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63" r:id="rId3"/>
    <p:sldId id="264" r:id="rId4"/>
    <p:sldId id="265" r:id="rId5"/>
    <p:sldId id="266" r:id="rId6"/>
    <p:sldId id="267" r:id="rId7"/>
    <p:sldId id="268" r:id="rId8"/>
    <p:sldId id="269" r:id="rId9"/>
    <p:sldId id="270" r:id="rId10"/>
    <p:sldId id="271" r:id="rId11"/>
    <p:sldId id="273" r:id="rId12"/>
    <p:sldId id="272" r:id="rId13"/>
  </p:sldIdLst>
  <p:sldSz cx="9144000" cy="5143500" type="screen16x9"/>
  <p:notesSz cx="6858000" cy="9144000"/>
  <p:embeddedFontLst>
    <p:embeddedFont>
      <p:font typeface="Comic Sans MS" panose="030F0702030302020204" pitchFamily="66" charset="0"/>
      <p:regular r:id="rId15"/>
      <p:bold r:id="rId16"/>
      <p:italic r:id="rId17"/>
      <p:boldItalic r:id="rId18"/>
    </p:embeddedFont>
    <p:embeddedFont>
      <p:font typeface="Calibri" panose="020F0502020204030204" pitchFamily="34" charset="0"/>
      <p:regular r:id="rId19"/>
      <p:bold r:id="rId20"/>
      <p:italic r:id="rId21"/>
      <p:boldItalic r:id="rId22"/>
    </p:embeddedFont>
    <p:embeddedFont>
      <p:font typeface="Arial Unicode MS" panose="020B0604020202020204" pitchFamily="34" charset="-128"/>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2EB720-52F0-442C-87CF-A325ABD0C4D6}" styleName="Table_0">
    <a:wholeTbl>
      <a:tcTxStyle>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3"/>
              </a:solidFill>
              <a:prstDash val="solid"/>
              <a:round/>
              <a:headEnd type="none" w="sm" len="sm"/>
              <a:tailEnd type="none" w="sm" len="sm"/>
            </a:ln>
          </a:top>
          <a:bottom>
            <a:ln w="12700" cap="flat" cmpd="sng">
              <a:solidFill>
                <a:schemeClr val="accent3"/>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band2V>
      <a:tcStyle>
        <a:tcBdr/>
      </a:tcStyle>
    </a:band2V>
    <a:lastCol>
      <a:tcTxStyle b="on"/>
      <a:tcStyle>
        <a:tcBdr/>
      </a:tcStyle>
    </a:lastCol>
    <a:firstCol>
      <a:tcTxStyle b="on"/>
      <a:tcStyle>
        <a:tcBdr/>
      </a:tcStyle>
    </a:firstCol>
    <a:lastRow>
      <a:tcTxStyle b="on"/>
      <a:tcStyle>
        <a:tcBdr>
          <a:top>
            <a:ln w="12700" cap="flat" cmpd="sng">
              <a:solidFill>
                <a:schemeClr val="accent3"/>
              </a:solidFill>
              <a:prstDash val="solid"/>
              <a:round/>
              <a:headEnd type="none" w="sm" len="sm"/>
              <a:tailEnd type="none" w="sm" len="sm"/>
            </a:ln>
          </a:top>
        </a:tcBdr>
        <a:fill>
          <a:solidFill>
            <a:srgbClr val="FFFFFF">
              <a:alpha val="0"/>
            </a:srgbClr>
          </a:solidFill>
        </a:fill>
      </a:tcStyle>
    </a:lastRow>
    <a:seCell>
      <a:tcStyle>
        <a:tcBdr/>
      </a:tcStyle>
    </a:seCell>
    <a:swCell>
      <a:tcStyle>
        <a:tcBdr/>
      </a:tcStyle>
    </a:swCell>
    <a:firstRow>
      <a:tcTxStyle b="on"/>
      <a:tcStyle>
        <a:tcBdr>
          <a:bottom>
            <a:ln w="12700" cap="flat" cmpd="sng">
              <a:solidFill>
                <a:schemeClr val="accent3"/>
              </a:solidFill>
              <a:prstDash val="solid"/>
              <a:round/>
              <a:headEnd type="none" w="sm" len="sm"/>
              <a:tailEnd type="none" w="sm" len="sm"/>
            </a:ln>
          </a:bottom>
        </a:tcBdr>
        <a:fill>
          <a:solidFill>
            <a:srgbClr val="FFFFFF">
              <a:alpha val="0"/>
            </a:srgbClr>
          </a:solidFill>
        </a:fill>
      </a:tcStyle>
    </a:firstRow>
    <a:neCell>
      <a:tcStyle>
        <a:tcBdr/>
      </a:tcStyle>
    </a:neCell>
    <a:nwCell>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showGuides="1">
      <p:cViewPr>
        <p:scale>
          <a:sx n="87" d="100"/>
          <a:sy n="87" d="100"/>
        </p:scale>
        <p:origin x="556"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extLst>
      <p:ext uri="{BB962C8B-B14F-4D97-AF65-F5344CB8AC3E}">
        <p14:creationId xmlns:p14="http://schemas.microsoft.com/office/powerpoint/2010/main" val="1777266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88205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US" dirty="0"/>
              <a:t>Unit 2</a:t>
            </a:r>
          </a:p>
          <a:p>
            <a:pPr marL="0" lvl="0" indent="0" algn="ctr" rtl="0">
              <a:lnSpc>
                <a:spcPct val="100000"/>
              </a:lnSpc>
              <a:spcBef>
                <a:spcPts val="0"/>
              </a:spcBef>
              <a:spcAft>
                <a:spcPts val="0"/>
              </a:spcAft>
              <a:buSzPts val="5200"/>
              <a:buNone/>
            </a:pPr>
            <a:r>
              <a:rPr lang="en-US" dirty="0"/>
              <a:t>Lecture </a:t>
            </a:r>
            <a:r>
              <a:rPr lang="en-US" dirty="0" smtClean="0"/>
              <a:t>2</a:t>
            </a:r>
            <a:endParaRPr lang="en-US" dirty="0"/>
          </a:p>
        </p:txBody>
      </p:sp>
      <p:sp>
        <p:nvSpPr>
          <p:cNvPr id="55" name="Google Shape;55;p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fontScale="55000" lnSpcReduction="20000"/>
          </a:bodyPr>
          <a:lstStyle/>
          <a:p>
            <a:pPr marL="0" lvl="0" indent="0" algn="ctr" rtl="0">
              <a:lnSpc>
                <a:spcPct val="100000"/>
              </a:lnSpc>
              <a:spcBef>
                <a:spcPts val="0"/>
              </a:spcBef>
              <a:spcAft>
                <a:spcPts val="0"/>
              </a:spcAft>
              <a:buSzPct val="118000"/>
              <a:buNone/>
            </a:pPr>
            <a:r>
              <a:rPr lang="en-US" dirty="0"/>
              <a:t>Inheritance in java, Overriding, Use of super, Abstract class, Interfaces, Packages, Importing packages, Exception handling in java, Use of try, catch, finally, throw in exception handling. Multithreaded programming, Thread life cycle, Thread priorities, Thread synchronization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data:image/png;base64,iVBORw0KGgoAAAANSUhEUgAAAj4AAAHhCAYAAABusrTLAAAQAElEQVR4AezdB5ymSVE/8P7N7h1HPnKQKEEyRz4EgSNKUFBAQJEo8a8ICCgKkpWco4BkkKDkjHDkpAQBCQJ3RxCQA+64uLe7M//+9jM988zszO7s3O7d7s7zfqamqquqq7vr6ae73u5+n2fmxON+MTfB5IOpD0x9YOoDUx+Y+sDUBzZCH5gp02fywOSByQOTByYPbFgPTA3faB6YAp+NdsWn9k4emDwweWDywOSBDeyBKfDZwBd/avrkgckDO3pg4kwemDxwYHtgCnwO7Os7tW7ywOSByQOTByYPTB4YeWAKfEbOmMjJAzt6YOJMHpg8MHlg8sCB5IEp8DmQrubUlskDkwcmD0wemDwweWCnHtjQgc/c3FzZXZj0J59NfWDqA1MfmPrA/tgHdhoNbCDhhgx8eofdQNd5aurkgckDkwcmD2xwD5j79oAL9nsT+33g40JOMH37mvrA1AemPjD1gakP7NgHlkcpu/LRcv0DMb1fBj7jC7eWizLWR68lz6QzeWDywOSByQNr8MCksk97wJw3hl1Vdnd0d2VrX5Xvd4GPi7I7zlyrPr0Jdvy2MPlk8snUB6Y+MPWB/aMPrGVudC3Xokdnd3Tp7y+wzwc+HD+GlRw7li+nu/5y/pTeP27k6Trtd9dp+sHA9KOJqQ/sw33AnLizcZV8DMt1x7L9ld7nAp/dcXLXXe782ufqjVdGMLdcpcqGCWV2draAbmvCg18mP0x+mPrA1AemPrB/9QFzGejXbYeJrzIG2Xh+rMzR3yAf2j1iL5BjOXpBsB8R+1TgsztOXE134A8XbW5utgY4YEjPzs61IGe2BjtzNTraGcxWOb2G0ROUdfli8tvkt6kPTH1g6gN7pQ+sNoeZu8jgDtKLMFvDFAsCA+BXxg5/q/HHimvRGevvC/SZGvhw2Bh25pCxHrrroleGIeDpFx2eq4HQ7Cj4mZ0PgGYbT1C0CHNVZqKHJ6i+rP6Y/DD5YeoDUx+Y+sC+0wdWmrsWebNlto7bs3V+mxN4NrrzZuuiwNwCmE/pjAEPjHlovOWAP4bl8n0tfUYHPgvt56SFxCoEnQ5jlXoN6wWzVLd44ejN1gsLd1g5PVxwQU2DlgdvKczqLFUGrwTqkGwqmzYfVDYffHA5+JCzlrOc7RzlrGc/Zzn7uQ4t5zj3ecs5Dz3fEjj3+S5QxnDo+S9UznvBi0ww+WC/7APnucCFy2pwzvOcv7XpXOe9QFkO+v25z3fBAgNyuMN0T1yk+W7yw4HhB/16PO6jl88N5zj3edq8Yf4wj5hPzCvmF/OM+WbleWjpvDVXv9x3oD9XM85V3qy5rNGLc+aY1+iqMzevY74daNRSGPiDnaWSxdRYp9OL0jOfmjkzqsARuyp3NZ2Bv7g8Jw1mBSrzF212dAHJQOf1YEfktGlmpmzatKnBTKXHsGnTTNl80EHloLMIag6pQc3ZyiHnOGc5pAY2Zz3nuSt9rnLw2c5eNp/lrGXTQYeUbDqolMyU2ZKybfts2bptWzlt69YlcOqpW8oYTjnllHLSSSdNMPlgv+wDJ5988pJ69/SJJ55Y+/mpTXbqqac2Gt6yZUsB+jxd4B4ggzuQTzCNCwdKH9CvT10y9m9ZMi+YJ7Zu297mDfOHecR8Yl4xv5hnDjnHuUqbd+r8Yw46y9nOVr9sH1I21y/dmzZvLjPj+WvTMKclZVjxmZ8X20pdpys2Fy7nmSvHUMoQ4Jhxy+n87Akbp7MKC9lnFqi9TCx15uqFdb3lGvgLwUsNbDqNvxK0i1ov7ljWeC3vXOsoB9dOs7l2ml8dd1z53lFHlc9/8T/LBz787+VNb/3X8qKXvaK88CX/VF7wopeW57/wxeV5z39hee5zn1ee+7znlec85zkTTD7Y8H3g2c9+9hIfSI/hmc98Znna057W4KlPfWohe+5zn1ueWwH9rGc9qzz96U9vgO4w3V/PWeLXyR+TP3ofMP8A85F5yfxknjJfmbfMX5//wn+U737/++XYX/yibK9fwgU3s/MLA20O7PNinQvNj11W2TVQmg90amKQzRZ5LBRIg/HcLN1hzF+RnrdJf0X5Gcjc64GPRoKdtYm8Q9cTHeK5KLPzF0h6JZhtF7VeoIpd6Fn6FQQ1ghtwlrOcpRxS4cS6uvClr3y5vO6NbyqP/Ju/LXe4013KbX//D8o97nXf8vBHPLI86clPKS984YvKG9/4xgkmH0x9YCd94E1velNZDv/yL/9S3vKWt5Q3v/nNDf7t3/6tvO1tbyvveMc7yktf+tLyD//wD+VlL3tZk9F561vfWv71X/+1peVlb6Pde1N7p7F2T/QB85b5yzxmPrvDHf+o/Mk97lUe98QnlzfV+/E/v/zlcuIJJxbzIUjSAqPZ2e2lzZl1S2yuwdx8eq7GOxXqXDrIKz0KXubm6YU5ez6N33mr4bXorJZ3T/D3auCzlsYt15EG1eP1j6Nn5zF6KbgYDerF4oxNm2bqttVMW83ZNL/ch//LuqLz3aOOLl/80lfKl7769XLCSaeWi1z0YuUmR9y0POABDyhPeMITJph8MPWBPdgHnvjEJ5bHP/7xBf77v//7Rt/udrcrF7/4xcsd73jH8rjHPa7x6Dz5yU9eSONP9+MTpr64B/viRu5PD3jgA8sRN71ZuchvXLz8+sRTyn9+9WttHjQf/ur44+v0OFfnzE1tzkxSzL1tTq2LCLB0h57uGL8aaHk6LQ2Wp/GWw1p0lufZU+mZPWWo29GYDp23GqY3lkkvB3I8y219Fail56NQF2F2+/aSpEWyVnYOPvgsZa6mTzzl1PLLX59Uts/NlEPPc75y6d+8TLnmNa9Zrn3ta5drXetaCyANOg89huV86bEcjQfYh/EAusN1rnOdViZ+B7Ix3dPwGLrOckxnbFcadD316fSY33lrwfJ12Jk+nS4f0523UTFfrAY7+uTarX/u6/zV2jPm65fXuMY1yvWud73W73/zN3+znOMc5yhwbx8deaTRdNF4HXoa7kA2pqWXA3nv/12GB3oalgZosCuaHHRdtLqP03jSAN1Bmu64XmMZOei8neGu1/HOdCfZtfeL+2pvXyf9zjxoPpzZfJZy8mnby5Zts22+tFhgPh12TbaX7fNzbJ+Dzb9tHh6t7JiLx0C3A36nV8N0Oqymszf4M3vSqAas1V7X5Ux0B/k7DbsQ8JyLUAMc6Q4zMzPlLHX76pBDDim2tU497bRy/IknlZ//6rjyi1/9uhz/6+GQ5faa77Qqc7By69atBWzbtq0u89WLOy/DowfoAjyYbqdhaXx0x3hjwJfueKyLBuSADug8NCBTH3yAtxLGA+RAHhiPDTRA4+0uyNdhtbzkZB0rT7pj9IEO2tph3FY+AXjwGPD2Rxi3YTk9bg+Z+9UBT/0S4PFT1zv11FMLnnTHaCDddWGAD7oMBmQdd7k0kF4OnS8fmTSQhtUVvwM+HgzGtLQ8dNFAGqDxx4AvvVy2Gp/uatDrIS97YDXdib+1jf+THwY/mBN/Xbe/jv3l8eUXx59QTqtBUDbNlIMOOriklLblpX+5h4F52Hy8PACqqgsrP+Tm9SU8iV2AfLtQ2WPiPRr4rLVWSxo4jh6rATLAybN1uW1Mz9bgh0NnasAjOt20aXNxdU4+9bTy83rhfv6L48oJJ55cTjtta7tgyeLSHX35mo35Msd0qR9pF7mS7SLCQB1ggAZokKSVhe78jvHGgJ/oTgNXugNOkoVyk4EmJxvjTieDLfXuvOW6yaAz5qP3NIzL77ZX4nXZhDeWB5LFfthbngx9vKf1Y3THSRbuLfwO436VDHbdt0mW3D/dDpwMemzInyymxzy6XQ6TdZAeA35Po5PF8qUBeTLwO62uxqKehpVLHyRD3fClAbpDT3csb5IWPNJJhvzkE0weWKsHtm7dVk6quyS/Ov7EulNyQjm1pkvtS72v6mf6V8Pm4vl5FA8oBwb1RpRchKq7mFidanlXF+8xyekOfFS0w65qNdZDNwdWh6ABZzVcDcGzc7Nt4JttARC67kfWoMcKT92ULCeduqX87NjjyvE1YvWTwJqtXqesCLPzF8pFBEmKYKjUT5L6v1STM42XpNFJik+SZlOdkjRZmf/gsSeZDHpJmo4yexmlfujRT1JTpTZ3runhN0b9l6TxkkWdMv9J0mRl/sNWt58M+mzhw9TGtPTehGQY4JWh/CTNb9IbAZKhvUl22txk5/KdZt6PhElWvP76JEjS7m9NStLuB7S+A9DJIj8Z7CWLmB26gP4YkkU9/CTQQp2SIS0vcL/C/Z5iG0gnafdeT+MJYJK0MaPUD1lFzX4y2E6ykE4Gmk4H5aGTQA2SLOTBSBbTSbCaXB2SNJqdDkmazvRv8sB6PbBt2/Zy8ilbynEnnFxO2bK1bK07I1Z73COzdc6ebXPy3MI9q+83mC8QPTs/586zmi5+T6+GV9BZTXXd/HUFPirWYa0l0++6aCANW8WBOWq2OnR23mFzlcbftGlm2NI66yFlW+X94rhfF0tzJ550MhNtQELM1KCIPkB3HgyStEFiW93mkjZwdd2FMutFJUvSBuUkki0fm8liOhl0msL8v2Tgje0lQx4qSVoHSAYevc6HpdUJKG/Tpk2t7GTQx8eD6fc2JGl+wJcPLvWDZjPJgp1k79C1uPaXDPbVASRDOtl4uDlk/p9rgeQTODkw/KEtpxf4hH/gbitJ69OlfmxlV9T+uo5+jQYE8idZyJOkjD/0kuH+w5cfxgc9P577Cnav9fFCGtCFk7R7Ct31kyyMG8kgJ0vS6sWWcsr8p8uSNHm33XGS4pOklZUs4q11277LtIXdZMfyk8U8yUQnkw+StflA/zq5LjCcdMpp7SxQ7aRlpuadW1iUmG39fSEYqvPz/BQqa5vr5saMyl2erqwd/uh02EG4BxjrCnx2p9xe+eWYjQVeDXTcuJw3N+9Q8k2bZtq3KYPetqrz67qN9cvjji/bq3OTLDhV3iSyNJirjgb4AJ2kDRzogw46qF2sJAv6jVj2Lxnk2OzA8nfaoMUWfufB6jtTgzBAnzxJW4omowOSoQ2d7nrS9Ng3uCVp9cWnw2aS1h5l4IGxXJqMLnpPAXsrgbI7X1lJ6j0y0+rY+ctxqZ/lvP09zQ9geTuS1NaWhT47ljfBfvwvSbvOp6cJfKa/wnzDVqc31eD/tNNOw1roUy1R/yXDvZEMuOeF5a8q7U8atET9lyzWufPpA+kkrawy+iRZcv2I1Nl96qyhNEjSzg+yA+jg00Nrj/vaPS5NJ0m7x+n1dJIdyiNTRyC/dPcN+/IngQ5cmFp2hntAPzt1y2nl+F+fVHdaTivb6xyr76qIvjhX5+e5OncvwgqrQTXPXAV5OkafGTCzO4WqLFhLHnpjkKenxzTeEPBUR1XnoTnS4GBLa2bzpnJcDXh+8KOfFAGPQ1cnnXRSG2g5PhkGGTaBfAYEdJI2mPglSZJ2qG3MV3Yy5BfAyJsMg4Y6JAPNnrSBpmNvZwAAEABJREFUpZfZ091GklYn9kHXYzcZ6oHf9bstZdKVBtrcdZLI0gAPQZ8e2uB59rOfvQ2y6mgAhOmqXzK0ja40vLehlw0rK8kOgzf+RoR+DZLhuvJRhwPBH0naPZAMeLU2JVkQ6fsS+rS+iz744INbn8Fz/+jnaL6Cex73ghUUedw39Mj4mS7oAQkeGR4sH5ws1oVOrwPMPptsJ2ltU1YHtjqdpJPtyxpZh2TxPkyyYIdcHYB2KVN52pykjV0LRitBH1SyBWXyobVR3aXlh/EnmDywpz1gd2bLaVvLCSedWk6sW2ECIHO2fjlbFyRmzeHzgAfUAQZjWhrg7QzodNiZ3u7I1hz4KHithrtux/Itp5uDavTX+PPYQHOWOui1gaaumPzq+BPKj3/y87J580Ftq2vLli3lO9/5TvnhD39Y6LS81fhZz3rWlmbTjQ8MbIICNj/72c+Wn//8521AMsCcVAOn853vfDVnaY/QZ8vg8Y1vfKP8z//8T+OzzUaSpsOOcvD8CgVtgEIrjw12PYafneOPP74IROTrOvTx6AK2gIEe9DINXOyokzawzw6+X8fAKkn+y1/+sq0k8Q1deps3b25BHn/QZReW5/RCkhVNJGn+VaY2AfWWLvOfZMe8SdpEkOz/WDP5GaBXgiQLk1aScqB+9Dltg5OhncmA8UGXwb2f6Df9ftGX3VP8ef7zn7+4f+h6JQbsHjnnOc9ZpH/xi18U/Z/ds53tbI3Gp8M2G/LA+iU9fGUkaTbOec5zttdr0DNOsEnu3lKnE044ofVVcvXsMvhXv/pVC9bQZO5nNF228IwZ6iPdaXz26aONC8cee2yhp47yJ2m21RcPGAe+9rWvFeMMHTzATm+f9ASTB/aWB4YA6JR2/MScM7NppvVT/RHMLgRCwqWhFvgDVZouesyT3hnsju7O7Kw58NmZkbGsV6xjMrSmN1yDnNkaETa64k7P1EDHQMGBW+retW2trdtn23M/DCom+STtQWcPf/jD23uA2DaIGDgEFGzhJWkD1I9//OMiMPh//+//lZe85CUtQDj00EOLAe5///d/20qJwdJg8ZOf/KTc6U53Ki9/+cuLQUVd2DKIoAFb0uc617naAGmg6vVWB4OzwMlD2D75yU+2C/uhD32ovPGNb2yDdpL2Lc5gzg6b2iWt/gZD7WHz3Oc+d/n1r3/dBjb1MOgrT935iD4fKveCF7xgC/zQxx13XCtDm9hKBl+wsbdAOWyrD6yO2qKeIEkLirRB27re8uuVDHVN9l1cduPjemk/4KPedtdO2/khyW5Y3L9Uk8W2JYu0Vmg/nKTdq/qL+0DQgu++AHwnGBCECDzIpem7D7/+9a8XD0j84he/WL8gDQE/Pb595CMfWV71qlcV48df/dVflW9961vt3pafHfege0YZ0u63JIVt9+bFLnaxVjf30jHHHNMexvjBD36w3cvk8rGFdg8mUfV2/yGSIZ2kBWKCJ3UmU66xxz0BC3TY+sxnPlPuc5/7tPEqGfLT15e0Ca0vveENbyja9PnPf76NY+qiHnSSxXz0J5g8sLc8MFuDm5NOPrX8uq4Aba/zeeo8rg/OVnqubX3VnZwFjB6g12euxgPojtG7gt3RXc3WLgMfhYDVDIz5s9UJdEHnowU9NQqof3NtUGi82mC45zEAzNX79cRTTi1+lv7DH/24fPWrXy0CEpO5QMUAZPJwkxtA5DeoHX300UWQY0JJ0gZAg+Z5z3veYkAzoLJPbvBjU155wP/93/+VS13qUq3K7EmziVYegUHLN8if/exnhcwgox5k6mZFyWoUvodEXeACFyi+uXkqrcHSwGnwYu+73/1u+fa3v93qrAwDrUGXbcHVf//3f5dvfvObbQC2MqUctpRjNYk/tM8AmKR86UtfKl/5ylfat0RBh3bylbp0ndnaEdV1b4By2OVT7TOIgyRttUx9DPT8x490+ULdTD7kqwH5bkENmvemvnrvDJRNrm1J2sobX/ALnmsJ+KBDknZv9PSBjpO04EE7+Uu/6b5xD1jF+MEPflDcB/oM/5Hzq/tD33bfug/d4/zJzn/9138V96573fY2++6t3/iN3yh3u9vdyoUvfOHii497yf3nntUfjQ9s0JdX4OS+FFT4IqN8fZzskEMOaWOYPMYSdXA/y0NH/bSBfeNMv+/cu71N8uKrs37vi5Z6KkeZl770pcvnPve5tkqtTuTGO30oSRsT+UVg52nYxgI+1BY2+Ue+CSYPnFEe2HLaaeX4E04uW7ZuK9u2b6/3yFwb0/RLoL/D6gMDNEB3kF4L0F+L3mo6Ow181mqcHqiLV0vKwWtQJ92G54MdtH3B2Roobdq8qW1jfa1+c/vQhz9Wjv3Fr4pvPV5i+E//9E/F+3ue//znt3cCGViAQdDgYaB7xSteUcif+cxnFqsrJlgDJB2DgMEkSdte+EVdDn/7299eXvOa1xT5vDfICxN/+tOftoF4ttbToOv9Qc94xjOaXYObAeUjH/lIecELXtBetPjCF76wfPrTn2719h4iL1f0zfKVr3xlC4oMUL7FfepTn2qrNgbjd7zjHY1+0Yte1Oy8+tWvbt/qBHcGNmV6l9HrXve69i1Vm6waCYgsaSuTT/B92zOoGriVq17ao/zeFnXWHv4CfA7K6fjID5hIapSKqIAHlGcCQcMG9S9/+cvtugj+wAc+8IHy3ve+t7zzne8s73nPe8r73ve+8v73v39FIKO7r4F6rQa9rr1t+o3JM0nb+qzuaqsISRqW5i94o4B70z2apOgnyRD4CSqOPPLI9k4vfaL3Eff6f/zHf5QPf/jDTV+e73//+8U9w457pF8P7wbTxwQ3SdoKj/wCiRPqVlW/F63Cuo/e9a53FXx1Eti4d32xeP3rX1/e/e53F33Wu8QEM2SAbTz3tOts7LH9bnz56Ec/2t47pu7GGgGPutLXN9RP2cpzX2qLQEUfEEAJnO54xzu2AO3f//3f2xjDL+pEHw1rt3scH2ZH3fQh4x48weSBM9ID+rDVn5NOPa3MZq4GP7OlzfN13ofJl8Py+pEv562WptthNZ3V+DsNfFbLtBJfBcZ86QaVWdu9EP2ZHAHZzEwd+DZtKp/9/BfKPe/zZ+UddTI0eBgcrGxc8YpXLG5wg48VDd9s3NRJ2laXQec///M/y2GHHda2egQB3/ve99qrK+QrpbRlYGUlKQYJA6iARGBiKdtAZbCt1WwTkW96Vk3IDDyCMN/eXvva17ZzADe96U3bGSNBikHNpCZAOeqoo8plLnOZVi/2rfCc5zznaQGVQekiF7lIC3wMbpe4xCXaY/sFBQZ4A7cgTnsMiB5pbyAX9Bm0DfDq4VH/vuHyhToJut70pjeVww8/vFz+8pdvAYYBN0nbWir1k6StOqhDksrZc3/JYC9J8526J/Wabt7crrd6Cthe9rKXFYGegJMfgUkHxgPkY8DbX0E7BLDqL1iFfdvv14Cf+lVI0skNg03QSdq9aSxI0vqrCVyQYPvqyle+cvG6C1tY7nH+0+flNQa4TwUzVnb404rIDW94w2KF1Jk+KzECb/e5Lz/ue18WPvaxj7UvLbe85S3LVa961eKLgqCl14OtN7/5zW1F9sY3vnG50pWu1FZY3OvGFHJ1FPzc6EY3Kre4xS1aO573vOe1e9+XL3W4yU1uUnx+9KMftdUbbVLeDW5wgyKI8qXFuASStKDYlyztUOYf/uEfFkGzQKj3G+Vrv/bIJ2Cyoq0cvjM+kpPhTTB54MzwwGxd0DjxpC3tKdD6YvvFV11UmJ2HxqtBwSIeaimN6hi9VtjdPDsEPgx0WEuhdJfr4S1AbWwpc20iHBo+V2DDvYHJU5cPPe/56x74OdpWjQHFIGMytzz9l3/5l20wc/MDed3c9GzxSLOTpA1iAgQDo0HCtyN5ev0MFNICFOd5bn/72xdnaeha6fGNT1DyR3/0R8XAIwAyKFpxUR47lpjxDci2oww8hx56aJHnnve8Z7FMnQwD2XWve912nuiSl7xkue1tb9uCnd/93d8tBjcDrtUpgQ3gL3rsPOhBD2rbXL6d0lPO5S53ubb3/xd/8RflIQ95SHvZo/azod7azA+CLt9g+Uh9k7TVLvbLXvqwnaSV43oAPIM7/xnw7373u5c/+ZM/KXe9612br9B//Md/3LYgXOeVgHxfhJXqitfritY+1/JCF7pQOzCvf9nO4JfuH3SZ/yTuiPnEBkDJ0N4kbTzQf/VZPtJffMG49a1vXS51qUu1bV8+0887put+lvYFg77A54gjjmjeE/ggBCp02IWtsF7lKlcpN7vZzdo96VoZD+hZSbH66h76/d///cLWTW5yk/Knf/qnrR6ul3J/67d+q7177JhjjinGAXYFQ+5rZ33cl8YMX1To+hJljPEFS/Clnr7AGIvYTNKCJl/22BQ8CfTc974caYeghq4xQSCoHsYaPHbUwf2vDUCeCSYPDB444//rl6dsOa1sOW1bcfZH/5ytARG+2sAAr9T4AA/gdZDeHZBvrfpLAp/dyaiArt9x50kvQGXO1uCnQYvyZtty9bHH/qI8+3nPL2c9+znaaoFggo5vLgYh3+QELgY3N7KB8bS6j9gHMMECngHAtyITjODCYIBnMGCHTq1CG1ylDUD2+n0TpEeGl6R9c2OfDFYnZRoM1SFJW/W56EUv2iZxh5nZV9fLXvay7TwRPTYN0gCNx56BzZK3VR8DpKArSfu2m6QYwJWdpAVMfGg1SL0NfPxBR3m9XtptMFRH32K95FHbtU0+esove+CTpF2rJC2QVb9u1rVLlvL51fWzgnWXu9ylBZN/8Ad/0LDAU3BpWb9jdAe8/Q20Tf217Q53uEO5QwUrF3zEV8kQELs2yeBLMkAObxTQXn4A+qk+C/r9pK/rO75Y6Nv8oj/BZAJ+umTy0dPPAZvk7hlyevonPlrQAbPnvlSOfOrhfiFznxmLlOeeVF/l0BF4WKkV1LuH3YNksH7uS5tVHVtlH//4x4vgx4Fl2Bkeq7QCGvVJ0u4lgZP7mD1YeYcddljbElZ39QPa44uhLzfGAWMMXZg99aUPTzB54Mz2wKmnbS1bt9Utrxb0DFj/1GdBqUEP3Hm9vnOVwK9ot/7Wmmch8FlrBrWgCzoNA7ylUJsl6KkBj4bVO7ytCsxs2lSe9dznlde+7g0tCDJAGajc2L4dGUAsY9urt1Vy7LHH1qxzbQuLHWU4PCzIMQia7C0vGxRsKZGrD11ytEHOwIBn8DLYJcOgk6TVC59OqZ8kbZtN8GMVyACpXr4FqiddafpJWvBi0MRXvnKUmQzBkm+gBj3Bj2+06qzddLuNUj/yS/NHkiLIEiRZ+fFN1DL80572tNKDJ21my7dIW3kG7G5XPQ3I6qU+1fy6/tQR9MxjOknzXZn/kKm/crGSRR9L9zqh6R2IkKT1h+6DUj/8r62wvgdXdgvIkyA3HOgr/MAv+r3JW7AhCLB1bNVEcHGpuurjS/LzqXQAABAASURBVIZxwIqJg81f+MIX2jay+1K/p+secV+4J4wD+j2ndn/DvvRYSbEa6Z60nWxrLBmugSBHec7wqYuybMvatlVXdf7EJz7RyhbkWBHqfNtaVnu8YfvP/uzPirFMPlv1AqGb3/zm5YEPfGD7lZmtN+0F7nXjgkDm3ve+d1vZve9971vQ6iZIStK+dBjn2HEfaWsfY9QrGe41bd4ZTLLJA2ekBwQ/p26tKz/t112Cnwo1JtBnV4JWN/JKjOU1ucf+FgKftVpUka67nJbuQGeuNrQdaqrBz1xtSJIa/W0rp9Tlr6/+19eKCd3g4ib2TQfGswXlG5xJ3l5+EubaVphtJToGMEvhW7dubT9B9y0KTd4nHAOdQUWAMrYvGDIo0mPHYGKwFGTIbyAzIBlsfTsUqNjLNzg94QlPKAIQ9gRF9NVVWdoonyVvA7kAxGqHgVwAZyBUhkOPDk8a8A20fCBgAXhJ2qApuFMHKwj4z3nOc4p86u/bo4HXFtjTn/70dlDaQK6t6sAXSdoAnaQFmJyobeqJ3pOQpA3MbCaLA7Dy8Dru9Dht8FanZMhHJj0GPJCkBQtkbMEdyDvd8XKdJC2I7vLVMFvJ2nS7jeVlseG64QN60vhJsBYgWZpeEByARPeDprlPYPeK+4B/bPfo586ASQvsrajSc4jfmSl9xv3ElvtQcPDP//zP7ZwbXedk3AvuKfncd+53QYMxgZ23ve1t7dydIImO8t2Pd77zndsZHzoCI0GSbWj3o/v+ale7Wlv5FdA4y+Vew2dfoCZQUn/b4oIgvyqzJebHB/Koly8qxiB9wTaoVWurg7bH1MF4gjZ+ONtkfFJH/jD+GXPk4wc+cM/DHehOMHlgX/HA1m3byymn1uBn+9ww/taYYLatAg1p9ex9F5auivXP2k9LLaEHzvr/t8BnoaBd2BnrdRpeCWZrwxq/YsHPps2byylbTi0/+JHn58yWBzzgAeVv/uZv2sAj4Lnf/e7Xznu4wQ0kBjvnWfANKgYD4FuQb03s/87v/E55zGMeU5yt8EwLz/cxKBhQkrQVG4HJYx/72OJnnxe/+MWLsyY9sBL0qMf1r3/9djj67/7u74pBzyAs35//+Z8XZwcMePe4xz3a2RpBiJ+R+kZmoDOAqadgR70Nup4b5BCjwUm+v/3bvy3O9jhXoAxl3qVu/Wi/7RCDsvMgtkq01YD26Ec/umi7umin9snnzNODH/zgdpD6iCOOKA996EPbuRntUo6B3WRi4OR/gzxf9QFyF5d4RXGShaCGQjKkk0g2SBZpDGXDIEnLn0SyQZLGkzCY0wfSSVpwgwb4+kgy/DyefpK2NZmESoNkyEefDj9oO6E0Pj9ILwcykKStYKHH+ctOPslQB3moJUN6TCdpN26yiMdy9JkDZ3yproV7RckmbGm+hoGg5VrXulZxX97//vcvAgfncNz3hx9+eLnCFa5Q3APOi/kS4D4hc++5x9yj+O4x96GVFLSVWz+YME5YLXZ4mg35el3US9kPe9jD2rke203q4D43hgiA3GPuVV+KBCvuafefe9f9Tld9lXmrW92qjSHOEmmX/Mr3yAv3pv7oHmdT3bVfHWD2la0M6STtnuEr/TpJ+9UXG7a+9D96QHsmmDywL3nAWZ8t27aVrdu3tbFwzsLIsuBHfesaSZOjwWLoU5bwyVaCuWqgw0pyvBn/1gIMdb1Ow7WMVpmBHqI3tGDHzanSM5lpS/+ZOagcep7ztpUbv5iwTOymBQYY346c3bG865uUX0494hGPKJawDUZu7qtf/eoFyGOgMZA522KQtDpi6bsPpuoxMzNTDCq+HZIpR6BBZmBRBwGRb2do5QhokhTf7KysCGAEXQbKfujRRGzAou9bmTQQMAna1E0drchYLRJQCWh++7d/u/0SxMBnQDNIqpdBkUzZfEBupUkAo3y0FS6gTvjs8dld73rXYoCXp9SPAVXwV8nCF+qpbnyRBLtds0acwf+StME7SSvZIK/NEmgYqKtrlAx6fCmt3fQM/vSWQ7dFX7vl6ZCkla1fguV5e5qs20+GPN1G1+mYLjoJNMEaPMCXri/gZ9eq91n3gnvtNre5TbtvL3zhC7ct7iTthwPuJTKBi/vT9RZM+FXj7/3e7xW/tDr00EPbdTZOWDVhnw6+6+V+F8QYNwQo+pMvLmRJ2uqoIMmXEsGIFRr1EnCx4d42pgiw3L/Svkxpi9Ujtp1PY9t9l6S41927xgF8966VZmWybWzxBUuaX/iIK933xrgkLdDX//knSTFOWg3iA2MELF8y9UW+m2Df84CVn63bFuOEuRb8zLb5aK4GE6DMn/sZ6NqGxq94/m+BP5/eGVpNd2Y1wdjYWKfTcK1PVRs3YqAFPX7CBrsFDznkLOXEk08tW07b2gKgmql9o7e8a2Bw4ydpT0O2YuNXS75BkRm0PCfHL52sBhlc3PzKJzNI+HbnWx2+QQwf0GHbT+TZStK+IRkk+kBredtgY9BgS9AhaBAwyKOubNJRDp1kOHxsG85PS+VVFmAvSRuspeWXj12DpjZIy0OmnoBdedWLTBqWVkavi7qpizzaJmBj0wQBqys/9Pz06cqjPokrouSVYW9wkx3LVBfXMkkb0NHjQCUZ8qh3kqI9rol8/MIfeKV+6IBKNlswGV/AyVCGvGTdP9LywUlaGaV+pNWlkm0CVTe0MpPFFRu28cnlQSdpedATrOyBZPARv/Gh69onc7+48gXE2CA3HeCaJ8NTlfVz4NrRcT8D94rrwB7aNfRlSVrwQgbkYTOpW+91q9x95F7WL9yn8qHdW/SAPO4jMlj5dN3L+oUDyWTa4z4G6qTe8rIB2CRzjsghZTI67nHtUVdYGTAbXUc58hrrfAHTNr/+okemPnSl4QkmD+yLHhD8bNk2u/BrL/fkbF35ES+ge53RYEjPteBooMsSuvNWw4s2FjVmFsmVqZUyLWpaz1EJMFSMfg96Nm/a1AINT2M+6eRTWmXd/HTcqAY7k5ObHM+gUeqnBz+e5+O5NJaLDWQGiCTtmRd0k1TtoWw2Zuu2GrsdCNk3OLEPDDCCAQNMMny763owkD9J2yqTp/PY76A8A2YyTITy4Bn86GsnXeXDZGjlStNJhrYoA5BpI5qcHsBnTxmALXx62iKPQc9gjcbvkKRNxJ0vH9v8B59RkAz1UJ66wUnaK0m0SRvVTT2l6WiPttIl4wNYGp/cROD69vbIT85ekra6mKQF3OyW+pGHfTqul7zsdvswGVtJao6ypO/KSz/JkmApGXTL6EN3lJzI6gE+4XP+dR350jVJUqzCCHyqWvO5a0yun8sjrzQ53G24t9CunbHCtRac0EO778k66DPKZg/QgZUnOEnSxi5pNpK0+6iXSV991EvZfSxjQxlkaHnpArb0N9i5IUGNOtMjB2zB8rFhZQjWFnbJgBUkr9exhc6GehiP9Fv25J9g8sC+6gGLINtnjaulDAHPkNB3G8xX3OKK9HxyCVqNv0RpPrFcd2aevyKamxsCmy7smeEuGehR0KOmNcNMHSjchKdu3VY8zdHNSbeK2t/W+k3LIJKkTR5JijQd+dzovvWBfsO7ucnd+EnawCgtX6kfAwTdniYDVbTwR6cn0OTKA/L1euJ3PTQZkAffoJkE2erdiPovyUJ7DHL05e92exvwgHK1R70Bmu0y+tDhL/wkzT579A2eyVAPtun0MsnplfqRv6L2lwy+a4kz4J92jotJ0iYRbTXJkFuyd2jck3THryrgQzK/2vHTfnn4Q9u0VftNdNpMhocmZ9eE5LoBaVh+uiZb5fObNF/RMTHpf35B5FCqb9XKSIZ6aws7ypIP4E2wdg/wOe3uOxjwM9+jXcck1FqfR8inTyRDH5Z2zUCSFuCiQZIWvJT6ca3Yc+1rsj3Ukw7ofH3GtQdoMiCvPJ0HJ2mrul1GD9BjD62P0EXTA/0+1NfogmRoC326MBvykgP9HCYD/KTvskkvSRuH+IPeBJMH9nUPeM7P1rpY4Q7X7zvM1tWfOrnXDS8tGCINMqnlsBp/uZ70WHcGYyUYK5H3NNyqUgOcRlfcKlmxCs9qSL0JffvYVulf/ur4Kp5rWxD0k2GVxY3tpjXAdfvkAB8PJGn58Qxa8tFRDkjSBsUkrYwy+iRcWhbkRMpLBpvSwMDRbbKPB9D4aPnQIEkbYEv90KlooQz1ZA+vD3JodVV/dqTlw+v6nc8+PZgeYM9AKU/ny9fTaHrydR57oMvwk7SAgw0gD0AD9N4EZXRQTjKsePn13uMf//jypCc9qXgCLtoZL4GOb+Ze0+FVH9J8kaQdRu80PwJt1U7tJuMPNN/BJguTGr5rA7MPq5c8MBuwZy55AaZv1rYy2FEOzB6anrZ0jJ5g1x7gc1rdbzD/43Xf8q9rikcOXL8eGNED5K4JOUDjkQkE2EDjKSMJst2z+Hj0kmG7nVAfSIYxhb0kC/e8MoD6JWn3VJn/JGl25S/1A7PPhrIqq41naPWSJmePjnSSFsRI0yPrbUYnaTbQvQ7KkZZfPniCPeSBycxe88CpW7aWutbT+rO+3Fd/Zmvw0/vzGHd6XKGVeGP5SvSKgc9qhhb4NchB7wiz7WCgwckJ7hNOPLkNAvTcmCoAz9aACAZkSYga4DWi/iOrqP3hS4OePxnydZ5Bouu1TPUf3YoW/npaniRt0ErS5AYMgxAboDHrP7R83T4aj40xLY1Pr2ZrbZcG0nQBmm6SVr5y6YxldPBA5+PJB/cypMe0NHmSNngmkWyQpJXXEmfwP/UCvdhkmFSs8jjDxQd++eIXeoLmt7zlLcUrQ7Zs2dICWs9TsUJjwoSPO+644oyEFUF5k7Rv4AIaz0xxIN4ZCP5jgw4gs5LjOieDj0xAyWJAzt+eGeNJu35a7VksHmXATpLWBHaBNrHVmLv4R7erjOnO20hY+wUbfJgMPtV+af5P0gIN6VI/9CtqA2Qy6JPRhV0DOgAPdl3dG+hkyJMMWB58gGYb7vr4eIA99mE6Sdq9LV3mP0mW3FtkdEGStm2Ox74s7JEpBwZ4SVob6YDO0+/pArodkkEfPxn6ML/KO8Hkgf3BA6eetq1k06ZWVcdk9OU56z01zhgCobJwTzRZ5Tfl0T/8UXJVsuvNLNfogjEfD+At4qEy0kPlalVrhdzYbtJTTj2tnFa3uZJhQKCXhImFAcLN2xjz/5LhJp5PNj06SRqNn6QNiKV+xjJ0ZbU/dDLkUR/MZEgnaYMWnbLCZ8xP0nRL/Yz5nYZBFbf6oZNItnQy0NremPUfnYraX5KmJ2FQ7DL6yeALdOfTSxbzJEtpukmotY4iH0iyUA5hsvM0nb0B6tftJsO3ays72u7RAfe6173a4wb8hNfZBb/So58M9fXLG8GHZzZ5MaSAyS//PFAuSfEcI/bIvCOLzPuPHAb10LpXv/rV5bnPfW4h914370fr9tWBr2Bgi8szWRy2tbUi+LHihDYZmVwEUvKDZLhe6J2AaCBiAAAQAElEQVSBMro8GdrV0xsNd//pF8ngi07DrgOcDLLuHz7Edx3w0DBIBt0kbZwgMwZ03TL/wWdHstNwEqx2/yC6Dpw02cKYwO6Yn2ThPsOXH6C7rnSSZiNJGX+SIU0/GfoTuuuonzTceUkWbJFpZ/drmT6TB/YDD2ytccK27bP1nluMKfTxDpXbWiGNsOPUaekOK/G6bDneIfBZrsBYjWeWsBuvRmTwrCWpuoIDz1aMd0r9ln7SKacuybOeRDIMBOvJu7t5kr1XVrL3bI/bmaQNvEnG7DOdTtLqZWDWP0AyHDz29FmPGgCCCjqeW+T5TH66jKcB+pbVHAGIB9ix4bEEXhD7xje+sb340YtdydhwQN5qkiDJdpb3H3nAXZL2rjTvdPN0cIfCBepJ2sqScgRXbPlpsmcneXyAFR8vpCWzoql8urD6KTMJcoLT6QE+7f5EM5cMgYC0ICIZ0mNanq67ffv2tsri2nZeMuSRBnTYQydpK6TS8sD4cLL/XNdk/6kr/04weYAHTj5lS3u+z2yNJ9pCSo0lZiuIhtyDgF6DGpBIg5Ye/VuJNxI3ks6SwAejSeb/LabFWKXWYVjVafxe+HwA5H47y1kOad8+Tjp5S9NN1n8TJuvPO1/9NaEkbVJek/IeVEqyorUkrT7J6njFjPsJM0nrI0mKIMKvbQQ3JptSP4KbPiHpZyazJG0LNRme5eK9R56v4sFzDi9bifErGUGM/MBzWKwaCaKUYXvMKg2bngHjl4Ke/WTipK8c5VodcrjaYWorTJ4P43lPXkfgkLWzFrWarQ3ypdYpSevv7UYlnOB0ecC1cJ26P9HJcD+gXTPbWMtXNuiTK5wNGC8Jsl0zaTrkMAF7+OhkuJZjedcj35OQZKf3+nrLSrLerFO+yQNnigfcY9tmS12lnSkL21017MBfDuMKko3Ta6UXAp/lBmpcU/AAY/AYWlRWlfBma5SWpJzlLAeXU07bWracdposDZIsubkbcyf/kkF/Jyr7pSgZ2pUMWCOSlWmyAxFmRfC1YfqMIMPE5fkqzukITPD9esUZnPe85z3FVhQ9fEGG/A4ZW31561vfWrzvSLCTpFotRTAEvvOd75T+eoCvfvWrRcDjZ9IeOieocViZfQ+AY189GKAH2zpTJ4HOU57ylPaKEs958XJKZ4voWfU5y1nO0lYJ5FE3kyV6gt33QJKFccL17v4UEKMFOvzrevW+gCdNP0l7WCca0O0BTTIEM/LhkcmHZhvIk6QOvJvaNZV2jZOU/kkW6c6b8OSByQN7xgO2vE6rW16zNZ5w/y3AvHlpZA07oBafNGLZvy5fxl6SnJHqBtGLUMOtxUSjGKTboE5iLfipeG7O/txcC3hOOnl9W1xJ2sDXCtp//001X8EDczrOiC8NPPHWE2sFM7alTDQCIO8z8l4ygY0gQ1Yyh5492+kjH/lI8QC3e97znsUZHIGLiSxJ8fTqv/7rv26vMjExOvMj2Jmt/dRTtr3641GPelQRYDk8bavNypOVHNtjzvUIiAQ1ngzsnJGHzVlBcu6HvvLoJ0OfNYEmUc0JdsMDSXa45/ULkKRZQiMEK2gg7anHrhHatRXU6AOAjmtiJTBJC2b0HTYEUnT1K/1Dv5KHLfk63zX2c/FSP8lQl0qeoX9Jmn+SlfEZWpmpsMkDZ4AHTt2ytWyb3T7/5WOIK+bmAyHFu0fr3lMNeqQGGHgDPfwfdqYGeuX/Kz65ebkh6Qbz21qNrpPZXJ1MDDoGCQOIpzNLr1zUxN3oHkiy4IIkLfi44x3vWKz6vOAFLyi2przn7GUve1k7h+Nx/SYs/c1k5Qncfq1lQnLWxxkdqzMmK4bRDi9/7GMfK569Y3XGipBXBAimrPTADjpbVdJnbZUB5dAV3Fgxsjr01Kc+tXifmvemeQWBMshhk6jgx+S5ZcsWrDZJNWL6d7o8kKQFKwIS110QI2AxtvC7IMX15XvXTtqLSp3lgl1L+t7xdeihh7YXiuozeK6Z6y6ghfUdfDTbtjcF5HggGVaLksW+W6bP5IHJAzvxwPpFxvrtc/Veq/ebhRUwVxdWZueDnzlxRwXBj1Kkxxjdoan1xDLcVnyW8VpybBC9EqiUCm3efFD7Lf6Wus3VMk//1uSBpF7gkWayND0S7ffkbA2SNUI/SobJxMR1xBFHlBe/+MXFaoxgRFDinWWen2PFxcRkYrMaY7J64hOf2FZ5PGPnAx/4QNveMvn5mbr3JTkQLfDx3B8Tpi0xcj+T916lT3/608U2lxUDB5e9I80E6xyQun35y19uT5P2TiXvdNq8eXPxvidbZd7JJvBxyNlZIJOllSMTbm+fNk5w+jzAl8D1E3ywpq/ArqUA1QqhFT9bkgJiv9R73OMe14Kco446qnjFjV/2CZAEy15iKuh1Xss19pJRB9wFRp4jJQBnxzbq4YcfXt773vcWAVAvV9kTTB6YPLD3PbBt2/b2OgsLKw1qBDMn+Gm4rubUKszN05Us6DFGD1B1q95AL/2/Q+DTjVBD9w0vdC2h/s3VZShQl6HqZDZXKyT6cipbngnW7oG5ZRdleXrtlvZ9Td+ml9cySfGsHS9h9IsrE9LHP/7xYvVHIGTis5ryhje8oZD7FZcgQ+AiAHn7299env70pxfBjRdAkjuTYwvL6o9VIVthJk8Hmp/85CeXD3/4w+X9739/8Zwg54FsrW3btq2dDxFkPe1pTyvqcZOb3KQ41yPoEhQJgtTh3e9+dxEsmXxdL/WHtQ/usLyt0skQ8KHH+tIbEfgqSR1P6lhS74VkoF33sUwQxD/4+oNrcoUrXKF4BIIVGi/39IJSwYv+IUC+973v3bZDrSYKdu573/sWgetxxx1XvLD0sY99bGHDdpgD8H/5l39ZrBa5zmQOvru2Sdqh6DJ91u2BKePkgd31wNZts8XCinGg4xp81L+5Mmf1pxokA5Xc6d9KOksCn64AD1Dt1QFpoGuB87RAp5IlMzPlkEPOWrbXxKnzy/01x/Q3eWCnHuj9iVKSIviwFWEbAs9EZ4JL0raPnAGyfSEwMekJSKzE0Mfzrb8HL3jyC3bomSz94os92yZWaQ455JBCT0CjPEEIfbrq4f1I6iTNFh3YJCngYStJ0Q75yOhIw8sBHyznb+R0MvjPdeNn4Jq4Nt1Xrlf3rWuEtjpHLmixMkjHNbGd6bEDdNiwWnjhC1+4HWy3OndEXVm0uuP6n+c852nBq7RyPUpB8IPWr+haEdS3kqGeG/laTW2fPHBGe2Db9tmSmQzBj0Cnxhju+4pqVeZqCFKhUv2PDL2Ui7MyLAQ+g0H2xlkXgx1cxsdgMDrrWQ8pW07bVieBlQuYuJMHkiw4QZ/piSS13+hZA2f79u2NMBkmaUEPhjyCDfI+OZ122mntuTt4Sai157aM03QITISwvss2DPDYM1n2fGh8abKul6SQ4QOyJO1n9nTUUb6VIMlCW1aSbyze0tbyXQfXSfDDz0nak7gFluR8zsdAmp4+wZpghhxf3n7d8aTpCGRde4ESPTJ8GJ8915RcHsGU+nQ53QkmD0weOOM8UHe8ytz8rpJ7tsH4nHGtitkDv5Kl4R7IYOwEZshahmoQvRy64aECQyBkYJitW1x4W7ZuLaduWfz5+vL8U3ryAA/oYwA9BrxkaWBgsllJh66+ByeLeUxYePIlaVmTFJOkSY281A+6ohbAkCWDrrxju771j9PygJ4nSQtk5ANkawX6Hdaa50DTS4YgsvsTtq3kvFSSdt1cMytyrqnrQadfP7SAyDWih0+vzH/w5sn2MlL6SdqB6VI//C9vsngdK7sF0oIocnnYlVY++QSTByYPnHEeOK3GFt73OVuDGffkGFotKr9GOy1yIWu8+g9NVMmFP7yFRCVa4FNx++vKlDo0w1WwEABVWkUO2nxQse1w6patVYW0mZj+TR5Y8MBCH1rgDCuKSRrH5GOCoYeGTVqdJw2StECjZar/Oo9ekrbSg2eCwkOzl6RNZsniRFuzt/6apGF6yjSRkkmDZJCzhw/YTdIm5k6X+klS/5fGT9LqSg6aYPq3gwf4GJN/BS0OEttK3FK3zKVdE1tU3Yf06cpjRSdJ87fghC6gkwzXDU0fdBtwMlyfUj90Kmp2ugwvGWyQqQs8weSByQNnrAdqqFEys7nMZLgf3aMrQR3IV6jYjjGJvF1xIfAZ1IYVnS7EowwYhxvUPbeDDz6obD5oczl5D7yaopc34QPTA/pMkh0ahw8IkiwEDNLLoU9I+DMzM7U76p1SA3Q7Up2Gk7QVniRES/IlaWl67MPJwKMs3UEa9DQsDZJF2/gAfwwr8cbyjUYLNAUV/ML32o/3+c9/vvh1n7NWZK614IYc4Aly0EkWri0+wAfJcE3kH/PJOiSDTpcnaStEy+VsdN6EJw9MHjjjPOCX4n7dbrGl3ac1GoIX0uusyuJzfJrBwQrDoM4KbRkJtxc04FmsGvTs6S2uZnb6dwB5IBnOwdgysEJoVcYEJz0GMmlyeAyd1/P1tAmw0/TRoOt1m85qkNOH8TtNRl8+MiANg053jEdXGgZswXgd6KHJkrSg7gC6rKerKT3QEVAYZ+C+0uNn6n5xJ/DhO7pJFspL0lZo8OXl9x5AsYNXln2SIf9KsmWq7dd9eF03SVs1xJtg8sDkgTPeA1u3zhbHatzzoN2bNV5RE/Q8WQZ6cfFGms4YOm9hxWcQ1kwD0QKeplStdizosex0yCFnLTObNpctp02Bz7y7NiTSL0BvfJJ2jsJElAwBj8nI05C/8IUvtFdQ+Kk48C4sPzf3Wgp0x2ivmZDusJzX0x3TW05Lf/3rXy9eM/Gtb32rfOlLXyrSbCu30/Q6sAOkYTCmpcFKPHzAPkArxzNkSv3wE78IuqxgLNzAVbbR/pLFlRpt5xv9JEnxHCbvRfNLPP5KFvtR15EnyUIwmaSQlfkPOsl8qizRS9LSSYpPkpYe00mavSTFJxkweoLJA3vdA1MBSzxQN5jaFxLjRA1HaoBTKtRYRaJpLtJ0sJZjvA5kLfBBjJktPW8UPQaDytnPfrYaGM3VwGdrzzbhDewB/cNEbqLSP/o3dWnf3L1mwrNRHvOYx5QnPOEJ5fGPf3x7pYSHFHY+GZBeK8jfwcPr0PJ2/Hd/93etvL/9279tZdIhH8PuljnO28vpmKzT7HrY4ic/+ck2ifaVCatAugo/wYDv+BC9UUCbe1sFg9rPJ5627Dk8zvvQAQJFcv0Jli/JkoAFr8NYB295Gi9ZzC+tbLhDMsiTAXf+csw2WM6f0pMHJg/sGQ9s3batzGzaVIOdGvC0yGOu0iuDEpffj8vTdFrggyAEA10LqIGP9BKooZc0nS2nbYMmmDzQPGDi0Df8HBj2C50b3/jG5SEPeUi57W1vW25wgxu0B8h5Kq7nr3iY3HWve90i7WFxuwvyscHW9a53vSK/MvDZvfa1r13IPLCOzLNZ8NGe4NzzSO8pUHYHdWP3bne7W/GEEZVxSgAAEABJREFU4ctd7nLtmTKn1VVSvkp2PqE2px6g//QPwTGcpNjmStIGM76R9ouuQw45pEgDAZA8O3NJMvg0yc7U9jfZhqlvMl23DXOxd7Ohp22r213tl+RzgpOWu4YobcyonJbe2T9jzVjezvgsYbLWoir2F6Mq21xzCq6lbN22vQ7i02rP2JEbnTY5WdVI0g6I+sbuIXBeDeD9W56M+4hHPKI8/OEPLzB45CMf2WgvDl0PyC8fmw972MOaLfRDH/rQYpXHu7+8yuLud797C8Dw/+Iv/qKoC315gTyg0/B6QJuAegG0VyXc7na3a6/BsHIhMNRXkiysWEhvJNBXBDJzbawp7YAyHv94qKBVH9uEtrz4K0lzD/1koBtjjf+SnC5fK3cMayx2UttND/Dxall2Jlstz8Q/cDywta769BXfIRaZa1FK6xd1HIFBb3ENU1pQ1NMwHgwWVnwkAGEzMDImDUoxgJRy0sknFRUp02fyQPWAScykBZvAzn72sxdBkI7qW7utDHw839r1JbpJau7T95eknStizyTJtu0krx945zvf2SZVr7ywAqUuwMHjUj90QSX3yB9b6gGS4WyK9mq7lZ5ebjKsbvRCk5QkPblzfABIk6GtSVq7Xa8k7VrpK96NdswxxxTvROM7fYsfk+y09fzfYaeKe1CYpLVhD5rckKbWet2SNP+sVb8pT//2ew9s3z5bttTgpwh3+s6TGKW2TF+oqP0t0FXWGON/gpv59ELgIwOoYVIToQeoRclQDXlKs0ntxJNOaTrTv8kD3QMmKJOT4MMkj+9puEA/IgeCITKTHZxkYTuDfK2gLLpl/pOk2cE3eVotcIhaEOLdXV57oS4m0VI/gjD59yQoW7vYRgN0La7eVnMtGEQD9eIXNBjT0gcy6AP8ngzBjrbzB18dd9xx5XOf+9zC1qVgkU/pyAevBmOfraQzlu+KHuenm2QhwBnLOk1nd6Dng5fnw+uwXHZmptVpb5WfLPq3l6G8DknaPaSf4HWdCW8cD8zWgGfz5oNqg+tqT41HWj+ouDJa32jpmhCuVNT+8BbTQz6C+a2uGtxIzcNYuaouGDWQb6vbXL/81XHzmhM6kz2wTxSvX6hIMgxO+o/JyqS1efNmovZuLK8NkCBPhhUR9OzsbPu2P8ar8cc6aJMhYNdkKl+S4pdV//u//9uCIb8qe/e7313Oe97zFis+vR7yA3lAp+H1gHoI+mAg0BIIopMdB3Z1TgJtKEjSrjef840+4trxOX/hX+hCF2rXblv9locPkp37Sr4O63XoSvk7D16v3XG+5XaWp+muxMM/s2Bv14f9Dqu1cbk8SZubVtOf+AeWB3513K+L8bX3AzHPmNZa6dopkItAcTHVqIUVH8oyLURHVbmlG56tYiFQKV/7xtcb3XJP/yYPVA/oJyaoSrZVjWQYkJK0b8nJEOQIhnqQJI9JT571gPwgSZsgTZylfvDU5dOf/nTxGgQTpsOyH/jAB8pRRx1VNUqrYyP28L9kaCezSdoWnHqBUj/qVtGCT5JItnQjNsi/JK3N/GF1zkHmJG1QS9LOiFlZdh3puIbJYp7uJjJ0x2jQ03AHfNDTHeMBabiDMtGd3zEeSAK1diQDjTHWQ4MxXxqMeejVoOt2ufQYOh/Ghzv0NDyGsRx/Z2kyOgDdQRr0NDxOowE+X3Ya7kAGpOEOPZ0M40hPk49p6Qk2jgdc+6//9zfKwhkfsUlt/txc/WcLTLqB9M5hZhAvhDvFg4IUsAB1eanTpRo9+ugfDFmm/xveA0kWBn7f2g1w3SmCGhN+ksYS8CQDnSziJAs2kkVapmQxnaxM01OOsoF6HH300eXb3/52m0DJ8b/3ve+Vz372swWtP+MnS23igWQpP1l7Wn71SZbmwQdjmXSHJJ084DH/d3A9rAwKcpzDOvLII1sA5JAz/thf8tDnoGTRX/iA7nKgqy+SA/lhQLYcyJNhwk0WcbJYXpLWZ+n2/MvtJWki/GSwgyFPMsikyTvu9UzS7Hc+HdDT8HIgTxbLke5Ad0z3NNzrQy49hjGPHt92HoxHPwlUp4fRPFLniq4DN4X6D62doCZbHjz0cvvJYFc59JMhnQztxE8GnvwTHPgeOOaYH9btqboIU7uafgMqY74fLba/ihuvcwa9IYVuW11DsmavnRUNDVALGEVSZEfVSQWeYPLAcg8ki4NQskgv19tTaR242zIwGggFWN///veLMz5dJhg6/vjj29mRX/3qV21SSXasn4E32ZHf7Ux4z3jAdUvSVupcs1I/eFYEPXDSYwcuetGLFitB+EmaLtr1LfXjele0MLiRdR4ddJKWz/VPhsmSrMx/kuFay5sM9LyorQqyIa2OdPQPaXxbcmyhyUCS1rfoyAMDMnkFd70u8uGR0QHS8tEb88mkQZLWpjL/wZsnG19+6SQt3eXJkE4GP3S+MpOBV+onSftyUMnWll5PabYBnvxJsBvgI2CgndLaIoBNBt0kzW6Sdu3YoQfQIEmrg3LYAWgy9WWfPhoPPYaJPnA9cPQPfjDqNzW8qYGKPlCp2ujhf41k6t9AD/+raNlfW/EhbJkRTQFRg56GBkx+3HHHl6OOPqZpTP8mD5yZHkjSBnaDIDAJGQhNls73/OIXvyjjj4nK05T7gedkcQCmp38D9J6EZLGcJHvS9H5ry3UCJkXXTUP43pakxw3c6la3KlZ/krRJkszEJ08S6g3wEfjsJGmDIrv4sL4BkizYok+OD9Ad2GFXeUlaH0tSfLpuMqTp0SdL0ibr5TrKogf6BK5e43zygyQL26Olftjq+ZO0tuGxBZKhHlV1oW3JoIcHen76oOdPBj1pkAy26CSDTP4k7ZUd3Q5e10kGve6rJK0edPHoCmbZlwcPxtP+JM2/Zf5DJq9kMtjmK3zBE1m31Wm6E2wcDxxzzA/Kr084od0L+oWWC1Mqo/6JVUCpyzUValBUmVR2gBb4LHJlWoSateWrnGJf7ahjji7HHXfcovpETR5Y5oFkGPyWsfd4UqcHBkDGk0DF84McgLvCFa5QLnGJS7SB+CIXuUg57LDDijeA+3UXRYMwDNgZY/QEe9cDJjDXLklBuwYOnrtWZz3rWVsAkKRNjPTIQddNhvNUZKV+8NFJ2jVPBvnmzZsXHndf1VpZMF320KDnN9FKC1KSwRZdQEcekza5PtR5SWRrQAckA48OAR7aJC6NTlLH2LlWZzzlsK0MIA8gUx65fNJjTEeanIwuDMiSoS7kSVp5Y5reGHqeJI091kWrYzLUvSnM/1MHZQP1n2c3JF+Sdg3oYcJJWn2UidexMkDn0e02uk4S4gk2iAes3P/4xz+ugU2NSmpgIy6pN9BC6+caVf9XWf0/FjVJ/zcEPpQqYFLuWOeq5summZlytjoY/eAHPyKaYPLAPuGBJAsDZh8Qz3Wuc5W73OUu5SlPeUq5613vWjv+XPH05H/4h38oXifhadIGZAOzgXSfaMgGqwS/G1uSYRJ07YDXmzjsbHXO9eEWuiCJZINkyCdhhc+Xsf4LOnY72NYUCJMJePuv+QQ3dORP0vpIkjYhm2iTtHNG5OqhfKtR7J100klNv+enQw7jAfQYksW663sCc3isox1+hejZRbZqnVNTVpIW/JX6UbeK2h9/NaL+S4a6V3JhdSYZeOrTy+JXbafXIUnLQw8kQ127ffrK5QcgXzLk4VsPCNWeJIVuzycPXb4B8pIB9XDN+o8PksUyu65VIdfNO/W++93vtqd7syc/PK6r9AQbxwM//dnPW2NbyFL/6QugMyur3aP1X2XVCAYD1YObSrczPjKRwZQXcdWoAp3Yt+WjjzmmMqa/yQNnvgeStKAnSZsYWp8tpX27t9Jz9atfvfhJtEH/kpe8ZLnyla9crnjFKxZPBU5SNae/M8sDyY7+Twae1RDBj7qhTZjoJO06u54mWr/6KvVjAn3FK15RbGNaKaqsQscDLJ/3vOeVz3zmM0XA8ra3va0cU8cvq0omVzrKSYYAwYRqosUT5Cgbr8NPf/rT8rrXva587Wtfa/Vggy0TNND/QC8/Seuf6m/8hG3fCQ6SUGsgD/jCF77Q3if3rGc9qzznOc8p//iP/1i8W04gpE6CBWWyJWOSZh/deb2u9NgEXSaYetOb3lR+8IMftHtEPeQF2qF+yaJNedmRH5ZGa2uSok5+LPD0pz+9fOMb32hpMjpsAjal5Sdz3fhdEPrSl760POMZzyi//OUvWzvI5NFOurDzXi94wQvaoynIui20tsLqBU+wcTzwk3ovDq0V1JS6+jMPC4HNAjGoLfynP8hmFnjzhI5E1HANesb4qKOOntea0OSBM98D+qbBdTwIJmnfYE1e+AZdg2rHaHkMwORakQwDfpIa9+v9uBPsLQ+4bklaAFHqx7WpqL3Ww0To2lkNMEEKZlwrE6HJ2sqIVT16VnDYoue6/uxnPyt4SdpEbNXEWa9DDz20XOta1yrysSVosrry85//vF1vAUkPeqyyCJoEPuwJmky47CvTqpS6ChbkF0ypv7oJBti3EvKTn/ykTegmcTJ9zvOktEt5eHT1wSTtCIG015t43YmzTvzw5je/ua2k8ANd9VAf+dVFHdVHfZWr/XyiPHUUGIIPf/jDxcuCtYdMHbTZ1oGgzhdbdpWJz766sifNZ9rJ9rHHHluUDfxakj11g21D4KP5A2ZL2/hCfoGSegvq+pk7+em5VuqgLNfvYhe7WLn1rW/dgjW25E+Ge1y7J9h4Hvjhj35U79tSoQYywp4ap9REdYR0RSv8LR/VZxZ1RpmqIYo4lWS6bJvdXn72f/+3qH5AUFMj9lcPGADV3YBpkOxpOFkMYKTpAbpwBzIwTnd6wnvXA65Fv25oE7eJ9sgjjyxWEZ797GeXJz7xieW1r31tex7TF7/4xeIhlCZPE7TJ84UvfGE7BC0YomeVxHbmRz7ykbZVxW6fROkrTxDwz//8z2015QlPeEL513/912ISNrGbnGEBzlOf+tTy2Mc+tqiHlRJlmJjpsPlP//RPCzbuf//7t5UL9X/729/e8j3taU8rT37yk4tAgP0XvehFrV3eAWe1Q9142GTObpIWmDmbdrWrXa389m//drFSKbDSXrod1M/qk3fOsfeyl72sbQXxHR7Zec5znvLc5z63bfm+5z3vKXyiHmS2jr70pS+1ej7oQQ9qK01WbwRVnpqt3laeHvWoR5UHP/jB5fOf/3x7NATfPfOZzyx//ud/3sA16fUXwFihIvNuvte//vWt7e4v9YcFrwJRPz7Qxutc5zptpY4/k+FMFj3XiU/AOc5xjhYQu+7an6RtSaJBEmiCDeSBY4/9RSn1sotNBDxwi1cW/pUdP5RG3FHgU7lVqOMBBiun/rFW6reO2UpPf5MH9i0PJPUOmK9SMtDJgLGTpXSymCZfDsnO5cv1p/T6PGCMEUTAJjWrFb7te/6SifbmN795ucMd7lA+9alPta0Ok/Y3v/nN9jNzuroE1AsAABAASURBVMfWVQfnP5Ru1cIKxgMe8IBy7Wtfu1jd+O///m+itvJD/5Of/GSxQvOxj32svPe9720T9x/+4R+2YOoTn/hEm0yt9ghwBEbf+ta3yv3ud79yoxvdqHj45cc//vH21G8By1ve8pbCzp/92Z8V22lWiGxPCXJsz3gxr4CBPXX54Ac/2Fa3rOQ8/vGPL+wLNLRbvQHaNtRrXvOadhaNbcGEQK4HAlZe+Ez9X/7yl5cLXvCCLTj6l3/5l9amG97whq2N6iQoZOv85z9/EUxZMbISIy1AEyR+vLZJXa0CPaEGgQIiqz8CJasxAi+PhXA+rtSPcl75yle2LWRbxx/60Ieaf6242W5kV71tMWujoM1KkuDIda4mCl1lXO5ylys3velNiy04IDhK0lbs+CNJW7lNUqeiuZIMmC+StBWgZNBhd4LT4YH9MGsidJmrfUPl58o8IdEWahD6HGgHoDHmAW90xmcwUk20jDUGKnOjhxdu2z4FPvN+m9B+4gEdfHeqmkxBz+74a726ggd5t2/f3s7jWGmwLSKAAQ6g3/a2ty2/+7u/W65ylasUwYQtF5M+bBXARI5m5/KXv3z5kz/5k3KZy1ymBSrsfec732kTJ7nyBCeCmv/4j/8ot7zlLYsg4QY3uEF58Ytf3LZS2LJKogznbX7/93+//N7v/V7x0/qXvOQlTd/EboJWlrMnF7/4xYtJHE+gYMK29WPlRZkO2N/nPvcpVrMEV84ZsW9V5WY3u1l7TpFgRJtN6OotCLEqIhASEAg2BFDkF7jABYotOqs1tu7ue9/7lkc84hHFdhCbAo6HPexhrTznZ5xpEzxaXREQ0vvTP/3TVmdPMRfQqJ92Ciy1QVtsCd797ndvAZiVJys1ghgB0VWvetW20vXQhz60/PEf/3H9QrytBY2un/NUVpYEoO94xzvK9a53vVaWa5Ck6bouroVzeNojH3+7V5WTpG2j2Rak+1u/9VslGXj6C332+Eoe/pSeYIN5oPYJ17/UaAUeYHjDRKnBi/TOPCJsGslr2FMzycggkKy2FwaRkfJETh7YZz2QpA2YboBk+LaIBuNKJxknJ/oM8IBJ3HVIhuuSpAVAAgeTs8DGNofJrdSPgEXQIU9NNl3bLiZpAYYVHcGFfORWjpK0idbESMdqCR0BTjL8aktwwaZyBFImXqs27PlZvdUO9TDhqptJl46D1IKGhzzkIW07y+qTck3SAg9p2z33ute92sqQwELAITAQUDz84Q8vAiH11AaBhjpaBfmbv/mbYuvKqs2rXvWqtiIlAFJ3wQmsDlbClMGeQEnd+EmglqStxHjL/ZWudCVVK4InebVF+5K0rUQBoBUsqztsnHTSSUUAKBOf8Ys6aj9fuHbsANeKHl85m3T961+/fOUrXynqJHC0ymZVil11BnwgcHvMYx5TbNNZ4cPTBteCfduNAijlC7TwrBw5s+T60XPtlD3BRvVAHTtq0/WFGrUIUQaoCbwqWvJX2TWs8X9gzwxox/8t4Bmxdb5RciInD0wemDywLg+Y5A1OoI8rJlLBDRBw9JUQ21N+iWd1QLBjdcTkZ8WCHYGNMyK2weSlD3shrQmbrgnThC99vvOdr1hNEOwIcmxD2RYzKZvYya1G2GZK0s7ufPSjH22rTvKo87ve9a525sU5ICsynjJtcrf6ozzbU7aEBAa2yWxrsWl7yuqR1RkrT3TVS/3ZhQU3tpys/Nj6Enhop7oLlPjLyo5VLkGSc1C3uc1tCqBjC0v7rfJYeRLUaJf68R/78gscbn/72xf1F6jYdhK4KY++68Eemj11s2rEd1bgBGPeh6cDCKS0xSFkbbciJgjTblj95RfkqL+D27bibIc96UlPKoIePrESRJctq30CMDZcY3bYUK8kC1/E+U0dJthYHshMDV1qkNJCmYpb1DNywQ79gk6Vd/7KW11VqW581QipVJgrOuO2aaurum3625880Dv5anVOhtUeemA1vQ3N3wuN5+skbVxJ6je3Ot6Y7HzTN9E6iPyGN7yhvPGNb2wBhm0dqyEmWL9yeutb31psy1gpMRmaGAUSfrX0/ve/v1z4whcul73sZdsDK03eSYqgwThmG83k75CvszJWH5RJlqQdpL3FLW7RfrauDg5UO3OkDBOxVSXnZNhVpvo4t5KkWKGwUmFLi0we52scRhZgCIK0DU/gUupHuYIBgYn2Kc/BaQGS7aIjjjii0LViw28CM49qUL6gxtkagRm5IEFQZuVFAMIPzuEIyKzKKMdh7iTFNp8VGYew1U1QkqStplldUXd+EWgIOg855JC2RSg4cVDboW/t4hP1sgomsNN+gattwMMOO6ytugoYtU/QJLC6xjWuUdh0vbXFqo4zVdqgTGUJzgSOtvbURXv5Slmg1E8y9J1KTn8bzgOp48cmAUqNUUr91BCojiOVUdM1emlJuBFVvvSvhk1jxkgJWcOomrVsOmhzMzbWnOjJA5MHJg+cHg+YiPtktmnTpvYt3kqEbReToknSwygFPQIZ20UmYkGSXyPd8Y53bL/qutOd7tQOyloluvSlL10c2BXowFYp5LH1YtXFZGwLygoC/p3vfOfi10XJMIkKXug6G2MiVgeHoG0hCZoEE8p1fsVKBR0rL8oSEMG2haw8CdicVbLV5VwR21Zy7na3u7UzQ9phQudDwY28zilZQQLq4LwMH/EPfXVWjwc+8IFF0MAvDlJ7vxmZcze2kdhxDkfgJK9Ax0qM7S9+sCWnPIGLA9zO+lhZE5TxCR351Nuv1vjh8MMPL37ppe3KtlXFBp/e9a53LX/0R39UXDdBj1+Xqec4SHFdrQpZjbPCRuZ684cVqu3bt7dASXvJlM83aPrS+gxekna2iK70BBvLA0nK5oMPqhGKdtcopcYrjZrHZV6CtxIsrPh0oU7WoGZsuEZRmzcf1MUT3tgemFo/eWCPesBkx6CVG5OgMcc3fZOoSdwEa3Iz8Zrc73GPexQBkLMrzqdYgXEA11aPiV1QYnI3UZLbvmGfjtUSk6eJmw32r3nNaxLXb48z7ZdC6lDqx6TtF0qCD8GT1SUB0qUudam2WiGYufe9792CLMGW+qq71QtBgHrSEQzJK4AQJChTMLR58+Z2DsdqiDoJNOgI4gQCgi1pZ2RM9vRhfhI4CFYEJAIMv4DjH/W75z3v2X7plaRYWeEPgQj7ghu/VNMG9VJ/AZBD0vzpWvi1lsDPClGSoj3S/KKMI+oKlDzaxz6/0xUQClKde3L2yOFtKzdWcKz2uB4CJHV0PflKe2DBljbwA1156Li2DlX31Sj8emlacCRvMqzY4k2w8Txw0EEH1/imBj2t6RXXWKUyauTSGKv+0+eWrfisrLtZASuLJu7kgX3GA8nKA2GyyE8W6V7xJG0w7ekJ730PmNiUAoM+sZsEBRp4QGBA1nUPPvjg9swakyS+ybANZHXPH0+erosmk8eEasUEj1waLf9BBx3UVrQFFdLksHxWMNB4XU+AoGzY5GzVhy066mDFR5CA122qhzxWopxTEgiw2+vBFrky6cqLZ2UqGQ5js0umHfLSB3QFAkAasA8DedRNIKI8emzDymNXmm5Sv0nXoIxNkAwrK9pFzq488qLZhOXnH/6STxpf2TAZSAZ76pMM9x0d9tiyaqcs9RSUWpHqZ7Dw5esgX6cnvPE80AKfdTZ7TYGPDrui/Yk5eWDywOSBdXjApJWkBRxJ2tkSW0FWMkCf8E2IwORpQu2TH9rkyo4JGV3qh66gAJ+OfGTGMHnJpOEkbbtEfuXRpyePSZgtdgQvyaArHzuAnC2TvQPA7JBrB7689NitVWtlkUmb2Mnp002GgCMJ1bYClaT5hQ06yiv1I39FzXdsqB85fk8ng73OT9K2EqXZSYb2SAsu1UM56scGIMOjjxZwqbfyyAV3MB31YYMefbzuRzpJWn3xk7QvGmj6MB021EVghW+7zlafLbZ+XZSRpPklSZk+G9cDBx98lnU3fm2Bz+koYN01mzJOHpg8cEB6IEkLAvpk17HAwWQKm8QBujvBZEjXJNhpk2zn0ZUHTx744LpCRNeEaoJN0oIKMrrykAl0Sv2YWOVhk06SNsnSK/WTDHU3qasHPXbkUQ69zierWdqEj+466iFNn1waKFuZaDI6yRCwJGn1UFaZ/9CRBljyq5dy1AGdpOVjt9RPMgRElWzBBz20erOn7CTtUQDsyqce+ORAHjLlAXJpdujTxes2k8Fn5IImOskQtCRpARke27YFBZFJmt8ccnYQmq1eLtuAvX0BpjqcOR44+Cx7OfCZmRk66ZnTvKnUyQOTBw4kDyRpk3GZ/5goTdImNrQJsE+EVJK0h/KZ7PBNsoIVk2HXl8ckTJ+dJG1ip08PJpcXLTiQh74020kWgiL1KfVDR/6O5U+G4KHn63XpNugmw8RdTbQgjy5QLn266gknw+RPNxlo7QLyALrsKl8eQI5HbiVGmn3tBNJkaPrJUKdkwMqTn6zrwvjKgQG5tDJgNvFgcnnYUU7XEeCQAbownSTNx3T5mG/J2cDrtHLQdJQDSv3ggyQ1VVqA1ojp34bzwMymTetu88xacupoa9GbdCYPTB6YPLArD5jETGr0krTJS9rEiDceb/C7vskRSJtgk7RVATpJFoIp+TvPZJqkTbby4ptM4TL/oZ+kBUrJYJMuoEJXmb1+PS2fIEZdyPCTtNdqoMk79AkeH80um2OcRLJBMpzrUQc2MAUTSZbUEx+wqw5sAjyQBGp16nx6SZpP8NRf/l4OnKStxCRpQSc/9nwwHZAM9pPBHn8AK3fqLl+SVudSP/IoKxn8rPwkC9dOuucr9ZMs5lVuZbU/dhECPXiCjecBfWm9rZ7ZVUY36czMpl2pTfLJA5MHJg+s2QMmv5mZmTYhmuz6BLY8KEmGiY8OUACdZJg42dhUv/mRsUluUkQDMpgcoG1rwclgAy1fx2yaZNlJQtSChCRt9QaDDn0rMbA64cEmfjr4ygToJAsTPF2QLNov9UMXX9l8kgwBkPzS5GTJUBfl01ffZLCVDJhuMtDy0MOrxbR6sCktL0iGYIcuPv3OTwY7SZov5C31kwz1SNL4pX7k6z6oyXaNkzTMLqDj2rDfddD4bGtXEqIW3CZZsE8+zEsz7WW0ZfpsSA/oP5s2b15X22d2lWtm0xT07MpHG1luEALdB50eYzRYSWfM7/L1YrY6sIEe45XorkN2eoGtMbAH8GDQaRjgbUTQdhOdSdYkhsZDJ2mTpEmQb/A7SBvwpOUBaDwTKnkSaMFGMqS7juCEgnywctiB+4SNBnQAPbjXT1nJYJe9HkzJ0yftroMnL6wctshAMtjAT9Imd3zl8A3bAp4k7WGOSdrP7kv9JGkTP9v04d5GZVWVtmqDJkvSAh5pZYBxvuU6pX7Y4xN1UB86ld18m2QBdz4Z+/Kxj9a2LpdWZpd1PTpo+bvuGKPlIQfqIs2W9AQb0wMzm3YZwqzomF3m6p1FjSv+AAAQAElEQVRxxdwTc/JA9YBBqaL2hwYGpWT4NtgEo39kdDqMRGsmkzRdNhpR/3UaBpW18Cc9U1cYFhh7kVBWB8VoLwzGfOkO+J3eCDhJm+T7+JKkTaKlfvgiGfpOsshPBpq8+1T+JAurAslAVzONRw/0a58M8iRUGrDXiPrPBC/dQd5k0GWj86tqCyqk8enhJYN9ND4MkkUbSVrbuxzWjlI/SZqs1I9JHVSy/QmoEMqE5SNPFm3j48Hk3W7n4YMkLQgq9ZMM+ZMslJ1k4XrIK9Dgm2SRX0YfZUl23OkkK9qkN26HNEgW7fe0NqDhZJCrU5IyfTa2B/SJ9Xhg14HPOpeS1lOZAz/PgdXC8cDlG1uSNsjhG6iStMFTutRPnxwq2SalrkN+eoDdnp9tdqX7TZGkbVEYvJNQaeXTkYD3BIxtJVmYGE0Y/KMMder17frwBIse4CeAw1dwMly3JO1MED8KBFxTuknaNZV2/ZO0a54s5uu2+qQpTR/Gc42SQR9PuWyxj07SVl3wpNWhy6TPCEjS7qkkZ0RxUxmTB/ZpD2zatLe2umY27dMNnyq3b3ggSZt4+oQBm1SStIHaZNFh06ZNLUCSPj21T1K6LTgZykqGuiQpPiYnZdFBm+Tw1wtJWpuSHbFykoGPBiZUWxb8Ia0Oyk4CNb81YvrXPLCSjwjw9SvYtUQLfqT51HVN0gIe+gLOJO1gLzmQj0xe+tKAjc5nc0yzQx9PHtcxSbtu8iVZtT8kkW3DQpIF32xYJ0wNX+qBPZiamdm0Lmszu8q1aZ0R1a7sTvIDxwMmhU01mDHBg2QY7EwgJhtnBDzd1gPQPChO2i9UPCxNQLAeYKMDW2hYGewC6Zm6vaUO6khHPfBNXuD0ls3mGNhmE+51QXvInTqAZJg09QB1A+iNCuP2o4H+xB9oIODgO/2LzBN+vSQzGXzpachAn3PNvSvLtXZt9DkvEhXAuCZeBgrTY1sayKtPeImpa6hM7+M67rjjWqDuPVvKxZcPJFHNCSYPTB44EzxgLFhPsbsMfDZvXl9EtZ7KTHn2Xw+YlEwEJo8kCxPFv//7vxdvsPam7Te96U3tjduwN1+//vWvL+sF+YH8MOhloJX5iU98on0r/9jHPla8OZqut1MrH71eYH8lGNsjVx9v6vZ2bxNqkrYaYcItyz7JNIGOXSLAkRZk6FvS+hffJSneqv7Od76zvb6Cb/nYdUYLej/96U+Xr371q+0lpt/85jeLN7cLjARC3uAuP9uCnLe//e3FW8DZFjB5c7uAh62Pf/zjhS3BkzK8AR2fLlAn9Zxg3R6YMk4eWLcHZta5MLPLwGda8Vn3NTmgM44H/GQ4d5Gk/eLEREXuHTuveMUrikBDAPShD32odPjABz5QPvjBD55u6HZMZux9+MMfbjbf9773le9973vFSyq///3vl/e+972l14GM7npAeTuD3j626b3mNa9p7f/xj3+8ZMvFpHlAd5B1Ni5J2xrRf5I0K8mAu8+StBd8eo+T4AV4caf3YCVpwS6Z92gJUs597nMXacGT58t4WakVOGX4xihfTwvcPSnYE4SVxy6Z1aKeV/9mi5yNVsnp3+SByQNnuAfcv+spdGZXmdb7O/ld2Z3kB5YHdECTg2/UvnGbjGwf2Ca4yU1uUh74wAcWb4YG3r/zoAc9qDz4wQ8u8OkBduVnEw28VVs5f/VXf1W8Sdrboul4m3WXSa8XlLESsIff6wJf7nKXKz/4wQ+KbRk+4SeTZjJM0HrBNIHywjzMoyQtALLlxD9JmoTv+PGwww4rt7vd7Qp/JinS17/+9ZvO2c52tnKd61ynXPWqV20/97785S9fbn/725dDDz20rbjpj1e5ylWK7S5B0G1ve9ty4QtfuKUFPXe84x2LYEmAc+1rX7t4V5SH/LF/jWtcowiA1Im8FTj9mzwweeBM8YD7fz0F7zLwKXPrMTvl2WgeSNJ+xWQyMEn4Jmx7IEkx+d/iFrcoJhwvoLzhDW9YbnzjGzfA+53f+Z2C33lj3GXkgAwP7mk2QOfd7GY3K8qgB9A3velNWxk9D92VgBx0GZoNGE85q0GXH3HEEQXQu/SlL90mZ/5IBh+5WflJH0kCbUjoPtH4JC3QEdjgCyzGfCs3nS+wJhv7UdAN6JBZ7YEFSYKn3iel5WMfSAMrPUCeQw45pP1yjBxNX73YwFMXeiAJNMHkgckD+5EHdhn4ZHpP1350Oc+4qiZpE1UyYCWbdJK0ib7Uj8kC4Js8khQTR7KYp9RPksYno1vqJ2krIs2WialDFTXd5fbkBUlaHjRb9IB0B+lkqEOyFNNJUnyStO0pZSdDfTo/yZL2J0N6LO+2kmAvAH5PJEtlnX8gY9dF+/hB/0ALBJMhMLRiQ8fqIR3yHpRIk+GNsfzS5GSAbWmYDLj2XTcZrqk0HZgOSNKuLzsAr8thvCTQBJMHJg+cSR5IdhnCrFizXeZKppt7Rc9NzCUeMDEATBiYdKSByQIPDdAdxulksb/JnwzPTvGtHbCDjx7n67Y6JjOZSaNhgAbolYAsGSZE+QE9fOXC0msBdaXfIVlsW7JId/lGwfyYDO1PBl8LdhwotsXk11j862yN1RXXAAhakiEY7TQ9fus4GezxPR7cy0vStrro45EDaXrKkE5SkgHIOpChk0ATTB6YPHAmeyBZ3724fwU+Z7KTp+JX9kCy2PmStMOlJgmTS5ICSydpqzFJlkwsyWI6SfExEQH5THLAt/6xrWTQpQ+SNLtoekmQC+VL4MNjSNLyJVlgKw9gqAesLnCSBf1kKc1+EmpLoOftmDDZUQ//QAc+6EEGGpxwwgnFeZv/+Z//adtMeFZ8rLYB10IQhN/BdUHzF7/D7ML4eEnateo8OFnkSXe9jvEAGwCdLPbrZMg/ltGZYPLA5IEz1gNJ1lXgFPisy21TprEH+gQAg7EM3XnJ4uSB36FPOPQ6dFnHfdIzAZrw8OnCHaSBdMfoMazExxsD++O0/MnabjD56HcYp5OlNsgA3WSpDO9AhWRoq+sumAWuq1W8RzziEeX5z39+O2is/fyTpAVD9KUBWYdkx37VdeBkKK/rdzvSySBLshAg4XeQHyTprAlPHjhTPTAVvuiBrPMozhoCn12qLNZiojakB0wMJhONRydrmyS6LmzSE9wkaatC7JkMyUr9OFhKDvAFJ5W96p98Sdpkhl5VcQUB+9hJSq9HqZ/dtVOzrPqXZFXZgS7gRz62OuPhjq492oHkv/7rvy62vDx7x2FlvujXXD7pDkkWrm+XJenitvIoQeY6dhoG+Mmgjwb4q0GSVh453WQxjTfB5IHJA2esB5Ksq8BdRjUz6zS8rtpMmQ4ID6w0yWiYyQKgk+FbugAmSZtQTHAmQoAP6PrZsV/ydLt4Js6xLbwOSdpZjiSNxY68yZBO0spL0uTjf2wqv4PtFuWbnJWZ7JhnnH9MszVOT/SiB1yTJC3ItZVV6sdTkS9ykYs0nlWgymo/R4eTLAQySdr1G19TOmNIMk4u5MV0XZJBnqTZwu+QDGV1vWRIJ+kqC5gOWGCc4cRU4OSBjeuBZMd7ci3e2GXgsxYjk87kgWRpB9zVZGDiE0iY4DzczwP/POzvla98ZfFE3qOOOqoFL771H3nkkeVd73pXcQ5EHgGSSY/Xk8Vyk0WaTBlJmp2e7vXqGB/QhQU6HoLo6b2exPza1762PXn6ox/9aPnJT37SbCmbPhswSNIm12RpHdjsQH9MJ6vrdr0DESdLfcV/+kEyHFx2zb0eIkl7Zg6/WRHid5As9VuStjJHVuonSUsnWRLUJCn9kww023hJmm4SySWQ7MhbojAlJg9MHtivPLDLwCcz002/X13RM6GyyeJEliz2l2Sgk6w4qQhifvrTn5YXvvCF5VnPelYRcHzkIx8pr371q4sAyJOfbXEJhAQiHgJoopIPkJkkNTkJ1Mohs21iIuxgcsXvefCTtGcPoWVm22sNvGZCnTx52dOeveZCGj722GNbGXTZTIZypdkYQzLI8JKBHpc15qP3BOxPNvgsGfwimPXLriTlQhe6UPnud79bBMT4rlsy9DF5tDEZ8qHHkCzlJ2nXK0lT4/9kkW7M+i9J06tk+6MHkrR0soiTLOgmi3RTnP5NHpg8cIZ5INllCLNiXXaZa72GVyxtYm5YDyRpbU9SkuGbve2k97znPW015+pXv3p59KMfXR71qEeVww47rL2LybuWbDPJ6Bt/MuSz8uOdSV4P4Z1LHpRocjRR/ehHPyof//jH2+spvv3tbxdbVB5CJ78g65Of/GSTW1EyqcpjlUcZgigTq22185///OUv//IvW508jdkrDI6sK0/e6ZSkbceU+hH8KJstuLKmvzV4gN+pJUNAY7uLDz0V2XaXMz5W2JJQa33GtWmJ6d/kgckDkweqB5JhfKjkbv2tIfBZn+HdqsWkvJc8sG+YNWF16DVKUgQYVnO8LuDud7978YRkrwjwiomHP/zh7bUDnuWSDH2QDas+T3jCE8o//uM/lmc84xnlyU9+cnnLW97SfgX0mc98pjztaU9bWEF6ylOeUgRWgpNvfetb5fGPf3x56lOf2vLR+9jHPtYCI3ZNxED9kmGLRTB2iUtconiNga0YgdE5z3nOlkdAJS2voIrcxC3/BDv3AJ8JEru/khS+t9qG591qV77ylcslL3nJFmDiuYZ0yvSZPDB5YPLAvAeSYW6YT64ZTYHPml01Ke5pD1jx+eEPf9ie3yL4sfIioLj4xS9ebn7zm7cXjNIx8Zkok5RvfOMb7azNne50p+JdXAKOT33qU+19WFZ6/uu//qvc6la3au8Bu+AFL1is8lg18hLT73znO+Wud71r8b6ui13sYu39WcqzxcKOB+dpo9UH2yyCLyDIOuaYY1pgZhtGoCPokbdPxnjqKP8Eu/aAa9p9mKT9XN1qj/e7gctc5jLFqps+4Xrs2uKkMXlg8sBG80CyhsBnBafsMvBZIc/EmjywWx5I0rYqeibf+NGwCdC3eWdvBA4CEMFOMuShAwQW8HWve91yv/vdr5znPOdp22F++uzXQPJYjYH/7d/+rVj9ucIVrlC8L8uEeuihh7afSVth+tznPtdWE652tasV5ZlcBUcCoCTtl0T4Jt7f/M3fLBe96EWLSdo22dFHH91o9VZfdaKrDWjtmmDtHhA48lv3n36AZ3uSfwFZknawfO2WJ83JA5MHJg+s7IEp8FnZLxN3D3rAxAaY7Nhk5pu8rSRnOY477rh20BjPwdaXvvSl7SyO7bCez6TonI1tqre//e3F2R5nb5JhUrQKdP/7379YPXIo+RWveEV53OMeVwRDd77znctf/MVfFPq2uF70oheVN77xjS0YYt8EK7hSL4GM7S1njh7zmMe0rbF73/vebaXJuSMrPQKhJG2LRh3l6W0r02enHuh+gpM0H5b6cSDdqp2+cMghh7QtRdckSZWWJcFzmT6TB9bngSnX5IEyBT5TJzjDZBG+8AAAEABJREFUPJCkTV5JWpmChRvd6EZty+kNb3hD8RNm4NdTftVl20qAQc8Ki4nSlpXtq8c+9rHtILRVG+93IhcUwc7yvOpVryqXvexly1e+8pXi12Gf/vSnW2D193//90VZhx9+eJM5TyLYsiokgOkTLjtWk4BVHoehrSypg8mYHLY6IX9r0PRvTR7gs2QIVmXgU9fY9qJf0l3xilcstroEmHzLz/SSod+gJ5g8MHlg8sB6PTAFPuv13JRviQdMXmPGaukkLQBJ0rarrNA4yPrmN7+5HHHEEeV2t7tdC0yucpWrlFvf+tbF4WarMIIbkyNsIvRLKysygpif/exn7YyI80LPe97zinM5L3/5y4vAyYrSla50pfK9732vWEV65CMfWZ70pCcVgdDlLne5to1lghX02OpSVpJyzDHHlDvc4Q7lpje9abFa5Of0fm2kXoIkAZI8SVowp05JinaD7otkRx5ZEmhDAv8kaQeX0XwukHSt/Krvnve8Z1uZw7cSJ/hB0y17+jPZmzwweWDDeWAKfDbcJT/zG5ykBSrO1ghkrM7YkrrWta5VDjvssLaS88xnPrP45u9XXHiCoyTlYQ97WDuc7PyNA8rPfvazyy1vecs2ifo1mBWdQw89tFjJuf3tb98ehihgInv605/eHohnEnVOyM/VL3/5y7etFnUxwVphEuw4BH2zm92s3OIWt2gHor1DSp2uec1rtjNAzgTZmmErSTt/kiwNZkzU5Ge+x/etGiRpwa9gh8/VznYkbAVPsCOQJHNd+LGvEtGZYPLA5IHJA6fHA1Pgc3q8N+VdkweStODCBAbK/ActMBCo+Dm71ZtXv/rV5QEPeEDxiyzBhaDFCs4Tn/jE8hu/8RvtYDHadtjf/M3ftBUicoeeBVF+sfWmN72pvO997ysCFYGM4pKU29zmNkU+coHQpS996faTeis4dLZs2dJWGv78z/+85X3Zy15WXvKSl7QVogc96EHFao86O2tkolZ3aXlBp5OlAVCS1v4yfRY8IKjpAU4yPD7AwyH9ogvfKlxX5leQpK2udf6EJw9MHpg8sB4PTIHPerw25dltD5i4xoGCb/AmOIZ8q3dQ2YMJgS0kumRWBfBggZAJ0xkf+oIPKwN+hs4GPQdjTaB4aOUqC5bHOR0yNJv40spK0raqTLpsyM+ucgH78tAVkKmj/MmOE3KStgqVpPjQhScobXWMP/gO8EmS9gs72414yXAtXLsu73mkJ5g8MHlg8sB6PTAFPjvz3CRbsweStG/jSXbIIzgxmfVAx2TWJ7EkbSLEo0OXATRMjwwGAp/Ol+76aOdu5LPKI2CRxqfPBoyPJw1bvUEDaYEN3PkCnl6G+itf8IRmD9AHSZoP1EEegKaTBJqgeiBJCzDHvuk0f/Ola4gHkjS/1qzT3+SByQOTB063B6bA53S7cDKwMw8kaWITmOAiWUyb4PCTgZcM3/qTIU0mM5ykbRdZjRF04MGlftipqJ0bgUGSFlAlaT9npyNoIZNXXWB8PGk4ycKkzH4y1IUenY7lBXQEOGTS5HCSVt8k06Rddvwkaf4p9cNnFRXXhx+TtGuH14GPk8mX3R8TnjxwRnngQCxnCnwOxKu6j7WpBweCFpOcVReTnAABqG6SFriQd5DPRCidhNpCUCIhLxm9ZJgsk6VYfrqAPownXzLo4uPBbNEx0dJBkwE0HXXvMitEZEmW1I3uGJKh/mPeRqb5ESRpgWGSduCdL/H5JkkLjqSTnfu3TJ/JA5MHJg+s0QNT4LNGR01qO3rAhNRhLDV59XQPEAQLSZace0kWJ71SPz1fMvB73s6XRvcy0aBmbX9okAz5MaWV3QOaZJAlaZNqspgu9cN2kiYr9ZOk/l/8Y08qyRKdZNAjTwY6GXDnsS2gUhc0KPXTcSU3zF+SFvD0BvNBkpZM0mRJFtLdh40x/TsTPTAVPXlg//fAFPjs/9fwTG+BSUslkrQJa3k6SXHeBpjAPJsnSdvacJYDOCwMrwbkzt2Qd4zugEdnDGSCHoAvvRzkwyMf03gAfwxs4XfQpi7H6zQ+XSDY4ZNkqX/4bKNDkgUX6BsSySJvnE7S+hfeBJMHJg9MHlivB6bAZ72em/It8YAtnz7BE1jVSIIsnnp85JFHtvdnffazny1f/OIXi/dlwZ///OfLeoGNMXQ7nbc83fm7wj3frnC3s1zPe8LIYE8jFvRwhImdX/gqGXxjFYtsf4Wp3pMHJg9MHtjfPDAFPvvbFdsH65ukbWGZ1Ev9mOCBszx+Fv7617++vSfLAwM9c8czdB760IeWhzzkIXscvI+r20V36Dy481bDdHYFy/OO9T1k0bOA/uqv/qp8+MMfbmeXBIWgB0FjnAxBUHXd9Dd5YPLA5IHJA3vZA1Pgs5cdvBHMJ8PB1O3bt7etCM/IMcl7orKHCAoS7nGPe5R73etexesI/uRP/qTc+973Lh5aiI+3Fuj5d6ZLZyUY51lJvpw31l+Jpq8NAE0HBn/6p39a7nOf+5S73e1uRYD3+Mc/vlzjGtcoDncLBm1/9cBnI/SPnbUxmYK+nflnkk0emDyw5z0wBT573qcbzqKtG5O5cy1J2qFfqz/nO9/5yo1vfOP2igmrPVZFYCshAgKvgbACZIVkJaADuqzT8Bi6HF6NT7ZWYGM1XbLVQPsEefJa8fFkaU98vt71rtcCQsHg8oDHylipn+X8ytpQf0majzZUo6fGTh6YPHCmeGCvBj5nSoumQs9wDwhyFGpFQxBkMrey4QnMDvua8HsaD3g1gScmrwU8MHA1PatLY5l0hzF/T9LL7fc07AF8niitPPXWVm0X2PCTALH7iM8mmDwweWDywOSBM9YDU+Bzxvr7gC5NgKOBVn78wkna4V1YUNRpmJ5goGP0GPD3FIztnl6612m5HfxkeNaMwIa8t7MHOwIfQC44lGcjAx+BjeyDqe0HvAemBu6DHpgCn33wouwvVUqWbk+YzJO0sywmND8Ph032Jv+Ok7TD0EmKT5K2zZEs4uV86Q7JUr3OXw0ni/rJ6aeVkyy1gweSga+t/KH9Ar8kC08jtgrWgyJ5QBJogskDkwcmD0we2MsemAKfvezgjWDe5J6kBTMme5O6VQ0TPpn0GPAORNDG3q5SP0maTwRBAj+yMvokaQEfPhiJJvJA9cDUrskDkwfOdA9Mgc+Zfgn2/wqYtIGJX2uSLBxwFgiVXXySIQBI9m+srR00mU8Ef0AgiNchSScnPHlg8sDkgckDZ6AHpsDnDHT2gVqUyV7bTPQgGSZ1gRBI0lY2kpWxvAcCaLv2wkCbkrQgkI+SlP4hn5uba+/3StL802UTnjwweWDywOSBveeBKfDZe77dMJb7JD5uMJ50kja5S3fAP1BBG3vb0EC6Y/QEkwcmD0wemDxw5nlgCnzOPN/vWPJ+yknSVjWSYeViPMknKRvpkyy2N0lbyUkGvJH8MLV18sDkgckD+6oHpsBnX70y+1G9krRfLNnmAUkWai8ISrKhAoAkC+1H8EEH6TEkWVgRG/MnevLA5IHJAxvRA2dEm3c78HFQ0+RmIE8WB23pDire9dD0wZim23md33Hn08FjC6DJxtB1yNBd1ml4JRkeIN8Z7Eqn16tjttRBPjA+1NppuvTI0V0fjdeBTgc6oKc7lgedZCH4kAYr2cFfD3RbK2H2xvyV0njrgbHd/YXWzrXWdXd012pzX9Ebt6330143MtDTvW/T67wJTx6YPLDxPGBcAOOWS4Mx7/TQuwx8DEhAIX6S6xkkns/iJ7qdr0JJ2rf6TtOVx2SP53CndJK2LVLmPwY6Omwt15MmZwskabmSAZPLBzoNN6X6T5nJoJuklTvmlfpJ0uqd7IiruH0bh1cCtvghSRNrh/LxYXVXN3w0JTJ5uhwvGfKT0SPDH0OSVk+yrpMMPHrKIUsiuQMkafmT3cc7GFuBoe4dkt0vI1k5zwpF7ZesZOX2JYv8/bJhq1Q6Sbvf+oMrjRv6p76r/ydDu8uyjz60jDUlN7QHpsZvVA8kafOv8YIPkhTjCPr0wi4Dn2RxgDK5msQ9lt8AJhjxhF5YMKRSQKXgs5/97OWc5zxnOcc5zlHoGNTwYemzne1shQ4M2GAPaKw0PnvAwCnvWc961uLpwICcHrvdlvzss4EPS6MBuoP07gDbXZ9d9ZLWTqCt+EA9z3Oe85RznetcRR3VF18b2OmgLniAnjQ9djt0XXJ24c6jL80+fWnABsDbFdBfDeRdTYZPvhqQ7wpWy7u/8fv12Bne39q0Wn3Xck2NF/o+3X6f8A0adNt4ve+iO3/CB7WBfvLD5IcDsQ+Ym4DxYQzaKm2MMNclafNnkuL1P+a6JMTrhpm15jSICXj+67/+qzz72c8uf//3f18e+9jHlkc96lHlr//6r4sXTgIvZnz0ox9dHvnIRxYvbHzwgx/cMP7f/u3fNl156HphJUDT9/JHaS+xBHh0YTp/93d/18r1Eki6ePTReMqTlpcMJpP/9IA6dGC320LzgbK9lFJZMF1t9dLKBz7wge0N3XjyydP9xSfojsno0AXo5aBN/cWeylP2OF+ne77V7HT5WjE7qwEbyl0JyDYKrNT+5bwDxRer9YXO1zf1bfcBWr9929veVr773e+W173udeUxj3lM0e/x9WeYr3bln0n+yDa2Tn6Y/LC/94E+VvR2jNNo8735jRz9zGc+s/z3f/93EYdYBFlr7LKS3poDH5mtSHi5pODnS1/6UvmP//iP8tWvfrVIf+1rX2v4K1/5SsP43/jGN8o3v/nN8vWvf73QJwNkPQ8defE1quvLQ+8///M/mw18Nr785S+3xtOVjx6ZdAc8wDagpzz2ALqD9Gqwkk7ndZvqpyxld8wePt63v/3tBX/0vORobUHD2q+u0mTLAR8olx7bHStXfkA+hm5H3p1B11sNn568q9ns/J3Z3p9kvT07w/tTe05PXfVN9+VnP/vZ8p3vfKd861vfKkcddVT7xvbjH/944Z7Qd+n2Pnt6ypzyfrWNx5MfJj/sD31g+TjZ69z55jNjg3HkC1/4Qhszjj/++GK3aa8HPkkWzoZYYrre9a5X/vEf/7G8+MUvLi984QsbftGLXlRAT7/kJS8pAO8FL3hBef7zn9+AfMwjYwfQ79B1Ou56MGAHsCtND3Q76A700B2j6Z1eUFc2n/e857W2S7P50pe+tPnluc99bsN4HbqOOqi3+qPhbgfd9VfD3U6Xs6EuPd3xWI8O6LIDA7+49b+pLfueH3r/hl/2spcV/ftud7tbudSlLlXuc5/7LIwHvY/C+ieYrue+dz2nazJdk73dB9z7q4Hx4SlPeUq59rWvvfAjHosx64VdrvgkabZtdSEudKELlRvc4AbliCOOKLe4xS3KTW9603Kzm92s4Vvd6laNvslNblJuUuGGN7xhOfzww8uNb3zjcstb3rLJ6ONf97rXbTbkJWcPyIdH/0Y3ulG5/vWvX2D5fvd3f7fc/OY3b8WJnz0AABAASURBVGXRI5OHDF8+tvCVS4cdfHUF0nTHgL8ajPU6zR7bv/M7v1N++7d/u6DHoA7dR+onDaunvICv8LofbnOb2zR/4ne9Xt5yPJajlaXN6qMdXV85aBh/Z0BvZ3B68u7MLtnObE+yW7R+sa/5wXXbGbhX9Tu4378GrfOd73zlale7WmuT/HSA+2dfa+NUn32z703XZeNcF3NkB3PtBS94weIcoN0n8ch6YZeBz9iwJaYeAFlqSoagKBkw3WSgTzzxxPKRj3ykfbOzt/9///d/7Vcelq58AxQ9WsKSh032ABrg/8///E957WtfW2wFKft///d/2/aaA04//OEPy2te85ryxS9+sZxyyinUS5Ki3H/7t38rb3rTm4ptuWQ4Gc62g9l+ZUJZejkoAyifDO4gDchh/A996EPlla98ZTnppJOYbJEomfpq3w9+8IN2Kh2PPhiX77zDK17ximJJj10yuozRReNLw+qPD8g6tk0gUv7e975X6NhSsFxI3oE+Gx3jdxoGnYfugKd86Y7xAHvqDJN3oAd6uutKowEajGlp+QB6LbA8f8+zOzZ6Hnhsb0yTrcdmtwEDvnKN2FsO7B9IoL1j0FeA9uP39idpq8oHUtuntkwemDywex5IhnEgyULGZJE2Xhg3HIhOFvkLyrtBrCnwSVIUJspSeKkfdEU7DFgqlgwByIc//OFiy8f2jyDHoP/Rj360bQHZ0nEOho1uW150MjTKnt8//dM/FUGOIMbkLoiSR7DhfMBPfvKTVjd52T/hhBPKG97whhaQbNmyhWqrY683DJpghX9kBmfYAA2oJWl2kgEr653vfGd5/etfX5TDH/0k+uc///mizT/96U9bMOSUejLkS9ICQPad/xH4OK8jzQYQ2CWL+mRAmeqD1l6Y/i9/+cvyuc99rtj/FBw++clPLoK/JGX5Rz52YDI2lqeVMeZ1PX7pfPkAGcCHAT32k6F8MjbJQJLml07DY5CX7Q5kq9FkgHyMxzbw9wT0MtZjS33k6zb4BN2BbH+CJEvuh2THtL4JtAset1Uav4N0MtjovAlPHpg8sNseOCAyJGntMGYgjA+wcbTzpNcLawp8uvG1FJgMFVZBwYrVGCsRViGOPfbY4pDSySef3CZpk6HJ+j3veU87wKxxdN///vcXByCd3japs/Xxj3+8vOpVryqCqQ984APFz9idF7jABS7Qlr7UUX66yj3uuONaQISfpAUbyfBzOCs1VmSUI1D62c9+Vt761re2A9hsCGSOPPLIVlaXC3IEa4IVZai71SUBmDydV+pHvfFNbtr35je/ubVHMOIsjiCwqrXVGXpsKc8KliAoSauvoO7Vr351C6KslAmg+PPIWrePfexj5Y1vfGN5y1veUi55yUuWq171qs0n6ik4/MxnPlMElupvRciJeG3m/1I/ylQfARM9AaaDqIIu7eHD973vfeU5z3lOecc73tGuV5IW5FllE9i9613vaqtq+oX2w6AHr8rAr8W1Q60Ow6uvYFHdBaho2C99OuABfBgf7mk0wGcHDbocH00Gk4GVaLpdhpZHGtAHaEAO0CvBcpm0lceuy9anPvWp1i/5OElbEeSfZLhv0BNMHpg8MHlg8sDe88BuBT4rVSNZOmCb+ECS9o3w4he/ePmN3/iN9osOk7pfePzmb/5mG/w990YQ4KetJlmBgsn3CU94Qvn0pz/d8ltFEfyYnH/+858X219vf/vbi2BFwCQtUFGm+vWJ1uSLB/DgX/ziF+2QpZ+gC6Ie//jHFxM+uTo88YlPbGWyLVAQIAnAHKry831ByH3ve9+irg56K0OZbMPJ0OZkwPja96QnPanc6173Ki9/+ctbeX6qp53yKNvBLTr/8A//UB7wgAe0tgk87n3ve5dnPOMZLZ/HAphE1Ued/XSfn7oPBDvqbdtMQMYvyhC0+KmwLUP1Z1+7BFDa7yf3fjIoIPPTY34XNKqPnxH+y7/8S5Hfz/IFdP/6r/9a/t//+3/FdiUddTjmmGPa9dTeJC1o065SP8kwudv+0z5l8D9/82mnpTv46SKaDKABPkB3fk/jjenl6bE+vQ74oNcLlrcDvU7TAz29HHdZzzNOP+5xjyv4frotEE1SvVOarxB8B08weWCPemAyNnngAPDAeHwc0+tt2ukOfMYFq5BtjiSNnaRc6lKXKle4whXa6oNvux5IdLnLXa49mMvqggnSVpZ8ghxYoGMlhBE2rXT84R/+YXGw6SY3uUl7ZpC8tnUEQ2zQBYIRgB7z2RGEWHFwuFog4AC0YEBZeOpnVYKeFaqLXOQixcrJv//7vxdBiG/u6ve0pz2tTVhJ2oMZlQWUm6QFT9JJ2k/vfvSjHxXBnucfeXaJn+XbpqMDHFAWeGgjvlUiqwNWZx70oAcV5fGb+vGNlTOBl2cWCV7U/+ijjy7q9kd/9Efl0EMPbYeu/+AP/qD57La3vW0LVAQ9ghRlKNdWHGwL8aEPfWjhTyta2vzBD36wOJhqFerP/uzPilU6Kz1Wxs5//vO3VSgHsvlGsCVoTYYgh80kzUf4/KJN3//+98tv/dZvNV8K3ASR2nf/+9+/wOonwAJ40nCXCf56Gg+oG31wv/vdr9lB05O/0/TIpQE5DPC7bsf46A7SoKdXw8t1lAM83+nwww9vK5vOfpX60T+Txf5SWdPf5IHJA5MHJg/MeyDZO+PjHg181NWJa0FJkhYUeHKr4MdKj5USwcRFL3pRqi1ASIaGmQRM3LBAx0RvO4Cip7ra0jKBsmcVKRnsK48eENzID8uHlwTZAhCrJYIGk7pv6w5fO2Bs4rbCY3K3VSQwOe95z1tud7vbFYGGwEUg4hu7gMjKlS05KyC2c5SjEPXvZUsDdYaPOOKIcuUrX7kcdthhhY58SZoPLn/5y5erXOUq5YpXvGILCMltZQlobL0861nPas9CEdwIVpK0X7sJlPgyGeyw6VczMP9d7GIXa0GnFTE2rJSp83HHHdfKVY4gxjbZpWqA6qnTAhVnq6wIXec61ymXucxlihUhgSK5tguOrPa8+93vbg+ks5pjSy1ZDHz4BAhmkyEAdB1N/ne+853L7W9/+3LXu961aMNd7nKXcsc73rHAd7rTnRr202c8gRx9sq4LC+rwu7xjPEAfj72eVh7eGMjoKA+mgwfowYAMoHcF3Yb602UHz6+Z9AU+5nsgfQbCmV5UMvRVFRm3Hw3wJ5g8MHlg8sDe9MAeCXySxcEsSXu8tEHMBGzyM6GbNB36NcFe+MIXbhO8CQAIdEyKVjHkMelqNBuAnJ7J3DZODybw2Af0YIEQG/KAzpeHTNpPxvtk/slPfrJY2fBqiStd6UrFFpjtIbSARD0ucYlLFKsC8jicbQvJ9p1XZLDX66GMJLI0SLJwiFfdkrRVEHrq0oO0ZOAL6pLBf9og2LMSI0izleVczaUvfenSP+zwm3bisak+6qU8gZLtO6tcgjhbbMoQjNCjf+5zn7sFQXhJWv3kFcTByhD42R6DXUc/S7ZF5swQX1iJYUed6bOtbaV+0ElasMdPSdrZJnLpDvTQyoVr1pan8/EAPpBfeeqIBkmav+kJvse2xnnI2JWHrjqzhYaBvOSALhjT0suBnA14OShf/02GgF29ldv1k8V+Q3d/B75ZSxuStP63Ft1JZ/LA5IGN54Eke7zRM+u1mGTFAcuAb9AzsJuQTSAm68te9rLtnV0O4hrw8ZVNx4Rge8VB20984hPYbQJDsGMlBi0wcvbF9oq0iZscDZtETFqCAVs6VnFsE5n8naOhZwWDnpURZ2UEA7YeBFQezGhFBX2HO9yhrRIJcORzPkhwZNtCEKQu7CRpwYI2azseusx/tFNaYEEG6KlnkqaVpE3yeHQFfve4xz3ao7mtMMnjcf7awxd0tJ0fk7QtKoZM6ElaPnoCH1uBVnVsMVnZsvqTpF272dnZdug4GQ5997panbKtyGe2/v74j/+42FYjtzrER9rvkDl/sKtNydAO1wKoZxJVa+WpLxv4/CGPdmivw+rqzwcyWJlK0q4BW3SUyRf6C1vyk8FAPrbR+pV+IA+b/KFs5eDTYwuwpWz56eIBOmMgZ3vMG9NdzgZ+ktaPuy1yQIaXpPUdbSjT53R7gF9Xg9NtfB8z0Ns5rlbnwWP+RE8e2F89kKTNjb3+yTCf9PR68W4FPsmuC+03XZL2AlIrPLZ4TJjXuta12sPLBEICkCTt10gmVs+dMYnaMrHFIsiwimC7xkMTbel4+KCAxsqHyasHUyYtkw0nmFCt1FhVstLhQLGzOX6BZAXF4VVlOfditceWie03qyS2mzwE0IOS2DBp/t7v/V47k8IW2oT19Kc/vU1otty0z2SIr3yTmEDDmR75BRB0TLh8Q0/wh09POVZR5FMHMpO0FRrbL37ufu9737u9lNXKlDz8AcujTPWwQsUn2ujsjfM4DiJriy2zu9/97sWqkdU39UrSttZcB/WytefslUDEio5roR62aH71q1+19wPZnnK2RT3vda97tV+UqdPVr371toIngFAf9mCAToZ+I/DgK9eIH8hdN0GKYBNWN1txwDZjtwkLPuXxazf1xJMfxtcPkjRfCfCcKxIwqYO+REdbelAlrUxls6Fd2sy2OuLR6XVFd0jSgrlkEZO5JiBJC2qUzRYMyvyn255PHpAoGXzDHxqYBFqAZGl6QbATgg/BTlQm0eSByQMHgAeSxfEhGehkwKe3eePA5/TaavkNciYjE7PVFFsiJjMTpiDEpGoyNgkLPug/+tGPbj8n96slAYZfMl3zmtdsT2n2gECvyTBR+GWMfOSCqec+97nFyowJq08uynXg973vfW+xZeXMjp+tW70QeN361rduPwP3U2MrFg7I+nWZCfnQQw9tz+XxKy6BC56tIVtcfvrtvI2f0wvM1MeBVXWQTzvUQZ7f//3fb2UIRmyTOR/j6bUmY4GOLSJp9fFIf0+wlY9fXv3qV7fHchvc+7kcbXbGSN0FKs7XCDwEUyZlwZoyDj/88PYLOnXyayx+9cssB5TV30qZX4EJYEz46uFXRknaoWMBnXMpSYrAx7VQrrNZtty02ROi8YB6CSQFmeqvzq0T1H9JWmDALzW5QCeRbGn2gP5CT0DiHJLra/XNgW8HvLVRsCrtALZrLA8QpJAz2mn1YFdAKRikJyjSD11PcvqulzLp0Xd+yS/YBNYCL/nUC2gfnAz1l393oZe7u/km/dU9wKcdaCVpfSsZMB6gA+8pYA/sKXu7aydZ2r5x/iTj5ERPHpg8sMwDezzwYd8EYVCwqmGryORjJcJKj8lHoCCwMIGZfEzghx12WFuBMHlZwZBXPqsQvq0LGgQo17jGNYpfiZm4L33pSxdbVsoCyk1SrA4JEARHgg+08myRWHVg22se1M3kZlKTX3lWf0CyOHiQC2AEYCZO5eDJbwtJG0y+eGTqpG4CMvrqoe70TLCH1bbyh3apn9UW9eAXutrGFl9YKaPPV3jsX+p/fon/AAAQAElEQVRSl2oBDjl78vOJ8uhIy6OdSdoBZWn6ZMpEC8K0Vd1N/vykDq4hfyhHMIbPrjoCNvC7HbryLIckC5OQeidpKmzJA5TN79oswLL9qAx9wMFzZ66s9FipIe9PALeFd/TRRxe/FHNN+cHKjQPsDl/LI9hhS3m2M/3E3zYd3c5Hq5R6WBW03eq5S/TJ5IV7XekmQzvQE5yxHkjS+tRqpbpOYxjr4Y/T+yKtjh32xfod+HWaWrgRPLBHA58kbQsoGc5m9EkDBm7o7lQTDR5s4oIBXpJ2AFZaniTtOTH0AJ7JKEk7A5JkYR+QjA0TWzLwux08wAYePXZAklZ3vGSguy08+eSRVxrd5TAbnU8XjQ/ThekIfvABHlmpn2Roi7xkdMnoSHd+VV1oaxLJVu9G1H9JmlyeZKDZke5Q1Zp/ezpZqqfsZLBNt+sJlsjUCXRZkratMw5uSv30fGNc2Uv+yNgStFilE7Q6zN1/Fm41S7BMLxm2TwUlVsOsWHn5pRU9gbGtSyuE//zP/9wevOiXhPJaSbTaCPx0X2DkOvCLNgmQ1J0dK5ICUmfNXGt89dPuJRVfIZFkh0k5GXhJVsgxsXbXA/oB6PmS7ODzLoPHuiul8fYH0A6ws7omO/fFzvIeKDI+Wg4HStumduw5D+zRwEe1kuHm8w1eB0yGSbVPHCYbfBMK6Hx5ARmMb1JC47GHlkcaSAMTE0wGkqEOSVrAhFfqhw02k7RgQRlk6pSkapQ2gbONR56k8ZMs2ErS9EyedOiDZNBlE5T6IadXyfaHr77sw5iCGpgsGWywB/CTtGAmSRvkux65vMkgVxZIhjS5/PTRSSQX2q78ZNBtgvqPHqhkK7PT7OIlaXVIItl0GlH/0QWVXPiTBsqCuyAZ8rObpPnWiowVqAtf+MLtKdS2FP0U3AqavMmg5+yOa2nVyUrQkUceWTxewFaeVSLnwqx28bGtLNuHVoKs+uHzmfzKFvRYKRP02N7ycEarY4Iotkv9sFNRu+bJUG/p5aCOYMyX7jDmT/Tue4Afey79aQxk0jCdTsMd8EHXQa8GdMBqsFq+tfLHdnv9xjx2lqeX83o+mC4M6E2w6IHuG3glWNScqI3igT0a+CSLk4JJxYSfZGHCwDMJJ2kT3f9n77/jdUuqOvG/Pv3HDGIAFAmDMI1Djg1KktRNjtJkEIEGHHLOmSYzKDQiGYQWkCBJQEWC0CQFCZJBUEmCoDiojC+Z+b1+L7/Pu+qu5+zz3Ofce+6593bfe8/er7POWrVq1apVq/auWk/t2nu3xSFtEoLJo5P0yRWvYCHa9ZDBg5N0PWi8tjjUsUBdFjYQJEEuwSqAMnURKAuUhQmi4SS9DnbJwzcRKl+68YE8GLTFkYx6k/T2yFfnIqvbJ00WxkvS+W1x4AH5i2R/JxI6GbqSgYtHJhm8ZGDlARm2kkEn6fUkQy4ZmKx2tcXBziQLqi1li0cHSMaj2Um63PQf2Wl6lZ7mCz6k1c+3dOsjq0BWd6zmJOl2sM/tOLKCHJvhlXe7zMZtgY73MAl0BDjk3da0Idr7iTwVyBfykhH0qdt+JhuhvbzSCzWVF/wIlNnTFgfblF2Q89+Z7AF9NK1SWl/okwLpAryiyUqvlp+m19HKFZQuGK/k0aDS28FTefQ6qHrkTXVKF5DRLhgUH56W2S30unbzy1ZQ8oV3i5/mdrZ2SAKfJH1i51CTRBLkWp580AUW/5L0wKItjjoB5QNpGCTpEx9eWxzFW5C9nmTUuZouuWTkJ+krHkl6vSZGk6gBpO05qoykPIBWd5JeLtnQR14eQAN64eIlQx4fVF4yggd14LXFkQzZZGA6kvR2lgweOkn3i/JtceAnWVBt02qM/Kl8kq6P4DRPebwkvXyS7i885UGSnoc3hWRDZ/GTdDJJt7PKJyPN7+UPT9UJZrzaQMDjLdFeRyAQKRvJ2/fjMXt7jOy9MrDR4Sk/T97ZJ+Wlim55JWmeOrNp22qPzek+y0FeOQGWDdT2C1lhssHZfidgJYk/BL1kkyx91ubjiPBAMvokGVh/6SswNRAfTHlb0eSAfLiATlDpyocPBSTZlppp/dsqsIuF+Kr6DAZ4BUeAa2YTzgIP7Djw2erESTYu3iT7nCiSbGpyki6fDGySJJBsTuOrXx5AJ0F2SLLUgyEfVi4JskOSpdw0Lxn8LrT4l4x0kkWq9QkcoQycpPOSLPW1PUeSTiWbMabyyQY/ybJ8EiIdSi4ZvCRdTmYSaAnJSCfpMkl6Hh2dmPxbx5tk79WmJF0nGWVBkk1ybXLwO0hGoCRokZ2kB1NWaqQFNQIQj+2T8Y0r7y3yOL5H920Mt5LjsXx1KmOT81e+8pVmk7M8KzpepvjBD36wf+tMvW6bwZ5k87kPK0j27QhqBD7qNRB64s2j855Q8ySib4h5Mo9+L6xUZ5JlO+lsa45kwz+VnaTITbh0wGzYlLlLEtpeTdXvReOXT9Bgmle0fqlySfq5aSVPvmBVXhLJnteJPf9KJxl1SQM0ICYNk0En6QE/GpQcGekCaXmgeEXLw4PxphitTfAUqk3KsUUerDwM8JLs1U78Iw20AxwKu+gB63Th8w2fWjUmkwTqe0M7Mf/blR7YceCzL28lWV6AyaCTzVj5ZPCKhoETFqDBlE42yshLAnVI0utN0tPTf0l6Hl4SaBMkWebLSAJtgiR7ySSDlwy8qcAikWTxf++/JJt0lUSSTiYbOBl0z1j8S9LLJpvxImv5l2zOW+fDZMgsCy2IZPCSgRes5YSPBsnISzZjeetA3clY2UIDQYdgx4BkABeQ+F6ax+995sHqi0fq7bkRwHii7tRTT20Cobve9a79m1yeqvO9Ly9XdJvLO5mue93r9u+i+RaYR/7VZbO0Vwd4Ok1Q5T1H6hN4CYCUsVnaypBVIU/i+SyG1wF4rxJZ9pqADKTr2oinLoAGaG1DJ4E6JGMCpQ/DwAzvFuAXUO1Flw/QxedraTD1IxqPHBmAxhPwoJPxUs4k/fzVh21xkAFJlpOffqBzkd3/ktE/EuxyjiSDlwwsL9nQIV06CuMVJBv9j1c2k01GnvPxxz/+sez+w4AMW517sAy2wABfe/HIagc+Gp6h9feL6XtP9PJhMvqM35Lh92Tg2V+7xwPHnRlNTc7aEyvZXH+SHjjsr+3J9uT2p+doya+BIRntlgZJDqoJdABKChuk7alJ0jcyS9u07D1BXrbo3Ul3utOdeqBjk7EXWlqFESx58uvud7978+JL70Nya8vg71aXt2oLjLwA0iZnqzwCGu8h8qFSAZSntkwOyphsbJL2Tim31NhhkLQRmqxAi90mKPt9TDbS2gHQq5Bs+CvZPFGSrXIm1STLSU7eboBk+Icf9IM2J+kf2UWDJP0aTSLZ6ZJP0tNW+vSJSYyQPgL8qh+9JgNfuaLlFy8ZepRXBj9Jf+JROhk0XdIF5OiE63xAy4dBMnQnkex9jNDeJD0Ya4sjGfkm5yRNe5L0lSW6S6dyC/FlsMZmbWEbkE8WTzmyOwHtAlUWXYBXNLwujbc/SNL7b39y28lPNutiF6iyaC8l5Z9kyPKT6x6PHBl4ht3jgePOrKYm46RLDg/eXzuSdJFkYIkkB3QBJkM+ieI7BhdawVZKknTbkr3xVmW2w0/21pdkU9FkDLybmDtIJFm2QXEDjYHZwGOAd8tJkOEWljyblvH5RlBkwJIvQLEKQy5Jw5NHjl7BkNthNjgLnuhHm0y8/8htLHL46pBn4FMXGXl0CYjUJY8edbKxVqXYyH7yU1AWFA8NkiwnOGVNUG1x0JFkQbXlBLfFZNVljtV/+kO7+Zu/TObaiuYvNF9JA2ny/KgscCtyuherdHg56fve977++RYv23Tbkk7lk/R+ScZ5rg556qCbDnRbHGj9b6O7dzzJVy+oMvBCdBncJBt9W3nkq2zJ4oEkfWXC+e2lq17rUOc325L0hxvKJgH6s571rOY1Dc5f5yyQT5860VuB+oF8+gEar0AaVBqWLpAuKN7hwOrYrl6ySfqYo4w0X7iG3Rr3YlovacUHzoWSk55h93jgTAt8jiSXJuPiKJuSfafJJYGWkGxOLzNWiCT9QkwGlp2kD7wGqWTwk8247eBINutI9k5vpTZJt6ktDoMB2woWrG3/JVkrS5eBBjbQGrAFNyY9BQQzfsELOJL0icBg7iksgY1HzckAgYxH0JOxSkCfyckTXn7ZAwOe+qz4eFmkfHImH3Un6d8pM7GRk882mD3qJC9NH1vwk/Xtk1eQDBl+BPSqQ740G9BJ+rmBB/B2CyTpqxd8IQAtX+s3oI/wCvingD+dN84fbw/38WNpfaUcH9og7+3leDau+9SNPqCDjHMNlk7SH1hgS8nQJ58tzjdvgP/ABz7QBCdtccgnL58OkKSvWtEtD5T97KBvUbQHu7A8MkBaO3yPz5vZfRA4GeeHuugno82COra4Fpy/+OwG7IHxtoLStS4/SWeTKcBINvjS66Dkt8JVZjW/+Ovw/mTX5U95rls+smJ8uctdrj3/+c9v3gJf59y6Omfese+BYz7wSdInl+10ZbJZNhnpJNspvkkmydp6k7350wu16E3KKnGYsbqriq3oyj8QTBcw0H/xi19sfokXePeOd+i85z3vaTYhG9C9oRkP9oseTd4vYROQDcywJ7QAOeX98vf2Zb+aTQ7k5dskDdPx7ne/u8lTL4z3zne+s/PowAPqVB4G6lAWyC+QN6WlAZ7yyqGBiY3f+GGK0bsJnAtAAJOMVRft96vcygo/6d/PfOYzPTj9wQ9+0Hx7ThCcpAlm9ZkyJn+BifPG+eNN3gIJ+v3SJ3PiiSf2t8LjCyj0uScGv/CFLzSBBD5QRt9YUdFfzqVPfepTPZgRCAuA6fOqAzp8XoWMt4QLarwV3Lkp4GKPIF4g4v1UzgmvTHD+C2SSEfjRxw/aKM8LO03Knm4sm8goI6CqAMpnbuxNYzNQPzm64P2BMqsyeGCVL73Kly5IQmTHUHp2rGAfBflFn1rl9cSnF5Ra/VMkOTi76Zjh6PTAMR/4HJ3dcnBW10AyxQen8cBLq1sp2MDjNpKVF+/Y8d003yjz5mXf3/JtLL/EYHkF3rJMDiYrXxqQwcd76Utf2uTThQ8qD7/y1VEyaPzSRc5boGEw1UGWPqA8XEC2QBm0vLKreL6f5qkznzixWZtvapLiI+ndAskIdpL0lRbnh1UKrxWwF0vQ41c5P7q9ZLXGh4Y9udcWB2xDO/8JCASjAiZBh/70Zm6/8hei/ceHb9XRLbDyegT6BT36SBkBBtkKOHwTUKAs8DrttNN60CVPP1l51JcCI8GJN4U/+clP7qtXvpcn6BEYqVPgK+hxngncBFS+jSf4EhABOpM0gY+XcPpGob1s9Ajo3PLSFm0FSfotNTbzGx4dVjbow9OWfQH5giTdR5UuPC0/5SVDXr765KELkpGf7I2nMkVP8aquyks2dBWvcJIiN+EkvV38WFG6/wAAEABJREFUQi9As1ngTDgJNMNR5oFDYe4c+BwKLx6kjiT9Ik028EGq3FHxZKP+JEsdyQa9ZG6TMOAQ9c0xk5VHxh/4wAc2m5fvf//7Nzy0CQ8fxltHe1LrYQ97WCMDyBRIKzfF8tQBe1Re0OFN0FWfPPImo+JJ06MuNL58ND48BbwpyJOGq6z0fe973+YpMfsMvBmaT/gGoJOd+1j5ow2S9Fs+2i/oga3oaIcN6vrMN+GsnAg2gMmenAlMoGASM/H7fp8nAPmYjHc4yRMEkBfwCCAE3YIVryzQ9zavu3VlFYU8cOvMSs2jHvWopt+trLhVZuVAXV6f4Dt897nPfZo6vRzT6pEAzAsy2eydUTbmewO5+pS3Ad+me6s0bsmyS1u1Rb0CJKtPgmJPHXqRpuBMnWTJ8JP6rTC5dWO1Cw+QIZukB0bVdnXIA2hQNAymPHTBVnl0l8wUk5cHF7/SU568ZON8J4MH0NqKVqZAWp500VOMlkcGDSqdjFuQeJ7StDKnz+XjzbD7PDAHPsdgnyc5SwOpZNQ/da0J4frXv37zZJUJ6t73vnd/JH2VNqFMwePsgBxQTnoqg8avfNikBMtDm6BMfj7mamLFV+Ze97pXgwFelSksH8grkLcOpvnKAHph8uy+4Q1v2DdnG3ST4ScT1tRXu4XmA1DttbLhhZSezrMp3Qsqv/vd7/b3MskjR95tiySSDe1JQOV82FawYWVFoJIMGbepBBiCCR/m9RoEry24y13u0k4++eTmlhj9gherS1e96lUbXc5ZTxgKZNQrqML38V6rTK95zWuaYErAYkXoOte5TvN9OCtC+D61IihTp3dFPfOZz+z76GywZ49+N1ELhMh7eaZbo27V0kn/NKgxWXv5pmCKTnUqzxHsS9L1tzWHfDCVJ4ZXkKSPG8WHVyFJD1jx2V9lpYGgZVqHfHxQtHwgPYVk6MZbl1/80iX9n//5n5Ld7mkaTQcb+ZKQ/vWaCrfE3epOgj3DLvTAHPjswk4/M5qcjEElSR+MDUTJBm1QSoZM28+h7BT2JV5yZIo2YXnTs9sNbmG4hSCPDYXRBXjKHygk6QNwlaOndMIGYTDNL3o3YX7R3iRQX6FIxq9y+1gwBS4mLEGLlQ2TFh/Ks4JCh6AgSd9wnKTvB9LXApkk/TZaWxzK8rtgg44k/Zx0S8wqjYCi+J4OrJUnugRCzpu2ONRnBcpTYs4hr1UQnJns6feuKK9ZEOxYrXnFK17RrM5YZbzjHe/YBCtWh9z+ZL8ySZo6BEwnnHBCE7id7Wxna1aM1GslKEk/r5I0t4sFTmyjg93qZ9vCxP4nnYwynbHnH3mkMuhkQyYZQcc0r+yDyVfZJMh+e09eTyz+JVk+fUYPqHw2lY6FaP+rNBk0+SS9byoNt8VReQuyB17JsCFJ903lly5yfJKMfOcRnn5zfjinpGfYnR6YA5/d2e9nSquTMegk6fUl6YOURA1o6MMBBkCDId1+UXvKx20NG2fRVX+yYZPBmfyhgmToTgZe1ZtklbUr0slGu5P0wEdf2Txsone7yUZzG4ut0Hmnknc54fm17jFujlJG3wpGbDa2d0dQ5EWV+l/wpJ8FNgIF72uy+fmNb3xj32Bv35AAhVySZnL0zifnCBs+9KEPNXt4rLDQY1XI/h2TpyBHkCJIop8Odtk4S4fbYWxz280m6CTNypRVJG1J0gMz5T7/+c/3dwe5/ea2qFtsgCydbXGon3+82FPAZfVK2SQ9ENA+MjZR27eEtpfFCpHVJLJWPD0swEbnuls+PuvCj0DwZSVL8EnejwXXCj302ddkz1WSvsGcz7VvYV5zO1G+/UsCDnXY46ROdQnubD6vtttzxTbBLf3y9F2S5lajFRl7npI0q3763UpeksYm5wKbgb1z5NnoGqeb7WgbxvlEm6yQ2RTvPDjppJO639g+w+7zwHG7r8lzi89MDyTpwY6JKNmgp+lk8JO9MVuTzfx1vCTYva5kTAadsfhnUDZYLsj+69qAizZomjBggyab0MlmXUmWepMouk9IskmeXqAOBZPN+Xi7CfhYe5P0oIdvkjGZ+iX+9a9/vQk+BBD22AhkvJXb99tMtlZUbnSjG/XAgYx8fSoYuPa1r91sEHa7TNBksvNGcMGCfWa3uc1t+mZletxOE0ioMxkrRje+8Y0b3SZOMlZXvAzTm8Htv5HnySD22fzs+3L25GiDCdXGa0GTtNtk7KFDwCEwIC+4EQxYiRJgWIliowCvzhE22ZdGDiTpT5dZDaLPpC6oSNJXSAQbbXGwSQChfvoFbYKORVYToAmy7BOStm+KXfRL4/MhG4BAg8/p0WfyproFSgJJZQUv6rb3St2uORvUXV/yBTOCTAGINLuU137665MySZqAUV10JSMQchuQjmSskKkrGU/GaZ9AKxk+kma7utHqqTayy0tJtScJU2bYhR6YA59d2OlnZpMNoOpLxiBTaTywmsbbKSSjDuUNbMcdN05vk5hft8kYKE2SJq4kffJkg0HSgF0DZNvBQQ+YFk2yDILoT9Kzk4F7Ypf94wdN1kcwn6GtqAhGvJH7Dne4Q38z90UvetG+EiPwsUfKvhy3jjxJJTiwZ8NnTvBOOeWUBluJEYzQIfCxx0qAIziQb+O0W1I2G9vwToZNSZp9OfLsRRO42A8mYPJmb0GM21X2a935zndubFK/J/3ouMENbtA33rORLeTtCVKPMuQFPYIobWaPVSbB3e1vf/veTv5IxrkhSGM7OcERkC9t9UcQJE0XSNJ9JlBzHidp7BZUkXMbz+dgBI50HX/88e3UU0/t14D2CyLdkmOTNPu1yYs89Q/f2ZwtUPGUJvs8fk+3wFK/CThdS4JPPqj3bfGbQI5/kzR73dipD9nl0zMCWHbbf8Uf/C5t/5Z9VvKTUVY6GX6yd1A/kNUudgM+uvKVr9z0h3rYKdCykkZWeobd6YExM+zOts+tPsY8YPCvJhm4DW5Jmr0WBm55eH4t2kTqF7CBUDkTF5yMwZSsNFwgDSq9XawMIJ+kB0Lo3QpJ+m0GPknSVyySNJOk1QyfGrF3Bq3fBEQmWhOfCdTtJSsn+tjTTUAwIUiiQxkBlAlbWXs6TOb6GDbhm6Dx2UDeLRf6kjT1Wn2xYkS3cwavJm0TMztMyCZRfHoEImw3YbNV3VWWLk92ycczQSujTvt26MFni8CiLQ7lbcR2jjpXyWoDu60qeWSerEBInrKeWmKf4MNkzw/sU1+SZtVKoKEuvmBnMs5JepWljzw5Oham9BeKCigrP0n/nIx+YZ+2C/LK/3xPnp4k/bM02qhNbEPTlYx9QewQqFgRYpc8Oku3VRppZWH9g+YPfSPw4gP1a7P6pdF0WUUSRNrXddWrXrW3R7tm2J0e2FWBz+7s4rO21Um6AQZ5RDLSRScbabxDBQZ2A7jNpXWbq3QbTPEsnxuIiw+vpvG2C0l2fVBzoL5KRhCUpFmVefzjH99vf5nES5e+lDbRoU1yyVi9M7GaKOWZ6KqMflQGmByVq/wkfRMufvFgQB4INACaftik7JxKRj87j9QrYKjzW/1uQakvSZ9gqywsLxnlyRaom264dGmbdtDFBvWZ9L2I7ylPeUqzz0h5+UBZt8CU1zZltUE6GX4WKJGlu8rC2gHTQZ6MND0wHhlYO5KhT36SvkeJXDL4ZLSHvHLy1EkvXgEb5QG8Smtrkv7UHj10KItWJzuVUQ+sLFAOTtIDavlk1W2FyvueBJptPna1B+bAZ1d3/5nT+GQM9El6hUkOa4Bg4DNAquz000+H+iBoAJRnMLTXwSZIE4NB0cBKMAnU7UsG3RmLf0k6f0Ee0F8yyiU5oHLHqjD/J+l90vYceFZDBD/Jhp+SLOVMePoqSQ+O2uJQboH67RoTIzoZez1MosnQJXAw6et/YIIEaGXq3ICl1aO8tDpgQQcMkvTgSZ5zB1aODcrRC5J0++kDzkvl2dIWB3qBlueVMuTw0IDtyWgHvkDL5lx7jdRFh/rJytMu6SQ98JLPRmXpYgNZMvLqGpBmP9vYQC5Jt78tDv5XLklfsVuwljgZPPnKla5pGp2k9xUZdZNriwMtHx/WrqIX2d3XbJJXuMrg0ZOM9ioHkuEz+VaC3BKzKsU/2klvMmTQuwTmZi48MAc+CyfMf8eeB5IxoPmF7Zeed6xY/va9HvsY7H2wtG5TpoHRYGowRB973jiyWmTCYpHJCpZO0oMZk9KUZwKThpNsmmiT0cdJeuCQhGiHZIPWp6DqIYAGyZCb0kn6ZK/OtjiS9HRbHPQUJOkT8oLdBAXOH2WSDZ3y6C6+8yxJn/zx254jGWX2JDtKNvOS9Hb2zMW/JN2uZDO/6mInm9riwAN4IBm+TNJ1FC9Jt62tHPJBMupK9sYrRfZKJtkWby+hNYwk3Rd8OIVk8JP0UvK0uycW/yqdpJdfsOa/XeiBOfDZhZ2+W5qcpNkQ65MB3sRsf4NNkD5r4DMUNlDa/2ACTtInL4P7bvHPWdVOPgZVPzpJn4BNTG1xwMCkBYMFe/knXZCkl53KVl7htjjkAzxYEAJXGk7GhIifDHpRdDlJJul1kQXk4CTNgQZJehk0ICd/ivGTbNKXbC6XjHRbHMmgkyxSrZejjx44SedrF16SLoMuSIZMkmHfccf1VaEkS1nl2+JI0nlJWh1JerlkA091J+llpjw0++CCZJSvNJwMXrI3XpePN4Vk73LJ4LU9R5Ie2LGn7TmS7KFmtFs8cNxuaejczt3lAcGMX7s2UVrZsUnTYGeglHZLAI9XaqA3AUvPcHg9UH7WF8lYecCT1hfJ4CVjQsJnUZLlpLtVmizQ18mQlwZVBg2SYG0L2EcwSZ/Y254DX10w22G68ZLsJdv2HMnedSfp8song07S29wWB/4CLdPJyKs6k8ju+XhJur62OKQBHaDoRVaXT4bPKy0/GfrwlAFokGRZLhm0/GSDnqaTwU+i+CZIBi9J11mZyUgn6e0ofW3lSDbkks30imjXn+xbZrXMnD72PDAHPsden84tWnjAwG2ghJP0gVMwJG1Smua1xSEPJFmkdu3fmdbwZG8/65uCMkSfFJ2kT1yVhpO9eXTIA0UnkdwWJEM2Sa/PuTItWDr3x5vmr6OTrGMvecnIT/bGyeAthRdEsjePrWCR3f/QyQhyVttFINmsIxnpZGAyBcngJQMX/6zA2gWmdU/TSXpfTvNnevd6YA58dm/fH9MtN6hb8YGT8dRJkr7MPR0Q257DBEt2T3JGh9ED5efqB2mgyuKhDwaSbLt4slk2yXKSTAadDFxKk5FO0lmCaUSSXjYZGG9fkGRTdpJefspM0pN8A3pii39JevkkXaLkk/Tgv+3nSNLL649kBEj7KbJXdtU5zUgyTW6ik/Q6k82YUDJ4aJCMdLKBp/UVXViZKSSj3JQ307vPA3Pgs/v6fPstPgYkpwNgkr6BVpAz5aOT9NYmA/fE/O+weIC/SzG6IEmfAOUlgZaTtXLdjWAAABAASURBVIkYgyycZClbPHx0QbIho8/lbwXJhqzy5OAC6STQEpL0zdZkiplsyCRZ2lj5cBKow7Qsmp2gZ675RwY7GTqkkw1auiBJ91+STXbQX/5siyNJvy6SLNtTOuBko3ySRYm2SV/bcySby+9hd0RPJ7b4N81HA6Lw/oDcOlCu+MmwrdIz3t0emAOf3d3/h7T1BhpAKWyAXQV8MJWRBngAXSC9P5jKotfJ1y/yaV4yBnG8dfn4BwLqrvYqh8YrmPLkgWme/N0EyYb/tTtJn1CTvbH87UAyyk5lk8FLBl7Nm6YPlE6yLJJs0JjVt8ngJwPLWwdJlu2f5tNT6SRFbgsn6TpLOEkPhtrKkWSFM5LJ4CcD4yYbtHQBO5P0+pIUe1s42ZBP0nVsq+BCKMni/95/yeAnA+8tMXN2qwcOJPDZrT6a232AHjAATou45VTvEcE34QP0wcK0rmRjgEvSB/jKZ4M66/0gSfrgmgzcVg7lDhRKRZJOJhu/MtVdPvCIPQE8eDdDkt4P5YNkpJOB8ZNBJwPjgSTQJkjS9SUbmIAVjmSDl2ymyYBk8Kd0sp43lUHvC5KhI9k+XtWXbJSVl4z0lE4Gb9re1fxpXrK3fDJ4yQZe1VFpeApJ+nWXbJRN9k23xZHsWybZOn9RfFOfr0sXDz7SYTrusLXS6BkOjQfmwOfQ+HHWsvBAksX/jb9kTPwuXFyfGvARRx9D9IVrb1UujC7AA9I+VLgvIDMF5YCPEapPWfWhDfg+zCitjDyYPDxN4wH8VcDfF9APyLADDaR9aNFL5JL0CYJvks1+a/OxpQeSLCc5QslGOgnWmQ5JljYle9M7NSjZW1eSnao7LOWSbGr7YankiFI6G3MseGAOfI6FXjyC2pBsDnbKtG9/+9vthS98YfOxRh8vvNOd7tR8BHIKeFOY5u2LrjJTmarDByd9aPJZz3pW++pXv9pe//rXNx+g9OHCqfyULn3wlF80/jrwkUYy6vYRS2k0kPaxyic84QnNSxOt9iRj0igfzfjo9IDgFRyd1s9WH2keSMa4kKSblqQHlz0x/zskHpgDn0PixlnJ/jzg44BvetObms9E1OqHFRCrLAcDVmOqPL1ovO9///sNfPe7323f+c53+urK1a52teazCGQAObhgNV387eIqb5UHDbTRKpcVpy984QvNhyU/+9nPdnv4LEnfWCoQkp7h6PLAbO3sgdkDR58H5sDn6OuzI9piv3yTjV8oSfoj5D7w6AVvPhfx27/92+1FL3pRXwF68Ytf3A4G6JmWlwbFe+UrX9le8IIXdHjmM5/ZnvGMZzRvbrb6VDJTebyXvOQlDaAPFOhSH1x1SP/u7/5uu8c97tE/5igQsueIrwQ8yYa/2i45tH0nTVUOTMtKFxS/0jAePAW8KUzz0NvNWyc35e2LVk/BvuSOpLyyt/B2bSv5wtstR67KTDH+sQbVvq3aVflTvJXszN+3B+bAZ9/+mXMPwAMuyKl4pWEgz/eyznnOc7Zz7gFvVgbnOte52jqQtw7I0gFXftHwuc997ubtzPKOP/74Bp/vfOdrvuwt7xznOMfa+konHcoUSBcUbxWf61znaj6BoR6y6qj0ORfttbE6SW/7oXiKjD+PNXCeHGmw6uOpffKm6TOTVvc62I4N03LbkV+VqfKr/H2lqww8lVtNT/PQ8ldhK/6q3NGSrvbA+4KjpT1Hup1z4HOk99BRaF+STVbbVGy1xwXtI5SgaCsennaCrYKg4VXALxl50/LS8vDIweoQXNhMjPf//t//a243WXn6v//3//aVF2VAlUeTVXYVk8HbF5TMf/zHfzQ6kjS0Oum2qZkv2MJB6GT4KhkYf7eAftJWeBX4iz/hgqnMtFzRUzm8AnxlpdFTwAfqggvIoNfhKW+VlqarMBpIF9CLV7j4MB5gKwzQ8mDp/QHZ0o8uqHKVhvFWcfHwwTS9zoZVGWmgHHDNKIcH8ApW08UnX/QqlrcdqHLbkd2JzFQ/mg4YoLcC+atAtnj6jl9A0fLQ8L6Anhn274E58Nm/j3YssdsKJlluwkvS97EkadPDRSsIwquJ3wWOdmH/l//yX5p8qyN48sjKS9J1Cira4qAryfKlawtWD2iSDZ7vcdlMTBe9gC5p8nTASZrABJBRf5LeHjaUXMkmIy/ZwPJAkm5nkuagr8rDArJk5MnfrcAX2g4D/QJWaTKg+LA+MaEKLAWSyjkvYPl4Ak5p/S/YxZdWbhXjyadXXumSBnQBeYA9ZNSTjDeDK0+PfIBWFgbyAVo+KB0/+tGPemAuOGevPGWBMtM0ehXI4dFHv/bioWGAlk+O3TCovMJ4gDxQBgZlC54fFfQohw8DvilZfLL4Bfyo36RLjoxy6sUHfGKPHBl8QB85MKWlAV6B9NEGbNd2mO38ZK8izA948mEyaCA9w/Y9cNz2RWfJ2QOH3gMGToEBzQY2A/+nP/3p9hd/8Rfta1/72nLlxAD4+c9/vpE3ALjYBSfSygIDAV14ApskPXBJ0vcZJWkO5ciSkTbAfuYzn2mf+MQnmo3H4Bvf+EYvY0AmxzY4GTqU2wqSrWXUu1W53cLnA8Cf2gwn6X2ND/QvLB+g9UEyfCtfPztXgHOCDFnwV3/1V+3jH/94X3F773vf2774xS9i94BU2SS9f9HKOW9ggNcWB3qB2r//+7/388IGfXlJ+ob0ZMOWJD0AT9L1ahOdsEC3LQ76kvRzuM5BgbZXLPzRH/1Re9WrXtVOP/30Zj/Ym9/85mZzfJJlXc5FOhaqOo8/imYXmh/URz//qB/vb//2b5u9ZcqTTdLtlU7S9SXpvCTLNtClPD3KoWEPDXhCkl8rr3S1PQc5vLOd7WxdP11s/uQnP9m014Q+LUs2Sa+bT975zne2P/3TP23eeyWvLY5k+HxB7vVXMtOMZN/yyoBpGWkw5RWNX4CXDJ+h8eFko068AnkgyXJckgbJ4KH5qXznQYnXvva13Q/6FD/ZqDOJIst+64kj698Rac0c+ByR3XJsGZVsXKjVsmTwTA4uZtgvXRufn/3sZ/dNyE996lPbn/zJnzS/EA3cNiV//etf73t3DKYGFIOBsgZUg6gVHjwrR3h+ldprg0cOkFPWIG6Q+bu/+7v2vOc9rz3lKU9pNkDDz33uc9unPvWpRl+SPhizU7m2n2N/MvvL34/6YyI7GQN2+bRwkh6c6Ke2OMpXcDJWVhbsPnHov/e///09SNaP+jUZev/sz/6snzsmf+dPBQ30KE++MJouaXZIO1/owxOMv+9972t//ud/3oOzZJy78sjQzV50MuqXpy76kjT68IBgx4oMmsy3vvWtJtD53Oc+10z4zllP/wG66SCXpLdbPWxUJ740mj665RVf3pe//OX2v/7X/+qBILkk/XyWR7YtDnSS7vu2OJJ0GdeQMoWT9BXZbyx+GDz/+c9vgpi2OJIN29hLrzLoRXbXi/aE5Vvf+tb2m7/5m/36Ui8+/8BklXO9C3r0HR5IAm0bkgOT37biQyiYpPfpVGX1HZ5xTp8aE636JOPcK1+RJQemtPQMW3tgDny29s2cc5Ae2O6FaKBzUfuF99GPfrRd61rXave85z3bec5znubXjsfUDYB+XZowDARov+q/8pWv9MkCT+CEZzA22Buw8U1cH/vYx5pVHYETHfIMHrBy3vFzwgkn9Ho9eaa8AdrAk6RPAm0+DpkHkvRVgFJoAvzhD3/Y9P+HP/zh/th/rbB4nYAg1MqLCdW5IFBQVt/6VSxA1l/f+973+q9fq3j06WMbzG10dz6Sf8c73tFXVpxDzoUkfWIumr4//MM/bK973eta2SDPeeJctVLx7ne/u+twzgpO6Fbne97znr5i84EPfKC/r0m7BDa///u/3974xjf2VUy8tji0hX3KmvhPOumk9tCHPrQ98pGPbLe4xS2a9gjIyDtPF0W6z1wP2kunNgjuBApvectb+soUfXym/Ic+9KHejqL//u//vmkDf3rq0GqYlSC6YdfJl770pfaud72ref2E64W+yuf3N7zhDc17uQRp+kT9ri0rQHxmxZTdyZjUtTFJ75e//uu/7iteF7zgBfsKKzu1jw/hJD24FCB5EOK6171u++mf/uneP+ygC2YPmNLJqC8ZWB4gtw6SIZdkU3aSvYKREkhGXjIwfrJBS28X2DYF5figQD+d97znbSeffHKz2i1NBiTDn8onO6ufnt0Kc+CzW3v+MLfbBblaRZLOmuYl6UGFycwkcslLXrLd//73bze/+c3bfe5znz4ReEpKmSTNSo734VgNckvALyEDrsnAQH3aaac1twus2LjV4emqJz7xif0RdnyrRgb2GlxMPgbdJE09gq2f/Mmf7L/QpWugNZCXDW2LI0kfMJMsJZINWvllxi4mkg2fJINO0lcAHv/4x/dlfcGCVwJYZTH5mmwFNQIEtz2tyulD/XPGGWf090OR/a3f+q0maBUoCHqTtLe//e3NOSPoOfXUU5vJ3m1UrywQoDj3nAd0C3Se9KQn9YlfMGGl5IMf/GDvLToFRc95znP6apIA6DWveU1zLgqMBOkCJjLONcGJgMAqJr2C9Ic85CF9EmObiSwZq1gCCO0SfAhOBBaXucxl+rWRDBk2fvOb32xPf/rTm/PeqxYESQJ95d0qe+ADH9iDkoc97GHNqxz4TtsFZYJKAb4g6DGPeUwPiNjupZps5vPHPe5x7bGPfWx/1YTVT/WwCTzoQQ9qT3va03pg94pXvGIZjPAhnwl68JVXF6fxmX5CC0T9MDGZe4EofwB5yWhjMs4H16Ry2ry/60b+FOiThsGUlgZ4YEpLF0z5zrEC+fLAlIcP8GGABqu0dEHlV7ow3fKAc4UfQeUnI/BJBsZPhu+UmWHfHjhu39lz7uyBw+cBF2uBYEPw4pe5C9yvyP/xP/5Hu/71r9/Odraz9V+pSfpg2xbHxS9+8Xa9612vBygGdmX9+jWZXOEKV2jKnvOc5+z7M/74j/+4l7vSla7ULnzhC3d9BlWyBlj6k/QJ1zt3TGYmSY++21+wqK6XVyaJ5Fqotkwz8abpmW6tfHLcccf1QFE/8Atf83u95VrQKqixsmBidk4IQJ0fghKTA95lL3vZ/o4k5awcWnGgk1ySJpCg320xAY/g4253u1u74hWv2PcAka2+tWLjXCLjLdzXvOY1+14b5YFVn4tc5CL9reN0XOxiF+urkuwSeDmPb3e727Xb3/72/RUKAhjBChu9uftWt7pVX9FI0m8ZmdjpFRQImgRVgg+3uS596Ut3Gf5K0m/5egGo2243utGNmuBF0CbYOPvZz95uectb9gDQ29G1wws7TzzxxHbCCSf0VZMb3/jGjX0CJLdwBTZ3W/hBYCh4EbwJ0NwaZsM1rnGNxmcCTkGNVa7b3va27dRF8Pjf//t/7/3IdwIv/aE++bC+0y6gX5M0euwNusQlLtGuc53r9FvWysrnB32grfpUoCXNTjrwpZP0c0a6wHl5zMvsAAAQAElEQVSAhtkD0HgF0/RWdMnCZEoPukBe8Quzr+hpfpVZxWTWAT3JCGSS0U56z7kYx7yCw77HJH0scr7J45O256BzDzmj/XhgDnz246A5++A94IIESZbKkkH7le0CTsYFb5IzYRnI7SPwq9kmT4NHMmTIGxhtRrYfgm4D7YknntgnB7cATEJ+3RpQfaLCkrrJxC9Og6+VI6AuwQ+dN7jBDZrPW1hpElgZ6NWdjEmKDWDZiJk4KA/oN/7UR2gTntUAvr/QhS7ULnrRi/agxYTpV69BnqzVjapYHwpgjj/++CZQcAvFSgxdSfokoYzzzIoGOfrhO9zhDu2GN7xhf5pP/zsPrBZd+cpXblYeTe4+O+K8YF+SdoELXKD9/M//fLMCZVVRIOXcYp9AQdAlIHHLiJygQ6BkdcZtLLarnz5Bi/a3xeGdUAIT558VTys2gg37fshqA/us4Dj37WFynguqBEJ0uUXrx4AVLXVaobFqyWbt5xvt5E+BCptsMmaT24tWhfzw4Jtf/uVfbux0fShj9VR7bn3rWzeBjSCLXfIvd7nL9b1wL3vZy3oQ6JoRILJZMKWPYD9Q2OqHxaMe9ai+Z0pgK+gjq38FQa5rP1b43aS/cE9/WlN9SfqPIDYB/sMvkBYUwMpNoWSKJ00OoAukAf2g+DA+mNL0kQP4cMlITwGfPF5hdAHb9TMdfJukn59PfvKT+/5DvknSVwL5i3ybjwP2wHEHXGIuMHtgPx5wEU9FkhHkuJjxXbB+mRuMDdiFr371qzcDsn0Jlv1rcrEKYDAwEPgFaPld8GJJ3SBMJ3mTnV/VNk4awO15EEiZTAUzluOl/WpWP53KssfAa4XnV37lV/pKgHoMyGxWL91kgfYVSBck6b9GpeXDSaAOxZNA1yAovdtA+6vNSbrf+MPqm/4AfA+bOGFlkvRJtmgrGAb/ZOgwwZo88ehL0veUkNffdCVD1jljJYms/icP1MW2JP2JIoGGtLJWRgQkVnpuc5vb9P1obBb4OPfsm7HaI8gSCND1gAc8oN+asoKkrKAmGe2QD+gQmAjinNP3vve9+2qlFRG21fmnfW7Hnnzyyc2qlGDeStEv/uIv9qDftaI9gjE/HLRZ29WBn0RTut1+ELDFSsKjH/3ovn/Iue5HhDLJCDIU0HblXRfSaFi7BVtuO7ulLDhy3drPxGZ62G8VzYqsgPJmN7tZu/a1r93uda97NX0giDMOJMMnPitjXxYfKl/1JMN2baITyEsGXxuT9GBXOXJtcuDp3yk/ST/3nGvaJJ8cXYoWxuMb6SRNP8gH2smWysMroJNu5YsH463KJ+kBTekqGWWtHBon9b20PPa0xSG9QPPfAXhgDnwOwFmz6M48kKQPRsnGio3AxABkZcfgYAA1Qbi4/XL9pV/6pb5HwZK4wKUtDvIGJr9Ereb4UKi9FH6pWvnxK9syPPDL2+0Fg7glfXsT/EL3a9cEY9AABjBgIPErVJ5bZQZjKw7nP//5+60Jg9TChE1/STalt5tYN1Ct421X39Eqlwz/mTiS9Nsw9nyYsAUbVlMEGMAqjn7W//rR+cJn+CZUgazVD0Dexlh6yZtE5dszQ7+gWVpg7PwRDNMliLrKVa7S7DWTL4CyKuLpJbQ67dlxTtmDRtbETRYW8LDFrS6rNwJn5d0+ZYPbXFZH7DFTn/Y495P0oCMZ2HlutZFOKy/J8JPgyEqYc12goH3259i3hifwEMQIQgQNfhiwwa0r5zcZbbS65PpwnttELAixSkROnYLBJH0STtJXWwRa/GTPE9180haHfvKDwt4i/n35y1/ebyfzM9/zWZL+jiJPT7od6cEFQaPAxyqdftYWdbvOrFLJdx7g8QesD/iNv7UlSQ8OnQMLU3qQKsAiT851DdBkirYapb5klNcPgg3lyLBbfTU+JOljgHoFluTVZ6ySTtLHNzbxkXJslaf96lcWL0lz/mmneqyOOQfQytOdjMBKuWTY6MeevWLGJ/az1zlApiAZ50mbj/164EgOfPZr/CxwdHjARV0Xpws+SV+uTtL3WBgoDCICHL9gXeD2GPgla/OmX5kGSLcQ0A9+8IP7t77ufve79ydP/Gq1tG9jrI2fnoixnO4XsV+qH/nIR/qTMpbO/SI3+PKcyQC298emaGDyUL+JwCDPLoMk2bK92jJtV/FgOpONQah4ysurNGzQw9tNkGz4hk/0EV8YzE26bvfoIxPsSSed1G872Zul3+35sprhNpTzxm0Zk72gwgqG1QIrJoITK3gmHBO688atqMtf/vJNYE3eyuKv/uqvNvsn1A9OXqykCKw9WUjOrSbnnSCYfTe96U2b4FmQ7raPAMJkJJCnS5DNRqs9bqOZ3E10bBMQWW306gR1Cfq1H9b/Vl0udalL9Vt2yrm9IXivc0/go34bg+lQn4na6hAfWI1yLbg955t0bovZo2MVRsAkCPM0lw3N2mKvjSDEShXb+FNgxrfOeWntZptVGno91cU3ghP76KzguN5cJ2wTdLJTMMTnzm+63ObSZu1x3QD63TKTJxjUZ4IP54MAQOAgWLDaoQ88vKC92i045Rcb4PlNgKf9fEHX2972tuaHEVoApb8Fk4IG55Z+sveLj+lQl2v/4Q9/eF+F0k/GI21xm08Z44i+FOS5RSg40hduOQqsjF32V6nDrXZ+FQB6LJ+fnUva5fyQ7xYjGeOMAMjGfAGOAAjP+ScwJafd+jBJc75I60N+dA7pI/6FZ9i/B+bAZ/8+miV26AEXYgEVLlTYhWqAkwZk/HpxEZusbNz0QU+/qF30Bk4TlgHWUq9f81df3BbzC9tAa3XIL2p8v7QNfuT92jKg4ZO1x8KvXAMmvUn6MrdfwfQJjEy6Blb61EvOQGOQZl/Zrw0gGTqSyNonaCcBkwSsfOkt3fjHOlRb9YMBXHtNkCY5txo9pWdCEjxUPwpGpW3+9bSS2yn8aOKwT8Qqn9UbWPBjojvllFP6KxEETCZrj0Vb+bMqITCwKditJf0C2OH8EiCozwognc4Z54SJ/apXvWpjhwDDJOUJKeA8ZovAwETMRoG5oEh9JrX73e9+zeTrfNVWdSbpKyQCdpO1dgm6rY44F/koSV914SMBhzaaTO1/sxfGqpCgTmBg8nZOmYAF/yeeeGJ/QIBd7LRS5VxXl7ImcKs3AjfXktUpwZ9zng8FWIIhvvPDgG0CjFe/+tWN/1wz6nZry/4d+VbSBJ9J+qqRQMZ1+axnPas/dOC6aosDX1mTvLr5Q6DKl64/aSAA8UPI9a/PPT13k5vcpK+y8Lk89quTjexll3YJzAR++kPAoR3sdutbXxsT3IIUpOk3ugTC9nnxTZImWKMXz7nFx1ai+ci5IgBmo0DFOWE8Ict3AnYb5PUvu9ipj5136nQ+G+u01/khoGajwFed5z73uftKlrFi4bL+g5FP+C4ZY04ysPwZtueBOfDZnp9mqQP0gItzWsQAbsLDdxEbwCr4wUvSn/Lwi185eX4FCV4MhH5dGTDpMWmYMOlLxjI0nfKKTycdBgh8ZfzawjMx0IlvMiGrTvoEOuToI8NO9cpTruSkgbKgaPkF+PRUurB6S55Mkj6It11y8Cu/JOmvJ9BsvtXXJgMTjwAInaQHp3xmAhIIJemrIvrGrUgTjSDZCkQyzgerFjb10mv/i0mu6rHSIViwcVb/k2EPGugb9ZuU2eQcMuGxK0kTnAukTGp0skl5oC6TopWo6lvtEDzhC1y0BS8Zt7ZMoGwic8IJJ/TgQNvYwjbYygO/sU0eXwjCTJjS2ofHF8nwq8mXH9jIViubJmh2CgaU10Z20ksHO9gobaVM2mRNhp0mbKtA6pTntpn2sIP9gjq62Y1Pj/pN5lYs0HyqPJpOetQlzS/sY4OVE8FUkqYdfsDQp1/Vh9b/Vnv5Rv7xxx/fzxf6lFEXn1jFg9XBB9qqX5UH7GW3vqXL6hP/abdybHe+aIfzjH7lBbZsJken80QdZNVfuthFD7nqJ7S2q18ZbWYbvXSxxa07+8L4Nhn9SjZJf+KP3fzAZ0lkzbANDxy3DZlZZPbAQXkgSZ/YDQIGPBeqC9aA0RYHnoF9QfZlXBd+MjY6ynNR4ymvHDDg0qOMvCT90XbySXp9Vc4AjA/IGnBgg656DY504SWjXvy2OJKxtKwsfTC5AmkgDbNtHchbqOuPAKs/GZMeXrK7Biz9YTLnT8D3/GBCsMpRaXkF+h4tLxm+40c8vscH5EDlwfj0gyS9D9BAX9EBlJPW92xUFh+mI0k/r9riwCO7ILs+aX1MDg3kATztRRfQm6TrS4ZN5EBbHMk4n9lEL30gSV9FaYsjGeUW5NIGMnSwTRuS9DrwCpJxvsnHa4uD/AJ1PbA0G+Wj6cXHS9InXXnsS4YdaDIlm6TXXem256g0TF9htL5M0qwAubUmwKjVYPl8sUdNX/1gA1A3O+WhYXph+fwvTQceunDxpNFJevCkHF14fFVlyOEDeVVvkr5XC58MefmVxpOmt2gyaDJoeeqSxpcWBLk1p+2VR498ckmW/YY3w/49MAc++/fRLHGQHqgL2mqMzafeQmqTKPB4uX0S9h745hJeYXke33RvHF/afgD5+NLFLywPTad63Kt3n93TMVP5otWLrjqUUZ4etDxl8eiE8eACaSBNpkC6AM+eCwOWFSQuNWAmQe4qqHbXeVHYaomNtpyBl4wBHY1XIJ1kOTlJ01mTAB+TxQfSMB46GXrRAB9UebJoUPlwMsqRJQPIADyQDLtKPgl2DxSS9MmarZglA9OVpAc1JrvSmaS3k0yS5kgGXqUrnQw7qx58+kAyyibpQUmSXqf6gXoAG9riSNLrV1Y+qLySk1e0/AK8hYpePhl68MjjF+AVrSza6ohbU27NWT0RuKhXPnlYkITWziSK9boQ+CAZQRoZZUCSpVyS7ofKrzqSLP3SFsfU5iQLzvgrfXDVhx65reuepukhJ79wkm4PuWTQ7CBjRcn+IiuQyuInkbUE5SQKo2fYtwfmwGff/plzD4EHXKyWiA1mNlva72CPhf0W7vujgV81MD4M3P8vvrR75coUDyYPyy8gg28jpzz33r3tF00HvTD5kkXjkQFoefiVxkPjFUgXFG+K5anbhkwrVZawudWvN3jncHSWdD7UoK8FBnSDNmwyQ+MXTtInBjyQBOo8elblkvQJpy0OOheop5NRThokI52k60qCvUk2Sc9TB1BfMnhFK4SGk0CbdMhLNvgEkpFGgyR9ok0289uaI0m3SVaSTXW1xaE+kGzILdh7/SVZ8vgp2UgrD0qg6CTLuisPTgJtakOSbltbOZJ0HUlWcjaSfM0mq2+4yZBN0svikYELkvT6krR1R5Jl2Wl+6Umyz/JtciQjuFQWCJxk81My6mE/Hig+Ohn5SSSXkIx0km5nMrCVniRdDo2gD6DVk4x86Rn274E58Nm/j2aJA/RAkuWFa5IzMLiX7cmWO9zhDs2TOjZd2oDoFz66u7n9kQAAEABJREFUeL7Ngy6QB/DtkUDLg6XRU1y0vQtkbJS2H8MvJsGXPRSetiEnX/mCSsOg+GSLhuVtBfILlANst8FR221etIx/gC49psSdD9MGSdcgnqRnJQPLw0hG2iBPNhlpedIwSLI895Jg9ckMUXJJlrxkyKgHtDVHkqXOyk4GbzWdZJPuJG16JBvpJEu9ZRtZbUyC3ARkQDGT9PLSSXq9yeAlaY4ky2AkyVKm7TnoS9L1JOncJD0tUfnosqt4SZb6kg1aPkiGnimdpDmS9DqSDcz/SbpONGiLI0nn0dMmR5KeSrLUhZFspJVJ0ssnG/xkM90WR7KZl6xPL0T3+ZdkW/W1xZGMOhZkbwMM2A3QqzDlJ6N8MvCq7Jxe74E58Fnvl6OSe6QYXQMWe5JAzcY9Tz94XNQj6rAnY9CengFogC6Q3gko7ykNT22o5+STT272C3iiRd2AXnLwFPDAlIfG2x+Qm8IjHvGIVoB/yimnNJswBYTJ+NWYZNOg1x22y/8lwyfJ8FGdU0m6Z5KBe2KLf8n+ZbYoul92cmh1J0NfMvB+DTgEAsmZV9d2zdXPIMmmayJJVyEPkYw0+mgDbQBl95TGkzY+AOkZDr0H5sDn0Pt01jjxQJI+gLmYrbh4WsITGW75oD0pU+CpClBpWHodyNsX2BAoHxbweBeId2d4yaG0+uWzhR3kqh78guIVLv5WuOQKr8oJepIsfxG2xWGA458FOf8dgAeSHID0oRNNzvx6k1FnMvDBtCZJvyYPRsehLptstsmqRpK11STp9idZm78VM1kvn6zn70tPkh3ZsJXOffGTLLOTDXrJnImpB7ZFz4HPttw0Cx2MB0zqSZYDRZK+/G7pvB3iQ10FVAsqbIy0ydhbVQU/3kMiz6Pt03020vhToGuaPhB6tSw73KM3qMsDSQ5E5TEhm4w2J9l0TiRbp7dqeDLK7Ct/q7wpPxl6kr1xySUjr9Lbwckok+wbT3Ule8tO849VOtm73UmWPxKSQbeDOJK96zgIdTsqmgwbqnCykU426NX8JMWa8UF6YA58DtKBc/H9e0CAY7IXZCRZTnaCkiT7V7BDiQosvKHVy8ikfX3a5yjQyag7GZh9O6xqW8XKD0m6DxRiB7ybIUlvfpLul2Rv3AX28S8ZZdaJJBt5yaCTzXhdueIlQ7bSZzVOjix7DoU/1l0HxUvSq0iyPD/kgSQ9b8t/hzEjydKenVSTbC6fbKSTvemd1DGXWe+BOfBZ75eZewg8YGCixoRfIADCB2j5ybjI0SAZ6SSSayHJctBJBk0wCdRBHcCHT70J12qLVR2rPx5xV38y9pBYjUk2ynYFi3/JZl6SvepNNniLIsu/ZIOfpP9yFVxN60qGTNtFhz5ZbW6SJSsZfTKVQxcsBWfimPRAkn6NVeNcpyBJsXp+Ms6TJfMsJpJ0u3ZiRrK5bJI+Xqy2u83HIfHAHPgcEjfOSvblgZqwYHJJoMMK6jJoCLh8tDEZdSZp3t3jO02CoKkRHklVbso71DR7BGDqEQTRj4Z3CySjL9a1N8ly8kiyFEnS+cmY7PgMlAB6CvjT9B4aewlT3pReCkyIyl/FE5EDIrejp2QontLS+4KpbNGwMjBA7xSUB8rDBdIHC8noZ3qSDXpaR9EwuQLpArwpLX00Q7UFrnagp1B8GB8GaICeYXhgDnyGH+b/h9ADSbq2JH2ykkjSf8G0xZEMfjLwgnVI/5INvT5V4btGLvwCn79wu8vLFPEEIG67MUIaTjZ0SB8qSNJVCcoEQEm6X5LBb/PRPZCknztJNqWrfwr3zD3/8KagX4FsfPhIgHW24E1hX3aW3L5k5JGDC1bTxd8u3l95+QWls9Jw8XaCD7b8Tuo8K8ok2XTeT23gAzDlzfTOPDAHPjvz21xqPx5Ish+JMyfbhxi9MTpJ/9BjDRzexvyJT3yieYuyICRJD0DanqPk9iRndIR4QL+AZJxfaFDmJRt8q2v6Vn6ywZcGSfokg1Y+2VhNksYvkC7AW0cX70DxVF+VnfJWaWlQsqs4SWeRAcnmtEz8KeBtBSUnHw2DKV3pVd4qX/4U5O8PyCcbbUg2aHkFq3qS9P5d5R+N6WS0JUk3X5sR8DqY5qGTUQ49Q2tz4DOfBYfNA0kOm+51ipON+pIxifmUhI8NXuYyl+kfQfXhQC8z9KFBKz8+SpoMWas+yYaOdXXMvCPDA/oKWNEB9k3BeCwsGgbFl7cdqMlEOVDpwnSg4Z2C8lPd9OCtQtlfsuT2Bavlqxw+eqpPmi55BdIFeEXD5LeCVVnyU5iWIwvW8fBXgZ4pr9IwHat5+McqVFu1uwBv2q/S8mB+KIyeoc2Bz+QkmMnD4IEk/VdXksOgfWuVBgEX+13ucpd22mmntQc+8IHtQhe6UPMiw9/5nd9pPllxk5vcpPmMRpK+2mOgAG0+jlgPWMFJRqCqfxlaGK3/qu+Ln6TZz1VpckAaJOnnKN46IENvgTRIsk58WzzlCcL0srlAGh+gS04aJOnna9vPMfUVPcmwlw6wn+Jrs5XbCtYWWDCTUS8bVstO2yy/YFVuoaZ/iJP8VAZ/N0H5RZuTLM9bfL4BaD6CyYEpLb3bYV7x2e1nwDHc/iTtohe9aLPic+ELX7id7Wxnaxe4wAXaZS972XbFK16x+Simb0NxQZL+bqE2OebBYuKMI4Q0oDPFpK5/Ku22VpL+dWx8aatAZEESqEOyQXfG5F+SPpnQMWH3SRcP4BdOIrltUA5UgWk7TFraIx+WJkcmGfVUnnx5+4NklCNXZZLBoysZdJLe7iREO8jvxORfspGfpJep7GQjrSxIBi9JD9a0BSRpDjLVzkrjTWlptgOy+hVdMjBI0u1JInlMQrK5bXyz6pNpw5PN8tO89fTu4M6Bz+7o513XyiR9sjJAAvt8OKEGTQOGdA3C0uSk8Wc48j2gzwBL9R2cjIEeHyTjPEDLhwF6HcgD07wkaydUcmAquxM6SQ8KPFUIkrTpcaB1JOn2KgeSdHV8JF2AiYYBGqDXwVZ5SXp968rgKbcOyh4yyWYd5PFhULLJkEsGlgfIFlQaBsU/FvC0PUn6eSPIL2iLg0ySntf2HEn2UDPigTnw4YUZjjkPJOmDsQGhGud2R5JK9tsffi3hC3hADbBLoZk4ojyQjP7TT0maQEEfJ+n9rQ+lDf6emiOHR64aIq/oZH1glKREOqYjyabJhJ6CtsOjyrOTCvWwvzCec1R+kr4qmQzblG37OJLNcnSWeDLykoGLv4orXXUlm+WTzWlyQLlks2/Vn6T3U5LeFv0CVvPanqN0yecXfYpO0iX8kOnELvzHN1Pgn2T4PEn3s/OGTJJd6KGtmzwHPlv7Zs7ZoQdcbAVUoA3eAA1cjPIKow8UlF2F0qEudA2MBgVpdSfpE5hB1KBbeW1x0JfsfJBQXh3wQl1fdSpauvLw0OxDy9stMG0vGqy2nW/0oTw0TCZJw9dn8F/+5V82G9iT0Wc1KX784x9v8sh4dcE3vvENxfutsE7s+Uf3HrL3FToZdRT9H//xH72OL3zhC73uJH1SkQ/oYJ+6pNEF0vqYDLowOhl6tIXd3jD+6le/uj3+8Y9vz3ve89pnP/vZXo/8ZExoP/7xj7udpX+K6QZTXpJ+rnt68V//9V+XwX4y2si2tjiUW6Cuu2iYLvyCJJ1Ujo/f+ta3th/84Ae9jp6x+JdsyCyS/Y+eAnr/7d/+rXnNxO/93u+1l73sZe3lL395O+OMM3r9ybBNQWX49fvf/347/fTT29vf/vamHcmQ4TcyBUm6z5QtqDxpNH1sqDTeOliXjwdKHj0FfLoBepqHxgfyCvCnUHwYHwbJaBsaH5Suf/zHf2wveclLWr2hXn/LT0YZ9AwbHpgDnw1fzNRh8IALczrQVBUGzrqAC1feweBkXOgCGnXTlQTqg3MNlBjJ4Ku/ZE0y8grkHQhMy9FZZfkA4E1l1Edmyq/8Iw8fGov0AU3arO2AbwAewEvGZE9WGh9IA+9oestb3tI++MEP9smu9MoT7Lz+9a9vgpa/+Iu/aN7eTQeZZOiVpg8oY7JIxjlBDi9Jn2jf8Y53tPe9733NU4AlL7+ALmVggG8lEazy5QF5wLXw4Q9/uD30oQ9tXr/g3PWSzVNOOaW9613v6m1Lhs3OF/pAMmxlDx1VL91AGmiXgOFpT3ta+/rXv95XyfiaDnWhSz4ZOouXjACj0upSTvDxxje+sb3whS9sf/M3f7MMWJJhJ3vIqV+ZJD3opCdJ8908gcxrXvOaJoA6YxH0POABD2iPfvSje3v9KGET++jhe22g6yd+4if6ayiSYWsyMHlQdcIADxSdDHlpUHlFr0vjAfWvk8MrIAekyRctjV4F/ClM8/ErXbqki1/nA3+5Hp75zGe2b3zjG02aXJLuT/QMGx6YA58NX8zUYfCAC9RgB6a0qqQLXNQHClV2iumQhg2YBk51J2MAL776QZJlQJTsf5Cge1/QJkeSSar1yQHDZMcOdJI+MCWR3DXAh/qnGpykeb2AVQ+Tsw/J/sM//EP3mdWBr33ta83ATp7/rOYk6Ssw9m8JbryNmyzdJnuTL/o2t7lN39CepFkx+eIXv9je/e53N7+S6SMD2AOXfgEVG+gRQJEtEJiYjGu1SX/S7VtwghefRElGn7KJfSZu5yJgs0nL+flP//RP7Z3vfGffbP9bv/Vb7VGPelR7xSte0W5/+9u35z73uY0s/epWFm0FxAd3+YFf8AV3AihtkBaQfOYzn2kf+9jH2pvf/Ob26U9/uvGv9iVpX/3qV5sAUf3K8JlJk68FJtr25S9/ub//ip1J2ne+8532kY98pH3ve9/rvhcIsouNfKLfPvGJT/Q8dpbf0ORMyEl6X7LxIQ95SHvRi17UvF39da97XW+3OpL0vleOXT/84Q/bNa95zXb1q1+9/df/+l9bPZTALv2WpF9H2qGeAmkgDYMkkj0Q68QW/9RNvrKLLoyPngJewZRfdDLqli65KS5+Mtq/mmaT9gLlpMHP/uzPtvvf//494HEeJlm2Tz4gP8PwwBz4DD/M/3fggf0VScZFnmQZXLQ9RzImLYOfi/JQQumETVrJ2Aviqa6qR17RBhcgjb8/ILcOVsupm14gD06GLdxg8Co90rsFtDlJn1CnbTaJ3/SmN22Pecxj2qte9ar22Mc+tn3uc59rggjL+CZt8ibnO97xjv2cMim6TeJ2yfOe97z2hCc8of/iVUdNjs9//vP7Z0pM5k960pP6BGG14XGPe1y/HUanvhGICFJMxqeeemqfkO93v/s1b/g++9nP3sjQ61bUM57xjEbHne50p16nYILND3vYw5qVEJPQH/zBH/Tg6slPfnJfGRF8nHjiiY0d+l69yglQBC2ePvyFX/iFviIjQLjvfe/bnv3sZ/e9MOoGyglI7nOf+zSvY7jtbW/bnvrUp3adVqV+7dd+rQme+Op//s//2W+ZCbgEROA5z3lOX/3isxve8PtCdGEAABAASURBVIbt5je/eTv55JP7ytL/+T//p7n19Bu/8RtNu25wgxu061znOu1Nb3pTXznTPze72c3ajW9843aHO9yhr07xmeBG29mEzy6286XVGTbzW2HtFrAoq4/gZARD2m0Sd70kY/J2Heln5UGS3hdFJ2Oc4Z8CdYBkyKpfHl7hZHNekh4skCVXmDwaxoenaTyADyfpQRgakIUBuuSk14F8UHlo5ZL0c1667TnQ/MCHgkN9cY5znKP7J0mXSrLJns7c5f+O2+Xtn5t/iD3gQkzGhYYGqnBBvv/97+/38g3MJinL5LD37GwF8lehZFf569ImTBOfAd2v1I9+9KP9V/QLXvCC9tu//dt9Yqhy5KYgfxXIVv2rWB557aJHPuy9QegXv/jFfRIxiPOJAR02cMG7BZwTwGBdbU7GaoJAQOBjyd6kaDJ37ljhgJXjLxM7WT681KUu1QQcAhmTrZUNeuUlaT5QazXJioTVCEGSwOW85z1vs0okz4qFycUeGytC+tBKhBdfmtT1GXuVFyCoyyrFgx/84L5KIV9gIZjQ3/e4xz36bTErIP/8z//cyL30pS9tl770pRv92mC1xOqFQEi7/tt/+2/M7oGP9M/8zM+0y13ucssAUf1WqZzT3/rWtxpb73znOzcrJdohWNEmwZ9giM9+9Vd/ta8cacflL3/5JhiyV+npT396u9WtbtVvU6nnKU95Sg+I+M8q0S//8i/3PSPnP//5exDKR0984hO7L9XrfOYHAYwVOv101atetb3nPe/pe5To1G7tAOT4t0BbfvSjH/Ug97rXvW5TH2yFi6zAR/+hlVcO3R20+JekBwFtz5FkDzWQMmCkWg8E0HgADYqG1YEH0Gyc8pMs9ZQMnKyvWx8nG3nJ5vLKrkIy5NUrLxllpJNB4wM8gGavvv/5n//5ZtWx6pYvj8wMGx44hIHPhtKZmj1QHkjGCof7+I985CP7r3gDt4DAIAdvFwQVYCovPYXKM3Ghf/M3f7MHOIIuA5mlexNaBSnKkgN4U5C3Cia1fYHyflXDgittBIIeqwgmHhOzgYk9yebBrPy2GzAfJOm/srXXZHn88cf321IG8atd7Wrtu9/9bvv2t7/db29YDVDG6gt5EyH6lre8ZTOxCyq8mdsKkUDEoG8CNRmQNaFf/OIXb1ZVvM9JcPDwhz+8/dzP/Vx/x5My+saqk3c8netc52ome4EEPQItqzKCGJP2H/7hH7b3vve9TQCgL70N3GqP/lbW6sgVrnCFvh9FoOGcvNvd7tZtZRvbTUpJ+iSujiQ90KGPPYIiNPuVkf7GN77RHNp5vvOdr5373Ofut5+srghKkjSrTVaDBD58crGLXazB3mGlvNtjbHQ77xKXuES/zSiASdL9b1XnSle6UlOOrCDESpMVIv4+4YQTGj+xWTv4054qqz5uDyp/nvOch5k9WCCXpK9e6UP69KdAUdClL+5973s314hbbUn6bRsBqeDRRm/9q63J8BF/tMmRjKChWPJBpZO98+WxB572RZXDQ5cMmuwU1vEqf11ekm2twCR7y7GndMOlHx/Nnw960IP6hnP5zll4hs0emAOfzf6YU4fBAy5Kv25dmAZOg5uARIBgKX+n4O3Lq2WLZ8WgaPhZz3pWU6df+tLowuhVPZUmcyCgnLqUQQP6/UK218QEUL+E0XyS5DB4/chVaRJJ0idE54Y0a01yJvlk+MPEb+DGg8kCTxGRByZPgQdfkknSBADKCBbgOvfIuA2gDL4JWhCgXnlJmnxpupP0CcReGPLsFMC71SX4tXIiaFKvOu9617u2U045pd/eco7r85/+6Z9ubp1d4xrX6Lft3KJ77Wtf21d1tE//C14ED2534SWj/X65C6K0lxxI0ssKvNwGZI8VLwGNdtnf4Zaueq3S2ISsLcrSLeAAeJ///Od74OYWiVtaF7zgBXsQahWKLu3lF7LKowVB/ImGtd1KlYBOUC+o9GSRN6bb10RHkr7nhx7lAJqdVnnULZjS1iR9JYu/y057kNjjLetVVt/Swa4C6WT4Dg3kJemBJbotjiTLwCMZ52GSLtMWBzl2F0Yv2P0vyRLjkylI0toiVzpJ9+UiuelPu5KhY1PGFonSlYwyyuPxA8wPSfq1RIVgVYD7yU9+UrK3KdnI78z53/zJivkcOLweSNIvPheqWxfepHyVq1ylv03Zr2e/6i2Ro21c9B2tgsqTD6Rd2OToIFd8eWhQNEwWkFcWJgOD4sFAHlvoLkwPWXkFeKsgD099aOVhQPdFLnKRPuCagJL0X79tFx4GbM0WxCTpE0SSvqpj8jdom9QFHM6X4xerQCZwE7UVOxuBawIw+VrJwTfRugVmAqefn9UFm6TcNnKbyaZgQYu9KzbqChbIm/D1kdtZbPjSl77UV05sDmar4ERd6rT359d//debukzQdFgBEjhZRTKRC6psgNYWgY9g6IQTTuirM0n6igb7LnzhC/dVoDPOOKMHIlZytMUqpODHpM9+IKAhL1iyqiJwOH7hH7eKbApWt5UW9dvbo41sM0Fa0XG7T3BiH41gyX4egZOVMKts/KCtML9pKxuTNLfKrPpY2bEpWn8kaQITAZi2u9124okn9kDnm9/8Zu9butgOJ+njgTS/aR9fK+82WZJ+e68tjiR9Jc6qleDKapwgl036za1PQSqb3NZDayOg2/lDv+DMbW71VJvUJ+CzgqYdgktyaCuMi+r7LUnngLFLW9BkBMzOI8EnHVbNyKjfyhRb+Fz9bJFXNLvcrmQLGW2xd8otRue4OvhTGbrYwv/OIec4vn6mT3l9BVwPSZo9bILQG93oRj0Ywleev7VphuGB4waa/88eODQeSNIn9yR9gEtG2sDrojfwuHhhA0VdvNIGMgMbnjw8svhogw7A88uTPlge+SpHvtIGFrQyhUseD21gUIZuaXJ0lX5YHpC/FVS+8mjlyLJRuu05BIBJun8MSMnwUdslR5I+KGtuEqin+YrPTIBve9vb+pM717rWtZqJ3qRrD433xpATxDin7EHRx4IO5QQiPkciMEAb+E3qAgZBqQDUJmO3gkxQggYrD8lYlbj+9a/fn64SMLDBhCeooMutOAGwOu2p8WSYvv6lX/qlPsHrVzbYc2Nyu+ENb9jU7daN+ugTcAg2tMH5Z9LCc9uIXu2wpwiw3eqSfHIc5badvTmCF7fVyLFRnv1rVhM9Eu52HD+YyJ1//CVwE/S5teWJMW0QXHmfDhkBluCHzVZXtAdtBYGv7Wuq23naeclLXrL7SsCjfv2j7YJPt/n0nWtLnvMcDaT5XF0CEG0QTOlbK8Ju1yTpPwzIW03jAz5zHbFVPa5Zfa8f+ABfECFwJat9Akh9JNAVMJOxEuYccBtVECOIs2fK2OP1AQJP/hbwWr2iS+Dhlps6BeducQpQBFSewNOXbMEXbKmHrwVrdPEN2riivKBUfQIn5wabnDPqsNmdzZ4OrGCHXW7Xa7+2CJLVkaSPt21x0C2Q09f8VrDImv9WPDAHPisOmZOH3gPJuDiTzROeC9OA6oI1EKrZAAnkucgNACZDPAOIycBAJA3IKVd58ouHXzJ4ZEAyJjmDlXx1KFd5SfojxFYA2ACSDdvppa8wegr4oHhJ+iDeFgfeAu3qv/JBMnyapPuDnwUsngq69rWv3fxytUfGxOo2yq1vfesmeLEXxL4b/eP24SMe8YhmVU05ZQQz17ve9frmXecVnuAFbQ/KLW5xi2ZFz+0Yq3L0OA/0vxUm75OxmqLMPe95z/5kk4BI3epRvwAKLYhxW5MOK0DqEqQJTgAdNjqzxx4VK0Welqpzz/nPH/I8CeapLI9t259jk7dVGbLdQYt/ghG2C4jotanbHhkBCZs8QSaoEazYN2PzM/9ZAbBfiU0CHx/ttTpgNYX92mmlSBot0BNkVR0/9VM/1R8ld+tW+z215b1AbBb4nXLKKc0ePvq1UZDEl8m41lxfSXqwr732Fynj9qAgScCjLjrOec5z9n1O5Nri0Df6Tv8AQeztbne7xib8ExcrTD5AjOZ7q2r8pL8EqvqGLepBK+8c0F5tVN6KkryTTjqp8Y+6rdLJo8uqmLT+4mtBnducglU+ZqNgkbxAXbCmbrZou77Rl3Q5P/WH+vSNttMFrBbLl+ecEVwqj3auotlHTn3qXbio/9U4JoDFSMZ1hZ5hswfmwGezP+bUYfCAQWQrtS5Sg5mL1gBvYChsUHBh45FJxkSJNgAIiKo8/crhJem/gsjgqT8ZtxbIKa+cfLQJt2TQBlSDI5vQVYYsOentQsknaf/5n/+5LIa/CsvMXULwJ0jG5GjCs6pisjABmUD0v8nGBCMgMLE4HwQi3GQSsrHZRGRisskW3+SgvD62amHFgC51kFXeBma6k/Q3GpNV1iRaMm59KUeXCYm8X9SCFxO+AMEER4ZutAAMtsLifFKPVQy3pZRxjprY1OX8VBac73zna9pnIjTRmYyT9KCZn9rigJU1kVslAuxSl3ZKo+nlF3bYEGyS51MBpXMayBMkCRbk8yu9gk2TqrQJn80m8mo7+5Tle8GfPiMv0BCcagN/Lcztt7y0jd3SwHnPRnr1mbayTb18mIzrl5x26Bf9Z/XGqha+duCzix757GU/u+Tppwoc9JMglLy2Cxz4RbBR7Rc4CVCsprHZOSTYQPMxf5LRL2zVbiCIIWNMocv5g2aH8ycZG8YFo9ov2FIPn/GD8xoWDAqOnAfktIstSfptRit4+oAt+kV7+TVJ31fmaUX59OIDepL0FUn0DMMDc+Az/DD/P8weMFhVFS5IaYOFe9sGI3kGFROFWxCWiy1fk5MnCMFHK5+k3x4xwCRjoEwGNugpB5Io0i98Ew7AB/TIVL/Bwj12S96Wl9FkrC7B5JKhC12QpAdZyWZc+YVLR6V3M9bvSboL0AjYxG0FRTrJ0q/yTIDF11cG+GTIyAdTHloZfMD/zhXY+SEfJOnnBt3Ohyqj39F45ORXOkkPRqTb4ii9Sfo5iZ+kr27Ia4ujzjvnsfrpXbC7HlgaqJcsHjmY/W6xwEn6akiSrl9dysF0qw8Nk9deWBuc5+i2OORXHtp1p1yS7g95SRaSrdejfJKeRstnX5LeT/QCAvLYhMYrOWkgH6CTdJ9N02xJht4kfTO3QEdAqe/J0gv4Khky+OpNhk55eMmGzyqt7imwkT48GJQsv0z50nSri5w8vCTdV2U/v9IhD6iD75SB5SVpDjSdMMCTVoe0MnjSgK4kPbCUDwRUVvwEUGST9L5Ez7DZA3Pgs9kfZ2Zq19WVpA+S1XAXL3CrC8+g71eLZXK3L1zE7tm76G0q9Yi4DaMGcAOHMjXISBtoYAMDepqnniTLJ37kGSzwBVzuravP5lD7I+w7cP+dLkAu2Wy/+vcHSfYnsuvyTQLlU32LBn6tWxnhEH0D0MkYwPUBnhUPkwI90voclgZo55JfxOSS9I3ERauLHECrA80WdQggkvRJLMlyYk7qPfTDAAAQAElEQVSGHnLqKFlp5fHa4pBWl3SSZaDinCS3EOk64WScH8qA4ikLyj7nPJ3S6iUnTSYZdZQf6FEPWXJkCqTlSZMjU/qk8ZP0CRNNXj3k0CBJfwN2kt4Ocsmgk+EjOpVznQHlS04emi40IJukBznJ8Ik+TIZek7rbf1aISp4ONLuVh6Xxk2wKKvm+bGiLI0kfi8gCeQt27ys4GfXyVaVhUPUk6X5SN/2lRz+QA0m6HcrIL1AfOhl91xYH2xeoBzPJsE8aqIOOZPCTYHeQJ9hx29dqGzn6k/S6i27zsfTAHPgsXTETh9MDLnIXIJyMi9agkoxgRN02dtpUaonYkrmnJgRBVn5sHLRZ0CZAAwQ9AiYXvQsdxjdYkpVv+VidJkCyFchIJ+kDX5JmA6jH3202POWUU/qeDi889KJFg5hNhPQlYeYBQZJej0JJoA5JOj/ZwD1jF/zTT8lotyBD/yXpkyh/cwEeDEycgp0kfSCXl6QHJm1x6Hs8fa2fpvpNSM4zkGRZhlwybECTowOwQTrJsj465SXpE1NbHNLklEerf8Hu/UoHHiCTjHLa4RyVTxYoRweafDLsUidgOxmYLjJkk/T2KCt4Lz5/0Y+fpAd9bc9BX+kgI00vnIw+IJoMG9RLL5vRyiTpT1vhlSyZAvrIqse1VmWS4YOyS53KSyubjDrR+MrD5IDgTzvpVId+h0HJ0qWM+vGVw0tG29B48tBVlzJAHj4fkmE73Ulkd6h6k3T/JyMvGem252ADUAegVxYaVpc6yEij5eFLk0+G7uIlox1sSNLPz7Y4+MRqGB1spmfB7udq0dJHHpw1Fs2Bz1nj911Va5I+QLQ9R5I+ObiwXcAuzCT9DbTuX9vgaNOjzZ0CH/fUBTMGIPfk3YayOdE+A4/teipCnidDrBi4f2+vg0dO3W/3IkH39+0lsDHTUxGCIoOJX0qenvCEh08k+NVk46ZAyOv3mWwQZGcSyW1DMgYp7QQKJgemQ5ljDQz0SfqvZQO2tL4QFGhrnQ/JmLT1LT4gm6SvDBjgk/TBX3m6pry2OPgdTz6Qpp+sdDL6Y0onG7yFin6uJulYuoAeukHxpnrkJ+nnvjYAPO1kR5WblsED5JJRVpq9QLm255jK8As5WXCS7pe2OJQhW/xk+C8ZbVL/qsyUlwx5MkkWGltvExl6k3TfyAfqkWcSnuYn6eXaniMZ5cjyDbZ2SKOVhaXRBUl625TBU1+yoYt8QbJhO3myVYeySbpNaLYnQ0+SHjDitT1Hkk7RoS96YvEvSW9/km5XWxxJ+jmaZJEaf+pnV5Iul6QH+86HZIOXjDLqYGsydLEFJCO/8qp8MuSS9DYlWdbT5mOTB+bAZ5M75sSh8ICL00UJ0HTCybjQp7RfKVZiBDP28NhQaIOqgcjGxJNPPrkPQH7tCUDsCfLIqI3Pr3zlKxsZj3l6LNYjngIifJsPvevCo6Pe1CyIwrcJ0uO29FsFsnfCI63020yIb/PjiSee2ARWVpjYaMCatqfaVFibgDRIxuCEphNONnjS5AF6NwK/JOmTBj8k6Y+w84U8E0ySPnjzP8BviyPJ4n/rAzy5nlj8q3yyQBpO0usx+eAlWZZVPkmrg3zJJOnlklR2n9DIJHvzCMkDdEwhSa8TbzVfuuxIsqyTbDLSaHJTUAYfTvbWT7byYZAMOXnJoFfLJ+l+Jw9MwlPfJaOvkiGXDEw2GfaSTwadDCxfXepui0M6yYJqvc3y8GAycJKelwzcFgd+ycHJRl6S7uckzSGfriSdr2wyaHkF+OgkfcxBrwI9oC2OaV6SrhtPPigaLkjS2yKdbPahMsnQUzQflixcwFYg3RYHDIqXjLF2kdX/knQ8/xseOG6g+f/sgUPrgWTjQjOpAb8Ak/QBtS0OgYRbHYIYT0csWM3LuQRBAhLvJPFODUvqIBlL7G6DeezWEx7kDRLeCWK1yPs9rNbYEyCQEdB4Qsebdq38eGzYrTRBlMHcYGFwUad3YAisrC4JjtxiU57dBhT2kYeT9AFsldZOvBm29kCSnslXIMnSl9I98xD9ow8k2bbGJEt7poWS9fypzIHQ7AIHUmY7sgerM8l2qtmWDFtACSebdSeb0yV3qHByePUfCjuTrD3fDlZ3MvQmOVhVx1z5OfA55rr0yG2QAIV1Ap5k42KUdivJKo1bTjYyW2lx68q7QqwEubdPDrZ64zMQblO59SV4StIEOD4J4FFPnwXwHhP1ucXlvR8CLN/eesMb3oDdb7UgPEJKr1te6vD2VBud3UKzjCzoEXgZwIEyMECvAj5Y5c/pzR7Yv482y6+mkmyaMJJ0kSSb+J15GP8lo75kA6suGWn0vmDqh2SUSQbeV7nDmZfkcKpfqztZX2eS3p/J3nitoj3MJHuoMwdN+3GnNSbZ1NYD1ZPsvdLDLnCguo5l+TnwOZZ79yxuW5KlBcnGBekiFGBYPQFoqy9eBCaI8UK1U089tbmFZeXGraYkyyeyBFBWYigXMMn3ynnv+bBK5D0Y3plhFYjsn/zJnzQrOd6n4r0Y+OpN0myg9rI67+t46Utf2gQ8NjWTtz/Iao/VoWS0he3qnWHnHkiGL0tDsjld/ClOspwQpvx1tD4C8pJRDj2FJNNkp5P0Onpi8S/Zd3oh0v+qrp6Y/NuKPxE5LGSSQ6I3Wa8nWc/fX6XJ+nJJNvl9VQ8/FsgrGpbeLZAMPyXZVpOT7cltS9kxJjQHPsdYhx6pzRHcJONCNGAJPGC3mTw1JUBxa+qhD31os/IjeDn55JObN8N6qZlgxZtxbUq28dlLwwQtXgp3netcp3kBmxUf5ejzllZv5hW42KTsVhob0N4HglYn8CIzG6ptlBZE2WfkkXb1k2Njkn4PPxltaCuHtqyw+sbFdTyyYDVvN6aTzf5M9k4nm3n78lOyWTbZO50MXpJ9Trj7queszkvOWtuTs7b+/fk/yf5EDnl+cubVmeSoPXcPueN3oHAOfHbgtLnIgXnAJC/QScbFKpgQkOBZTbHaA+O7LXWve92ruZ3l9f0CGnx7c9zG8kZle3Qe9KAHNXKCFSs25Lyp1ev25Xk6SwAjsPHuD6/ol+eV+oIo9bEBeIzdy/MERZ4iEwT5LAAZtlldSsaKlbbsC3im8tFgNY23m6H8kWTpBrxKJOmDepJiLXGSZV4yaJnJBi09hSQ9mQzcE5N/SbrOCWtLctXOrQST7etMspWaHfGTQ6cv2beuJN13yf7xjhqzKJRs6F4kN9U3TaNBEmhXQJK9/LHa8GTIrPJ3c/ooDnx2c7cdfW2vCSMZF6GgR0Aj8LCiAgtS3OqSRifjvR9J+ovFlNFyt7fISAOysDrsxwH27Hhqy94cecopkwxdZAEblLdKZD8PuZKvfDLsk5a/ClvxV+VW08qBVf5uTSfj3DjY9icbevgXHIzOZEPfwehZLZscvN5k6Eg28MG2d52dq7wjIb3azmT44MywLRl1JRv4zKh3O3Ukw6btyO5WmW0HPk4ysOoovILVvDk9e4AHknEhCiCcKwINwUuSfvsIH6/tOQQe5JL0/GSUT0a6TY5k5CmTjFUZ2dJwEmjTr6Iky3TJqQ8Ns0ch6WTISoNkpJOBV3nSIEnfPJ1EsrdD8CRRbVUXqPrk7Wbgi8PV/mT0w6HSnxxafYfKrsOlJ9ld7T1cfjzkeneJwhojD9UYse3AZ5f4d27mYfCAk9YJK5Cg3opMkh58SMsD5KZpvILiw+SKjy6QN+VLAwEHfsmto0sOBmRggE6C7Pt2pNdB6e+Ci38lsyD7XzJ0kGNTkh4QtcWBt0C75i8ZvtDgJMtzQfpQQTL0JjlUKrudyYa+JEteskEfsgp3oCjJDkrtv0hyePTuv+b1Ekm679fnztxjwQNJDkszDijwmQ7kSfpJl2xg+YfFylnpUe8BKzzODxO8AMjeGbeWvCzQvp2zClbrX02v2iV/f6AMGRuq0R6jd+sNrSP5gQ/QBUmKnPHsgZ16YC43e+CY8YBxEmhQMsbHJD3uwDsYOKDA52AqmsvuTg84cWt1wz4aj5z7AKiPkXqjsg+PTuG0005rBc997nPboYDSty/Mhn3lbyePDkCW3V6a6L1BeB7Rf+Mb37jXCg//JIfmYt6dZ9jc6tkDswd2gweMleBQtPWAAp9kY4BmwCokORQ2zTqOIQ8k6a/495i5d/J85CMfad6T8+xnP7s95znPaYKCrUDQcChhWg+9lS66cPHXYTL7guc///m9TWSUFwAJhARBgj7fHeML+3yScb0kAx/ybp8Vzh6YPTB74Cj3QHLox8dtBT4CHL5LsvzcQJuP2QPb8IBzx20u7+h5xSte0d7znve0d7/73c33trxYEF08dAHeoYLDoXOdber50z/9094+tPa9613vauB973tfe9vb3tZpH0zlF8CFbv8B9AyzB2YPzB6YPTA8UGPkSLUefxgrQfF2grcV+FCsIrcsVg2RV7CvvJKZ8VnmgbO04iTN+3dOPPHEdtJJJzUvHbz+9a/fcaXxCvAOFZTOKaa70ugCvKJ3iqc6vGDx2te+drv61a/evHTRG6W9H0hnJFner06CNcPsgdkDswdmD6zxgH2RSdr+4pA1Rfdi7TfwEcwAlflwpACIFjywFS1vHZAH+8qTvxMoncoWPcX4BVN+0fKKXoflT2GdzFY85SoPPYUpv+gpJltp9L6g5Fbxvsocyjz1rupzW8c7dOQB5xJAk4XPTHAOg6oTXVC8nWBtAdOy0nQLdrQ5SX8yDJ8cHjo5tgMfbQXaui/Yjsy+ys95swdmDxz9HjAOgGTvcdG73oypO2vlKLWtwIeogfuHP/xh36+RDGNUzjhApjC6YMpDrwK54qF3AlUervJTGm/V1krLA+QBWh68XahyhZUrunQVrjz5BXhAeissD1Q+GlS6MB6QLpAGlT4zcZK+qqF+wA9JuglovCRdJjlzsF8OIBn1oQuSwUsOHPdGrfzTPro9xSZLoCMQxJdGJ0EeU1Dtqz6eNk4ewIMBeobZA7MHZg+UB4wLUzB2Sv/Lv/xLE4+U3E7wtgIflan03//935dPpUwrM3hP06u08lOedJKuC90Wh8lhgQ7qLxkTCJ1gqox+vIIkfbIlg5ekv3BOmiwMkiGXRLL/WicPMOAknZ8MjCdvOugXb8ovXjJ0ywP4SZb24bEJoLcDyWZblKEXPpyQZK36JL09yWa8VvgoZybp53ay0da2OLy/CLhe9GWSBffY/KtzrXAyNrlrbTLaLW8VkpFHbobZA4fbA7P+I9MDSfp8MZ1Dk3RjfWJIPNITO/y37cCHfka43fX973+//eM//mP7p3/6p47/4R/+oRXgf/e7321kvve97/V8GOCRU+7b3/52Kx68L1AGbCVDr7ypDDuk2QKXDCxd8uvSeIDMKuAX0KMt3/nOd3p7pYG6yaD/9//+3z2PHnz2KCMf4JEDZGD55NBkABqQkV4HdOH//d//fe8PsgAfPrOADUB9sPZsT45JEgAAEABJREFUBfLJHQugLUBbYH6HtwJyRys4FwvWtUF/y4d/8IMf9GvALzWBzr/927/1NP9UWTSo9Iy/18fH2Q+zH3bjOWDsMG4aP7Qf/ud//ufmNpeHZcQiYpKdwn4Dn/p1WhX81V/9VX/PypOf/OR26qmndnjCE57Q8ZOe9KT2lKc8pT31qU9txSu5Jz7xiU0+kP/4xz++yQOnLvTg7xSUL6ADXXrRAB+vQJqtcPHYRZatxUMDcuuAPFm6lAfSyjztaU9r2onGUx5WpkAevnJ0oJ/+9Kc3fD6EAb4y8L6ADuVh8nDJSxd9ZmD1gTOjriOlDu0FZQ96CsXfLVjbXQfPeMYz2tvf/vb2rW99qz/dVud7nZ+ui7PeJ09ajlGzLbMv5nPgrDsHTl3EBDU26Adprwj5/Oc/3+wXtWJeMclO8H4DHx95dD/Nm2d/9md/tom6vvKVrzQB0Je+9KX2t3/7tw0Gf/d3f9c++clPts985jPty1/+csef/vSnG2O//vWvdzk0ma9+9avts5/9bPvc5z7X/vqv/7pJf/GLX2zgC1/4QpsC3r6ATsAGoCy9xYPZiwfkqxt87Wtf63b95V/+ZbdHPXQActoBpOVNgd2f+tSnenmy2iqfvDr56W/+5m8avnrx5JElB5MB7OMXPFg+n8hTN1BePnoKdFZaPeoji/+ZRV/g0UNnAT2rUHkHig9GT9l9rGC+4w/+B2iAD7Zqp7yjFbRvCtrhvHP+Ofc+9rGP9THArzjL1FZ7ne9kyAJyAD3DGAdnP8x+2O3ngPHSOGq8gO0z/rmf+7nmrf87CXiqzH4DH3sSgAhLhZe//OXbQx/60GZV4bGPfWx7wAMe0H8licge9rCHtUc/+tHNW2of85jHtGc+85ldDv2gBz2oPepRj2rkrGR4gR38uMc9rpd5+MMf3ldHrJDgw9sFKyIFosOiYfX5NelXJ5puNNvQbGaDX6DapE7pRz7ykQ3Wxq1Au/ySVUbbii6fqP+BD3xg94E66VEnTLdy6tF20S2/sVEeTJY/yZPVNlh6KyDDDuXJsoFueujFOzNBneDMrPNQ1XUwevTdFA5G19FSttrLXuecc9E15VpzDd70pjdtHue/5S1v2Vc0yZBVTj5wTeHN8PjleDj7YvbFbjwHzI3GA+OCl96awy572cu2c57znH3Vp4KYneD9Bj51qwv2ZMrZz372dv7zn795A633slziEpdov/iLv9jTl7vc5fr7SnyT6FKXulSXu9CFLtS8vO6EE05oV7jCFdolL3nJdpGLXKRd8IIXbPLIXfrSl2704Bdc9KIX7XKVhtW3FVz4whfug6qBlT3k8Y4//vjOV05d6jnvec/bbZO++MUv3gAb1Km8sgD/Yhe7WCuQngKd5JXTtqpLcKgMH13pSlfqbdZectoM0w/USx6vdKHpZj8ZuqTph7cCsspoo7qlL3OZyzQ8OqWB8vAq4O8E9qWn8ugtujAeqPSxgvm6oNqknevAuQrW5R3JvGoXvNpWPLY7X72t2znvfDzXuc7VX0DmB5Q2O98BWfnOU+eu9Az/o7/3avbD7Ifdeg4YC8QL2n/uc5+7xxhiEAsxydjovJOgR5n9Bj42EdmQSNimItgyk/ts+G6DwYKdD33oQ/3+vTI//vGP+65st5K8xfYb3/hGQ7vPb8OvXdka4EkxsoB++oB8gEcfcNtNXfhkKg/NLnmg6CRNmSR9o6C37br1xHlkbJSilz1vetOb+u017UrSH5djE5lR3/+v86TVi6es+v71X/+1veENb2hu9QkQ8ZM05d/61re2P//zP1/aUeXYDGwWBx//+Meb22ZuBbCN3bC6YLLqQtMPy0MD+erTBz4LoY/ocGvSN7LIFpBnB0Dj0w2vpumY8oqGwbQMG/CUwQfqKJCPBwOyAA3I8W/RMPmjHaod2qe9+gldgFf00YjX9Y92JGlukTu3tNF1l4ynDa0gO4ddL/JhMnyl7Az///6ittkPsx928zlgPtB+Y0WS/sPJ+GmsaAdx7DfwWaebIQarJMslJwOXbxO5DWbyNvEKKF772tf2W1zu0X34wx9ubvnYw2KyN/gZGOlTXl0Gx6KT9OAJX0OtNimjbgEKOXy8gmQEHHTSZSAVYNlP4PbaO97xjiYQUJYeefa/uCX0lre8pbdH2Z/6qZ/qgzYd0mwgm4yBW3l1st9TK8r7LIE0m0wGOs23ml74whc2deHzS2E66Bf8veAFL2jsYxse3cqoU/3ai6c9yhWPXUC9/G1Z8NWvfnX32/vf//52+umn9ydolE/S6KaXLnqUReMl6Y9hq5ON8smj8ZLRdvJJmgMfJpuk16su5egkC+QDvMLKATrIoJWVj4bxj3bQDlBtcg6g+ULb0AC9DpLh1+TIw+xNNtuFpz3OG6CdoGh50lPAA8lmXcmcTmYfJLMPkiPAB2eSDcYC44VxE675JBk+kH8wcNxOChvYkjSTu0kLNphb1pYnQDGB/cRP/EQPHn7yJ3+yWaq68Y1v3J7znOe0a13rWssJ1mYlgRI7DISChST9nToCAhO9FQSBiNUaj7yS5RB1o5XziCw5dqhbAEF35bOL89jG3h/96Efdfvp9O0lwcve7373/yiJrFccTKLA0PdUBbADKsjFJf7GjesmxLRk8aXaWDmm0lRj2il7PcY5zNHa5d8lGj8fjK6dtypAVYOElQzc9+PI9+mfzuUDrPve5T1+dsvpj0zaf/su//Eu3kZ88Gsjn2kOHOtB000MWH08btYcftFld8vDk8TGdSXrQKF9QJo8cX9MP4yfjvCFHRzLSZECSfm7IU74dA4d2gWoKmi+cL6DS8DqockciZu+qXXjVd0mWwTC54qPXgbLr+DNv9sDsgWPPA8kYH5L12HiwCvsbQ7bjpR0FPgxJxkRngmaISVIQAJs8PXvvXTQmRYO8PE932KRk9cckb3PjTW5yk2az433ve9/mdpgJ2WbYO97xju12t7tdu9vd7tY8BXLrW9+64d32trdtNkm6LeQWko3Ep5xySrvVrW7VH6O3smNTlO8igQc/+MH9Fpv6TKYf/OAHu0712tBsQqfHxmIfkdQ2t+YEQbe//e0b3W5jCTDOOOOMdsMb3rDd6U53aje/+c37pm5BhGBLOW0HJvnyCb7JzYrMIx7xiHa9612v26kN9H/gAx9oVmqsgGmnTdLa7TtWPm7pFuInPvGJ9hu/8RtN229xi1u0N77xjT044Msb3OAGzWZm9vgIqEf+XvnKVzYfyLS6ZXXNxjj9QJ7eX/u1X2vKvfjFL+7B0O///u83em1Av+td79rref3rX98Em4It5fnr5JNPbve61736U2z89qpXvard4Q53aPLufe97dz9rr7Y7+WC+4RN8gCcQdk5YYXvpS1/afud3fqcJPF/0ohf1VyWcdtppzeoheP7zn9+OdtA+bdA+fWB1T3u1z0dN+Urgyz8FeEczVDuq77VFn+MnY5DDm+Go9sBs/OyBw+KBJH2OM16YM4wjyVgQMY/jtYM4dhT4qI9BjLFCgTbZ/8zP/Ezf13K/+92vmVytPAgWGJqkWWWpVQOT8u/93u81H3B0e8ykbzKwgmCFworICSec0Cd8k7e6HvKQhzQTs6DKLTRBgUdk6bSKJIAyiQuK7nKXuzQ7wk3c9u+o2yqQwVcARd6tNysiNmt73F4+3b/7u7/bf6Wqz2rQRz/60f6YvoDN5ma36wRVAhOPG2o7n2gnUAef4BXwkzoEOfI87aVNf/Znf9ZXZ0x82mJD16mnntoEKoICjwS//OUvbwJHfpWv7XzCXv6yEiYwsuMdT5BmU7PN5jaWCkysIgksT14ELwK+85znPP29Kl52SLe6+fP+979/swIluLJnyaStrwQ2gh66PS5vr9bpp5/efuVXfqU/2Ue3W2x84aTUNu3Ul2h+EADyDZ5gTrApqDzjjDOaYNMeLP5wyxC8973vbUcrsB+U/WjtE+jioQWXgk+PcfNVMgKC5OjH+ntfoL1gVSY5+tuezG1IZh8ksw+Sfftg9fo3JhRUnvkEnQTqc3MnDuLfcQdaNknfr6KcSSwZxritZRXAxO9L1FYUfJnaBKshJn63UoCG/PEf/3FvgKAjSSMnOLFaJN8TVx41txJx4okn9tUfE6cgJ0nf5EQuSZ98BU+erPJuHU9BCXxM8vbNCMKUVfdVr3rVvnJ0zWtes5XNgoW2OEz83u0jSHBbTjnBmxUkT2cJdrTNJu1ktLvKJum357RVPXCS3kZ+cutHfW4HstXKy/nOd75ehg75giorKL/+67/e2CKIEFAISgRG2uuJGLrx+Rrvnve8Z+MrwY66Fk3pT8zZEV+BzzWucY1G7wUucIH2zW9+s9/So99Kk5UdT9Tw9Z3vfOfmKR3+EowKqqyWWZETXHlEmZ+9v4mM22vs8FSOvVJ0sqmCHTR/wOyGnQsCUmn95PacYMyjz4KhZz3rWf1VCB6DRh+NwHbAdhhYmZMGVjudT/xllZMvknG+6D9pMKWljyRgG1ja9J//2ccGaXx9DScb7UrSZfBLDg2SIYc/w4YvZ1/MvjhWzwHX/TrQXnNIMsaLJF0MH/TEQfw74MBnWlcNbHgmbgaZDE855ZS+2iJoMEnKNyEDZdz2sXKAL1hyS8zj3lYz5OGb6OlTxorN6173uv5SRJOw2ycmDHUm6UEQnsCJs9riMNmakK2cCCzUxzZyJhrlrTwsRPuSWpIehAhOlJOvHHutiAh22GCVRzmTt7LkySbpetTPbtAWR+EkPV+aPDk2wsnIE4CoW33kgDbhaasAiD0efxeoaJPygkd+JM9fZIB6gODGy5+sZLndqIzVubY42JCkT0b0gdJDl/L8hs+uRZG+QsUmetzqszp3/PHHN4/mq5etpZc8OZg+uulD43mc2aqaNgkuYQGc1Sr0sQBWLsG0XdLOef5KDu1Fza9nNehnNhRGg9U0XjLaj55h9sDsgd3rgWRjLDBWJGNuQpdXpnTxDhQfcOCjUoO1ipL0x7RNciZIkyG+4MLkl6SveJj4THTyyQk8TjrpJKI9aPmFX/iFfovM3g8TssBCPUAZt0KsUgiirHjQJSiRR4m0iVkQYtXEKoVgyT4Xv6zRSXpgo372lk3KgiR9FUQQIbiy70d5t5le8pKXNLe73J5hm8lY++iQZkOSHti0PQcfyZdUp0Cp6tEu+RUAJMNPeGTYl6QHI+zRZmWs1ihDJxu1Pxll8dTHLvXxh3wrK26luE3n7bpW1gQoZJRRn3IgSd/zk6Rv/Pa+I6s/bv+5vfZHf/RHzWqF/rBaxV59ZhXLLTwrbfRo63HHHdftZzc5wB5pNkqjnQv2ibGDTYAOGK9ofpbG1zYYFG+VllYPQIOip2Xwt4Kqp8qRQysvj20ATx4+vBUk6UEj+QI+4AuQRJfsBUn6dZQcWbgMTVJkx8lGOtmgtZFAMniV5gP8giRHZHuTQ2vXbmtvcmj9l8z6kqPbB3UNTHEy2mR82LV6WjoAABAASURBVGpsmMrvhN5v4JMMI5KBVcIYYNA32JeBJlWTpckZHzZBmyQFQ1Zz/MqVZ7OyzbreX2NTrlUfLz6z6uE2D0jSP0p2s5vdrL+i+vTTT2/25LiFYxIV/KjPxJukP0Hm9pQAyf4Yk7Sg4cTFrTITNDvsX1E/2wRc6jNReepMnV6WZA+QFRRPoAmA/FK3F0mwJpAQDKlbUGDiVp4N/JCkB1jsMzmqj1/QVb9Jj/+80E29AgV+Ygu76BPwALeQtInv7IkSgGkTkE+3oEC+/lAHHeoXBFql+YM/+IOmLnuA7Guyf4ff2Ga1hrz62cHOSuszq3Y2ZPOFFSNttDLjNo3bmfrD3h7+cluNDnZoI1nnS4E2J+M8qjyYfDKCgpJRBr+CIjbhAW3Vh/KBMmDKI4cnHz0F/GTYkWzGU7kprYx0MoJCdusndSbpQd60rmToVaaAjmTwlQfyVsvhgSTQUQFJlsHK1GBtTLJkJRv0krkgkvX8Rdau+0tmX+y6Tp8bvMkDyfprIFnP31R4G4n9Bj7rdCRZDnImx5qcPGFl469J1mAuzxNKngq67GUv2654xSu2Jz/5yU0gYVXjwQ9+cH91/aMf/eiObZQ1+XuiyiZm+0dMLva9eBLGXhtPHqlDWbfG7JcRRFntcUvHZG+/iydmPEFDt/0tVjmUMYmbRNXlVfk2OZvI7cHwpJX2wvZjmOzVpQ3Ke8IM334XAQH9giEBCFnBgCBE29giOLEnRjntYBd92sVH9swIagQr2kynAM3j5OQ8BSawsR+JrcCnKpQRpNm07CkuAZyARfBiQ7cNyoKD61znOv0pKZu0PY2m/fbSqNfTYwJDgR6f8JM26st73OMevT8Ec25h8bGnktjkiburXe1q/a2y/MAePPVaCXOLkg6BF0jGuWLSB3g1GUrzFZ/jwwIJvkrSg13nEL724QuoBHPqSTZ0K0eObkC3NJjSzst9AXlQZchWGo/usllaPlwyMMAD62i8KZADU95MH/seSMb5u9rS+VxY9cicnj1waD1w3E7UJenFTAAmIpOWCV8AYFI0GSTpwZHbMyeccEJ/Tw3aqo6AIEkTAFiducpVrtKDIZO1iV9AY++HSugyydnzceUrX7l/aoIeqy2CJLdXrF6QYw8dVknoFWh5NT4+WTRZE6jAQQAGm6jZaMVCnvqsKqkPn4x20mtzNBBsWL2C3Z5js9UbE7DJEeYXqyxs1BYBDjpJv8WnPJvI8os2CeDYo71sYLtAjRzf8hU/CwRgwYbgQBltJ0cXnYIrPvDJELbgC6IEh4Ia7dcHgis8egRs/MtOdfOHdlvx4g/9YmC24qW97BFEar++U15dbXEoiya/SPa/JH1FrHjq0HcAj++USdLowrOKhJ+kP2KP1h/yKU3S3yFElh68wmSl5cFJoC2BHNhKQB77YLrL/iT9fMffquwqnyxY5c/p2QOzB45ND8ytOjI8cMCBj4G6JhVNQJsA0CZfExLaxGvCgk2A5NwWqsmKHD5ZOv2KN6GY0MnRiU8GJOMWA57gQKBFnl5l8E1CbFAnWh30wGSSoQOPbXSQFTBIe2KMPfJN7MqxVxofTb8N03jA5mN10Q8EKWyij010qEN5POmyW7vQ8pJhm3q1T57bR3DJyGMDu9UJ2KOeqkPd6gD0Kp+k78US2EjTQyddypMDdAhetKHKJ+m3cTw2ryz5ZEzy6mILPeQBW9gF0GToBkl60IOWl6TveZFmD1zySSS7vDrp5m8+Vp9Mtqo/SbcxyaZ9Vkl6MNImR7I3b5K9iUw2ZJNBs0/97GeP+rWV7zYVXpNQZg2725hkXdbMmz0we2D2wOyBQ+yBAw58kjFAmwBMRlZDTIhoe0ZMqiZOk4FgxsRgshJcmHhhecqT0x5lTQoCAzz6THbSVl9MisnY72OCUYdyAhDllEnSJxCyQJ3qT9I/00AXvskKsEsdyprItCMZOthJPolqOigjIMFnO/14ZItmS+Ul6ZM2ee0hA1OGToZd5PG0hV/oI4ePVj7ZsIO9eGQERsomYyWEb/DpYRtZ+ezS3vIzPl+QU4dAkxyaDB3SdFgpIw/o0H/Kso9edPGUVyZJ74tqJ11kC8gUT/lkBH10JpHV93Yh6Lai5tzif2DVTsBJjzrJsC9J36CuHL0wnepFJ+kBEnodJKPuaZ6ypQOWp0718Z+62YGfpLcbPYUk0+Q+afXtU2DOPIY8MDdl9sDsgbPCA8fttFKDvrImQ7QAxWRkUpY2CftF7paKwdzkalIlIyAxWZhIyJE3gZjIpU1yJheBCXkg2KHPRKwO+SZE9dMrjWYTWROfWzjqtoFXcKM++SZkdboVpIw6ydNDRj6sjPJJ+oTGbu1Qr4mv6sSzv4Ysm+XRr410oulDm7iVF1xU3Wxy+4+MOpVD0yMgUo4OPlIG0CNYI6tuMnSyAU+brNLg0+O2VJL+IkRyfEiPtqo7SSv/q4sO7fIIfdmifvYpr7/Zrb3qIKNOPPl8RQ97QBJZ3Y9JOsZQhu/VB9OjvLQ66PbNMXvD7FHydJl3PfEh2713yeZtL2JUT+mA6acPP4nkst6eWPlXcsmQlQZsSUbQlKTfpvR6gDe/+c3NB2Gdb84FbWlrDjrWsLstyahrXf7M29sDfFmwd+7RyZm2p2j46GzNkWU1PxYcWZbN1pyVHthx4GNCScZk4MQyaZpsanJMxm0Mt4/wTbQmYJM1WqOVg010Jjj8JP0joiYR5UzwAhQTi0lWPeqWLy3fBGsSx0MLnOTZJCxtYmdXkj7Z4KmbDJtMsIIjgRU5k7vJTpp9ZAEbgAlX2uQuX5sEZ3h0sVseO+mHy06BDFk2kIOT9Dc1a4M66aEXSCdjtavsVY7PtJdu79JJxj4X9fFlkv59ND5Vn8mZrMBRG6e6BDjKyCOPVre2CKrYqM3qVFYeH8HkkyA7kEVoLzurLUm67+XhATRgF91o9gN6vaTRhm6bq31O5Iwzzminnnpq/2SJp+v4y6sKBENeqKhvkvRH8emkjz3sQKsTJJHst8X0M+iMxT/lkpG/SHablSdT4Lx62cte1t9V5W3aHuVPNsoopx6AnkKyt1zlr8N0gHV5RwNvX7bLA9oBg3X0Oh5ZsJonXbCaP02XzBTLB3gwQAP0KhQfBvJhgAZTOklfBS7eFKPBtIw0cE7C8kDRUzyVwd8flB5yaFA0DPAKpAvwpvRqWh4eWKWldwJ0FSiPhqcw5aELpjJo/MJFS4PVNN4Mx54HDjjwSTYGbhNBuaQmRJOmiatOoOJLg+kFmqT/eq6JJclyommLI0m/dUHnItllTW70VLr0sUWetAmRDUBwoDx+lVMWJOm3PsiwAc8Ez2by+PQqV0CmQJ4Jmqz8qg+NL3+qI0l/5J4cGXrkw+TxKwCosvKT9LbjKZekOdB4ZW/ZIQ9fcKM83Um6b/kCJCHWgaz200cHOkmXLx4ZwvKTkSe9CuxP0gd4ZZP0AKPtOZLsoTYjddKtDJsFju985zv7Jys8eedVBh6b92oD+dLazWc0CdqUFwR6e7fPlnh/EVl8/SrPCpFPbvh8iOBNu9gsyJLn8XzvjOIjtsiHS0+S5s3e9Auw5XkLuXMPDdgD0CBJP8/wkg1auiDZ7Jdkc7rkjiacjDYkA5ftfDKlk/TzRT/xt/6Qj+Z3WBl8/U0uSfepPDLJRh1JNulTlj44GWOK8w1vFUpGHZWHB9SVpNdbdeIXsE8Zuqe0c4m889WPDG2QT67qQZce+fjqwzeewcqQSTbaKg2c32TQbDhcsJX+rfjJhq0HY9NUfzL6AK+gdEujYT4sGk7Gj0N9wVfTfPJkVjHeDMeeBw448DlSXXCgJ2ySPrGva0+ydd46+SmPHWDK2xl94KWSDbvLhmTwpJNBJzlw5YexhAHIQGSgN7ijvTRRIGLlyOsAPJ3mCTbfOPPaBK8oMKGQVS5J820x74TyaoHTTjutefz+RS96UbNq9tWvfrX5LhbwTTivInALjQ714JH1/qcnPvGJzRu6TUDyy75kDJy+J2bw9DoBT8B50aVVH/L8DJL0l0GSA4fRfUel6vJRGZ+MgCTJ8gk9ftO3ZMnp6+oPQYRzxUqmVWBBLBllBAr6rFZXpd32hcn4IUAnoCNJXyVMsuwz9SbpP7zICSys9KlPWqCrLnJ0oNnEPrLqUJcfH/jK4CvHNuXk4wPl8ZUXhJdOcsrTgy4QQPlEjPMuGT+olC+d8IFAsveYkGzw2LgdfckISpL08bVsSrKd4j2oJLhaX5KubzWPHMAH6KrT+WLFly+TcZufz/wAwudzZQqSdDIZuCfmf8ekB86SwCdJP4mTDXwovOuk364esiAZNkzL4YMpr+hkb/nKOytwksNebXL46jCQ87XBCTZY4VnxMdEcf/zxzT4xt+tMcB6n914n30zTcIOcskmavT9kvG6AjAFOQGOSENz4OKhXFnhvkQ3S9JvIfHDVR0MFU1aUvCbAqo5yJh11GCQNlm6J+uCoVxG4zeWVA2S9iNOkxnayyrBLe5RLDp8P+eFogiT9+ucj/tHv/ObWqgkeX3vwk/TVGz7E41tBhX5TRh/5MLHVvWQELv8fe3cebGtzFfT/+b6/skSrlGCJ4sAQEYsSwYBQDDK8IRIIEAjzLElVmKegjJEhIQaEYAgzCIQwhRlDBJQxDAIyDwIiYwggihZSWKh/WPDbn+7bZ+9z7jn3nnvf+76597x711mnV6+1evXq1f10r6ef3s/Gtxv33Oc+d/vBH/zB8Y3Gb/mWbxk7dcqDpVv98itoVb/gQ159+OrxyP5rv/ZrN+MIjY36d9lFHz3V2OGsNh9lydJHRoqmLHl5cmSMHz+N4/fq7CKSM+6lqx62afuP/uiPbl/+5V++kVeOPvpr1gun9ywsuhTgrxQO5BfU1LfoUvZIQU1+zRTtLNSet/RKz8pdlD8rK19TZzX8ve0+i77s41MBsWt4x96MFY/M3Rzx1/J9TV2rvJT8Ea6uBx7ywMegOg8ebBdXY7I9r566mHcoXx1mbwvX9tsqeE6heuD2VMMv1Tk17EnVkNtTbg27qN019ZqsloyFBW5yWmk1vp3nrt2dM7qJjRXKWkS8l8hLJB3kdti5GneQzgNZDMn+4i/+4uaO2m+deVeS81kOSqvTW63xvNPI+4mcb7LQ0K+uJSP4MWlaDJ0/E6RZqNhFjry6FtCx8GO69wB/6kd9hwpHA3B0vqywx+Nefl98C5ogwE7fH/7hH44ARx/U3AERpOgj/es9U/pTkCCIsCCSpW/1mZROsMYeOWNHXpAhEFF/zTOM+p7+mjayl+3KKaMuebrRNASdDuMCHU0d8h7DCt6NJ2NdeSm9QDk7WcaxmwI/5sxPQD3kpXQC+AJ5IF/TXvXXvE7Q8QEcwM8C+iHgn5dHB3jqgd8MatpS075DeXpWvhrzUbVIJ+mS4y/9rZ+Ba/UJT3jC+EKCHWV8hcjXrPcwDz/C1fTAfbfbLIPlvLLVyYCs0/jnpNf4AAAQAElEQVR58oe0Oi1f+/ySq+tpi3e7qbaAG5WvTrHrdP4U80ymrpetLvRTXcxbqquFXpjWvJi1rU7LV6N+PJMSuFDRAaNmueqAug1d1XXptvuoY5ec+4en7jVhw4HHUwIYgYjFS96OgK1qj6ncwStj8rIYUG7R+Kqv+qrNjoyJjvy2bSP4Ecist4H72Q93fe6Yned5h3d4h82bs73MUVmPw3xTzM+o0MsedVmY7CAIfJTzRnLBkkXLb6FZjNjCpkrR4Q/5kTn+O/GAfpdZQQD/CiqcnbJT4/C4t5LrD3R969GkvlDOo0syHoXqFz8t4zGlvvObeoIMfaFvPA4yhsihv/CFLxxvNP/cz/3cDS7QoJNNypDxjT1vc7djKAhhg4CIneRf8IIXbOpn42d8xmeM3Ub6jQePWcHXfd3XjV0mO4/Gq7efAztHxgTQ/po7Vc6dCeL8lI86XvSiF23axyZyYC3kAh27n64LY52cNsDphV8E2rn8SFZ+yR7iaPI1xzJ80aRnAZ9eKYCTgUvPg5q6F2/JShcs3mGKR78U4NXUtfJo+kS/8aGx4CWu8q5hNDJAGQAHh7j8Ea6WB2478LkdN1RjIaiZ3o6OWylTDXGDGMhUF9pQ5/MqRa+DOp9+neAdJFTD/huprCmz2nxWthqki/iDeYl/1bCluoT0+SJsqE7OWJiMTPBeReBMjzt6i8xP/uRPbsDvlVlQ/BCtSZtWOty5W/wsiA5Dv9u7vds4K0LGHbNAxd25nyPxLTFvyXYI+j/9p/+0+fFWjzje533eZ/uoj/qozduvLbR2jei12NEjsFHGbpHfc/NzJW/3dm+3vcVbvMVmIrVIs2dNyNV4TFON4Iud+EfYxrjhD36V8pmFSeDgx3A9kvQ4UdChLwQF+tfCrk/027/7d/9unN8SqAhu9Ju+8ujSODCWtmsfNIGsoBdup8QjTWOKbnrVzxbjy7ktO4LeWq5e/Y5HRt0ebdLhjeaCXkG0nRiPUgQh3pZuV8G3DQXL5L0FXrAiuENfgTkfaIMxTb/HuM6PGfcWbm3SlmqcOXJ9VGN8L5wO9vGj9Fqzz02qMS4xVzllDvGa1zQ6uZp5MuqomT/kwc/KowF9Jlg75MPpAnBy8NrbJ7940trXK68MgAP28RWa+viOj/i15i4d3JxArqY+ZZU5wsPDAw9p4HPWpdWYAGumZ/mH+ZoyBuiCs/zD/EX4efSauvGWbql8JbkQqlNtqOvzFxZ+iBk1bVPtah+8Jv2Qhv5QQTWqMmmZrIDHBwIKvzHma+zr98Cc0/EzIH6vzORlYTA5Aj8JQpFFyx23xUSbvItIAPUDP/ADm6++u8tHs7D5aQ4LlqDF4WZl7Q543OXgssmRboGRO/Df/u3f3uwQvd/7vd9mB+n93//9N79tZuF07sLjEBOrepWT1mwf245w2gP8i8J/7sT5TP8+/vGP3+x8CIAFHfy/ZC2ixofAAd3jysc97nGjXwQMFrqXvOQl49EYvnL6xLgSpHjsRfc7v/M7jzLqqNlHxolAxSPTd3zHd9w8GiFnbOlL401Q5pyYcuxmj51I+uUFwXZm7r///s0ZMHxBt8DL4zZ6Bc9sI1eN11kIrMkJgLyC45d+6Zc274uqxhxjEXdOhT+0UeDGZ+plFz9qKx+yVf4soJPlDzzXEBvgbHcNkqlZJxzgL6AfoEtrBirqVh7Aa9LZJ89mZapxI6AsnpRuMislR48UjQyoaVeFPPxSE0cgA+D8VY0gT5u1j7/89I4A25lAddSUgSsnXfXKH+HqeeABBT53w+CoxuA/2zXVCak6V4ZAJbkyUPv2VKPd1YXtq24qc2HhW2BUQ3pNSiNz5p/xZNIBJmQ/oGp3xiFiQdBjHvOYzUsMP+VTPmX8Zhs5dLsvFqbHPvaxmx+xNbF5tOWHU31Dy0FmeT8C6/fOLFwOPz/pSU/aBDcWTd8Uc0bITpCgRr0WNguhCVlddqDosChaOCy8FjWLmLosaCZWE7zFRDmgzdXwsyZrp7QaC8DKox3CRfRDmXsRr07MXm3kJ77mV8EB3zqg7PGjYADYSeFX53n42MLG/+h2UtDkBUKCXn4XXEjR4XaGBBX6SXk7M4JfOpT3SEtQjGaxZIcfMfabfMYAXQ6zOwwvgBbw0INuHDzxiU8cZ9E8crU7KZhx2N4YswvlEZpHXR5pcYL2W/ztDgnWBN2CcLLa6tuFfEOWPYJ0j/KUMXbVrW2ul5o7QuRr+rj2qTJk+VhbtUeeDUuPeoD2SNGlZA/xavyIsLrISgFd8lJlqvFNOfWptxpnsfDJk9FOebjgZJVXLxyQBWS0dZXRpiWHJk9XzXbjAf2tLP126Xwz000KGv3K8IXy5NGkVxQe9s2673Y9UHNgVScT+u3qupVyNeurmR6WrUmrDsm3hFejPTXTWyp8CeG6O/TW9XZUl2jBAxcxySwt1Ym/0Uw41bhbN8GZjOywfPAHf/DYWbHT4/GDSdT5BkEOvgXSmaB3fdd33T7gAz5gs2MgULEDIJgRxAic7NAInpzp8bzfgkcfuQ/8wA/cBETv9E7vtHnMsu0+JlsLjglS0CRYUpcJ1ERrQmfHe7/3e4/dAbrIWqi1Bd+CUTPI2am87o/8IbGmTxatWuiVSNfiUo1HnKv9Dp8aG4IPfhfg2D0RAAFfScf3LT936/yvb4wTwQo/C24EB/oE3ZjgtGrTb+oS/FgI7Z4IUOzyCbqUN96MC485vRuqGruEzujoc/XZdRRoP/nJTx6BOFy9dnToNkac5fHozbkkj7bsID71qU/dPvqjP3qM92/+5m/elDNG+EMgpM12EY1DwTz9HufZZazGNSGIN46V8/hWW/lE2e3aRzu1gwwSXNvIqMuYR8MTJLJd+/HJvczLvMyoqxpBHDmg7crh13ypqjKuReMcn98BecGnPuVzdZDTZ8rjk8Njk1Q79BdZctXGPjx2obFTMIpGHz3KLRo5dKD91Xgciq4e48jjU9/e9IoMMmS1Q73ap5/R6D7C1fTAfVezWcdW3a0eMGHVXMhrLnwmH/bWpMubzEyQa3I0MZncpCYxi5oFkj5llSFr8kUjZ7ERwFjgTJgmTqAsICPFU59Jz24AGWDiRqcfb8lbODxqURbfAk1GvfKArTWDHROpSZdMNRY+MmxGk8rDARzAryLoPwuldvOztvKd3Q6HegULHjv6mrrF3W6dIMJjny/7si/bHH72rqa16CsjgPEo0o4KvR5jWryMB3myxoEFT+BCv10bd/5sWH72+MijsOc85zmbs0YejXqRpgXZGBBU0OmRmUdRX//1X7/RgSbYdT4I/If/8B82OzjkPbryxnHnfODOFFl0tde4YJe22eHUVnXZcRLQG0eCpJrfVOMnvnBtCM7Yrn3yeHbLtNFjXdeDgNCXAfi02uxAOZQv1Wa7T5/8yZ+8Gff8+PznP38TtFXjDfoOeDtrRD97P/IjP3K8VJQv7Hw94xnP2Oh2PWgDviCOLc5SfdzHfdz4KRzt8IUBflePMfD0pz9901/wF7/4xZsbDoHutvt4PQG76VSX4PTZz372JvjVrx59GwvsNg8YD1/0RV80ghznp571rGdtzoYZW9pAl+tWG+h+9KMfPV4mu6tq/C6gfoCTd52vPNoRrp4HjoHP1evTu65FJpNDMFGvvEnNJGkhZDi8ZnAgD8jiA0HKkjEZg2psu7tjI4OmDguTBc/iYDJTFt/EqV6Bi0m3ZoBScxveAoZHTzXOCAhe6LELgE8vnXRZYMizlYxJ02LGBjrYC7QDkAPVeAdJtR3St2ufOu2Ha+R7PuEffuI/AYO8vrObYeH2yMgjJIGCnT47dwIZO3kCCgGOhd3BcnfwHjF65OnREj0eW6LbGRHEWHTtFHrE6TGHRdMjJGfHnM8SbBgHxoYg1oL8zGc+c/MtMQebP+ZjPmbs5nnPk/70OPVRj3rUWLQFQIIFj7LsKtpNFNwIzl77tV977D5+6Id+6KZ+3yR0+FlwwF7tp8/Y0ka28QufsEXgTfaRj3zkGCcWfe3DM+5qjhtjmSw/Ll34ZNUhmBOAaaMdFDta6jUm5d0cGM/85JGenSh6jF9BFr8Z3yuvnfQr7+aCbnWjsZUe9aK/yqu8yqYvXA926vSxcuTZoT48ttGFLkBhH3nXm/bCPc7UVtcKG9G0myy92sEGeW12odBrxxePXteqtvENvXDtYi+9aMrBpUe4mh6472o269iqu8kDNRfwaphl4qtOdj4G8cw/E48JaQG2RcHkpbwJyyRo4jNZSU2aZKRkTIZ45OiRmhhr7jTJk0UzQZqATZruXtGq8S2aagRWAh6Lkgm9Go9plGer+qrNhMpWE6xU/fiADFrNtsPRAfwQzqMd8h9E/EFXXQ2/rjbqBwvc2gkQBAgc7OIIHvhUn/hGnh0WXyN3p++xJGPtFAiKBD7u/C2QxodHRa/7uq+7WYgFJhZZOwpv8iZvstmNsKPkG1T6mrwxYvx4ZKWcRyK+reXslwBBgGWnRnAmeLIbZCdHcCBA0R5BlDJ2iQRVxis6G+1a4DkYrc3GrLZZpO3SvMZrvMZJAMwe40yA5LEt2/iAPmOUTo/AvKOq9uOJPjscHssqI0Dw+MxZJvUJADyWFRAayx7xCtbIAvXhux7U5WD3KqudZB0+d63wp29PCgJdG77l5luR7KTbFxPUzb/s1W76+M+1oP/4n88FJ960Lphxzcg7LyXoYpf+ePu3f/vNo7NqBJT6gyx/sFlb7HBps77nA/wnPOEJG/8aX871uGbpUa/xoy+kgF2CIHXKH+FqeuC+q9msY6vuBg+Y7MChLYd5uEnIZGOiBdUQr5keTkomIxOqiUk5eXx5k5gJtuaiigfwTPhSii0o6q3GTk41trrRlMe3MySvjqUfzj46lz52VycBXDXuzMkpr84lIwXooNrWp/b4ol3ldLWfL2u2HY1fHdi1oHr3jR0O/a0PLLT4Uou7snzEp/IWXnyL2+KRXf1GVt8KgvDpdx4HX15fqUd9C7cLwga2KW9c2PkgQze+svTQrTxb7BoJsMjRbzwoiy4li04ejw6gHim6+sjRga5eqYXcQi/I8EjJo0B0Y1c5ej3O4Qs6yMOV1y7+grOzGo+h8JUF2sVOOpVnw8Lpwl821dwhJUMvOb5gg7xUPfjVuClQNx/g6TOpesjB1V2Nmwr1kK9GoKx+/vJoiyy78eFLpzYqp2/w6CYniBMUCXbf6I3eaHypQf30sRvAycNrjkv5I1w9DxwDn6vXp3e2RbepzeShqNTEZEIHcDQ4vlQe3YQllTdx1gxOFo5uglfGJC1PvvYTo/ySJwcsFCbEBcqqW/lqBCt4ta8Pb9t96IObdHfZIVuNVD34eEtnTVu2ax98uumo05PpouHXad614lcy0d7DhvGDhcquj7v2+++/fyx0fEpWH/I1nD/5W3kpuvIADSy8GjsoxhWahU0ZOuhcqTKATO3L4Bs7UvWQqclnC8Aj7MqSKAAAEABJREFUoyycfrJ4aMqgq1se1NTBBoAP4OTpWHLK4aELIOhWn8Xb79b5ujz64rs+yIDaj6mle+mqRuBP/7IVTzk09dNZDR+SWTqqUZadS0aKTw7A+Z0uetlFJzpaNQ5Qy6PTVfMbYNWoky2g5jVFji40ODBG6FAnP8gDcvhg230EOXbt7Aw6YI6+9OzY43pGgy898CNcTQ8cA5+r2a8v1VatCWQZYYKpxuQCN0nVflLedh+T1y45kZE3eQH6wCGNLF7NSZFeMoAcPhzd3SQwEeNJlYVLAZysMsrKw9ckXY3JHt0kvcqQrWkDnrxyZKRg0ZUB8myoxuS/aNvD5KP9/FKN3TLtt5hL3Zl73OEunRw/SckDLtJP0gXooFqkkaIB8nQM4u6f8YcmrdmvO/JYbKXo0trzVr5mHat/6alJq0Z/qmvVSxccDRhP27UPOrQafqALrWYeT/tr5gUPdFjYPUp1RkawSE45UG2rzMpXRE7qYBM9Ndu3cEKrDPzQHrg2S8nTQYa8fM065GvawN6adaAD5ZUDyh3m0RbQbzysfDXmBjqq0Vdk5KVLl7xyaIc4Wzwe9VjR7rC2KLNd+8CrUQf/0rEdP1fWA7ca+FxZRxwb9uB4wMRWMzCoOTmamNHV6Ku+zlv45ohzEdIF6EBeusD7U+CL7sCorxujLcAj5xsxzlY4zCpP1tkNXxOWoku/8Ru/ccOTZwf8EOhDp58eKVg4vvxK0eErhdMnv8C7Wvih5kTOH9VYoCrZKw0WJg3kAwsVXICKbvFBl1ZjQULfznzQyNXeh4cieBY1KfpKq+HnRTukH8rjnwWy1SCrfyC7f+hAW2ryLaA1cTwLbs18zXRXdCzkdJGRByu/0qXLIxy7Eh474QkW6RVUsV1ae910HeolU432V9ij/po4Qk1cOXUAON5Kq9EvNWW33admP/CBMmxmjzK1l9uJjvrJVEPPtvvULL9DT2jwmmVrn9aUXTrIwaWADQBNm807fCd/aFM1Atbt2qcatl3LHpMr6IFj4HMFO/Vua1I1JjGTTzV2TpzjcPflWzEOfDq06uuuDoz6lsxK4cCz+UNA81Vc4OvD8tJVTkqeXim+4EYg5BDs533e521f8iVfsvkKrMOyeL5aK3Woli72wJU91CMPlt6FH+bRzsKylRw7fFXXXaivL1sYTMiHsD0MPqu9mmoxAhbxmrsG6DXHDB9VSLcE1UttIauL666LeRpYe/7yk5QfgKCQnAXdAg/Hl94NUD1gM+p8HXUxvRqBnPnGWOIrPgKCxMMxdnsGHkvd6x44Bj73eg/eA/abgM5OyL5V4hsifh/LN1583dfPCEjf673ea/MCN9/6WCC/YNHI+VaJPJ4UDQ7kfdvDC+XI+YaQic8BWAuFsyTeyuuxikOsHrF4yy6bvOBQyiZ6Hiiwhw30sVE7nTdQj2/LnPXPPdCtt23iamvNBaoagfG2+1io8C1Wu+w45Kqvar/QVSOQqdMp+QW15y3avZrW9W2pTprDZ7XPL0Y1/LTyK61Jr/NT/l+y0ppy8AcbqptWURfL1GleNcZQdfLbZstfdVr2phUfBa6MB46Bz5XpyrunIdWYcKtTRgmAgO1vZxS8t8TXjL2ozVdV/RSEr536+q53tNwIyJAlA6fH11bhK5D6x//4H2/e5eKbIt7/4gcp/cCkb704HOqnKZ74xCdudp98y8dL3citR1DK+kqyYEU9bJSeB3jgPN6i4bNZqq0O8nrztPMt7kYPnVWnfXfIu9fxmm2rRsBjTHgEYUFyNy7ogQt4tt3HQkxmh45xJT0PqsGvzmPflFadlK89frZgdYp0K5lq1HFemZq86oRdMzjUfoBRnfht232qsYtaDd010x3rpfZX3Xbd1Uk7KKl9vkK6EIyV6qS8MbTAvAPkjTH4hYqOjCvtgWPgc6W79+5onEnGZAPgFjWWVeMdKxY72/YCAKm8w4gLlz8Liye1i+OQZzXe3OqrxM78ePW/4MfbYp3dEfT4Kqx3sXifiPf8+FaMt7iyzZt2BUcea3kXiqDIb3b9wi/8wvjKezV+d2jZou5DXP4iIIenjSZngd/CDyfgmpM2/1xVMAZqLtZrMed/7ZWvoCfAP8og8J30pQHVWFDVXXtc/jJQnYjVHkes6/O1p1XX1c1Xq+yhXw5x/FuFmnVV1xWthh114/RswbqxfHW2yKXydX65athJCX8AY8w4Mp74Do5/hIefB46Bz8Ovzx/SFptw1kQDP6zc5INmt4NMzckKnRye9EZAxm6Bw55wugQwzu84wOyXrL3kDR/PZOcNvF6I5iuu6B5D+Y0t5QUn9PktKK+2dyD5sz/7szcvi8M7tIX82fyf/umfjvMFeOcBeTY4xKtuee2toNeVHcQr9k9fa5KFqBoLVM2Uz/D4aOErz0/whxpq2nZevXUxj3xNfiV7CqqTtp9iXMtoL6jG4Vs+qRkw8k3N8tu1z/LrtewdS2rWU90xnXdSUZ22i2+AOmr6ix/RwPLjg+Uv9R7h7vbAMfC5u/vnnreuGpP2du1j4rHgmXSk8nZ34AKTmpMYuiLVyeJQE0cHNSc1Ze2omNBMcN4k6xyNnSD11CyHf//9928eNXnhWc2Xqjnb48dN2SEgoVuQU212h+z6eGEc+/Bq6qt9eiN767Qcm9SljlVOehbUdRWhGgEeP1SjifoNoo+k8vyhX+XJLp78wwGqMfb5gT+0uSbtEMd/uPlG+4G2g0p2gPwCBL6pPR+tGo8Lt+PnYemBY+DzIHf7w119zQnH5LOAT+DSmougiWotctWY8KvxIrs16ZOxANbke2RWUwavJi7gcW7Ib/+ow3s76PC6fo+4vNJeng2CD4ed7frgkwd2Y7zwzGvv/WSBoGfZpy5ATrp0Hebh6PgLl6/GhIsOaral9im7QLVd5c9qY3XS36u91Ymfltx27cNvfCk9BOzD/MKrcQYG/0ZgbOFX40AsXD3VCNTgi7Z0rxT9VkFZZaTnwarvUKamrxavGn6qfVptPkvmUDd6NfyhvXhLTlqzLLnzQBn9ISVPZuk4TBcd7RBf+Wr4dOWXzGEKB2QugmqMHXI1cfZVSKMOeVCNm7CavG33oXeXPOR/5/mOLWfp1eirarTlPBm0BQ95Q+7RCo+Bzz3acfe62bWffG7UFhMWMNEKdAQqcBOEQKQaEz/etvs4O+Mx1Wd91mdtzvT4rR9BDLrfCnKYeCc2XvImxTNp+O0e3wCze0S3cn7ewLt5fM0djTzZagRkK48H5AF7yQF59tJbN29z3VyGzocrLJ8etr8ai58xgL9gyQhaa79w4C/eYWo8ya/+IrcAHchX0JMFqWZ+EG/xH33GC6iGTiqqMa6rseBt1z6rjcvWa+RTCZ2ATm2BG59SgnTg0VHTdjw08mTOgyWjvPFM/lDvKkMOyNe0Xx5UI6ikAx8NrHpryh/y8OUXVKO/ay+7eCutFnpXpny3DKt9O9D5tBr9v3agt92HH0A15h+4ftixTo0R+bsM7jpzjoHPXdclDx+DqjGB3ajFJgELlwtc0CNQgdf+4q/GIWlyDiL7oUrne/wAonfn+Lq4t9z6dpVdHHImfXo8cqo2L4PzI5h2iRx4ftaznrV94Rd+4eY9O5//+Z+/fdmXfdnm22DKsFd5k7cJm11SE9ECdpvEyAJ0KajZ7kr2BOp0/oRxRRE+ATdr3lmZQ7/yu34gs/qmGuMKDw1PHTXplex1QJ4s/foPrp/RCddcoA7zSw7/dkAd7KeTLnUf6kFHqzne4coYw4dyZ3EyaNpfjUUU7VCf1zjUbFM1gq463zfKbtc+dMgDNl8j3zAhW40F2vVSsx720aFdUr5AO6yD4prycLqkN4NqjIOL5OrG/IvKPVD6sn+l9C1cCviBD8xP/IHGP3BppdgIImvig3D8dykPHAOfS7npKPTS8MC6wC0+LnxwiJssTQxsc1DZN7I+/dM/fZM6syN4sXOD9qEf+qGbczoOLpOnG5hgTCZovmX11Kc+dfuET/iEzS9S+5XwZz7zmZvUiw0dcv61X/u1cbdlUmKLx2jKsqU6WWDYuu0+UvrVtcteNxFXg1ZhP2yhGn5YDqgWeiqtuXjyZ7XxP9/rDylh6eILEOTR9cVZQAfoUgCvWX817KpZr/FyuHCTf6BQ89uC7ARsXzrl2bNo0mo8stlu8FGGT5ZITfurQaKHbukgXPIfeeOZD6R0AMWrE1/JnwVyyv/Jn/zJCIAWTo4+eTaTk2pDhT2g9jgeqD1tCN0j/9i+TK19G/iAXwEcuNmrGfjyC/+gK0+OLjT5I1zOA/ddTuwodfTAS8cDLmgXNnCx15wkLECCHqnt4B/6oR/aPudzPmfzmMtLAb18UCBjJ0fA86Zv+qbj7sjEsVpCH5wOqUdbDkYLekw2ZAVOH/IhH7K95Vu+5eYdP4If3xSruViRo4d9NW2rxsvS0OiV1uTJH+FiD1Rj8bxIoho7E4JOMnyvn9ZY4Gt5KbCgykvlFyh7COjGGhqdFhS4sYEH0MjgA3hF7LagGoEyXQJydgJ61VdTt+Ct2pxdwyOz3eBTjcCoGgFGNXzGfn6jW53GuxR9u8GH/GIrT569rjv24NED4IdQnfQnfjXaTI+y2lKN10WwRyBrJwpPPTVtV/bQju0KfVa7pNVoWTX8tO0+NWnmMzJ8wT816TuR0b/SI1zOA8fA53J+Okq9FDxQjYnbhV6NCdQiYAJAMwmsd/Y40yNvZ8dLDF/2ZV92TBwmWIsX85W1ACpbDb7JVR6PnDw9JhaTsvyrvMqrbN4H5Jtiv/RLv7R9xmd8xgiClDFRK68esnTI17SXHvntBh/1gRuIXGXWLbWNn/SLQnDAxysPBysQ4nsBgx1B9AU1+0d5UHOs0UNGOXRQk6e/9fPirVSZ24VqvBvK2DnUfdhGY5ZNgg32wKUX1YnHtupkQaQP3fhUHgjapWSXrmqh56ZkgXKuw0Obzi1wQFQ/QJLSU43rcNt96Nolwx9SNvNLNeYBZdDvdajGXHbYjpptrIY/+EJ7jd1q9KO+q8nHO4RqO34u74Fj4HN5Xx0lH2IPuLBVWZ3cwVrQfAvLYeT/8l/+y+b3tJzj8U2tD//wD98e+9jHjolTWROFCcSdpEXLJGoyrcZEuiZeCwvZmtvJ27UPGrTavOfHz1YIrNT7nOc8Z3vBC14w7lQdnKYLWLyqzaJSU1/tJyV20bngbH7Rj+nFHtCPNX3Kf8aEfl79qI/tGgh+0fULbdJDUBYdLHzx0Wrff/gWerrxLPxoNe1Au1VQnj5An/Laon0Cail7pNpGTpklS/5GsGSVq8YupLJ04q3xDaenGgssfMHirbzrCA3Qw040NoIlJ10yUnl1k5GvxnWKJq99rp21iwSv6X9lyNVpX9fpvDruBdBewFYpWO3TJ8BYQxOww/mZv9GU06eHeTrQj3A5DxwDn8v56Sj1IHmgGo+gak66f/qnfzruhlzI6yJXtYvcBGtCdNS2iuEAABAASURBVBfkhYIebX37t3/75mWE3rXz+q//+iNAMola+NaEaZKgA30tLAITdHrVY2IhowwevGYAg6ZuAZQD0J/0SZ80Ju3P+7zP277iK75i+4M/+IORN2mvcuyHA/qloGY71QvQHq5w2H444IuVHvoQvRoBK3z1HZzf9ZEFQ6qPgbd061djZqV01n7B1Dc18+qtxh03OllpzXrVs+rYdp9qyJLbrn3ogC6aFJylkQN4bDU2jVnjzDum4OrTHjJwtmiLPH3KA/jyR01b0Wq2C+6aYTtcGbrolq/GubWa8ks/HnyB/CojZSsaXXA2LNna28Hm2uuuxo2BRR2PPcov++ijB8/PzXhcTTc5UI05Aq7+2wV1gPPKX0Q/T/YsTVlwli6PDirZATV9VY35ix/4QPv4mQ9+7/d+b/Cq0XbjGc9cVZO2HT+X9sAx8Lm0q46CD4YHXNw1L3z6q3HXaXLAQ3OBw935oDtg/M/+2T/bfuRHfmTs8PhpCud4yJlATQYmBrLKr4nE5GkBkafLYkMGnZzUhEOPPL7Jl75qTDzKvcmbvMn2z//5P9+83+dLv/RLt6c97Wmbt0Pbhdp2H3qWjmpH2cZkte0+7FPHDj2hsUH+4QLVCGD4Qb+CavQ7HP3QF9XJwsyv1fCd/hEA+xbfj/3Yj236Rjk+/ot/8S9uDqa/8IUv3P7rf/2vGxmPKQUZ+ke/1r7OOr0DQYYd5Nj0u7/7u5tv9/30T//0GAdo+OpikzGlH9EAO+Qr6In9I3PwT1m7Ut/zPd+zffRHf/Tmt+H8hpzdS28fV68dRfawfdVDt7JULVvUSw4PXp342cL5fd/3feMMnHKAnPJLVlm4FOBL0cjDpcqo08/AfMzHfMz2H//jfxy+5yt85UA1AkNBnL5iOxm/i+emxY2Db0qSVQ7A6d52H/3liwa+WMDPdLCFHWRq+nYnelf+1Wn7ap+v07h2V2Ns8ZE2aqubLWPbjd2Xf/mXDz9vu8/i88kuO/pZeoTLeeBuD3wu14qj1D3tARe4Brj4pTUXIROhCU4KqhHsmAR+7ud+bnvP93zPzUFmj6FMqsqbNKqxiC5ddNRcPNHUt/TJKwfgAJ8+5eTxqk3QJAhS9lVf9VW3T/zET9we97jHbd/5nd+5CcR+8Rd/cUz0bFgT0tJhoqJLnn44qMYiDn+4AH8CfuAnPrGw+b01vrXA1xwDfMl3gho8i6iUDMBzoF1/0SfgrUY//MZv/MbYjfMY1IsovaFbkGH3Q1l61M+Wbfepxu6jvNceqBuQYZ8Ayt03e9EAu1a9OxVj52/pxiOLTl+dbpN62C/9oz/6oxEcOZ8mkPfqBYfpv+ZrvmbQ1UGWLvarG23hK2+hRCOHJgCE2xkVpNtl4SP+4m91s0074VJ55eD0SfmKHkHY0k9ecGKHSl3k2ARW27Ufne01x7r3a7l5+fEf//FNSr7mKyWUU49+EmS6mXjbt33b8Rt8dAHyQP30kr8dqEYxegZy7d/Z/DXypZNqXNNn9cjXaV419NZMta/m/KWN5pw3f/M3H2cM/YYgP5PRH9quHymoWR5+hJt74Bj43NxHR4kH2QM1L1oTwwILjUla1Wjy/+bf/Jvtoz7qozZ3jB/7sR+7fdAHfdB4fw8Zi42UbDVeUFiNCchEYRIxWYBqbLWbOJSpKQdfQA4fwKtxN1aNcz0mpL/5N//mCHic+/n+7//+gZusTfQm7mWLdNt96PpLf+kvbdpV7SjbqQBtEB4m//SHfuEnk7m8oMK3877yK79y7NB88id/8ggq+Z9fvZvJok1e4Osxo8Wbjhe96EXbP/2n/3T7zM/8zE3AI0DFU4egwiF4QZNzP9/1Xd+1fcRHfMTmkaVdkNU/XG8cWUz8RpsdGDsO//7f//sxjmp+swpfsPvxH//x2/u///tvznsZD9VG1i6IoFg72CEwYKs67UJ97/d+7zhvY5EH2kMnez2u9ZMqgnrfRPzN3/zNjd3GFBmydhd/8Ad/cOw0qoc+MgIJAbjdI36y2+VbiN/2bd+2kfn1X//17fnPf/7YAbMD9OxnP3t7xjOeMXz24he/eBPw/NRP/dT2uZ/7udtzn/vc7VM/9VPHrpnXQ2if8asd6uBnQY9+0wY7b3Zx+IRO59/0W813bDmXp33sVMff+Tt/Z3v1V3/1TTv4CP2v/JW/Mm4uVn+g+yFhoH50OvVTNa7Hld/u0Ecdd0jVhWqq7Ww9NeeDVYhfjV1y99133+b9YuYNPtQPiy4Fi7bKH9Mbe+AY+NzYP0fuQ+CBmhe9yb1mUGIB8vLAatztPe95zxuBhYv/C77gCzZfVzfpWQxMEC78lVZjS3jlLQL4moJmolC2GguaPJ7JBk7GAlONyRVdeXWZjOXZaqEm59GEdwVZCJ7+9KdvFm93xRZkd8hk1Idmd0Lwo55t96Frl5wEQPCrDtWmf/lg+UYfCUos0HYmvEZAYPlVX/VV28///M9vXiFgy59vnKmy+/It3/It4wWTAhs7B2/0Rm+0OdfjZZMOoPM/X1vk7XhIBQUeWXltwSu8witsgpOf+ImfGC+wtLja6RAoeAzjTtvLL7/oi75o7DQaFwJwQZbx+Hqv93rjTpz8p33ap20veclLtm/+5m/eLOp4HgU5fI/vxZrv8i7vsmmX4F17LPbGs7HFD8aTgEGb+UBQ9k7v9E4jSDLu+IjcD//wD4+A5Wd+5mc2tniM53GTMaZ++n/5l3953CQIGAVezskYv3ZbfvZnf3YEN1/8xV+84WmrIAhPQOn6YgN/22UQ5BjvP/qjPzp2OY1vQRSe/vA4jq7v+I7vGMGTQEnQyjY26RN9q72/9Vu/NV4E+pqv+Zpjt1TApF9cB8YD/9IpmOIXZdDsPKGjAbJAm9AXVAsdae3ztccHc/evGnPADh1pzXydn5I7D6oTcu1xxDqdXzRtBvILah8UVWO3jw9dL1K+gEv5wfyib4yLs7qWzmN6vQfuu550pBw98NB5oOYOyrpo18VsQrYQmOxN5N6i/Fqv9Vqbn494jdd4jXHHJIhw4ZsEWGwCqDnJWCiq8cjDgmWS3HafatAO8zXL1Ey33Uf5XTImHpMreWDywTMxWyThApq3eIu32CwY7LcIWmjdnZn06VHWJG4BcPe7aGyDr/bDrzposyBDWo0dDb7Rbv3ph2T91tr7vu/7bgIUCz1ZPudHAbHgR97uh0dY7/7u7z4efQqI9YFdH7LVph+U1092GIyjD/7gDx7naewa/uW//Je3RzziEWPRFpAIjuy6eOzkFQYereo3fa+fvNnbzsZjHvOYccaMnHJ4xqw2vPVbv/XmFQt+G84YEeAIorRJMGQXQzss6Oxl6+/8zu+M8S2IVpZObeQXdbsmBAr8ISi000SX9rku7BDZjRHkeDz0Oq/zOpt2wr2byngVkFRjp8UOmaBJ4CNY4TO6qo2dgh/vr1KnMStgFLhJ2eigvzarT39oB1/if93Xfd32Zm/2ZuP6qYZvXUeCJG1+5Vd+5U0b+EZgq/185NGWRVyAZGfXG9fJC2LpxwP6kz64sncC6Fx6DvEb0RbvMF1l9Rv62TwaQNcm+IJVRh7PnCb1OJ+vf+AHfmDsVq92u27Mf2SUUf4IN/fAMfC5uY+OEg+iB1ysLm6T2MJdyO5q/uf//J+bQ57unP3Oli14i4fJWUAhJbsWBzhTLRImCUCnScFEUTOwMeEAvOrkTk/ZagRG2+5Dzy4Zf3RZ0Cwe1XhcZaKmw6SPbuH5F//iX4yvvltgHE7FszDQRQf5auhc/2p/l7doVznlB/4Q1Op3fa0PVyBrlwbwKTnBhEdVgiUTfbVZIPWhYMY4sHujPyySaA7NVmMnR//zOz10eGxAD5rfbnMw3tjBY5NFF40edQi+Xvu1X3vsylmAjSXBhwPub/VWbzVeqaD8Ix/5yO3Rj3705hCqnRoBgJ2R+++/fyz8HosJFr5/91hU/65dKfVU4w3hAplf/dVf3ezYrEdHAhIyxp9xzxdkPO59ylOessmzS3DizNvf+Bt/Y+xUev+UnRXltItvtNmYlAqWnvzkJ49D2wI7egRXf+2v/bWxM6WMftE/fKduwQpfCzZ9m1Jfqs9uG3ltf8ITnjAek/3Kr/zKuJYEN3bl2Cfw9KiLHBBU2Rmim336RT/a7VJe/2ibeowFuuTh5g3tqLhzQDWuZ5na42fzFdIAugey+1cNm7dzPtXQXTNdInV9Hq/29NrjeGfrRAPV2OEz7vjd9aHN+sEjdYGt3U7tNq7J0MUfFRVHuIQHjoHPJZx0FLm8B1yQYJWAnwU8F7b0LLiYTX7uQD/lUz5ls53vbv5pT3vauCs3MZv4yJkMpPL0rIvfImQykKKvCdIkUo2JjSyZbfdZ9u3Qkz88NpIDdJm8TdAWIRMOYakJ36LJbj9v8ZEf+ZGb3wlzHsKjFBMVG9VDp4WT/mpMpPQsHhyQk6ID+Plw71FX2/iE9fL6xmKqP/mLr+3mmPQtxAIdfaAvLYwCA34hb0xYtMlaXOkSOOGj6SPlpBZXj6Tw1G/R9RiKDgGCvrETI3Cy40C/szMe+7DVORg7IR4h2dXxSMrPo5DT/3aT7PzZJXrxi188Hn3RZSfqq7/6q8cuk3Gx3j2lPmOHPdonGBLoKGNcgRWo8JOxxz47VO/4ju84Hvna0XmrXQCmfWu88ZnHVgIN/mIfX2izQFG9doGe9KQnbdrhkL6dVHQy2mLc85tyAiN1ClTs2gCPzMjy96u92qttdNlFskvk+vXYzjXKZ8a7svqHvcA7t977vd97nNnTn/ygTrKCTbsc6GzXdn3ET3S6KVKvvPaxo+buMTl9pQ149JFVN3ngZgTtLK4sXeyQ/uEf/uGYL8jSxY5DvNrYgq4eMtpR0xZ5dDQ4u7SHLcrIm1PQ5NlFVhnXAPpqr2DbDqK+YIO+wdcGZek6wuU8cAx8Lueno9QNPODCA0RWWsleB4svdXHX3O1wAbuQXfS+pm773URpy91XfE34Lu6VkjUxVePudjv40Eu/yQvAseF1vV3VSQBCDtRpmkVF3XTQx5ZVj1QZiwb7nfEQ/JjYnXtwwNRixuZq7Bwor83VeGxHLxrddElr8uSvGmjf8lvNswwWWP6z2PGbhdMukAXZt+gEInZEHCAWEAti+M3CYRfFuPnu7/7uccfsEQl/W3T5mf8sIM7eCEjoVofdRGdM8IwnOj3Cco7FQoPvkLDACo+MOi0+2iBoEhTpe3roFWzQ57GQxdvZL0GPYElwpy12SQQ6FjD62CfAUee3fuu3bh4VOUNjx+MVX/EVx6FfdQjO7D4Zi3zgm18CEG1li10mh4YdyuZP56AEUezlJ18Q4Hc7QcqxSYDkEPXaYRNsqYtNZLWFD+1iCQzsRNmtURbPgu7gOT/pLz7XPrtm/GVcC0Ls4JAXpPExsDskSHPOSh3qdK2xT7uNBW0TrNoFEnDxu3NXxgPfORcm0OJLbdF32s4/xgN55Y0dQYoXsCZuAAAQAElEQVQ28INxwCdktB99BcLaTadD7nBnyDwCFQiZl9QpQFdGICxI15/K8ytb1G9corNLGX7QH8oIcuTZon7BkLFjl1B5j7XYwH52CsCdJ3QTwCfswuOzI9yaB46Bz635666Xfmkb6GKs/YJd+wBiXaQmOBOWCdEFXnN712RlEnDHbML0aMBuj4mUrPLK1mn9q8341co+aClbqpNgSb0qk2o/3KL3AR/wAZvdAAvEs571rM3hUAuKhYUsnKw20WkyQ4fzDzp+JbkyULM91fCh9lrsjAULo8XdomKB8IjTQi+QefTuMZLgwpmQ93iP99gsnHyJbpFF5zc7IR7HvPEbv/FmJ0LA4ryJBeMN3uANNguvg7wWUXSLrPqNv2oz5gQcFi6LnEPO6rJD4lGrgNYZFYu1hfmJT3zi5t1Ozu342jwbBTAefTn7BeDssyjbXdEui54+17GCIXXC7foItOwe+naXx0uuB+OBb9TloLSydgXYI9gRCGizx18eu7phEDzwK912WYw5QYlrSxBowbU7ZtdnBWX0CUb0i50XPNegdlh4BVH0wPme/7RJgOoxoQXdDhc72Qz0C51odqwESxZzwRb9zgZpuzpdQ/pCcIemrLaireuDToCujIAZj7w8XArg6PxAF5wu5eFk8OCCFKkyAI890iUjrzw5oG4pIKccGSlQD7oUHagHjz1LFzo5fV1RN85I8bWyCHDl4FJlqnEzJY9+hJt74Bj43NxHR4mbeKAaC9h5Yi5GF7MUv6asScQFbsGpxrdL3EUCk+CHfdiHbSZaC9sqK625O7BwOs9CzTrO0u9Ufk1C1ditWbZIF2ifhdb2v3NKFsOnP/3pm8DOpKfd7CEPl8qbyOCgGtvs8O0KfrS1Gi1bCxjfCAL4TUBhATcGLMrOx1iwLaoWXMGPwg4iCzDlBQrO8PCZvN03izYZAQRd9NDt99cEIBZ+Y5Q9+pY8Gedf7Dg6vyLwEiQJJAQZyrPxCU94wjjgDK+2+++/fxMQKPtu7/ZumwBJQCRQoUsw7B09HjfVHD/qpV+72KQsHQIwAZ0AiU12BPiJL+hwxsdX8h0EF+j5Kryv4Au+tEd5upz1EcD4Or3DzuwXrMg7iyYV2Ak61eeckJ0qizI6mwQhgpQnPvGJm3q9a0ggJbgSDDrwTbev8n/cx33cxveCNP3Dp8oLvu7f+cd4t4BLzQFobNVnrhtl+ERb7SA59M2Hgiv+rDbzgzbzicDJOGGvdtJHvzNIeNXoBwfVPa4TCPMZu/nVozn+Z6/xwDfGoSBNv7HJOOJzMsaRtvORNjh7IxhkNxsdKud/gbIg0phjF93qNt4cqldG/Wwx5ukWZHsxKl3s4jO7VIJsPuSTFSiRUY8U8J/0CNtNXXAMfG7qoqPAZT3gwgNL/hBfNGl18qI3E5SJzVdmbe+bNDwmstiYVOgwoZk8Qc2yNRdM+h5qYFPN+uGgZr5mimaCMrHZgbBAmfAcfrZN706d3eTW5KV98Jo68OWlVw20G2hXzcDXWLBTZkGyWAgcLRT8COAWC3Rl+cYCaTGT8i8+PRYu48dCwa/K1gw06PLOGAG2+vGlgB6PLyzy+g6wxRi08NQMvOECELsX1QhQ1ac8e1Zgo1y10cE2+tjCvmrcqatfOTqVVTeZbfdhvx2FxWe7tqvLQkkejqYO5bRf3oLNDnl6Vt3Lb+oR7NBDnk3spZM8Obr5lY307UzalFOmGu/RwiMHyKqHrprXKl3yUjI1fUif+tTD9mp8A0+gR78gjIxHPOrln2q8ZJLddGkfXjUeeauDLnrx+Y198sqrCw3OLzXbQLbmazDI1uwbvlhltt1HGXzpLjvqlFdenl2Lxw72aAO6OunCB+zQVuO5pq9W/1XjkS1f2530mExwT56Oaow5bdt2H7pqP2/sSMe/G3jgvhvwjqyjB27bAybSVbjmBVkzdeHiuVg9TvDtGDsh7tps07vjqUZwZMIkb6IwudArX1MXPQ8l1KyXHRfVi6dtJjsLFTl3417s5vGFA6jO/XiMYmLEr6kXrqx0Qe15i3YVUv2oHfzFD9ptJ8ejKBO6BQOg63+4HQL5VU6KRgecDBzwvcUGTgaPjMUFTZ4udZOtxvuF5Ne4q8YCI/iwwC159liE6Fll8bWJ3m33kaeHPuWAvLYpdwgWSeXwAD34xpDyHg0Z/zu1Y7GlhzwZ8ujkpPLKS9lAjo341WgPPvu33YfMLhltl9JNduHSmtcjXexY9SqrHvpWWg0b+Z7f8LSdrPJSNDq23Wfx1HvIF/jYfbLroc6d6NhhVZ7/yQI89lYnfLKA7J/8yZ8MejXsWvVKwbb7VOOxUjV2r9m02kNGfic2/theU46MujHYUp0Es/Loyioj1UY4OrvJ1CyjHvrQyBqzaHbs7IjZLfQYUX3k8LSPLrj0CJfzwH2XEztKHT1wvgdccGBxq4WepOtCXwQXrrtCB/nshDgDY+vclrvt63VRS00AJgsXuFRdYOmqxkRVM130BzNl06F+eTZVg1xzEh2Z3T92m8ycgfBOItvfDoN6V4uDr9pWjUl52320e5eMv2pM2vQPwhX5p838xi+rScaJHRQ7Kejyq91SZQQt/FmNO38L4CpPBpCzqPCjPCCHBld+6V55Y7Ia7xRiF3m0ZYe8MkB9dKhHeaCMRR5POXLoZMjiVeON4uwgX3O8KENeOTieeuUtdNXYMaIHbemlW7lVBh9Pu8nV1A+nE58sGbg20aEudMERmjwdeMqpAyhHDh/QS48Ur2afkK1GAFD7gIlO+pSR1pSB22WrxlhXB1l+8ojJnKA+dPXgsVM9aNJqvN+GLrLkqhHk1bRh232UxVN+lz35O7SJTE3f8QF9BJWp03RtX/Xj06MM29miLvrgdEjx0chWJwEX2epkHqBP/7smPCqjUx8pD7aDT027DkhH9AYeuO8GvCPr6IEbesCFSkAKqjHRbLuPPNihIzCRuujRTBa+zmunxzN85xIEPrbJTQYubhODMmRNAGjKotEjvQjIgYv4D4ROb80JuuZkUzOPR3c1/GBC3HYf9puoLH7OBfiqs3MTvg3kRXC+BUJGu5Spxt03X4Cld6U7lff8n/6txna+xsjra+1fd7r8UdPH/IC3AM9uiHLVGGN41QiI+IpPpWSBMfT//X//34ms+sjgAQucflKGDfJ2YpRDUxd59eBVI5BhB13VqX6vNh9llQP022mpycO3oKmPDfLV0LPtPmjKq2+XHX/yELwFbGMXujpq6mc7Hjl8gK9dcDx5OuXBshONvpq66JBHBwunA15TDk5Wn9FdjcUdTVur0Ufk6EGvNjtE1UnARK92s4kM+Wr0X00dyi9QlzLkQCUZgQQd1Qisap/WxFf/KaD95OnTBjx5UFOnOtmEhl+NPqupD4/t2+5DX+3pO9IY92zlD/XQU422K1cNffj6UH8JDo01+e3ahx01baqZXmMdkxt44L4b8I6su9QDBju4kXn4YMnAwco/0PRQl4vcheuCdXG6MF3MLlZ0E4OLXBnPzP0OkAUfz9fWBQG+JupbHuzyfL8ak5QyoBoT2Lb71PUXOJkFO5ExOapTHbXXhXe7QP8qW9MGbUerRp2HeCV7AvxD3mTmfRwORfpKrQOmgiCTGl8JkCyOJkw+RNMO9S9YShd95e90uuqT0i0F8LOADs7Sz+Zr+oUs+/kE6C+ycGlNOfiiKVOTzp94i7ZkpHjSpVNqTJKvWR6+6l860ODKwvH1AxxNvhqPYdHw9Fc1Fqpt91G+Zh0Lr06+kl573k58BAX6mCxYdeBVQ6+6q5Mxtu0+h7LVjrKd8PGqUbbm+KcD4KkDDqpRTlu23Qd/wS47rkMpqCmrHJlq1LFd+2hHNdq0ZPQF31cj4KlGmWrzwa/Jo5MsejXsWvhKq7G74zqqvcwhH04XWHhN2QppQHVSB0JNXy28Jr9mig7oraCjvDaMzLV/y7819ZG/xhr+PMwry1fV0AXHp6Ma857xW1MX/+Bv1z4LX+k18jG5gQeOgc8NnHO3smpeIDUvBAN+wUU2V4N1M7khdOafMmdI4wJdNHwgYLFrsy5cizfcBewQogO9vo3hNfm+Uut3hZx9cVGT8/jLowzbu3TXtHnh1al60dUrrdM8dZqETRL0LxnyQH7ALfyrTknTs2Ax6rTMopPTRnm+cNDVt3g+9VM/dfP+FkGQ3zvCt7VtMbUQ1VwQFk4PGak2Lp3yFwH5WwW6Dsuoa9FqjrtDPry6rn/QzwI91Qm5OlWuuo5XnchoMx2E4LXnoS2oBlqdlF3lMOAADirJgOqkzCDs/lW7/9ug18S33aeu90ft+TuRk79qlF+EaqA105HZ/at9vjopU+2420l+u/apTgUT2+5TDblql9tO4duZTzX4Z8jX0aohUjOVqT0uv3xak14N29BrT5Pfdp9q8LdrnzotU52yoxqSdTpFrE7JooGa9Ep2yNQeH8TdvzpNq32+9vhOdPxVY5emGgENYu3lauKHdPhZqCm3xvMhvyavTqdkatLgR7i8B46Bz+V9dVdJmjQs6NJDw+QBWs2LQh6gLZC/LChzniw6wHPBOoApuEGTF3TA8f2Iot+w8kIvXy220+PZvUXfLpFAwE4R3CJ/WFZ5ehZcNk+Oj5Rjz1q84WgPFGr691CPOhcc0hfOhhUQerzhq7fO+viKrB/X9Jtk3mHjW0d2wPhCG/hG2ZoTrDou2w6ytwrsVZ9yq55qLBhoeGSAPICDQ1z+RlANds10ZM75Vzfmn1PkISPVS9+2un0b9Bd4qBxWF9tajTF21pZbta+mnprpWX0PJF/3hs4H0sarXvYY+Jzu4bs+ZwIA1bAVDmTqetri4T8QqMaEVDM91LWCFGnNxwAWanUDB3gt7t64670ndn18lVjQ4+uaFlbP0quxrWunxvbvzRZXurdrHzioxt0jndu1T81g4Vr25M5s5Q9TOg7zN8JvRZYe8tVoI5yNghvfWvGTHN4/87znPW/zZlwvsfOYSzAp5ZNt9+ETflYWviOd6pea/VMzxb9dUAc71QNXr35Bg0tvV7dyq/xK0c5CdZZ0qv+UBdcJHRDqeh0H7FtC1QXOFqrr66hG35yVvRP5mrprpndC5wPRUV1XvK6n8R0gXF3nHzyADyrJLUHdeplbquAcYTbXvt7a44fidT29rqcdlll4dZ2/LsNbMsd074Fj4LP3xT2BucAAYy1GFfQUXESvxoVTt5ZSrs5DQFuAbiG0M2GRtlCiVZtX6ntrsdfV+2qqF555g2vNw4x2PzzeEiiBmo92LPR01mlbV53VCHCqzUd9h7BofIHONjid7MM/BDLgPNpZ+qFMNXy6aDXztU/xagZf6pdnj3S13QvgPvETP3G8VdhX+/0YoUd+dnzYKzBkP5BXFrDtRkCm9rbU5XDl1KO+amzns4H9aKtOcgvQFn6Z9EbyNe2khxyoZAfUHkeo03k0UOfT8c6D6lR/kqkkp4A9CLXn1R7Hr4auJYE/awAAEABJREFUuv1UHQ8FVKOa6lI2D+Ez/+p02TPs67LVdbRDQjVsQeNP6d0C7KlGEF6dMqtO508x74nM1TfyGPjcQ33sYmOu9PDO22K06HgLt3CdzaPdKiwd9J4H9JERuFgcHdIl57eQvK/Gm0c/5EM+ZPODhF7WRQ5og29yWOC1QbkVENAJp/ciIAPw1VeNibJmig4s1DUnKfmK+AmgnWSuIWjnwTX2SbJkEODsOQvooGZQVw07lRH41cx7eZ+XN3pnh5838IOPvurPTwJK8jXbgXa2Xeo4D87ac5n80kNWPwjAqhEAqZstDwSqk+LqOsk8AKQafq19utRVC72ldNlWt1+ejovgloy5pPCqq7rOH3jU1Gke2q1AdSJee/yEeEmkbq1s3Vi+bsy/pFm3JVan664b51VSp2XQFtTk1UwP6dWpvl28Y3o5DxwDn8v56aUudXbCEihU49sTgg0LlIUQ4NkxWbj8wtHPAj44S195POUvgsUX1HCUMyp+hM9hXQd1fV3dW0ctnmS1xTcy6Ge3FK8aj4HIqEt6I1AO/1C25uKsDnQpOMSrbX3wFi6VXyAPqjHJ0AHUeTNg21lQRnmgvfJk1LHAq/m960fQ44dNP+VTPmXzzh9np5a8MvynTHXiM/zzgPytwNIh2FJu233QdskIfPhHG6Ro1bjzhYNKckM4LEuwZplq+BofLF4FHbya9VWn8kt+CJ75h1dT/pBV19MO+Yd4Tdnap/g17VHHylfQKwEXNaIa/l987Qcrf15a+zJkQU1anU7xAD3GWwUdddbEB2H3rxr0HfqQ/NXs87o+vawB1WVFj3J32APHwOcOO/ROqFsXu3TBod41CazFyB25BcqduN+u+R//43+Mbwo5QwN8Vdyuy0WAD27GJ3MWVhk/qqhubyN2RuVLv/RLNwd27fJ4+RY7yFjApcqRhzvngg/QAR44W995+SVH19o9ElDxHR8tnN/4UV56ESiHV43JlA4HkdW9bFTXyqMB+QXacBbwFo084A/2Azy/6SX1u0B+r0m/8qef8/i1X/u1jby6lzwd9MovkD8E+m4FVtnDeuh23sgOHT8aczUn/eUvPrsVqE7EL6ODTM1gvzoJwpaSmvrIoa1+Xnk0UI1+XfSzKZlVtjoJ6uo0TqYadlRDbunCW3hNHr01cbwK6aQcGkCsyYOfB0tupRfJsGPxDmVr+nHRpICsFBziNe1G0/dSQD+AHwIaHXV9O9DJ1l4n+Zqyi08GVMPH8AW1p9Ust3gPZVqNsVSdW211Hb8m7dwCNyHyDV9Jlyj8Ilgyx/S0B46Bz2l/3NW5NbgZafKRr05edmdnwO9AWSjB53/+52+f+7mfuzlYLH8j8EjqVuE5z3nOdljG71DZoXjBC14wfnTU46zv+77v25797GcPO9jjvI9fX192Kc++5+x0sU9eKr9w+bOA52vx6HA64N/wDd+weSkiH5kgak4yfIV2GVjlBDx20wRzvnrvm2jqYDv7pPLqvwwos+Thh6A8nnaoxw+aqteuy9pB+4zP+IyTviR3WP/StfTQBeQvC+QPQTl6V13f9m3ftv3RH/3ROFvFnwKg5c+afl75y6b0VEO8OgkCqrFgYOgPac3FeuH6Z+FSushWw8bt4FNTNz4gu9g166opg1eTtmSUcc3VpJPR/kWTrz2vWkVHm2QO5WvWRS9e7eXl6aVzAdrCpbWXl6dnpbXnqfOQLl/Tj3CATz84xOUXsKcafaLMqg9+2A/yqwxdoLquP+hbvG33qWnTDh11SPGlC1ad8m7y1HVWBu+hgmpUVafTQXwA/6oTHyw11UCrwdNuMIi7f9Xu//yrhowcGQA/wt4D9+3RI3a3eKC60BSDGJhsTASCC49NLI5f//Vfv337t3/79p//83/efv3Xf32kdgnkf/VXf3UDDhlfBPi3AnQDdb34xS/efvM3f3P77//9v29+ZPJv/+2/PV7Ypm7wi7/4i8OmJcuGX/7lXx42XVQnmRsBXfjKq9t5GIGPlG9qLi78xaHS6mRSQLsITKom52pj+zd+4zduP/IjPzLsVad2q/cQ0A/zN8KVPwQ+Avz4cz/3c5vUjxOy79Vf/dW3V37lVx67eF4LwG/At+Wk6r0RXGTHYRkyh3n4ognAvvu7v3t7/vOfv/m2mcdsNX1be3/yL2DzAwG+138L5OmTN+5XHfKLXtMOsugWRnIVkZPgozrp/yV7ntxZXs1y6OQprUmr077Ar8ljy5I1nthfe3n6auaVIwtqlkerGRTAyQO6ltxKK+iAmnjNdBB3/1a5HTp8svLViV9q4myviA6e+smrH9TkoQF8ZQC+tiosj1ezndV4c/EhDW53c+lRjg6AJsUnV41Aqma6PUw+2s6X1Wj/tvvI75KxI8ZHcP4iCz/C+R44Bj7n++WlSr1o0FYnE9Aa5CYXuwIexTgo66vRH/uxH7vZefHNIL+FBfd1afhF4O3BF/EWnQxYeam8byN9/Md//KZeuxJ2eNbuzzOf+cyNjB2MZYczLMo84xnP2NiFfwhL7yHtPJzcJ3zCJ2wLfFVex3n8I63GhAA/hOowewqvNt+0Mnl4pxD/ehTnEY+3LauL7eyRsgG+2iF/EZBbcFZmlaeTX5Y/5b3/SL1+4sOOmTx/Spd/6V064Idwtq6VJ6MMgJ+FJaffjKuXvOQlm0dmfLLG3ynnXTJT1/vfmAdUrMm8ppw8wAfqltbsX311yKcDWCjt2LFXfpVRfuVXSkc1zkuRk1euZh3VCBToO698TT47tmsfeqoxBqtRvhp5IvhAXfLqk6780lWNN0XLg8VXtqaPlANsQ4cDOKgph68838AXDw2+ysgvXCpPHk5Oni1wdPqq0cYlgwevSV/yUoFpTXo1FvLlW3xlpeqhX4q/7T7wmu3ZZR9Wf8aI9vONhldjTajGW7HRyEhBJTkZcyNz/LcdA597ZBBUY4Az18C20+MCMCk4eyEv+PH2ZF+NfrVXe7XNToEf+YMD+ALvjDmERb+dlB76/Qjn3//7f3/zdXU7Pq/6qq+6+W2qZQcc/e/9vb83bIMrd1Gd9F7EW3S6/+7f/bvba77ma27eBl2NSbTmpLrtPrX33S576q86lZcRQJpYvGNI3rkavvVSwUObtE9+wbLpdtPlC/q0SUqXHTTthL/CK7zC2P2B+9VmAF+y8DsFdLLjtV7rtTbvXTLugAXI2OObQ6hOxugh/SxuUTtLO8zzfe111cSN9VWWDNyCyya7UPKHMstG18bSr9yik0dXhh50bavGGNqufcgpp54lh4YtVV5ZebgUXVoNXcpvu89KD22ilzwdNdta+xSd/JKrhs5Vhk5AjowUrxpffqipC50cmRV41F5m233wd8nox5rXkHLazTerfRWxAXSxT4ZuAFdOWnvZagSXZNQF6K1ZF/2rL2uWq0Z72QDIqFPZ7WH24VO+02x9vFI431QnQU5N/5E5wmkP3OHA57TyY+7OecDAdqFX466qGpOBScCAX5OFfM3fstl2HxMEcMEov0D+ENDVcSMgA8hIF6xJD90uiUdvu6pPJl31kEVbsCY7eeXOA+UugqVPSoaei6AaE/nN+NUpEX4DgkmTDZyd6lyApv6V4t8OKK/cMoD+hddcnND0dXVqckNnw3mAR+95gHdemUOavtVXZKuxaNX0UzXGIt3bHfpUY1zTCaqTOtml/eirP4x3vhOYwtnpWqj521h2Q2vaq2w1fEd2O/jQCWrurmBp96JJ6Qar7ErZdfgqBjib6HAt0AP8VIkgmu3sopMOOheujHw12k03GbaTqYZ/arZj233oAzt0tG3VLV+djH260AB76EWrfZvpUT+ZBatu8mjKSGvaoI0AXd2H5WvWv2h0qFteXfL6Sx1uOOilo2a5mnXQrYyfcpEqS3al8IcDVGNnpzrVXD4xPviJ/xYTHc7P0iNMDxwDn+mHe+q/AW6ikBrkNS8GeQNdukDDDPraXyjVmAzrdEr2slANUfWxRQYurcavVsPx0KtxCNuFCdiETubQ1oVLq3PtrElXntwC+ZoTJb015RYf7bLAbnaSp1eKJqXPhKsNFdKwcyC3+W/pU9cCquDsUJfFZdFWypZq1F/np2TPgzpfviZ9lWGbtq8gSL4aQc+SkbJFehkgC8hWklNQjTaR0X5Qc1wZ8+xhh8VSYGrxpMCiKrjgN78bh8535MnyoTxQnpw6BE54AhI4mjyd1QhC5JVb9aurpp1L97b7CP7VSwdd6l7l1Imn3mrDxwO7ouPsi3r4mtx67KocfWTUC0eTr0YwRIdy6EAdUrJwetmizppl5NHRyNGhDPlt9+EPuDrJ4usLuDKCuSWjHB34ygD5avhPGbxt90EnTx/d+kx/1ZzLyNX0Lfv4vNrUtSs+xl41fqxU/q6CB9EYfjMu+IfvVKUfBNvSatMn5Pi1IjIC4oEc/w0P3Df+H//dEx6oudjUnBwYbcBLXQQLDHo0sPA1CS3aoq8UHcgDODjED/OHdBfhmsTQqzGBw9WLBzd5LRvpqnlRnsXJogE4gB8CGl2LJn8Wr+kv9MVfKdqNgN0majKHZeB40gVkQM32LPphig/QVrpwecCP1VjEtt1HPWyoxu6ZRa0aAcGOPeToICc9BHyAtlI4WHkpQAMLly7gY/pNovoRLNna27LkH2hKd81+U688H1j8atKdt1p3/hZM34L7qZ/6qbG4Whg9oiTjW2negu1r+V6v4AsAdLKRr6XaB5RTl8fGeMpXI4BHd8D7y7/8y7ef/MmfHAE8PdXoAwsO+8ixa9t96CSzQ8f5HIsVH6568Mi4ftH51WsEHKL/mI/5mO2DP/iDNz9c6yWgynhNgwWNPrJSdVZjB8DYoBOoi4xgDL0aAYPzWQ7QKyeg4jt81yXblZOvuXiqQx6drfRpK1l9orwf2fVNQK/QqIY/6Oc/bVOOTXwKtt1He3wxwTnAH/qhHxr9Rp+66FaeffzyAz/wA9tHfMRHbD/7sz87gh220kmuGmW3cz74iwwHK3+YHtLhZ2HJLvrKS9GkAA7gC+QPAX3l4eBsHg2gSwEc1Lze+IW/+OHHfuzHNmf/fKmFX9GdSeRzuPKgkhzhmgfuu5Yek7vIAzUHaTUWuerEOoPdRSCtOTFjokkXyAP5auiBmxBdFPAF5BagHeJkD/OLLwU1dZuQ5NnlwlRPhTQmrKVDOoi7f3SDRYPvyCd/i44APwQ0oL7qpH2LJgXKkIFXkptCzQVWWcKrPBzIL5587fWia4cU4EsPoaY8OXyAX7NeeVCNO7VqLCjbtU81fHotO/CzNuEt/XTLS0E19B7SFl266FJQndS/+Nsd+FQn/VadBBRUW/y0qRqvRkCrJAMskhZWqW+3ef+RoMPiCgQ/P/qjP7oJduwkWIjZbpwam3xjEbc4GK94gM5qvC+JbE27yPzMz/zMZoEnB+gg8xf+wl8Y32CUZ/fSWeMGYAQmyrPVgq5ejZACgYUgwjcSvZLiH/yDf7D5aQSxfU0AABAASURBVBdnrARv3/Vd37U94hGP2AQ/bFdWGwVpcDbToV7BkYWv2ti15H0b79M//dO3b/mWbxkH1JXjE/bAlWcfn9PNHmW1k41wbaNfGe3R9p/4iZ8YQYn8klFGeeX4RF5KLxvJ/eAP/uD2nd/5ndu//bf/dhPw2bUjwwZ8baPD7/u94iu+4uZdYNUYL+olQ57t9IOFH6aV7LhGzsoMxu4fOqCvGrI78skf3srAgbwULPwwhYND/ln8bJ78ISw+2iGujxbNucpHPvKRmwDIN2r1g34yJsiAur5N6A9nuO/h3Ph7qe01L+DL2GxSqClf+0FfM1Ay+dDjYoK74OEAXXm4CcZFBEeX1tQHXzTycHpclHSa5KqxwJIF6GTJkQcLx8dTHtQsW43JDh+sMhX0pQbLxpp2au+yTzuqESxU464UX1stMCanauwEKIMHtoMPOlh0ac0200MUnx1wIC9FIyNfs0w1duFq7hDoCzLkF6hDmQWL/mCkNe1ig3rZI3DxzTEBiwXRXay3VxuD6L5ez3/8a1H0O3AWV+Ut7BbT7/3e793I8jG7ydqpcKDewXALgl0Puu0meB2AeslWY9ETEKjXwuxr/AIrOtjBTnV6rQA+O72rig10eA0BG+j/8R//8REo0e+VCHTZwRFAaQddUtcZfep5p3d6p+093/M9t3/4D//h5rft3vEd33EEFgIB9asHeJxm9+lf/+t/Pd7srV5tFoj8wi/8wnitxO/+7u9ubKDXqxG8PkG7fud3fmcEY/zAHjrsqCgP7Mbwtdc3aJ/gQzAl4FFe2174wheO3S9jhb/0I19+67d+6+Z9T3ZyvPSST/QBvh0Jef2jDm3TduWWf/mWPJ3ayB5fXPAGeEGR8vymXriUbvhhSgc/0V+Na5Dsgm33WfJocGVcOzvWyR/e0oEof5gqB9CVlS4gB2qOdfRqzGerzOLjLZoUfdHgS3c15lQ0ci/7si+7+TLD8s1qA98tu8mRP8LeA8fAZ++Lux6rLmWjCwZUJxdZNSZ1dBeHi8FkY0KVN5lQjm+ykZpoXTyLXo1HLhXSCZhgatIWTj8BF2w1ggA0+tDg1cmEtO0+6sWnY5c9FRhUoy21bweZm0FNeXLaJL0MVEPsbBm2AzYe8qrRlprnNix22kJWyr/wP/7jPz7xBR3b7lOdtLX29VajzTuRE901aXRVWKNf6VIHm9SHIb/kLCj6Gl+/ktfv+oEs/DCF19QPfzCgGr6oOa70vwXVIxCLtUXcCzk9xrII2xFZux4//MM/vPk6v28QGseCHnJ2R772a792+63f+q3NR7u022sWBBeCJS++FHy86EUv2r7iK75ivDOJLOAzj8fYIGhwJ/01X/M1QwZPoCIo+Oqv/uqNjeqh2zu0LPQeqWkDngDB+5DY/mVf9mWb4EP9z3ve8zaPzgRhbNcXAhd536LjByBQeK/3eq/twz/8w8dumDHFBkGfn4TRDkGG+v/Vv/pX48Wddow8GlKfoOWf/JN/sr3gBS/Y+EudgiJ+5SuvMdB+cl6XwHe///u/P/zqJ1PUge/R2w/sHjmpH81rMgQ49Gofv/EJe7Sf/z7zMz9z+NYCjG8cGnva6j1b+uXRj370JqDhZ/Rqs/PDJ8YweWCMyguGDvUYx3h0LXo1rpmlT910rHw1AgfllMEHdJBTD568lMzC8flfiocOB2xR9pBGr/JkF84OtGpc09vuU43rYDv40FkN+iovrdk+fPlt91EnvcbMLjvmaDRjFb1mGbwjTA8cA5/phyvzvxoLoQZVkgE1cRedl/2Z7CwQ3khsIjJp40lN1O5Q3UW4oF1gLup10bvoXFjVmGRUoCxAJ18hn9iiDIIUkJU30boTdvfs7tPdMrBImDSrUUfNxVGZ2rdR/jJQXUbslEydX4b9tefVDFwsyhYVPuXb7/me7xmPWviDH03w2mbh4qdVGZwMn0hrtk89S0a68lJAHsAtkhYmutDIm/Q86nH3/U3f9E0bmyxgzrzgmxj1q/LqRavZrpo2oN0IlF38mmVX/qJUmZr61VuNQ6oezQjQfK3f4v1xH/dxYyEURFRjodA2vrQIWiS1WTve8i3fcrMgP/nJTx4BgN0NdGNIQKHMtvvYJfFagqc//enj/U/333//0MsPfEefYMJ7iwQ/fjT2Td7kTcY4JsN218EbvuEbbk94whO2xz/+8ZvXMhjD+M7RPOpRj9rs3DzmMY8ZC7v3StGtDPl/9I/+0XhXlIVKO/C0m507EwdP36kLz+MleTsuymibXRiP8PwGnldICGzsxvhdPAGF80ja8eZv/uYbn7zN27zN5vULr/d6r7fxletfEPT2b//2Y4eJLwUy7Ieri+4P+IAP2Dw2FDSaNzwqe4M3eIPN+6Xe5V3eZTxOY7NxZieHb+1WqUM/6gO2a4f26A/16g996TUJdCvPfzWvJf1gV4huL++kw3xEBq3mWKOz5txQ+zFlXOGpoxrBjnLoUnR8IA/ggM3SmnUoIw/4vxpzkjw9rj3BmjayE70a40rZbfepWYY8mWrsutVMlcEjT48xBkcHeFLtx9upPPl7+Zd/+XHjJPjEJ6sOUJ3IHZG9B46Bz94XLw3stuusxsVXndLh4kAw+NeF40KqxoVo8nIg0c8dCDQshu7O3KWZfG2Du6szkdJFTzUOR7roTQo1F6p1YZFRh9SFBz8si84WdBeteqpxF+su1E8iOKDqjt4dvp+2cGDS3bYJUFn6qrEA0bed86m9L2rK1p52TpFLkdRNUApq6l52VJtHAcuXflfLXf8XfuEXbu7ELQgWOHx3xNrMF3TxB7wakzOd8osnb2Ilh8bna9Hg65p+tKtBtho+qjaPOuxW6F+PMxycdWbEomgB4tdq3FXSW427xe02PnV5P7Nz1a1NcOPKuJC+0iu90lhQ7QZ495MzIEBgwA/kara7Gguzsw7MtkgLCATwdJM1bvnQWOIT70WyuOsTQYhdFrr5QD+6BgQpygo63uqt3mo8TlA3W9mvDwUPriG+R/ceKbICEP0uCKbjdV/3dTf2kdcHdon4n310SdliYaeHnepCF4gIVi2sePRpm+B5Bdp85jEendouIKHLeSSBDh+u9j7iEY/Y1IVXbc5Guc7+6l/9q8OP6uYvO2n84nwN/epiA/9oj8crHkHpK3Z5d5igjl2CbI/O7GKxY7VR/2g7/2iDXTp5viRPjzaTV4928z8b6KlO5jw2oblWlKNbOWk1xvR27YPPn/j0r+unGhI1U3xAng/IkUdTvvbX1uKp37gxvqphH/lq6F54zWuLfE1ezZRucurCh7u21cGWlcLx2AYnT85vIrpW1o0WuvHMAPLSI5z2wH2ns8fcVfSAi8QFYDLx20smFHeAT3nKU7b3fd/3HXfb7vbcWZv43H3ZieELF6IL012rBZwukw5wcbnwHKozkcqrh4y7dzy/m2XSJE8fvokXbhI3aZj8TKC29d2dumNVl7taF7kLn7wLGsBrThrwW4G6vXKHdWiDttXUVW12zTzusMA4mOobOe5U7WR55MEnFm+TPn/yAeBXC61Fha/5QxvJ8Kt+sKDxA3l+xLdw2Lkhzz+A/9GrTfr93//9m4WZHcsmE6S7do959LUy6tWmmu1Zba3T+UW/E6n6tKMaAV+1sQXNeGETn8DtPhhP/KCdyvKbxYZfgLGNbkyR4ycLo3J00UsPGTrxydkN+/mf//kR8JHhd8EB/WTU5ybAIyp9ri67dvrSrtC7vdu7bXY5avr85V7u5Ta0d3/3d98ERPpfcGEXxNkdgZb63Gi4U6eTPy3u2uDGRJ2rbgGrx0rsYp/xBarxws7HPe5x2xu/8Rtvr/M6r7M55Go8eNxFp/61w8VWOvkBnU+MJfibvdmbbW/91m+9OQP12q/92pszIzUXabYZt9UIJFb/GK/s4QtjlF5+1x47RO///u8/gig3Mq5jdZEFdnHY/9jHPnazM2YeEkhZtJdOcmx0uFvgB9ShDfpcSkZK93bto2+rcZaN/+SVq8ZNH3l57Vr4kiNbjZuxmjr4kk142+5D1hhCr8YuCxzodz6oxk1iNYIgZZQHbFc/2/lSftnCHv0rRat2NW5DF0Qd5NkDp6fmNWMeMJb5kx3k5MnQqfzdDQ+9dfc99FUea7zTHqjGRbb0GuwmLAMfzQLggvL4yOMWgcWHfdiHjQOU7lA9IrCl707YhericvGYoNylrkXTs35b6RYC+jzSMcl5LGGh9xVck7fJwa6HIMYZA3TnEAQ4yzYXr8nNZGFSEPiYhN/u7d5uMwGbGLTBIqUu5chVY0dDu24FqlsRv062TpdnkzawSep8BHsd2HzC7hGIBUnb+VW72G/C0ydwi6GdLn4j80Ef9EHjURRdgsinPvWp42yH4FRfCZ70o8cEftLiQz7kQzbl+Fjd+oz+RzziEcN2QYM7eY8SnvSkJ238yiY/F6K/fXOIHYT1QXUSgKA9mKBevlKH1JjTboECW4xROyOCA4usCd34cBhXICBos5OljdotyBMcWOQ9cqLTboW+ARYSetX3Rm/0RuMbMPQYx8oJcshU4w3Vgoiv/Mqv3AQ79BnLggh9Z8zqHws+fc64uK4sNHY7PF7SR+rVH9rlUQ59bNBW9tqFsWCRQbMj5JGV3VZngAStblJcYx612fmgix3u8MkLIgSx7LNrwj47inYbHYx+n/d5n83Ngx0Y9Rizbnr41k6Q6/tLvuRLxmFkY4g/1UFW24B2SLXNLpCxLJhzzds5RlfG4XIBF3td5wJ2+l3H9JpP0JwtEmQJAPWrgNBjQTdddsj4ohoLvr6qNjtHxoy5yHVgjvFYx04mH/Lnc5/73CEnzwY7SNrLH3ygfjuuxpQx44wXX+tL/aV/BFgCNeejjDttp9c40XduDtlQbfzlpqIav4nIH24qtF15N490qdP40G922dltfOojv33Ht8YHO9XhiIH+Mibp+IIv+IJxHsxOnl1xbTEG+ZwefaVO145xos1o/M5nZNQBlx5heuC+mRz/30seWIN4pWtwa0M17m623cdkvkvGXYwLxSTt4jLhuFMyybiI/ByCidAdG130KmuispNh4rGN7cIyOblLtjiZCAQmFnvlyfmBTYu6rX4T1Hu8x3tsr//6rz9+6BOfXhMPuywW7JE3oTzxiU/cBA3OVrDjTd/0TcfdtDqqEfBoR02cjocK+GTVxTZ4NZ7Ta5N2u1t2524BYucjH/nI0R47AyYk7UTXZou4RcBuDP+hmQxNuCZb/jDxCyyVc0fszt1ugUWRv5VjiwXfRKleE6yJz6TJ3yZjOxLsR/dI4i3e4i02j0YsTBaKl3mZl9GcAdVJEK3MIJ7zrzqHenmSRWVJq4dtxuIak77Zpc12IwTCHqs4N2K3xeLl/I+zJgIC44TfLWQCAGdTPLrxuIp/+f7+++/fLB7O3RhjFn+LF7pAZ9nDDsGo8W4M6wfnYNwgPOpRjxqPiezmCFwsUIIwB4H1h7ttvmXoTjKCAAAQAElEQVS7hcyjL7uY6uN3NAGX33xjh7GgD7TfzQI5OyH6U/BjQXPoWN3GGBuNBePKTq32Gy8e77FR+wQBdlAsxPTZURF46GNBC5uMFbjfZjPujEVtUw++YATwrT7hXzoF1W589Anb7MgI2LXd3MDv5LVff/jtPkEam41L49O5H/6uxjyl7R6b8Tdb+F9/KSM1T1nUlcU33vnMnEAW8KO5BMDVBTeWyPGdstXYheOPapNuu48biqVHqsyOPF4uqRxdfI+nfjxlycmTAdW4eSBPVr0ArgwZvtcmdHZqPz6cHew3b6If6iaDB8ixh3+qESQuefXA8dQhf4TrPXDf9aQj5V73gIvDRWOy0JZqBA0uVnn0mhc+WYugi9FdkbwLxoVjEhO42CUw2bpo8aXVCKjcJTlsaWfBt08cpiTj4nSewuJuYraAm0xNRvSzw2QvWHBRq8+kK/gysZns3AmZXFzkbJaaEOmH03EjqNOLc53O36jsZXjsYDdfm9TYxodsM/kA+aULHc4fdlwsmBYb7adLEMJv9AF+dbdoMbXbJoDhD3K+Agx/27d923E4FU8Z+tmkrmo8otiufdBrnonhT3VarKX6pBqPfOSvFbkuqb0Pa49fJ3hJAjv5yVjQ53xoR8DdvB9kffSjHz0CMeNCwGHn0IJt4bYTyXeCAGPPTtjTnva0sWPIF3bD+NkCrqwgCN0Og7tv+i3i+NoM+MG1YCF2zsy7byzqdjucnfG7ZRZqAYAXxwkwBE9+VFZbBGd+pFfZ93u/9xu/VScIEwA5X2WX5B3e4R3G23X1gUVy1elaEMwq/8Vf/MWbH4cV3JDjI6C9FkmBoDrtVGgHG/jIzYO6XbuuJ7uOdlwdwNZuwZdgRZAkyFKPXQV1CeYEyk960pPGmBIs0en652sLMj3Goh03waf5ARhHxqkfzRW0sUme7eYdPuUH/SCQNQ8YItrC/2x0g+R6QdNO1wL/mGP4aO1aogmetE295h7BqqDKdaCdgjFy6I/ejSH97lrxGNJ1YEfQ+FBenxpD2s4HdlP5js12zsxpbFW/nSptsnuqr/S58WpMstM8yb92KOH6Wl18aayw21xhnOgr4x2ff/W/A+jGijbpI2W0iw8/8AM/cDzW1BZjFaB7PMo+7VIP+/SVlH3VuIbIHGF64L6ZHP9fFQ+YHA12g95kUY2mmUhMPCYWOzIuuGpcEO6ifW3VjpCyZKqxm+EAokXIguIujzIX3qu8yqtsJkgXp6/2mtBd/LbBTR7kTZKe89vB8dVjjwFMRmyjxwTARrgAwMJgYfONG5MGXWxiKxn11rRZ/qUBywZ2m2iqYYYJVyDijlsfIApQ+Mb2tEkcH93OjS1vW90Wa7sKJnuTFhmT7Xu/93tvdjwc9OZXflHGZGuhERBZlC00FnHlTIL6zmRuUqSPncsed+zOGNHlMQk72INfjSCpZnuqMTa2B+GjPlCNO2Tjgd3GhgXbOIVX25/5M39m7AwIivheUEzGeOZ/bdRWOoDxK9VuOL3SJWfBJQ/IGFv4monHLn2hDnrIqWfJ4CtHFp1+j3vQ5aXspI9uebjyZNHoRSOnTDVegMhGdEBGMKidcNeKlB6Azg7jihzd7MaDGwvkq/H2aeNSnv/UCaeDrDL0s40OdsG1kXx1EhALBtQLlFmy5NmNTiecfnXBAVv5A51f0diBph58NMAmu0WCTI/QXENk8dglpZseoN5q3OCh47MNj/7FZyc+OppUXZUiJ9cAunKI1RiD5NABG7QDjV2Clm33USf6oW/Ut+g7kbFDo7wxrg42SQG6caAOKRpdS4f66JfHtwPsPVLmY3n1KEsPu6oxj6v3CHsP3LdHj9hV8oALxsXhIgAuco9cXBweV3nG7W7OM25Bj4O5goxqXPwmIVvgtvtd1Lb13cG6K6LXBOkCtJ3tubsUzTeZTLp47rbw3JkJAkxedotckNvu4yJmp7wUmOxcxBZvOty50Eum5i6VicIFvlPxUvszsfCRSQnOt9rmXA17LZwepwgaPZrid77TZosHXzg74E7PWR93fRqjXc6PuDNUzh29u36BjsCHH+2cuVN3Z+1clrMGdoAENnzmztMdp8cXyjmrwk5l3am76zcG7PTpKwsV//J/NQIeOGDTnYba16Ev2eYQPJ95XOJuGt044w928Bs/ax+b2WRcs7vm4k6GLDo+XHm48U+fdJWRxyevPv1ZjfGvD6vxaAuf7m33WSkaPfLs0r90s48u9AXsqBncLLymzStPl/qlyyYLo93BVRc6m8nQDQfqVJYd8nA2oO9MHodwlYGzkT48/S7P73j0K1eNgJRtfE2f+rRRAGX80rdodChLXnl5OFCWLP1sAyuPRkYqsLXzoywdAM8OkbnFYzXBPdtBTRuVBWySKoMPr0bb2VaNHWr9Ks8G9tfUo17lKkXHGJBfMlK62VWNx2Daon3k2F+Na4duchTVDDzUuXTQww4BKxl9Qb6mLfQt2cVTDxl2qldKh5tLZwDtEtHnWlKeDXB1wStVHeGaB+67lh6TK+SBNdhdbNX4loNJxcJru9QiY4FxBsAWs4XRYUng4uEKd2A1H4sIgMjYvXGGwgVlEbbw2nWwQNPpYnVAsxrb9HZ9BAICAhetLVsBjYvYxVlzUmCvAIlNtqVtJztUakvc2Qi2uKt2AbPPZFAvnQtZO0w6fAsHFhzf2HFWymFGuzK2+X1tnM8FIMoIPPjIYiLVbo/znPuwXS1Pr10iB5Cd9REEmVQtgPzg7tfBZ31BH3nb4/jLL3Sr1+MPO1FeLOfbNrbd1aWfndmwsFow6KjGXT0b9H81JnH4ISz+Ie12cT6pRnGLqjHBXgGZBVZ71IfORqm21RzTeGQoQAdwdGlN3TUXFPWhS2u2l140uqux4G27T80y6PQt2LGGn6RoygM4MB7kVzlyC4yTtWixW+CBR36VZRuasU7WWCErTwaPbmVcR2jV6Ct0fDYsujx8+WbJ0IdXjZ8EoQ9NuujKybOTDeh0owG6Fh0PTRmgPvrghzwyygH8CnsEKDVxMtpGh+vdoyi7yOYwZdiAr2DNfpJXrhq7M9XY/ampc/lVWXWbw8jDl85t92Ev+g4d/SwPX+XllZGSU9bYhdMtJY8PatoBJyula/lUHignrUZf0kGOTjie8cAngC7jyc2rOXfNq9X4diR9S155uqRHmB44Bj7TD1fqv4vEQK/GJOAiEHyYRCzQAhJnJCx8FlPPmu3K2CVwUVsYLT6CDs++PS93DsBzb4u6XRmTkXIedTls6hC0Z+hPecpTxoXrEY7HVXaK7C5ZdD3XdsGyz2QhtWA7ayBogKvXuQzfSFG3Z93b7uMiZ5u2KFftqA/9HxvYwgYgz492qT7pkz5p4x87ZNVmp8bZCWdDLBDOighG+E+bBXh22QSHdnjWGQePBfWTA+T8zld8rc/c2TnDYIfHbpw+cwCW//Q5WJOlurxoThAmcNT/Drt6lOiMyFos3DmaJGv61MSqbQseDC/rR3XyC3vZBhfMqQ8P4C1A175lHx1rPOEte6XyZGsuPPL04UmVpaca47UiMnY6IGRqBkfyQFmp/pcC/c8GdbGTXnk4vrx68MlK6aYLjwx5efxVjtzC8WtvC3rN4I9uZelRvvY7SepBwwdwNOXVDdDlD/XQhQ5q77+Vx2cTQANodFTDn+oCSwa/Gv5VXzUewShbk248VkSHDmXRjE/BP5zNYLWDMH3qRpOnk/+qEfzQQ0Y5PHJg0dGUI4O28uTJycOrE/uXrHrZ5xpdcnTVlIWToZdNZOBLH3yVJQvISJWrqYcvq5NgTHnXi7lHEAeMS9cRXF1k6JJqB51HmB64xwOf2Yjj/70HqpOLHXVdMBZjj43QLH4OHwLnamyVCjBMLp6pWxidI3EhOQxox8ACbIF1oNHhPY9VHPpzBsVjF+dMLPzuPFxsdm6e85znbL6CCXz12o6PC90FzS4Thl0ddtDha6D00SUQE4DVnMjZ7QKWKi99aUA13nuk7moElu7eBJYOOToI6nCqNgDBj8eJJiiP/pyvESw6LEvWo0H+cY6Hf929mbgcIPUIEo9PBFR06CcHHtF9FdmjNEETX/KtCc4jgWqc7RDgOIRLB4B7rGYsmLxrLjTqrInrv+1B/NSsp2aqX7XNpA3k2WaMAHkTOZMWHc04WLZK0cjwg5Qv0MEqhy4vBXRIlal57civ+tDJrDLqgEvJuUZqtgN91cNufIBejbGyytELJwfkt91nye7QERistPZ1kFd2AftANRbmaswB5JZeetimDHo1ggv5QxlyC9ABmZo6F48OOH5NXfLsB/Dal0GrTnxQE68pw35wWJe8Ptx2HzuTdOzQk7/VR8ogSivo2EEayLV/Nel0LNvJAzRi9MnrU3l1k62G3eypffBR03Zl6AD8sV37kEfDpxtPH9QsRwwdwMlKlatG/6ufHej00IEmRaOPvXg1ywiIzEk166EXkD/C9MAx8Jl+uCf/XzSYaw54jVoXkYXNxeKicJGge0QiIKrGFn/NycGFSMYdFtxjE1vNa7GkBx3fhWcxtpBbcJd+9bn47OBY6Gs+F695cVZjMqlG3S5mQHc1JnB11JTfdh88bWb7LnvqDx1hpQuXPw/wbwTK4Nf0ycpLtRmPj6RobLJ4S/nL7hjeagO6vElMO+TtttmqttgLOvmOz+jnW3R9pIx8TR/ykwCTb0168myQylfDt+qo6UuPkNRFDzk89alr6adj231WukPH4igPVl4K0A4B7TKgTDXuXvkCsKNmsMZnZJYufLDy1VjYyWgHwFs6Fl3/LFxanSyINftVuWqMNzJ0qQt+yEMD+PTCyfClPFkAx6upvxq2Kke+Jl1+yS5c+ZryNeXo0j/6Ck4HOXhNGTR21CyLB9Cr0Yc1ecpWkmEXOXaQBWwZzN0/eTwyu+y4TqVgyeHLV6OeJSuthl/JypNb8mhwdaCDatiEJ28caBc5QLZmPfjk0OCgGvXB0QH8ENhRDVI1bJapxjWjzILt2kfd6pIi0SFdcq65xSOHV422wMkDMgsqrFEn5LDcktHvyvGDlJw6q9HOavTJ//t//2/UVfP6sYOkzLb7kHddSHfZ4981DxwDn2uOuBcTgxnUvIjgC7SnJt1FgO7icYGZTAQmJlN55wjw0asxGaC78FyENRdcemp/0ckvsKDS4SKjVzk2SAHd0prl8ZRFkypHBn3pgrMDr5IdoB7lpMosXB7IE4QD+O3AKssGOL3VmGzUy59S9sO33UeeLBo/7EhDXr4au0X45IC2Lplq7NIsPrqdHGXVjX5oiz5cdLL48nBlgDrQpPJ8KUUTZC0dJm/lgDqk9CknXbRqTLL45wFZcB7vkFYNv2y7D3nALvWwUb4aEzwc7ERH3WQAny96NXjVGL9kq5M6atLJ18SrbX2qIVuNOumvyYdv1z7VkNt2H/RDqE7VXTNPptqV2E4WOhntrEYZMgBdCmry2Lxk0QE5AK+GTXBA8T6qOQAAEABJREFUftt94Ltk6K+pq/bpIR8ODuXhiwavfdmaOH6FfQKHNHafMHbI4rERDmqWR9OnxoF0Jz7+lg5pddIeTOVBJTv8UA2ZQ3pN2hDa/auZr0aZ7dpHGehK4cuW6kS22nyWXM082gK8mvRq9H01dFTDxtqn5LfdRwp26BjT8Ep2QO1xPgNslALztrmnGnW41qtR9vhveuAY+Ew/3JP/aw5mA9uA1wipRcwkAcc7e+GguTikFjay8GpcKNW44NAAGReWMialSlXjAobUzOOTpU/dC8jApfThS+WrMSEoV1MP/nbto1w17EKSl4KadlanbCFDn1TbwXbtU13DbpxoLwk62Lp0LL019dS0gRyeMrXn1R5fepYusmCVQ6cHoIPqpG341fBFzZQsOt1sNuHxH3pN27YLPqteZckvsZWvRhBAXzXGxJJZ8tUiXTqtfZna42cVqKNO13tW5pi/zgP3PKGOfX47neh6OZwDXMfmhtvRddXLHAOfe7CHay4W1VgEVxNq5i1oLgJBCl5N+sKlFjMXBjkXhxQdnMXlq7EAK7PtPmi75OQPnR5115y44CcCO6QmndwqL63GArsTGWk1Flk8NFCTBl+gzmpkq1FWRttW2WroQr8MVCMQo5ud2+4DrwadXsGFCcZuiWAPjr7k4dvB5zBfnfQZenVityJooBp215Q/pC25mjLydRqvkEddNfFBOPhHJ9urIbdY2osHtAkc7kwtOSkZ6YI6rWvRL5vSB6pRpE6ng3j8d+U8ULOfDxtW19OMjQWHsg93vKavXKvmXdf10U8Xj4pj4HOxb+5KjsG8FqbqZMGqPW5hNvjXogx3QSgLai6SaDXxixpbDZY6IS6omrRq1F9hDaAfQvdhCgc1ZatRdsnjgZVfKRo4zNcsi16n7SenboB/O0BHNQK9hUu33UdQtUsGr+Y5FXXVaTvIAH6rPW/pwTsPat+2Q9mFSxcoD5cuqH1dg3btX+31XiONZNlejbx/1Un78NWx+l17AFo1+rDa1gcdrPx5KT7AWyn8LODV+e05K3vM3/se0N9aUaf7fNHxHs5wGT/U/lqs6cfa0x7O/jts+zHwOfTGPYavC6HmwK7GO3scWHbAzSMv5zgWLgUOzeL5pgSAo8EXkDvE6RFIkQXkycClK3+YHpYns4AevJVX5hDQV56cugG6PICjATidQGBip6sai7JF+la6dfnUgi9gVJbOagQD2uuFbwIBqTrVv2ySAjRtYJ8UTSpPB/4CPIBHBg4WX4oO0AGadNFW/jCF0wngQN3yykrZv2j4AE+6oBov8uMb/lz+2Hafavd/G77ebvFD39ki1dB1Hu+s7DF/tTxw2OcLr65WIx+E1tTeR/xWM1+n0weh6ntW5THwuce6rhoLA7MNcqlF2mIE95MEfuzSr05L/ZCon4rw4rtv+7Zv27xzB6Adwnm0s3w/rUCPNwXTrQx8yckD+cWHAy8oPIRFk64yZ3H582DJq3uB9nqXkN0ufliwfCQPB/CzgA4O6fICHDSPtX72Z392Uw+bvAhQG7VJCuB4C1Yeb9FulmrbWXk05S6i45FZcJiHL1j2yMMX8CEc/Syga6sXVhpn/CEF/CMQkgJ+qv34lL9TQH91p9Qd9dylHqiL+9gYODT7bP6Q93DGa+70LB8c/bQ8sU+Pgc/eF/cMVnNysOiAagRDdjp+6Id+aPPjl14kCLw/R+oNzX7I0TtgvLdnpXAyUvyLgA5l/IDfkpFXDqDJS8miyXt3DfwQyKz8IU5eHiy+VB4PwNEOQR3at950LAisTvqz9jhinc6jLTBJ8KnUIg/k/QyEN1V79466/Eildi6bpIc2yfPVeb7FIyulY7VppejwQyC/YNFXXnpY5myePBqAHwLagkWna9GWbwW9dpfsEPnqPZ9UY9xVy323lNaNy9Xk10wprz0uf4SjBx7OHqj99VB7nE/MYYcp/Ag8sG0PKPCpppbd/2pMgjv0+Pcge8CABhZ4wY5dDr/Z5KV2XkjopXZelOfnJKReEIjmRYReric9BHx5MucBHjiUkycrXbDyK130y6Zn9R+Wo3OBNgC/cbVktBPfS/28JdpjmvWoiq90Se3HKBpAB3BQUwZul0fg46c9+PVzPudzNjaqB6gToAG0Zc/CV4q+8MNUObyzcChzEe+QvuQX7Wx+0Vd6I/7i8TH8mc985uZllH43zEsaPSLjWz4CNX0mGJLnz8vAoWxNHXU6paf2NPkjXE0PuNa0rBqPlbfdp2bf79CxvtTM10zRHy5Qs821T8+2vfY8u7LViS+3e/BjjqiG5fCB3IF/DyjwuQP1H1XchgdqDgQLjcnCN24EP9667A2/7/zO77z53asFfjIBoPu5A+m9DNoABDjaC7RHe9/wDd9w/PqxgNCFf6vurca3t2qmdHjRoN/b8uOZ6uXLBeoEK8+OqwICPu3y8yGPf/zjNy9TNPl4UeMKfGq/rV5zXG7Hz9ED95AHjqbe/R4w79xJK4+Bz5305kOgywAQ8FiQF3j8gC748fZkC5OXEnr5nRSggUNc/hDw7iY4tO0QZ6O81K7MCvy0F25RFvgICleX8E/tF+Zq3EHiL17NRVyeDn6mj94lpz51L2DDwqXyVwVWWz3aMrb4g2+MNztq8rX3WcVNRzh64OiBowfuiAdqzi93RNmBkjsS+JgMwYHeI/ogeaAaOxL8vRbnbfcRBFmc0MGOdPJ3mD/ETwSuIXh3E1wz67rk0EaL7xKA84k8mRX41MULMjnyC+QFTfxpcfeNp5oXHzr+kj1M0a8arPatdvHtoQ/Ql4y0pp/P0vHuHThaevTA0QN3mwdqzi13yq47EvjcKWOOem7ugbWoSKsRBFmQqvE7RBbsauxm1D69iF5TZrtLPzXtq9Op9iw4DHiqkxcCoh82i88O8xfhAiayAkkLvXw1fF2n7dh2n2o8R6+2q/SpTsaRdvGDc2Vwvq2gJ8BnJ5kjcvTA0QNHD9ylHnhAgY+JDtylbbuyZi2f136RtygJgDQa/1ZBubsRbtQOiy9+NRboZT9fCIr4Q0pm8W6UVoOtDFAOIEovA2SvCqz2rvbwSU0focmTqUlbeM08mSMcPXD0wNEDt+IB8wi4lTK3KvuAAp9brewof2c8UI0dhrXwW4DsTljw6/SiU42gYA2kmvm6t9Pt2qe6hm1jp2e1k08EPtX46YcToUsgq9yhaO3rQa+GX+ELatLqaqSH7YLb/QJ8XLON6JXkxM/4g3D8d/TA0QNHD9xhD9yJ+eWmgY9FAKjsENAsvNXJIrxd+c/d1UCLO2BVzcVn4dV1CzPeVQDjUDsqycmCK/DjD3xjEy4dQpf4p9wSOyyHDhbvvLS6kv7W7uWLOt3GRSfDJ5XkFJABZGrya6aLhq+QvPQIRw8cPXD0AA+sOaE6ubE1Xyw6mduBmwY+S+mqyOLiOT/AY4QgCL5k4Ed4cDxQc9Ggvfa4RR7tIqiu7MK82mz8gZVfPqnZ9mqxTtLqlF+qC3mLUTeXWbJXKa2Gr6qTZh36exFr8s0N+sCcQW7NEyslXw2d8CMcPXD0wD3ggQfRRPPEUm/uqBnwLBq+L5zgLdrtpDcNfGpOTCYxX29VSTV2eer6dDt+jh54ED1g4N+u+suWrTnm6/z0duu/18rV6fbfiv3VEDdvgJr5ahwSd+NU+0lN39SU2Y6foweOHjh6YOeBasQaAh2w7T7ikMObpx3plv9uGvioDHi277X9JjG4MyVnJyv5W7bgWODogaMH7koP3Ox6rk7t1lQn7Vhlq/EoshoTmPnD3AGWjPll233kwQ49/t07HjhaevTAg+IBwY35otoO8d///d/fBD8PpNKbBj5LuRe5/eEf/uG4W6vGJGbCWgaZsGo/8W3Hz9EDD4IHqlOL7Y2qqClb+/Qi+bq5zEVlryq9rvdJTdphm2tPMw8AfKk5AsDRqs0LED3+QkfDM4/AK8kRjh44euBh6IG6/vo3T1Qj5vCYSxwiHtkewOdSgY+JSeQlVRe8OgmCTGJr63o7fo4eeAg8UI0AqC5OmWHMngd4R9hu6MPtBp/a+/1QrGt0NAGOgIb/TV5wqbkCH9TUYw6pkI5w9MDRAw9jD1RjXjJXAPGG+QFebYIetAfioksFPipQsQnr137t17av//qv3573vOdtX/EVX7F99Vd/9fZVX/VVA5eHH+Grhk+OfnjgfjC+wO36Utnz4Hb1KXeePjS8qwjadgiXaaO5QJmv+ZqvGdfC137t124/8RM/sf23//bfthe96EXbc5/73DGHkHn+85+/gcvoPco88Gvq6MOjD++lMWAuMV+IO37jN35j+/N//s+Pl/WKS24XLhX41NyeVuFv/dZvbd/xHd8xgp+v+7qv277hG75hkwKGSQ/hPNohH34jmUPezfDFP5uq42Zws3Yov/SexeUXHMosmhTd5C+VPw8u4l1Ep+OQBwfo4BA/m2cLGjgrh3aH4GRsHPV93V3pC+PgIrhZnxk3F8E3f/M3j4Dnm77pm07a/dM//dPbH/zBH2w/9VM/tb3whS/cyAh4BEfSm9V3Mz5bbiZzFfmr3Su9im28E20yzulZflop2hG+7uQ6vZt8oY/W2izu+O3f/u3t5V7u5bY/+2f/7O3GPKPcTQMfW0rAtvXLv/zLb6/3eq+3Pf3pT9/+5b/8l9uzn/3s7VnPetb2mZ/5mQP/rM/6rA2gSy8DZ2XlgbLqkMovWHkpILN4K1305zznOSf2HPLwFyi/cDIrDz+kwxeNzMKlAP8Q0MChLJwM+koXLn8W8MCiw4H8SuELFk09QP48II9+mMLvRmAnuJtsY895cDfZeCdt0dal7xBftItSY/CzP/uzN9fhp3/6p2/v+q7vuv2tv/W3tnd5l3fZPvVTP3XMHWv+IHuRnsvSD22D0ylVfqXwuwXupE1L10rvlja+tO049MfC17hY+Ze2jcf6Z9xwnh/01YovnvrUp26PetSjtpd92Zcdx2xGBHOb/24a+Hg+Dzxf+3N/7s9tr/RKr7Q95jGP2d7mbd5me9zjHrc9/vGPH/jbvu3bjvSt3/qtN4APyJzkr5U5zCsnfwjKyUuVl5KDA/hbvuVbjnrgZA/TJSNVFsDJLUADy3766EBbsvAFq5yUHBk8OBqQf6u3eqthFxyNfkC/VDl0QEZ5qfwqCwd4YJWBL9mVkoMDcmDJwRdfKk8OLJlFl6If4W3GOD764eZ+MGYugjXeH/vYx25wY3tNWq/7uq875g3XwwL+XrrgF8GNZBZvjW064Isufwh4Cxb9bH7RV4q/8Ac7vcjuVe+yhRyaFE0qf4S3OZmLjT9jjW/Mg0c/vc09Mc/pr7d/+7cftoo7/vpf/+ubOEQ8cpsxzyh208Cn5kGjIb3754AisAu0y46vmTFCcATQav/1M7Qlu1IycFDJjq+8DmT3T5lD2JHGWxtrfjVW/Wg1y8LJS8F5eE1ZPLDk4EsfWk05bWIfQAdkz6aHtEOcHEBbILr1mhAAABAASURBVE9fzXagoy1YdcqTk5IBcLSFy4NDmvL41TgBX41DYmjb7oO/S4YvpQvoWPgxPXrgMh5YY+oiWXzjCnj9hdRX2OF4yq0UDuRvF5SveV2pS954h9N5iMsDvAXy4Gz+LA0f7Syo78GCs3Wx4Sw8WHVfBb38t9phrndWdeVfGumxzpt7QJ8Z4yThUmAOcd7Y9Sx/u3BbgQ+DqrG4MkB+u/apudhWg1INuSVDXkNANRZh+HbtU43Fuhrlap+vTm1xGcTb7mMyXbi0Zhn0HXuTVtABNQMzdIRq1LlwOoD8IVQjQKtOyKtd2rDKwAnI46vHo0I0HSetRp14S867CaqNTDV8g1eNeumiGw1Oj7xUHr0a5eRBzXoO/Y6+oDrXzzXL1TGtow/qeh9sN/gYb9WQMFEN5No/43SN22pcB+QX1KTVxanyh0CnMV2NWlaeDILrrBp11eVTZWvKwxfUpNWN0yV/UcrmBWxduHSVQT8EPKCN6Nq2UmXgdWO76mrwtfcsaP8CvOUfeLX97//9v6EDltxKERdeV8NHdW+3w1hf/XKYwm8XLh341HTeqqjmAu2rZYvm5PVTnvKU7WlPe9r2kpe8ZEwyv/ALv7B9/Md//PZBH/RB23d/93dvf/zHfzwWcWWqEZQsHb/8y7+8fdqnfdr2rd/6rUOOzG/+5m9u//f//t/Nae4nP/nJ42C1AAEPGKTV9r/+1/8aX3P7vd/7ve0Zz3jG9oVf+IVjN4oMx6nDRCH/f/7P/zl5ARLaz/3czw371EsfmUoyQHnIr/zKr4y2OSSHBtAB3AVG3wI0IK/OFdCozxmH7/me7xntx3NoC5+OagQjbKl9IGNhqJknt+0+9POPsuQBfMcafuYrQI4PpEsP2ZrtRFfmCEcP3AkPGE/GGV0rXeNt5fFANeaKSnaMW7LnQTVkCZ7HV++iw117UmMfHS4FF+nAIwf+f/b+BNC2pKoP/9f33tfQDCogkUZAQEVQEdAYFEFBoon6jwbnGVGCEkWDs3EEh79G/Rk0ouIQcDaJA86KguCAc0SNGPVnAjIoIjTdItDd793zW5/ar+7d7/Z9Yzfd/V6ffe86a9WqVatWrb131TpVtfdZ09JrkAfouVBIlvYk18eHdSYHMvKSQMMf7JJgz2H/4t+aIMnwSbLgGXjrB/WN0vzEZ8kikyyYn5IDWnoLN70HkoNzMK/nJMMQ59C5G4kL/DinwIfueaHA0xAXkGlDvCT1i7/4i/W93/u99cxnPrN+7/d+b1x8Ah88u7Nf9KIXjdkM5cHVV189ZnDMhki//OUvrx/4gR+o3/3d361/+Id/qM/93M8tGyMFNVdddVW94AUvqL/4i78YZcgniyPY8RZv8RbjxWivf/3ry1Miv/mbvzmCiiTlpUezDrbaEY6nXfT81V/91Xic9tWvfjXWCDo4NsloA6ZybLLD3NMpyuEnSwDIBr5IMuwTmEwerH75yr3mNa8Zj/T+6Z/+aaG/9mu/djzaKyhUL/nqg+yETo6ZHJgegCYL6JdOlifw2Cug0vHPtipDv288Lh4yyoAk0Ba2HrhRPOC6dX0lS6BOqbTrEZZODq45PDD5Sca9l5yK1zJkZ9o9kCxfpOa9l2Tci2xxzyen6qo+klN5yanpFhn/6gEjsfpIskpdn0xyvXaspehcg/sTrHlrWlnpKcOf2qfNE5O5tQLfTOAjfph9nf5PXpLxxZq/pCeQ3cItywPODYtc585nknFPJ6kbcuycT+FkqYwByjFqXjzTMIOqb1d/9Ed/VF4t7dFV8pdffvkIegQ7v/3bv10veclL6g53uEMJaKTNENEH6BIwee+H2REzQe/0Tu80ZoMe/ehHj5kcwYc89fzyL/9yeb+Qm1/dbDPoJxmzQL/zO78zZop+67d+a8wMJUtnrC6ybPNt4KUvfemYCRKQCIbUYZZKsCWffrMr2vPnf/7n9Uu/9EtFdgYdgi5B28///M+X2SE3HHvMVgHBIH33uMc96gu/8AvHhi110MNG9evA4Z/7uZ8b+pXxCLD66WTLn/zJn9Tzn//8UlYdydLOF7/4xfWc5zxnBIivfOUrxyawJMM3z33uc+vXf/3XS3DntQQ6AeeKr/kgWc4tegun88CWf64eSLI/c6OPUC7JeP9GcvprLcn1AoXkgDfv2WTR7/p1P+InGZ2i+pKMe3nmu39qdSQHOpNT6ZXYPkn/TCQZ5OQlS3owL+CDHrAuKp1kfAlLsu+TOnnI17bZVl9u8PQf8EmxWx1KFl9peBJoXBNJxsoBPyXZfxw6yfV8OwptP24xHnA9u66TDJtc93gjcYEfO+dTTmVJ9m/G6mMa4QZknCDg3d7t3crACwQt97znPeuKK64YMzJ/8Ad/UJ/2aZ9W3u9B3szMJ3zCJ4x0qxsXod8E88y+4ENA8HVf93UlGHjiE59YAoK/+7u/q8/8zM+sj/u4jxtLVJ/4iZ9YH/uxHzveD2LHt4vb4K6zM+B/1Ed9VJH5pE/6pDGDRD97k8WR6gXKmHUy0/TYxz621KeMusxWkQGCl8c//vFDJ90CCjZZvlKP9n3ER3zECE4Edh7Z/ciP/Mj6wA/8wPq8z/u8MTP2VV/1VWNmTDsFRc973vNGWqD44R/+4cUnlvZgbRYofvVXf3V9/Md/fH32Z3/2qPvDPuzDxvJhkhHweFrBo8Lq/oIv+IKxPMh/7H/c4x5Xk29Zje/f8i3fcpxLbdrC1gPn44Ek415NjsZTV7Lkz/TsQ6T1HckSwEgLYGBAbg146/xJ628E8TM/WepTVl8gz71uxocMvrIT8Nbgy410suhBA3pgoCycZMzC0qktMJAPyAA0PkDjTUiyfw9OHbU6yCcZnGSpL8kYuLVJmSmjnUA9YBQ6+SE9AWvSsDRAA/TpQP4EMpOGD6cnD38N+BMmf6a1BeBPHvp0kOSs1yEf6e8u7y/fybItwnVDpzqSo3XI38LN54Hk+ueFNUmgGwQ7F1LaxQLcZMonGRef2Q0dhMcozdZYmrI8JPCxFKWMGQpLOoISZd28lrJ0OMnyjdALijzC9i7v8i71sIc9rAQJbobXve5144ZXjyUiAY5A4mlPe9qYBbKcRpeZDBc23Z/6qZ863h0icPn0T//08cJFwZAbIVns1kFqCxvZJ1iR790jX/zFX1wv6dkpARqbybHjWc96Vsk3y/M//sf/KPqf/exnl4DJrMs7vMM7jL1GypD5sz/7s/rGb/zGUs67TNio3g/4gA+o+93vfiMoEqDww4Mf/OCxFPaTP/mT5d1J9NGjPeyzX0owyBZvwaVfoHP/+9+/zDaxix+0U33KfP/3f/8IrMwuWa5zLvjUOUhS0ugtbD1wY3kgWe4v+pJAA1zjrjf3WJIRPMhwPctzXQIDFj5ZaTSZycfzpcGXoiSjD0oyvuH7wmUWmKyZUvcDPcpXH8omS91oefC0STm8Fh0z1b4s6MuSpR58tk59EyuTRPZol7TExMlBXpJhMz3qg7XFPkV9HHvode8nGfco+7TFffwbv/Ebow488uqgR5lkkccDbABJoFNAPWAyyZ8Opkyy6EkWjK9McpCePHwgDZKMdieRHJAsdJKRt5Zf04SlzwbkAN8ZC/TZ+kb9tC98+kz5W7hleyBZrockpxianJo+JfMcEhcU+CQZF+e8Wdxo6pIW+HhPh1mVn/qpn6q3fuu3rvd+7/ce+23ku2DJClrQAN/g7MZ3U7uRlRMY3OUud6n73ve+o7x6XMDq8BIj7wXxnhDP+guSXvjCF461W7rpEmwIkFzk9h1ZnrLU9opXvIIJ+2BZjA3k1CnAEESw2wsbvTtAMMQ2HYvATrCinXe9613HHiL1WEay/GaGhryN2TpL7bnjHe84ZqiU8c1DW2C6BVz3vve9R5CjTV70JlAx8/TXf/3Xw07+YZ92/vN//s9HQKgcvrbqML3n4BGPeER9yqd8StmALWg0E6V9zoXZH23jF+3QZqCCJNAWth54s3vA/eD6dw26dtH6AYBmQJIRwOCtQZnqg5wvDwJ7DyXQM+U6e7wV+vu+7/tGf2DG1ZcAZaYMG9DJct2j17C+L9zb7kf3lD5AWboMqOoiqywarGnpNbCfvPLTZnr0aZaqn/SkJ429jbYJkKFLf6YcPdpsdvjbvu3bxnI6HfLoQLONfrJAeYBODoIh6QuBqQueQM+k4cNpvHMFZcGUX9NrHv7ZgDy/kONDqw3e5aP/t80Cfws32AM3qYJkuV9vaKU7F6rAReUGSw5uJoMwfYIH+1jsT7F8ZH8OfpIRMLmhDcbkfVORdmG6aQ3M9OLJx5eWp04dBKy8/TawG55+gYR88mQER8kyi0SP4EKQJKiRrw7llE+CHDNH+G6YJCMtH7hZ8AUxytPJRm1gH8CjSNBktkngRuZe97oX9gBl2UgnOsn45kbuv/yX/zKW7XxTMUMl0CGnXdpHP8BLFpvR8vnCbJoAyTdhNzid6mAb31oO8/IuZfC0VcdJZhi3/dh64M3sAde+6831l2TMZLgGXbdmViw3W+b2u17uLfe5LxDuCWVcu2Zz6BGI+DJjj+BLembWFw757gV56nnyk59c7//+7z/uZfvl1GFGiH73Bz3KJBn3oS9XbLDPUL10sIGNXKMOdfki5YsJG8m495RjuzqUkUcfe8krqx3qpEu+usm+6EUvqrd5m7cZD3DQS0YeebLqJ6duX2osieuT3MNk+Iaccuw5DPKO4uEDeROj14B/GGb+Yf7h9GG5mV5jZaRhsKZn+jBvzZd3FPAff+g7bRUwFjn3eMnSf9KzhVu2B5zbG9PCCwp8GJFkrE2j3ZCwICdJmcV4j/d4j9Gh3ec+9xm/reECJHOnO91pbGoWfdsb84IXvGBseHQhyq8+yEoLMMxkWGYysOO5ucnpsHRMlm3M5qDf533eZ9SpPHnBhmUjwYpZErMzd7vb3YZ9yRLUdHXlpqBTGXVoj84ETZd0snSKaJ1Mkv3NcmR1WGamLOuZJSKHpltnJU2X+uhVBghi1KszMxMjYNEZWjLTfp0zeXXSk2Q/eMQH5Mwk+ebriTavBLCniD5BHp9rvyCKHudHEKSsdvMpu7aw9cBN4QHXfXJw/yUZfYnN+l/2ZV82ngw1o/H0pz99bMy3of+7vuu7yhJQ9SG4eMITntBUjb7Dko/XV3i9vf5gBisEXN/uC3vnBEKWo325AJ429aCA+y0J8bH53+yO5fPv/u7vHq/FcG/KdJ+6B/2WkZ87eMYznlFf/uVfXmZTzcRYflLu27/928eyti9+bPZDrGSV8Vp+AZ7+ix/opNuXFDM+Zm3NYv/sz/7sePCDnC+SZNSRZPxIo35F29zD8qaeyYPx13AUb52PPp3M5CeLn6QnKJcs/JJo0LYko69KFtzss/6vdRKWho+CM+VNeX1/krFciaevdD7Zdy7lldnCpeeBnRvSJDedGzPJCDgMsg996EPLEoxvJG5iA66ZFwGIWSAbn31T8c1LZ6UQOoRNAAAQAElEQVQjsc/FYDwHaHtgBCmCJ4OyvS7w+77v+5ZZGza7cPEEUB6jf+ADH1g2GqtDECAI0Rl4VNyeIb/3YQnKxW4WZgYh0joRMzRsQLNVW9TDJun7nAzg0PK0XaCnXgGWdtl47Fudzs23CjcZGwUc2iLIUY49yqmPnQ9/+MPHY+3a4vX+j3zkI+sbvuEbSoeuPsGautTBN9rFTr6WRhsw/JyITtuTZTZ+2+j8yZ/8ycUnNpPrfLXJ+WAHkN7C1gM3pQfccxPcx2jXogHJE56+ONjUb5lWMGEJ2X0lYGCne9eytvvAzE6S8bMYZnUsA/miZMCTT7f7yoMWghzLVe4by8kCHrMz6p5gScy9IvjwMIAlewEMXeoWoPgy5h51j7mXv/Irv3L0fwIgNurf3vEd33E84GF/EZ3SHnowE8QW9uk72Zek8AVm7mF6tQ9PnWzTZv2q4McMEnvoUF4+OeALln4GP8kIPPCl4cNwOv5huZkmfyZgy8yfZZIDOybvMFYGDwbJMqag8ZMz60iW/CTEByQZM3h8N33ifLmukoxzNgS3H7dYDyTZv4ZvTCMvOPBxQSYZ39SqjyTlKSSBhovMAI72+PkDHvCA+vzP//yxgVdAY3OuvC/6oi8qm3J1HDoa05C+QVmKufvd7z42Cpu9sO7tqTABhWAqydhXIygwjW3zs82+ggkzL1/xFV8xnorSqb7f+71fqcsPnHmx4Wd91meVQGXa36bXgx70oPGDiY961KPGniQ6dXpmRXRYNlBbIhLA0M0+ugVhXs4o4BIgWdpix5d8yZcUbNZFwKLDI0ef+ujRdk952WgnOLEP4TGPecz4/TM0Hymn/Z4uEyCRU4f9T/yhHmV0dmwX3GmjTdSf8zmfM4JEgSefqu+pT31qCahm4CYoY88Wth54M3ngSLXunXn/wYQM5Gh75/yuki9OvsAITHxJkp8ss0SWd5QxyLqn9DX6Gdi1bdnLFyr3RbIMcMqb9aFf0GN2+DM+4zMKlscmgYh9cPoMS+L2y3ntBFsESQZQX5qUse/HLLMZVLOydPgSIijxhcUsjbrcq/oyD3t4BYWAyQML7NdeWPDmtRhmtsgItOzx8cSn4EY73KuCHvYJvN71Xd91zFQrzw90JZEcID2I1cdhnjRYiZx2kEkW3YflZ1l8dgD0hHX+Yd7Mg+XBR0Gy1H1UHl5yan6S0Y4kY3xy3tgF6y/512qDc17b46LyQLKc2xtq9M6FKEgyiiXL/hk3vQtLQKGzSlIGZgGFG983FUGNG97FpvMww+KbnUBFYCTPDMk7v/M7lyUiN7xZFp2PGRGdnRkPet0kgit6dQCCIXUz6vLLLy+dn04nyXiEXjl63uu93qsEXjo4OiYITnwLNLOSpNgjqKFPYKI8/WwQXKHlqYu9M80ebRaEmOHRKbNTh0guydiwSSc9sz51aSObtVtgpPOHr7jiitJGviGnLjrZ7Mkx3xCT5XwI0mbd/KnDpE/QpH06cPL4zgOcLGXrVnbMcw+vmy4N1rzDtPwJM0/aPQDwYIAvDQP0xQiHbZfWvsNtwZOHj4bBmpZ2/QH0hGS5X5MlWHHtukaVXcsKLmYZAYYvHVPGfYF2j5NJMu455QUY8mee+1PfxV5l1AXMCuCp372KJ/AgawbH0pkHF9RNlm66LE/7UkTWLI/lKv3f4x73uBFg2d9jwzV+kjE4Vx9mIAQ9dKlX0GP26id+4ifGi1zpZ4M8tguA2JYsfmoVo40Tk1VGOgm0D9pJzz6jiSTDlslPlnSy4BYZ/8omCy/J4M16JNDJwpemjy3oJKOOZMF4E8hNOlnyk4O2qZfMxFMWVie8BrIzLT/JCICSjP7f9SOQre1xi/eAcwmmoWgw0xeKzynwSZaLUSXJAe0Gd2FN/sSTJ72GJOMClO/GnRfyxEnG1GSdPPAnJBlTk24kAYONap5e0hmRoVMxTkkyXl6WZNSXLJi91Qd5tDJws8Z/kiFfJw/5yVIvFt1rLF+aDsEIGpCbQAadZHROZKsPvEb7/9Jk9xlNsBNPHho0e78DoStZ7CMnz7caPvJNNMl4Gg5f2STIUR6RLGXRQD1vVthsxjm8pdShzYDP+AewDe90cDifrwF+sviXHjB1yFvT0hcbsH/ajJ7Ad7P98vGlYYAnnSy+kQbTP0lOuR7N1pjREAzYo+ZLkBkTQQOe4MXrHeh2zQsCLAvZ12OpzKZgX6Zm/6Ieg5w6fZGQrw5LWF5/YfmbDrp8kfGlx75DdZlpsj9HoKK84MYLU/HNGnlCyJc4s0vgR37kR8aMsddS+CJjeY5+S89mpMwe+TJHH/v1XUnKsrhZI7PR/+E//Ifxni6z2NqqfJLRdwjafHnxRcZ+IO1id/WRLH60p8hSWrPGvhZBlLY6B4ImfuJLfpHmC7TzSM7+KXrJCxAsM5KTz0b6+EI+mkyS8aJYaX5IMl4Ua1lw6lYnu+hWXpot9NJvWc9SX7L03fw/0/xAN0yeTXRpI33ytJtN8rWDDL1odrNDf+kpQFsrHtWz+8onp/aBeFu45XkgyY1q1DkFPusaXbQgyeiwkgW7AXU2SUbwkBzw5QEXHqwDSVIO35pgIA8k2dctPUFHgTb7YenJDA6dyqp70uTwkkUP/uTBIAmREWjp8CTongEMeoI8QM/M54OZn2TYK59ufBigQZJT/JIsaWUA+8nDoPqA+arJUZYeIJ1kdIbKskVZIM1GmOzE8qTJJtnXV5fooZ1nA52hzpEcN+hE4bPBlJ9y0vToeOmUTjKydcT4I3GJfGifpiQZ11GScR+t28kPoPpIMgJe6Vm22eM/ybh35LneDZbf8R3fMZZkDXxmcwUsZjrtX7MsbrbFbGeS8XZyaZuhbSw2a2I22UyL2V3Xv0DIPY5v5tlyteVkgZVAREDh3mCQV1Uo64uVZWFBi2ADz31l9pedZmO8L8uga89cknE/fs/3fE9ZkresJvh593d/97FB28ZrG6oN+Jawqw/XjDYa9LXHsjT71WV21+yR/UquS3XynRko+fT4csNvrWr8JxlL9vZEJilBic3egid1Sdsk7g320gIzy3300mNzuQ3fghd1CtDsW/LUnHx7BKduAYW2/szP/MyoW9DpHFiyw7BXy9K79tFvf5XN3QIU+fZaeRBDPrv42rKm+0WgQre9WcqaZWMXe5OU96bZQC7PNWcGzu9EJhkbwtlomZBu7zljlzap1/lyLc3zjbeFW58HzjvwOZ2LkoxOsE4eydKhJafik9lkxxMZLsBkkUFPSBZecirWkZGZeqSTjKTB3c0goZNyEyUZnTKevCSjo00ybKg+6JPX5MibOAlyH5KMfHUCZZKFhyaYBBpyyQGNmSy2kE1ypMyUSzLs0+EkGZ0qO5OlXPXhpqdLW+FmDTm26SillZFHj7QOD04yBqNkwWTwLxVIFj8l18ezjcmSJ51kPO6cRHL4ZhCHPpIlf7L5N1nK8rG0vCTj/DoXk4d/KYN2JhnXINo15RpFJ4s/0PjJknaPVh9JxuykJWEbm+35sy/QcrjAwmyJzfr49tyZERHM2PfmjemCE3vtvNX8vve979js7G3uZMzAyLckJt/b1e21MbvigQky7GSLGSZBj7eiK6Ney072D5G1/8ceQEv6H/RBH1Ros0LuK3scvXvL3kNvdtcOgY92mGUQND3lKU8p+4fMXvCFLzYCJDZpp2uILcDeRstk+rV20ejH+E7aPa/84euL3fTRow/QTraS84Vx2iHPQw/2EqpLvi0C2iQQlM/32myJX/18P3WT8eXzIQ95yLhvLMlLW0on6zzyv7JJxktabfoWtCUZS39s037tVnYGJM6TgJc9yfKUsLR8bTdbYwZNPWx3nuyXRPMLu30p1l52eOiEr5JlNknwqCwfwYBf4S3cOjywc6HNTJaOa13+dBdPcqosuWThuViThcZf6ztM61ySRVZecv1BO8noIOS7meEk0BiIEPhJRtoNgZcEOgWOssfNkmSUPUX4ZCLJSerMKDmznLrVNe2TTnK9AXkto8Zk0UteemIdgo6dvM7DY/Om9H/1V3+1bKi0IdMTMZcS+LZ3FGivttuc6put64qfzD7C/HauQD7JCOLRlmksvagDrOu/GH27tn9Nz7bYJApcP3xqGUq7+cHgmWTcj3zjWnbtwUnGgMnPsw+Y16fAwcBmEJ06zNoY3AyWBuzHPOYxo7x9cfbTGZSVMQAnKQOePPe6wdmAS5dBVhBDl7137HFPuAbYQt7SmnwBisHXAGoJzCwMHWZmBAhmkARKj+plE/eXfXU2PlsCEyBYBsM3YBvYzeBom/bTA+Srg37XIltAkhIA0EceD2YfX7rGzAaxG08+2l5G7TUbJKjgB7NcyqpPEMRmbeUTbcRPMp7+lE+WTnsGzUTRk6TsE7TfUF3s5nf6pe1vlG8bgrTzID118420gImdyvEF/5PhT+eY3QITgYvzIO2csYs/+YhNAtAkYw+nGUG2sJt++yfZLq3t6mGTGSvLivwtL1n6Sr64+WBb883hgfMOfNx0a0OTnDYIWMuhk0XWRSdN16SlzwRk3SBkXMTJoitZMD5IAg1IMgKFJMPGJPv8QfRHktExNzn+p+6ROPmhbmSylEeTg5OcoptsEln7kOQUGRlJoAHJAT0Y/ZEsvCSjDbO+zhr/6uE7HZSOJMmoY2T2h7zkgJcsnYQOy9q6b6G+IftpEJ2ywcA0/6UEOvWjQHsNTnzgpXF8yL+gXXfW/yTXk0lSpuLNAPChOtSNhtdpvIsF2H4mMGAB1w/sSUa+9bSmfRjr65B/BTeuXXSSMauZLP40+CtXfSQZwaQlimShzcwA/YBr3qAJnD+8JPuzTQZrMvJg9bHFAK3MlIfZg+feqD7QgrEmh31sBknGPUYnOwzC+OTVp0yS/f5EHkiWclMfO5QxqOPRlyxtRMtPMl4LspbDFxTws8Hccpfy7KdLWViafcpqd5IRIJCVBkkkR/sQfEQ/GtYWvKkzWQLVZClHt3qmPMyXyYGcsklGHbPOdRl1kKk+Zr70lIHV47ywpcWG/9lHjv/VOfWQTxb76Jtp5Z0HS1+e8BW80Sefzi3c+jxw3oEPF7lgDgN+knFhJqdieUCZeUGiAT5IAo1BHv8wyJxlk+zLuejJyp/gxkAnGfbIB3iAHhgPJIs+PGXxgDRIFj3omY8GazlpkBzom/mzzsP50hOSg3rw1KVccsBPFnrqJacTgPH4IzmoHz9Zpnjd/HT61mM93zc+A40pf2AZ4NYCpse9Tdc+D35Jlg6bv/gRPgpmnvMiPwk0Bjv7U+xT0LHyo2UPyxWT9ooB9MUEh22WBq4XgAZo4G3jZhTsz7A3hHP4F+Y7fpvXKJ7rEZ+MmRRBU5Jx38o3gE8ZZckZ8HyzT5brWto9MOXoJzdlDHwCEzw6BFPqpN+SE5oMTAe7Dbh0kje4Sk/AU6cZQjLKebw9CZXj9wTpUS7J2GScZLyCw34WeQZe+tBJFhJm2gAAEABJREFURpCXpNhOH0wGZps8dWqDpTxLfZb+pixbyGgzmxhCtzrQysH8MHnkyXrjtDrk08c/ZCZPGXIzTYYtMD4b+UQddJJTN542TDl5k5avPjygjDw8+vDQ5IDrQL76pAEb2YqnHjxYOfoAXeziH32dpVEBEP3kyaIBGqgHoLdwaXpg53yb5QIB63KH0+u8NU1ufbFNespIk5lpWBofoF3I8Mxz0UvLP+pinXny0cqtQZk1f02v5dBkYXA6ffLAmfTIA+SOAnmH61IfWXmwNBmAxpOnM8AD0hN0AnxFDo1vP4D9Dwas9eAlfTYgD84md2Plz7rMqJyLTvKnA+W9p8l0PH/xBR8aqHTWfHQ2UIYMeb5WHs+Mgn0U3r00fSsAQrNH3RcTHLZZeoIATmCnbTbJop0fyy0Gmjk48tMEfprX4eTB04/KSPMlHlqZmUY7Z/L43aDsvBnc5qBHRj7Al5an78BTRtlJq8MAKh/frIoyaHkT00VGHhvYJI3vS8SUVRfd0uTYJ03O8hU+ncriw3j04dMPpJWF5dMF6AFktIU/6QBk5U1aOXLqgemXj48mR6c0IAPIS9NHThoG5Kdd8tWvDJCv/c6jNFl61CkPPYEOPDbAQN4sgwZ0kSFPJ560ugVE6FmWP/CnvXQBfR67yDq/dNJDFt7CrcsD5xX4HHWR4E04V9e5eJUhP+mZhvEmSJMDeC5+PDcbPEE+Hhk8GO8wzDz5EyYPJg8fBeTxJ570LDP5Mz3zYbbBZOQD6aNA3pSHpckpC0+Qd5hHFs/NPuXwDoMb32O5psZ945vg0V5vn4XxDAjAtyT8yfOtGO0b8wTpWQ5v0vBhmPn49ErD0mCta51mCzn52sAutPLkJkhPwJs0LM1+9OwwJ+Y3/uO7wz6TxgdTBg3kAR0uu+iG2cZena56pSdIT/tnu/DQZN7whjcUPXgAT3oC3mGQd5inHB47AP0wnjxlYMAeaXlgyuFNmpw8PLq008CmjfzIt4Av+MR1ykd8Jg2kARrffW0QEzDhSTsXaDrJ0rPWqZx6DWZogx4MyCo7dUjTL48+6Sk/abLqUceUIS8fGDxh+RPoYCt5skCanPonTDn68egC0upVHqzL0YVHRhlpeOpfy9IByNIrT1l2KoMnD2/qwUezDQ2kpywaKAfkAzpgdeBPIDv5fD3l8KbNUwZPPpsBHXhofGk0zJ5Jk1GvNF3y6dYGafkwQK9BGbLyzIyt89Y0nWDN29KXlgfOK/C5tJp+62uNDmW22o0NpNf82VHCOgp5giOyYA5uOjYdiHwDH6ALKAsbkGAyeEAaxkOvZeiXnnkwWXLqUjdgFz5ZeeQMgDA+vIYpg4d+c4I62MDe6RM8trJdG+VNe9ky85SbaVj5WZYMnjQgC9AALR8GaIAGZKQnsAGNz5ZJw+pSBpCTBmzHU2YNeMrhkUMrtwa8MwHdM39dDm2gg4FzD0+QN3l04E98mKYfD5BhLx568uA1yAPkAFqdgNzk4Z8OyKyBnDQ89cAT6AXy14AHJo8OaYC3bo80Pp3wWlb6TEBW+Qlk0TCYNAzwDsNhvjRgDyAvra5JSx8FZM4EypwuX94aptzkzfQW37o8cNbAZ95Mty633DJbe2NZ5aafnc3UOc/zzJNvQDSoAd+Q8Hz7MoAb4ACejsw3LrrIStMH6MMnh5Y/sXyDFh4ZQA5/Alk0Gd/W2KR+5dCw+siRUR5Whr6bEtgA1A/UzT5+YqtHe/Gk8dmqTWjl0PIBf+KhZ/vQ2gXQAK0uumDpSUvToTw+euYpO/PRQB6ZCXgTlGentHz4MJCZOtFH5R/mnWtanWuY+tkMzqRnysJTB3rCLDvz6AMzLR89MXrm450NyE+ZSU/Mhpl3GJMB+BOjzwT0TZhy0mh46kHjAfQa8A7DLAeDw/kzLQ8clT5dHfhT/kKxOsG6vPTpYC23pS9eD1zotXMOgc/exeuVreXn7AEXEDBwTaywwc7A6fF3yxuCDgO0wVu+ZQ/0LKOjkZaHhieQmTSd0gA9650DCkyWDjLSMFn1s8OMCAzIAXrIopU/HZwt/3TlzsRnn3z1T8weoD75AqCZb6nIpljLReT5jYx28TUeUAYG8gF9E+jDkz/pmYc/65ePBmgg3zmeNP/SIQ2T5W8y004y8sGsB5amDw1LHwZ5h3k3ZvpwvYfTp6uL3IS1zFE8+fjwhbTnQsqo6zDcWHoO6z1TWrsnHCV3OE/6KLkbm6cesNYrDda8LX3Re+CUBlzo+T174LO3OaWibeLi9cC6ozx8wRjk5MNaCAtqfumXfqm80M1L4rzt1htXveaejGDI23S9x8WgqDy9yqKBgZPs5MuTNsij5ZPDg6XRsDLwlIPJyPcm3G/91m8tb4RdD8TKTBlyNwewAagbtm8FFsyYOYN/8Rd/cbxl1xtrv/7rv768Yddr9i0h8itfeyuuGbbZHjrQAD31S/MTzK/y0JNHDg3jw4Asn6rXe3i8F2aCH3L0lltBlzLKw3QLNGE6Jkavgew6jcY7Sh5fPkCfCcgAMvD5gDKHQfvxzkePNkw4XG6tCw0Oy5wuTRas86XBmofGA2iA1hYw0zCQN0EaSMNHgbwJR+VfCI++adssjwek4TXgTVjzj6Kdiym7xbcuD1zouT974LPZBj6X+qWkMzncRgPds5/97PIzAH/8x39cnoTwzhuvhn/mM59ZHss1MHqtvd8vMhgKQAzcBvdJw3TDBnFLOAIB6XnRwnjKArMLbAI6S7bQQU7aa/G97v7HfuzH6ud//ufH7wLRN+UN6GSVualBvdMOdQsctAfNhwJEPyHglfteKWDDsPZ4Rb+g0k8B8KufCvBIOH9pG/+gYTMw9OGjgWU0eWTUzw58aXznhO/w2WMTszxp51Ug6acW/KyCnxbwcwzOvd+2MjOlDL10qBdmA8CnB42PxgN4a5C3Th+m5Z8JpjyZSa/xrBOeIH9NHy57OE1+gnLoc5EhdzagDxwlpw4gb8pIAzz4MOADfHgNdAC8mS8N8M4GyoC1nLIT1vxJy5s0fDiNd76wtgF9CmzHp/N15yUlv9lc2IrU2QOfS8pNt+7GbM7QSazzDF7eb+M3cQyeX/IlX1L/8T/+x/LuEO+o8UOGZoN0asoJTAyGlmh+5Vd+pQzifrDRLIKASMDj93fMcgic5Pl9JWXpN/jLU87v7HjPEH3AGRMMCWbU43FxPy6prDe7Csr+4i/+YrxHZ9oDK3c+cCFljtI/9bCP/XzJL2zHEzB6g6xgxOPffOpFit5G671Clr6UIQurw+Zyb0X20wgCPoEKv8oTJAk+v+/7vq8Egmbj1CVQ8aJKv1kkT1kvFMRnj0BIUMav0s6pNyV7oaVH/b312G86AeeIrLbRPUH9h4HM5GnDhMlb47Xsmn9DaXonTF3Skz4dJgPOlk9mwpQ9nJ78iQ/nH05PuTcHVtfp9J4p76gy5M8EyqzzpddwVB7eWuZ8aeXBUeVOxz9Kdsu79Xjg7IHPBUZUtx4X3vJaeqbBZlpLZt0pzEFWPto3fYOq3+rxOzmCF6+Z/+Iv/uLyHhqv4SdLj5kD+X5I0G8RWf4ye2AJx09i+KVlwYpZBMs33/3d313e+yIYEkCZYfiar/maMkibcfi6r/u6EjQZbA3UZNgkADJA++kEr8D3Y48Gdy8NZAeYbUKDaeOaj5YHZv4ao88V6ALkYYAG7FeHAEjwIMCwjCW48QJF7/u5z33uU+gv+qIvKoGQl9MJdAQXfirBTI5gUeD59Kc/vfzgIr/68UxLZvxstsYMEdq7dfwUB5/PH/u0jMbnT33qU0v9fAnYyKfshL1A8HGPe1w94QlPKD8BgacObwj2swHktEWblF0D3rrt0uv8w7R8gH8Y4wH6DgM+OMyXripZAwR0Uy8Gf8JrnjRQFqDJkTkM8vDgKYtew5qPBjNf2TWoZ+bBa9k1vc7DPwrIAPrhCVN2puHJm/h0vKP4yuC/OYDuM8Gs8yiZc8mbMlt8aXng8DV/rq07h8Bnu9R1rs68pcvpNNY2rtM64pk22Jk5MNAJdgx2BmBBiJ8V8Ns4U488F58AxGBjEPc7Tt/5nd9ZApY//MM/HIOtmSA/0viN3/iNY8+Qnzggb7bGoO01/AKnL/3SLy0/CikAEEyxhX51G4jNFuF93Md9XPl9Hm8J/u3f/u0SEBnMZxtgwM6J6dFOGB/MPPSFgPJglp26J09andpiloet7DRzpYz9NfLN+PhdITz5yvOpoI7vzcQIKM0OmTWyt8mSGX1+10ie5TOB6tu+7duW8yc4EsCY7TFr5/eLnJPpS9hsm6UsIDj9mI/5mPJTJvZ03fWudy3nxRKdIBW2VMe2aSOazRO0F0jLmyA9QXvR5Na06wH/qDL45GGAVhag8Sbg0SENz3x8vDWs89DkZ740es2TPh1M/cqhgbLwLCPvfOgpexjTAw7zZ1q9k4alAfrWAvwDbi3tvTW280LP7zbwuTVeLadpsw7agGZABC4qg6zB0sAtbblEBzqXSqiy7GIGxi9Z+yFGMxJf9mVfVmaM5PvxQfmWs/xGlSUtv6BsgL7zne88Ahj7hvwwpAAJX330mikx4AqwLI9ZgmOHAd5+GAGEJaK//Mu/HD9jsh48N720x1bADqB98JsT2Ec/m/nRTI9ZHNhyEhu0y9t+73KXu4yfZ9BWtssTcCov4Ln//e9fH/uxH1sPf/jDy5IWPzkHAhaBn+W+n/iJnxizRt/1Xd9V7/M+7zN+G4lf+dxs0aMf/egSJPH9Qx7ykKJfXfb5qIOsYFJwI4CEpQVlfoaD7YJO14HZPTbONrLzMKz9fTjvqDR5+uiVj54gfRjI48EATR6WnuB6xp/pNSZ7FEyZmXc4fZgvf9ajLvl4MMCbaRjgT4wG5CbMNBkw0zMfxgNoMmCdRl8qoI0TDrdp8ic+nL9NX9oe2Fzgw1dnD3wuUPGl7e5bbut0ANO6NT15p8M6TmBANGDb42FQtGRCj+UOA5PB9yu/8ivLTI0On7zB0GD82Mc+tiy1eCP0Qx/60DIomyHw0xBf/uVfPpZQzE68+MUvLr/p9AM/8ANlRkmepS+zSWaLLHtZEjMLwSYDtHrMfpjhwPv4j//4evzjH18vfOEL66UvfWmZ3RBYmFVhF1urD7ZLK9/JERzh0QHwJkafD9Az4XC5yRfA8Sdgg0BGkMN/lp3QAgozWWZsBBqzLLstOZrl4VezOGbCBEtk7n3ve5elRX73o5U2mVumMnNjL5bfJpKWZ6O0vTtm4uhVr6U0bec3QZg6+N+mdk+bCdoskTkPgiXBrrLktYUNE2b76Zv06fCUUdZ5ggH+xLOs9ITJOxNmH3kydEujwdQ/86UBGZiMPCCtPBrIw0NPwEPjkwV4AA/IlwbTZ+jJJyMNT5h5MDicP+XwwZRB3xpAeyfcGtq7bePpPeA6OH3u6XPOHvj0t+bTF7+ocm71xp7LRaLz1rEaoAUs9ocIUP78z/+8PF1eW+sAABAASURBVHVko6xB24yDQZ1OA6R8g7TlFHtNzMgIgOQbsM04WJYyE+S3nQzeZmqUMwMk0DKIyzMQmXkwOBtw1YO270eQ4IcG7Vch/+QnP7ksEdnkTB959qgX0AU7+dqlfeg3F6hDkEO/utmtfjM8AgazWQ984APr93//98cj7J7sEuTZmCw4mbNY9NAhEOIjy4SWAfkVX4BnGfGnf/qnSzBknxTfafvv/M7vlHICmLd/+7cfm9ItYdmnI5BV3iCsDjbBbGSrAFcga2ZK4CvoNPOjTcpok3x+VI6uNdCzTp+JnuVh+siij9KBdyZQVj5MBzulp96ZlkcGyAeH6aPSk6c8mOmJD+uZMhOTY8uUk542ofHBpOEJ+EfB4fx1etKXAl77kB/O1Kaz5Z+p7Dbv4vPAhZ7vcwh8LuxxsYvPhVuLXUQ6Yx2N2YTP+qzPKgGJmQizDmYL7Pv4yI/8yDI7YzA0UwCTNwC/7GUvGxuXBUhk6dTh/+3f/m0961nPKgGLIOhOd7pT2dxrCcVgbIOuQEYQYGnMMo6Bl25nRvBkmcumarMYZnw+6ZM+qYClHMszlsLIsn9idUtPjAbywZqWviGgrYAPYXXShxaQCeC0yeZwy0s/+IM/WGZl+EVQYt+SgNMMi9kV8ldccUUJXgR1ZtoEOgKUufxktsveKJuff/mXf7kEl3wjYBFEWRrz5Nhzn/vc4lc/ICoIE7yYjUOrz9KWdzZ97dd+bTnXNlsLnuaSJDk62aT+2S54Al9qMzx5R2H5fDTz0HwE8xOYQRY+mLJocut6Jg8mJ18dk572SpMBZGY9+AB/gvonHM6bMnSAmT9p5dCA7Dqf3fhk5KEnRgNpgAZogFZuAt4EeRPw1HkpgLYcBbNt8tbtlgbyXQMAvYXpgUsLby7w4auzBj6Xlpu2rTmTB3TKOgodq87EJmP7df79v//39d7v/d71KZ/yKWVZypKJgOU+97nPWG4ymAqELJUYvPGVIft+7/d+dY973KOk/92/+3dlEy9dBnH7UQzUNjxbthI4PfKRjyxPjtn8zB52wAbqj/7ojy6DuGDIQG32x4D8IR/yIfV5n/d5pV6D+aZnKbVBOaBNYPLhM/nhhuSpB6x1mIVhj7awXTDhBYXarL328HzFV3xFaYdyfPS4xz2uPE0nsDSr9eEf/uElKPrUT/3UEZiYARKU8pVlQgGS/Tv8I6DkC+U+4RM+Yfj8UY96VAksnQ92AD4VFAhQ2WE2iv8EVYKkxzzmMSXIFYRpE19XH3yqHXRM4FMgDbfYWf/pJDtBvcorOHnSk4ZnGl7DzBPMaBPAm2l1reWdD/kAf2J8ZfDYAU8enegpC5MB/AaTB2Rh8rA0WhnpSatrAh5aPjn6APowkKUTn/wsN+Xhix20TRsmnrT2arvZSoAP1nLSW9h64HQeOGvgc/zE8dOV3fIvAg/oDMA0ddIGLx3ITMuXBmj5OpcZtHiM2kyFvTsGQB29zbMGWXtIlIEtZdnkbCA1yHoaySyHAMfTQgIpTxhZsrFcQ4/ZD0HAN3/zN4+gRzl1sAXWybPDxun3f//3L3tTZkdvQLPUJRhTvxkJtig7QZocMGBr27rdaEDuXIAsOCyLR7c61MVuNqDloZWBBTEexzfD8jmf8znF9plnhoev+cgsiyDHDIxZHQGMQOlDP/RDS0BiScrSn+VFQY9H0tWnDrNjglVPaPG5/VXsU49gjAxMp/LehP20pz2tYKCMYEo7XAvKTqysNFAfnXhk0QBfu4H0BHLKSZMnh8bnO3mTBysPyMoj6/yzxT4p+8vkATrI4AMyZsvMXk0dBkt6wdSlLJoMkAfoEpCZcZz1TDmYDHn1wABPnrLsYevkoQG/y8MXxHtK7/nPf/7Ys2bfmpdamomjB9A1wQMH3q9Ehm3y6aFvyrADyAPoCdJAeg14R8GUkYeGjwJ5pwPy67x1Gn0YyE6etgFpfO2ELaV7galZ5tnuKTdlZhny6C1cWh6Y9+35tuqsgc+J4yfOV+dW/mb0gBt/wmEz8PF0ErDOAdYpyAMGHjwXlDTQAV999dUF0Hg6bnLK0qPjV8byis5YWgcvsJGeMvYG6eiBPOXZQ16Hrrw68NUxy9GtPthMDztnPp66DGjKyRMw0asMwIcBndIT8IB24aHPBciv5ZSddqhD/WDKsBeNp+38wg98Mm2nQ3v4gi6zMnSRAfzEP3jypfnD3hz59Gi/fHlk5cPqw2cDOXXNtLaol22CR/VKk6MPTR6tPHmyeJOG5U0+egK5WZd8fLw17ZzhAboAORjgs2Py2Gbg864ofLbxMZ2W9n78x3+8+NdPqgh+8JWdwB468SemQ12AHOy690QiPXxKFn+WQwvi8fEm0A/YpG3k6MSDyeMJqrxzyRN4lnq93sE7ryxdrmWdP/Xb22UzvM3+9Gj7rFOa3oknPdMTr/lr3pqPBvIPA/4EeWh4wjqNBvJgoF0w3qSlJ+BPwJsyeHzGn65/TzQ6z74gyCM78aSlt3BpesC1fyEtO3vgs53xuRC/3mLL6DRcLDoFnYcOEz0NnjQ+kNbZylcWT4eDJy0f4ANyOvqZp8PCJ6NefGmgfvJgysknRx5PZz9l1aluaWUMfGSUwQPKCSpgMvIAGuBLk4WlJ58udUufD9BD3qCp7WiAP3XKQ8/61A/IkJXPHzM9aW2WLxjhC/rpoEt55fCUm77BB+TwlV8D/kyv85OMp97UqS51kKNLPWDK0zGBz/DB5KFn+YnpwSdDLxpPeViAZmbGzIoN2l6HQEbQhqd9ysI2fCsnaFDG6wxscCdLt1kAe77oteHech55ZQVBfovMpm22qQO4npTF8xJIgQ6b8NXDBvVL2+Avn5wyzhfd7DBjwyZ8503wpT3qNEDjsYVtZASsbPF+LJvQzYxadvREnXOhTsAu58W+LrOk9sFZcqaDPvlAW/CAcjAeQB8FU04eGqDXgHcmHWtZbSMPzlRGvnITow/Dujy9QHudU/v7PCXKx7McH5ABk7fFl6YH9i4wPjl74LOd8bkor5gzdSQ6BIOYTtSgaenIN3xLJ7656kx1zkDau3ImbdkKD5DHVxYohwfUgecdPGSVQ5MxSOApSxYfjc8WG33xlbGcpozOTxm0jdFsUo6MepSVL41PDh+ggXyAdlLZyA86Sml14KHPBaaPYTD1aIt6tGGCOvHA5KEnsB/Iw2MX27XHOaKTX+gBM58Mmpx2A3rw+RIGytB7GPBnvronKIuWfxjI0yMfoNkH2AH4gz/5cWI8PgL409fy0Z50s7zmDdWeSDMLYlDztKCn3gQH2maJw6ZwZZQ1G+MFjjbUCxYEKPLYpi7Bic31giIbwc2meOTfZn366RDMKCNgsdFe3TbhWyYU9Gij82CA9RQiG8020CXtXiJvidAGdG8ff85znjNeJPm0Xj5kvxdJejJP4OWcAXUbxLXLkq39X/a+We6kk5/IADJk8d0D9n8JjNgFyJDnZ1gaSAO8CfiThtdpsgAfyFunJw8fzDS8BnngME8afw145wLOJ3CuXIf2uQlOfdnBB/Sei66tzMXvAffDhbTi7IHP3naPz4U49uYsc7iTmrZMPqyD8M3RAOD3n2DT57BOGnh8HZ48j7aTxUfPPB062m97eVJJvul6Mp5YUoZuaTJk0X6XS1q+QQRPWfoAOfrwyZIBHq830E0Z+YA8UBd8GOjG0x6PkRsI+UInOm8gnSbe9NlRmMyaTx7QowP2Ph12TjvUx1ZpNoBpB7v5ACY380zfA3z5+HyBpyz9MJ1oZT3BJb0ugy99GJSVRy8aoAH+BOUmTQbgweu62KCNzpMAxqDOR64zfkED9OFBmiw5MyYe6fe2aJu5/bSHJSvYfhYzI/wMzLbQZ+AXBNj4bj+ZIMfMijznVH1kPfVHN/tssrdPSgBhX41lRYPolPXaBE8LkhHo8Lk62WmmCXgj9hOf+MTyviSvEnDeBT42+dP/oAc9qF7ykpcUWwROXh7pdQPayRZ1sY+daG/pFiCZ8bGx30+3eFiAXa43gzs5ZfhJICYQwqOTb9hHH1vhCdJgpskDuvDQ6iAD461BPsBTBkiThwGeNBlYetLy0WDqnzwY4M9ysyx5eTMtX9th8oeBL/gAVlY5sugtXJoe2Nu7sK04Zw98LnAq6dJ088XZKh0Ey3UCOgNP7JhKN5h4UZ2nqnxzhWfaU0cAf/LkA3wbkeWhbYyVJofGJwcMCkC+b8/y0GR9KybjGzaejh+gZxk0GeWUAVNe3fLwJpCbfHkAbwI5PPsnDB6my3WWBuPZYU5fwYeBD9cgX5qPzUKZlTHw2ww+61QfmwAanx0TpPHloyfMfHnazDc2h8P8g+dVA8qhzVIoI60M36Hpw18DHpBPdoIyaLLyzwXIs8tgbbO2TcWWbcw+8S0fGbAEKa4/WBotz+AGC0Tudre7jbdUv+d7vmd535EgQ+BDFvCz5SKYDudNEDJnSmyit8RFF3nnlH4BhKUwT8zZNE6/x/ZtDJ92mvXxgsypSxBjs74XRLLPeTYr8+QnP7m8h8r9Y1OyoIUd9AgczVYJiDwR50lFs03OjYBKMKNudbFLYKUdghibz5X5xE/8xNF2ZbzqQTtcq/wmqLbHhx1mtLQPaB8b+QWwVTm61SNv8qTB5E2arDKTj5YH4wE6JkgDaZgsoIetsLITpGe7yStHDr3mSytDFxpoE6ytfD3Luc74xhchwaFyzj195LdwaXvgxAXGJ2cPfPaXui5tB94aWqfT0Nl42seAZzOlQMW0vU7W1D8sDdB4aGBgg/ENuGuQh+9nE8jIw0ODSQsInvGMZxQ5Ty75pqwT/7AP+7DxmDa+5Qr10sc+A71lDHl4dNM5geyEySM3eWuMD+gTPPgpCIOOjlXHvO5sz/WaUMYAb6Cm09IHG9UDa/tsM1vw1zBtJisf8JNy5GBADl9woh7yAhN8MwWWBc1+CEL4iqzy8idI0z9hypCXRycgLw0fBvnywLRLeTbRx7fscp0ZgE6cOFEGK4MzX/MV4HM+lo8W4Ago0Hxqic1gJjiY8s6RAV8ZOueSnHzXt+U2OpVHw/QZKOkRnNChrCU5elyD5ICNzHTSBwtk6SXDdkHVU57ylPF7cwIQgbOBlk2euhMkCXwFVfzmtQJf/dVfPWaGzII6TwIjOtmhHDstW3li0syVwMfsnWU3b0pnCzvN6thDRN5TjnRoGz1sk0Zrh/ucHwB68tCTp6w0TD96YvQE8kA7yQLpw6B+PJh/0YD9dLFNHlo98qSnbTMNk8FXl/LK4msn/tQv6BH8vOhFLyoBJhll5JvRneXwt3DpeWBeR+fbsrMGPnvdaZ2v0q38zecBHcYEVugEZhrWEcC+9Voa8LI7nbEOF6BN8QM0HhpIT2wDJhpMPh55GN87feThofG8V2a+H8Z7fiwB/OZv/mZZzjEw6MBs3DTdb7mDPBs9vu3bMKCTLoCmf4I0mOnDeOZ5/N1j8wZCHSmf8JVkpwH9AAAQAElEQVSOmN9OB2SAfFg55dFmfDz+ze7ZRjYCPgHsYcNhIAPkA23mM/TEypMxMMrnE/Z7EsjSk2Ue7/nxagDtUwd/KTMBj84JdOPRDZPDg2cafRjk0UEWVh+ZyfcIPp8YtPiKn3RSsDSQL20wQ/Oj/TmCFIOWJSJ7Xfz0iUFXPn1etChgoE8wo4wAS9BihkSe4IAOeqXJCsTIugcEMn4Xzn4cOthjEPUTKpZB1UXG8pUlPGmBmzSdAlmzYjZOq1tdlsT83hxsWcvsjCVAe3rM9LDbEpjg0MDMRrr4wHWnbRPb2M0ubWeb+gW1XukgwLV8xz51y6dHmg5tBXjS9EsDPGk+QE9Mh7rVgydNjgxA0z9pcmsgD5w7fLrmOZtltJmMNLvQ6qJ7XgOzvHwgj4yy7GeDcoB+b3j3aL+9U4JMsupmgzLqInujwVbRLcoDe8cv7AXLZw18XEjb4OcWda4vyBgdCNDB6BgokZ4YfTZYy65p5dZpnQ3ehHUennw84MWDZnw8xm6ZwbdjA6iX+fnWrIPXuesQlQXK6djQMJj0GqNPB7MMW3Sw0vSSh88HZnllAV3w+cKsUzmdPLwG9yJfCAjMsAh8LNUYmM0GCBj5TVk20AevddyYNP30wYdhbQMfA9fdUfJk8b3924yK9xq5LlwPnlyy5GTA89Zv/F/4hV8YP+xKp+tC0OxakSf4sTnYoCewoJvf2GdJjLyXaZqdMeNpVkfAyjbgvVSCo/mOJTNagjhBkUAEbbDlfy+PtAfJzBQ/e7O4GR8vo7ThmqzB2N4s9bHf02ACU/aoTxtggY7fqPOUki8lAn97ndhDt/aQYys/We7TVk+L2Wvk0XY814RAy0yZGSezb3xndg4tWLA3y6wgGf4WpNvvZ6M33/O7a8zStNkpZfAtJzlP2sPXfGkDtxkwG9DtlxLg0WkJ0O/xWfZ0b2sbe2xQd4/T5dy4ds0Uun7NcGm7drFFMGNflpkcy+ICVT5wbpxzfZmn9/jf8r08/mTjxPy8hUvTA66fE2+upS4uc+PBW7jle8ANP+Eoa+Xhw+AwLX1TghfuGSx0Xuo90TOMOkePBOusdaQGFLYawAA5ndsE6XmN4kmfC5CdcC7y5yJzQ/QpO+vQic824ckzOBh0zK587ud+bv3ar/3aeLeSfAGRGTzT/sqSxzdgwjc1sGGCc8ce7QHoCWQEjs67pS72P+5xjxu/Nm9A/OAP/uDxY7dmSQQu8s22GAgFI2abLI16AaTZEHz7a5QzGyVQEGjYV2PGhE6zMoIpM458aSZHcMAmgZZB2cydZSyDtTosxZohFCR467g3Zb/f+71fWXa09CfIsr9JgGOGSUDqCTVv31an+i3j2Q/FHudDffzhJZSWfZ/0pCeVmTeBmQ3/ghP3hXM75ZVxD/CbOgVWZk0FvfLYqgzQFi/KJMs/aOfCrBMf8Dsfum6UFzwIuARW/GbpjS/Jedv6wx72sBFwmhUToLm21G+5mG/NqD3qUY8qs5D2atFFjyVFfEvB0vR4Gou97n+BqnMgkDGbqV3sodeSnjznw75EZdhrH5Zrhm3axEfSgjSYv2YeeguXngcudGMzT5x1xofQ3gX+HoayW7hpPaBjmDXqECYNS0+QBjN9U2F1roG9On3fbnV8Mw/ft3GDjM5RJyaPjI5NWod+GMhoCz58OiB3JlDuTPmH885VntzpYK2TjDSsLdprGdAgaknLgInHT+Qsf3iayKCx9o88Om5sYNOEs+lmw1GgDQZxedpCnz01BjzBgZlAPGDTsp/m8DttBlm0a4GsQVCwZPnP0hCdc6DmD0GQgVY9BlIzioILwQjb8QUKsFkMMmY4bGI2yMsTRLz7u797qdMgLvCkVzAhcMe3T8eMi+BHoKQc/ZbDLH3RJ+AwM8NG7ZcvSDCYa5Pfx7O8q03a6Vwa+PmAPD8JCjzS76kxwYDlTEGawIotghFBiQCDfwRibAbsFEQINtCCLsujghU62K/92iJwsRlcvWziAz7iN/ay3Tly75K/733vW4JNeoAgRoCoHkEjUEYwKKiily1+8ka7BF6CP/YqZ/YS1i604E15wac2Clbtp1LOdUOHPkPb+Y0sYPMWLj0P7J24sGUunjinwOfaa64lu4VbuAfmIHjYTDe/jhO+uYFt0wY00DEaGAwA8qQNGr5B6uA9bqyT1AZthA0cOjfpielS/lyAjtOB8nSdC5AFZJOUznetN8n4lpycG9YeoL3J8kJBtPYayMwY+OYsja8udfopD0sreLM8XH0k51Z3crRcqzjlP8n10klOaScB9QN0kmIrYG+dPNBk2C3IMKBKJ9mXTxbd+NWHYGbSSUYwIi1ood/102Ljn17Xh3rw0crjJ0tZZaSB644sms4JlCkrnSznZZbDA2RgkGRs6D4sQ4eARh3sSZa2Ha6PDrJzEHe+lTGwO8/KWjYzw6GsGQ/5yrAD4EvD9K0BPwmxohuRLO1SpzQgN/1FT5JxXuhKMs45uvogi55tppdNynV2wWaY8NgP8JUDyoJksUP5yYfXsmhLkp6sE3gJjpx/fMAG9SSRHHYOYvtxyXjg2muuueC2nFPgc/y6beBzwR6+mQvqSJiQZNz8yYLxbgpQP1DXxJOeaR2tb+i+teusdGL2NvgmZ1+CPQk2rSYZnadOUFkdHRrQqWOFzwWSjA5cB5kc0HWBR7L4depLMvQnqXkkB/TkwdoCJg1rS5LxJmXtMwj45m+zr6UIgxHgL4OhJQ5LCvQoSweQhm9uSA7aPm2avmIbntkFMxYzjYeekCz+kFYWTBnXEEgygs9kqQ+Pj+rkIY1UFqABmWQpgw/WfGkyIDmQUz8gO3Gy5CcZ95yy8gDa+UkO2pJkXCvykqVMsgRO1Qeb1dvk+Bf4mHGy3ITv2kgy8pKMOpWhb2KZyaIzWTAeoIMsmMEIfpIRVCYp1xpdbJdHNsmwO0k55OOTIe96ReOrA48c4Isk+7bKU3YNeOxRlo4k+/Vps/7Bvil9hXLk1IdOTvVvbY9LzgPXXnsjBD6bdsuA/uj/6h53geYfP74NfNoN5/t/k8snS0eSLPgmN+AcKtThgSmqo0Lr4Eyn29xoacvGRpsgzW7Yw+GxdhslySoPdHRJxkA3O7vqI0l/3nT/SUYHnuQGV5osOpKl404yOnttteFUIGjzqn0d9rtUH97/wm9NliDJgAFP3+LfEEiy374k56QqySgzhZ2vNThf7MODk5TZANfBLENGPkgy/FAnjySDShZMNll8JoO/lEPLUwca4INkKTt5MLkk+3WRq9WRLGWSDF8n2W9nkiGpDJCYeNJsmbxksde5Spay8pOFViZZ6CT79eBb2rG8pJ3KCAzYLk0/wMcjPyFZ6kwWjK8MvIYk40sGXpIeDjYDksUO+gH9ycJLFswWeUD5CTPNrsmD6YDBlFnTk0eOrUmGbQJ9S3VkwVovOgn2Fi5RD1zXEzIzVnGNLNCNHczGh/6X/CVzRx5GX9U1AGMNLXfdtdvAZ+2SWyrtPILT2ZfcMjuCabOOXLBjL4S1fwHQF33RF9UjH/nI8liwvRMGf52fwUI74SR96faFitEw9TV5k/+fT91kwTQSnWQMcElG5y5PJ27Jz88teORfkONJGptf7QWxX8WmUQNDEkXGwJ1k6BqMG/DBrjVQtU6fjiaXBDrl/GgPW0dGfzifjYatySIvDcgmC089SU7RRQZ/6ksOZOXhgyT7+pPI2teTLOl1XQSShZ8sePLUl2T4eF0mWeSSjLrIgSTlSDLO6eH2Jhm2JIsc2QnKTxpWFi9ZZAUZbJi8JKNustotD50sfHLS8NQlDfAmTjLaVycPecmBDmlZE6snyQgGJy/J0DHTdYYjWXQTmfIwoBuWhzbbI7hnvzYmS71Jxpeg2h63IA+8+Uy59rQzPh2kd7WumU0PCwtuonnzf+fU5En2KcxNXXfddfs300mJLbpIPJAsHUqSm8XiJOPacfExIAm0D8mS1oEbvM1e2ATpm3+SsqlVIGRw974fG3i9D0XHpxOkV+cH7yttAg9MPgw660b5Txa7KUsOaOmjIMkY9I7Kw5u26dTRyUFn7s3Anhzycws2zXp026ZaAaFAEeY/euZggE7Obhe5mwKSA1tm+5KFl2RcI+yQB084nE4OZMkkGYOra2FCssis0+jqA06W/CSjbPWRZNCH8+vkkeQkVfu2JguPjcpVH3CSfV3S1UeSUU46Wehmn8Kb6WTJT4I1IDmVTjLKqnsNvghIJxk2JItccoDXNiQpR5J9efnVBwyS7OdVH0n20zO/Th7Jgb6TrH20lp10kqGrTh6TL5lktHFNu6fJaCM6OZAhhw8nB3w8gL+FS8MDzud111xXdUqssmqbiGckjxbY6a8aI/vUj46YWl7ZRiOKP7Y7JodOFdumblEeSA5u9luUYWcxRmetEzNou6CTgyBBgOMpE+8E8V4RQcAXfuEXliBAOQHSVJ8s7acDLwn0ZoEko1NOTo9VnCz5k9ZOIA20QTpZ2pwcyGvbVVddVd7i6zfPzIB5f8qc3k9SZn9M+dNB34SdnZ1h30zfEJwsNiULpitZ6ORoTGZCcqoMfhLoSEhypO3Jwk8OMAXJ6dPJkjflYJAs/OQA4x+G5CA/ychOFjwSJz+SDJuTBWMn16eTyDpFNsl+emSuPpKsUjXk6tCRZJ+fLHRyfaxYcn1+cn0eWZBcPy854LnOyE2QTjKTAycZ9iWp08EQ7I+j8pu9Xx6tDpjsmsYD+BOkt3DpeWCz2eu4pAOfjnxmnHI+rdxZhNPFjwieUtX/5ZgXGHoLWw+crwd0RIfL4AHXFkALfoAZDGl8AYANvB6V9fMVHpX18jjvWPFSOfJmSjzZMgMAZTd9R0gDdU8evvRNDeqfda5twpOWD9B42j73N3n82L4nT7rNvNkOZSYowx8zDZO/pQM7J7B10hPj3dSg7nWd0hPW/HOhlTsXOTJrWTTAnyB9GJx3MPlT9ubE05aJbwxbZhvhw9f5rAe+Mera6rjlemCzt36U3fTMtHUzYpmZOh3eqcT/EvX0QLEWzCrhIlslt+TWA+ftgWS5opL0NZdRPsmgk4wpbx0aSDLW6w3ughrXn82v3kvi19m9S8QPc5oF8tZbZQB5syjKwIIIvLoFHOxI+ktG32dsA8zCh9kMs1me5S1vvPUSOe8z8i6aKZssT9yQ5xuQHPgyWeqZ8uRuSkhyDtUdLZJcv2xyfd7Rpc/MTc5PT5JxfR7Wmiz8ZMGH82c6OXP+lDuMk1PLJQfpZKGTo/FhXTdVOjnVnvOpN1nKzjJJJrnv/ySDTs6M9wuuiCSr1Ja82D0w+7V1yKNNI939K3rC4M3ESbzjcliUXD9b+cndHZInS23R1gMX6IEk+53XTi/HrCHJ0Op6nIN/kvEorQy8JGWpx08JeHeNWR9v4PVa+6mLHKBn8pSXhm8uSDL2+bCNXUl6uvbEvjl4bBTE2MztxY5efmfWZz7BlWT4czMydwAAEABJREFUTyF6yCaRHKA8kEiyLyt9UwM7wKx3TeMlgQYkGbYmuV46WXgj4wI/kgz9F1j8Zi2WLLYnB9i1khykGZgEumQgOWiPawckOeU8Jks6yfXaTR4zuX4e/hYuXg/s7Z1YZnY6SOn/OrxlB8/5B0fl7RA4W/Ovu/a6euMb/ulsYtv8rQeu5wEXHrhexknGOu8k65SZH/k218MG+mQJHryp2LKX95n8+I//eHniy2Pe3oqbZHSOSabKWwTWhiSjfXXySA5sFMSY6flv/+2/lc3cXuj3Mz/zM+WNuMrK44sko33kDYBUJQsviWTf65t9GIztxyXjgSTj/CenYg1MFh76UoAkp21Gcvq80xbaZlwSHtjb/42u9L2wNGkdyxy+NPSf4KRk7XSotND7n3OOZ59R1x2/tq66+qr6Z3e96wFzS209cB4eOLjoTi00+fCEKSGdLEs6Bnn7fgz+aEGQp8A88eWx7v/5P/9n2QPzx3/8x/tPISYZqugZxM38weYkfaNm35IkI0CxzOXHGQU6fuPJrJYfYvRUG/uTjJkvm70Vposv5E1IDvSSuaVAcna7kgy/JLmlmH2LsMO5PZshZNZwNvmLLT9Zrokk4xpZ26/d6/SaTq4vv87f0henB7zDSuCTNr9PcX/O/45d+r9KTh15zOBoZ+aSXwM+pVOFC+zt3u5e2DcRbKu5NXjAjEWSSnK95spz3U0w0M+3wRKWtu/HbzTZA/PqV796zPyYAfIzF8mpOpPs1zN10rOmpS8Upp7T4dke+pPFFm0QxNiY/Yu/+ItlT4/fTbKE94AHPGAsjZEnRy8MkoyZI7wJdQs92Hc2084mIx/wFXwUzDpmnvSZ5MmRgQF6DXhng7X8+dBH6VX+MP8o3pSRdzo4LDPTR+HT6cA/LH+Yt06vaeXW6TUt73TgfJEFaxnpNazz0PLgMwGZLVz8Hnjbu19x/fma82zWfuCTLriG6oRAqNn7/16Vv5/YElsPnIMHklSywJnEk4yBXHBQfSTpzxobnPGSDDrJvpynvcz+eOLrwz/8w8uTXmibnv/rf/2v5dH3JCN40CHqVAUNsHQdOo7iHRI5a5KOqR89AQ9MBexAJym/t/TLv/zL5e3Uvs38p//0n8qj6+TJ0cEHE2tzEsUHyAMSSfb9nSw0/s0Byan1JxlmJAuWSA5o6bMBn5BZY7Nl/AT4CKAnkAX4ysIAfTqQfxTQA+SdruzZ+EeVxZt6Jy2tDdJAGp4w60lyyjmXT1Y+mg6wpqUB3hqUOROQ5W9YHXQANN6E0+mQLw+eZWAweWgw0/SjlcOfabwJkw9P3pRT7qKFreHX88Ddr7iieiH/ED+dbuj/Js76vx/4HEgqmQpGRz79jxpwn3tvZ3yGI7YfN7sHkoxAyPKXzq76sNnZzM+DH/zg+o7v+I76uq/7urLpWb4ZFftjdNrw7BzhLrr/fzi9n3GBhM53At1smSAtiPmd3/md8uOj5D7ncz6nvMAxGXfgaKOqk1RyNMi/1CHJaCJ/8RvgRz5DA2mAxgcK4Tnv+CDJvi/lJ0saLR+gARrQQR9AywPyAPp8QTm62Db1zrS8CfTKB5OXBPusoAydBJVFA+kLATqmTjRdgC5peA1Jhq/lTZjySYbomp8cfFGROfPQyklPjCcN8MCk15jcFi4dD1xxxd0qdunU6uhLqS+dFePM5Ah8XCSnii3xFEXpKqohVXXve9273uqt3rKp7f/WAzevB1yzOjqdcOLqrBEk+LHTL/uyLyu/ZfWDP/iDhbb/h7VJKsmYMUoy9tbQUX0k6c8b5z850DX1zxkZQVeSYYdg7HnPe155+zK+/Ur/6l/9q2EfS5TRzmSRT47GZG9tIADiW/7hpyTj/AsigHxBsetj5tfqSJbzr/yEVfYp5DofTd+sW/oU4QtMJIs99E4VU7f2JOPcj+tm5p8JJ4u+ZClHL18kGddXsvDrPI9k2XO31sUfbAVnUjfz15geZZwvNqKTjKcdZ7vl4QM89U16lsFPMmZ30e6nWQ/ZLVwaHrCvU+BT0Z7xgTgEHb9sqmeFJvv6ciPwmdkL7hJNLKL92f+zkre601vW291rO+vT7tn+30weSLJfs44tSSULSAOPgPuNL5udf+VXfmXs+3nBC14wAh2dJpgdbpKhTzmQLOnBPM+PJMMWehTVKasLJEueTlzd4Ld+67fGnp4rr7yyvJFZsGbPkiU8IDAiTw99gO414F0qMNt1uvYky8CWLJg8Wf5JFp40f8P8N4OfKZMs50H++YC6khR963JJ1snzopOM60Uh9oHkoA51AvmuAzgJNK7lQZzhQ1m+AFMsWcqfLj35p8NTJ3vQIFl0JhntSXJKcTIAE17bg04yHkhAA4ELWeA+gZMDnckBTZ4Me6ZcknLu8ZMDWflbuLg9cI+3fdu64x3vUOOszo8+x4M8pWkdx/T/wtonlmR/Xi/wWUSoSbW+SgsBxGZvr+51r3s2Z/u/9cDN54FkXJHjG/60QicHklSSutvd7lZ+18t+GU9LedfPD//wD9frX//6ka/DTHK9AUTHDKbe88HKzcFLOfSEJONbrA6a3B/90R/VN33TN9UMevwGl03NScY3cuWmjbAyoNbHJUSfb9umPH+CZDnvaMA18NqPeMoB9BqSrJOn0EnGOVmXc06qjzWvk+f9rzygT1DF5qlEmv3Jcu2QcY2TT05vr/JJxnVOVnrqpQ8PniAfJIHOCMoCZQmyKcnwT/Uhr9H4X9MYyaJfWaAtcJJRni48tiaLbJ08koz2+EKQLLQAKcmY5aEHEKfn8ssvP6V/wN/Cxe+Be9zj7pWTzRi4P/r/JKf28+rkscQzJxMrNAKf5KDoAVU9KDScFE6rvOrqq+sud77TSc4WbT1w83kgWTq82UnqEHV2vunpEFl2+9vfvj7iIz5iBBg2PXvLs70/go0kREanqYNOUkkGzwceQJ8JyEyYcjpgPLaBJCPo0SHr2P/P//k/Y6bnJS95ST3pSU8aNnpMXbk5RZ8s3/y1R5mp+9aO+dD5nX79u7/7u/I03/RLknEeX/ayl9WrXvWqQb/85S8fMwBTxrlBJ4tsEskBSUaZkeiPZDl3Nsr73bRkSd8Y52TaoU2TfvGLX1z//b//9/rt3/7tsendda0uMvP6SNJ98+m69Da6/8lOnehmjeACnnz0Gk7HX8skGckkI2j/q7/6q/FlQlkwMk/zIV87ZCcZ9kjbh+dcVR/OLZ7zC9C+rPz5n/95/cmf/En96Z/+afHRm970pvF6B5iMIDFZ/ELeDC/b6Gu12/9LxAN3fWuv1FmuwdM1KclyD+d0ElVH/Dp7ulAXSEP/Q7GRqIlrrr2m7nmP7YxP3TKPS86qJH0tZrQryT49GKuPJKMTrT50gI1Kh6dDNHC87/u+7wh+HvKQh9S3fMu31Dd/8zeXFx3qiHWu5NEAvYbDPOk1kF2nk8VOdYNkSScLVq9g58/+7M/qsz/7s+sTP/ETy7q1wCdJsVc59guCpv5kKS99sQN/3ZA2zPJveMMb6vu///vLu48M7sky8Mn/yZ/8yfre7/3e+qd/+qexh+qXfumXjqyS7IS1QHLg79e85jX1oz/6o+Vt2s6fc+Q6U+e6zIXQ6naeBWpf8AVfUI973ONGm574xCeWJxVf8YpXjAE+ybjGXRtJ6mzHWg4taHjmM59Zf/M3fzNmQpKc9n46m27tNovq6ckv/MIvrL/+678eupJcr6j2TUgy5NiTZLTnla98ZX3FV3xFeUu5AMh9wB/qUC5JuVe8oPQxj3lMfcqnfEr9m3/zb8pv173oRS8qX3aSjC8WygmEfu7nfq7Y9pd/+Ze1PS4dD7ge7nPvt+trSJvio9afg3GOH2PG5yhZCvt6qvIhUctxm9tcVre57NiS2H5uPXAzemAGLUxI0pdqRqduYLJXRn6y8AQ9OkMzQLDg4//+3/87yvhG/cY3vrEcAg4YDw274SbI0ynDM0+HK3/Ky580mWSxTRlPnumwP//zP78MbmalkoyZJ/nJImsA0A4YyAPJkp+ciuVdTMBf7DWjhZ4+Q/Od84HHfzAeWhkDJxr4nTYzMWi65CUZrzIwS6OszeMf+IEfOM61NFmzAnTSh6esQRONT8a7oNiDpstMoTRwzqe89AR8ARl9Uw8srU10qVu9aPbK8/tzAohnPOMZ9VM/9VP1u7/7u2WW0lN+ScYMjzrIKwvoE4ipky62qxvtFQnSdAsovvM7v7N++qd/uuQny7UjKKSHLN1klQVslg8DcgA98/lE4KI9yWIjHeogo35lJg0rD2aeJV8zdn/4h39YzmWy6Emi6Lgv6Lvzne9c2vDCF75wzPh43cMnfdInjXNKkF8EQfwhiBQ0PvrRjx57srQNkNvCxeuBa6/tWb7bXlZ90v1X1XKNLJfKQm+q+l6p6x3OP5BhrvRQ4JNalMhu6ESgyuqvenBJc7f/Ww/cfB5IDq5BnR5ITuW50JNloyPaW5C9IND7fnx7/8zP/Mz6vd/7vdEIgRIZYCBIMr6R6qANcDptNKg+yCWpJEMuSd8Xu4OuPqY9cCfHzIPZHYObJ83M9uAbBOhGC9SmvHSy6E8OMP7FDtN32m3mRHuSlLdu2+T9VV/1VfVpn/Zp9a3f+q1jMPxf/+t/ld9mM6CRFbB6aSV/gd/4jd8YMwYCSUGDgVgdfAt7oaVZAwP5c5/73BJMPOEJTyi/geZ8kGOHl2MaZAUIn/EZnzGWIb/ru75rnDu2ukbU//M///Mjzx6yT/7kTx7XkGvkN3/zN8sMyKd+6qeOzeqWZwRLlq78BMnHfMzH1Pd93/eNWT3ybHc9aZ8nDz/6oz+6HvSgB6mi1OW9TgZ4gZ3gRhl2mgXy+oMP/uAPrsc//vFlNovdz3rWs+oxPSvi9QgCgKc+9anlLeCWd5///OfXH/zBH4zXPFhqlTbL8m7v9m7lzedmgvjHrBC+mdGP/diPHfrdI+4JgYmZl0c84hHl4QFtE5QnKQHJ43q2ylOJZmV+9md/tthrtsw1ra3Jch1rAx4bPdX4IR/yISUw5Tvni04BlPJJxuyt9GWXXTYCIbrYcIc73KHIy0uWgMm5FBDyH0fyL7yFi98DJ667rjKb0ee7/zvlvA80PvbzR6oO5OvU49SfHh2lxseQWqj+9N9Ay4kTe3XtG99UeycOflxxCG8/th64iTyQuBjPXFmS/SBEh1l96Lzvcpe7jIHP4GrQMzAYOHTCOk2dKnmdqU5VJ60jliedZF9vstihE193sNJkQZLyrdhg+wu/8AvjZzUMLPIMpnXykF7DSfYliaZ/ksV/fJekXtRLF36nzM91GHR//dd/vfxshwHXnhcBAIfwm+CEvwxyBu2HPexh9Z7v+Z5jecug7hwaGNX1a7/2a/W///f/LksfX/u1X1vv9E7vNJaR6DTwCiqAc/yCF7xg7L966EMfOmSU/ZEf+ZGxpKK+v/iLvyivSXjXd33XERS4Xj790z99PG0hPawAABAASURBVJUkqHHdCEZcM7/6q79aAhptoM/vynkjt0DHdUVWWwQQfHD3u9+9kmW5U/qKK64om/K1RTvMDgokLOGpywtlzZYIFgV297rXvcay0GMf+9jhBy/xpJNfzJiwVfBv74vAjk8+8iM/ssw2mYE0g2NJzDkQxJlx8lSkgMr9ITARRPkNOYGF65lP3EcCMXof/vCHl/PER6997WvL/eac8W2ynG9tBgJZ9t/vfvcbAaPzwRdk+ccMDv18qX5LWPSyYc7aJhmzOsokGYFRknE++Eyb1b+Fi9sD1117bZ04fl03IpXx2R+og0RJlgMPPhJ6vmezsXnnqFwlwZI3qL6Y0pqv6emmv/27v603vvENS+b2c+uBW4AHdJDMSALtgw5x5hlAktRbv/Vbjx8BfcpTnjI2ZhpcfIsXGBlwAFlYeaADTTK+YdKXpJIlnSzfSvcrbSLJCJBsrH1qf/M2wBoQPWKvHjp06FNv9YHX6JR/PHAK8yJP8KsmJIsPDVDSBrv73//+Y7bHU27/+l//6zKYGgz5Kln8bWYmOaDNpFn2gN/93d+9/FjtG3vp0gyGugyyypgJESxY5rTkKfg1UKsfsMHPhvzLf/kvy4wQG2yIJ+OcuQ78OK7A9b3e673GUpRAwgxUsrTF3hcDv5mXD/qgDxqzOwIW14FAxyzOPe5xD1UNYBe9SYocO+b5xjfrwS+uE2nBiWWht3mbtykzJQIXfLNabBLYCSg8MWipRxAk6DKzwzeWgGwOft3rXjfKf+iHfmjxs6U1fH6+613vOoI6uv7Fv/gXIyA1i+YLgpdrWnIya/n+7//++/eA+4Wf2e+1DK51e9f4Hw9oMKx9SUpwxV/OFZ8Jzp72tKeNQCYJ8TGLSp7v2MzXvkgIysyoKZ9k3GvOt6CSnOCZP2t7XBIeuPLK19beZq+vt6qcDFv6tDedhtqHambq9EeHPSNzZ3yOj1Qad7laiOojtaQbV8OSGJ3/NW/aBj7toO3/zeSBZLkek2UAXJuRLDydbpKRlaSSJUDx7d5sgEFAIGIQsbHUN18Di4HGYJIs3yYNOjrsJEPX+kOnLK0uWOePB+ytMND5OQrT/94qbQA1uJAHygD6YZBk2Iq+FCHJaFaS4gPAX0nqrd7qrcZgh8dPBlww/UPOIAgnGRt/73SnOxW/G3wNiM6v8yedZAyKyr/mNa8pgUqy1GuANyOSZPRpggxl8asP14FZFK9GUF+zRqBs47QZB8GGICvJmBESEAmsbIQWNFhWM5shODFrZekO35NJriltZLc2q2s+2aQe9poxsSRrGYssnrYLFAQ3Zj/MUFkeE5AlqUc+8pEj2HKdmTESfEx9fEIPrF6zO173wLZHPepRNYMwurTZjAueepMMH5vBwWMv37FHIGfJz0ya4Ojbvu3bCpgJmu1kAx+qO8lYPvQeKwHh93zP9xQ7zCRZanMPkk+W86KMoEgdvqz4IqHMD/3QD43lUedZPfxk1lA9zgO76dnCxe+Bf7z6qkr/VV8T/d8NyoCFbrKk4XODnSk2FIyPGiqoGcn+SHOSrDKqrr7qqjrea261PbYeuIV6QAeog9bJA+nZGaJN1//bf/tvS0dqwBCY2O/gW6NyBgnldLywZiqfLB2yNCCn401SScZgLuixUVXQY3bhiU98YhmgDa50KTOBDkD3hCRYlyTwvYbBs73SfO7xdAOxQd9eFoMrMJBfeeWV47F0A+b0Nx8aYK+++urx+LqlE4Mkvc4bvUDaLMBLXvKSsW9IMGUZy0ycQIIe18Pbvu3bjlkmesgIXgzm6jODYEbIEpFA2SBs1sP5FACww7m2L8iThHSbZRKMucYsTwnmvv3bv51JI8Bjo0FaG8naf8MeS1rPetazyjVkQGc/G9goMJkv6bSEKrAyw6ScwIpf7ZnRPr5KlmvJrArfug4FC2aMBBD2HtkvRKdzMMG1yu9kk9Tbv/3bj43Fv//7vz+WDS2vsYteddp3ZSO5fT72/JjR4Rugwdo6dWurNrrnBJH2cAl6+Erg6Hw438omi/18TAe70HQ6R+omJyj7gA/4gBH4mQ2aMuS2cPF64A1v+Kd6/T9eXdWXQcZHf6aTDTWOJvq/+jqBBus0HzN/P/A5Va6zW8miCF0Vf81LBlWv7amnq666srbH1gM3hwd0dkDdSV+TJ0EaJBnf4snouHXQOlPYN9YkJQ/YA/EN3/ANZXOpb5GWQGzoJEN+XV4HS48OWFl14RmUpMkLeuyvePazn12WOwySvn2TNXjSywayeNLKw9L0gJnGu5Rgtmu2f7aVH+3XscfEvpqXvvSl9d7v/d5lQOY3y5HOj6UeszL0AIOomREDpiDBb7VZzhQAyTeYwoIRtGBCHc95znPGu3IMxs4HOwQDgi6D8I/92I+NJ6zUbYbQOTIDRK+ZBXXaN+T6cE0INAQ99vYYkM3EmEGyx+f7v//7yyZsdj+qZ1e0lU3qNAslALeEYxlJwGN2SOBgA75rh5w6BD0e50Zrh2sVds2p36Zim64F8MqoW2AisBJo2JcjgOELQY+Zlqf0kq8Ana3ayEfODeBHPPV91md91ti/4zfwBHECLS/dVE6bbYhmg/osqz3kIQ8ZXwLYAeiY2KzXfe973yIHm3U1c2SDtPNiidOMGixYFIDZ16UOy3hmlARrlvf4km72Oj9s0lb36KV039xa23LV6143+vLu5avDkP5P44ZypJKq/q9zP3JysazOcLTGtNpF+aAq6UFlb1NXvvY1Zyi4zdp64MbxgE4N6DQnnItmA1rS12wDWgeqE1d26kkyOmff9A0ANnn6tmhA0QHPepWZtA5VZwvwpy75BiBLEN4S7ckT+0kMXFMONlDCSca302kT3mFIMljqQMDqWWP8ixmSjD5FGwyA/MUnZiL4UGDgKS+Dt2/7AlQzaM6nwNJA71yYybCkaD+LAdEeFwHNx33cx42npZS3d8fAyIdzf4ugZp5TZS1ZGfwN7JZD1SdQEFAJWuxhMdiz12yLJ53Y68kte2LMqljiUq8gxRKNmRpLWWZDDO7qdw6Tpe3eS6NNZn8ETZa/XIvqJ6t95OmxJ8fvur3DO7xD2XPjWhVkaZeN1vbfCAA8vShwdL3Ro1763+Vd3mVsmraBXDu0l6wyZrDslXIOBHgf9VEfNfY78YfZLDNX2mjfk9kle4jUIUCTz0bBjHuJnHSytJG/tAXwM98539omDzjn9lbZzGxmTQAjUKNbYCS4YRc/mi1CKwfURXeSMZtGtg4dZCYcytomb6EeuPK1/zD6hz6ttZOdha5UYTSqow55dVRm8/p/5/plmrv8j2JN1qKjqf6vhiSVpN70xjfWm3oa6vo6LkbO1uZbmgd0YjqpJMM0aTAS/ZEs/Cb3/5OMa3MykkzyFJxkyOl0dZD0mio3eHmhmpkDG1t96/QNlh0UTFkDXbIETYIqA8jr+puJmYof+IEfKAOvwcDySrLsj1CHcvDUNzHdIAk04HDeLJccyAzBi+xDuwCztQmgLU04B5ZtBA2CHgMbWf4UQNjE7AkuAzy+QdcAaoCW5/FvPrahVxmDvgDIrILzJEAQKFmWsYlZfc6pwAdmi2DC4E9GkMEGepU1AyJgYp/BmC3OM1vMTH3CJ3zCeCmlsoIfs0WCBHw8gKeuCcmysZkuj8LbGCwIsvzKfrr5B1ZGgGe2Q/AjaNE+OvnLE16CCUGhoEsgIWAQ7HiSiw/t37EfRz2easSzqVyQKMAT2NEh2BEICZoEVQJE7ba8JuCRZ6aKPm0VdNKnHoEcG9jLduC8aAOQr73OCZmkx5M3vanuc5/7lDoEqWQEPWbJ+NwrILTXzJNglI10JRkzAvSrE8zN2s6rurdwcXrgH1799z0r+6YqXV6f5yTV/wtU0+WIj04N1B9Z6DR5mv9TAh9yQ+kQ7tRILLg/h7L4TFWSsd5uc9pms1fbY+uBG9sDydKh0ZtkXHPJwjNA4d8Q2Gw2Y7ZHh6kDptOgYsDwvh+0JQNLHoIaHTQZmHySQpuFEPiYirfsYGbAoGRwSRYZ8nUOB5uOEpv8JCObHclCD8ZF9JFk+E2bkozzKgA1eBpI+dTMhkHfrEudPAy+BmNJ+XxqkDNgC04M/somGU9cocni0y/tXNvwC6TZ4NwlGbMEdCYZ79Fx/slXH/iA3236VR/76JVmA1n2mK2RtjwjmEsy9nepkw7QKkd90wZ6AZ3aKMiQRw6wc0KyzBTyB7kkQ5e6BXKzPXxEF371wS7pw/XwT2eP4EFbpLVF/dox0+rHVy870dpEhiw5edLaiHcY1KMcu9WVZFwL/KRMkvEmc0t6AjrtSTLOJ93KqTtZytHPLjztVrfAlZwvLLU9zs8DtyBp1+nrrrxy9A/dS9SE6nMPFtTctNESjc71/2Tgo+S6SKeX/2o0oFrx/jRT08kyAL3mNX9fb/inf1oX3tJbD9woHkhcfYuqJH0JHoAOb8k5+jM5kD1aokaHm6QMrgYpnSdZnaZvm/Yy2Kdgw6apextP1UvWN0lg4NPxmuUxQ/TABz6wLBv4hi0vyXinCNkk1I92IJIljZ5A1wQ8NJxklEsiOWxH6BymjPTFANNmGPBpknqP93iPshyTZLRPu5wTAyUaBknGU1RJ9l9uR8ccOKsPeg2CySKzHmQNkOST5dwkGU804XXR8eQWXep03vCTDJvorD6cW7Y1OYIOm6vVSRYvWXSy16BOF/nXvva14zzi051k6JVmFx3k0K4zuPqgN1nOvXJr/pQj06L7y6dsVC+dsz1oMuoTsMNk3APJ0qezV9lkqU9dSYad1UeS8YQXO+ljD/nOGo+iT77lKnnJco8lGfnsxFcmyfCHsmzBRyfLLBhd+GwASYYd2jP51Ydy2uHe9cXDzJDrKUnnbv8vRg+8tpe4/vHq143rI0njWqCuf2Swls86iQbr5EfSTNDppmqnWupkutaHzBoZg6r463SS2mno/0qa2/D61189vi3U9th64Eb0gI4sydCokxxEf+hs5TV5Qf/KJhkdqI7VN1UdafVBNzAoeLzWspclDW/ftZfCC+wMfjpvAw5sY6c8MzwCJC+30ymTa5Xj3ljXmWTcO/IOQ7LkJTmcNQYbfqCLjQTUD+MdBfJuacA3SUbAwO8GLYMaWnuSpe34ZAE+GZAsA2/14fyZ0eAX5wxOMmaj+aNFxmDrXBncpekiB+gmpy7lpQ2e8pKDgVq55KDeta1sMvPhnCQZs4h49KqLjfQnGbMZyWIfefUINNStHa4ZfGUEa3CScb0kGdcsOXZqE1lyeMliH50gSc2DPWh2z7J0A3xtxlcOZvve3t5+vdLyyGoLPWh8bVRmptUlbXYJJgMnGfcCPcokGb6Szw5+IDfPE18kGTaoTxl1J1HV0KUcPgY9sJkuy3tmuGYe/tlA+TWcTX6b/+bzgPPwupNfEpKMayARrqRKutZH82byenkzo2olVa2plqMLLETVQp4Ug5rR/1WVGrg/EvQCr3ih2GPwAAAQAElEQVTZy+ofr76qtsfWA28OD7gJpl6d40zr9I8C+WuYZdc4yZgt0EknKR0kSJZr2kCm47XHQDBjX4EnVuxfmDM/ZDxpZP+GDZ02ftoHovOe9bNPp62DTlLne0w9ytEL4yXLoGEQUQcePEF6ysK3JGCjAQywS7v4yABuAHZODF7S8kGScY7q5MGfszx9dDhf+M4jfUTRfCRNZ5Luw7IfdOErS07wQNf0nTxlk5QDP1lodQP1kaMjWfLYgTflk4z6qg/y+GSAcrC2Jtm3rUVHoMsetgE8oF58ZZR3TySRNQBP/cnCU3aCuoG24qGTRY4e/GRJD2X9QR8/kFWG7maP+yc5kGVTktHWKZss+VMvfpJxLpMlsKw+tGnKaBefkO2s4RM0SBZ9kw8DdimXZN9v5OUlGTrWdBLJAeTASNzAD3rADVRzqy9+5WtfU1e97sqqPk3pD6crGZRUJU03NOG/zvc4CHxGyYxPH0NnE6n+G4kFHyx37VR2UtIuWobW9th64Eb2gE4kSenYqg+DItq3XdfdUUDmTKCDV57uVlnotbxOnl5ysL0Ffm7AG549bm3jqUeovd/Fhk6bWj0WLPhRdupVXhqgwbqec6HVD5QFswyeWQL2J4He/HAj1ZBkDI4GVO3gryTjG7xzawA0iIKZlyyDpDzlqg90srRduWTRMcu0yPinZw7WU25ieeipEz6cpkR5fCBNDi/J/rUpqKk+nG9yZJLFvinLNnkwuRYf/+zASzJ8kyyYDvJJKll46gHJwuMHMhPooa/6SDLsU3/1QYZOkCw+bfb4p8f5SDJsmDLJIjd1sJt+8tUHuak3WWTx2JFk1J8s54YcUB5UH0nG8txMz/xkaZ80ferXbnJswE8y9MvHh8nMvDqHI1nqOQfRM4po7xkFbkAm3eAGqDjvouo7DOet5AILiCfS8UWynJtk4ur7AKSq0n/VRxZo1P9Nn/1/Z4qMAuOjOV1JUdk4SSUNVQvOzkncPPyT4J0+fk+jtsfWAzeiB5Klw9QhuwktS722p0BtOPabPRcC3rUC/G6Sl8l5d4pNyWh86TXI83i6Znm6xztcPJ1jP4oO2KO5fmeInPeLsIkeP4JJD548tLw1TB4MZh7bwEzTh/buFbrksckL+XT4fJMc3JNsvaXC5qRh8O6xY2WQwkqWcz3bcmz3WHWLqlowCZEGG9JPjG/1ycLbbTkyIOn+aWenDIB002Ug3Gz2Kv1HppUsOpvY3dnpz05uNsWOTWMMX+iGbNddXe5E8wfZH3Tv7O4OG1yX5K659tratD2d3V8GQ2H1RyXdpr3NCOpK5knYNG+37U6FWA2dbYvfQtzbr2vTS0EnOr8LNa8lT+pZ0p3Yz9t0+4DrMT1gDPvV3Vac2NtrPXtt107X1vZsqmYdTbZEf7Zy5XaP7RY/VBu7UWfz1bND18k6jnXbd3d3Rjn0pvl7eydaP+HB7iKts/+TyetEZy16Fl/vdHubVdUycnd2d2s5Uju7TctvaDNa906l/zb81tfMscsuawtZWf3R+loH3Z3q/81Sf5ps6FQT/U/RIZC3QLX2DKjWtVdVgHgrK7DILZ/SDGD3OcM5C3blh2Wb5X/TBh3OOmu6BbpYt6E1NM3u84YuelP9Wz163ZXLXjjXcdLnJcv5d24GVMp/9dHZNaDpquYPqOXojARvSc7PnUnAspOsi5VEqg98RMNOdbHGOZmZ9Jr1NdfWy1/20u4Mjrfw9v9W4IGbrIkGdp2kmx79/Oc/vyw92UwsqABe+LYGv/kz+WggH54g3xtjYTyBz5RZY/Q3fuM3ljfMenmeR5p3u2M2HY/2skPlydBBp7RyAG+dVh8+mHwY4AEyAD1Bmg3kvvmbv7ls4PRiPL9RxDdJ9s8JP+0nbmkEM9kKn7TN+T1JDqTDG0R/EEv3NTsN1cORoru7BnC9eAuMESpN7HR/3niTOt49vcG9+8va7B2vnWZ30aoTVfovAyifgS44/gfdA2srqWod5MBe09e2gj0Vtw17ez34tf4xA5HLKnupY7e9vK5Jq2+5arN2WqY2J7ruE12C5TutswY98mu386p5Xajl905oRKdboho2XWdrq2PpzNZDVzrA2Bzv/rV1p4OZ1liy8dPE3uZ47RyrDmpOVKmk4UTbs7ezU2lHsBPQvddtOTGq3lSTLd/BZI7XdXW8NurrvC7S/M5vPdV177QDQamn6TRs9q6rna4bf9MyqZ2qyvX+2qhucQre6dxSaUPatmp2t6prSbcn1URrTl3X+WCPwF6K7amuqX1z3aZKuxrJrdpsBu7m1jh2qrpInche+dtU+6R9Vh2gFXofNkNc+QmunWta25s6p0sVe0beQjR3r2Ep16ei9deAans3J4FEC41/9JD2MWHk+JiMM+Gqbn3tH0Q7AdHNxsOAD1pssZrwUUBgDSsZdYKZnWSSbzZ83XXX1t++8pXVDa4kB1AZvFodzalqmVofg7lmHE3vnFpuVarJ/i9QLZRKa0h/Nkgfgr2+6P/u715Zr7/66pbb/m89cON5QJCx1ualZr7Fe5eIx83trfH4+QRPYQEvWAP4M42egAek4QnSYJadWD02MQu4yHqBGmwJzBNgM40mq5x8ugCeNL40esLMw1+DfGkYKEu/oOc+97lPWXqzVLfpjn+vO3Z47avD6XXeLZVO0p11Bxf9mZ2m05aCpnXm6cEy3RNtOljYSY9w3fcU2RbrVH9WHdvZrQ1/9MiUppWrnSoD4aYH6k3Tm3S6y53o8gu9V+kZj1EzmYa9BkHFsR4Qdht2uky1r6t1D9zlVZjmDZm9qiS1Idi8LlK12+lqC7tONrRI8zonXdNO493ObPm9lg/ZVJ3o4GOv7T7RkcxepTba2enaPVZdoqQXqB50O79ldnYvo6jT1amG1i9npzYjPT5at0ClUSebr05Q1aaldrqezU77Dm6nbDZdOm1g86ph0/QC+AtUFszOva4LdNHiu00tx16jTdqaVLXKqnROQ3ugmlMdrxX3dKL/N8O2tqIu21TBXXLwyfI13jgfJE/WX42LlsabTVo0nbtbaZurtRT7QRZ7N2Q3XcGAVn/yv82SU8ear65xnk/S7ACTt9v8nZNAFo0HpKl0ikEkAEIl7as2svhi0wHa9aG903Kbk1B9NFmzOJ1gt/nqG4BuGPy2iw382pdXLQWr4JPuqdNhMkDdcPVxU/Qlf/+qV9XVV11ZSWr8NXZNJiO18NqWTlb1R2oe6WRmYmApMBKHPvjkEGtJKpC+QKqV40ALpFmp3c7LTmoY1TidmaRe/49X1Ynj19X22HrgxvZAktrd3R2Pn9vI6KcmvHDNi9CAF8UBL3LD93I7j6WjgfTMg6fsxGQBWZgMDLwbRFrerMvbY9Fe5OYttX4fiRyaTvUp60V05JSlA18+Gm/S0uQnKCMPoMlOUIenVq677rrug7vzru5Cu6NrNO7PwzMo+LcYWMxtg6tSpx7Jwll3sugJJ7rsHugP10I1LW/g5cM4MmBnaO9hITs9CDd0gHNSfVe6GbnddQ16rwMNA9qmZwTSzL3qv/bnpsFgYxCsLr9pONBRpGpjlOlAaLeBDO6mc1QwZFsHgzaNN21jx20dN+0t9XYZ/KTb3SC/WmZ3t+1tBSeMTB3sJD3UN73pdrN8r1J75Pt+2HT+pjr/xG5Xs1vHcqxatLq6MhgajLPp6or2hiVRzB5C8rpAWmcab1bQ1RXYdJ46qu0Ag66d2nR60Du7VfyWTdu1aX7XFy1pujbVxRvQe81cQ89V8Olm07bL37Rc/zcS2IBW2YyqoaNKNbUDN1DdoijkAB/pNpwCXZjcBu7Ia681tBUtqs4uHtAfSfsvdZtOCmS7hU1tGtrsk9JK4MDNqrSDxnnpNgxndRqWVKq1QkOHj1lWUDGglezzmt4bULXgzQrP0ixfIC0LqjFAL9D5DACdtwFtSLul1nC9OrKpEbA23retdbhGR+0naekJ+DcGWOJ6zatfVe6/naSSVPlvnKT6f8DJj0r1gXmAFl6nz/a/MwRG4VbjHw1OqmhWU/2J19D/xbBKavzBDQKgnb6j/bjfP7TxnDJ0bz+2HriBHnAtubaoQSd95TXs9aDh0VeDP7DZF9h3YSMwLO19IvY+kMFXBsg3W4IHvK2Zflg5gE9mAj34yuOxQRq25DR5dAPlyaLlsQHGRyuLlg/PPGk6YTyy8KyDHfL55DBow2HeLSmdNmZCkz326vZRCyRyuxtfdbLaql19yquyDEd7vewDspNe2jrRY81e+SN34rrjldHDV8+ebOqEwagH2Kquq3Ea73WQs2mFu0mHDQ3Zqb0Tx1tkr8u2XMvsdN6ml8rId4dXZmI6swwKx7v8Xm3q2v6i12LVBWtnpyWZ37iauRn1brpIDyjHe5Dv+ti3z+9S7Nw7caLr7i+MjdP2VeO9LkvNiS435MnS2di/fEtkrgU625Sup3NObNrOtD+6PT3IV0O7sv1czZPXuMXalKo2qfba4JbZa2hLR0C0BEUttFlg0/gwKN/xYjE3J31dh4QWuxSuGm1okp1tYNfdib3WP2CvNq2ovdQ2Nl173ZY9hYbA4PesiBk7MGRbvhra+pYbYtXFBrBf0LTbpzPa2NCitTavtXfzU5qvRjN/YK8bloZlcNyUc73fvOp0V3WisTJLqjrVkKpNV6CdjQZPHXid2+lNncim9lDt6z693dYaMOS7kr19WPh77aL+7xJpaF5/7i0amto0jBpcam1VpzWyuU31594+VFNrWPJP89k69k7CkGjjtAF0JeMfDUbiRvhw/f/9379qvIYiSbdnp9IX/07QCzSz/5uunFpjy6wZI7l8rNmn0DvVSoaa8VHjQI5yJ1PowSPbiTReGzTondROduqaa6+pV7z85WPmp7bH1gM3wANJX2kN8waDgb0VOnuBAPXJIjdpWBAhWDIzJA2SQIVvqUwHt9vfmAUVdOLROWl5ZJNUklFOmnySko8WnNClfPXBNnyQLGXld9Yo42kYdtFFB6xdMz9JkQf4yaIjOcDqkJ8sPDoAHUA5+GKBpXM/6Jqn3bMd2qrNPW7U8WuurZ3+4/dK9Ri6V9eeuK6uOXFtveGaN3W6R7n2y7XXXDNeHqnMtW9sugOUTXfoJzq4ueZNbyqd7fGeMTvRQcamBzoPZ2x08k2/6U1vrOMtf7z1nugA55rWe911146O+U3dxx3vEX+vB+Lr6kSdaHzN8Wurx7I60YOSgfSaln1TB1/VBraJww51HW/etW2/uvd6qW6vgxqBdnpgGjZ0OXjTdmrfdZ2/6dHvTSfr37T+9KjOpr0OyAxQm7a3L5hK21Et2w6o4xWSrbVx+6LH005X2ddzvGrQ3dTGOx0MLLDXPq2GHhQ66GihFmDHAmpe4ETzwaax+luB/xofzYPlDbJt22ti05aM/x6nu2lEWr5r2yyw15bsVfuyMR9uWmivYdPpTRcUfJzIpo53G483b69h0zCCxNbR/y1F5V7rEi167wAAEABJREFUnpUsOG1Dta6lUS2Thi6w1z460b7pq6WOd+nrGuATLc+nLdI1bOpEyzune+0S7t0b5arwmuxSnUGmEd5ec8a1gNdtH+naG3/H+7Oza4H2NMFDkE7vQ5+PhW5lrZ8P2MsmeNq4V5v+a4H+33Sd+M75ADy5za81NI/WCQd5o0CNa0mDW64543/opmOkqouo6WTiBqBXverv6rX/8OrKiCNSyQI72T1J18D94X9AcypVA+rQgX+IdUqyPX9K+mRiVQzZRlRDkkagGu/U7s5uMTTZqQR/gWv75v1//+qvSudS22PrgQv0wLzJkgwNSfavM4wk4zHYZOELWIByBkqByG4HNmiBkAEuSUknSxmDC5A/AxK6r+sB0UwNnCyy+ElKHUnGYIa2yZnua3qgVbc6BTawMvTPtB+wfMELXlDe/+NHGJVLFv3klWefckmg0bngk8VAw2DSSU7xjbyLCXTba+jGVKU71jr1uGxnt/7zN39LfeWXf0WP75v6hV/+pfqar///12ted2X9+m/9Vn3Tt/w/9Zf/71/V//yj/1mf9wVfUK/++3+oN77+TfU1T/maes6vPrdec+VV9R3P+O561g/+QL2xg58f/KEfqv/2Yz9WV199dT2/z8tXf+3X1JVXva6uuvqqevLnPrlefeU/1Mte+fJ6xnd/V/3a857XEzEn6unf/vR63vOe3+f/RH3DN/yn+o7veHrbslfPee6v1lO++qn1969+db3whb9dX//1/6le/L//d/3RH//x4L/8la8sAYtXIzz3ec+t13U9T//Op9d/fdYz6+rXv75+6Id/pP7Hj/+PrvvqevZP/3T9xy/+orr2mjfUn734T+o/fO7n1BuufUP9n5f+n/p/nvYt9fzf+LUSePVpr83OXp3YXFd7G8Pq8ardFN+tYUOwIUntNLREZac/JyDLsam9OtFDXYOpkg409rKpvcaCjwXv1QgiukztVO11ILZXzavqcjUoqU3nL4EAHh1VeAv0fZiGNnKv4UQDnM7caToN1bBpGVCNwaArndXQ2Bi8d9LevbZ32jdwW8I3e+2fgdNWNmwaCpRBu/VAdWBb8Yn6mlfqqCrtaMmqTYqNJb9hU+nc/t/Uwu802U3ntXDNY682rWNTmxbv/5aq2unMDCqDqqZzGLpA6K7qnNZIL5BqvAGdL66rxotULUfnVUPXWpsOYNag+afAJj3TdwDpdK2h3nzH6//xH+sf/r6XuNrWpD2QnUqfg52gQXUz4IZyNB556Bp5/VHjaP7AZ/mge4ikP0Gjk/8ZutKpBTLS46OV939V/KeSFEWLsTtN79Sb3viGetnfvKQ2rszaHlsPXLgHkpRgIFmutRkAJBkDUZKhHN/1liy/jfTKHmi+6Zu+qZ7whCeUH3/044o/8RM/MfYICWh+5Vd+pWxM/uu//uv+dn+8fPPGp0dA44V3gqckIz/J+MavMvWQ2+3AynIVuRncyBM0mYEBdJF59rOfPZ5Gs1nZBukv+ZIvKY+lX3ny92jUTTedytEjjU6WNiYLxgfJqWm8CbP8TF9UWLNGR75YnWT0JWneuzzgnevhj3hEeaT5inveo97twQ+qY7c5Vn7Y8kEPere641u+Rf2zK+5W/+K93rve4i3vUDrwB7/bg+oe9367uvz2t6/7P+ABde/7vH1l97K659vdu+5573vXZbe9XV3xtveod7z/A2rn2G16KE09+D3+ed3+Dm9Rt7vDHeud7nf/utfd71nH9nbq/vd7QN3jinv2QLFbD7z/O9c7v9M717Fjl9Vb3+1t6oEPelDdoXX9szvftd79QQ+pu7z1W9db3fmt6kEPfnBdfrvbV3aO1Xs97GF117e527DlXR/4oLbnnbvOY3Xfd3zHtuU+tXvZbeod7vdO9eAHPrAuv81l9RZvccf65w99z7quZ57u8FZvUe/yoHepu9/j7t3vGtI62OmZKdfipp2z1+s7BvrdHujS0DdO3yPH68TedbWp63pwPlHHepQEqQ41OlgQFKT93UULtMOKrhauvdZZY4TcFHyiPXOiy3TjC2Snqlpmr3ljwK/qKnuYb/FNpaoF9qqqV99aZ88s7ezWZmfi1Ikuf7zF9tIfLb/bg+1uM1M7FWWbv9e4pDfN3Uu1oqpKV5uF7vZUdZ1t5yab0n42gr2c6HRbvdPQdH/WXs/WbRp2embnWOvbaegsKqovsla9aaiTR9fRde103SHXjUHv9qxMW1id1UVa5kS1O9LJhmFvdbpBw52HVll9dMv7s4Xbj5sOVEE1Pi20XHuv7eoybXPaDzsNUVPb1M3uvNQ+nryqlqgq9YIm9+lOd4n2Xy1QdRLnpOYaZYdMnXokqSSDmWSfHowL+Nh0fPDyl/1NmWHNTmon7dWTehe6qisZ0LUtOLU6Tkms+KeSCbkMVXJ2fBxAFhIa4OMka5CpdDLpz4YkK0N3KkmljZ/w9z199YqX/01tj60HbqgHdnSWfZPQk/R11oB248ATDADoV73qVeXx72c+85l1m9vcpryE8G//9m/rP//n/1w//MM/3IPBiSLzB3/wB4W/u7tbd7vb3boT2wzZ293udtSMgEfQJX/qkSfQmTah5cF4wPuGKGCf9HOe85z6lm/5lvJE2sd8zMfUYx/72BIoeRz9537u5+qYd5M0sN8MkbITlKcnyXKPNZ55SQaZZNg+EhfZhzYzWRvhfeim9f84V/u8Xvr51x/0r+v9P/DRtdndqfu90/3qAz7g0fVWb/mW9Q73vU990Ad8YN29g4q3+Wf/rD7iIz+i7tBBy+3vcNv6iI94TD2wA6bb3ebyet9HvG89/GGPqMtve3k94uGPqPd66Hs1fdt6p3e8X33Uh39k3b7P/Vvf+S71iR//CXX7lrnLne5c7/eoR9X93uF+dZtcVv/q0R9QD7j//eu2HSD9mw/+N/Xo932/MnK8cwdN/78P/pB6i9vfsd75HR9QH/JBH1xXtC1vd8+3qw/70H9bV3RgVH18zEd/dD3o3d6t67zdqP9924Y7XH6Heljb8V7v+dC6YwdID3yXd6mP/+iPq9vs3Lbe7u73qE/6+E+st7zjW9Sd3+rO9aj3fVTd+173rM21Hcxcd6KOZbdue9ltxrVRTfcQ2QHM8drpBZydHjh3Go9lsEGf6AH5ugWMlumRvEfETc8YbXq5LnvHe7DcFL/vpvv0MWhvareaLVDonGMNO30vpqE6GDvWwrub6joXsLn62Cjb6ZY91jYd2znWGlKVhjE4dwG4UWuuDX5bnI6CBCHZ9PXcvOMjv8ax2zx5u0XHThdrvFfdlga45WUNUKLt27TNaXrTzE52DVXHmj7WgcuxE1W7Xc4m5ss6J8f3hq7atOou4//E8fZHBy87XSYts9OeyAiAUgM3vy9Qn8Ufx1t+023nNvk7bFZxYzp2q2qvfb3XQeimz0vttAEdlBXoxm3S9TWW3qtrW28Hbptru8y1SlZ6eTStfNPnfdCtt09ry7U947O6H6i2JVW9HrZpB+5U1U77Jm0XqEr/p9o1Axcd3eYC5VjyNs3f7PPo3bTuBZLWQfQGwsv+5qU923plZSeVnISmd5puRoHmVqqP/uj/Jvw31TL9L3Eyv3kHqZp5g9UfM52k+KT2jy6XpNKMCTVS1Udz+r86ncTngJ2dpgFew05DkhrR2s5O/c1L/m+J6Gp7bD1wnh5Isl8iOZoWkBgwzZYkKWkByG/8xm/UL/zCL5QnogRA3n3zpV/6pXWve92rXvrSl/bNdnUlGUtlOqs73OEO5acozMoIUARMf/mXf1l3vOMdS1Dyile8on78x398vMvnJ3/yJ8uSlcAlSb3sZS+rH/3RHy0vGfyZn/mZEUjRyS62XHXVVcMWgZaXFD7pSU+qxz/+8fX5n//59ZjHPKbuete7jtmm6mOn7xnlBAPJ0mZt66xT/pMM+yczyST3+ckBbz/zFkBoH0gyOlLnLJVhWRoLNPnvoCPurO6Aj+3sVl22U7e97WV9nndqr7/pC0Jvd9vb1mU9flzWMpd1T73bem972WV1u9vdtmcaevg4cbx2b3OsjDPXvvFNPfDt1rF0+R48brN7m9rZ7NY1b7y2dnOsBEbXvfGauvyy29Zu60vr3T12rMt3unVm91hdduy23b/t1vFrj9flTV+2c6ytrqod/yl7dy7rQGS3+Sda5lifU/oM5rvZqdtdfruu67LqL/B1rNt028suGwOa4OXyLmdAMyDfftN633BdN/nyunznti1TddudyxpuU7sndmu3blPH9nbrWAcLdc2m83ca0vzG1Uf7otpHSdPtzCW517bK32nmZvhwr/OTNL9ZPVCmdfa4XHutc7eO1WX9t7luUzs9Jh9rX9U1e11PjcE1zTdhsdOBxPDV3k4da107redYVcul0hXgpUfavWuOV9qm3Z203zdtaw0/V5fBq3GkP1Mn+vN4232tPVgSPRDvtFySFk/1R2Unla5THemBHlZwN7u1m8sGnBj2pr11WbE/16Z2um1hc1W1hnbTpm6zu1snOpisPjqkrOuyV7W706c1JYBoZw3ZGp+dV5vyn2O7JWjqi62OXbbbM3PHa68zNg2pqhDrNp/o5fNNB1eV3dokdV1LdVjTdJVT2Oa38G61u4r2nZ1jtdc27GSndvoa6iK1O+pO7bat7qG9Djx3dkcttRxhRh1vn7VoddVtdhbo1Im2A+//Y+9NwOWqrjvf/9q7qu6gq1mISSCJQQIxmBnMaLCxwUNit8fEc9rpOP66+8tLd15//SWABtxJXqfzXmIkOemXTuI4jodObEKwjUGAkACBQCDdURJoQtOdB925qs7p3zpVJV3JwnF/STq2c8+t/1lrrz2tvfaus1btXffeEgGUAjWoWmZhlJiblAoJSF3sbZKXkib5I1+ux48s8CaZh9jpOXL4DQULx2HBMt4syLIfycfNXZXLVBUITlMvT2fgZsaNTDOoA37qK5xIUOBE4jjndczIy16mKluhJMysoqgrnE1OZRDmafJk0sED+zhr79T0NW2B/10LvNmbysxkxpvc3+A06g7QnWXNaW7dulWe9j906EGNw38F3IMgDzjqcJaeXzuS8nq/9mu/Jg+O/PjJ/17Pf/pP/0nbt29Xe3u7/vN//s/y46mvfvWr+o3f+A3539LxnSL/K9IeyPjf8PG/qOxHZ/6HDD24MqvoePDgQe3bt0+uo/8vLz9S8379r0B7f+973/sYgTQ8PKwCu1Oumz/oXCenORxvVoBbzR41iuin8mXGw5iHrZnJx+hBjD8AixzbRB7quRAzZ5Sww+N/wdmdhiMliCn6sQ0P/LRcxBHgXjy4SE0FHFneomKxpMDOxfjYsPL5oJHxESmaCrm86oC4PGjNF/I4hFQhFzRjZqN4kOEaUvluXYpuET1iCCpNTlScVJTSAmmebXQl/C3lE0Xa8fnwtusIyqiSbd2X0M/b9u+PWZDcKZZZrwlOJ+ZQQokCbUUcp7fn4xP9YhWmg9EAABAASURBVBLWdio11IsoT+7JUrxhIVeHioG0lOMnMuYcu06Ggw/5vErFRCGayu5F6SAhH/OpjEdNCFjKikppI7GcSnSYUi8NBSXYrAxKyCdTUynBJoWcLJ9TSjkhCwRhORGglYIK+ToF2rMyesDTAIGBcP5l9JYSAkpxmUxpuQSXoFtJPq58AR0Yf8LOCLkKShWDMRrj/ZpI6J+GVJNEUyWTUvJiLkcXqVJLZMxVKSWf+Z9grdC4NFkmj3bTQDJig7w8+FEiuY4Fdvlc34QGE47RQoiScqILxpdgXg9U0F0pJi+IoYm4UhM0MMFaK9MXiqocgojzKC95DV+HCXkpAY0Yl3KW5VuMWfcpvWT5aaIQDASFGDVGcEXcJYt18jlIBE3z9JZTYjGTpdg7RZGkbOhIPeYqIZgUNhCtp2lZos3IHHngkpiwWaKipTKCL8Nmk/Tr+V7OA6g0Bom1ZtjQ11ySSrxkISgiKyVllcpuS1MiU4osg9G4JLMK1T/CdfTIYT4gHlKwkLVrweTwtMOskjYLkvMmypqz4i4zkwRqVKe7yEdcucNMedGqZGYAqtplygSqUs+XBAHIZDKrAIZXhXeFw5QBGLzLyryZ9+19Tb09PZq+pi3wj2EBDwockQeJt+cOxfkcb3jfWfHgwh3OZZddlu3a1HZN/DjLvwvigZA7KzOT1zlw4IA8MPHv3fi/pPDgxgMb/1cU/h2go0ePZt/P8SOrlStXyv9NhZnJvyfkuz8e7Dz11FPyPzJ46aWXZu+JOoIr16Gmm/dpZnI93fGKy8fg3/+ZPXt25nA9IPI0WVkbHpx5GU+7vk5rODVdk/+k0xii/Leaanq6jRI89Nj4mKIFjRwb1ujIKA/8lIcdD2ecZCGf55nN4wpv5bs1eYu4C9ITRfGsl7EOMvAkT3miGw6jKZfX6LFBzZ3VqDQUlX33I6TCn6hsqUaLkypF40Ah1bGJMRU5dhgnWCkj87KhLuDkSgo4EnfG4yprFIczSbeT4sLp0AJOoqwcLmRkoA9ly5RKFOpzYmHhk0tKOUsZK41pZHJcsSGPc0o0joMxnOUE4xkYOSbRp/JGXllFWvTv6oyg3yiBw7jRLDpMEjBMElQYfEpA53/VuIgaWTDmFBtM4hwD/Y26M1ZgB4OMclRxMiWgiThHk9crKWqCQSTYanS8yCZOoqwtArdizjTCzoQ70VJIK3nYa5IxJqSL6FFCxxLpCeyVUr4U0yxQKCYlJfRfDomKVsa2iSYtwc5SEcv4b98lbGel5CekSwQWYwSmRhBjOOqhiWGNxbLGrISNJogD0W1yTGPjo/JAp4RzTtElBpPR70hxTEXG7bqPoZPPj9uWGJD1I9GkiqyRMuOcQLeUvgeHhtE8zeDfAyp6GIM+Yi5KY6PYqYidihouswbRMRekhGCrRPslxlZkrDLsSnvGsZUFo+qEhoaHJMY6ib5ljg0T6rq9qC7zYIe2R8aHFQnEzAh0iFaKBGNjrh/rNYVPoAKR+RkaGJFKUcmEqTjCjFGHCJIxlXn/TKpcnGCneEST9FVWWSGaxlljw6PDcju7jhPliWw8JV9HvL+KrKlSQmnWcbFEHnZP0hIBTynTPaWdMuki9Yq0nzC/wt5mPmC96ZVinzfNPCWjp7tLRw4fVIIeZibDfsGCHGakTfAms5OBgJfLBK1CyvjqTZLpx7nCyYVMZiZVXqqyIikz7g7pOO/JwM3MUDRkcqsNICALDCYGxRA0ycQf2L9XA/08HDR9TVvgH24BM5O/4RIC6yIPeg8mPO2BjFPvwf+GjwcSnu/wI6uhoSF5QBFYl77D4vkrVqzQf/yP/1Hz5s2TBzH+vRszU4xRZ511ls4444zs+0G/+Iu/KA+M/B+SetnLL79c55xzTvYl6Q984ANqbW2V/2FFl/nf3Jk5cya7Dvmsv0n/f048IPy3v/I4cg/OfDfJv/fjcFkZhygu180Bm73MeP9l3E//rYzDwPQMJOHhVyI+CBn/xv592rv3dQLAekWcWpFghBnm2ZKKJz3Ou6i+7m4V2RlLh0fU98YhDXb1Kh8JJnwNYKMk0hY2Tsg/dvioGmKOY6xhuWP172vweJIwZcKDPxA8ZOcsUVKOG/Vz7N4M45wmM4eQyHjoR9qr890ElC5HU4LMcKSeZ9Qr4xxyBG6NHOOM9/aLYhrFmRdxQoH4BzejwHhyeNASTmUymWBnoIhjn8TNpJoxoxHnVNIkQQBbKSqlLk+Uzshrsi5VWh+QlTRRHEfRRAlOLBW6FaRJwolRnJQHGrFgmpyYUHGshOMrKWUt1YEwOqH6NCqIfAKjcbYtxpARwygdK3OMFjWCvSbLRfQq02aiojtw+ihDUxy9gYQAYYJAg1wCQkINgoiE86+J8jg5RZn3r6I8MJlI0IygIBLcMXkS7YjRlpGhmCI2FHyC7nkPOobG5d+5ydfXa4K0MY91ispPJmrA9jM4HsyFqJK/h8YnlIyPq8SxpX+4SAtSkcop+rj9vK9cLlXAnpMEASlzOTzUp+GRoex9WN9UL1+DRmDm+hTRIcXJlwi2iwTdhaLbb1SFEJRn6dn4pOR/TqA8SXBXlu9GTZTHZNhrhDVWGhqUMZ66BiabcTex5gpEXGOjxzTpARv5k929jMNUx/PEyin6FyWCS6ZWBdZdQa6vy0syj9oY95wZTSqkJlrVUGevkuFxpeiRMvYUGxh9NBAEEy9j4pLGfKy8t5rq65USDAUCizLRbeS9kaP9hkJORn6RACxhvPV50rTBglIefx0p48FUQnAUkQdgvE/E+tc/0uX+/9Chg8QDE9jMeK+EDEb/joDNzYLMrApVqenENZWvSF1CFckZ/f1XMJtSsspWySm1rdKmlzdlvJkzJrMakFf5gPI1WDAFMDoyrI72Vo2PjWn6mrbAP9QCZsZ7Ms3gQcMkD0UPKjxQWbJkSRZwfOtb38rWpwcghw8flv+TT//+jh8rpbyhvbw/PP1Lzl/4whey37LKsWu0bNmy4+p5UPSpT31KH/rQh+Rt+y7QL/3SL2nDhg265ppr9Cu/8ivZd3XOP/98+Y6Q7xr5r6x7Ox78uPziiy+W9/ntb387a3dgYEB//dd/Lf9P7y6r52HluviukwdjHsw5oj8oGWdWqXozsyr3T0P+qVvNtGcMZhmXzZ/b6qscI/q/5PA/guo2cLguKUEGk6gDHBc2v/iySoPHlI4X1fbCNvUf6cSJJZrA8UzgnIuRNnmJQPiRb3xLI4eOqNGicklROYIA4TDwkwrsIjnytO00UD7iFFI+Bc9ip2hGoA7lizjDiOMLw6MKHnDgCMzrFssiEpFwqnkcWLl3ULufeV67n9+qQBDU1NCgxkKBPhPV4bzy7JIIZyScVr1MjbRfT9/1OJcUJxRxUl4u8AGxjnzXJyFISggphDN1/WcRlOXoL2FnIVDHCIRy5OcIKFJ2GfB8moFuBd4HDfmykpF+DR0+oD6CSZsYUR0BRY7ApJ4dlaa6qIKPdwQ5AcD8xrwaPHhIxnCik8SDRcY2kQUPkf5THHgeWmD8dfRXh27mgR1jct3ytCsCAw8WhI4NAYdGACHyo+uE7XxsBWwTkQd0zDHWAkHAwMFDOrLlFaWDI8p7sIUtUoKKHGUa2anKj5ek0TECgknV4cTr2SkpcLzViJ2M4McIoPLoZQQwkaAyjx6BAFCMre255zQ50K8c5Z5+9BENdXUqz1ow9BLI0VcjwWueue57/XU9/8ijGmZ3dwZhYo78eubN2IEJBCNehniKIAHbsXbj6Kg2P/yIjmxvJdAoKSEoyXPsKtZMgfUxkw83vnZ2bXlJr4Ni3yBrZlwFTWoGizBPgGvoIuYuoHMBu9ZbWTlsS/SalVVpXCJge/gbf6GJvm4V+wb0Bsfvo13dBIUlBdZzwJ45+vWAq5616LZtRP+IfWfEvAxbJaO0g008yJrBTrQHYIExB8ZPTE7kOCnzeSNo8yBIvB/ykryMKAN7/GVmx/mpTMrzdGr6VH4Ue72+e6fGR0cUjPXBGjHiAjOTmSGrULMqVY0qu8zvWR4MVA5lUgRTXxVZll3NN6vJKjRMLX4yXykgr5DBc00GcchlMn4EoKTNgsxq/AmaDdLzGGgJ47a27ODYq1vT17QF/iEW8MDAzORO08zkuyVmlXXnuy4ecPhvcH3ta1+Tf+n461//uh577DENDvIAomOv729WD5p8p8aPyPzL0B//+MeznR8zkwcjbW1t2rFjh/wI6zOf+Yz8uzn+ycSPuDwIeo6Hq393x4Mh/x7ROM6t9ivqdKPZHGO9//3v1/Lly+W/Xu/fM/r93/99feMb39CcOXN04YUXyp28t+lwnU6Ft/OzBjOTz4GPy8f73ve+N/uiuP/T10geERHP3LIym+AwPfAp4wDzBDKl3gHt2tGiBQsWynBcCZ98R9lVmMS54xc1wXHGvtYOFQeHlOK8EoKX8a4+jR7t0ciRbhUmyjjDouwYn+z5dN1ApTgyoWRwVOkgRyE44bHD3RplR2mMOvHYuApl4ZgDQUuOHRQph3MbZ/fwyN69GucT+cDOveretQeHNakUxzHc2aP+/YdUHhhSHMVpl6R6dlvKQ6Pq3X9Qxw4ekfdZQJYnb5IxDR/ulMMI7HI4wgIBXR1BQx6HX2a3POnpVUJ7I0c7ldB3JFArECTU0994d4/69+xH/yECrhGVR/vV9vwzev3lF1Qe6sexjRL8lJQFCOzSFAd6NNxzWCNH31A6NqhkfEA2cUw5HHg9QVE9/abHjsnYDbLhY4xjUEWCiB4C0IneHhzvuHIEPwltT/b16hhB6DD2Kh8bk7BlPQFDMjymoYOHNXyoS4Y8TwCRYNti/5DGsNkoc9Hx3FZ1bHxew9gqMM6cRHAQZOxKFQkoJ7v7dAxbjvcPKjk2ojF21foPHM76cKefjg2rxJEmB5pqIAiI7NqkBMfDe/drwze+qYE9exVZB2fXN6iJtZCyYzjW16MxjiZ7jxzW+OCAxC5Hkfb3btuR2TfHeskTOPS/cVgD+/YrGRohIEkVPQjAh0WCVqHLoeZ22t8njbF2CLQm+vqzNTZEwF1iDfq89e7Zp87WXRo92KmhI12aJCBNS8zP+CA7MOPsCg2op/MNDQ92Kp0YVJm5mBjpU2m4hx3Nw5oYHdDSs+fRx6B6Onbr2UcfU8+eA0ro3zHW06dudj/HWD/GOhN2HiXIKg0MH5+ThN1I3mxyjDP+7sNHNMicCXuIcQq7FXlvdWOPvqOd2W6ar2FjPgLzcbqXmZ1OfFpZNwHnrp1tdFOUBcsQLJwU7BxPk08g4S9Vb5KMl/ldfhk3hwvMnHPIk/KkWTXt5DjvCXGZqmMyCgNNuUzHZbDKcOJ2UtrbNSQBxh9SIZA6DYLnM9ixsRHtfX23Oo8e0fT1k26Bf379Uj5JOFyTGnXezPCNqbNZ0BPZHfH1N07g4UdRn/vc57Rw4UL98R//cXZM5b/p9da3vlX33HPP8V9Z93w0BOtdAAAQAElEQVTfbfEdmYsuuij7MvPv/d7v6dChQ5o/fz7PiSTbOfLv+HyL3SMPVnbv3i3/v1o33nhjFiB1dnbKd5G+8pWvyMt58OPfLXJdXKcSn3j9f2z5l6r9aOzll19WS0uLfFfJgyVvy8v4QJya8f4BXt9lPmazylidd1kNtfRUWuNrZX7SqD/g2FXnsz2ahZwSdkQSAo9LLrlUF15wsXp4kCdklfkUn2aOZpJPtmMEIZ2aOZPPsnxiHT7ahRNKNXvBfNZAWYGdk7w36nV8F4QgaJZJgeBA7JC8vO15bf3BY9q5aZNe+s7f6vCOZoKUXdq95TmNdB3N2p9gzrf+3SMKOPuOrVu0bcMT6njiKbU+9rg6t++QDQ4olMYJRyaVEHBMdB5Vy2Mb1Pb4Bu1/ZpOG9+1TA4HAeH+32l94Tq88/gO1Uv/FR7+vbo75k5FjmsAZN//Nw7T5mLZveFJ72MHS4Jj6d+5R2w+e0s4nN2r7o49q39YXFAhAiuxmlPwpzSf70W071fY/H9X+p59TyyPf187HntYEwVxKYLLvxZfU8Z3HdGDjc3rhkb9V/+5WTXYd1pHWFr3R2qYunDcxoXijENxM4kB3acf3vqcDT9Hf3z6iQ1tfUtrVpX0vvaRDlM+NJxo70qudz7+oIQI7wzYvfeuv1fGDjerY8KzaNmzW4IEDBE2H1Pr0RrU//Lj2PP6MXnzkEXXt2kUgNaYyzv/Fv/kb7Xh6g15+/HvatWkjbR7U0V1t2v7449r28KNq+dvv6fArzTrU3KyOF5+XrKgkGVWO3aWxzi7tfupp7dn8rFp+8Lh2gNe2vKAdT/xArz7+A7Wz45pwhPQGuu99dZsCti8dG1J3xy4N7dylN7a9ojK7N8f40FI/OKBGdhw0NKD+1/dpy9e/o31PPqdXaOPlJ59U/6E3lOd4cg7HkZGAVqyB9iee1M6/+672bdionc9t0SiBUWQXyAiSAkGhoPW8L2eEwNoY0p5nX1DHY09q12NP6GXq7X75JSUEq3MI2oVtD255njH8QFsf/ltNsFZiaVR7W7bpme98S83f/y7z/wP17GwncO1T+9PPaAftvMgO1CGeFXFgRIWBMY21tKuHXZP97a9q5PA+7Xlpi5o3fF/NTz/OvD+sYzybbHxMrzxKe9iunbW5/ZG/086nn5QN96t4+JD2bNqsl8l/jnX2MnYsE9QW3zig7d97VO3My3bWRQc2LzHehKOyN3ueuNyhv+c6Qp8HWP/j2N/f+zWYmQzb+XMu8mFGZnKYmfxHGc1EzsrkF3eXAyEhpf/dy6sGr+SM0xrMjCZrqanU5cDzgYDZibQR1JidSNcG6AM7CZRz5/Ta7g4dJcKc2sM0P22BmgWSxN2fZGY4t0qAY2Y8u8uZzKyy1sRVIriovQnLbOH6kdG9994rP3byAOijH/2ofvVXf1X+G1hXXXUVNaQbbrghO6ZasmRJthvjX2j+4Ac/KP8nof/u3/27rKyX8aMu/+2wD3HU5UHNZz/7Wf36r/+6li5dKq/rv5n1iU98Qh5UffjDH86+BO1Bjevh3yty3XIcn3lb/tthv/mbv5n9Krvr5r/R5bqaVcboYzazTD8fj1mFd4G/h8wq5TzPZTV4Xy4zq5T3dqama+V+Emh1JnFwaMODL+Wh58FPgDbUz5D/teXEg12eToHjK+H8hzoPq25sVPPPXiCX7cDRveXqK5UWglI8ep75n1WWGmnSKJ/Pp7LRYYkjjlLPET27aYPqOY45c94clTgmaHniCY0ePqjXt29T7+sd8uOEN1q26/VXX1JxqFebHntUM3GC586ZrdKRo9r7/PMqd3cpZxxp5EqaZGdkx9NPq49dpYuXLlaOY6LuQ3s0oziG4+/Q9qc2qA49zj/7TL3x+mtqeXaTJgiQd3zzWyrt2qklC+apiWBtB46pm0DDA44jzS06ExvM40ii65Wt6DSqyZBqJJcwlnGNtOxR+2MbVceuyfxYpz1PP88xS7u6caJbvvsYfUvnn3ee+tnpefqvvq5C/zGdWZihmfl65XN1fLg3AjYRvEkv4qCPvbZfi888VzPYJehq7lDCDtfBl7drjwd5BD7HOgfUsXWbxjmKKu3dp1e+95gK9L3onCXqo+5LBHRjPZ16fetWHes4oEWz5qvAbsgL3/mORtl5avvr7+ho8ys65+zZmlGXaO9Lz+vQtpd0+LWd2kpQOc6OyIzGJs3O12nBrAY1NeXZjRpTfZRyBJajvd1q3fKsjh7YqwWNdeomAGh78glFgs+FM+v07CN/owkc/eGtr2g/gWwyMcpO3yDBRIu6ObaaGVM1MF+R86lSb6de3fikjvV2qZ8dqJaNL2jGhHTe/HmM9xXtYT3Vc5xX4PjQA4e2Jzdp7/c36GzW4/wZM2izVbteepndvHFF2k0JsD0wLxKoGcdUwqnv3/Ki9r64VfPmzpIRfL+6cQN67FZEr2J/j3LUW3TmfB195kUdeup5ld44oie+9pdqGhvTBQ2zlO4/ot0ErqOHu9TxzAt648VmzWL+6kJBW77/tOKRYc1JpNkck9XPiuru3Kd9O7ZqRj7RBYsXqodg9xCBfLm/Xy8/9QN1EBTNqS/Q/wSB0VM68tKLOkJA0/XCS1rI7tfcObO04Xt/p6OvvKo3Hn9SQxzHLa5v1BmptP/FbfId02jsv6WB92qilPekuJzWQDJ7mZnMLOOn3t44sF9vEPRMcmzpz6+TYQoWsnpmVqGCSjJzapJMZlPhElUuqxC/U0QUlDRFqDe/wslZJjM7RUQ6kxl5krNmzgOBGh+m8AwmuDyYsoFayAaY8TzoatQfzjs7WnVg/77MsJq+pi1wGgv4m+xUsct8/Tj1PF9TzpuZJ+VvND8+8p0XP7ryYMWPUs4//3yZGQ+vKN/hefvb385xyYJM5jsvn/zkJ+XBj9fznSHfOfJdGw9wXP7pT386+67P4sWLsweB6+C8f+nZd2+8jwsuuCBr3/URV5lAzHnX0b8k/Za3vEX+3SD/DTPX0dvwMhTNXp728g4X1KjzU2Fmmd41mZerwfuqyX/SqFUVCjIFcSWpAmOpYyfHg8OXcKR72WXwDRzx7BDlOvnEXCYQXsAOnhEwbOT45pJbblCaNxVJG1v2qf8tnvESmwapiti8xLNGIcpive66+iZdfP5SzbOC5ucaNMGu0tns6OXq6tTHkVOZo4xXtm3T5cxNaGjQTdfdqEsWLtLsWKe6mNMwxxij/mvt7CSJa4LjsL27Xtfya6/S+TdfpaV33aQL3nKZfKdk+LVDmpGr11V33KolN16pq264WuMHjqjcsV/tTz2r8zieq+NoYU4+r4nhQXYZX9BYmFDfUI8m2ZlYfMZCXbziUoKVnPKMI8feWMpYyqGk3KIFOu/2a3TBbddIs+o01NOtPQROdTMbtfTtN2nBjZfqpo+8W2/s2qfJ3iGdQV+LFi/RwrPPEv5LaSFKdbRYF3XUj6048jnn3PN08aWX00tekxxNJcyHsolJSY8qGStqhE//DfNm65J33abzbrxCF1z9Fu1/tVWh55gaZzRqzjXLdfZbr9J1t9yi4tEBlV7exU5Ou2666a265JYb9Za3UW/R+Rrcc0il7kHNmjVLl73tdl32zndo9vmLNBv9ll9+hdhOk1lQkUVSNJMRFJ1/+QpdcvstmrvoXPlf177i1lu14oZrCS0o3t2vpvFUho5ldlZS6hRZB0k51YJzz1U6u1Gzli1VnNGgIrsXIkBOQqp49lyd97YbteyOG7RoyVKN7z+qct8xBYJnjRTZyXtGi/IzMXE966vEUkx1cOdrHD+NaTKPfqw748OM0U9eUaLviWhacNkyLb3zFq245SbNmj1HPb19GqP27AsWa8ntN+vCt16nK869QH1te1QkWJzYc1RLmhZoJm3MAD0EQwOgPDquCy5doevuvF1nX7RUvWPHZPV5hcXnqGHhAp239ELNIWhdfuVVzO3ZyucKBIwFjfYNSRy7+Xfdzr70Ii277WZdcMP1aiCg6d9zUAO7D2rB3IW6/Na36tr3vEN3f+yDqueod//zzTonP1sNHOY2zmiS/+r77tdeJ8CfRPtUb3aZ2WmzShy97tv7Or59LwF3ohAMhCpMRtpCkBlycyoFeF6STE5r8ISZSQI1KnmKm8nM5Jffq6wngUukyl0nXfR1OjFlaMHMskpWSfpdQia/oGYmgzczmTmU0cBAQogMJGRpC+SdBpVyQQf27dFutvhKLEpNX9MWOMUCZR7+LkpwfM77d3I8PRWh+iZymfORYy8v62kPgryuUzOTrzNPOzxQ8LJeboJP2p52jHNc5vk1eL6353W9nKe9H6dexssXebN7vqe9DS/v+bXgxvtxuZdxuZf3tPNT8WYyl5tZFlTleOh6uqZDjbrM+/e+zEw/iZfrmBKouHrELGLqeFYYyGn5xRdrEjs28wnenw/GPCbM/wCfYusISOrYIThy+LBsRoMazligMo/lXMgrVzaNdw9o5GA3RzlptrMRC3USDiE3OKHe1n16fsuWbAcjPzKpfBpV1zSTo8oFGmKnY4hAwemFV1+t0sioRjt79AKfgve0tmqYoyRTEF1xjypNllQcHleBNnI4ZtUVFAgK5pxzroQeNjSuxroZaqR9i0FzcfJ5jk/SIz0qcTRVgO/at1d9PV0669yzdKY7/Ssu1yVXrtDeva9p87ObtZPjmdLoiApMIfsgEu1MFoKGG0x25iyV5zYqKeQISiY5AuxTLh9lTQUVY6I8n+Tr0npNMs4Gdixirk4Wc0osyEIUD2XdTMC/aOkF2t++U5s3btKuHa1K/Xs57C7kjTKJcIGmJuwXiZjqofOwd2hskOVNjQvmK06WFRhrHfbPz54hEVQ1Nc3STMZuvcfUGOq0YP5C7GYqNMzQ/Ll8wChJwtE2zpqt+qYGqYHgr6GgsbogMbealExBSS6nEu/3PLstc885R2V2fMrsXtQ3zlLI5RVmz1S5UJCh25w0r8YkKhRTabzMrpShe16lGFVkbtL6vHL19apj/HGirLyZUmyZzKlXgt1moVsd9TzASxWlYiAIGlGesgMHD2jw2IAamhq1+KxzlEO3UilREnOK6JErBxWAYp3U2Kj8WQukGQ3Ks6PSUGhUQhvlGJXOmyXNn60J8hrYgUsJrtLeEc1WnQYPdWng4FEJe5539rlqapypukKDZs6bq1hfJ3PU5aVckGGH0Ei7Rckov3/XHr30/FYdaH9NydCE6v1clDlMQ5TNbJJmz1LEhvUEPmFS0khJDcxPvqlJ4yHoiquu1qzYoFLvsMSHhqPs7B3mFKZh9hwtXbxUloj5MJmdgP6ey5+POzvadOjgGwrBqkB3eDNvJ8jf2xkC8qrMrJJnZpIA1Myck1+wFd4kM26SKneddJm51OTEzE7KqyVCxpBpZlnB4+mM8Zspy6jmk6okpYxmtyzPYE+GD8wYbCDf+QwMNNQQMQATJK6jRw/rtV3tHMH2T+/+yFgrgwAAEABJREFUYI/pl46vJ1WvyAMksHaqSXlgYcZDrLoFW5ObmbycoxZkiMvru9OFzfLNTtQ1MxdnMDN5WXF5EAE5/vL6nmd2cl3vq5bndcwsa8Os0q7r4WUcztfKmtnxcXperW0zO66jmcmvXC7nRB4wmVmW7zYQl/fpvLdB8nhw5/xPHHBo8iGxs4AVpRQNmcNicVIvvPiizlu0KNsp8N/mMgqO8Qn2SHePzltyAQ50prZseUG33HGn/IrugMpSSHM6svewXnjsafUc6dcEjmyCT+Mq1OtQ+x7te6VD173tDi276y41nnW2Uup50LX8ouUSzmnz95/QVZdfqVnz5qmdHZSdBASX3XGHLnjbrZp33jns7vmjMofjyyvidBrrGuRBTnJsXHgQlY+VdJgjiiJOKsHhjI5OaHRokqObeg31DCrBSevsM1Qif96Spbr4Ltq+9SadyS7GOU0cv/X068zFS3TDh9+vK+66Tb77NOoBF449KSXoaxplp2YAT5TiBD1+CDjpqLzmN83TyOBIJdgjrZ5hTeAAm+adqQmCgZArSLFOITGcZYlgaUKvt3XoLddco+s/8K90za13qK2lXUfYacgTyJUJ7OhQxWOj2U6PH+kE7NV/sFOawOqjJQ1zXFTy9chYjeMvGxiVxlJNjBbVMzGu5IJF6kpL6u0dlJI8gWJRXQR9ozGq1NSIyaLKuSh5YMJu1UAwpfmCZHnGQeAaolLyxqPkSAl6RpiwcZNSngFD5ZJGWDNJLq+yghKCqTgZZCNl2ThIAsFgvYrkpYzfd4ByBKqN2CAMjykPIjbLUXaos08p5YwAYYz2EsYUCBjqzpins995ly5gx2rpxRdq7uy58gA7T6CT8wA31ilHcFMHhA0m0G2IIzAxP2nIqThWko9nksBwxEI23oQx9mKX4ZwUz1qoQY7JLr71Fi161zu18PprNXvhGcqjx/D4hCbzeQm+mJQZo6gQWD/1GiPgmZFv1Guvtmuos1/Xv/V2XX7dzVrEDqXGEomANwRsGQHJdLJI/SDNnCXNm8OG0KRK7JI1lHJ69ntP6SBzWX/OmWriyPYC9Ljszru05MKLsl2iAu0Y70EzQwFsj80zhps/w/y5A5u9/Pnj/6WhrflVDbKb6M+i47Cg4Agmq8LTpJBztxokM+ehcmoSNANycbkEIjM4BwkzeDlI8MqS0MrLZGYZa1ahWCNLH7+ZmcxTTjMoS2cy1a4TKTMj3yGZQU9B8DQLNQRTZgTDAOFkWDXtXxLdtm2r2lqbNTJMBKrpa9oCkjv82hvMzOS7K76W/LelZvBgcNTX18tRwMF4+TwPDf/uTCOfjhye9nyXNfFpx8u5zOs673nOuyzycK7jCMThMqcOb8frO+99eB2H13Hq8Dwv57SW9nzX1anneZsOL+PtOFyHN4OX8zwfs7fpOnjw5DbxPDPLlonn+8MoS/wk31DXzCqBK3pGng1mplK5qF27d+nSFSt0ZvX/WpUJjoZHxzTILkw9n4D9Ybl126u64ZabVWZnKPBg56kuIziY2TRbh/Yf0rf++5/oq3/651LjDEUe9pGdlx6Ofdpee027mrdr05bN6hwZ0gAOaPbFF2mUT9Hb9uzWOW+5QnmeRflZM7Wn8wg70Xu1s7lFzexI906OaZI+Ar4sT/hTx47FNTfeqA3ff0LPfPWv9czXH9H25nYda6rX3Ksu0xC714/+2de0/X8+qm1PPqfGs85S4eLzddXH/5X+8Ft/pR0trXp+8/N6auNzCjjQw0d79L3Hn9DWHdvpb59KrGvjk38usHtgBZUtp55SUSnywCf0XDmvkZFJ/5Cui1ZcriGOd77/zb/RK488rW/81/+uJdddqzxHrkMECxs2bdKrL25VRP887eQIALoOHdVffOUvCAo71LZrp8QOypwl56swZ66aN27Wxv//T/XSYxvU3edBQaLJaOpnF2zD2j/RS9/+rp5/aqOu4agq4f3Vc7Rb2x99Slu/9ai+/pWvqW7pucpfv0JL3v5Wff07D+uxP/uGNv3Nd9W6e4/OuHQZu1WzNRZx4iFKvE/TxnptP7hXf/vIw+JNLFNkpyEotagywU+az8k8IMkXNMzaKRM8lhsIahrqNJyPmnHphXqJHbInvvkdbfz2o3p1R4uOcSyZY44Ghkf14hNPqW9gSAMEksXxYrZDc2z3fm3606/p+3/6dXUS8M1dvlzlMxaoV2UVGwu69aMf1CPbtmjb88/oVXzSd5/aoH7/EwLsoOXLOYUJydD/8NCAussk5s0mJgxqoE8mVPJgK+TYtQqK7LZ4UCXGEwr16q43Ha5LlUfveW+5VN987O/00gubtYE+Xu/tUTKrSWP1OZWNwbL+yxbkAZ/PQcQOIwTqz2x8NttNGmbn8eDOPdr98g7taG7VuAcmhTodY/cu0L8oL9bXOO+TUWw2+/LlepkjqB988zt6+k//p3Y8+YIWLrtQTdeu0KNt29SK733+mc3a/MKWbMfMvD4z4s+VGnSaq591sotTm317XtPY2JiM91EIphCCggGokTaoy8xMvDL4zcxUo86S8KQkk6czSPAmyaHscs7M71JGsptOe5lVynlm8NuPDypSmRedWAVe2ao3Mkz8mGRmGXzQcBlvBsfgXeaDr8AUXBaCYgjyvJ7uTnV0tOjI4YMqTk5q+vqXbQEz4xO3bwsoW0f1BDnDBMbf/va3tW7dOv3Jn/yJ/vzP/1xf/epXs/+Z9Y1vfCOjLvurv/or/cVf/IW+9rWvZflextNf//rXszK1tJd11OROPe8rX/lK9k9N//Iv/1LOe12H9+HUUeO9jMP79Lqe52nn/+zP/izTY2obXs77cXg517EGz3O43KnDy3mb3sbjjz8u/3cZQ0NDKhIAmBnvo3DcTv7eMjthN/0zXP6gPF23xvsc1ZTL8fjhQe1HWRMTOA8K5+sKqmN+zUz5unokUoEgdMUVV2rmGQtV5tPvFTj1ehxNGiNpydujMS0872zd9r57ddGVl2n5NVfpY5//nJoWLdTCG6/V+/7NZwgSUs0880x94Fd+Wfd86uNqnDtHgV2Ua+55uz74f31B8y9aLJs1S5fd/FZ97N9+XsMch8w95yzd8Pa7dPV77laj90nwYYHnWGODllx/td798Y/Jndn5F12oD372M1pyzVt01vKLdO8vfESLli1T/+i4rrr5dl17z3tUWHKerv3sL+o9v/Hv1TU+qfp8kz7+uV/V7Guv0QXsRl3/jrsZS73mnLlIn/4P/7dmLzhbOYKeEjspsa5Jy2+6STfefqesGDRj1gLd9vPv10XoMJP+Pvgrv6JF7F6NjZf1tlvfrnd98uMKsxp10a1v1Vvf/S7Vz5+jyeKkEqE7R4Z3v+89uvkdd6lrdFgzFp+rd3/mE5p/2cW64s479N6PfAQH3qQrb7xO7/34RzVvxTL1sDNx5tIl2V8sHy+WdOPdb9eV73qHxFwuOPMcXbD0Qm9ZF195ue797MfZWZiht7z/3frIr/6y0pjXvIVn6fafe68ueuuN2XdWVtx4g2bOni3xtr6JHYaf/8ynNJwzeXsFHHWeHZv5BIvXsOs2h7pi5+syjmUuvf46pTGnQuNM3XbPvWpccp4W3Hq1PvqFz2s2R2kXEAS+718zD7ffrHjmGfrVX/t1nbFosZrOW6T3fuaTalgwT2V8ysKFC7Xikku1YNZ83fiOt2vpjVercel5uvXnfk51C8/Qedj1F/7Dv2XXKacJM73jgx/QFe+4Q8bxXE4x+5lA+bs/+VHNu+ZSqSGna26/VWedtwRpVAMB5KU33KhFBPGLLr1U59GXB2JibJfcerOue/97lMxv0r2f+7TO5ojzGDNz2S036dp771b9mQt0FTuCC5ZfKPF+yGOn93ziF5RnfTedd55uefc9mrv4fC1jnV7F2hzk/T+bHZuf+9xndd4t16Njnd71sQ9p4eIlEsFZ09zZuvzmm3TmZZdq8Z236q5P/YKaWOcN5aBPf+ozarxoiS7/2Pt0yy98QD3HBtXEh4W77n23ll62Qkk+x3h0/DKzjDczmVn27NnPse3uXW3q5eg2xKDAmgi8RzJqQQZvZnLfHqBmpmjIoXacSia/uLs8VKhLRFoircpVSXraUZHV7i4x87tLatT5k+G9H2/SrFbQjsuUcSZBPds5OSPnTGZAwLwEcIosAAsmMwwBzOBJh+O0Is+ME+BriBV+eOhY9scOX9n2ko7xcPeH6DTSzLH9S7GDuHysvrPhuyK+ler8okWL5Dse3/zmN7P/n+V/9M6xatUqPfDAA7r//vvlvMPTTleuXCn/dxJOXeZlanTNmjXy+p7vck/7/9zyei7zOjXeqeO+++473keN93qrVq3K+vd6Xs7rutzTDpc5dbn35dRlTl0fR433fE/X4HKv6+X/4A/+gC3qg/K/KdTU1JTZw22DyRRjlNvNjPcccP7/NFyPWp/OT0VCsJOaeNTj9XisGu/5uoaChkdH1dzSwoOX8XAcNjY+5rmaS7By7c03axY7PnFGoz72y7+kUiEvP2opEQilPDuGSxMqzqrXkluv192f/AXd9aEP6NxrrlCJT+86Z75W/Ny9uufTn9KlOJyZ116hM1YsV6N/+bVphs64dLlW3H2n6s4+U2lDo8r1BV1yx226HQe+DOd+wdvv0PJ33q6Zi89RGUdQDlHpzEal82fp3Fuu1a2f/5SWvfdduoAjqsUcWyQEbvMuvEA3fuT9etsXflmX4Kjqzz1bJXaexs+Yp2W33KKf/zef192f+ZxmX7JcY3U5JXNn6ep33qN3feLTuvkDH9HcJReqxM6Mf4N3RpzBMVXQmZeu0E2USepmqNzYpPOvv0YLrr5cgw15zSL4ueFDH8R5fUQXo3NkLJGgbfaVl+oaxnwRwV+YPRMnnoCSCueepaved4/e/suf1m0f/oAWYA/D4TcsXaRL736bbvjYB3U+TvTCG67WDAKCiXkz1VsftfCuW3Xbxz+ki9/+NkVsVZo5WwPlRIXLlum6T35EN3/w/Zp97iLl2TULHBmdf901etev/rKuwT6LCVgjjvzSa66TBzsNZ5yRzaPV1WXHkB/CcSf5vJKilE+i5s4/Q8tvvF4NPu+FBl14xRU6/6rLlZ83S3l2mm57z7s1+6oVKp+9QIuuvUrXv//ndem736mzCGJmEMSmc2Zr8fU36mbsUrf8Ai19++3KLVmkwTqTFp+pBXfcrOs/9hEtvfM2hbMWaMZFS3X5HXdo5hlnKzC2Jay5W3/ps7r705/UxW+9UROFyI5KWakFGSgsmM+6ofyVlyhdMEdX3nqbLl62nHxTYU6Tlt58vRZilyXXXq2Lrr1OFguKVqfFV12jS265VTnq589YqHd9+KN69yc+qbe8852ad/HFyhOw3YIdFy67SJPYK53RwLr4Bem8M5U/+yxdcdedetsnPqI5b1mhZQSgd33qE8zHnZp/2/U6++fvVlhylm78uffogquuUFIX1XD+OYhaQt4AABAASURBVPL1vMh1q8/rnCtW6PaP/6Ju+ShtXLJMNm+WyryvrnzbHXrvv/7XupO8C9jNtNlNKhPQpbmgUy9/1gz096tlx6t645Tf2rJgCiFUAh2nwJCZmczIs5BRc1qVC7mZ50smAQNQA5LIqt0kGT/cTVzZTcoK6MRFmleWrtEskd0M3cRFjlmlATOrtuHUJH9V4Qkzc5EgGY7LEJgZyQrMjMaNMiAbnBvCeSiGyAzjlMEf5z0doiKoyUZHhrX1xee0Y/srOnLkcPb9n9oDdZqmmYP7WbWDv7lUvWpj9OQ999wj/0OE3/nOd7K/fvzwww/L/0Ch45FHHpH/uwnnnU5FLW+qrMbXynuZqbynvYxTh/NvBtfDy9RQK+ftuczTTh3OO5z3fOdrcNlUeP53GKu3/+ijj8p3upz/7ne/q89//vPyY7NcLid/z5hZtibcTm6/mt3+OejpdHAdUzJq+igoO/JCpFWrV6qRgOJ2dh3KBEeFQp2MZwG7/dm2f0IhD3idWr4gHhQq5OtEBKUcDsIKBRVJJLmolMCoLFMgsCnmpNFcytZ9UFIwgpY6hXlzJNoul8UOAuUDisS8qK5cQ1PmcCYLOSV1ORV5fo2aNEGRQL+RftJoKs6q09jMuqztYmOedmdI3ndDncpOY6DtgFOp12hjnY7RThLymqTPIkZIOM5I5zapjk/0jbPnKolRKbtclaOdRgn9U4IAUVYEXGmQiuhRzAclBHSlmfWawLHlCTJKFtCTMaJTCZQtEjiZEjN0MPQxjaqoUt7kv31UytFQY72EU0vrC/KALsEGaT6vZNYMpbMbFNFNBGQpdghz5moZOxXpnEaVyHOHqpkzVc/uwBKCjjOWLVaKkyzno8dqslyevvIq0nYxSinzkGIXEbD5jk3qY6U/MQepgiYJdHONM5QwZnlULGyBncuMtSSec9k4oopejzk3yylF5naRmLfGBvqoVxm7TDQ1apJ+07o6+ZjKzGuZQCbliExNDZp76UWaefkFSuc2KCWYSVg7KR8eUtZMii4lt3eOdWVBKRoldXkVvQxthPp6GTooVvqfxH5F7DPJXFOU2jlZyMvcjiZUy0m+FmAt5BTSIEVsnBrFIyd7M1UWY2VMyhUkt1vIaYL1X470jw0mmMvhckmTkTroMoo9h4NULARsns/Gnc6oU6khr2JeGm/Ky8uMB5OjiI4Jti+R9n+OWkSfpD4qnZGT0wSb19F/mkipmVJ+ksStnsAhc3ugv7/8mdLZeVTtHIk179jGsdaIAvMYQ1SwIDOTp53PKH3WeIM3M2U/Tqem5ZdJLs/gLGkB0qScU5WFIpepkoZK8CbJUbtDswI66XJROElymkSlGcnMgKZcBu+oEDMjH8jhMvObEAOrGiVALUubIWPgIQbF4IgK0IDMQqjyNVlQX083xt6hnR1t6u/rzQIg/TRc0zr+gy3gTtJ3e3K5XLazYWa6g09m7373u/We97xH9957r971rnfpnXxictx9993HeU//tMHH4qjp7bzDx/mOd7xDPm7n77zzTs2aNev4+6lmaLMT77Ga7J+C+rz8KJhZ1q0/LKeWK/EQL+PoXOa/aeeF/Nn66c9+Vuv/6Muav2CBogUCIh68RD1pSjs8vIXjylleOX4sRsmiyFGO/Dr4GDwlHEmiMk9xrwdRiQd6iZIJD+eS8bDHMVWcb06p96OoNBRk7njyBWT5zCmVFFSkvHBUIeQU4AN9UUAluiqjQxpcB5ybAk7WVCagKCG3mJOhUxpNSU7kRUX6yqdRoqwHL+P1pmJg5GmqmIhmTWV3ZgX0AjTtQ1RKfTymZJRFMx/beEhwaikpKV9OlacNkSqHNHN+ddhJFE/cfjLaySnijMU4FKNSAinhABWDDHtERewY6SaoJMnHlQUCvOfSugYtvfJK3fPRDxM8SpPIsmCBIGfOkiW6lvfdohUc9xBoKDA+A9CsDWhiQRPBsE1USp9Z0EMbtf4DZSL2yoaAztH1C0GpMT7n0dvrlMTYKMRLZvQBnNYnORlrwoO3krePPGA0cxA4GPonyFLm12bN1nx2Ut77qV9U0QMF8ouMvYidPOApxiARbImxJNRLCUSL1CunQcYcoZJ8ClPKGfWMhKWG3QSCuFdAf2ItiWBK6G/wwXKUMSW5PHbIUw5QP6VsAlLsJMvTak4RaiGvwHxF6uVJO+9xcIJMyFK3UQbs6vbDVolDgfcA/QibZ5B8XCWf8xBRMRCUBk14oEpAFAjyQlqRezA1WWfkm0TZmBo6i/diWUePHMm+f7uzvZVj9h5F8kMIcpjTGDJZdDl8CCazIMso7ZgjyqwqdyrnJTOol5NJDtJOnWQSbmbcJM/Vm13VIj+UbVapW8sIzhwXTck8wZrMzIsBqPOAF3JVIL8MfgrkvGTmFDCoYEHBIqikLUsHWUDu+RkNiiEoZIaDOn/ckBHjH9arr7ykZnaAegmGEh6gmr5+Zi3gztHMsvH5XOd5iHjC5VPhMsdU2U8b7/o7ano7X0OMMXv4uA0833c+PM/5GjztODXtsn8KhOy9WXuPnkxdBzOTmWV6e/813aPPIe93fJwKOB7BFEtFXXXVVZo7dy7JNEOgbuSBbjFIMV9xyDJvinwTz2RcfZZEaooWgMnMFHCsOZC3qHrLqcEK7AsYAYJlQYZE/RBUDpF2QuYoypRNgGgn4P3zpUD5qMAPrSpmP6SMFDpHUIdDrC9TDgi+RNmEtikBF9Avhaaqx7E2lCXDa3twgjBzKJHILKRl5GX5qBNqVLhUMSRyZcv5BEeZKFjKGKScpABQI0vnUylP+znaylG/AKJFOfx56+0aeXn0y6NbAXt4XuY4KWdmtGfoYIo4wJi1Kj5c0jC2SFOTFeqUZA43iq6Yi6AS81gm0CgVchnv7eXoI1I+KCp421CR9jYS1rAHJmXs7k7eaC846MMUsAf9eJcxKM2ZSiYlwIOMUlCWzsbCGEQd0ZcwUUqhFFlixt0yW+TLoj2RjkoJDK1sKieAoCPHTlXg6CxGxpRGygRFfgJ6uXFLeRHcAdor0U+kn0IGo6ywgxiSSeicB3W0kQeifJqBLJmMtSuQeNAegwIwsoppynqLct0N/UXfZfKK9J9aIBWYAaNlKZUymkeag0uxVw4l61IkKbNNAYanlHZypPPkFTLKiJjnQPkY4IGYr8B7wtAtO24OcCHQA/2YKWW+khhVomzq9dAlLZXwuYfU1tIs/x6PbzrEEBROQQwnZEa7wYLMUeUjbQdg5n0Cp6pS5x1ZWoKVSXJauen4ZZblZOmMhXOJVLmLy6zG1yjC6susIgtmFcbMKlWdAi9nhsycOwFPOuSlya/RjEVmZrLqgM2MbBOdyMxkAT5DrMjgzZABs4rhIkY/YVTyYlAMjqjIpMQQFIBPQPOOV/TSi89r3949mpyY0PT1s2UBM96MPCR8VDnesO5M3Xn6/Dvv8lNhxjr7KUVtLGY/PAbPMzMnqtnAzLL3gtvjdDCrlNc/0eVz8GYwq8yd79SZVfTw96+r4n9oTjywgwxn63cevHyA8TF4QOdtmpFH4YSzqGx3CF4xSBa8KpT2zUR8oiQKH0iD5CR4AA8cypYqcdBuypZP9L4c7rXLiRIHa8ukioOkTIos9fzUcDwxgz+s3SFI9MtzJ0UHtMC5SgV3NqVUweskNFSFkabprH8iCWomKtB2AQ8VUdMo6js8BcpF1w+9SwF9AVmuJcRLJSpbGUdUVhYsKaGvRHnGiMvDFdIhddJcqiSXKKXRaIlytJdQPUFXcZSTRuH0yzL6yjO2nEUZSMkou3bYtOzwerRNVTgTRcll3NhGMpUY1GSSyrCDQiRtKqZSGefux4GYQglloo+TjFiWUE9GX45UIXPQFJE3nggC3J5RKXqLMSFDkACKy8gnSz4es6A8bTmCTL5OHAl+pBwlRFn9PDqRKyyCPomsLKahUqBohjzQV06aNLqI8FEBOc17EyiQepe0T34pKg8KJdGGREH5XJSjKQ2mQI0IDCTIMmCfhMZc55KlKplEE/K8lDJez8xozxQSyVITKmblfJdLXAwhkzk12vaX85hWRp3IPAQ6SMnIkAp5qsgk5MrG7l1QQI9gULT0efBBZSkTkgrMTGmQUqfmbUgsJRVHR7V/3x5tfWWLdu1u1+BgvyJzHiMtOAK0hpPSJu/TzGRuH8rE4GUr6Uxm8CaZ2SmoyLirdhmMWXaHq7w8aeYyZfW5Q7lXZcouy2QZW72ZWZWTQoWzCuF+giNx/IWUSrwyiZlljRopWBk/qjCS8XLAmJnMLBOYmQIws0xmVqXBaZAbZCrceDFEheBGC+Q7pQ1PG3xEZqbR0RHteX23Xtm2VQcIgHwXaHJyQsHLTeOn2g7i8nmEZK+pfCao3sx8DdlJYzWryMx+eqmqlz/cHT5+M8ukZhXqQZDnZcLT3MzsJLt4G/+YMLOT38+kvX2zSr9mJg9aVb08z9OB97ZZyKSeLuQLSt0xE+BG8iJ5/gzwMpbycObBnioooUpCLZqVBcvS7lTcocgohMz5BFoW+VYtDMFP8IDnIU8bBngpR9u5spQB3h1EpZkgnvTKnBWs0CkNQfQgd9xezmFGw/TlZUV+pM+a4y1H8hzI/CUKR5l89yDvfblCjMnrmQUpQ1QwkLlwGjejT4eUjY9UkNBbClAP7nw3pEzfKTqKD4eCetNlCiQgtaBAfpBldVxv0b+PJUH3Mn3UgsU0yzScu+QOkaysVgwECuzuGMjRR5SU8zbpC/PRnGW28r+KLBoOTFIgI1Db6CMAo46nYwpHGV5I0sqw4LwvcaOqEoqYTPSKzmmGSF7OgmiKHMnMMh1dTxKZ3PNSoktOv9CHMRjtB8qiC7GCzMdBG8R3VInKK1QtnVI4USAjnwo5oFwkP1MmUXallii1krLAOmSi7IY5M5u5zZ03FHHqSCjnyHgTbQf5OKIFBWBmUEMfVDBJQfLyDpnktnMjJYzFA0uhi7mByEwDazJSAUpSKJcRJN5Mxvt6NerkYCLNR6QxoxJd04FJweS/Wdl58JDadzTr5a1btG//62wojCuGkOkQnJrzVcQqRWbUr4wl0KapkjZRQggymCEHJHg5n5HKDbmZSTJViMEavEkyHZfJVLvMqnyV1OQZrcrMTGaWiabegidOyKcUOCGkopTlIDPLOB2/SPPK8j3HIQS8IPZDQMDLFCyCar4brWZUw1QOT09BDMhryAxOfd50AVkMQWNEqK8RAG1/5WVteW6ztr28VYcPvaGurk51d3dP46fQBr29verp6WEOu06ifX198rwavMzP2hx3dXUdX7M+vhp8nDXex1/jfxT1Ov/YcP0cp2u3Jned+vv7s/lzOsp71Hd0BgcH1cfc9vUwv51d6u3u0UBvvwYHBtV1tEt9rNUexu/op9zAwIB6mHNvr7O/J7PLUGePhrp61E/Zrr4edfZ2q6uHuhx/D4De3h71Qvv6ejVA3QHa6ertUlc/5QZ6aK9D6UhuAAAQAElEQVRHff296qVuD3V7abfHecr2oJe32UUbnV6HNdjb1a1udOrOniedytrq61YndTLQVjd99dPPAPUHqNNNfk9Pn3qQHR3o1RHQhT36egbQu1/dvX3q7mdsPf0acHT1M/Z+dXX3q5t0V98AYxjQIPJ+ZF3U6+pF1jmgY0dB56B6uwbQZUA95HmZ7u4+HaV/t2E/OrgN+xhfZgPk/rd4+rBbL3bzcfaiX2UuetTv9qJ+L+X6BvrV29+nLsbrdfs8zTwNUm+oq1eDzFsfdXsoO4iex6Buy07KdQ32qQfaQ/0+6vRTvp92vXwv9nX0uG601YsumT7Ytwv7dqGrz2MPfD8YoJ8h1oT3N0C6j3K9yHq6u9RN2U5s2gvf73q6vKdTR/s7sTWA9lBmkD59Po5hu3766+7qq9jd5wvdBlhLA53d6u3uVG/vUeamW4P02UO7XcxrF7sdPazBPuzT33VUvZ2HwRH10F83OnWCo6w9p73o15+hS33I+6njNvP2+zo7qdcpH4ePwdeYr5lebDHIWnD0YsfObN31oE8Xcw+o14du3fQxyDwP8l7pp1w35boZW3dfP+saQL29Htob6O6lnwp8zD3o4XBb9TGugcz2XdlfV97Z0ZH5y61bX9Rrr+1SP2M2STFUfW506v7WaQWx6ntDqKQDPtvw4zUEAgAzy3w99wqtpasUoRxZvvyCM6jnOwH+IqlKuYxI8kLKLjObkkJEmvvJMhecglBLm9GAecpkBjIWCl9h4StMJR+52QkZQnJJ12SyShpqZjIzcTs52LGYpd1IbriKEU0hVoxpAd4NW02HKh9jVIxBMQSFEBWiIyjGkPEJ2+P9LOrdOzuyyPUHj31P3/j6X+mPvrxev/M7vyP/teBprPypsYP/+vbKlSt/6NfHH3jggdOOweWOldT5WYHbwMfk1OHjcuq/3u78TxpcN9fJdXYd/Vf6H374Ye3Zs0ff/ptva/XqNdl8Prh6tVYxj6tXr9Ia4HT1qtX64poHtXrlKq1+YKU8vXrVKq1ctTKrs/qBVfov963Ub9+/UmuY49XIV656QKtWPqA18Gsouwa6erXnr9Iayq+mjwfJr5RdqfvJf4By91PmvgdX6b4vrtID0JXosMpBno9h9crVWoMea0g/mNHVmT4r11CHcvfTr7eVgbZWUq5Sj37RbRV1Hli9Wvcxpt+E/hZ1VsKfjFVahY4P3k+dB1YzzjV6gPHfR/kHaG81baxCjwdWIcduq6n/4P1r9MX70YXyq8Aa8OADaxjrGuqv1oPY7cGsLnZ54H7s+IBW3+9YpdXkraKv1fS5mrYrdCV1VsnH6O2vxF6rsNcqHwM6PwBdQ9nfpc7vgTW/dT/9rNJKdHTb/u59q7L6ru8Da1brvgdXV/NW60H0XANWUT/LR69VYLXrQT8ZJc9t5/Zcxdysps/VlPG5c52+iL5r0GG15yFfDe4H91Hui7TxRdbCg9BVzMd9zMNvrXlAD6x+gDW1Bpus0hrqrcFGq9Hd274fvVeuIW/1g3oQmdddTd2sb3RZA7zcbzGW32Rd+PytpH8v99uU+yJ9rwGuxyqoj8vLu76ZLq4PWM0YvX2XfZEx/Bdka5jLleizijW0Eh197a4m7e2too/aGlzNPH+R8l+8j3EgX824vugy1sFq9F8Fv5K+s/JQ18N1dJn362NYg3w15RwPYKvf/e3f1h+v/7K+9Y2v6/HHvq/t217SkcMHdGxoQGlSVgwhQ4BmiJ6OFRl8ADFEhRCOw2p+2pA5PM8oA8xMRr4ZVFXU0jWZSWYGJL+ZBOGOTNllMqhZdleFOI+w+jIjDbiT7/dqxpuQYHZKoWrSzGReySlwVhWJTlwmM4DAHH4TN5dViGBltR8SZqQcLoOGzDhBmXGC57nxoPDB4N2Ip0M1L8agGBwR6ggKpAP1/bsBhUKdzlp4hi5ZfpFuuuE63XrLTbpsxSU6+8yFysWgw4cPq6WlZRo/oTZobW1VW1ubarTG+5y5zOmpcLnjVPlPU9r1Px1q4/c8H08t7fz/SXj/Py5cx127dmW/kbds2TIVJyfVzpy2tLWqub0NtGp7c7NaW1q1u2On2qAtzHs7H1ya21t5bzarg/W5u7lVO0EbsuadbWqBdvi/l2huU0dru9raO9Ta1qG2tnZ1tLSrHVkL7W/vaNWrHe1qbW9XG+Xbq2htbaFsq9pppw1dWtta1NrWrNZ24BR0IO8gvx1922irFbR0tFHP+2yV9+vYSV+ONmiGqg5tjMP72QndRX/trc1q7WhG92a10n4bac9rp582+m9rb1F72w7yttN2izpcBlq9LGhHtxbqb9+5Q9tJd1B/V0uz2qm3Az1bGGsHuraCNsbZgT4drdgF3m3h+Ttor4W6WZutO7BJM2hVCzq20F5ry3a1Ne9Qi88D89GMTdtb2tSBnVtbOui3Xc3MZws6d9BvO7QZu3RAd9F2m7eNns3o2dKxg/HuYLzbsdkO5mQHfe1QK7ZopXwr9XyOHZ72ftrpx9GKztsZh6OZuW1Bj1bs2oLM6+2k7i7WQwvz2sz8bod6/i50fH1Hh3Y3M9+UfRVdXt3ZKtenDd3aHR0takPe2vaqduxs1qu72rWjfRdrsV0t6N3KuDpoZ1fzTvnaa23fgbyd/F1qa3udceyEtsn1aEOPnfSzE33bmYNmsAO0+PiwaSvU14yjmbLNtN0Gbce+lflpwyatoEXt2K+dOfB5bUPPZuZzx8528toz+7e37FAz62MHbfj87WTudzFX7c3b1dIKGFMLaAY+lwcP7le5PKGFZ8zTNZddpttvv0U33nKDlq9YpnPPOUtNTTPwl+43K/DA5jiC+9KoLJ3xng5TfLVVNy6QmcnwuQ7322akHS5zOhWSe/8KTBJ53HiZTJJZdld2d96ZSkqe9JuLzPxeKw/VyZdZJd+lZifzwYVTkWVXC5mZrJppZuIlq6ZFghcpg60Axl8iJXlmFRWCFMbsh6kbymFWy8PABtzYTh3OnwoCl+CySNkMUSE6SLscxADveaEinz1rppYvIwi66Qa97z336guf/zda9cB9+i8PrtH/87u/o9///f+mP/zDP9T69eun8c9ig9Pb3f9Cs8+J0y9/+cv/4ubGx10bv1OHyxzO/6Rh7dq1crh+Dz30kByu4//4H/9DPn8uX7tunb60bq3Wss4eWvtQVn49snXU9fIu9zJryVuP7MvA6br16/TQlwF0rcseWqv169ZrHfDy69auUwba8vSXKPcQcN6xHrnD+1lP/+u9jSrWrXtIa6uo8Gtpl/ao43Vr7ayjj/UO5OszrNf6tQ4vu5421lPPsQ5d1pK3Vsf19/bXP0SZhzJ5pgN6rF2/ljrIyF+fjdn5tZSbIidvLXW/BB4C66jn9ddCPf0QbVTS6zJ7rsMmNax1O7sdwDrstx66nvLrMlCe9EOMZR19rIdWxrue/teh53qwDn69/sDLsXu+jj7XU24dcBs7zfTO5A9lY3kIHR2us/f1Zep6nfVO0Wc97+W13pbz4Mvo6/gjdiXWwa8j/yHkD1He9XG4jk69Hbep59Wwljn48kPr9UfAqa+jLzG+ynpBJ/h1mX7YFBs/tO5L+hI6/qGPgf687eP60kbWjq8NyqxFh4fQ66G1f5TZwXVwrKPuel8LwNNfysqtk+vkaacngf6n1llP/XXoshY4XffQl1gzgHIPoe+XgLez7iHmgbbXehq4Db9MGbfBeugf/MH/p9//f/+bfve//o6++MU17IDep3//b7+gD3/k/br9tpu17OKLNGv2TAX3iVXEENgwCMdlET9ZQ4jhpDz30SGESlmDAnN4cOPAf3sZvLjMuFdlZvACTs1DAxNsBr+Z5EQVmt3l+ZUbeVLGZjIZP5IqCYjJL7MKlU6lko7n6fgVjnMwZpVKlTuC076MdoDnUZ6Xc+BkmafMLIsIqeAvuUxVWZhqFPiAPNaMCG+B0lPg5U8yesTwYSqiAuVjCExWVIyOoJCVq/Ihok9QhEbkMUbFaETEJY2Pj2j42IAGOBPu7jykI4f2a5CzztLkuPK5qLlz52jRonO1ePFiLV++XJdccsk0pm0wvQZ+xBrw98mbYer756QytHdSmvfaT3X6kh/xrFh+SfYsedPxUfdN806yS7WdH7P8VNv/vXy1n1q55afOD2nPy+Twb6avl/mH4M3anSqvtT9V5rzLnS7H3s47KunlP9r+lP/xyr15O6f2VUlX56tq2x+/j2WZ/zn33HMyf+R+qcTu6VB/v7oOH1Kff8+pr1cjx4bwZ2NKkhL+reLvgvu7EBSC+7ygmFHnozwvQwgKUxAp42kz/Di+1flglCFtWdrlnnaYolWoharv9nKCdzhvkhk3AacATmbZXbWrkjQZArPsDvfjvExZ8SlFzZAdT8OT9mTwm5npRA14iWSFwp3gKcdLkskMiMtpBp0iIy2TgN9VKyNSGW+aaiAZaRAN4wXLAhQ3coYQZCAzvNPoZU5GDCGbzACtITJxGWJQyHhoBMER5ZMdXY4so/Ahxqwds6DxsVH5FyQPHtgn33p8+cUtevH5zXrmqSe0eeOTegH+lZdfUvOrr8i3Xfe+/poO7N+no0cOy79UOTjQr6kYHxujzRMoFic1fU1bYNoC0xaYtsDPrgWKxWIWiIyP8+yvYnBgQANT0Nvbq86jR/XGgQPat2ePdnV0qGX7dr26bRs+5zk9s2mjNj7ztF7cslnbtr6Q+aODB/Zn/mlsfFSGv8p8GL4s4MdirPq4AIWPISpklHSVD8H5KYhT+GqeuS+Gr/hfU6jxFmSOar77abOKDzejXBVGvpnLJTPzW0ZN/uNJk5zPCDfKmBkSpFDucmJm8qtCTEbCzO+SWY0qu8wMWcaefLMTyVBjazLqIKqmSPAiLRoymbgQ8IKRzEwmv7jDi5SZcZfk1DICazJx1WSegg9TYEYJYGYKFkGQmckNF4wJmQqM7xPgiD6JgfzTISJ3kBdDjY8K8DGQ9roxKEJjjKqAdMYHBc+LNfnJVFz+XYWR4SH53zjo7jqqQwcP6MC+PXptVwdn5Nvlf2RxKvxvDk3FC89tzgIoD6Km8eS0LQimf1bWwXObnpbj+c0b5XDe4eN79pmndCpqZbL8zU/rWbDpmScz6vzmTU/J8SzU63q5zd4O5TzfZVPxHHnPbXxKji1Qh/MnAx03bqTMj0KljZPq0fbUvp51PZ/ZwJjApg3oeQI1PZ59+kn6eUquh/PPopOPxcf0DGNyOO9w+bP08VxNt2c20nYFm+Ez4Aizcfv4qV8pX9HV2/Z23gy19jMbbnya910Fz9L2s7S7CTi/hf63kO9j2EQfzzz7tJ7ZvEGbGONzjHcL6/V5xuV9Z32RPslOPkZvs4rNtLXp6afoz/Ek9EltenpDRiu6VGTOP7Nxg3z+HVnb9F+jNf293x8FX2+OWhkfx1T9nmWNPsP63Mx4tzyzSS9u3KwXnt7MPG3Spk3PMNYntYnx+lgr1PDpzwAABJpJREFUeFLeRtY/+tTaPZV6nzV4nn9Y9g/Nx7F1i5qbX9GO43hVbW2tem33LvkH58OHDqqnq0tDgwMaGT6mYrGIt1HVP53shzKfFVzm/grqfIA/Tit8cF+GrEJdBpCFrCz8aagFU5Zv5AOjjLnMSEMNuG82M3x1ACZuClnaYGtwsUmyyk+AGinKcVeFmEzKIC6zSsqJmfOSmVOD1vgTFE5/32VTCgSzqclKzg+JqgIzk3kRp8DZGlxeEZnMgGc4nQqXiTyT37mZzCpAkYzn5i9gcqNHqxjUQqWc03C8DnmhUi6T1yYGGn2SjQlyBGgMisgi1Cc/hKBQreu8BW/LZSAGxRgzBPhpBE3bYNoG02tgeg1Mr4Gf0DWA/wo1RHSs+Tb4GDwdFTIa5L6uxmfUPP8EjLoOD2oyUM/TZvha4HywqGDUIR2ABfwz5VxmFmRm4ibzH+czmongnJoEV8kyOFIkzOABKTkxM/ll5tROkrm8hiybhJlxr7zMTs97bvBbDWYnF6ylnJr5vVLyZM4yZbIcyvCCdRmAk6AIzWpUXM7Lc7g5X0GgjMMwoAVTIG2GcUlnfKiUOy4j7YbO4GVIxxCVvTlDtd5paKyWcerw8jEGxeCI0GnEMG2DaRtMr4GfyDUw/d6cfkafdg2EzPfV1mzm1ygXQsBeIcs7ziNzPkMkz9PmFL97nA8yfKoZsuOI+OUgs4rMrMKb1XyzU0meVpWvUjNPV0ABkYSQluBNkkPZ5Xlm1XSVVkmWL8qaVfLNKlQ1qr//Cj9cpNpIlmG0ZRl34jYlDVvpy7Jy5oUQ8HKuIqsIq7xVqWc7L3Hnxp1K5kbMjG4YtyarUA9uzKpyJiNQzjIg83StLjLPCy4LTGQMTHrMEDxNOafRF0QMCiFkebGWjkG+YKYxbYfpNTC9BqbXwPQa+GlaA5kfC9U5czoFER/n8PFkNFDuFLhPdV8bav4zBBm8++ZgUWb4W1CTmbl/DgpO5bykqbwqMjOnFVBAJCGkJXiTZKrJlF1WuSOscFnyxK0qNKsy5JzgSOjklEumInjCjEIOEk7MSMPXXmaVtJmJF2KnAM4Fp5eZ5+qH8ilsZi6WVKEmrqrMkCnj4SzIglOTy6K5gSOsZQhWoYbcgilUJym4/DgfkHuew/k3R2RheBvBKDMNFvO0HX4K1sL0PE2/V6fXwL/kNRB4Tp8GsebPgue7/6sCW5nBQ0Oo0hofaj4XSpmIPNKOw4L7W8nMaQ2eFpennUAFrMpndSptiXqSqUKgErxJMv2QzHTSZVYRmEEB99Pmu9DMKu15Qs5bxtVuZqag6nVyVkVIvpTdpBo1syrrFIjrTWVvkp+VJw/qjZnB00yFl7KUyww+o6aQ0SAzq/7aHJNpDpMFI7/CB/O08xV4npnXA4FyVVhGKRNOIJPZiXQWBE3Jn05P22Z6DUyvgek1ML0GfqLWQNVnxXDyvFjm4yo+z8g72Q96WXyl4RfdZ2ZABvUPe2bUm5rnbSGrtOH1TkBynnuWP4V3ucOqeVVeXk6CkCETSU/IJJn5HSquGn8qJctfZpWyztdgdrLslCTFKvn/CwAA//8yA4GrAAAABklEQVQDAGpi9pFsRIauAAAAAElFTkSuQmCC"/>
          <p:cNvSpPr>
            <a:spLocks noChangeAspect="1" noChangeArrowheads="1"/>
          </p:cNvSpPr>
          <p:nvPr/>
        </p:nvSpPr>
        <p:spPr bwMode="auto">
          <a:xfrm>
            <a:off x="155575" y="84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a:spLocks noChangeArrowheads="1"/>
          </p:cNvSpPr>
          <p:nvPr/>
        </p:nvSpPr>
        <p:spPr bwMode="auto">
          <a:xfrm>
            <a:off x="782725" y="185332"/>
            <a:ext cx="781995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dirty="0"/>
              <a:t>abstract class </a:t>
            </a:r>
            <a:r>
              <a:rPr lang="en-US" sz="1800" dirty="0" smtClean="0"/>
              <a:t>Shape</a:t>
            </a:r>
          </a:p>
          <a:p>
            <a:r>
              <a:rPr lang="en-US" sz="1800" dirty="0" smtClean="0"/>
              <a:t> </a:t>
            </a:r>
            <a:r>
              <a:rPr lang="en-US" sz="1800" dirty="0"/>
              <a:t>{  </a:t>
            </a:r>
            <a:endParaRPr lang="en-US" sz="1800" dirty="0" smtClean="0"/>
          </a:p>
          <a:p>
            <a:r>
              <a:rPr lang="en-US" sz="1800" dirty="0" smtClean="0"/>
              <a:t>  </a:t>
            </a:r>
            <a:r>
              <a:rPr lang="en-US" sz="1800" dirty="0" err="1"/>
              <a:t>int</a:t>
            </a:r>
            <a:r>
              <a:rPr lang="en-US" sz="1800" dirty="0"/>
              <a:t> dim1, dim2;   </a:t>
            </a:r>
            <a:endParaRPr lang="en-US" sz="1800" dirty="0" smtClean="0"/>
          </a:p>
          <a:p>
            <a:r>
              <a:rPr lang="en-US" sz="1800" dirty="0" smtClean="0"/>
              <a:t> </a:t>
            </a:r>
            <a:r>
              <a:rPr lang="en-US" sz="1800" dirty="0"/>
              <a:t>Shape(</a:t>
            </a:r>
            <a:r>
              <a:rPr lang="en-US" sz="1800" dirty="0" err="1"/>
              <a:t>int</a:t>
            </a:r>
            <a:r>
              <a:rPr lang="en-US" sz="1800" dirty="0"/>
              <a:t> d1, </a:t>
            </a:r>
            <a:r>
              <a:rPr lang="en-US" sz="1800" dirty="0" err="1"/>
              <a:t>int</a:t>
            </a:r>
            <a:r>
              <a:rPr lang="en-US" sz="1800" dirty="0"/>
              <a:t> d2) </a:t>
            </a:r>
            <a:endParaRPr lang="en-US" sz="1800" dirty="0" smtClean="0"/>
          </a:p>
          <a:p>
            <a:pPr marL="796925"/>
            <a:r>
              <a:rPr lang="en-US" sz="1800" dirty="0" smtClean="0"/>
              <a:t>{      </a:t>
            </a:r>
          </a:p>
          <a:p>
            <a:pPr marL="796925"/>
            <a:r>
              <a:rPr lang="en-US" sz="1800" dirty="0" smtClean="0"/>
              <a:t>  </a:t>
            </a:r>
            <a:r>
              <a:rPr lang="en-US" sz="1800" dirty="0"/>
              <a:t>dim1 = d1;      </a:t>
            </a:r>
            <a:endParaRPr lang="en-US" sz="1800" dirty="0" smtClean="0"/>
          </a:p>
          <a:p>
            <a:pPr marL="796925"/>
            <a:r>
              <a:rPr lang="en-US" sz="1800" dirty="0" smtClean="0"/>
              <a:t>  </a:t>
            </a:r>
            <a:r>
              <a:rPr lang="en-US" sz="1800" dirty="0"/>
              <a:t>dim2 = d2;   </a:t>
            </a:r>
            <a:endParaRPr lang="en-US" sz="1800" dirty="0" smtClean="0"/>
          </a:p>
          <a:p>
            <a:pPr marL="796925"/>
            <a:r>
              <a:rPr lang="en-US" sz="1800" dirty="0" smtClean="0"/>
              <a:t> </a:t>
            </a:r>
            <a:r>
              <a:rPr lang="en-US" sz="1800" dirty="0"/>
              <a:t>}    </a:t>
            </a:r>
            <a:endParaRPr lang="en-US" sz="1800" dirty="0" smtClean="0"/>
          </a:p>
          <a:p>
            <a:r>
              <a:rPr lang="en-US" sz="1800" dirty="0" smtClean="0"/>
              <a:t>// </a:t>
            </a:r>
            <a:r>
              <a:rPr lang="en-US" sz="1800" dirty="0"/>
              <a:t>Abstract method (no body)    </a:t>
            </a:r>
            <a:endParaRPr lang="en-US" sz="1800" dirty="0" smtClean="0"/>
          </a:p>
          <a:p>
            <a:r>
              <a:rPr lang="en-US" sz="1800" b="1" dirty="0" smtClean="0"/>
              <a:t>abstract</a:t>
            </a:r>
            <a:r>
              <a:rPr lang="en-US" sz="1800" dirty="0" smtClean="0"/>
              <a:t> </a:t>
            </a:r>
            <a:r>
              <a:rPr lang="en-US" sz="1800" dirty="0"/>
              <a:t>void </a:t>
            </a:r>
            <a:r>
              <a:rPr lang="en-US" sz="1800" dirty="0" err="1"/>
              <a:t>printArea</a:t>
            </a:r>
            <a:r>
              <a:rPr lang="en-US" sz="1800" dirty="0"/>
              <a:t>();    // Concrete method (optional)  </a:t>
            </a:r>
            <a:endParaRPr lang="en-US" sz="1800" dirty="0" smtClean="0"/>
          </a:p>
          <a:p>
            <a:r>
              <a:rPr lang="en-US" sz="1800" dirty="0" smtClean="0"/>
              <a:t>  </a:t>
            </a:r>
            <a:r>
              <a:rPr lang="en-US" sz="1800" dirty="0"/>
              <a:t>void </a:t>
            </a:r>
            <a:r>
              <a:rPr lang="en-US" sz="1800" dirty="0" err="1"/>
              <a:t>displayDimensions</a:t>
            </a:r>
            <a:r>
              <a:rPr lang="en-US" sz="1800" dirty="0" smtClean="0"/>
              <a:t>()</a:t>
            </a:r>
          </a:p>
          <a:p>
            <a:pPr marL="914400"/>
            <a:r>
              <a:rPr lang="en-US" sz="1800" dirty="0" smtClean="0"/>
              <a:t> </a:t>
            </a:r>
            <a:r>
              <a:rPr lang="en-US" sz="1800" dirty="0"/>
              <a:t>{      </a:t>
            </a:r>
            <a:endParaRPr lang="en-US" sz="1800" dirty="0" smtClean="0"/>
          </a:p>
          <a:p>
            <a:pPr marL="914400"/>
            <a:r>
              <a:rPr lang="en-US" sz="1800" dirty="0" smtClean="0"/>
              <a:t>  </a:t>
            </a:r>
            <a:r>
              <a:rPr lang="en-US" sz="1800" dirty="0" err="1"/>
              <a:t>System.out.println</a:t>
            </a:r>
            <a:r>
              <a:rPr lang="en-US" sz="1800" dirty="0"/>
              <a:t>("Dimensions: " + dim1 + ", " + dim2</a:t>
            </a:r>
            <a:r>
              <a:rPr lang="en-US" sz="1800" dirty="0" smtClean="0"/>
              <a:t>);</a:t>
            </a:r>
          </a:p>
          <a:p>
            <a:pPr marL="914400"/>
            <a:r>
              <a:rPr lang="en-US" sz="1800" dirty="0" smtClean="0"/>
              <a:t>    </a:t>
            </a:r>
            <a:r>
              <a:rPr lang="en-US" sz="1800" dirty="0"/>
              <a:t>}}</a:t>
            </a:r>
            <a:endParaRPr kumimoji="0" lang="en-US" altLang="en-US" sz="180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22070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data:image/png;base64,iVBORw0KGgoAAAANSUhEUgAAAj4AAAHhCAYAAABusrTLAAAQAElEQVR4AezdB5ymSVE/8P7N7h1HPnKQKEEyRz4EgSNKUFBAQJEo8a8ICCgKkpWco4BkkKDkjHDkpAQBCQJ3RxCQA+64uLe7M//+9jM988zszO7s3O7d7s7zfqamqquqq7vr6ae73u5+n2fmxON+MTfB5IOpD0x9YOoDUx+Y+sDUBzZCH5gp02fywOSByQOTByYPbFgPTA3faB6YAp+NdsWn9k4emDwweWDywOSBDeyBKfDZwBd/avrkgckDO3pg4kwemDxwYHtgCnwO7Os7tW7ywOSByQOTByYPTB4YeWAKfEbOmMjJAzt6YOJMHpg8MHlg8sCB5IEp8DmQrubUlskDkwcmD0wemDwweWCnHtjQgc/c3FzZXZj0J59NfWDqA1MfmPrA/tgHdhoNbCDhhgx8eofdQNd5aurkgckDkwcmD2xwD5j79oAL9nsT+33g40JOMH37mvrA1AemPjD1gakP7NgHlkcpu/LRcv0DMb1fBj7jC7eWizLWR68lz6QzeWDywOSByQNr8MCksk97wJw3hl1Vdnd0d2VrX5Xvd4GPi7I7zlyrPr0Jdvy2MPlk8snUB6Y+MPWB/aMPrGVudC3Xokdnd3Tp7y+wzwc+HD+GlRw7li+nu/5y/pTeP27k6Trtd9dp+sHA9KOJqQ/sw33AnLizcZV8DMt1x7L9ld7nAp/dcXLXXe782ufqjVdGMLdcpcqGCWV2draAbmvCg18mP0x+mPrA1AemPrB/9QFzGejXbYeJrzIG2Xh+rMzR3yAf2j1iL5BjOXpBsB8R+1TgsztOXE134A8XbW5utgY4YEjPzs61IGe2BjtzNTraGcxWOb2G0ROUdfli8tvkt6kPTH1g6gN7pQ+sNoeZu8jgDtKLMFvDFAsCA+BXxg5/q/HHimvRGevvC/SZGvhw2Bh25pCxHrrroleGIeDpFx2eq4HQ7Cj4mZ0PgGYbT1C0CHNVZqKHJ6i+rP6Y/DD5YeoDUx+Y+sC+0wdWmrsWebNlto7bs3V+mxN4NrrzZuuiwNwCmE/pjAEPjHlovOWAP4bl8n0tfUYHPgvt56SFxCoEnQ5jlXoN6wWzVLd44ejN1gsLd1g5PVxwQU2DlgdvKczqLFUGrwTqkGwqmzYfVDYffHA5+JCzlrOc7RzlrGc/Zzn7uQ4t5zj3ecs5Dz3fEjj3+S5QxnDo+S9UznvBi0ww+WC/7APnucCFy2pwzvOcv7XpXOe9QFkO+v25z3fBAgNyuMN0T1yk+W7yw4HhB/16PO6jl88N5zj3edq8Yf4wj5hPzCvmF/OM+WbleWjpvDVXv9x3oD9XM85V3qy5rNGLc+aY1+iqMzevY74daNRSGPiDnaWSxdRYp9OL0jOfmjkzqsARuyp3NZ2Bv7g8Jw1mBSrzF212dAHJQOf1YEfktGlmpmzatKnBTKXHsGnTTNl80EHloLMIag6pQc3ZyiHnOGc5pAY2Zz3nuSt9rnLw2c5eNp/lrGXTQYeUbDqolMyU2ZKybfts2bptWzlt69YlcOqpW8oYTjnllHLSSSdNMPlgv+wDJ5988pJ69/SJJ55Y+/mpTXbqqac2Gt6yZUsB+jxd4B4ggzuQTzCNCwdKH9CvT10y9m9ZMi+YJ7Zu297mDfOHecR8Yl4xv5hnDjnHuUqbd+r8Yw46y9nOVr9sH1I21y/dmzZvLjPj+WvTMKclZVjxmZ8X20pdpys2Fy7nmSvHUMoQ4Jhxy+n87Akbp7MKC9lnFqi9TCx15uqFdb3lGvgLwUsNbDqNvxK0i1ov7ljWeC3vXOsoB9dOs7l2ml8dd1z53lFHlc9/8T/LBz787+VNb/3X8qKXvaK88CX/VF7wopeW57/wxeV5z39hee5zn1ee+7znlec85zkTTD7Y8H3g2c9+9hIfSI/hmc98Znna057W4KlPfWohe+5zn1ueWwH9rGc9qzz96U9vgO4w3V/PWeLXyR+TP3ofMP8A85F5yfxknjJfmbfMX5//wn+U737/++XYX/yibK9fwgU3s/MLA20O7PNinQvNj11W2TVQmg90amKQzRZ5LBRIg/HcLN1hzF+RnrdJf0X5Gcjc64GPRoKdtYm8Q9cTHeK5KLPzF0h6JZhtF7VeoIpd6Fn6FQQ1ghtwlrOcpRxS4cS6uvClr3y5vO6NbyqP/Ju/LXe4013KbX//D8o97nXf8vBHPLI86clPKS984YvKG9/4xgkmH0x9YCd94E1velNZDv/yL/9S3vKWt5Q3v/nNDf7t3/6tvO1tbyvveMc7yktf+tLyD//wD+VlL3tZk9F561vfWv71X/+1peVlb6Pde1N7p7F2T/QB85b5yzxmPrvDHf+o/Mk97lUe98QnlzfV+/E/v/zlcuIJJxbzIUjSAqPZ2e2lzZl1S2yuwdx8eq7GOxXqXDrIKz0KXubm6YU5ez6N33mr4bXorJZ3T/D3auCzlsYt15EG1eP1j6Nn5zF6KbgYDerF4oxNm2bqttVMW83ZNL/ch//LuqLz3aOOLl/80lfKl7769XLCSaeWi1z0YuUmR9y0POABDyhPeMITJph8MPWBPdgHnvjEJ5bHP/7xBf77v//7Rt/udrcrF7/4xcsd73jH8rjHPa7x6Dz5yU9eSONP9+MTpr64B/viRu5PD3jgA8sRN71ZuchvXLz8+sRTyn9+9WttHjQf/ur44+v0OFfnzE1tzkxSzL1tTq2LCLB0h57uGL8aaHk6LQ2Wp/GWw1p0lufZU+mZPWWo29GYDp23GqY3lkkvB3I8y219Fail56NQF2F2+/aSpEWyVnYOPvgsZa6mTzzl1PLLX59Uts/NlEPPc75y6d+8TLnmNa9Zrn3ta5drXetaCyANOg89huV86bEcjQfYh/EAusN1rnOdViZ+B7Ix3dPwGLrOckxnbFcadD316fSY33lrwfJ12Jk+nS4f0523UTFfrAY7+uTarX/u6/zV2jPm65fXuMY1yvWud73W73/zN3+znOMc5yhwbx8deaTRdNF4HXoa7kA2pqWXA3nv/12GB3oalgZosCuaHHRdtLqP03jSAN1Bmu64XmMZOei8neGu1/HOdCfZtfeL+2pvXyf9zjxoPpzZfJZy8mnby5Zts22+tFhgPh12TbaX7fNzbJ+Dzb9tHh6t7JiLx0C3A36nV8N0Oqymszf4M3vSqAas1V7X5Ux0B/k7DbsQ8JyLUAMc6Q4zMzPlLHX76pBDDim2tU497bRy/IknlZ//6rjyi1/9uhz/6+GQ5faa77Qqc7By69atBWzbtq0u89WLOy/DowfoAjyYbqdhaXx0x3hjwJfueKyLBuSADug8NCBTH3yAtxLGA+RAHhiPDTRA4+0uyNdhtbzkZB0rT7pj9IEO2tph3FY+AXjwGPD2Rxi3YTk9bg+Z+9UBT/0S4PFT1zv11FMLnnTHaCDddWGAD7oMBmQdd7k0kF4OnS8fmTSQhtUVvwM+HgzGtLQ8dNFAGqDxx4AvvVy2Gp/uatDrIS97YDXdib+1jf+THwY/mBN/Xbe/jv3l8eUXx59QTqtBUDbNlIMOOriklLblpX+5h4F52Hy8PACqqgsrP+Tm9SU8iV2AfLtQ2WPiPRr4rLVWSxo4jh6rATLAybN1uW1Mz9bgh0NnasAjOt20aXNxdU4+9bTy83rhfv6L48oJJ55cTjtta7tgyeLSHX35mo35Msd0qR9pF7mS7SLCQB1ggAZokKSVhe78jvHGgJ/oTgNXugNOkoVyk4EmJxvjTieDLfXuvOW6yaAz5qP3NIzL77ZX4nXZhDeWB5LFfthbngx9vKf1Y3THSRbuLfwO436VDHbdt0mW3D/dDpwMemzInyymxzy6XQ6TdZAeA35Po5PF8qUBeTLwO62uxqKehpVLHyRD3fClAbpDT3csb5IWPNJJhvzkE0weWKsHtm7dVk6quyS/Ov7EulNyQjm1pkvtS72v6mf6V8Pm4vl5FA8oBwb1RpRchKq7mFidanlXF+8xyekOfFS0w65qNdZDNwdWh6ABZzVcDcGzc7Nt4JttARC67kfWoMcKT92ULCeduqX87NjjyvE1YvWTwJqtXqesCLPzF8pFBEmKYKjUT5L6v1STM42XpNFJik+SZlOdkjRZmf/gsSeZDHpJmo4yexmlfujRT1JTpTZ3runhN0b9l6TxkkWdMv9J0mRl/sNWt58M+mzhw9TGtPTehGQY4JWh/CTNb9IbAZKhvUl22txk5/KdZt6PhElWvP76JEjS7m9NStLuB7S+A9DJIj8Z7CWLmB26gP4YkkU9/CTQQp2SIS0vcL/C/Z5iG0gnafdeT+MJYJK0MaPUD1lFzX4y2E6ykE4Gmk4H5aGTQA2SLOTBSBbTSbCaXB2SNJqdDkmazvRv8sB6PbBt2/Zy8ilbynEnnFxO2bK1bK07I1Z73COzdc6ebXPy3MI9q+83mC8QPTs/586zmi5+T6+GV9BZTXXd/HUFPirWYa0l0++6aCANW8WBOWq2OnR23mFzlcbftGlm2NI66yFlW+X94rhfF0tzJ550MhNtQELM1KCIPkB3HgyStEFiW93mkjZwdd2FMutFJUvSBuUkki0fm8liOhl0msL8v2Tgje0lQx4qSVoHSAYevc6HpdUJKG/Tpk2t7GTQx8eD6fc2JGl+wJcPLvWDZjPJgp1k79C1uPaXDPbVASRDOtl4uDlk/p9rgeQTODkw/KEtpxf4hH/gbitJ69OlfmxlV9T+uo5+jQYE8idZyJOkjD/0kuH+w5cfxgc9P577Cnav9fFCGtCFk7R7Ct31kyyMG8kgJ0vS6sWWcsr8p8uSNHm33XGS4pOklZUs4q11277LtIXdZMfyk8U8yUQnkw+StflA/zq5LjCcdMpp7SxQ7aRlpuadW1iUmG39fSEYqvPz/BQqa5vr5saMyl2erqwd/uh02EG4BxjrCnx2p9xe+eWYjQVeDXTcuJw3N+9Q8k2bZtq3KYPetqrz67qN9cvjji/bq3OTLDhV3iSyNJirjgb4AJ2kDRzogw46qF2sJAv6jVj2Lxnk2OzA8nfaoMUWfufB6jtTgzBAnzxJW4omowOSoQ2d7nrS9Ng3uCVp9cWnw2aS1h5l4IGxXJqMLnpPAXsrgbI7X1lJ6j0y0+rY+ctxqZ/lvP09zQ9geTuS1NaWhT47ljfBfvwvSbvOp6cJfKa/wnzDVqc31eD/tNNOw1roUy1R/yXDvZEMuOeF5a8q7U8atET9lyzWufPpA+kkrawy+iRZcv2I1Nl96qyhNEjSzg+yA+jg00Nrj/vaPS5NJ0m7x+n1dJIdyiNTRyC/dPcN+/IngQ5cmFp2hntAPzt1y2nl+F+fVHdaTivb6xyr76qIvjhX5+e5OncvwgqrQTXPXAV5OkafGTCzO4WqLFhLHnpjkKenxzTeEPBUR1XnoTnS4GBLa2bzpnJcDXh+8KOfFAGPQ1cnnXRSG2g5PhkGGTaBfAYEdJI2mPglSZJ2qG3MV3Yy5BfAyJsMg4Y6JAPNnrSBpmNvZwAAEABJREFUpZfZ091GklYn9kHXYzcZ6oHf9bstZdKVBtrcdZLI0gAPQZ8e2uB59rOfvQ2y6mgAhOmqXzK0ja40vLehlw0rK8kOgzf+RoR+DZLhuvJRhwPBH0naPZAMeLU2JVkQ6fsS+rS+iz744INbn8Fz/+jnaL6Cex73ghUUedw39Mj4mS7oAQkeGR4sH5ws1oVOrwPMPptsJ2ltU1YHtjqdpJPtyxpZh2TxPkyyYIdcHYB2KVN52pykjV0LRitBH1SyBWXyobVR3aXlh/EnmDywpz1gd2bLaVvLCSedWk6sW2ECIHO2fjlbFyRmzeHzgAfUAQZjWhrg7QzodNiZ3u7I1hz4KHithrtux/Itp5uDavTX+PPYQHOWOui1gaaumPzq+BPKj3/y87J580Ftq2vLli3lO9/5TvnhD39Y6LS81fhZz3rWlmbTjQ8MbIICNj/72c+Wn//8521AMsCcVAOn853vfDVnaY/QZ8vg8Y1vfKP8z//8T+OzzUaSpsOOcvD8CgVtgEIrjw12PYafneOPP74IROTrOvTx6AK2gIEe9DINXOyokzawzw6+X8fAKkn+y1/+sq0k8Q1deps3b25BHn/QZReW5/RCkhVNJGn+VaY2AfWWLvOfZMe8SdpEkOz/WDP5GaBXgiQLk1aScqB+9Dltg5OhncmA8UGXwb2f6Df9ftGX3VP8ef7zn7+4f+h6JQbsHjnnOc9ZpH/xi18U/Z/ds53tbI3Gp8M2G/LA+iU9fGUkaTbOec5zttdr0DNOsEnu3lKnE044ofVVcvXsMvhXv/pVC9bQZO5nNF228IwZ6iPdaXz26aONC8cee2yhp47yJ2m21RcPGAe+9rWvFeMMHTzATm+f9ASTB/aWB4YA6JR2/MScM7NppvVT/RHMLgRCwqWhFvgDVZouesyT3hnsju7O7Kw58NmZkbGsV6xjMrSmN1yDnNkaETa64k7P1EDHQMGBW+retW2trdtn23M/DCom+STtQWcPf/jD23uA2DaIGDgEFGzhJWkD1I9//OMiMPh//+//lZe85CUtQDj00EOLAe5///d/20qJwdJg8ZOf/KTc6U53Ki9/+cuLQUVd2DKIoAFb0uc617naAGmg6vVWB4OzwMlD2D75yU+2C/uhD32ovPGNb2yDdpL2Lc5gzg6b2iWt/gZD7WHz3Oc+d/n1r3/dBjb1MOgrT935iD4fKveCF7xgC/zQxx13XCtDm9hKBl+wsbdAOWyrD6yO2qKeIEkLirRB27re8uuVDHVN9l1cduPjemk/4KPedtdO2/khyW5Y3L9Uk8W2JYu0Vmg/nKTdq/qL+0DQgu++AHwnGBCECDzIpem7D7/+9a8XD0j84he/WL8gDQE/Pb595CMfWV71qlcV48df/dVflW9961vt3pafHfege0YZ0u63JIVt9+bFLnaxVjf30jHHHNMexvjBD36w3cvk8rGFdg8mUfV2/yGSIZ2kBWKCJ3UmU66xxz0BC3TY+sxnPlPuc5/7tPEqGfLT15e0Ca0vveENbyja9PnPf76NY+qiHnSSxXz0J5g8sLc8MFuDm5NOPrX8uq4Aba/zeeo8rg/OVnqubX3VnZwFjB6g12euxgPojtG7gt3RXc3WLgMfhYDVDIz5s9UJdEHnowU9NQqof3NtUGi82mC45zEAzNX79cRTTi1+lv7DH/24fPWrXy0CEpO5QMUAZPJwkxtA5DeoHX300UWQY0JJ0gZAg+Z5z3veYkAzoLJPbvBjU155wP/93/+VS13qUq3K7EmziVYegUHLN8if/exnhcwgox5k6mZFyWoUvodEXeACFyi+uXkqrcHSwGnwYu+73/1u+fa3v93qrAwDrUGXbcHVf//3f5dvfvObbQC2MqUctpRjNYk/tM8AmKR86UtfKl/5ylfat0RBh3bylbp0ndnaEdV1b4By2OVT7TOIgyRttUx9DPT8x490+ULdTD7kqwH5bkENmvemvnrvDJRNrm1J2sobX/ALnmsJ+KBDknZv9PSBjpO04EE7+Uu/6b5xD1jF+MEPflDcB/oM/5Hzq/tD33bfug/d4/zJzn/9138V96573fY2++6t3/iN3yh3u9vdyoUvfOHii497yf3nntUfjQ9s0JdX4OS+FFT4IqN8fZzskEMOaWOYPMYSdXA/y0NH/bSBfeNMv+/cu71N8uKrs37vi5Z6KkeZl770pcvnPve5tkqtTuTGO30oSRsT+UVg52nYxgI+1BY2+Ue+CSYPnFEe2HLaaeX4E04uW7ZuK9u2b6/3yFwb0/RLoL/D6gMDNEB3kF4L0F+L3mo6Ow181mqcHqiLV0vKwWtQJ92G54MdtH3B2Roobdq8qW1jfa1+c/vQhz9Wjv3Fr4pvPV5i+E//9E/F+3ue//znt3cCGViAQdDgYaB7xSteUcif+cxnFqsrJlgDJB2DgMEkSdte+EVdDn/7299eXvOa1xT5vDfICxN/+tOftoF4ttbToOv9Qc94xjOaXYObAeUjH/lIecELXtBetPjCF76wfPrTn2719h4iL1f0zfKVr3xlC4oMUL7FfepTn2qrNgbjd7zjHY1+0Yte1Oy8+tWvbt/qBHcGNmV6l9HrXve69i1Vm6waCYgsaSuTT/B92zOoGriVq17ao/zeFnXWHv4CfA7K6fjID5hIapSKqIAHlGcCQcMG9S9/+cvtugj+wAc+8IHy3ve+t7zzne8s73nPe8r73ve+8v73v39FIKO7r4F6rQa9rr1t+o3JM0nb+qzuaqsISRqW5i94o4B70z2apOgnyRD4CSqOPPLI9k4vfaL3Eff6f/zHf5QPf/jDTV+e73//+8U9w457pF8P7wbTxwQ3SdoKj/wCiRPqVlW/F63Cuo/e9a53FXx1Eti4d32xeP3rX1/e/e53F33Wu8QEM2SAbTz3tOts7LH9bnz56Ec/2t47pu7GGgGPutLXN9RP2cpzX2qLQEUfEEAJnO54xzu2AO3f//3f2xjDL+pEHw1rt3scH2ZH3fQh4x48weSBM9ID+rDVn5NOPa3MZq4GP7OlzfN13ofJl8Py+pEv562WptthNZ3V+DsNfFbLtBJfBcZ86QaVWdu9EP2ZHAHZzEwd+DZtKp/9/BfKPe/zZ+UddTI0eBgcrGxc8YpXLG5wg48VDd9s3NRJ2laXQec///M/y2GHHda2egQB3/ve99qrK+QrpbRlYGUlKQYJA6iARGBiKdtAZbCt1WwTkW96Vk3IDDyCMN/eXvva17ZzADe96U3bGSNBikHNpCZAOeqoo8plLnOZVi/2rfCc5zznaQGVQekiF7lIC3wMbpe4xCXaY/sFBQZ4A7cgTnsMiB5pbyAX9Bm0DfDq4VH/vuHyhToJut70pjeVww8/vFz+8pdvAYYBN0nbWir1k6StOqhDksrZc3/JYC9J8526J/Wabt7crrd6Cthe9rKXFYGegJMfgUkHxgPkY8DbX0E7BLDqL1iFfdvv14Cf+lVI0skNg03QSdq9aSxI0vqrCVyQYPvqyle+cvG6C1tY7nH+0+flNQa4TwUzVnb404rIDW94w2KF1Jk+KzECb/e5Lz/ue18WPvaxj7UvLbe85S3LVa961eKLgqCl14OtN7/5zW1F9sY3vnG50pWu1FZY3OvGFHJ1FPzc6EY3Kre4xS1aO573vOe1e9+XL3W4yU1uUnx+9KMftdUbbVLeDW5wgyKI8qXFuASStKDYlyztUOYf/uEfFkGzQKj3G+Vrv/bIJ2Cyoq0cvjM+kpPhTTB54MzwwGxd0DjxpC3tKdD6YvvFV11UmJ2HxqtBwSIeaimN6hi9VtjdPDsEPgx0WEuhdJfr4S1AbWwpc20iHBo+V2DDvYHJU5cPPe/56x74OdpWjQHFIGMytzz9l3/5l20wc/MDed3c9GzxSLOTpA1iAgQDo0HCtyN5ev0MFNICFOd5bn/72xdnaeha6fGNT1DyR3/0R8XAIwAyKFpxUR47lpjxDci2oww8hx56aJHnnve8Z7FMnQwD2XWve912nuiSl7xkue1tb9uCnd/93d8tBjcDrtUpgQ3gL3rsPOhBD2rbXL6d0lPO5S53ubb3/xd/8RflIQ95SHvZo/azod7azA+CLt9g+Uh9k7TVLvbLXvqwnaSV43oAPIM7/xnw7373u5c/+ZM/KXe9612br9B//Md/3LYgXOeVgHxfhJXqitfritY+1/JCF7pQOzCvf9nO4JfuH3SZ/yTuiPnEBkDJ0N4kbTzQf/VZPtJffMG49a1vXS51qUu1bV8+0887put+lvYFg77A54gjjmjeE/ggBCp02IWtsF7lKlcpN7vZzdo96VoZD+hZSbH66h76/d///cLWTW5yk/Knf/qnrR6ul3J/67d+q7177JhjjinGAXYFQ+5rZ33cl8YMX1To+hJljPEFS/Clnr7AGIvYTNKCJl/22BQ8CfTc974caYeghq4xQSCoHsYaPHbUwf2vDUCeCSYPDB444//rl6dsOa1sOW1bcfZH/5ytARG+2sAAr9T4AA/gdZDeHZBvrfpLAp/dyaiArt9x50kvQGXO1uCnQYvyZtty9bHH/qI8+3nPL2c9+znaaoFggo5vLgYh3+QELgY3N7KB8bS6j9gHMMECngHAtyITjODCYIBnMGCHTq1CG1ylDUD2+n0TpEeGl6R9c2OfDFYnZRoM1SFJW/W56EUv2iZxh5nZV9fLXvay7TwRPTYN0gCNx56BzZK3VR8DpKArSfu2m6QYwJWdpAVMfGg1SL0NfPxBR3m9XtptMFRH32K95FHbtU0+esove+CTpF2rJC2QVb9u1rVLlvL51fWzgnWXu9ylBZN/8Ad/0LDAU3BpWb9jdAe8/Q20Tf217Q53uEO5QwUrF3zEV8kQELs2yeBLMkAObxTQXn4A+qk+C/r9pK/rO75Y6Nv8oj/BZAJ+umTy0dPPAZvk7hlyevonPlrQAbPnvlSOfOrhfiFznxmLlOeeVF/l0BF4WKkV1LuH3YNksH7uS5tVHVtlH//4x4vgx4Fl2Bkeq7QCGvVJ0u4lgZP7mD1YeYcddljbElZ39QPa44uhLzfGAWMMXZg99aUPTzB54Mz2wKmnbS1bt9Utrxb0DFj/1GdBqUEP3Hm9vnOVwK9ot/7Wmmch8FlrBrWgCzoNA7ylUJsl6KkBj4bVO7ytCsxs2lSe9dznlde+7g0tCDJAGajc2L4dGUAsY9urt1Vy7LHH1qxzbQuLHWU4PCzIMQia7C0vGxRsKZGrD11ytEHOwIBn8DLYJcOgk6TVC59OqZ8kbZtN8GMVyACpXr4FqiddafpJWvBi0MRXvnKUmQzBkm+gBj3Bj2+06qzddLuNUj/yS/NHkiLIEiRZ+fFN1DL80572tNKDJ21my7dIW3kG7G5XPQ3I6qU+1fy6/tQR9MxjOknzXZn/kKm/crGSRR9L9zqh6R2IkKT1h+6DUj/8r62wvgdXdgvIkyA3HOgr/MAv+r3JW7AhCLB1bNVEcHGpuurjS/LzqXQAABAASURBVIZxwIqJg81f+MIX2jay+1K/p+secV+4J4wD+j2ndn/DvvRYSbEa6Z60nWxrLBmugSBHec7wqYuybMvatlVXdf7EJz7RyhbkWBHqfNtaVnu8YfvP/uzPirFMPlv1AqGb3/zm5YEPfGD7lZmtN+0F7nXjgkDm3ve+d1vZve9971vQ6iZIStK+dBjn2HEfaWsfY9QrGe41bd4ZTLLJA2ekBwQ/p26tKz/t112Cnwo1JtBnV4JWN/JKjOU1ucf+FgKftVpUka67nJbuQGeuNrQdaqrBz1xtSJIa/W0rp9Tlr6/+19eKCd3g4ib2TQfGswXlG5xJ3l5+EubaVphtJToGMEvhW7dubT9B9y0KTd4nHAOdQUWAMrYvGDIo0mPHYGKwFGTIbyAzIBlsfTsUqNjLNzg94QlPKAIQ9gRF9NVVWdoonyVvA7kAxGqHgVwAZyBUhkOPDk8a8A20fCBgAXhJ2qApuFMHKwj4z3nOc4p86u/bo4HXFtjTn/70dlDaQK6t6sAXSdoAnaQFmJyobeqJ3pOQpA3MbCaLA7Dy8Dru9Dht8FanZMhHJj0GPJCkBQtkbMEdyDvd8XKdJC2I7vLVMFvJ2nS7jeVlseG64QN60vhJsBYgWZpeEByARPeDprlPYPeK+4B/bPfo586ASQvsrajSc4jfmSl9xv3ElvtQcPDP//zP7ZwbXedk3AvuKfncd+53QYMxgZ23ve1t7dydIImO8t2Pd77zndsZHzoCI0GSbWj3o/v+ale7Wlv5FdA4y+Vew2dfoCZQUn/b4oIgvyqzJebHB/Koly8qxiB9wTaoVWurg7bH1MF4gjZ+ONtkfFJH/jD+GXPk4wc+cM/DHehOMHlgX/HA1m3byymn1uBn+9ww/taYYLatAg1p9ex9F5auivXP2k9LLaEHzvr/t8BnoaBd2BnrdRpeCWZrwxq/YsHPps2byylbTi0/+JHn58yWBzzgAeVv/uZv2sAj4Lnf/e7Xznu4wQ0kBjvnWfANKgYD4FuQb03s/87v/E55zGMeU5yt8EwLz/cxKBhQkrQVG4HJYx/72OJnnxe/+MWLsyY9sBL0qMf1r3/9djj67/7u74pBzyAs35//+Z8XZwcMePe4xz3a2RpBiJ+R+kZmoDOAqadgR70Nup4b5BCjwUm+v/3bvy3O9jhXoAxl3qVu/Wi/7RCDsvMgtkq01YD26Ec/umi7umin9snnzNODH/zgdpD6iCOOKA996EPbuRntUo6B3WRi4OR/gzxf9QFyF5d4RXGShaCGQjKkk0g2SBZpDGXDIEnLn0SyQZLGkzCY0wfSSVpwgwb4+kgy/DyefpK2NZmESoNkyEefDj9oO6E0Pj9ILwcykKStYKHH+ctOPslQB3moJUN6TCdpN26yiMdy9JkDZ3yproV7RckmbGm+hoGg5VrXulZxX97//vcvAgfncNz3hx9+eLnCFa5Q3APOi/kS4D4hc++5x9yj+O4x96GVFLSVWz+YME5YLXZ4mg35el3US9kPe9jD2rke203q4D43hgiA3GPuVV+KBCvuafefe9f9Tld9lXmrW92qjSHOEmmX/Mr3yAv3pv7oHmdT3bVfHWD2la0M6STtnuEr/TpJ+9UXG7a+9D96QHsmmDywL3nAWZ8t27aVrdu3tbFwzsLIsuBHfesaSZOjwWLoU5bwyVaCuWqgw0pyvBn/1gIMdb1Ow7WMVpmBHqI3tGDHzanSM5lpS/+ZOagcep7ztpUbv5iwTOymBQYY346c3bG865uUX0494hGPKJawDUZu7qtf/eoFyGOgMZA522KQtDpi6bsPpuoxMzNTDCq+HZIpR6BBZmBRBwGRb2do5QhokhTf7KysCGAEXQbKfujRRGzAou9bmTQQMAna1E0drchYLRJQCWh++7d/u/0SxMBnQDNIqpdBkUzZfEBupUkAo3y0FS6gTvjs8dld73rXYoCXp9SPAVXwV8nCF+qpbnyRBLtds0acwf+StME7SSvZIK/NEmgYqKtrlAx6fCmt3fQM/vSWQ7dFX7vl6ZCkla1fguV5e5qs20+GPN1G1+mYLjoJNMEaPMCXri/gZ9eq91n3gnvtNre5TbtvL3zhC7ct7iTthwPuJTKBi/vT9RZM+FXj7/3e7xW/tDr00EPbdTZOWDVhnw6+6+V+F8QYNwQo+pMvLmRJ2uqoIMmXEsGIFRr1EnCx4d42pgiw3L/Svkxpi9Ujtp1PY9t9l6S41927xgF8966VZmWybWzxBUuaX/iIK933xrgkLdDX//knSTFOWg3iA2MELF8y9UW+m2Df84CVn63bFuOEuRb8zLb5aK4GE6DMn/sZ6NqGxq94/m+BP5/eGVpNd2Y1wdjYWKfTcK1PVRs3YqAFPX7CBrsFDznkLOXEk08tW07b2gKgmql9o7e8a2Bw4ydpT0O2YuNXS75BkRm0PCfHL52sBhlc3PzKJzNI+HbnWx2+QQwf0GHbT+TZStK+IRkk+kBredtgY9BgS9AhaBAwyKOubNJRDp1kOHxsG85PS+VVFmAvSRuspeWXj12DpjZIy0OmnoBdedWLTBqWVkavi7qpizzaJmBj0wQBqys/9Pz06cqjPokrouSVYW9wkx3LVBfXMkkb0NHjQCUZ8qh3kqI9rol8/MIfeKV+6IBKNlswGV/AyVCGvGTdP9LywUlaGaV+pNWlkm0CVTe0MpPFFRu28cnlQSdpedATrOyBZPARv/Gh69onc7+48gXE2CA3HeCaJ8NTlfVz4NrRcT8D94rrwB7aNfRlSVrwQgbkYTOpW+91q9x95F7WL9yn8qHdW/SAPO4jMlj5dN3L+oUDyWTa4z4G6qTe8rIB2CRzjsghZTI67nHtUVdYGTAbXUc58hrrfAHTNr/+okemPnSl4QkmD+yLHhD8bNk2u/BrL/fkbF35ES+ge53RYEjPteBooMsSuvNWw4s2FjVmFsmVqZUyLWpaz1EJMFSMfg96Nm/a1AINT2M+6eRTWmXd/HTcqAY7k5ObHM+gUeqnBz+e5+O5NJaLDWQGiCTtmRd0k1TtoWw2Zuu2GrsdCNk3OLEPDDCCAQNMMny763owkD9J2yqTp/PY76A8A2YyTITy4Bn86GsnXeXDZGjlStNJhrYoA5BpI5qcHsBnTxmALXx62iKPQc9gjcbvkKRNxJ0vH9v8B59RkAz1UJ66wUnaK0m0SRvVTT2l6WiPttIl4wNYGp/cROD69vbIT85ekra6mKQF3OyW+pGHfTqul7zsdvswGVtJao6ypO/KSz/JkmApGXTL6EN3lJzI6gE+4XP+dR350jVJUqzCCHyqWvO5a0yun8sjrzQ53G24t9CunbHCtRac0EO778k66DPKZg/QgZUnOEnSxi5pNpK0+6iXSV991EvZfSxjQxlkaHnpArb0N9i5IUGNOtMjB2zB8rFhZQjWFnbJgBUkr9exhc6GehiP9Fv25J9g8sC+6gGLINtnjaulDAHPkNB3G8xX3OKK9HxyCVqNv0RpPrFcd2aevyKamxsCmy7smeEuGehR0KOmNcNMHSjchKdu3VY8zdHNSbeK2t/W+k3LIJKkTR5JijQd+dzovvWBfsO7ucnd+EnawCgtX6kfAwTdniYDVbTwR6cn0OTKA/L1euJ3PTQZkAffoJkE2erdiPovyUJ7DHL05e92exvwgHK1R70Bmu0y+tDhL/wkzT579A2eyVAPtun0MsnplfqRv6L2lwy+a4kz4J92jotJ0iYRbTXJkFuyd2jck3THryrgQzK/2vHTfnn4Q9u0VftNdNpMhocmZ9eE5LoBaVh+uiZb5fObNF/RMTHpf35B5FCqb9XKSIZ6aws7ypIP4E2wdg/wOe3uOxjwM9+jXcck1FqfR8inTyRDH5Z2zUCSFuCiQZIWvJT6ca3Yc+1rsj3Ukw7ofH3GtQdoMiCvPJ0HJ2mrul1GD9BjD62P0EXTA/0+1NfogmRoC326MBvykgP9HCYD/KTvskkvSRuH+IPeBJMH9nUPeM7P1rpY4Q7X7zvM1tWfOrnXDS8tGCINMqnlsBp/uZ70WHcGYyUYK5H3NNyqUgOcRlfcKlmxCs9qSL0JffvYVulf/ur4Kp5rWxD0k2GVxY3tpjXAdfvkAB8PJGn58Qxa8tFRDkjSBsUkrYwy+iRcWhbkRMpLBpvSwMDRbbKPB9D4aPnQIEkbYEv90KlooQz1ZA+vD3JodVV/dqTlw+v6nc8+PZgeYM9AKU/ny9fTaHrydR57oMvwk7SAgw0gD0AD9N4EZXRQTjKsePn13uMf//jypCc9qXgCLtoZL4GOb+Ze0+FVH9J8kaQdRu80PwJt1U7tJuMPNN/BJguTGr5rA7MPq5c8MBuwZy55AaZv1rYy2FEOzB6anrZ0jJ5g1x7gc1rdbzD/43Xf8q9rikcOXL8eGNED5K4JOUDjkQkE2EDjKSMJst2z+Hj0kmG7nVAfSIYxhb0kC/e8MoD6JWn3VJn/JGl25S/1A7PPhrIqq41naPWSJmePjnSSFsRI0yPrbUYnaTbQvQ7KkZZfPniCPeSBycxe88CpW7aWutbT+rO+3Fd/Zmvw0/vzGHd6XKGVeGP5SvSKgc9qhhb4NchB7wiz7WCgwckJ7hNOPLkNAvTcmCoAz9aACAZkSYga4DWi/iOrqP3hS4OePxnydZ5Bouu1TPUf3YoW/npaniRt0ErS5AYMgxAboDHrP7R83T4aj40xLY1Pr2ZrbZcG0nQBmm6SVr5y6YxldPBA5+PJB/cypMe0NHmSNngmkWyQpJXXEmfwP/UCvdhkmFSs8jjDxQd++eIXeoLmt7zlLcUrQ7Zs2dICWs9TsUJjwoSPO+644oyEFUF5k7Rv4AIaz0xxIN4ZCP5jgw4gs5LjOieDj0xAyWJAzt+eGeNJu35a7VksHmXATpLWBHaBNrHVmLv4R7erjOnO20hY+wUbfJgMPtV+af5P0gIN6VI/9CtqA2Qy6JPRhV0DOgAPdl3dG+hkyJMMWB58gGYb7vr4eIA99mE6Sdq9LV3mP0mW3FtkdEGStm2Ox74s7JEpBwZ4SVob6YDO0+/pArodkkEfPxn6ML/KO8Hkgf3BA6eetq1k06ZWVcdk9OU56z01zhgCobJwTzRZ5Tfl0T/8UXJVsuvNLNfogjEfD+At4qEy0kPlalVrhdzYbtJTTj2tnFa3uZJhQKCXhImFAcLN2xjz/5LhJp5PNj06SRqNn6QNiKV+xjJ0ZbU/dDLkUR/MZEgnaYMWnbLCZ8xP0nRL/Yz5nYZBFbf6oZNItnQy0NremPUfnYraX5KmJ2FQ7DL6yeALdOfTSxbzJEtpukmotY4iH0iyUA5hsvM0nb0B6tftJsO3ays72u7RAfe6173a4wb8hNfZBb/So58M9fXLG8GHZzZ5MaSAyS//PFAuSfEcI/bIvCOLzPuPHAb10LpXv/rV5bnPfW4h914370fr9tWBr2Bgi8szWRy2tbUi+LHihDYZmVwEUvKDZLhe6J2AaCBiAAAQAElEQVSBMro8GdrV0xsNd//pF8ngi07DrgOcDLLuHz7Edx3w0DBIBt0kbZwgMwZ03TL/wWdHstNwEqx2/yC6Dpw02cKYwO6Yn2ThPsOXH6C7rnSSZiNJGX+SIU0/GfoTuuuonzTceUkWbJFpZ/drmT6TB/YDD2ytccK27bP1nluMKfTxDpXbWiGNsOPUaekOK/G6bDneIfBZrsBYjWeWsBuvRmTwrCWpuoIDz1aMd0r9ln7SKacuybOeRDIMBOvJu7t5kr1XVrL3bI/bmaQNvEnG7DOdTtLqZWDWP0AyHDz29FmPGgCCCjqeW+T5TH66jKcB+pbVHAGIB9ix4bEEXhD7xje+sb340YtdydhwQN5qkiDJdpb3H3nAXZL2rjTvdPN0cIfCBepJ2sqScgRXbPlpsmcneXyAFR8vpCWzoql8urD6KTMJcoLT6QE+7f5EM5cMgYC0ICIZ0mNanq67ffv2tsri2nZeMuSRBnTYQydpK6TS8sD4cLL/XNdk/6kr/04weYAHTj5lS3u+z2yNJ9pCSo0lZiuIhtyDgF6DGpBIg5Ye/VuJNxI3ks6SwAejSeb/LabFWKXWYVjVafxe+HwA5H47y1kOad8+Tjp5S9NN1n8TJuvPO1/9NaEkbVJek/IeVEqyorUkrT7J6njFjPsJM0nrI0mKIMKvbQQ3JptSP4KbPiHpZyazJG0LNRme5eK9R56v4sFzDi9bifErGUGM/MBzWKwaCaKUYXvMKg2bngHjl4Ke/WTipK8c5VodcrjaYWorTJ4P43lPXkfgkLWzFrWarQ3ypdYpSevv7UYlnOB0ecC1cJ26P9HJcD+gXTPbWMtXNuiTK5wNGC8Jsl0zaTrkMAF7+OhkuJZjedcj35OQZKf3+nrLSrLerFO+yQNnigfcY9tmS12lnSkL21017MBfDuMKko3Ta6UXAp/lBmpcU/AAY/AYWlRWlfBma5SWpJzlLAeXU07bWracdposDZIsubkbcyf/kkF/Jyr7pSgZ2pUMWCOSlWmyAxFmRfC1YfqMIMPE5fkqzukITPD9esUZnPe85z3FVhQ9fEGG/A4ZW31561vfWrzvSLCTpFotRTAEvvOd75T+eoCvfvWrRcDjZ9IeOieocViZfQ+AY189GKAH2zpTJ4HOU57ylPaKEs958XJKZ4voWfU5y1nO0lYJ5FE3kyV6gt33QJKFccL17v4UEKMFOvzrevW+gCdNP0l7WCca0O0BTTIEM/LhkcmHZhvIk6QOvJvaNZV2jZOU/kkW6c6b8OSByQN7xgO2vE6rW16zNZ5w/y3AvHlpZA07oBafNGLZvy5fxl6SnJHqBtGLUMOtxUSjGKTboE5iLfipeG7O/txcC3hOOnl9W1xJ2sDXCtp//001X8EDczrOiC8NPPHWE2sFM7alTDQCIO8z8l4ygY0gQ1Yyh5492+kjH/lI8QC3e97znsUZHIGLiSxJ8fTqv/7rv26vMjExOvMj2Jmt/dRTtr3641GPelQRYDk8bavNypOVHNtjzvUIiAQ1ngzsnJGHzVlBcu6HvvLoJ0OfNYEmUc0JdsMDSXa45/ULkKRZQiMEK2gg7anHrhHatRXU6AOAjmtiJTBJC2b0HTYEUnT1K/1Dv5KHLfk63zX2c/FSP8lQl0qeoX9Jmn+SlfEZWpmpsMkDZ4AHTt2ytWyb3T7/5WOIK+bmAyHFu0fr3lMNeqQGGHgDPfwfdqYGeuX/Kz65ebkh6Qbz21qNrpPZXJ1MDDoGCQOIpzNLr1zUxN3oHkiy4IIkLfi44x3vWKz6vOAFLyi2przn7GUve1k7h+Nx/SYs/c1k5Qncfq1lQnLWxxkdqzMmK4bRDi9/7GMfK569Y3XGipBXBAimrPTADjpbVdJnbZUB5dAV3Fgxsjr01Kc+tXifmvemeQWBMshhk6jgx+S5ZcsWrDZJNWL6d7o8kKQFKwIS110QI2AxtvC7IMX15XvXTtqLSp3lgl1L+t7xdeihh7YXiuozeK6Z6y6ghfUdfDTbtjcF5HggGVaLksW+W6bP5IHJAzvxwPpFxvrtc/Veq/ebhRUwVxdWZueDnzlxRwXBj1Kkxxjdoan1xDLcVnyW8VpybBC9EqiUCm3efFD7Lf6Wus3VMk//1uSBpF7gkWayND0S7ffkbA2SNUI/SobJxMR1xBFHlBe/+MXFaoxgRFDinWWen2PFxcRkYrMaY7J64hOf2FZ5PGPnAx/4QNveMvn5mbr3JTkQLfDx3B8Tpi0xcj+T916lT3/608U2lxUDB5e9I80E6xyQun35y19uT5P2TiXvdNq8eXPxvidbZd7JJvBxyNlZIJOllSMTbm+fNk5w+jzAl8D1E3ywpq/ArqUA1QqhFT9bkgJiv9R73OMe14Kco446qnjFjV/2CZAEy15iKuh1Xss19pJRB9wFRp4jJQBnxzbq4YcfXt773vcWAVAvV9kTTB6YPLD3PbBt2/b2OgsLKw1qBDMn+Gm4rubUKszN05Us6DFGD1B1q95AL/2/Q+DTjVBD9w0vdC2h/s3VZShQl6HqZDZXKyT6cipbngnW7oG5ZRdleXrtlvZ9Td+ml9cySfGsHS9h9IsrE9LHP/7xYvVHIGTis5ryhje8oZD7FZcgQ+AiAHn7299env70pxfBjRdAkjuTYwvL6o9VIVthJk8Hmp/85CeXD3/4w+X9739/8Zwg54FsrW3btq2dDxFkPe1pTyvqcZOb3KQ41yPoEhQJgtTh3e9+dxEsmXxdL/WHtQ/usLyt0skQ8KHH+tIbEfgqSR1P6lhS74VkoF33sUwQxD/4+oNrcoUrXKF4BIIVGi/39IJSwYv+IUC+973v3bZDrSYKdu573/sWgetxxx1XvLD0sY99bGHDdpgD8H/5l39ZrBa5zmQOvru2Sdqh6DJ91u2BKePkgd31wNZts8XCinGg4xp81L+5Mmf1pxokA5Xc6d9KOksCn64AD1Dt1QFpoGuB87RAp5IlMzPlkEPOWrbXxKnzy/01x/Q3eWCnHuj9iVKSIviwFWEbAs9EZ4JL0raPnAGyfSEwMekJSKzE0Mfzrb8HL3jyC3bomSz94os92yZWaQ455JBCT0CjPEEIfbrq4f1I6iTNFh3YJCngYStJ0Q75yOhIw8sBHyznb+R0MvjPdeNn4Jq4Nt1Xrlf3rWuEtjpHLmixMkjHNbGd6bEDdNiwWnjhC1+4HWy3OndEXVm0uuP6n+c852nBq7RyPUpB8IPWr+haEdS3kqGeG/laTW2fPHBGe2Db9tmSmQzBj0Cnxhju+4pqVeZqCFKhUv2PDL2Ui7MyLAQ+g0H2xlkXgx1cxsdgMDrrWQ8pW07bVieBlQuYuJMHkiw4QZ/piSS13+hZA2f79u2NMBkmaUEPhjyCDfI+OZ122mntuTt4Sai157aM03QITISwvss2DPDYM1n2fGh8abKul6SQ4QOyJO1n9nTUUb6VIMlCW1aSbyze0tbyXQfXSfDDz0nak7gFluR8zsdAmp4+wZpghhxf3n7d8aTpCGRde4ESPTJ8GJ8915RcHsGU+nQ53QkmD0weOOM8UHe8ytz8rpJ7tsH4nHGtitkDv5Kl4R7IYOwEZshahmoQvRy64aECQyBkYJitW1x4W7ZuLaduWfz5+vL8U3ryAA/oYwA9BrxkaWBgsllJh66+ByeLeUxYePIlaVmTFJOkSY281A+6ohbAkCWDrrxju771j9PygJ4nSQtk5ANkawX6Hdaa50DTS4YgsvsTtq3kvFSSdt1cMytyrqnrQadfP7SAyDWih0+vzH/w5sn2MlL6SdqB6VI//C9vsngdK7sF0oIocnnYlVY++QSTByYPnHEeOK3GFt73OVuDGffkGFotKr9GOy1yIWu8+g9NVMmFP7yFRCVa4FNx++vKlDo0w1WwEABVWkUO2nxQse1w6patVYW0mZj+TR5Y8MBCH1rgDCuKSRrH5GOCoYeGTVqdJw2StECjZar/Oo9ekrbSg2eCwkOzl6RNZsniRFuzt/6apGF6yjSRkkmDZJCzhw/YTdIm5k6X+klS/5fGT9LqSg6aYPq3gwf4GJN/BS0OEttK3FK3zKVdE1tU3Yf06cpjRSdJ87fghC6gkwzXDU0fdBtwMlyfUj90Kmp2ugwvGWyQqQs8weSByQNnrAdqqFEys7nMZLgf3aMrQR3IV6jYjjGJvF1xIfAZ1IYVnS7EowwYhxvUPbeDDz6obD5oczl5D7yaopc34QPTA/pMkh0ahw8IkiwEDNLLoU9I+DMzM7U76p1SA3Q7Up2Gk7QVniRES/IlaWl67MPJwKMs3UEa9DQsDZJF2/gAfwwr8cbyjUYLNAUV/ML32o/3+c9/vvh1n7NWZK614IYc4Aly0EkWri0+wAfJcE3kH/PJOiSDTpcnaStEy+VsdN6EJw9MHjjjPOCX4n7dbrGl3ac1GoIX0uusyuJzfJrBwQrDoM4KbRkJtxc04FmsGvTs6S2uZnb6dwB5IBnOwdgysEJoVcYEJz0GMmlyeAyd1/P1tAmw0/TRoOt1m85qkNOH8TtNRl8+MiANg053jEdXGgZswXgd6KHJkrSg7gC6rKerKT3QEVAYZ+C+0uNn6n5xJ/DhO7pJFspL0lZo8OXl9x5AsYNXln2SIf9KsmWq7dd9eF03SVs1xJtg8sDkgTPeA1u3zhbHatzzoN2bNV5RE/Q8WQZ6cfFGms4YOm9hxWcQ1kwD0QKeplStdizosex0yCFnLTObNpctp02Bz7y7NiTSL0BvfJJ2jsJElAwBj8nI05C/8IUvtFdQ+Kk48C4sPzf3Wgp0x2ivmZDusJzX0x3TW05Lf/3rXy9eM/Gtb32rfOlLXyrSbCu30/Q6sAOkYTCmpcFKPHzAPkArxzNkSv3wE78IuqxgLNzAVbbR/pLFlRpt5xv9JEnxHCbvRfNLPP5KFvtR15EnyUIwmaSQlfkPOsl8qizRS9LSSYpPkpYe00mavSTFJxkweoLJA3vdA1MBSzxQN5jaFxLjRA1HaoBTKtRYRaJpLtJ0sJZjvA5kLfBBjJktPW8UPQaDytnPfrYaGM3VwGdrzzbhDewB/cNEbqLSP/o3dWnf3L1mwrNRHvOYx5QnPOEJ5fGPf3x7pYSHFHY+GZBeK8jfwcPr0PJ2/Hd/93etvL/9279tZdIhH8PuljnO28vpmKzT7HrY4ic/+ck2ifaVCatAugo/wYDv+BC9UUCbe1sFg9rPJ5627Dk8zvvQAQJFcv0Jli/JkoAFr8NYB295Gi9ZzC+tbLhDMsiTAXf+csw2WM6f0pMHJg/sGQ9s3batzGzaVIOdGvC0yGOu0iuDEpffj8vTdFrggyAEA10LqIGP9BKooZc0nS2nbYMmmDzQPGDi0Df8HBj2C50b3/jG5SEPeUi57W1vW25wgxu0B8h5Kq7nr3iY3HWve90i7WFxuwvyscHW9a53vSK/MvDZvfa1r13IPLCOzLNZ8NGe4NzzSO8pUHYHdWP3bne7W/GEEZVxSgAAEABJREFU4ctd7nLtmTKn1VVSvkp2PqE2px6g//QPwTGcpNjmStIGM76R9ouuQw45pEgDAZA8O3NJMvg0yc7U9jfZhqlvMl23DXOxd7Ohp22r213tl+RzgpOWu4YobcyonJbe2T9jzVjezvgsYbLWoir2F6Mq21xzCq6lbN22vQ7i02rP2JEbnTY5WdVI0g6I+sbuIXBeDeD9W56M+4hHPKI8/OEPLzB45CMf2WgvDl0PyC8fmw972MOaLfRDH/rQYpXHu7+8yuLud797C8Dw/+Iv/qKoC315gTyg0/B6QJuAegG0VyXc7na3a6/BsHIhMNRXkiysWEhvJNBXBDJzbawp7YAyHv94qKBVH9uEtrz4K0lzD/1koBtjjf+SnC5fK3cMayx2UttND/Dxall2Jlstz8Q/cDywta769BXfIRaZa1FK6xd1HIFBb3ENU1pQ1NMwHgwWVnwkAGEzMDImDUoxgJRy0sknFRUp02fyQPWAScykBZvAzn72sxdBkI7qW7utDHw839r1JbpJau7T95eknStizyTJtu0krx945zvf2SZVr7ywAqUuwMHjUj90QSX3yB9b6gGS4WyK9mq7lZ5ebjKsbvRCk5QkPblzfABIk6GtSVq7Xa8k7VrpK96NdswxxxTvROM7fYsfk+y09fzfYaeKe1CYpLVhD5rckKbWet2SNP+sVb8pT//2ew9s3z5bttTgpwh3+s6TGKW2TF+oqP0t0FXWGON/gpv59ELgIwOoYVIToQeoRclQDXlKs0ntxJNOaTrTv8kD3QMmKJOT4MMkj+9puEA/IgeCITKTHZxkYTuDfK2gLLpl/pOk2cE3eVotcIhaEOLdXV57oS4m0VI/gjD59yQoW7vYRgN0La7eVnMtGEQD9eIXNBjT0gcy6AP8ngzBjrbzB18dd9xx5XOf+9zC1qVgkU/pyAevBmOfraQzlu+KHuenm2QhwBnLOk1nd6Dng5fnw+uwXHZmptVpb5WfLPq3l6G8DknaPaSf4HWdCW8cD8zWgGfz5oNqg+tqT41HWj+ouDJa32jpmhCuVNT+8BbTQz6C+a2uGtxIzcNYuaouGDWQb6vbXL/81XHzmhM6kz2wTxSvX6hIMgxO+o/JyqS1efNmovZuLK8NkCBPhhUR9OzsbPu2P8ar8cc6aJMhYNdkKl+S4pdV//u//9uCIb8qe/e7313Oe97zFis+vR7yA3lAp+H1gHoI+mAg0BIIopMdB3Z1TgJtKEjSrjef840+4trxOX/hX+hCF2rXblv9locPkp37Sr4O63XoSvk7D16v3XG+5XaWp+muxMM/s2Bv14f9Dqu1cbk8SZubVtOf+AeWB3513K+L8bX3AzHPmNZa6dopkItAcTHVqIUVH8oyLURHVbmlG56tYiFQKV/7xtcb3XJP/yYPVA/oJyaoSrZVjWQYkJK0b8nJEOQIhnqQJI9JT571gPwgSZsgTZylfvDU5dOf/nTxGgQTpsOyH/jAB8pRRx1VNUqrYyP28L9kaCezSdoWnHqBUj/qVtGCT5JItnQjNsi/JK3N/GF1zkHmJG1QS9LOiFlZdh3puIbJYp7uJjJ0x2jQ03AHfNDTHeMBabiDMtGd3zEeSAK1diQDjTHWQ4MxXxqMeejVoOt2ufQYOh/Ghzv0NDyGsRx/Z2kyOgDdQRr0NDxOowE+X3Ya7kAGpOEOPZ0M40hPk49p6Qk2jgdc+6//9zfKwhkfsUlt/txc/WcLTLqB9M5hZhAvhDvFg4IUsAB1eanTpRo9+ugfDFmm/xveA0kWBn7f2g1w3SmCGhN+ksYS8CQDnSziJAs2kkVapmQxnaxM01OOsoF6HH300eXb3/52m0DJ8b/3ve+Vz372swWtP+MnS23igWQpP1l7Wn71SZbmwQdjmXSHJJ084DH/d3A9rAwKcpzDOvLII1sA5JAz/thf8tDnoGTRX/iA7nKgqy+SA/lhQLYcyJNhwk0WcbJYXpLWZ+n2/MvtJWki/GSwgyFPMsikyTvu9UzS7Hc+HdDT8HIgTxbLke5Ad0z3NNzrQy49hjGPHt92HoxHPwlUp4fRPFLniq4DN4X6D62doCZbHjz0cvvJYFc59JMhnQztxE8GnvwTHPgeOOaYH9btqboIU7uafgMqY74fLba/ihuvcwa9IYVuW11DsmavnRUNDVALGEVSZEfVSQWeYPLAcg8ki4NQskgv19tTaR242zIwGggFWN///veLMz5dJhg6/vjj29mRX/3qV21SSXasn4E32ZHf7Ux4z3jAdUvSVupcs1I/eFYEPXDSYwcuetGLFitB+EmaLtr1LfXjele0MLiRdR4ddJKWz/VPhsmSrMx/kuFay5sM9LyorQqyIa2OdPQPaXxbcmyhyUCS1rfoyAMDMnkFd70u8uGR0QHS8tEb88mkQZLWpjL/wZsnG19+6SQt3eXJkE4GP3S+MpOBV+onSftyUMnWll5PabYBnvxJsBvgI2CgndLaIoBNBt0kzW6Sdu3YoQfQIEmrg3LYAWgy9WWfPhoPPYaJPnA9cPQPfjDqNzW8qYGKPlCp2ujhf41k6t9AD/+raNlfW/EhbJkRTQFRg56GBkx+3HHHl6OOPqZpTP8mD5yZHkjSBnaDIDAJGQhNls73/OIXvyjjj4nK05T7gedkcQCmp38D9J6EZLGcJHvS9H5ry3UCJkXXTUP43pakxw3c6la3KlZ/krRJkszEJ08S6g3wEfjsJGmDIrv4sL4BkizYok+OD9Ad2GFXeUlaH0tSfLpuMqTp0SdL0ibr5TrKogf6BK5e43zygyQL26Olftjq+ZO0tuGxBZKhHlV1oW3JoIcHen76oOdPBj1pkAy26CSDTP4k7ZUd3Q5e10kGve6rJK0edPHoCmbZlwcPxtP+JM2/Zf5DJq9kMtjmK3zBE1m31Wm6E2wcDxxzzA/Kr084od0L+oWWC1Mqo/6JVUCpyzUValBUmVR2gBb4LHJlWoSateWrnGJf7ahjji7HHXfcovpETR5Y5oFkGPyWsfd4UqcHBkDGk0DF84McgLvCFa5QLnGJS7SB+CIXuUg57LDDijeA+3UXRYMwDNgZY/QEe9cDJjDXLklBuwYOnrtWZz3rWVsAkKRNjPTIQddNhvNUZKV+8NFJ2jVPBvnmzZsXHndf1VpZMF320KDnN9FKC1KSwRZdQEcekza5PtR5SWRrQAckA48OAR7aJC6NTlLH2LlWZzzlsK0MIA8gUx65fNJjTEeanIwuDMiSoS7kSVp5Y5reGHqeJI091kWrYzLUvSnM/1MHZQP1n2c3JF+Sdg3oYcJJWn2UidexMkDn0e02uk4S4gk2iAes3P/4xz+ugU2NSmpgIy6pN9BC6+caVf9XWf0/FjVJ/zcEPpQqYFLuWOeq5summZlytjoY/eAHPyKaYPLAPuGBJAsDZh8Qz3Wuc5W73OUu5SlPeUq5613vWjv+XPH05H/4h38oXifhadIGZAOzgXSfaMgGqwS/G1uSYRJ07YDXmzjsbHXO9eEWuiCJZINkyCdhhc+Xsf4LOnY72NYUCJMJePuv+QQ3dORP0vpIkjYhm2iTtHNG5OqhfKtR7J100klNv+enQw7jAfQYksW663sCc3isox1+hejZRbZqnVNTVpIW/JX6UbeK2h9/NaL+S4a6V3JhdSYZeOrTy+JXbafXIUnLQw8kQ127ffrK5QcgXzLk4VsPCNWeJIVuzycPXb4B8pIB9XDN+o8PksUyu65VIdfNO/W++93vtqd7syc/PK6r9AQbxwM//dnPW2NbyFL/6QugMyur3aP1X2XVCAYD1YObSrczPjKRwZQXcdWoAp3Yt+WjjzmmMqa/yQNnvgeStKAnSZsYWp8tpX27t9Jz9atfvfhJtEH/kpe8ZLnyla9crnjFKxZPBU5SNae/M8sDyY7+Twae1RDBj7qhTZjoJO06u54mWr/6KvVjAn3FK15RbGNaKaqsQscDLJ/3vOeVz3zmM0XA8ra3va0cU8cvq0omVzrKSYYAwYRqosUT5Cgbr8NPf/rT8rrXva587Wtfa/Vggy0TNND/QC8/Seuf6m/8hG3fCQ6SUGsgD/jCF77Q3if3rGc9qzznOc8p//iP/1i8W04gpE6CBWWyJWOSZh/deb2u9NgEXSaYetOb3lR+8IMftHtEPeQF2qF+yaJNedmRH5ZGa2uSok5+LPD0pz+9fOMb32hpMjpsAjal5Sdz3fhdEPrSl760POMZzyi//OUvWzvI5NFOurDzXi94wQvaoynIui20tsLqBU+wcTzwk3ovDq0V1JS6+jMPC4HNAjGoLfynP8hmFnjzhI5E1HANesb4qKOOntea0OSBM98D+qbBdTwIJmnfYE1e+AZdg2rHaHkMwORakQwDfpIa9+v9uBPsLQ+4bklaAFHqx7WpqL3Ww0To2lkNMEEKZlwrE6HJ2sqIVT16VnDYoue6/uxnPyt4SdpEbNXEWa9DDz20XOta1yrysSVosrry85//vF1vAUkPeqyyCJoEPuwJmky47CvTqpS6ChbkF0ypv7oJBti3EvKTn/ykTegmcTJ9zvOktEt5eHT1wSTtCIG015t43YmzTvzw5je/ua2k8ANd9VAf+dVFHdVHfZWr/XyiPHUUGIIPf/jDxcuCtYdMHbTZ1oGgzhdbdpWJz766sifNZ9rJ9rHHHluUDfxakj11g21D4KP5A2ZL2/hCfoGSegvq+pk7+em5VuqgLNfvYhe7WLn1rW/dgjW25E+Ge1y7J9h4Hvjhj35U79tSoQYywp4ap9REdYR0RSv8LR/VZxZ1RpmqIYo4lWS6bJvdXn72f/+3qH5AUFMj9lcPGADV3YBpkOxpOFkMYKTpAbpwBzIwTnd6wnvXA65Fv25oE7eJ9sgjjyxWEZ797GeXJz7xieW1r31tex7TF7/4xeIhlCZPE7TJ84UvfGE7BC0YomeVxHbmRz7ykbZVxW6fROkrTxDwz//8z2015QlPeEL513/912ISNrGbnGEBzlOf+tTy2Mc+tqiHlRJlmJjpsPlP//RPCzbuf//7t5UL9X/729/e8j3taU8rT37yk4tAgP0XvehFrV3eAWe1Q9142GTObpIWmDmbdrWrXa389m//drFSKbDSXrod1M/qk3fOsfeyl72sbQXxHR7Zec5znvLc5z63bfm+5z3vKXyiHmS2jr70pS+1ej7oQQ9qK01WbwRVnpqt3laeHvWoR5UHP/jB5fOf/3x7NATfPfOZzyx//ud/3sA16fUXwFihIvNuvte//vWt7e4v9YcFrwJRPz7Qxutc5zptpY4/k+FMFj3XiU/AOc5xjhYQu+7an6RtSaJBEmiCDeSBY4/9RSn1sotNBDxwi1cW/pUdP5RG3FHgU7lVqOMBBiun/rFW6reO2UpPf5MH9i0PJPUOmK9SMtDJgLGTpXSymCZfDsnO5cv1p/T6PGCMEUTAJjWrFb7te/6SifbmN795ucMd7lA+9alPta0Ok/Y3v/nN9jNzuroE1AsAABAASURBVMfWVQfnP5Ru1cIKxgMe8IBy7Wtfu1jd+O///m+itvJD/5Of/GSxQvOxj32svPe9720T9x/+4R+2YOoTn/hEm0yt9ghwBEbf+ta3yv3ud79yoxvdqHj45cc//vH21G8By1ve8pbCzp/92Z8V22lWiGxPCXJsz3gxr4CBPXX54Ac/2Fa3rOQ8/vGPL+wLNLRbvQHaNtRrXvOadhaNbcGEQK4HAlZe+Ez9X/7yl5cLXvCCLTj6l3/5l9amG97whq2N6iQoZOv85z9/EUxZMbISIy1AEyR+vLZJXa0CPaEGgQIiqz8CJasxAi+PhXA+rtSPcl75yle2LWRbxx/60Ieaf6242W5kV71tMWujoM1KkuDIda4mCl1lXO5ylys3velNiy04IDhK0lbs+CNJW7lNUqeiuZIMmC+StBWgZNBhd4LT4YH9MGsidJmrfUPl58o8IdEWahD6HGgHoDHmAW90xmcwUk20jDUGKnOjhxdu2z4FPvN+m9B+4gEdfHeqmkxBz+74a726ggd5t2/f3s7jWGmwLSKAAQ6g3/a2ty2/+7u/W65ylasUwYQtF5M+bBXARI5m5/KXv3z5kz/5k3KZy1ymBSrsfec732kTJ7nyBCeCmv/4j/8ot7zlLYsg4QY3uEF58Ytf3LZS2LJKogznbX7/93+//N7v/V7x0/qXvOQlTd/EboJWlrMnF7/4xYtJHE+gYMK29WPlRZkO2N/nPvcpVrMEV84ZsW9V5WY3u1l7TpFgRJtN6OotCLEqIhASEAg2BFDkF7jABYotOqs1tu7ue9/7lkc84hHFdhCbAo6HPexhrTznZ5xpEzxaXREQ0vvTP/3TVmdPMRfQqJ92Ciy1QVtsCd797ndvAZiVJys1ghgB0VWvetW20vXQhz60/PEf/3H9QrytBY2un/NUVpYEoO94xzvK9a53vVaWa5Ck6bouroVzeNojH3+7V5WTpG2j2Rak+1u/9VslGXj6C332+Eoe/pSeYIN5oPYJ17/UaAUeYHjDRKnBi/TOPCJsGslr2FMzycggkKy2FwaRkfJETh7YZz2QpA2YboBk+LaIBuNKJxknJ/oM8IBJ3HVIhuuSpAVAAgeTs8DGNofJrdSPgEXQIU9NNl3bLiZpAYYVHcGFfORWjpK0idbESMdqCR0BTjL8aktwwaZyBFImXqs27PlZvdUO9TDhqptJl46D1IKGhzzkIW07y+qTck3SAg9p2z33ute92sqQwELAITAQUDz84Q8vAiH11AaBhjpaBfmbv/mbYuvKqs2rXvWqtiIlAFJ3wQmsDlbClMGeQEnd+EmglqStxHjL/ZWudCVVK4InebVF+5K0rUQBoBUsqztsnHTSSUUAKBOf8Ys6aj9fuHbsANeKHl85m3T961+/fOUrXynqJHC0ymZVil11BnwgcHvMYx5TbNNZ4cPTBteCfduNAijlC7TwrBw5s+T60XPtlD3BRvVAHTtq0/WFGrUIUQaoCbwqWvJX2TWs8X9gzwxox/8t4Bmxdb5RciInD0wemDywLg+Y5A1OoI8rJlLBDRBw9JUQ21N+iWd1QLBjdcTkZ8WCHYGNMyK2weSlD3shrQmbrgnThC99vvOdr1hNEOwIcmxD2RYzKZvYya1G2GZK0s7ufPSjH22rTvKo87ve9a525sU5ICsynjJtcrf6ozzbU7aEBAa2yWxrsWl7yuqR1RkrT3TVS/3ZhQU3tpys/Nj6Enhop7oLlPjLyo5VLkGSc1C3uc1tCqBjC0v7rfJYeRLUaJf68R/78gscbn/72xf1F6jYdhK4KY++68Eemj11s2rEd1bgBGPeh6cDCKS0xSFkbbciJgjTblj95RfkqL+D27bibIc96UlPKoIePrESRJctq30CMDZcY3bYUK8kC1/E+U0dJthYHshMDV1qkNJCmYpb1DNywQ79gk6Vd/7KW11VqW581QipVJgrOuO2aaurum3625880Dv5anVOhtUeemA1vQ3N3wuN5+skbVxJ6je3Ot6Y7HzTN9E6iPyGN7yhvPGNb2wBhm0dqyEmWL9yeutb31psy1gpMRmaGAUSfrX0/ve/v1z4whcul73sZdsDK03eSYqgwThmG83k75CvszJWH5RJlqQdpL3FLW7RfrauDg5UO3OkDBOxVSXnZNhVpvo4t5KkWKGwUmFLi0we52scRhZgCIK0DU/gUupHuYIBgYn2Kc/BaQGS7aIjjjii0LViw28CM49qUL6gxtkagRm5IEFQZuVFAMIPzuEIyKzKKMdh7iTFNp8VGYew1U1QkqStplldUXd+EWgIOg855JC2RSg4cVDboW/t4hP1sgomsNN+gattwMMOO6ytugoYtU/QJLC6xjWuUdh0vbXFqo4zVdqgTGUJzgSOtvbURXv5Slmg1E8y9J1KTn8bzgOp48cmAUqNUUr91BCojiOVUdM1emlJuBFVvvSvhk1jxkgJWcOomrVsOmhzMzbWnOjJA5MHJg+cHg+YiPtktmnTpvYt3kqEbReToknSwygFPQIZ20UmYkGSXyPd8Y53bL/qutOd7tQOyloluvSlL10c2BXowFYp5LH1YtXFZGwLygoC/p3vfOfi10XJMIkKXug6G2MiVgeHoG0hCZoEE8p1fsVKBR0rL8oSEMG2haw8CdicVbLV5VwR21Zy7na3u7UzQ9phQudDwY28zilZQQLq4LwMH/EPfXVWjwc+8IFF0MAvDlJ7vxmZcze2kdhxDkfgJK9Ax0qM7S9+sCWnPIGLA9zO+lhZE5TxCR351Nuv1vjh8MMPL37ppe3KtlXFBp/e9a53LX/0R39UXDdBj1+Xqec4SHFdrQpZjbPCRuZ684cVqu3bt7dASXvJlM83aPrS+gxekna2iK70BBvLA0nK5oMPqhGKdtcopcYrjZrHZV6CtxIsrPh0oU7WoGZsuEZRmzcf1MUT3tgemFo/eWCPesBkx6CVG5OgMcc3fZOoSdwEa3Iz8Zrc73GPexQBkLMrzqdYgXEA11aPiV1QYnI3UZLbvmGfjtUSk6eJmw32r3nNaxLXb48z7ZdC6lDqx6TtF0qCD8GT1SUB0qUudam2WiGYufe9792CLMGW+qq71QtBgHrSEQzJK4AQJChTMLR58+Z2DsdqiDoJNOgI4gQCgi1pZ2RM9vRhfhI4CFYEJAIMv4DjH/W75z3v2X7plaRYWeEPgQj7ghu/VNMG9VJ/AZBD0vzpWvi1lsDPClGSoj3S/KKMI+oKlDzaxz6/0xUQClKde3L2yOFtKzdWcKz2uB4CJHV0PflKe2DBljbwA1156Li2DlX31Sj8emlacCRvMqzY4k2w8Txw0EEH1/imBj2t6RXXWKUyauTSGKv+0+eWrfisrLtZASuLJu7kgX3GA8nKA2GyyE8W6V7xJG0w7ekJ730PmNiUAoM+sZsEBRp4QGBA1nUPPvjg9swakyS+ybANZHXPH0+erosmk8eEasUEj1waLf9BBx3UVrQFFdLksHxWMNB4XU+AoGzY5GzVhy066mDFR5CA122qhzxWopxTEgiw2+vBFrky6cqLZ2UqGQ5js0umHfLSB3QFAkAasA8DedRNIKI8emzDymNXmm5Sv0nXoIxNkAwrK9pFzq488qLZhOXnH/6STxpf2TAZSAZ76pMM9x0d9tiyaqcs9RSUWpHqZ7Dw5esgX6cnvPE80AKfdTZ7TYGPDrui/Yk5eWDywOSBdXjApJWkBRxJ2tkSW0FWMkCf8E2IwORpQu2TH9rkyo4JGV3qh66gAJ+OfGTGMHnJpOEkbbtEfuXRpyePSZgtdgQvyaArHzuAnC2TvQPA7JBrB7689NitVWtlkUmb2Mnp002GgCMJ1bYClaT5hQ06yiv1I39FzXdsqB85fk8ng73OT9K2EqXZSYb2SAsu1UM56scGIMOjjxZwqbfyyAV3MB31YYMefbzuRzpJWn3xk7QvGmj6MB021EVghW+7zlafLbZ+XZSRpPklSZk+G9cDBx98lnU3fm2Bz+koYN01mzJOHpg8cEB6IEkLAvpk17HAwWQKm8QBujvBZEjXJNhpk2zn0ZUHTx744LpCRNeEaoJN0oIKMrrykAl0Sv2YWOVhk06SNsnSK/WTDHU3qasHPXbkUQ69zierWdqEj+466iFNn1waKFuZaDI6yRCwJGn1UFaZ/9CRBljyq5dy1AGdpOVjt9RPMgRElWzBBz20erOn7CTtUQDsyqce+ORAHjLlAXJpdujTxes2k8Fn5IImOskQtCRpARke27YFBZFJmt8ccnYQmq1eLtuAvX0BpjqcOR44+Cx7OfCZmRk66ZnTvKnUyQOTBw4kDyRpk3GZ/5goTdImNrQJsE+EVJK0h/KZ7PBNsoIVk2HXl8ckTJ+dJG1ip08PJpcXLTiQh74020kWgiL1KfVDR/6O5U+G4KHn63XpNugmw8RdTbQgjy5QLn266gknw+RPNxlo7QLyALrsKl8eQI5HbiVGmn3tBNJkaPrJUKdkwMqTn6zrwvjKgQG5tDJgNvFgcnnYUU7XEeCQAbownSTNx3T5mG/J2cDrtHLQdJQDSv3ggyQ1VVqA1ojp34bzwMymTetu88xacupoa9GbdCYPTB6YPLArD5jETGr0krTJS9rEiDceb/C7vskRSJtgk7RVATpJFoIp+TvPZJqkTbby4ptM4TL/oZ+kBUrJYJMuoEJXmb1+PS2fIEZdyPCTtNdqoMk79AkeH80um2OcRLJBMpzrUQc2MAUTSZbUEx+wqw5sAjyQBGp16nx6SZpP8NRf/l4OnKStxCRpQSc/9nwwHZAM9pPBHn8AK3fqLl+SVudSP/IoKxn8rPwkC9dOuucr9ZMs5lVuZbU/dhECPXiCjecBfWm9rZ7ZVUY36czMpl2pTfLJA5MHJg+s2QMmv5mZmTYhmuz6BLY8KEmGiY8OUACdZJg42dhUv/mRsUluUkQDMpgcoG1rwclgAy1fx2yaZNlJQtSChCRt9QaDDn0rMbA64cEmfjr4ygToJAsTPF2QLNov9UMXX9l8kgwBkPzS5GTJUBfl01ffZLCVDJhuMtDy0MOrxbR6sCktL0iGYIcuPv3OTwY7SZov5C31kwz1SNL4pX7k6z6oyXaNkzTMLqDj2rDfddD4bGtXEqIW3CZZsE8+zEsz7WW0ZfpsSA/oP5s2b15X22d2lWtm0xT07MpHG1luEALdB50eYzRYSWfM7/L1YrY6sIEe45XorkN2eoGtMbAH8GDQaRjgbUTQdhOdSdYkhsZDJ2mTpEmQb/A7SBvwpOUBaDwTKnkSaMFGMqS7juCEgnywctiB+4SNBnQAPbjXT1nJYJe9HkzJ0yftroMnL6wctshAMtjAT9Imd3zl8A3bAp4k7WGOSdrP7kv9JGkTP9v04d5GZVWVtmqDJkvSAh5pZYBxvuU6pX7Y4xN1UB86ld18m2QBdz4Z+/Kxj9a2LpdWZpd1PTpo+bvuGKPlIQfqIs2W9AQb0wMzm3YZwqzomF3m6p1FjSv+AAAQAElEQVRxxdwTc/JA9YBBqaL2hwYGpWT4NtgEo39kdDqMRGsmkzRdNhpR/3UaBpW18Cc9U1cYFhh7kVBWB8VoLwzGfOkO+J3eCDhJm+T7+JKkTaKlfvgiGfpOsshPBpq8+1T+JAurAslAVzONRw/0a58M8iRUGrDXiPrPBC/dQd5k0GWj86tqCyqk8enhJYN9ND4MkkUbSVrbuxzWjlI/SZqs1I9JHVSy/QmoEMqE5SNPFm3j48Hk3W7n4YMkLQgq9ZMM+ZMslJ1k4XrIK9Dgm2SRX0YfZUl23OkkK9qkN26HNEgW7fe0NqDhZJCrU5IyfTa2B/SJ9Xhg14HPOpeS1lOZAz/PgdXC8cDlG1uSNsjhG6iStMFTutRPnxwq2SalrkN+eoDdnp9tdqX7TZGkbVEYvJNQaeXTkYD3BIxtJVmYGE0Y/KMMder17frwBIse4CeAw1dwMly3JO1MED8KBFxTuknaNZV2/ZO0a54s5uu2+qQpTR/Gc42SQR9PuWyxj07SVl3wpNWhy6TPCEjS7qkkZ0RxUxmTB/ZpD2zatLe2umY27dMNnyq3b3ggSZt4+oQBm1SStIHaZNFh06ZNLUCSPj21T1K6LTgZykqGuiQpPiYnZdFBm+Tw1wtJWpuSHbFykoGPBiZUWxb8Ia0Oyk4CNb81YvrXPLCSjwjw9SvYtUQLfqT51HVN0gIe+gLOJO1gLzmQj0xe+tKAjc5nc0yzQx9PHtcxSbtu8iVZtT8kkW3DQpIF32xYJ0wNX+qBPZiamdm0Lmszu8q1aZ0R1a7sTvIDxwMmhU01mDHBg2QY7EwgJhtnBDzd1gPQPChO2i9UPCxNQLAeYKMDW2hYGewC6Zm6vaUO6khHPfBNXuD0ls3mGNhmE+51QXvInTqAZJg09QB1A+iNCuP2o4H+xB9oIODgO/2LzBN+vSQzGXzpachAn3PNvSvLtXZt9DkvEhXAuCZeBgrTY1sayKtPeImpa6hM7+M67rjjWqDuPVvKxZcPJFHNCSYPTB44EzxgLFhPsbsMfDZvXl9EtZ7KTHn2Xw+YlEwEJo8kCxPFv//7vxdvsPam7Te96U3tjduwN1+//vWvL+sF+YH8MOhloJX5iU98on0r/9jHPla8OZqut1MrH71eYH8lGNsjVx9v6vZ2bxNqkrYaYcItyz7JNIGOXSLAkRZk6FvS+hffJSneqv7Od76zvb6Cb/nYdUYLej/96U+Xr371q+0lpt/85jeLN7cLjARC3uAuP9uCnLe//e3FW8DZFjB5c7uAh62Pf/zjhS3BkzK8AR2fLlAn9Zxg3R6YMk4eWLcHZta5MLPLwGda8Vn3NTmgM44H/GQ4d5Gk/eLEREXuHTuveMUrikBDAPShD32odPjABz5QPvjBD55u6HZMZux9+MMfbjbf9773le9973vFSyq///3vl/e+972l14GM7npAeTuD3j626b3mNa9p7f/xj3+8ZMvFpHlAd5B1Ni5J2xrRf5I0K8mAu8+StBd8eo+T4AV4caf3YCVpwS6Z92gJUs597nMXacGT58t4WakVOGX4xihfTwvcPSnYE4SVxy6Z1aKeV/9mi5yNVsnp3+SByQNnuAfcv+spdGZXmdb7O/ld2Z3kB5YHdECTg2/UvnGbjGwf2Ca4yU1uUh74wAcWb4YG3r/zoAc9qDz4wQ8u8OkBduVnEw28VVs5f/VXf1W8Sdrboul4m3WXSa8XlLESsIff6wJf7nKXKz/4wQ+KbRk+4SeTZjJM0HrBNIHywjzMoyQtALLlxD9JmoTv+PGwww4rt7vd7Qp/JinS17/+9ZvO2c52tnKd61ynXPWqV20/97785S9fbn/725dDDz20rbjpj1e5ylWK7S5B0G1ve9ty4QtfuKUFPXe84x2LYEmAc+1rX7t4V5SH/LF/jWtcowiA1Im8FTj9mzwweeBM8YD7fz0F7zLwKXPrMTvl2WgeSNJ+xWQyMEn4Jmx7IEkx+d/iFrcoJhwvoLzhDW9YbnzjGzfA+53f+Z2C33lj3GXkgAwP7mk2QOfd7GY3K8qgB9A3velNWxk9D92VgBx0GZoNGE85q0GXH3HEEQXQu/SlL90mZ/5IBh+5WflJH0kCbUjoPtH4JC3QEdjgCyzGfCs3nS+wJhv7UdAN6JBZ7YEFSYKn3iel5WMfSAMrPUCeQw45pP1yjBxNX73YwFMXeiAJNMHkgckD+5EHdhn4ZHpP1350Oc+4qiZpE1UyYCWbdJK0ib7Uj8kC4Js8khQTR7KYp9RPksYno1vqJ2krIs2WialDFTXd5fbkBUlaHjRb9IB0B+lkqEOyFNNJUnyStO0pZSdDfTo/yZL2J0N6LO+2kmAvAH5PJEtlnX8gY9dF+/hB/0ALBJMhMLRiQ8fqIR3yHpRIk+GNsfzS5GSAbWmYDLj2XTcZrqk0HZgOSNKuLzsAr8thvCTQBJMHJg+cSR5IdhnCrFizXeZKppt7Rc9NzCUeMDEATBiYdKSByQIPDdAdxulksb/JnwzPTvGtHbCDjx7n67Y6JjOZSaNhgAbolYAsGSZE+QE9fOXC0msBdaXfIVlsW7JId/lGwfyYDO1PBl8LdhwotsXk11j862yN1RXXAAhakiEY7TQ9fus4GezxPR7cy0vStrro45EDaXrKkE5SkgHIOpChk0ATTB6YPHAmeyBZ3724fwU+Z7KTp+JX9kCy2PmStMOlJgmTS5ICSydpqzFJlkwsyWI6SfExEQH5THLAt/6xrWTQpQ+SNLtoekmQC+VL4MNjSNLyJVlgKw9gqAesLnCSBf1kKc1+EmpLoOftmDDZUQ//QAc+6EEGGpxwwgnFeZv/+Z//adtMeFZ8rLYB10IQhN/BdUHzF7/D7ML4eEnateo8OFnkSXe9jvEAGwCdLPbrZMg/ltGZYPLA5IEz1gNJ1lXgFPisy21TprEH+gQAg7EM3XnJ4uSB36FPOPQ6dFnHfdIzAZrw8OnCHaSBdMfoMazExxsD++O0/MnabjD56HcYp5OlNsgA3WSpDO9AhWRoq+sumAWuq1W8RzziEeX5z39+O2is/fyTpAVD9KUBWYdkx37VdeBkKK/rdzvSySBLshAg4XeQHyTprAlPHjhTPTAVvuiBrPMozhoCn12qLNZiojakB0wMJhONRydrmyS6LmzSE9wkaatC7JkMyUr9OFhKDvAFJ5W96p98Sdpkhl5VcQUB+9hJSq9HqZ/dtVOzrPqXZFXZgS7gRz62OuPhjq492oHkv/7rvy62vDx7x2FlvujXXD7pDkkWrm+XJenitvIoQeY6dhoG+Mmgjwb4q0GSVh453WQxjTfB5IHJA2esB5Ksq8BdRjUz6zS8rtpMmQ4ID6w0yWiYyQKgk+FbugAmSZtQTHAmQoAP6PrZsV/ydLt4Js6xLbwOSdpZjiSNxY68yZBO0spL0uTjf2wqv4PtFuWbnJWZ7JhnnH9MszVOT/SiB1yTJC3ItZVV6sdTkS9ykYs0nlWgymo/R4eTLAQySdr1G19TOmNIMk4u5MV0XZJBnqTZwu+QDGV1vWRIJ+kqC5gOWGCc4cRU4OSBjeuBZMd7ci3e2GXgsxYjk87kgWRpB9zVZGDiE0iY4DzczwP/POzvla98ZfFE3qOOOqoFL771H3nkkeVd73pXcQ5EHgGSSY/Xk8Vyk0WaTBlJmp2e7vXqGB/QhQU6HoLo6b2exPza1762PXn6ox/9aPnJT37SbCmbPhswSNIm12RpHdjsQH9MJ6vrdr0DESdLfcV/+kEyHFx2zb0eIkl7Zg6/WRHid5As9VuStjJHVuonSUsnWRLUJCn9kww023hJmm4SySWQ7MhbojAlJg9MHtivPLDLwCcz002/X13RM6GyyeJEliz2l2Sgk6w4qQhifvrTn5YXvvCF5VnPelYRcHzkIx8pr371q4sAyJOfbXEJhAQiHgJoopIPkJkkNTkJ1Mohs21iIuxgcsXvefCTtGcPoWVm22sNvGZCnTx52dOeveZCGj722GNbGXTZTIZypdkYQzLI8JKBHpc15qP3BOxPNvgsGfwimPXLriTlQhe6UPnud79bBMT4rlsy9DF5tDEZ8qHHkCzlJ2nXK0lT4/9kkW7M+i9J06tk+6MHkrR0soiTLOgmi3RTnP5NHpg8cIZ5INllCLNiXXaZa72GVyxtYm5YDyRpbU9SkuGbve2k97znPW015+pXv3p59KMfXR71qEeVww47rL2LybuWbDPJ6Bt/MuSz8uOdSV4P4Z1LHpRocjRR/ehHPyof//jH2+spvv3tbxdbVB5CJ78g65Of/GSTW1EyqcpjlUcZgigTq22185///OUv//IvW508jdkrDI6sK0/e6ZSkbceU+hH8KJstuLKmvzV4gN+pJUNAY7uLDz0V2XaXMz5W2JJQa33GtWmJ6d/kgckDkweqB5JhfKjkbv2tIfBZn+HdqsWkvJc8sG+YNWF16DVKUgQYVnO8LuDud7978YRkrwjwiomHP/zh7bUDnuWSDH2QDas+T3jCE8o//uM/lmc84xnlyU9+cnnLW97SfgX0mc98pjztaU9bWEF6ylOeUgRWgpNvfetb5fGPf3x56lOf2vLR+9jHPtYCI3ZNxED9kmGLRTB2iUtconiNga0YgdE5z3nOlkdAJS2voIrcxC3/BDv3AJ8JEru/khS+t9qG591qV77ylcslL3nJFmDiuYZ0yvSZPDB5YPLAvAeSYW6YT64ZTYHPml01Ke5pD1jx+eEPf9ie3yL4sfIioLj4xS9ebn7zm7cXjNIx8Zkok5RvfOMb7azNne50p+JdXAKOT33qU+19WFZ6/uu//qvc6la3au8Bu+AFL1is8lg18hLT73znO+Wud71r8b6ui13sYu39WcqzxcKOB+dpo9UH2yyCLyDIOuaYY1pgZhtGoCPokbdPxnjqKP8Eu/aAa9p9mKT9XN1qj/e7gctc5jLFqps+4Xrs2uKkMXlg8sBG80CyhsBnBafsMvBZIc/EmjywWx5I0rYqeibf+NGwCdC3eWdvBA4CEMFOMuShAwQW8HWve91yv/vdr5znPOdp22F++uzXQPJYjYH/7d/+rVj9ucIVrlC8L8uEeuihh7afSVth+tznPtdWE652tasV5ZlcBUcCoCTtl0T4Jt7f/M3fLBe96EWLSdo22dFHH91o9VZfdaKrDWjtmmDtHhA48lv3n36AZ3uSfwFZknawfO2WJ83JA5MHJg+s7IEp8FnZLxN3D3rAxAaY7Nhk5pu8rSRnOY477rh20BjPwdaXvvSl7SyO7bCez6TonI1tqre//e3F2R5nb5JhUrQKdP/7379YPXIo+RWveEV53OMeVwRDd77znctf/MVfFPq2uF70oheVN77xjS0YYt8EK7hSL4GM7S1njh7zmMe0rbF73/vebaXJuSMrPQKhJG2LRh3l6W0r02enHuh+gpM0H5b6cSDdqp2+cMghh7QtRdckSZWWJcFzmT6TB9bngSnX5IEyBT5TJzjDZBG+8AAAEABJREFUPJCkTV5JWpmChRvd6EZty+kNb3hD8RNm4NdTftVl20qAQc8Ki4nSlpXtq8c+9rHtILRVG+93IhcUwc7yvOpVryqXvexly1e+8pXi12Gf/vSnW2D193//90VZhx9+eJM5TyLYsiokgOkTLjtWk4BVHoehrSypg8mYHLY6IX9r0PRvTR7gs2QIVmXgU9fY9qJf0l3xilcstroEmHzLz/SSod+gJ5g8MHlg8sB6PTAFPuv13JRviQdMXmPGaukkLQBJ0rarrNA4yPrmN7+5HHHEEeV2t7tdC0yucpWrlFvf+tbF4WarMIIbkyNsIvRLKysygpif/exn7YyI80LPe97zinM5L3/5y4vAyYrSla50pfK9732vWEV65CMfWZ70pCcVgdDlLne5to1lghX02OpSVpJyzDHHlDvc4Q7lpje9abFa5Of0fm2kXoIkAZI8SVowp05JinaD7otkRx5ZEmhDAv8kaQeX0XwukHSt/Krvnve8Z1uZw7cSJ/hB0y17+jPZmzwweWDDeWAKfDbcJT/zG5ykBSrO1ghkrM7YkrrWta5VDjvssLaS88xnPrP45u9XXHiCoyTlYQ97WDuc7PyNA8rPfvazyy1vecs2ifo1mBWdQw89tFjJuf3tb98ehihgInv605/eHohnEnVOyM/VL3/5y7etFnUxwVphEuw4BH2zm92s3OIWt2gHor1DSp2uec1rtjNAzgTZmmErSTt/kiwNZkzU5Ge+x/etGiRpwa9gh8/VznYkbAVPsCOQJHNd+LGvEtGZYPLA5IHJA6fHA1Pgc3q8N+VdkweStODCBAbK/ActMBCo+Dm71ZtXv/rV5QEPeEDxiyzBhaDFCs4Tn/jE8hu/8RvtYDHadtjf/M3ftBUicoeeBVF+sfWmN72pvO997ysCFYGM4pKU29zmNkU+coHQpS996faTeis4dLZs2dJWGv78z/+85X3Zy15WXvKSl7QVogc96EHFao86O2tkolZ3aXlBp5OlAVCS1v4yfRY8IKjpAU4yPD7AwyH9ogvfKlxX5leQpK2udf6EJw9MHpg8sB4PTIHPerw25dltD5i4xoGCb/AmOIZ8q3dQ2YMJgS0kumRWBfBggZAJ0xkf+oIPKwN+hs4GPQdjTaB4aOUqC5bHOR0yNJv40spK0raqTLpsyM+ucgH78tAVkKmj/MmOE3KStgqVpPjQhScobXWMP/gO8EmS9gs72414yXAtXLsu73mkJ5g8MHlg8sB6PTAFPjvz3CRbsweStG/jSXbIIzgxmfVAx2TWJ7EkbSLEo0OXATRMjwwGAp/Ol+76aOdu5LPKI2CRxqfPBoyPJw1bvUEDaYEN3PkCnl6G+itf8IRmD9AHSZoP1EEegKaTBJqgeiBJCzDHvuk0f/Ola4gHkjS/1qzT3+SByQOTB063B6bA53S7cDKwMw8kaWITmOAiWUyb4PCTgZcM3/qTIU0mM5ykbRdZjRF04MGlftipqJ0bgUGSFlAlaT9npyNoIZNXXWB8PGk4ycKkzH4y1IUenY7lBXQEOGTS5HCSVt8k06Rddvwkaf4p9cNnFRXXhx+TtGuH14GPk8mX3R8TnjxwRnngQCxnCnwOxKu6j7WpBweCFpOcVReTnAABqG6SFriQd5DPRCidhNpCUCIhLxm9ZJgsk6VYfrqAPownXzLo4uPBbNEx0dJBkwE0HXXvMitEZEmW1I3uGJKh/mPeRqb5ESRpgWGSduCdL/H5JkkLjqSTnfu3TJ/JA5MHJg+s0QNT4LNGR01qO3rAhNRhLDV59XQPEAQLSZace0kWJ71SPz1fMvB73s6XRvcy0aBmbX9okAz5MaWV3QOaZJAlaZNqspgu9cN2kiYr9ZOk/l/8Y08qyRKdZNAjTwY6GXDnsS2gUhc0KPXTcSU3zF+SFvD0BvNBkpZM0mRJFtLdh40x/TsTPTAVPXlg//fAFPjs/9fwTG+BSUslkrQJa3k6SXHeBpjAPJsnSdvacJYDOCwMrwbkzt2Qd4zugEdnDGSCHoAvvRzkwyMf03gAfwxs4XfQpi7H6zQ+XSDY4ZNkqX/4bKNDkgUX6BsSySJvnE7S+hfeBJMHJg9MHlivB6bAZ72em/It8YAtnz7BE1jVSIIsnnp85JFHtvdnffazny1f/OIXi/dlwZ///OfLeoGNMXQ7nbc83fm7wj3frnC3s1zPe8LIYE8jFvRwhImdX/gqGXxjFYtsf4Wp3pMHJg9MHtjfPDAFPvvbFdsH65ukbWGZ1Ev9mOCBszx+Fv7617++vSfLAwM9c8czdB760IeWhzzkIXscvI+r20V36Dy481bDdHYFy/OO9T1k0bOA/uqv/qp8+MMfbmeXBIWgB0FjnAxBUHXd9Dd5YPLA5IHJA3vZA1Pgs5cdvBHMJ8PB1O3bt7etCM/IMcl7orKHCAoS7nGPe5R73etexesI/uRP/qTc+973Lh5aiI+3Fuj5d6ZLZyUY51lJvpw31l+Jpq8NAE0HBn/6p39a7nOf+5S73e1uRYD3+Mc/vlzjGtcoDncLBm1/9cBnI/SPnbUxmYK+nflnkk0emDyw5z0wBT573qcbzqKtG5O5cy1J2qFfqz/nO9/5yo1vfOP2igmrPVZFYCshAgKvgbACZIVkJaADuqzT8Bi6HF6NT7ZWYGM1XbLVQPsEefJa8fFkaU98vt71rtcCQsHg8oDHylipn+X8ytpQf0majzZUo6fGTh6YPHCmeGCvBj5nSoumQs9wDwhyFGpFQxBkMrey4QnMDvua8HsaD3g1gScmrwU8MHA1PatLY5l0hzF/T9LL7fc07AF8niitPPXWVm0X2PCTALH7iM8mmDwweWDywOSBM9YDU+Bzxvr7gC5NgKOBVn78wkna4V1YUNRpmJ5goGP0GPD3FIztnl6612m5HfxkeNaMwIa8t7MHOwIfQC44lGcjAx+BjeyDqe0HvAemBu6DHpgCn33wouwvVUqWbk+YzJO0sywmND8Ph032Jv+Ok7TD0EmKT5K2zZEs4uV86Q7JUr3OXw0ni/rJ6aeVkyy1gweSga+t/KH9Ar8kC08jtgrWgyJ5QBJogskDkwcmD0we2MsemAKfvezgjWDe5J6kBTMme5O6VQ0TPpn0GPAORNDG3q5SP0maTwRBAj+yMvokaQEfPhiJJvJA9cDUrskDkwfOdA9Mgc+Zfgn2/wqYtIGJX2uSLBxwFgiVXXySIQBI9m+srR00mU8Ef0AgiNchSScnPHlg8sDkgckDZ6AHpsDnDHT2gVqUyV7bTPQgGSZ1gRBI0lY2kpWxvAcCaLv2wkCbkrQgkI+SlP4hn5uba+/3StL802UTnjwweWDywOSBveeBKfDZe77dMJb7JD5uMJ50kja5S3fAP1BBG3vb0EC6Y/QEkwcmD0wemDxw5nlgCnzOPN/vWPJ+yknSVjWSYeViPMknKRvpkyy2N0lbyUkGvJH8MLV18sDkgckD+6oHpsBnX70y+1G9krRfLNnmAUkWai8ISrKhAoAkC+1H8EEH6TEkWVgRG/MnevLA5IHJAxvRA2dEm3c78HFQ0+RmIE8WB23pDire9dD0wZim23md33Hn08FjC6DJxtB1yNBd1ml4JRkeIN8Z7Eqn16tjttRBPjA+1NppuvTI0V0fjdeBTgc6oKc7lgedZCH4kAYr2cFfD3RbK2H2xvyV0njrgbHd/YXWzrXWdXd012pzX9Ebt6330143MtDTvW/T67wJTx6YPLDxPGBcAOOWS4Mx7/TQuwx8DEhAIX6S6xkkns/iJ7qdr0JJ2rf6TtOVx2SP53CndJK2LVLmPwY6Omwt15MmZwskabmSAZPLBzoNN6X6T5nJoJuklTvmlfpJ0uqd7IiruH0bh1cCtvghSRNrh/LxYXVXN3w0JTJ5uhwvGfKT0SPDH0OSVk+yrpMMPHrKIUsiuQMkafmT3cc7GFuBoe4dkt0vI1k5zwpF7ZesZOX2JYv8/bJhq1Q6Sbvf+oMrjRv6p76r/ydDu8uyjz60jDUlN7QHpsZvVA8kafOv8YIPkhTjCPr0wi4Dn2RxgDK5msQ9lt8AJhjxhF5YMKRSQKXgs5/97OWc5zxnOcc5zlHoGNTwYemzne1shQ4M2GAPaKw0PnvAwCnvWc961uLpwICcHrvdlvzss4EPS6MBuoP07gDbXZ9d9ZLWTqCt+EA9z3Oe85RznetcRR3VF18b2OmgLniAnjQ9djt0XXJ24c6jL80+fWnABsDbFdBfDeRdTYZPvhqQ7wpWy7u/8fv12Bne39q0Wn3Xck2NF/o+3X6f8A0adNt4ve+iO3/CB7WBfvLD5IcDsQ+Ym4DxYQzaKm2MMNclafNnkuL1P+a6JMTrhpm15jSICXj+67/+qzz72c8uf//3f18e+9jHlkc96lHlr//6r4sXTgIvZnz0ox9dHvnIRxYvbHzwgx/cMP7f/u3fNl156HphJUDT9/JHaS+xBHh0YTp/93d/18r1Eki6ePTReMqTlpcMJpP/9IA6dGC320LzgbK9lFJZMF1t9dLKBz7wge0N3XjyydP9xSfojsno0AXo5aBN/cWeylP2OF+ne77V7HT5WjE7qwEbyl0JyDYKrNT+5bwDxRer9YXO1zf1bfcBWr9929veVr773e+W173udeUxj3lM0e/x9WeYr3bln0n+yDa2Tn6Y/LC/94E+VvR2jNNo8735jRz9zGc+s/z3f/93EYdYBFlr7LKS3poDH5mtSHi5pODnS1/6UvmP//iP8tWvfrVIf+1rX2v4K1/5SsP43/jGN8o3v/nN8vWvf73QJwNkPQ8defE1quvLQ+8///M/mw18Nr785S+3xtOVjx6ZdAc8wDagpzz2ALqD9Gqwkk7ndZvqpyxld8wePt63v/3tBX/0vORobUHD2q+u0mTLAR8olx7bHStXfkA+hm5H3p1B11sNn568q9ns/J3Z3p9kvT07w/tTe05PXfVN9+VnP/vZ8p3vfKd861vfKkcddVT7xvbjH/944Z7Qd+n2Pnt6ypzyfrWNx5MfJj/sD31g+TjZ69z55jNjg3HkC1/4Qhszjj/++GK3aa8HPkkWzoZYYrre9a5X/vEf/7G8+MUvLi984QsbftGLXlRAT7/kJS8pAO8FL3hBef7zn9+AfMwjYwfQ79B1Ou56MGAHsCtND3Q76A700B2j6Z1eUFc2n/e857W2S7P50pe+tPnluc99bsN4HbqOOqi3+qPhbgfd9VfD3U6Xs6EuPd3xWI8O6LIDA7+49b+pLfueH3r/hl/2spcV/ftud7tbudSlLlXuc5/7LIwHvY/C+ieYrue+dz2nazJdk73dB9z7q4Hx4SlPeUq59rWvvfAjHosx64VdrvgkabZtdSEudKELlRvc4AbliCOOKLe4xS3KTW9603Kzm92s4Vvd6laNvslNblJuUuGGN7xhOfzww8uNb3zjcstb3rLJ6ONf97rXbTbkJWcPyIdH/0Y3ulG5/vWvX2D5fvd3f7fc/OY3b8WJnz0AABAASURBVGXRI5OHDF8+tvCVS4cdfHUF0nTHgL8ajPU6zR7bv/M7v1N++7d/u6DHoA7dR+onDaunvICv8LofbnOb2zR/4ne9Xt5yPJajlaXN6qMdXV85aBh/Z0BvZ3B68u7MLtnObE+yW7R+sa/5wXXbGbhX9Tu4378GrfOd73zlale7WmuT/HSA+2dfa+NUn32z703XZeNcF3NkB3PtBS94weIcoN0n8ch6YZeBz9iwJaYeAFlqSoagKBkw3WSgTzzxxPKRj3ykfbOzt/9///d/7Vcelq58AxQ9WsKSh032ABrg/8///E957WtfW2wFKft///d/2/aaA04//OEPy2te85ryxS9+sZxyyinUS5Ki3H/7t38rb3rTm4ptuWQ4Gc62g9l+ZUJZejkoAyifDO4gDchh/A996EPlla98ZTnppJOYbJEomfpq3w9+8IN2Kh2PPhiX77zDK17ximJJj10yuozRReNLw+qPD8g6tk0gUv7e975X6NhSsFxI3oE+Gx3jdxoGnYfugKd86Y7xAHvqDJN3oAd6uutKowEajGlp+QB6LbA8f8+zOzZ6Hnhsb0yTrcdmtwEDvnKN2FsO7B9IoL1j0FeA9uP39idpq8oHUtuntkwemDywex5IhnEgyULGZJE2Xhg3HIhOFvkLyrtBrCnwSVIUJspSeKkfdEU7DFgqlgwByIc//OFiy8f2jyDHoP/Rj360bQHZ0nEOho1uW150MjTKnt8//dM/FUGOIMbkLoiSR7DhfMBPfvKTVjd52T/hhBPKG97whhaQbNmyhWqrY683DJpghX9kBmfYAA2oJWl2kgEr653vfGd5/etfX5TDH/0k+uc///mizT/96U9bMOSUejLkS9ICQPad/xH4OK8jzQYQ2CWL+mRAmeqD1l6Y/i9/+cvyuc99rtj/FBw++clPLoK/JGX5Rz52YDI2lqeVMeZ1PX7pfPkAGcCHAT32k6F8MjbJQJLml07DY5CX7Q5kq9FkgHyMxzbw9wT0MtZjS33k6zb4BN2BbH+CJEvuh2THtL4JtAset1Uav4N0MtjovAlPHpg8sNseOCAyJGntMGYgjA+wcbTzpNcLawp8uvG1FJgMFVZBwYrVGCsRViGOPfbY4pDSySef3CZpk6HJ+j3veU87wKxxdN///vcXByCd3japs/Xxj3+8vOpVryqCqQ984APFz9idF7jABS7Qlr7UUX66yj3uuONaQISfpAUbyfBzOCs1VmSUI1D62c9+Vt761re2A9hsCGSOPPLIVlaXC3IEa4IVZai71SUBmDydV+pHvfFNbtr35je/ubVHMOIsjiCwqrXVGXpsKc8KliAoSauvoO7Vr351C6KslAmg+PPIWrePfexj5Y1vfGN5y1veUi55yUuWq171qs0n6ik4/MxnPlMElupvRciJeG3m/1I/ylQfARM9AaaDqIIu7eHD973vfeU5z3lOecc73tGuV5IW5FllE9i9613vaqtq+oX2w6AHr8rAr8W1Q60Ow6uvYFHdBaho2C99OuABfBgf7mk0wGcHDbocH00Gk4GVaLpdhpZHGtAHaEAO0CvBcpm0lceuy9anPvWp1i/5OElbEeSfZLhv0BNMHpg8MHlg8sDe88BuBT4rVSNZOmCb+ECS9o3w4he/ePmN3/iN9osOk7pfePzmb/5mG/w990YQ4KetJlmBgsn3CU94Qvn0pz/d8ltFEfyYnH/+858X219vf/vbi2BFwCQtUFGm+vWJ1uSLB/DgX/ziF+2QpZ+gC6Ie//jHFxM+uTo88YlPbGWyLVAQIAnAHKry831ByH3ve9+irg56K0OZbMPJ0OZkwPja96QnPanc6173Ki9/+ctbeX6qp53yKNvBLTr/8A//UB7wgAe0tgk87n3ve5dnPOMZLZ/HAphE1Ued/XSfn7oPBDvqbdtMQMYvyhC0+KmwLUP1Z1+7BFDa7yf3fjIoIPPTY34XNKqPnxH+y7/8S5Hfz/IFdP/6r/9a/t//+3/FdiUddTjmmGPa9dTeJC1o065SP8kwudv+0z5l8D9/82mnpTv46SKaDKABPkB3fk/jjenl6bE+vQ74oNcLlrcDvU7TAz29HHdZzzNOP+5xjyv4frotEE1SvVOarxB8B08weWCPemAyNnngAPDAeHwc0+tt2ukOfMYFq5BtjiSNnaRc6lKXKle4whXa6oNvux5IdLnLXa49mMvqggnSVpZ8ghxYoGMlhBE2rXT84R/+YXGw6SY3uUl7ZpC8tnUEQ2zQBYIRgB7z2RGEWHFwuFog4AC0YEBZeOpnVYKeFaqLXOQixcrJv//7vxdBiG/u6ve0pz2tTVhJ2oMZlQWUm6QFT9JJ2k/vfvSjHxXBnucfeXaJn+XbpqMDHFAWeGgjvlUiqwNWZx70oAcV5fGb+vGNlTOBl2cWCV7U/+ijjy7q9kd/9Efl0EMPbYeu/+AP/qD57La3vW0LVAQ9ghRlKNdWHGwL8aEPfWjhTyta2vzBD36wOJhqFerP/uzPilU6Kz1Wxs5//vO3VSgHsvlGsCVoTYYgh80kzUf4/KJN3//+98tv/dZvNV8K3ASR2nf/+9+/wOonwAJ40nCXCf56Gg+oG31wv/vdr9lB05O/0/TIpQE5DPC7bsf46A7SoKdXw8t1lAM83+nwww9vK5vOfpX60T+Txf5SWdPf5IHJA5MHJg/MeyDZO+PjHg181NWJa0FJkhYUeHKr4MdKj5USwcRFL3pRqi1ASIaGmQRM3LBAx0RvO4Cip7ra0jKBsmcVKRnsK48eENzID8uHlwTZAhCrJYIGk7pv6w5fO2Bs4rbCY3K3VSQwOe95z1tud7vbFYGGwEUg4hu7gMjKlS05KyC2c5SjEPXvZUsDdYaPOOKIcuUrX7kcdthhhY58SZoPLn/5y5erXOUq5YpXvGILCMltZQlobL0861nPas9CEdwIVpK0X7sJlPgyGeyw6VczMP9d7GIXa0GnFTE2rJSp83HHHdfKVY4gxjbZpWqA6qnTAhVnq6wIXec61ymXucxlihUhgSK5tguOrPa8+93vbg+ks5pjSy1ZDHz4BAhmkyEAdB1N/ne+853L7W9/+3LXu961aMNd7nKXcsc73rHAd7rTnRr202c8gRx9sq4LC+rwu7xjPEAfj72eVh7eGMjoKA+mgwfowYAMoHcF3Yb602UHz6+Z9AU+5nsgfQbCmV5UMvRVFRm3Hw3wJ5g8MHlg8sDe9MAeCXySxcEsSXu8tEHMBGzyM6GbNB36NcFe+MIXbhO8CQAIdEyKVjHkMelqNBuAnJ7J3DZODybw2Af0YIEQG/KAzpeHTNpPxvtk/slPfrJY2fBqiStd6UrFFpjtIbSARD0ucYlLFKsC8jicbQvJ9p1XZLDX66GMJLI0SLJwiFfdkrRVEHrq0oO0ZOAL6pLBf9og2LMSI0izleVczaUvfenSP+zwm3bisak+6qU8gZLtO6tcgjhbbMoQjNCjf+5zn7sFQXhJWv3kFcTByhD42R6DXUc/S7ZF5swQX1iJYUed6bOtbaV+0ElasMdPSdrZJnLpDvTQyoVr1pan8/EAPpBfeeqIBkmav+kJvse2xnnI2JWHrjqzhYaBvOSALhjT0suBnA14OShf/02GgF29ldv1k8V+Q3d/B75ZSxuStP63Ft1JZ/LA5IGN54Eke7zRM+u1mGTFAcuAb9AzsJuQTSAm68te9rLtnV0O4hrw8ZVNx4Rge8VB20984hPYbQJDsGMlBi0wcvbF9oq0iZscDZtETFqCAVs6VnFsE5n8naOhZwWDnpURZ2UEA7YeBFQezGhFBX2HO9yhrRIJcORzPkhwZNtCEKQu7CRpwYI2azseusx/tFNaYEEG6KlnkqaVpE3yeHQFfve4xz3ao7mtMMnjcf7awxd0tJ0fk7QtKoZM6ElaPnoCH1uBVnVsMVnZsvqTpF272dnZdug4GQ5997panbKtyGe2/v74j/+42FYjtzrER9rvkDl/sKtNydAO1wKoZxJVa+WpLxv4/CGPdmivw+rqzwcyWJlK0q4BW3SUyRf6C1vyk8FAPrbR+pV+IA+b/KFs5eDTYwuwpWz56eIBOmMgZ3vMG9NdzgZ+ktaPuy1yQIaXpPUdbSjT53R7gF9Xg9NtfB8z0Ns5rlbnwWP+RE8e2F89kKTNjb3+yTCf9PR68W4FPsmuC+03XZL2AlIrPLZ4TJjXuta12sPLBEICkCTt10gmVs+dMYnaMrHFIsiwimC7xkMTbel4+KCAxsqHyasHUyYtkw0nmFCt1FhVstLhQLGzOX6BZAXF4VVlOfditceWie03qyS2mzwE0IOS2DBp/t7v/V47k8IW2oT19Kc/vU1otty0z2SIr3yTmEDDmR75BRB0TLh8Q0/wh09POVZR5FMHMpO0FRrbL37ufu9737u9lNXKlDz8AcujTPWwQsUn2ujsjfM4DiJriy2zu9/97sWqkdU39UrSttZcB/WytefslUDEio5roR62aH71q1+19wPZnnK2RT3vda97tV+UqdPVr371toIngFAf9mCAToZ+I/DgK9eIH8hdN0GKYBNWN1txwDZjtwkLPuXxazf1xJMfxtcPkjRfCfCcKxIwqYO+REdbelAlrUxls6Fd2sy2OuLR6XVFd0jSgrlkEZO5JiBJC2qUzRYMyvyn255PHpAoGXzDHxqYBFqAZGl6QbATgg/BTlQm0eSByQMHgAeSxfEhGehkwKe3eePA5/TaavkNciYjE7PVFFsiJjMTpiDEpGoyNgkLPug/+tGPbj8n96slAYZfMl3zmtdsT2n2gECvyTBR+GWMfOSCqec+97nFyowJq08uynXg973vfW+xZeXMjp+tW70QeN361rduPwP3U2MrFg7I+nWZCfnQQw9tz+XxKy6BC56tIVtcfvrtvI2f0wvM1MeBVXWQTzvUQZ7f//3fb2UIRmyTOR/j6bUmY4GOLSJp9fFIf0+wlY9fXv3qV7fHchvc+7kcbXbGSN0FKs7XCDwEUyZlwZoyDj/88PYLOnXyayx+9cssB5TV30qZX4EJYEz46uFXRknaoWMBnXMpSYrAx7VQrrNZtty02ROi8YB6CSQFmeqvzq0T1H9JWmDALzW5QCeRbGn2gP5CT0DiHJLra/XNgW8HvLVRsCrtALZrLA8QpJAz2mn1YFdAKRikJyjSD11PcvqulzLp0Xd+yS/YBNYCL/nUC2gfnAz1l393oZe7u/km/dU9wKcdaCVpfSsZMB6gA+8pYA/sKXu7aydZ2r5x/iTj5ERPHpg8sMwDezzwYd8EYVCwqmGryORjJcJKj8lHoCCwMIGZfEzghx12WFuBMHlZwZBXPqsQvq0LGgQo17jGNYpfiZm4L33pSxdbVsoCyk1SrA4JEARHgg+08myRWHVg22se1M3kZlKTX3lWf0CyOHiQC2AEYCZO5eDJbwtJG0y+eGTqpG4CMvrqoe70TLCH1bbyh3apn9UW9eAXutrGFl9YKaPPV3jsX+p/fon/AAAQAElEQVRSl2oBDjl78vOJ8uhIy6OdSdoBZWn6ZMpEC8K0Vd1N/vykDq4hfyhHMIbPrjoCNvC7HbryLIckC5OQeidpKmzJA5TN79oswLL9qAx9wMFzZ66s9FipIe9PALeFd/TRRxe/FHNN+cHKjQPsDl/LI9hhS3m2M/3E3zYd3c5Hq5R6WBW03eq5S/TJ5IV7XekmQzvQE5yxHkjS+tRqpbpOYxjr4Y/T+yKtjh32xfod+HWaWrgRPLBHA58kbQsoGc5m9EkDBm7o7lQTDR5s4oIBXpJ2AFZaniTtOTH0AJ7JKEk7A5JkYR+QjA0TWzLwux08wAYePXZAklZ3vGSguy08+eSRVxrd5TAbnU8XjQ/ThekIfvABHlmpn2Roi7xkdMnoSHd+VV1oaxLJVu9G1H9JmlyeZKDZke5Q1Zp/ezpZqqfsZLBNt+sJlsjUCXRZkratMw5uSv30fGNc2Uv+yNgStFilE7Q6zN1/Fm41S7BMLxm2TwUlVsOsWHn5pRU9gbGtSyuE//zP/9wevOiXhPJaSbTaCPx0X2DkOvCLNgmQ1J0dK5ICUmfNXGt89dPuJRVfIZFkh0k5GXhJVsgxsXbXA/oB6PmS7ODzLoPHuiul8fYH0A6ws7omO/fFzvIeKDI+Wg4HStumduw5D+zRwEe1kuHm8w1eB0yGSbVPHCYbfBMK6Hx5ARmMb1JC47GHlkcaSAMTE0wGkqEOSVrAhFfqhw02k7RgQRlk6pSkapQ2gbONR56k8ZMs2ErS9EyedOiDZNBlE5T6IadXyfaHr77sw5iCGpgsGWywB/CTtGAmSRvkux65vMkgVxZIhjS5/PTRSSQX2q78ZNBtgvqPHqhkK7PT7OIlaXVIItl0GlH/0QWVXPiTBsqCuyAZ8rObpPnWiowVqAtf+MLtKdS2FP0U3AqavMmg5+yOa2nVyUrQkUceWTxewFaeVSLnwqx28bGtLNuHVoKs+uHzmfzKFvRYKRP02N7ycEarY4Iotkv9sFNRu+bJUG/p5aCOYMyX7jDmT/Tue4Afey79aQxk0jCdTsMd8EHXQa8GdMBqsFq+tfLHdnv9xjx2lqeX83o+mC4M6E2w6IHuG3glWNScqI3igT0a+CSLk4JJxYSfZGHCwDMJJ2kT3f9n77/jdUuqOvG/Pv3HDGIAFAmDMI1Djg1KktRNjtJkEIEGHHLOmSYzKDQiGYQWkCBJQEWC0CQFCZJBUEmCoDiojC+Z+b1+L7/Pu+qu5+zz3Ofce+6593bfe8/er7POWrVq1apVq/auWk/t2nu3xSFtEoLJo5P0yRWvYCHa9ZDBg5N0PWi8tjjUsUBdFjYQJEEuwSqAMnURKAuUhQmi4SS9DnbJwzcRKl+68YE8GLTFkYx6k/T2yFfnIqvbJ00WxkvS+W1x4AH5i2R/JxI6GbqSgYtHJhm8ZGDlARm2kkEn6fUkQy4ZmKx2tcXBziQLqi1li0cHSMaj2Um63PQf2Wl6lZ7mCz6k1c+3dOsjq0BWd6zmJOl2sM/tOLKCHJvhlXe7zMZtgY73MAl0BDjk3da0Idr7iTwVyBfykhH0qdt+JhuhvbzSCzWVF/wIlNnTFgfblF2Q89+Z7AF9NK1SWl/okwLpAryiyUqvlp+m19HKFZQuGK/k0aDS28FTefQ6qHrkTXVKF5DRLhgUH56W2S30unbzy1ZQ8oV3i5/mdrZ2SAKfJH1i51CTRBLkWp580AUW/5L0wKItjjoB5QNpGCTpEx9eWxzFW5C9nmTUuZouuWTkJ+krHkl6vSZGk6gBpO05qoykPIBWd5JeLtnQR14eQAN64eIlQx4fVF4yggd14LXFkQzZZGA6kvR2lgweOkn3i/JtceAnWVBt02qM/Kl8kq6P4DRPebwkvXyS7i885UGSnoc3hWRDZ/GTdDJJt7PKJyPN7+UPT9UJZrzaQMDjLdFeRyAQKRvJ2/fjMXt7jOy9MrDR4Sk/T97ZJ+Wlim55JWmeOrNp22qPzek+y0FeOQGWDdT2C1lhssHZfidgJYk/BL1kkyx91ubjiPBAMvokGVh/6SswNRAfTHlb0eSAfLiATlDpyocPBSTZlppp/dsqsIuF+Kr6DAZ4BUeAa2YTzgIP7Djw2erESTYu3iT7nCiSbGpyki6fDGySJJBsTuOrXx5AJ0F2SLLUgyEfVi4JskOSpdw0Lxn8LrT4l4x0kkWq9QkcoQycpPOSLPW1PUeSTiWbMabyyQY/ybJ8EiIdSi4ZvCRdTmYSaAnJSCfpMkl6Hh2dmPxbx5tk79WmJF0nGWVBkk1ybXLwO0hGoCRokZ2kB1NWaqQFNQIQj+2T8Y0r7y3yOL5H920Mt5LjsXx1KmOT81e+8pVmk7M8KzpepvjBD36wf+tMvW6bwZ5k87kPK0j27QhqBD7qNRB64s2j855Q8ySib4h5Mo9+L6xUZ5JlO+lsa45kwz+VnaTITbh0wGzYlLlLEtpeTdXvReOXT9Bgmle0fqlySfq5aSVPvmBVXhLJnteJPf9KJxl1SQM0ICYNk0En6QE/GpQcGekCaXmgeEXLw4PxphitTfAUqk3KsUUerDwM8JLs1U78Iw20AxwKu+gB63Th8w2fWjUmkwTqe0M7Mf/blR7YceCzL28lWV6AyaCTzVj5ZPCKhoETFqDBlE42yshLAnVI0utN0tPTf0l6Hl4SaBMkWebLSAJtgiR7ySSDlwy8qcAikWTxf++/JJt0lUSSTiYbOBl0z1j8S9LLJpvxImv5l2zOW+fDZMgsCy2IZPCSgRes5YSPBsnISzZjeetA3clY2UIDQYdgx4BkABeQ+F6ax+995sHqi0fq7bkRwHii7tRTT20Cobve9a79m1yeqvO9Ly9XdJvLO5mue93r9u+i+RaYR/7VZbO0Vwd4Ok1Q5T1H6hN4CYCUsVnaypBVIU/i+SyG1wF4rxJZ9pqADKTr2oinLoAGaG1DJ4E6JGMCpQ/DwAzvFuAXUO1Flw/QxedraTD1IxqPHBmAxhPwoJPxUs4k/fzVh21xkAFJlpOffqBzkd3/ktE/EuxyjiSDlwwsL9nQIV06CuMVJBv9j1c2k01GnvPxxz/+sez+w4AMW517sAy2wABfe/HIagc+Gp6h9feL6XtP9PJhMvqM35Lh92Tg2V+7xwPHnRlNTc7aEyvZXH+SHjjsr+3J9uT2p+doya+BIRntlgZJDqoJdABKChuk7alJ0jcyS9u07D1BXrbo3Ul3utOdeqBjk7EXWlqFESx58uvud7978+JL70Nya8vg71aXt2oLjLwA0iZnqzwCGu8h8qFSAZSntkwOyphsbJL2Tim31NhhkLQRmqxAi90mKPt9TDbS2gHQq5Bs+CvZPFGSrXIm1STLSU7eboBk+Icf9IM2J+kf2UWDJP0aTSLZ6ZJP0tNW+vSJSYyQPgL8qh+9JgNfuaLlFy8ZepRXBj9Jf+JROhk0XdIF5OiE63xAy4dBMnQnkex9jNDeJD0Ya4sjGfkm5yRNe5L0lSW6S6dyC/FlsMZmbWEbkE8WTzmyOwHtAlUWXYBXNLwujbc/SNL7b39y28lPNutiF6iyaC8l5Z9kyPKT6x6PHBl4ht3jgePOrKYm46RLDg/eXzuSdJFkYIkkB3QBJkM+ieI7BhdawVZKknTbkr3xVmW2w0/21pdkU9FkDLybmDtIJFm2QXEDjYHZwGOAd8tJkOEWljyblvH5RlBkwJIvQLEKQy5Jw5NHjl7BkNthNjgLnuhHm0y8/8htLHL46pBn4FMXGXl0CYjUJY8edbKxVqXYyH7yU1AWFA8NkiwnOGVNUG1x0JFkQbXlBLfFZNVljtV/+kO7+Zu/TObaiuYvNF9JA2ny/KgscCtyuherdHg56fve977++RYv23Tbkk7lk/R+ScZ5rg556qCbDnRbHGj9b6O7dzzJVy+oMvBCdBncJBt9W3nkq2zJ4oEkfWXC+e2lq17rUOc325L0hxvKJgH6s571rOY1Dc5f5yyQT5860VuB+oF8+gEar0AaVBqWLpAuKN7hwOrYrl6ySfqYo4w0X7iG3Rr3YlovacUHzoWSk55h93jgTAt8jiSXJuPiKJuSfafJJYGWkGxOLzNWiCT9QkwGlp2kD7wGqWTwk8247eBINutI9k5vpTZJt6ktDoMB2woWrG3/JVkrS5eBBjbQGrAFNyY9BQQzfsELOJL0icBg7iksgY1HzckAgYxH0JOxSkCfyckTXn7ZAwOe+qz4eFmkfHImH3Un6d8pM7GRk882mD3qJC9NH1vwk/Xtk1eQDBl+BPSqQ740G9BJ+rmBB/B2CyTpqxd8IQAtX+s3oI/wCvingD+dN84fbw/38WNpfaUcH9og7+3leDau+9SNPqCDjHMNlk7SH1hgS8nQJ58tzjdvgP/ABz7QBCdtccgnL58OkKSvWtEtD5T97KBvUbQHu7A8MkBaO3yPz5vZfRA4GeeHuugno82COra4Fpy/+OwG7IHxtoLStS4/SWeTKcBINvjS66Dkt8JVZjW/+Ovw/mTX5U95rls+smJ8uctdrj3/+c9v3gJf59y6Omfese+BYz7wSdInl+10ZbJZNhnpJNspvkkmydp6k7350wu16E3KKnGYsbqriq3oyj8QTBcw0H/xi19sfokXePeOd+i85z3vaTYhG9C9oRkP9oseTd4vYROQDcywJ7QAOeX98vf2Zb+aTQ7k5dskDdPx7ne/u8lTL4z3zne+s/PowAPqVB4G6lAWyC+QN6WlAZ7yyqGBiY3f+GGK0bsJnAtAAJOMVRft96vcygo/6d/PfOYzPTj9wQ9+0Hx7ThCcpAlm9ZkyJn+BifPG+eNN3gIJ+v3SJ3PiiSf2t8LjCyj0uScGv/CFLzSBBD5QRt9YUdFfzqVPfepTPZgRCAuA6fOqAzp8XoWMt4QLarwV3Lkp4GKPIF4g4v1UzgmvTHD+C2SSEfjRxw/aKM8LO03Knm4sm8goI6CqAMpnbuxNYzNQPzm64P2BMqsyeGCVL73Kly5IQmTHUHp2rGAfBflFn1rl9cSnF5Ra/VMkOTi76Zjh6PTAMR/4HJ3dcnBW10AyxQen8cBLq1sp2MDjNpKVF+/Y8d003yjz5mXf3/JtLL/EYHkF3rJMDiYrXxqQwcd76Utf2uTThQ8qD7/y1VEyaPzSRc5boGEw1UGWPqA8XEC2QBm0vLKreL6f5qkznzixWZtvapLiI+ndAskIdpL0lRbnh1UKrxWwF0vQ41c5P7q9ZLXGh4Y9udcWB2xDO/8JCASjAiZBh/70Zm6/8hei/ceHb9XRLbDyegT6BT36SBkBBtkKOHwTUKAs8DrttNN60CVPP1l51JcCI8GJN4U/+clP7qtXvpcn6BEYqVPgK+hxngncBFS+jSf4EhABOpM0gY+XcPpGob1s9Ajo3PLSFm0FSfotNTbzGx4dVjbow9OWfQH5giTdR5UuPC0/5SVDXr765KELkpGf7I2nMkVP8aquyks2dBWvcJIiN+EkvV38WFG6/wAAEABJREFUQi9As1ngTDgJNMNR5oFDYe4c+BwKLx6kjiT9Ik028EGq3FHxZKP+JEsdyQa9ZG6TMOAQ9c0xk5VHxh/4wAc2m5fvf//7Nzy0CQ8fxltHe1LrYQ97WCMDyBRIKzfF8tQBe1Re0OFN0FWfPPImo+JJ06MuNL58ND48BbwpyJOGq6z0fe973+YpMfsMvBmaT/gGoJOd+1j5ow2S9Fs+2i/oga3oaIcN6vrMN+GsnAg2gMmenAlMoGASM/H7fp8nAPmYjHc4yRMEkBfwCCAE3YIVryzQ9zavu3VlFYU8cOvMSs2jHvWopt+trLhVZuVAXV6f4Dt897nPfZo6vRzT6pEAzAsy2eydUTbmewO5+pS3Ad+me6s0bsmyS1u1Rb0CJKtPgmJPHXqRpuBMnWTJ8JP6rTC5dWO1Cw+QIZukB0bVdnXIA2hQNAymPHTBVnl0l8wUk5cHF7/SU568ZON8J4MH0NqKVqZAWp500VOMlkcGDSqdjFuQeJ7StDKnz+XjzbD7PDAHPsdgnyc5SwOpZNQ/da0J4frXv37zZJUJ6t73vnd/JH2VNqFMwePsgBxQTnoqg8avfNikBMtDm6BMfj7mamLFV+Ze97pXgwFelSksH8grkLcOpvnKAHph8uy+4Q1v2DdnG3ST4ScT1tRXu4XmA1DttbLhhZSezrMp3Qsqv/vd7/b3MskjR95tiySSDe1JQOV82FawYWVFoJIMGbepBBiCCR/m9RoEry24y13u0k4++eTmlhj9gherS1e96lUbXc5ZTxgKZNQrqML38V6rTK95zWuaYErAYkXoOte5TvN9OCtC+D61IihTp3dFPfOZz+z76GywZ49+N1ELhMh7eaZbo27V0kn/NKgxWXv5pmCKTnUqzxHsS9L1tzWHfDCVJ4ZXkKSPG8WHVyFJD1jx2V9lpYGgZVqHfHxQtHwgPYVk6MZbl1/80iX9n//5n5Ld7mkaTQcb+ZKQ/vWaCrfE3epOgj3DLvTAHPjswk4/M5qcjEElSR+MDUTJBm1QSoZM28+h7BT2JV5yZIo2YXnTs9sNbmG4hSCPDYXRBXjKHygk6QNwlaOndMIGYTDNL3o3YX7R3iRQX6FIxq9y+1gwBS4mLEGLlQ2TFh/Ks4JCh6AgSd9wnKTvB9LXApkk/TZaWxzK8rtgg44k/Zx0S8wqjYCi+J4OrJUnugRCzpu2ONRnBcpTYs4hr1UQnJns6feuKK9ZEOxYrXnFK17RrM5YZbzjHe/YBCtWh9z+ZL8ySZo6BEwnnHBCE7id7Wxna1aM1GslKEk/r5I0t4sFTmyjg93qZ9vCxP4nnYwynbHnH3mkMuhkQyYZQcc0r+yDyVfZJMh+e09eTyz+JVk+fUYPqHw2lY6FaP+rNBk0+SS9byoNt8VReQuyB17JsCFJ903lly5yfJKMfOcRnn5zfjinpGfYnR6YA5/d2e9nSquTMegk6fUl6YOURA1o6MMBBkCDId1+UXvKx20NG2fRVX+yYZPBmfyhgmToTgZe1ZtklbUr0slGu5P0wEdf2Txsone7yUZzG4ut0Hmnknc54fm17jFujlJG3wpGbDa2d0dQ5EWV+l/wpJ8FNgIF72uy+fmNb3xj32Bv35AAhVySZnL0zifnCBs+9KEPNXt4rLDQY1XI/h2TpyBHkCJIop8Odtk4S4fbYWxz280m6CTNypRVJG1J0gMz5T7/+c/3dwe5/ea2qFtsgCydbXGon3+82FPAZfVK2SQ9ENA+MjZR27eEtpfFCpHVJLJWPD0swEbnuls+PuvCj0DwZSVL8EnejwXXCj302ddkz1WSvsGcz7VvYV5zO1G+/UsCDnXY46ROdQnubD6vtttzxTbBLf3y9F2S5lajFRl7npI0q3763UpeksYm5wKbgb1z5NnoGqeb7WgbxvlEm6yQ2RTvPDjppJO639g+w+7zwHG7r8lzi89MDyTpwY6JKNmgp+lk8JO9MVuTzfx1vCTYva5kTAadsfhnUDZYLsj+69qAizZomjBggyab0MlmXUmWepMouk9IskmeXqAOBZPN+Xi7CfhYe5P0oIdvkjGZ+iX+9a9/vQk+BBD22AhkvJXb99tMtlZUbnSjG/XAgYx8fSoYuPa1r91sEHa7TNBksvNGcMGCfWa3uc1t+mZletxOE0ioMxkrRje+8Y0b3SZOMlZXvAzTm8Htv5HnySD22fzs+3L25GiDCdXGa0GTtNtk7KFDwCEwIC+4EQxYiRJgWIliowCvzhE22ZdGDiTpT5dZDaLPpC6oSNJXSAQbbXGwSQChfvoFbYKORVYToAmy7BOStm+KXfRL4/MhG4BAg8/p0WfyproFSgJJZQUv6rb3St2uORvUXV/yBTOCTAGINLuU137665MySZqAUV10JSMQchuQjmSskKkrGU/GaZ9AKxk+kma7utHqqTayy0tJtScJU2bYhR6YA59d2OlnZpMNoOpLxiBTaTywmsbbKSSjDuUNbMcdN05vk5hft8kYKE2SJq4kffJkg0HSgF0DZNvBQQ+YFk2yDILoT9Kzk4F7Ypf94wdN1kcwn6GtqAhGvJH7Dne4Q38z90UvetG+EiPwsUfKvhy3jjxJJTiwZ8NnTvBOOeWUBluJEYzQIfCxx0qAIziQb+O0W1I2G9vwToZNSZp9OfLsRRO42A8mYPJmb0GM21X2a935zndubFK/J/3ouMENbtA33rORLeTtCVKPMuQFPYIobWaPVSbB3e1vf/veTv5IxrkhSGM7OcERkC9t9UcQJE0XSNJ9JlBzHidp7BZUkXMbz+dgBI50HX/88e3UU0/t14D2CyLdkmOTNPu1yYs89Q/f2ZwtUPGUJvs8fk+3wFK/CThdS4JPPqj3bfGbQI5/kzR73dipD9nl0zMCWHbbf8Uf/C5t/5Z9VvKTUVY6GX6yd1A/kNUudgM+uvKVr9z0h3rYKdCykkZWeobd6YExM+zOts+tPsY8YPCvJhm4DW5Jmr0WBm55eH4t2kTqF7CBUDkTF5yMwZSsNFwgDSq9XawMIJ+kB0Lo3QpJ+m0GPknSVyySNJOk1QyfGrF3Bq3fBEQmWhOfCdTtJSsn+tjTTUAwIUiiQxkBlAlbWXs6TOb6GDbhm6Dx2UDeLRf6kjT1Wn2xYkS3cwavJm0TMztMyCZRfHoEImw3YbNV3VWWLk92ycczQSujTvt26MFni8CiLQ7lbcR2jjpXyWoDu60qeWSerEBInrKeWmKf4MNkzw/sU1+SZtVKoKEuvmBnMs5JepWljzw5Oham9BeKCigrP0n/nIx+YZ+2C/LK/3xPnp4k/bM02qhNbEPTlYx9QewQqFgRYpc8Oku3VRppZWH9g+YPfSPw4gP1a7P6pdF0WUUSRNrXddWrXrW3R7tm2J0e2FWBz+7s4rO21Um6AQZ5RDLSRScbabxDBQZ2A7jNpXWbq3QbTPEsnxuIiw+vpvG2C0l2fVBzoL5KRhCUpFmVefzjH99vf5nES5e+lDbRoU1yyVi9M7GaKOWZ6KqMflQGmByVq/wkfRMufvFgQB4INACaftik7JxKRj87j9QrYKjzW/1uQakvSZ9gqywsLxnlyRaom264dGmbdtDFBvWZ9L2I7ylPeUqzz0h5+UBZt8CU1zZltUE6GX4WKJGlu8rC2gHTQZ6MND0wHhlYO5KhT36SvkeJXDL4ZLSHvHLy1EkvXgEb5QG8Smtrkv7UHj10KItWJzuVUQ+sLFAOTtIDavlk1W2FyvueBJptPna1B+bAZ1d3/5nT+GQM9El6hUkOa4Bg4DNAquz000+H+iBoAJRnMLTXwSZIE4NB0cBKMAnU7UsG3RmLf0k6f0Ee0F8yyiU5oHLHqjD/J+l90vYceFZDBD/Jhp+SLOVMePoqSQ+O2uJQboH67RoTIzoZez1MosnQJXAw6et/YIIEaGXq3ICl1aO8tDpgQQcMkvTgSZ5zB1aODcrRC5J0++kDzkvl2dIWB3qBlueVMuTw0IDtyWgHvkDL5lx7jdRFh/rJytMu6SQ98JLPRmXpYgNZMvLqGpBmP9vYQC5Jt78tDv5XLklfsVuwljgZPPnKla5pGp2k9xUZdZNriwMtHx/WrqIX2d3XbJJXuMrg0ZOM9ioHkuEz+VaC3BKzKsU/2klvMmTQuwTmZi48MAc+CyfMf8eeB5IxoPmF7Zeed6xY/va9HvsY7H2wtG5TpoHRYGowRB973jiyWmTCYpHJCpZO0oMZk9KUZwKThpNsmmiT0cdJeuCQhGiHZIPWp6DqIYAGyZCb0kn6ZK/OtjiS9HRbHPQUJOkT8oLdBAXOH2WSDZ3y6C6+8yxJn/zx254jGWX2JDtKNvOS9Hb2zMW/JN2uZDO/6mInm9riwAN4IBm+TNJ1FC9Jt62tHPJBMupK9sYrRfZKJtkWby+hNYwk3Rd8OIVk8JP0UvK0uycW/yqdpJdfsOa/XeiBOfDZhZ2+W5qcpNkQ65MB3sRsf4NNkD5r4DMUNlDa/2ACTtInL4P7bvHPWdVOPgZVPzpJn4BNTG1xwMCkBYMFe/knXZCkl53KVl7htjjkAzxYEAJXGk7GhIifDHpRdDlJJul1kQXk4CTNgQZJehk0ICd/ivGTbNKXbC6XjHRbHMmgkyxSrZejjx44SedrF16SLoMuSIZMkmHfccf1VaEkS1nl2+JI0nlJWh1JerlkA091J+llpjw0++CCZJSvNJwMXrI3XpePN4Vk73LJ4LU9R5Ie2LGn7TmS7KFmtFs8cNxuaejczt3lAcGMX7s2UVrZsUnTYGeglHZLAI9XaqA3AUvPcHg9UH7WF8lYecCT1hfJ4CVjQsJnUZLlpLtVmizQ18mQlwZVBg2SYG0L2EcwSZ/Y254DX10w22G68ZLsJdv2HMnedSfp8song07S29wWB/4CLdPJyKs6k8ju+XhJur62OKQBHaDoRVaXT4bPKy0/GfrwlAFokGRZLhm0/GSDnqaTwU+i+CZIBi9J11mZyUgn6e0ofW3lSDbkks30imjXn+xbZrXMnD72PDAHPsden84tWnjAwG2ghJP0gVMwJG1Smua1xSEPJFmkdu3fmdbwZG8/65uCMkSfFJ2kT1yVhpO9eXTIA0UnkdwWJEM2Sa/PuTItWDr3x5vmr6OTrGMvecnIT/bGyeAthRdEsjePrWCR3f/QyQhyVttFINmsIxnpZGAyBcngJQMX/6zA2gWmdU/TSXpfTvNnevd6YA58dm/fH9MtN6hb8YGT8dRJkr7MPR0Q257DBEt2T3JGh9ED5efqB2mgyuKhDwaSbLt4slk2yXKSTAadDFxKk5FO0lmCaUSSXjYZGG9fkGRTdpJefspM0pN8A3pii39JevkkXaLkk/Tgv+3nSNLL649kBEj7KbJXdtU5zUgyTW6ik/Q6k82YUDJ4aJCMdLKBp/UVXViZKSSj3JQ307vPA3Pgs/v6fPstPgYkpwNgkr6BVpAz5aOT9NYmA/fE/O+weIC/SzG6IEmfAOUlgZaTtXLdjWAAABAASURBVIkYgyycZClbPHx0QbIho8/lbwXJhqzy5OAC6STQEpL0zdZkiplsyCRZ2lj5cBKow7Qsmp2gZ675RwY7GTqkkw1auiBJ91+STXbQX/5siyNJvy6SLNtTOuBko3ySRYm2SV/bcySby+9hd0RPJ7b4N81HA6Lw/oDcOlCu+MmwrdIz3t0emAOf3d3/h7T1BhpAKWyAXQV8MJWRBngAXSC9P5jKotfJ1y/yaV4yBnG8dfn4BwLqrvYqh8YrmPLkgWme/N0EyYb/tTtJn1CTvbH87UAyyk5lk8FLBl7Nm6YPlE6yLJJs0JjVt8ngJwPLWwdJlu2f5tNT6SRFbgsn6TpLOEkPhtrKkWSFM5LJ4CcD4yYbtHQBO5P0+pIUe1s42ZBP0nVsq+BCKMni/95/yeAnA+8tMXN2qwcOJPDZrT6a232AHjAATou45VTvEcE34QP0wcK0rmRjgEvSB/jKZ4M66/0gSfrgmgzcVg7lDhRKRZJOJhu/MtVdPvCIPQE8eDdDkt4P5YNkpJOB8ZNBJwPjgSTQJkjS9SUbmIAVjmSDl2ymyYBk8Kd0sp43lUHvC5KhI9k+XtWXbJSVl4z0lE4Gb9re1fxpXrK3fDJ4yQZe1VFpeApJ+nWXbJRN9k23xZHsWybZOn9RfFOfr0sXDz7SYTrusLXS6BkOjQfmwOfQ+HHWsvBAksX/jb9kTPwuXFyfGvARRx9D9IVrb1UujC7AA9I+VLgvIDMF5YCPEapPWfWhDfg+zCitjDyYPDxN4wH8VcDfF9APyLADDaR9aNFL5JL0CYJvks1+a/OxpQeSLCc5QslGOgnWmQ5JljYle9M7NSjZW1eSnao7LOWSbGr7YankiFI6G3MseGAOfI6FXjyC2pBsDnbKtG9/+9vthS98YfOxRh8vvNOd7tR8BHIKeFOY5u2LrjJTmarDByd9aPJZz3pW++pXv9pe//rXNx+g9OHCqfyULn3wlF80/jrwkUYy6vYRS2k0kPaxyic84QnNSxOt9iRj0igfzfjo9IDgFRyd1s9WH2keSMa4kKSblqQHlz0x/zskHpgDn0PixlnJ/jzg44BvetObms9E1OqHFRCrLAcDVmOqPL1ovO9///sNfPe7323f+c53+urK1a52teazCGQAObhgNV387eIqb5UHDbTRKpcVpy984QvNhyU/+9nPdnv4LEnfWCoQkp7h6PLAbO3sgdkDR58H5sDn6OuzI9piv3yTjV8oSfoj5D7w6AVvPhfx27/92+1FL3pRXwF68Ytf3A4G6JmWlwbFe+UrX9le8IIXdHjmM5/ZnvGMZzRvbrb6VDJTebyXvOQlDaAPFOhSH1x1SP/u7/5uu8c97tE/5igQsueIrwQ8yYa/2i45tH0nTVUOTMtKFxS/0jAePAW8KUzz0NvNWyc35e2LVk/BvuSOpLyyt/B2bSv5wtstR67KTDH+sQbVvq3aVflTvJXszN+3B+bAZ9/+mXMPwAMuyKl4pWEgz/eyznnOc7Zz7gFvVgbnOte52jqQtw7I0gFXftHwuc997ubtzPKOP/74Bp/vfOdrvuwt7xznOMfa+konHcoUSBcUbxWf61znaj6BoR6y6qj0ORfttbE6SW/7oXiKjD+PNXCeHGmw6uOpffKm6TOTVvc62I4N03LbkV+VqfKr/H2lqww8lVtNT/PQ8ldhK/6q3NGSrvbA+4KjpT1Hup1z4HOk99BRaF+STVbbVGy1xwXtI5SgaCsennaCrYKg4VXALxl50/LS8vDIweoQXNhMjPf//t//a243WXn6v//3//aVF2VAlUeTVXYVk8HbF5TMf/zHfzQ6kjS0Oum2qZkv2MJB6GT4KhkYf7eAftJWeBX4iz/hgqnMtFzRUzm8AnxlpdFTwAfqggvIoNfhKW+VlqarMBpIF9CLV7j4MB5gKwzQ8mDp/QHZ0o8uqHKVhvFWcfHwwTS9zoZVGWmgHHDNKIcH8ApW08UnX/QqlrcdqHLbkd2JzFQ/mg4YoLcC+atAtnj6jl9A0fLQ8L6Anhn274E58Nm/j3YssdsKJlluwkvS97EkadPDRSsIwquJ3wWOdmH/l//yX5p8qyN48sjKS9J1Cira4qAryfKlawtWD2iSDZ7vcdlMTBe9gC5p8nTASZrABJBRf5LeHjaUXMkmIy/ZwPJAkm5nkuagr8rDArJk5MnfrcAX2g4D/QJWaTKg+LA+MaEKLAWSyjkvYPl4Ak5p/S/YxZdWbhXjyadXXumSBnQBeYA9ZNSTjDeDK0+PfIBWFgbyAVo+KB0/+tGPemAuOGevPGWBMtM0ehXI4dFHv/bioWGAlk+O3TCovMJ4gDxQBgZlC54fFfQohw8DvilZfLL4Bfyo36RLjoxy6sUHfGKPHBl8QB85MKWlAV6B9NEGbNd2mO38ZK8izA948mEyaCA9w/Y9cNz2RWfJ2QOH3gMGToEBzQY2A/+nP/3p9hd/8Rfta1/72nLlxAD4+c9/vpE3ALjYBSfSygIDAV14ApskPXBJ0vcZJWkO5ciSkTbAfuYzn2mf+MQnmo3H4Bvf+EYvY0AmxzY4GTqU2wqSrWXUu1W53cLnA8Cf2gwn6X2ND/QvLB+g9UEyfCtfPztXgHOCDFnwV3/1V+3jH/94X3F773vf2774xS9i94BU2SS9f9HKOW9ggNcWB3qB2r//+7/388IGfXlJ+ob0ZMOWJD0AT9L1ahOdsEC3LQ76kvRzuM5BgbZXLPzRH/1Re9WrXtVOP/30Zj/Ym9/85mZzfJJlXc5FOhaqOo8/imYXmh/URz//qB/vb//2b5u9ZcqTTdLtlU7S9SXpvCTLNtClPD3KoWEPDXhCkl8rr3S1PQc5vLOd7WxdP11s/uQnP9m014Q+LUs2Sa+bT975zne2P/3TP23eeyWvLY5k+HxB7vVXMtOMZN/yyoBpGWkw5RWNX4CXDJ+h8eFko068AnkgyXJckgbJ4KH5qXznQYnXvva13Q/6FD/ZqDOJIst+64kj698Rac0c+ByR3XJsGZVsXKjVsmTwTA4uZtgvXRufn/3sZ/dNyE996lPbn/zJnzS/EA3cNiV//etf73t3DKYGFIOBsgZUg6gVHjwrR3h+ldprg0cOkFPWIG6Q+bu/+7v2vOc9rz3lKU9pNkDDz33uc9unPvWpRl+SPhizU7m2n2N/MvvL34/6YyI7GQN2+bRwkh6c6Ke2OMpXcDJWVhbsPnHov/e///09SNaP+jUZev/sz/6snzsmf+dPBQ30KE++MJouaXZIO1/owxOMv+9972t//ud/3oOzZJy78sjQzV50MuqXpy76kjT68IBgx4oMmsy3vvWtJtD53Oc+10z4zllP/wG66SCXpLdbPWxUJ740mj665RVf3pe//OX2v/7X/+qBILkk/XyWR7YtDnSS7vu2OJJ0GdeQMoWT9BXZbyx+GDz/+c9vgpi2OJIN29hLrzLoRXbXi/aE5Vvf+tb2m7/5m/36Ui8+/8BklXO9C3r0HR5IAm0bkgOT37biQyiYpPfpVGX1HZ5xTp8aE636JOPcK1+RJQemtPQMW3tgDny29s2cc5Ae2O6FaKBzUfuF99GPfrRd61rXave85z3bec5znubXjsfUDYB+XZowDARov+q/8pWv9MkCT+CEZzA22Buw8U1cH/vYx5pVHYETHfIMHrBy3vFzwgkn9Ho9eaa8AdrAk6RPAm0+DpkHkvRVgFJoAvzhD3/Y9P+HP/zh/th/rbB4nYAg1MqLCdW5IFBQVt/6VSxA1l/f+973+q9fq3j06WMbzG10dz6Sf8c73tFXVpxDzoUkfWIumr4//MM/bK973eta2SDPeeJctVLx7ne/u+twzgpO6Fbne97znr5i84EPfKC/r0m7BDa///u/3974xjf2VUy8tji0hX3KmvhPOumk9tCHPrQ98pGPbLe4xS2a9gjIyDtPF0W6z1wP2kunNgjuBApvectb+soUfXym/Ic+9KHejqL//u//vmkDf3rq0GqYlSC6YdfJl770pfaud72ref2E64W+yuf3N7zhDc17uQRp+kT9ri0rQHxmxZTdyZjUtTFJ75e//uu/7iteF7zgBfsKKzu1jw/hJD24FCB5EOK6171u++mf/uneP+ygC2YPmNLJqC8ZWB4gtw6SIZdkU3aSvYKREkhGXjIwfrJBS28X2DYF5figQD+d97znbSeffHKz2i1NBiTDn8onO6ufnt0Kc+CzW3v+MLfbBblaRZLOmuYl6UGFycwkcslLXrLd//73bze/+c3bfe5znz4ReEpKmSTNSo734VgNckvALyEDrsnAQH3aaac1twus2LjV4emqJz7xif0RdnyrRgb2GlxMPgbdJE09gq2f/Mmf7L/QpWugNZCXDW2LI0kfMJMsJZINWvllxi4mkg2fJINO0lcAHv/4x/dlfcGCVwJYZTH5mmwFNQIEtz2tyulD/XPGGWf090OR/a3f+q0maBUoCHqTtLe//e3NOSPoOfXUU5vJ3m1UrywQoDj3nAd0C3Se9KQn9YlfMGGl5IMf/GDvLToFRc95znP6apIA6DWveU1zLgqMBOkCJjLONcGJgMAqJr2C9Ic85CF9EmObiSwZq1gCCO0SfAhOBBaXucxl+rWRDBk2fvOb32xPf/rTm/PeqxYESQJ95d0qe+ADH9iDkoc97GHNqxz4TtsFZYJKAb4g6DGPeUwPiNjupZps5vPHPe5x7bGPfWx/1YTVT/WwCTzoQQ9qT3va03pg94pXvGIZjPAhnwl68JVXF6fxmX5CC0T9MDGZe4EofwB5yWhjMs4H16Ry2ry/60b+FOiThsGUlgZ4YEpLF0z5zrEC+fLAlIcP8GGABqu0dEHlV7ow3fKAc4UfQeUnI/BJBsZPhu+UmWHfHjhu39lz7uyBw+cBF2uBYEPw4pe5C9yvyP/xP/5Hu/71r9/Odraz9V+pSfpg2xbHxS9+8Xa9612vBygGdmX9+jWZXOEKV2jKnvOc5+z7M/74j/+4l7vSla7ULnzhC3d9BlWyBlj6k/QJ1zt3TGYmSY++21+wqK6XVyaJ5Fqotkwz8abpmW6tfHLcccf1QFE/8Atf83u95VrQKqixsmBidk4IQJ0fghKTA95lL3vZ/o4k5awcWnGgk1ySJpCg320xAY/g4253u1u74hWv2PcAka2+tWLjXCLjLdzXvOY1+14b5YFVn4tc5CL9reN0XOxiF+urkuwSeDmPb3e727Xb3/72/RUKAhjBChu9uftWt7pVX9FI0m8ZmdjpFRQImgRVgg+3uS596Ut3Gf5K0m/5egGo2243utGNmuBF0CbYOPvZz95uectb9gDQ29G1wws7TzzxxHbCCSf0VZMb3/jGjX0CJLdwBTZ3W/hBYCh4EbwJ0NwaZsM1rnGNxmcCTkGNVa7b3va27dRF8Pjf//t/7/3IdwIv/aE++bC+0y6gX5M0euwNusQlLtGuc53r9FvWysrnB32grfpUoCXNTjrwpZP0c0a6wHl5zMvsAAAQAElEQVSAhtkD0HgF0/RWdMnCZEoPukBe8Quzr+hpfpVZxWTWAT3JCGSS0U56z7kYx7yCw77HJH0scr7J45O256BzDzmj/XhgDnz246A5++A94IIESZbKkkH7le0CTsYFb5IzYRnI7SPwq9kmT4NHMmTIGxhtRrYfgm4D7YknntgnB7cATEJ+3RpQfaLCkrrJxC9Og6+VI6AuwQ+dN7jBDZrPW1hpElgZ6NWdjEmKDWDZiJk4KA/oN/7UR2gTntUAvr/QhS7ULnrRi/agxYTpV69BnqzVjapYHwpgjj/++CZQcAvFSgxdSfokoYzzzIoGOfrhO9zhDu2GN7xhf5pP/zsPrBZd+cpXblYeTe4+O+K8YF+SdoELXKD9/M//fLMCZVVRIOXcYp9AQdAlIHHLiJygQ6BkdcZtLLarnz5Bi/a3xeGdUAIT558VTys2gg37fshqA/us4Dj37WFynguqBEJ0uUXrx4AVLXVaobFqyWbt5xvt5E+BCptsMmaT24tWhfzw4Jtf/uVfbux0fShj9VR7bn3rWzeBjSCLXfIvd7nL9b1wL3vZy3oQ6JoRILJZMKWPYD9Q2OqHxaMe9ai+Z0pgK+gjq38FQa5rP1b43aS/cE9/WlN9SfqPIDYB/sMvkBYUwMpNoWSKJ00OoAukAf2g+DA+mNL0kQP4cMlITwGfPF5hdAHb9TMdfJukn59PfvKT+/5DvknSVwL5i3ybjwP2wHEHXGIuMHtgPx5wEU9FkhHkuJjxXbB+mRuMDdiFr371qzcDsn0Jlv1rcrEKYDAwEPgFaPld8GJJ3SBMJ3mTnV/VNk4awO15EEiZTAUzluOl/WpWP53KssfAa4XnV37lV/pKgHoMyGxWL91kgfYVSBck6b9GpeXDSaAOxZNA1yAovdtA+6vNSbrf+MPqm/4AfA+bOGFlkvRJtmgrGAb/ZOgwwZo88ehL0veUkNffdCVD1jljJYms/icP1MW2JP2JIoGGtLJWRgQkVnpuc5vb9P1obBb4OPfsm7HaI8gSCND1gAc8oN+asoKkrKAmGe2QD+gQmAjinNP3vve9+2qlFRG21fmnfW7Hnnzyyc2qlGDeStEv/uIv9qDftaI9gjE/HLRZ29WBn0RTut1+ELDFSsKjH/3ovn/Iue5HhDLJCDIU0HblXRfSaFi7BVtuO7ulLDhy3drPxGZ62G8VzYqsgPJmN7tZu/a1r93uda97NX0giDMOJMMnPitjXxYfKl/1JMN2baITyEsGXxuT9GBXOXJtcuDp3yk/ST/3nGvaJJ8cXYoWxuMb6SRNP8gH2smWysMroJNu5YsH463KJ+kBTekqGWWtHBon9b20PPa0xSG9QPPfAXhgDnwOwFmz6M48kKQPRsnGio3AxABkZcfgYAA1Qbi4/XL9pV/6pb5HwZK4wKUtDvIGJr9Ereb4UKi9FH6pWvnxK9syPPDL2+0Fg7glfXsT/EL3a9cEY9AABjBgIPErVJ5bZQZjKw7nP//5+60Jg9TChE1/STalt5tYN1Ct421X39Eqlwz/mTiS9Nsw9nyYsAUbVlMEGMAqjn7W//rR+cJn+CZUgazVD0Dexlh6yZtE5dszQ7+gWVpg7PwRDNMliLrKVa7S7DWTL4CyKuLpJbQ67dlxTtmDRtbETRYW8LDFrS6rNwJn5d0+ZYPbXFZH7DFTn/Y495P0oCMZ2HlutZFOKy/J8JPgyEqYc12goH3259i3hifwEMQIQgQNfhiwwa0r5zcZbbS65PpwnttELAixSkROnYLBJH0STtJXWwRa/GTPE9180haHfvKDwt4i/n35y1/ebyfzM9/zWZL+jiJPT7od6cEFQaPAxyqdftYWdbvOrFLJdx7g8QesD/iNv7UlSQ8OnQMLU3qQKsAiT851DdBkirYapb5klNcPgg3lyLBbfTU+JOljgHoFluTVZ6ySTtLHNzbxkXJslaf96lcWL0lz/mmneqyOOQfQytOdjMBKuWTY6MeevWLGJ/az1zlApiAZ50mbj/164EgOfPZr/CxwdHjARV0Xpws+SV+uTtL3WBgoDCICHL9gXeD2GPgla/OmX5kGSLcQ0A9+8IP7t77ufve79ydP/Gq1tG9jrI2fnoixnO4XsV+qH/nIR/qTMpbO/SI3+PKcyQC298emaGDyUL+JwCDPLoMk2bK92jJtV/FgOpONQah4ysurNGzQw9tNkGz4hk/0EV8YzE26bvfoIxPsSSed1G872Zul3+35sprhNpTzxm0Zk72gwgqG1QIrJoITK3gmHBO688atqMtf/vJNYE3eyuKv/uqvNvsn1A9OXqykCKw9WUjOrSbnnSCYfTe96U2b4FmQ7raPAMJkJJCnS5DNRqs9bqOZ3E10bBMQWW306gR1Cfq1H9b/Vl0udalL9Vt2yrm9IXivc0/go34bg+lQn4na6hAfWI1yLbg955t0bovZo2MVRsAkCPM0lw3N2mKvjSDEShXb+FNgxrfOeWntZptVGno91cU3ghP76KzguN5cJ2wTdLJTMMTnzm+63ObSZu1x3QD63TKTJxjUZ4IP54MAQOAgWLDaoQ88vKC92i045Rcb4PlNgKf9fEHX2972tuaHEVoApb8Fk4IG55Z+sveLj+lQl2v/4Q9/eF+F0k/GI21xm08Z44i+FOS5RSg40hduOQqsjF32V6nDrXZ+FQB6LJ+fnUva5fyQ7xYjGeOMAMjGfAGOAAjP+ScwJafd+jBJc75I60N+dA7pI/6FZ9i/B+bAZ/8+miV26AEXYgEVLlTYhWqAkwZk/HpxEZusbNz0QU+/qF30Bk4TlgHWUq9f81df3BbzC9tAa3XIL2p8v7QNfuT92jKg4ZO1x8KvXAMmvUn6MrdfwfQJjEy6Blb61EvOQGOQZl/Zrw0gGTqSyNonaCcBkwSsfOkt3fjHOlRb9YMBXHtNkCY5txo9pWdCEjxUPwpGpW3+9bSS2yn8aOKwT8Qqn9UbWPBjojvllFP6KxEETCZrj0Vb+bMqITCwKditJf0C2OH8EiCozwognc4Z54SJ/apXvWpjhwDDJOUJKeA8ZovAwETMRoG5oEh9JrX73e9+zeTrfNVWdSbpKyQCdpO1dgm6rY44F/koSV914SMBhzaaTO1/sxfGqpCgTmBg8nZOmYAF/yeeeGJ/QIBd7LRS5VxXl7ImcKs3AjfXktUpwZ9zng8FWIIhvvPDgG0CjFe/+tWN/1wz6nZry/4d+VbSBJ9J+qqRQMZ1+axnPas/dOC6aosDX1mTvLr5Q6DKl64/aSAA8UPI9a/PPT13k5vcpK+y8Lk89quTjexll3YJzAR++kPAoR3sdutbXxsT3IIUpOk3ugTC9nnxTZImWKMXz7nFx1ai+ci5IgBmo0DFOWE8Ict3AnYb5PUvu9ipj5136nQ+G+u01/khoGajwFed5z73uftKlrFi4bL+g5FP+C4ZY04ysPwZtueBOfDZnp9mqQP0gItzWsQAbsLDdxEbwCr4wUvSn/Lwi185eX4FCV4MhH5dGTDpMWmYMOlLxjI0nfKKTycdBgh8ZfzawjMx0IlvMiGrTvoEOuToI8NO9cpTruSkgbKgaPkF+PRUurB6S55Mkj6It11y8Cu/JOmvJ9BsvtXXJgMTjwAInaQHp3xmAhIIJemrIvrGrUgTjSDZCkQyzgerFjb10mv/i0mu6rHSIViwcVb/k2EPGugb9ZuU2eQcMuGxK0kTnAukTGp0skl5oC6TopWo6lvtEDzhC1y0BS8Zt7ZMoGwic8IJJ/TgQNvYwjbYygO/sU0eXwjCTJjS2ofHF8nwq8mXH9jIViubJmh2CgaU10Z20ksHO9gobaVM2mRNhp0mbKtA6pTntpn2sIP9gjq62Y1Pj/pN5lYs0HyqPJpOetQlzS/sY4OVE8FUkqYdfsDQp1/Vh9b/Vnv5Rv7xxx/fzxf6lFEXn1jFg9XBB9qqX5UH7GW3vqXL6hP/abdybHe+aIfzjH7lBbZsJken80QdZNVfuthFD7nqJ7S2q18ZbWYbvXSxxa07+8L4Nhn9SjZJf+KP3fzAZ0lkzbANDxy3DZlZZPbAQXkgSZ/YDQIGPBeqC9aA0RYHnoF9QfZlXBd+MjY6ynNR4ymvHDDg0qOMvCT90XbySXp9Vc4AjA/IGnBgg656DY504SWjXvy2OJKxtKwsfTC5AmkgDbNtHchbqOuPAKs/GZMeXrK7Biz9YTLnT8D3/GBCsMpRaXkF+h4tLxm+40c8vscH5EDlwfj0gyS9D9BAX9EBlJPW92xUFh+mI0k/r9riwCO7ILs+aX1MDg3kATztRRfQm6TrS4ZN5EBbHMk4n9lEL30gSV9FaYsjGeUW5NIGMnSwTRuS9DrwCpJxvsnHa4uD/AJ1PbA0G+Wj6cXHS9InXXnsS4YdaDIlm6TXXem256g0TF9htL5M0qwAubUmwKjVYPl8sUdNX/1gA1A3O+WhYXph+fwvTQceunDxpNFJevCkHF14fFVlyOEDeVVvkr5XC58MefmVxpOmt2gyaDJoeeqSxpcWBLk1p+2VR498ckmW/YY3w/49MAc++/fRLHGQHqgL2mqMzafeQmqTKPB4uX0S9h745hJeYXke33RvHF/afgD5+NLFLywPTad63Kt3n93TMVP5otWLrjqUUZ4etDxl8eiE8eACaSBNpkC6AM+eCwOWFSQuNWAmQe4qqHbXeVHYaomNtpyBl4wBHY1XIJ1kOTlJ01mTAB+TxQfSMB46GXrRAB9UebJoUPlwMsqRJQPIADyQDLtKPgl2DxSS9MmarZglA9OVpAc1JrvSmaS3k0yS5kgGXqUrnQw7qx58+kAyyibpQUmSXqf6gXoAG9riSNLrV1Y+qLySk1e0/AK8hYpePhl68MjjF+AVrSza6ohbU27NWT0RuKhXPnlYkITWziSK9boQ+CAZQRoZZUCSpVyS7ofKrzqSLP3SFsfU5iQLzvgrfXDVhx65reuepukhJ79wkm4PuWTQ7CBjRcn+IiuQyuInkbUE5SQKo2fYtwfmwGff/plzD4EHXKyWiA1mNlva72CPhf0W7vujgV81MD4M3P8vvrR75coUDyYPyy8gg28jpzz33r3tF00HvTD5kkXjkQFoefiVxkPjFUgXFG+K5anbhkwrVZawudWvN3jncHSWdD7UoK8FBnSDNmwyQ+MXTtInBjyQBOo8elblkvQJpy0OOheop5NRThokI52k60qCvUk2Sc9TB1BfMnhFK4SGk0CbdMhLNvgEkpFGgyR9ok0289uaI0m3SVaSTXW1xaE+kGzILdh7/SVZ8vgp2UgrD0qg6CTLuisPTgJtakOSbltbOZJ0HUlWcjaSfM0mq2+4yZBN0svikYELkvT6krR1R5Jl2Wl+6Umyz/JtciQjuFQWCJxk81My6mE/Hig+Ohn5SSSXkIx0km5nMrCVniRdDo2gD6DVk4x86Rn274E58Nm/j2aJA/RAkuWFa5IzMLiX7cmWO9zhDs2TOjZd2oDoFz66u7n9kQAAEABJREFUeL7Ngy6QB/DtkUDLg6XRU1y0vQtkbJS2H8MvJsGXPRSetiEnX/mCSsOg+GSLhuVtBfILlANst8FR221etIx/gC49psSdD9MGSdcgnqRnJQPLw0hG2iBPNhlpedIwSLI895Jg9ckMUXJJlrxkyKgHtDVHkqXOyk4GbzWdZJPuJG16JBvpJEu9ZRtZbUyC3ARkQDGT9PLSSXq9yeAlaY4ky2AkyVKm7TnoS9L1JOncJD0tUfnosqt4SZb6kg1aPkiGnimdpDmS9DqSDcz/SbpONGiLI0nn0dMmR5KeSrLUhZFspJVJ0ssnG/xkM90WR7KZl6xPL0T3+ZdkW/W1xZGMOhZkbwMM2A3QqzDlJ6N8MvCq7Jxe74E58Fnvl6OSe6QYXQMWe5JAzcY9Tz94XNQj6rAnY9CengFogC6Q3gko7ykNT22o5+STT272C3iiRd2AXnLwFPDAlIfG2x+Qm8IjHvGIVoB/yimnNJswBYTJ+NWYZNOg1x22y/8lwyfJ8FGdU0m6Z5KBe2KLf8n+ZbYoul92cmh1J0NfMvB+DTgEAsmZV9d2zdXPIMmmayJJVyEPkYw0+mgDbQBl95TGkzY+AOkZDr0H5sDn0Pt01jjxQJI+gLmYrbh4WsITGW75oD0pU+CpClBpWHodyNsX2BAoHxbweBeId2d4yaG0+uWzhR3kqh78guIVLv5WuOQKr8oJepIsfxG2xWGA458FOf8dgAeSHID0oRNNzvx6k1FnMvDBtCZJvyYPRsehLptstsmqRpK11STp9idZm78VM1kvn6zn70tPkh3ZsJXOffGTLLOTDXrJnImpB7ZFz4HPttw0Cx2MB0zqSZYDRZK+/G7pvB3iQ10FVAsqbIy0ydhbVQU/3kMiz6Pt03020vhToGuaPhB6tSw73KM3qMsDSQ5E5TEhm4w2J9l0TiRbp7dqeDLK7Ct/q7wpPxl6kr1xySUjr9Lbwckok+wbT3Ule8tO849VOtm73UmWPxKSQbeDOJK96zgIdTsqmgwbqnCykU426NX8JMWa8UF6YA58DtKBc/H9e0CAY7IXZCRZTnaCkiT7V7BDiQosvKHVy8ikfX3a5yjQyag7GZh9O6xqW8XKD0m6DxRiB7ybIUlvfpLul2Rv3AX28S8ZZdaJJBt5yaCTzXhdueIlQ7bSZzVOjix7DoU/1l0HxUvSq0iyPD/kgSQ9b8t/hzEjydKenVSTbC6fbKSTvemd1DGXWe+BOfBZ75eZewg8YGCixoRfIADCB2j5ybjI0SAZ6SSSayHJctBJBk0wCdRBHcCHT70J12qLVR2rPx5xV38y9pBYjUk2ynYFi3/JZl6SvepNNniLIsu/ZIOfpP9yFVxN60qGTNtFhz5ZbW6SJSsZfTKVQxcsBWfimPRAkn6NVeNcpyBJsXp+Ms6TJfMsJpJ0u3ZiRrK5bJI+Xqy2u83HIfHAHPgcEjfOSvblgZqwYHJJoMMK6jJoCLh8tDEZdSZp3t3jO02CoKkRHklVbso71DR7BGDqEQTRj4Z3CySjL9a1N8ly8kiyFEnS+cmY7PgMlAB6CvjT9B4aewlT3pReCkyIyl/FE5EDIrejp2QontLS+4KpbNGwMjBA7xSUB8rDBdIHC8noZ3qSDXpaR9EwuQLpArwpLX00Q7UFrnagp1B8GB8GaICeYXhgDnyGH+b/h9ADSbq2JH2ykkjSf8G0xZEMfjLwgnVI/5INvT5V4btGLvwCn79wu8vLFPEEIG67MUIaTjZ0SB8qSNJVCcoEQEm6X5LBb/PRPZCknztJNqWrfwr3zD3/8KagX4FsfPhIgHW24E1hX3aW3L5k5JGDC1bTxd8u3l95+QWls9Jw8XaCD7b8Tuo8K8ok2XTeT23gAzDlzfTOPDAHPjvz21xqPx5Ish+JMyfbhxi9MTpJ/9BjDRzexvyJT3yieYuyICRJD0DanqPk9iRndIR4QL+AZJxfaFDmJRt8q2v6Vn6ywZcGSfokg1Y+2VhNksYvkC7AW0cX70DxVF+VnfJWaWlQsqs4SWeRAcnmtEz8KeBtBSUnHw2DKV3pVd4qX/4U5O8PyCcbbUg2aHkFq3qS9P5d5R+N6WS0JUk3X5sR8DqY5qGTUQ49Q2tz4DOfBYfNA0kOm+51ipON+pIxifmUhI8NXuYyl+kfQfXhQC8z9KFBKz8+SpoMWas+yYaOdXXMvCPDA/oKWNEB9k3BeCwsGgbFl7cdqMlEOVDpwnSg4Z2C8lPd9OCtQtlfsuT2Bavlqxw+eqpPmi55BdIFeEXD5LeCVVnyU5iWIwvW8fBXgZ4pr9IwHat5+McqVFu1uwBv2q/S8mB+KIyeoc2Bz+QkmMnD4IEk/VdXksOgfWuVBgEX+13ucpd22mmntQc+8IHtQhe6UPMiw9/5nd9pPllxk5vcpPmMRpK+2mOgAG0+jlgPWMFJRqCqfxlaGK3/qu+Ln6TZz1VpckAaJOnnKN46IENvgTRIsk58WzzlCcL0srlAGh+gS04aJOnna9vPMfUVPcmwlw6wn+Jrs5XbCtYWWDCTUS8bVstO2yy/YFVuoaZ/iJP8VAZ/N0H5RZuTLM9bfL4BaD6CyYEpLb3bYV7x2e1nwDHc/iTtohe9aLPic+ELX7id7Wxnaxe4wAXaZS972XbFK16x+Simb0NxQZL+bqE2OebBYuKMI4Q0oDPFpK5/Ku22VpL+dWx8aatAZEESqEOyQXfG5F+SPpnQMWH3SRcP4BdOIrltUA5UgWk7TFraIx+WJkcmGfVUnnx5+4NklCNXZZLBoysZdJLe7iREO8jvxORfspGfpJep7GQjrSxIBi9JD9a0BSRpDjLVzkrjTWlptgOy+hVdMjBI0u1JInlMQrK5bXyz6pNpw5PN8tO89fTu4M6Bz+7o513XyiR9sjJAAvt8OKEGTQOGdA3C0uSk8Wc48j2gzwBL9R2cjIEeHyTjPEDLhwF6HcgD07wkaydUcmAquxM6SQ8KPFUIkrTpcaB1JOn2KgeSdHV8JF2AiYYBGqDXwVZ5SXp968rgKbcOyh4yyWYd5PFhULLJkEsGlgfIFlQaBsU/FvC0PUn6eSPIL2iLg0ySntf2HEn2UDPigTnw4YUZjjkPJOmDsQGhGud2R5JK9tsffi3hC3hADbBLoZk4ojyQjP7TT0maQEEfJ+n9rQ+lDf6emiOHR64aIq/oZH1glKREOqYjyabJhJ6CtsOjyrOTCvWwvzCec1R+kr4qmQzblG37OJLNcnSWeDLykoGLv4orXXUlm+WTzWlyQLlks2/Vn6T3U5LeFv0CVvPanqN0yecXfYpO0iX8kOnELvzHN1Pgn2T4PEn3s/OGTJJd6KGtmzwHPlv7Zs7ZoQdcbAVUoA3eAA1cjPIKow8UlF2F0qEudA2MBgVpdSfpE5hB1KBbeW1x0JfsfJBQXh3wQl1fdSpauvLw0OxDy9stMG0vGqy2nW/0oTw0TCZJw9dn8F/+5V82G9iT0Wc1KX784x9v8sh4dcE3vvENxfutsE7s+Uf3HrL3FToZdRT9H//xH72OL3zhC73uJH1SkQ/oYJ+6pNEF0vqYDLowOhl6tIXd3jD+6le/uj3+8Y9vz3ve89pnP/vZXo/8ZExoP/7xj7udpX+K6QZTXpJ+rnt68V//9V+XwX4y2si2tjiUW6Cuu2iYLvyCJJ1Ujo/f+ta3th/84Ae9jp6x+JdsyCyS/Y+eAnr/7d/+rXnNxO/93u+1l73sZe3lL395O+OMM3r9ybBNQWX49fvf/347/fTT29vf/vamHcmQ4TcyBUm6z5QtqDxpNH1sqDTeOliXjwdKHj0FfLoBepqHxgfyCvCnUHwYHwbJaBsaH5Suf/zHf2wveclLWr2hXn/LT0YZ9AwbHpgDnw1fzNRh8IALczrQVBUGzrqAC1feweBkXOgCGnXTlQTqg3MNlBjJ4Ku/ZE0y8grkHQhMy9FZZfkA4E1l1Edmyq/8Iw8fGov0AU3arO2AbwAewEvGZE9WGh9IA+9oestb3tI++MEP9smu9MoT7Lz+9a9vgpa/+Iu/aN7eTQeZZOiVpg8oY7JIxjlBDi9Jn2jf8Y53tPe9733NU4AlL7+ALmVggG8lEazy5QF5wLXw4Q9/uD30oQ9tXr/g3PWSzVNOOaW9613v6m1Lhs3OF/pAMmxlDx1VL91AGmiXgOFpT3ta+/rXv95XyfiaDnWhSz4ZOouXjACj0upSTvDxxje+sb3whS9sf/M3f7MMWJJhJ3vIqV+ZJD3opCdJ8908gcxrXvOaJoA6YxH0POABD2iPfvSje3v9KGET++jhe22g6yd+4if6ayiSYWsyMHlQdcIADxSdDHlpUHlFr0vjAfWvk8MrIAekyRctjV4F/ClM8/ErXbqki1/nA3+5Hp75zGe2b3zjG02aXJLuT/QMGx6YA58NX8zUYfCAC9RgB6a0qqQLXNQHClV2iumQhg2YBk51J2MAL776QZJlQJTsf5Cge1/QJkeSSar1yQHDZMcOdJI+MCWR3DXAh/qnGpykeb2AVQ+Tsw/J/sM//EP3mdWBr33ta83ATp7/rOYk6Ssw9m8JbryNmyzdJnuTL/o2t7lN39CepFkx+eIXv9je/e53N7+S6SMD2AOXfgEVG+gRQJEtEJiYjGu1SX/S7VtwghefRElGn7KJfSZu5yJgs0nL+flP//RP7Z3vfGffbP9bv/Vb7VGPelR7xSte0W5/+9u35z73uY0s/epWFm0FxAd3+YFf8AV3AihtkBaQfOYzn2kf+9jH2pvf/Ob26U9/uvGv9iVpX/3qV5sAUf3K8JlJk68FJtr25S9/ub//ip1J2ne+8532kY98pH3ve9/rvhcIsouNfKLfPvGJT/Q8dpbf0ORMyEl6X7LxIQ95SHvRi17UvF39da97XW+3OpL0vleOXT/84Q/bNa95zXb1q1+9/df/+l9bPZTALv2WpF9H2qGeAmkgDYMkkj0Q68QW/9RNvrKLLoyPngJewZRfdDLqli65KS5+Mtq/mmaT9gLlpMHP/uzPtvvf//494HEeJlm2Tz4gP8PwwBz4DD/M/3fggf0VScZFnmQZXLQ9RzImLYOfi/JQQumETVrJ2Aviqa6qR17RBhcgjb8/ILcOVsupm14gD06GLdxg8Co90rsFtDlJn1CnbTaJ3/SmN22Pecxj2qte9ar22Mc+tn3uc59rggjL+CZt8ibnO97xjv2cMim6TeJ2yfOe97z2hCc8of/iVUdNjs9//vP7Z0pM5k960pP6BGG14XGPe1y/HUanvhGICFJMxqeeemqfkO93v/s1b/g++9nP3sjQ61bUM57xjEbHne50p16nYILND3vYw5qVEJPQH/zBH/Tg6slPfnJfGRF8nHjiiY0d+l69yglQBC2ePvyFX/iFviIjQLjvfe/bnv3sZ/e9MOoGyglI7nOf+zSvY7jtbW/bnvrUp3adVqV+7dd+rQme+Op//s//2W+ZCbgEROA5z3lOX/3isxve8PtCdGEAABAASURBVIbt5je/eTv55JP7ytL/+T//p7n19Bu/8RtNu25wgxu061znOu1Nb3pTXznTPze72c3ajW9843aHO9yhr07xmeBG29mEzy6286XVGTbzW2HtFrAoq4/gZARD2m0Sd70kY/J2Heln5UGS3hdFJ2Oc4Z8CdYBkyKpfHl7hZHNekh4skCVXmDwaxoenaTyADyfpQRgakIUBuuSk14F8UHlo5ZL0c1667TnQ/MCHgkN9cY5znKP7J0mXSrLJns7c5f+O2+Xtn5t/iD3gQkzGhYYGqnBBvv/97+/38g3MJinL5LD37GwF8lehZFf569ImTBOfAd2v1I9+9KP9V/QLXvCC9tu//dt9Yqhy5KYgfxXIVv2rWB557aJHPuy9QegXv/jFfRIxiPOJAR02cMG7BZwTwGBdbU7GaoJAQOBjyd6kaDJ37ljhgJXjLxM7WT681KUu1QQcAhmTrZUNeuUlaT5QazXJioTVCEGSwOW85z1vs0okz4qFycUeGytC+tBKhBdfmtT1GXuVFyCoyyrFgx/84L5KIV9gIZjQ3/e4xz36bTErIP/8z//cyL30pS9tl770pRv92mC1xOqFQEi7/tt/+2/M7oGP9M/8zM+0y13ucssAUf1WqZzT3/rWtxpb73znOzcrJdohWNEmwZ9giM9+9Vd/ta8cacflL3/5JhiyV+npT396u9WtbtVvU6nnKU95Sg+I+M8q0S//8i/3PSPnP//5exDKR0984hO7L9XrfOYHAYwVOv101atetb3nPe/pe5To1G7tAOT4t0BbfvSjH/Ug97rXvW5TH2yFi6zAR/+hlVcO3R20+JekBwFtz5FkDzWQMmCkWg8E0HgADYqG1YEH0Gyc8pMs9ZQMnKyvWx8nG3nJ5vLKrkIy5NUrLxllpJNB4wM8gGavvv/5n//5ZtWx6pYvj8wMGx44hIHPhtKZmj1QHkjGCof7+I985CP7r3gDt4DAIAdvFwQVYCovPYXKM3Ghf/M3f7MHOIIuA5mlexNaBSnKkgN4U5C3Cia1fYHyflXDgittBIIeqwgmHhOzgYk9yebBrPy2GzAfJOm/srXXZHn88cf321IG8atd7Wrtu9/9bvv2t7/db29YDVDG6gt5EyH6lre8ZTOxCyq8mdsKkUDEoG8CNRmQNaFf/OIXb1ZVvM9JcPDwhz+8/dzP/Vx/x5My+saqk3c8netc52ome4EEPQItqzKCGJP2H/7hH7b3vve9TQCgL70N3GqP/lbW6sgVrnCFvh9FoOGcvNvd7tZtZRvbTUpJ+iSujiQ90KGPPYIiNPuVkf7GN77RHNp5vvOdr5373Ofut5+srghKkjSrTVaDBD58crGLXazB3mGlvNtjbHQ77xKXuES/zSiASdL9b1XnSle6UlOOrCDESpMVIv4+4YQTGj+xWTv4054qqz5uDyp/nvOch5k9WCCXpK9e6UP69KdAUdClL+5973s314hbbUn6bRsBqeDRRm/9q63J8BF/tMmRjKChWPJBpZO98+WxB572RZXDQ5cMmuwU1vEqf11ekm2twCR7y7GndMOlHx/Nnw960IP6hnP5zll4hs0emAOfzf6YU4fBAy5Kv25dmAZOg5uARIBgKX+n4O3Lq2WLZ8WgaPhZz3pWU6df+tLowuhVPZUmcyCgnLqUQQP6/UK218QEUL+E0XyS5DB4/chVaRJJ0idE54Y0a01yJvlk+MPEb+DGg8kCTxGRByZPgQdfkknSBADKCBbgOvfIuA2gDL4JWhCgXnlJmnxpupP0CcReGPLsFMC71SX4tXIiaFKvOu9617u2U045pd/eco7r85/+6Z9ubp1d4xrX6Lft3KJ77Wtf21d1tE//C14ED2534SWj/X65C6K0lxxI0ssKvNwGZI8VLwGNdtnf4Zaueq3S2ISsLcrSLeAAeJ///Od74OYWiVtaF7zgBXsQahWKLu3lF7LKowVB/ImGtd1KlYBOUC+o9GSRN6bb10RHkr7nhx7lAJqdVnnULZjS1iR9JYu/y057kNjjLetVVt/Swa4C6WT4Dg3kJemBJbotjiTLwCMZ52GSLtMWBzl2F0Yv2P0vyRLjkylI0toiVzpJ9+UiuelPu5KhY1PGFonSlYwyyuPxA8wPSfq1RIVgVYD7yU9+UrK3KdnI78z53/zJivkcOLweSNIvPheqWxfepHyVq1ylv03Zr2e/6i2Ro21c9B2tgsqTD6Rd2OToIFd8eWhQNEwWkFcWJgOD4sFAHlvoLkwPWXkFeKsgD099aOVhQPdFLnKRPuCagJL0X79tFx4GbM0WxCTpE0SSvqpj8jdom9QFHM6X4xerQCZwE7UVOxuBawIw+VrJwTfRugVmAqefn9UFm6TcNnKbyaZgQYu9KzbqChbIm/D1kdtZbPjSl77UV05sDmar4ERd6rT359d//debukzQdFgBEjhZRTKRC6psgNYWgY9g6IQTTuirM0n6igb7LnzhC/dVoDPOOKMHIlZytMUqpODHpM9+IKAhL1iyqiJwOH7hH7eKbApWt5UW9dvbo41sM0Fa0XG7T3BiH41gyX4egZOVMKts/KCtML9pKxuTNLfKrPpY2bEpWn8kaQITAZi2u9124okn9kDnm9/8Zu9butgOJ+njgTS/aR9fK+82WZJ+e68tjiR9Jc6qleDKapwgl036za1PQSqb3NZDayOg2/lDv+DMbW71VJvUJ+CzgqYdgktyaCuMi+r7LUnngLFLW9BkBMzOI8EnHVbNyKjfyhRb+Fz9bJFXNLvcrmQLGW2xd8otRue4OvhTGbrYwv/OIec4vn6mT3l9BVwPSZo9bILQG93oRj0Ywleev7VphuGB4waa/88eODQeSNIn9yR9gEtG2sDrojfwuHhhA0VdvNIGMgMbnjw8svhogw7A88uTPlge+SpHvtIGFrQyhUseD21gUIZuaXJ0lX5YHpC/FVS+8mjlyLJRuu05BIBJun8MSMnwUdslR5I+KGtuEqin+YrPTIBve9vb+pM717rWtZqJ3qRrD433xpATxDin7EHRx4IO5QQiPkciMEAb+E3qAgZBqQDUJmO3gkxQggYrD8lYlbj+9a/fn64SMLDBhCeooMutOAGwOu2p8WSYvv6lX/qlPsHrVzbYc2Nyu+ENb9jU7daN+ugTcAg2tMH5Z9LCc9uIXu2wpwiw3eqSfHIc5badvTmCF7fVyLFRnv1rVhM9Eu52HD+YyJ1//CVwE/S5teWJMW0QXHmfDhkBluCHzVZXtAdtBYGv7Wuq23naeclLXrL7SsCjfv2j7YJPt/n0nWtLnvMcDaT5XF0CEG0QTOlbK8Ju1yTpPwzIW03jAz5zHbFVPa5Zfa8f+ABfECFwJat9Akh9JNAVMJOxEuYccBtVECOIs2fK2OP1AQJP/hbwWr2iS+Dhlps6BeducQpQBFSewNOXbMEXbKmHrwVrdPEN2riivKBUfQIn5wabnDPqsNmdzZ4OrGCHXW7Xa7+2CJLVkaSPt21x0C2Q09f8VrDImv9WPDAHPisOmZOH3gPJuDiTzROeC9OA6oI1EKrZAAnkucgNACZDPAOIycBAJA3IKVd58ouHXzJ4ZEAyJjmDlXx1KFd5SfojxFYA2ACSDdvppa8wegr4oHhJ+iDeFgfeAu3qv/JBMnyapPuDnwUsngq69rWv3fxytUfGxOo2yq1vfesmeLEXxL4b/eP24SMe8YhmVU05ZQQz17ve9frmXecVnuAFbQ/KLW5xi2ZFz+0Yq3L0OA/0vxUm75OxmqLMPe95z/5kk4BI3epRvwAKLYhxW5MOK0DqEqQJTgAdNjqzxx4VK0Welqpzz/nPH/I8CeapLI9t259jk7dVGbLdQYt/ghG2C4jotanbHhkBCZs8QSaoEazYN2PzM/9ZAbBfiU0CHx/ttTpgNYX92mmlSBot0BNkVR0/9VM/1R8ld+tW+z215b1AbBb4nXLKKc0ePvq1UZDEl8m41lxfSXqwr732Fynj9qAgScCjLjrOec5z9n1O5Nri0Df6Tv8AQeztbne7xib8ExcrTD5AjOZ7q2r8pL8EqvqGLepBK+8c0F5tVN6KkryTTjqp8Y+6rdLJo8uqmLT+4mtBnducglU+ZqNgkbxAXbCmbrZou77Rl3Q5P/WH+vSNttMFrBbLl+ecEVwqj3auotlHTn3qXbio/9U4JoDFSMZ1hZ5hswfmwGezP+bUYfCAQWQrtS5Sg5mL1gBvYChsUHBh45FJxkSJNgAIiKo8/crhJem/gsjgqT8ZtxbIKa+cfLQJt2TQBlSDI5vQVYYsOentQsknaf/5n/+5LIa/CsvMXULwJ0jG5GjCs6pisjABmUD0v8nGBCMgMLE4HwQi3GQSsrHZRGRisskW3+SgvD62amHFgC51kFXeBma6k/Q3GpNV1iRaMm59KUeXCYm8X9SCFxO+AMEER4ZutAAMtsLifFKPVQy3pZRxjprY1OX8VBac73zna9pnIjTRmYyT9KCZn9rigJU1kVslAuxSl3ZKo+nlF3bYEGyS51MBpXMayBMkCRbk8yu9gk2TqrQJn80m8mo7+5Tle8GfPiMv0BCcagN/Lcztt7y0jd3SwHnPRnr1mbayTb18mIzrl5x26Bf9Z/XGqha+duCzix757GU/u+Tppwoc9JMglLy2Cxz4RbBR7Rc4CVCsprHZOSTYQPMxf5LRL2zVbiCIIWNMocv5g2aH8ycZG8YFo9ov2FIPn/GD8xoWDAqOnAfktIstSfptRit4+oAt+kV7+TVJ31fmaUX59OIDepL0FUn0DMMDc+Az/DD/P8weMFhVFS5IaYOFe9sGI3kGFROFWxCWiy1fk5MnCMFHK5+k3x4xwCRjoEwGNugpB5Io0i98Ew7AB/TIVL/Bwj12S96Wl9FkrC7B5JKhC12QpAdZyWZc+YVLR6V3M9bvSboL0AjYxG0FRTrJ0q/yTIDF11cG+GTIyAdTHloZfMD/zhXY+SEfJOnnBt3Ohyqj39F45ORXOkkPRqTb4ii9Sfo5iZ+kr27Ia4ujzjvnsfrpXbC7HlgaqJcsHjmY/W6xwEn6akiSrl9dysF0qw8Nk9deWBuc5+i2OORXHtp1p1yS7g95SRaSrdejfJKeRstnX5LeT/QCAvLYhMYrOWkgH6CTdJ9N02xJht4kfTO3QEdAqe/J0gv4Khky+OpNhk55eMmGzyqt7imwkT48GJQsv0z50nSri5w8vCTdV2U/v9IhD6iD75SB5SVpDjSdMMCTVoe0MnjSgK4kPbCUDwRUVvwEUGST9L5Ez7DZA3Pgs9kfZ2Zq19WVpA+S1XAXL3CrC8+g71eLZXK3L1zE7tm76G0q9Yi4DaMGcAOHMjXISBtoYAMDepqnniTLJ37kGSzwBVzuravP5lD7I+w7cP+dLkAu2Wy/+vcHSfYnsuvyTQLlU32LBn6tWxnhEH0D0MkYwPUBnhUPkwI90voclgZo55JfxOSS9I3ERauLHECrA80WdQggkvRJLMlyYk7qPfTDAAAQAElEQVSGHnLqKFlp5fHa4pBWl3SSZaDinCS3EOk64WScH8qA4ikLyj7nPJ3S6iUnTSYZdZQf6FEPWXJkCqTlSZMjU/qk8ZP0CRNNXj3k0CBJfwN2kt4Ocsmgk+EjOpVznQHlS04emi40IJukBznJ8Ik+TIZek7rbf1aISp4ONLuVh6Xxk2wKKvm+bGiLI0kfi8gCeQt27ys4GfXyVaVhUPUk6X5SN/2lRz+QA0m6HcrIL1AfOhl91xYH2xeoBzPJsE8aqIOOZPCTYHeQJ9hx29dqGzn6k/S6i27zsfTAHPgsXTETh9MDLnIXIJyMi9agkoxgRN02dtpUaonYkrmnJgRBVn5sHLRZ0CZAAwQ9AiYXvQsdxjdYkpVv+VidJkCyFchIJ+kDX5JmA6jH3202POWUU/qeDi889KJFg5hNhPQlYeYBQZJej0JJoA5JOj/ZwD1jF/zTT8lotyBD/yXpkyh/cwEeDEycgp0kfSCXl6QHJm1x6Hs8fa2fpvpNSM4zkGRZhlwybECTowOwQTrJsj465SXpE1NbHNLklEerf8Hu/UoHHiCTjHLa4RyVTxYoRweafDLsUidgOxmYLjJkk/T2KCt4Lz5/0Y+fpAd9bc9BX+kgI00vnIw+IJoMG9RLL5vRyiTpT1vhlSyZAvrIqse1VmWS4YOyS53KSyubjDrR+MrD5IDgTzvpVId+h0HJ0qWM+vGVw0tG29B48tBVlzJAHj4fkmE73Ulkd6h6k3T/JyMvGem252ADUAegVxYaVpc6yEij5eFLk0+G7uIlox1sSNLPz7Y4+MRqGB1spmfB7udq0dJHHpw1Fs2Bz1nj911Va5I+QLQ9R5I+ObiwXcAuzCT9DbTuX9vgaNOjzZ0CH/fUBTMGIPfk3YayOdE+A4/teipCnidDrBi4f2+vg0dO3W/3IkH39+0lsDHTUxGCIoOJX0qenvCEh08k+NVk46ZAyOv3mWwQZGcSyW1DMgYp7QQKJgemQ5ljDQz0SfqvZQO2tL4QFGhrnQ/JmLT1LT4gm6SvDBjgk/TBX3m6pry2OPgdTz6Qpp+sdDL6Y0onG7yFin6uJulYuoAeukHxpnrkJ+nnvjYAPO1kR5WblsED5JJRVpq9QLm255jK8As5WXCS7pe2OJQhW/xk+C8ZbVL/qsyUlwx5MkkWGltvExl6k3TfyAfqkWcSnuYn6eXaniMZ5cjyDbZ2SKOVhaXRBUl625TBU1+yoYt8QbJhO3myVYeySbpNaLYnQ0+SHjDitT1Hkk7RoS96YvEvSW9/km5XWxxJ+jmaZJEaf+pnV5Iul6QH+86HZIOXjDLqYGsydLEFJCO/8qp8MuSS9DYlWdbT5mOTB+bAZ5M75sSh8ICL00UJ0HTCybjQp7RfKVZiBDP28NhQaIOqgcjGxJNPPrkPQH7tCUDsCfLIqI3Pr3zlKxsZj3l6LNYjngIifJsPvevCo6Pe1CyIwrcJ0uO29FsFsnfCI63020yIb/PjiSee2ARWVpjYaMCatqfaVFibgDRIxuCEphNONnjS5AF6NwK/JOmTBj8k6Y+w84U8E0ySPnjzP8BviyPJ4n/rAzy5nlj8q3yyQBpO0usx+eAlWZZVPkmrg3zJJOnlklR2n9DIJHvzCMkDdEwhSa8TbzVfuuxIsqyTbDLSaHJTUAYfTvbWT7byYZAMOXnJoFfLJ+l+Jw9MwlPfJaOvkiGXDEw2GfaSTwadDCxfXepui0M6yYJqvc3y8GAycJKelwzcFgd+ycHJRl6S7uckzSGfriSdr2wyaHkF+OgkfcxBrwI9oC2OaV6SrhtPPigaLkjS2yKdbPahMsnQUzQflixcwFYg3RYHDIqXjLF2kdX/knQ8/xseOG6g+f/sgUPrgWTjQjOpAb8Ak/QBtS0OgYRbHYIYT0csWM3LuQRBAhLvJPFODUvqIBlL7G6DeezWEx7kDRLeCWK1yPs9rNbYEyCQEdB4Qsebdq38eGzYrTRBlMHcYGFwUad3YAisrC4JjtxiU57dBhT2kYeT9AFsldZOvBm29kCSnslXIMnSl9I98xD9ow8k2bbGJEt7poWS9fypzIHQ7AIHUmY7sgerM8l2qtmWDFtACSebdSeb0yV3qHByePUfCjuTrD3fDlZ3MvQmOVhVx1z5OfA55rr0yG2QAIV1Ap5k42KUdivJKo1bTjYyW2lx68q7QqwEubdPDrZ64zMQblO59SV4StIEOD4J4FFPnwXwHhP1ucXlvR8CLN/eesMb3oDdb7UgPEJKr1te6vD2VBud3UKzjCzoEXgZwIEyMECvAj5Y5c/pzR7Yv482y6+mkmyaMJJ0kSSb+J15GP8lo75kA6suGWn0vmDqh2SUSQbeV7nDmZfkcKpfqztZX2eS3p/J3nitoj3MJHuoMwdN+3GnNSbZ1NYD1ZPsvdLDLnCguo5l+TnwOZZ79yxuW5KlBcnGBekiFGBYPQFoqy9eBCaI8UK1U089tbmFZeXGraYkyyeyBFBWYigXMMn3ynnv+bBK5D0Y3plhFYjsn/zJnzQrOd6n4r0Y+OpN0myg9rI67+t46Utf2gQ8NjWTtz/Iao/VoWS0he3qnWHnHkiGL0tDsjld/ClOspwQpvx1tD4C8pJRDj2FJNNkp5P0Onpi8S/Zd3oh0v+qrp6Y/NuKPxE5LGSSQ6I3Wa8nWc/fX6XJ+nJJNvl9VQ8/FsgrGpbeLZAMPyXZVpOT7cltS9kxJjQHPsdYhx6pzRHcJONCNGAJPGC3mTw1JUBxa+qhD31os/IjeDn55JObN8N6qZlgxZtxbUq28dlLwwQtXgp3netcp3kBmxUf5ejzllZv5hW42KTsVhob0N4HglYn8CIzG6ptlBZE2WfkkXb1k2Njkn4PPxltaCuHtqyw+sbFdTyyYDVvN6aTzf5M9k4nm3n78lOyWTbZO50MXpJ9Trj7queszkvOWtuTs7b+/fk/yf5EDnl+cubVmeSoPXcPueN3oHAOfHbgtLnIgXnAJC/QScbFKpgQkOBZTbHaA+O7LXWve92ruZ3l9f0CGnx7c9zG8kZle3Qe9KAHNXKCFSs25Lyp1ev25Xk6SwAjsPHuD6/ol+eV+oIo9bEBeIzdy/MERZ4iEwT5LAAZtlldSsaKlbbsC3im8tFgNY23m6H8kWTpBrxKJOmDepJiLXGSZV4yaJnJBi09hSQ9mQzcE5N/SbrOCWtLctXOrQST7etMspWaHfGTQ6cv2beuJN13yf7xjhqzKJRs6F4kN9U3TaNBEmhXQJK9/LHa8GTIrPJ3c/ooDnx2c7cdfW2vCSMZF6GgR0Aj8LCiAgtS3OqSRifjvR9J+ovFlNFyt7fISAOysDrsxwH27Hhqy94cecopkwxdZAEblLdKZD8PuZKvfDLsk5a/ClvxV+VW08qBVf5uTSfj3DjY9icbevgXHIzOZEPfwehZLZscvN5k6Eg28MG2d52dq7wjIb3azmT44MywLRl1JRv4zKh3O3Ukw6btyO5WmW0HPk4ysOoovILVvDk9e4AHknEhCiCcKwINwUuSfvsIH6/tOQQe5JL0/GSUT0a6TY5k5CmTjFUZ2dJwEmjTr6Iky3TJqQ8Ns0ch6WTISoNkpJOBV3nSIEnfPJ1EsrdD8CRRbVUXqPrk7Wbgi8PV/mT0w6HSnxxafYfKrsOlJ9ld7T1cfjzkeneJwhojD9UYse3AZ5f4d27mYfCAk9YJK5Cg3opMkh58SMsD5KZpvILiw+SKjy6QN+VLAwEHfsmto0sOBmRggE6C7Pt2pNdB6e+Ci38lsyD7XzJ0kGNTkh4QtcWBt0C75i8ZvtDgJMtzQfpQQTL0JjlUKrudyYa+JEteskEfsgp3oCjJDkrtv0hyePTuv+b1Ekm679fnztxjwQNJDkszDijwmQ7kSfpJl2xg+YfFylnpUe8BKzzODxO8AMjeGbeWvCzQvp2zClbrX02v2iV/f6AMGRuq0R6jd+sNrSP5gQ/QBUmKnPHsgZ16YC43e+CY8YBxEmhQMsbHJD3uwDsYOKDA52AqmsvuTg84cWt1wz4aj5z7AKiPkXqjsg+PTuG0005rBc997nPboYDSty/Mhn3lbyePDkCW3V6a6L1BeB7Rf+Mb37jXCg//JIfmYt6dZ9jc6tkDswd2gweMleBQtPWAAp9kY4BmwCokORQ2zTqOIQ8k6a/495i5d/J85CMfad6T8+xnP7s95znPaYKCrUDQcChhWg+9lS66cPHXYTL7guc///m9TWSUFwAJhARBgj7fHeML+3yScb0kAx/ybp8Vzh6YPTB74Cj3QHLox8dtBT4CHL5LsvzcQJuP2QPb8IBzx20u7+h5xSte0d7znve0d7/73c33trxYEF08dAHeoYLDoXOdber50z/9094+tPa9613vauB973tfe9vb3tZpH0zlF8CFbv8B9AyzB2YPzB6YPTA8UGPkSLUefxgrQfF2grcV+FCsIrcsVg2RV7CvvJKZ8VnmgbO04iTN+3dOPPHEdtJJJzUvHbz+9a/fcaXxCvAOFZTOKaa70ugCvKJ3iqc6vGDx2te+drv61a/evHTRG6W9H0hnJFner06CNcPsgdkDswdmD6zxgH2RSdr+4pA1Rfdi7TfwEcwAlflwpACIFjywFS1vHZAH+8qTvxMoncoWPcX4BVN+0fKKXoflT2GdzFY85SoPPYUpv+gpJltp9L6g5Fbxvsocyjz1rupzW8c7dOQB5xJAk4XPTHAOg6oTXVC8nWBtAdOy0nQLdrQ5SX8yDJ8cHjo5tgMfbQXaui/Yjsy+ys95swdmDxz9HjAOgGTvcdG73oypO2vlKLWtwIeogfuHP/xh36+RDGNUzjhApjC6YMpDrwK54qF3AlUervJTGm/V1krLA+QBWh68XahyhZUrunQVrjz5BXhAeissD1Q+GlS6MB6QLpAGlT4zcZK+qqF+wA9JuglovCRdJjlzsF8OIBn1oQuSwUsOHPdGrfzTPro9xSZLoCMQxJdGJ0EeU1Dtqz6eNk4ewIMBeobZA7MHZg+UB4wLUzB2Sv/Lv/xLE4+U3E7wtgIflan03//935dPpUwrM3hP06u08lOedJKuC90Wh8lhgQ7qLxkTCJ1gqox+vIIkfbIlg5ekv3BOmiwMkiGXRLL/WicPMOAknZ8MjCdvOugXb8ovXjJ0ywP4SZb24bEJoLcDyWZblKEXPpyQZK36JL09yWa8VvgoZybp53ay0da2OLy/CLhe9GWSBffY/KtzrXAyNrlrbTLaLW8VkpFHbobZA4fbA7P+I9MDSfp8MZ1Dk3RjfWJIPNITO/y37cCHfka43fX973+//eM//mP7p3/6p47/4R/+oRXgf/e7321kvve97/V8GOCRU+7b3/52Kx68L1AGbCVDr7ypDDuk2QKXDCxd8uvSeIDMKuAX0KMt3/nOd3p7pYG6yaD/9//+3z2PHnz2KCMf4JEDZGD55NBkABqQkV4HdOH//d//fe8PsgAfPrOADUB9sPZsT45JEgAAEABJREFUBfLJHQugLUBbYH6HtwJyRys4FwvWtUF/y4d/8IMf9GvALzWBzr/927/1NP9UWTSo9Iy/18fH2Q+zH3bjOWDsMG4aP7Qf/ud//ufmNpeHZcQiYpKdwn4Dn/p1WhX81V/9VX/PypOf/OR26qmndnjCE57Q8ZOe9KT2lKc8pT31qU9txSu5Jz7xiU0+kP/4xz++yQOnLvTg7xSUL6ADXXrRAB+vQJqtcPHYRZatxUMDcuuAPFm6lAfSyjztaU9r2onGUx5WpkAevnJ0oJ/+9Kc3fD6EAb4y8L6ADuVh8nDJSxd9ZmD1gTOjriOlDu0FZQ96CsXfLVjbXQfPeMYz2tvf/vb2rW99qz/dVud7nZ+ui7PeJ09ajlGzLbMv5nPgrDsHTl3EBDU26Adprwj5/Oc/3+wXtWJeMclO8H4DHx95dD/Nm2d/9md/tom6vvKVrzQB0Je+9KX2t3/7tw0Gf/d3f9c++clPts985jPty1/+csef/vSnG2O//vWvdzk0ma9+9avts5/9bPvc5z7X/vqv/7pJf/GLX2zgC1/4QpsC3r6ATsAGoCy9xYPZiwfkqxt87Wtf63b95V/+ZbdHPXQActoBpOVNgd2f+tSnenmy2iqfvDr56W/+5m8avnrx5JElB5MB7OMXPFg+n8hTN1BePnoKdFZaPeoji/+ZRV/g0UNnAT2rUHkHig9GT9l9rGC+4w/+B2iAD7Zqp7yjFbRvCtrhvHP+Ofc+9rGP9THArzjL1FZ7ne9kyAJyAD3DGAdnP8x+2O3ngPHSOGq8gO0z/rmf+7nmrf87CXiqzH4DH3sSgAhLhZe//OXbQx/60GZV4bGPfWx7wAMe0H8licge9rCHtUc/+tHNW2of85jHtGc+85ldDv2gBz2oPepRj2rkrGR4gR38uMc9rpd5+MMf3ldHrJDgw9sFKyIFosOiYfX5NelXJ5puNNvQbGaDX6DapE7pRz7ykQ3Wxq1Au/ySVUbbii6fqP+BD3xg94E66VEnTLdy6tF20S2/sVEeTJY/yZPVNlh6KyDDDuXJsoFueujFOzNBneDMrPNQ1XUwevTdFA5G19FSttrLXuecc9E15VpzDd70pjdtHue/5S1v2Vc0yZBVTj5wTeHN8PjleDj7YvbFbjwHzI3GA+OCl96awy572cu2c57znH3Vp4KYneD9Bj51qwv2ZMrZz372dv7zn795A633slziEpdov/iLv9jTl7vc5fr7SnyT6FKXulSXu9CFLtS8vO6EE05oV7jCFdolL3nJdpGLXKRd8IIXbPLIXfrSl2704Bdc9KIX7XKVhtW3FVz4whfug6qBlT3k8Y4//vjOV05d6jnvec/bbZO++MUv3gAb1Km8sgD/Yhe7WCuQngKd5JXTtqpLcKgMH13pSlfqbdZectoM0w/USx6vdKHpZj8ZuqTph7cCsspoo7qlL3OZyzQ8OqWB8vAq4O8E9qWn8ugtujAeqPSxgvm6oNqknevAuQrW5R3JvGoXvNpWPLY7X72t2znvfDzXuc7VX0DmB5Q2O98BWfnOU+eu9Az/o7/3avbD7Ifdeg4YC8QL2n/uc5+7xxhiEAsxydjovJOgR5n9Bj42EdmQSNimItgyk/ts+G6DwYKdD33oQ/3+vTI//vGP+65st5K8xfYb3/hGQ7vPb8OvXdka4EkxsoB++oB8gEcfcNtNXfhkKg/NLnmg6CRNmSR9o6C37br1xHlkbJSilz1vetOb+u017UrSH5djE5lR3/+v86TVi6es+v71X/+1veENb2hu9QkQ8ZM05d/61re2P//zP1/aUeXYDGwWBx//+Meb22ZuBbCN3bC6YLLqQtMPy0MD+erTBz4LoY/ocGvSN7LIFpBnB0Dj0w2vpumY8oqGwbQMG/CUwQfqKJCPBwOyAA3I8W/RMPmjHaod2qe9+gldgFf00YjX9Y92JGlukTu3tNF1l4ynDa0gO4ddL/JhMnyl7Az///6ittkPsx928zlgPtB+Y0WS/sPJ+GmsaAdx7DfwWaebIQarJMslJwOXbxO5DWbyNvEKKF772tf2W1zu0X34wx9ubvnYw2KyN/gZGOlTXl0Gx6KT9OAJX0OtNimjbgEKOXy8gmQEHHTSZSAVYNlP4PbaO97xjiYQUJYeefa/uCX0lre8pbdH2Z/6qZ/qgzYd0mwgm4yBW3l1st9TK8r7LIE0m0wGOs23ml74whc2deHzS2E66Bf8veAFL2jsYxse3cqoU/3ai6c9yhWPXUC9/G1Z8NWvfnX32/vf//52+umn9ydolE/S6KaXLnqUReMl6Y9hq5ON8smj8ZLRdvJJmgMfJpuk16su5egkC+QDvMLKATrIoJWVj4bxj3bQDlBtcg6g+ULb0AC9DpLh1+TIw+xNNtuFpz3OG6CdoGh50lPAA8lmXcmcTmYfJLMPkiPAB2eSDcYC44VxE675JBk+kH8wcNxOChvYkjSTu0kLNphb1pYnQDGB/cRP/EQPHn7yJ3+yWaq68Y1v3J7znOe0a13rWssJ1mYlgRI7DISChST9nToCAhO9FQSBiNUaj7yS5RB1o5XziCw5dqhbAEF35bOL89jG3h/96Efdfvp9O0lwcve7373/yiJrFccTKLA0PdUBbADKsjFJf7GjesmxLRk8aXaWDmm0lRj2il7PcY5zNHa5d8lGj8fjK6dtypAVYOElQzc9+PI9+mfzuUDrPve5T1+dsvpj0zaf/su//Eu3kZ88Gsjn2kOHOtB000MWH08btYcftFld8vDk8TGdSXrQKF9QJo8cX9MP4yfjvCFHRzLSZECSfm7IU74dA4d2gWoKmi+cL6DS8DqockciZu+qXXjVd0mWwTC54qPXgbLr+DNv9sDsgWPPA8kYH5L12HiwCvsbQ7bjpR0FPgxJxkRngmaISVIQAJs8PXvvXTQmRYO8PE932KRk9cckb3PjTW5yk2az433ve9/mdpgJ2WbYO97xju12t7tdu9vd7tY8BXLrW9+64d32trdtNkm6LeQWko3Ep5xySrvVrW7VH6O3smNTlO8igQc/+MH9Fpv6TKYf/OAHu0712tBsQqfHxmIfkdQ2t+YEQbe//e0b3W5jCTDOOOOMdsMb3rDd6U53aje/+c37pm5BhGBLOW0HJvnyCb7JzYrMIx7xiHa9612v26kN9H/gAx9oVmqsgGmnTdLa7TtWPm7pFuInPvGJ9hu/8RtN229xi1u0N77xjT044Msb3OAGzWZm9vgIqEf+XvnKVzYfyLS6ZXXNxjj9QJ7eX/u1X2vKvfjFL+7B0O///u83em1Av+td79rref3rX98Em4It5fnr5JNPbve61736U2z89qpXvard4Q53aPLufe97dz9rr7Y7+WC+4RN8gCcQdk5YYXvpS1/afud3fqcJPF/0ohf1VyWcdtppzeoheP7zn9+OdtA+bdA+fWB1T3u1z0dN+Urgyz8FeEczVDuq77VFn+MnY5DDm+Go9sBs/OyBw+KBJH2OM16YM4wjyVgQMY/jtYM4dhT4qI9BjLFCgTbZ/8zP/Ezf13K/+92vmVytPAgWGJqkWWWpVQOT8u/93u81H3B0e8ykbzKwgmCFworICSec0Cd8k7e6HvKQhzQTs6DKLTRBgUdk6bSKJIAyiQuK7nKXuzQ7wk3c9u+o2yqQwVcARd6tNysiNmt73F4+3b/7u7/bf6Wqz2rQRz/60f6YvoDN5ma36wRVAhOPG2o7n2gnUAef4BXwkzoEOfI87aVNf/Znf9ZXZ0x82mJD16mnntoEKoICjwS//OUvbwJHfpWv7XzCXv6yEiYwsuMdT5BmU7PN5jaWCkysIgksT14ELwK+85znPP29Kl52SLe6+fP+979/swIluLJnyaStrwQ2gh66PS5vr9bpp5/efuVXfqU/2Ue3W2x84aTUNu3Ul2h+EADyDZ5gTrApqDzjjDOaYNMeLP5wyxC8973vbUcrsB+U/WjtE+jioQWXgk+PcfNVMgKC5OjH+ntfoL1gVSY5+tuezG1IZh8ksw+Sfftg9fo3JhRUnvkEnQTqc3MnDuLfcQdaNknfr6KcSSwZxritZRXAxO9L1FYUfJnaBKshJn63UoCG/PEf/3FvgKAjSSMnOLFaJN8TVx41txJx4okn9tUfE6cgJ0nf5EQuSZ98BU+erPJuHU9BCXxM8vbNCMKUVfdVr3rVvnJ0zWtes5XNgoW2OEz83u0jSHBbTjnBmxUkT2cJdrTNJu1ktLvKJum357RVPXCS3kZ+cutHfW4HstXKy/nOd75ehg75giorKL/+67/e2CKIEFAISgRG2uuJGLrx+Rrvnve8Z+MrwY66Fk3pT8zZEV+BzzWucY1G7wUucIH2zW9+s9/So99Kk5UdT9Tw9Z3vfOfmKR3+EowKqqyWWZETXHlEmZ+9v4mM22vs8FSOvVJ0sqmCHTR/wOyGnQsCUmn95PacYMyjz4KhZz3rWf1VCB6DRh+NwHbAdhhYmZMGVjudT/xllZMvknG+6D9pMKWljyRgG1ja9J//2ccGaXx9DScb7UrSZfBLDg2SIYc/w4YvZ1/MvjhWzwHX/TrQXnNIMsaLJF0MH/TEQfw74MBnWlcNbHgmbgaZDE855ZS+2iJoMEnKNyEDZdz2sXKAL1hyS8zj3lYz5OGb6OlTxorN6173uv5SRJOw2ycmDHUm6UEQnsCJs9riMNmakK2cCCzUxzZyJhrlrTwsRPuSWpIehAhOlJOvHHutiAh22GCVRzmTt7LkySbpetTPbtAWR+EkPV+aPDk2wsnIE4CoW33kgDbhaasAiD0efxeoaJPygkd+JM9fZIB6gODGy5+sZLndqIzVubY42JCkT0b0gdJDl/L8hs+uRZG+QsUmetzqszp3/PHHN4/mq5etpZc8OZg+uulD43mc2aqaNgkuYQGc1Sr0sQBWLsG0XdLOef5KDu1Fza9nNehnNhRGg9U0XjLaj55h9sDsgd3rgWRjLDBWJGNuQpdXpnTxDhQfcOCjUoO1ipL0x7RNciZIkyG+4MLkl6SveJj4THTyyQk8TjrpJKI9aPmFX/iFfovM3g8TssBCPUAZt0KsUgiirHjQJSiRR4m0iVkQYtXEKoVgyT4Xv6zRSXpgo372lk3KgiR9FUQQIbiy70d5t5le8pKXNLe73J5hm8lY++iQZkOSHti0PQcfyZdUp0Cp6tEu+RUAJMNPeGTYl6QHI+zRZmWs1ihDJxu1Pxll8dTHLvXxh3wrK26luE3n7bpW1gQoZJRRn3IgSd/zk6Rv/Pa+I6s/bv+5vfZHf/RHzWqF/rBaxV59ZhXLLTwrbfRo63HHHdftZzc5wB5pNkqjnQv2ibGDTYAOGK9ofpbG1zYYFG+VllYPQIOip2Xwt4Kqp8qRQysvj20ATx4+vBUk6UEj+QI+4AuQRJfsBUn6dZQcWbgMTVJkx8lGOtmgtZFAMniV5gP8giRHZHuTQ2vXbmtvcmj9l8z6kqPbB3UNTHEy2mR82LV6WjoAABAASURBVGpsmMrvhN5v4JMMI5KBVcIYYNA32JeBJlWTpckZHzZBmyQFQ1Zz/MqVZ7OyzbreX2NTrlUfLz6z6uE2D0jSP0p2s5vdrL+i+vTTT2/25LiFYxIV/KjPxJukP0Hm9pQAyf4Yk7Sg4cTFrTITNDvsX1E/2wRc6jNReepMnV6WZA+QFRRPoAmA/FK3F0mwJpAQDKlbUGDiVp4N/JCkB1jsMzmqj1/QVb9Jj/+80E29AgV+Ygu76BPwALeQtInv7IkSgGkTkE+3oEC+/lAHHeoXBFql+YM/+IOmLnuA7Guyf4ff2Ga1hrz62cHOSuszq3Y2ZPOFFSNttDLjNo3bmfrD3h7+cluNDnZoI1nnS4E2J+M8qjyYfDKCgpJRBr+CIjbhAW3Vh/KBMmDKI4cnHz0F/GTYkWzGU7kprYx0MoJCdusndSbpQd60rmToVaaAjmTwlQfyVsvhgSTQUQFJlsHK1GBtTLJkJRv0krkgkvX8Rdau+0tmX+y6Tp8bvMkDyfprIFnP31R4G4n9Bj7rdCRZDnImx5qcPGFl469J1mAuzxNKngq67GUv2654xSu2Jz/5yU0gYVXjwQ9+cH91/aMf/eiObZQ1+XuiyiZm+0dMLva9eBLGXhtPHqlDWbfG7JcRRFntcUvHZG+/iydmPEFDt/0tVjmUMYmbRNXlVfk2OZvI7cHwpJX2wvZjmOzVpQ3Ke8IM334XAQH9giEBCFnBgCBE29giOLEnRjntYBd92sVH9swIagQr2kynAM3j5OQ8BSawsR+JrcCnKpQRpNm07CkuAZyARfBiQ7cNyoKD61znOv0pKZu0PY2m/fbSqNfTYwJDgR6f8JM26st73OMevT8Ec25h8bGnktjkiburXe1q/a2y/MAePPVaCXOLkg6BF0jGuWLSB3g1GUrzFZ/jwwIJvkrSg13nEL724QuoBHPqSTZ0K0eObkC3NJjSzst9AXlQZchWGo/usllaPlwyMMAD62i8KZADU95MH/seSMb5u9rS+VxY9cicnj1waD1w3E7UJenFTAAmIpOWCV8AYFI0GSTpwZHbMyeccEJ/Tw3aqo6AIEkTAFiducpVrtKDIZO1iV9AY++HSugyydnzceUrX7l/aoIeqy2CJLdXrF6QYw8dVknoFWh5NT4+WTRZE6jAQQAGm6jZaMVCnvqsKqkPn4x20mtzNBBsWL2C3Z5js9UbE7DJEeYXqyxs1BYBDjpJv8WnPJvI8os2CeDYo71sYLtAjRzf8hU/CwRgwYbgQBltJ0cXnYIrPvDJELbgC6IEh4Ia7dcHgis8egRs/MtOdfOHdlvx4g/9YmC24qW97BFEar++U15dbXEoiya/SPa/JH1FrHjq0HcAj++USdLowrOKhJ+kP2KP1h/yKU3S3yFElh68wmSl5cFJoC2BHNhKQB77YLrL/iT9fMffquwqnyxY5c/p2QOzB45ND8ytOjI8cMCBj4G6JhVNQJsA0CZfExLaxGvCgk2A5NwWqsmKHD5ZOv2KN6GY0MnRiU8GJOMWA57gQKBFnl5l8E1CbFAnWh30wGSSoQOPbXSQFTBIe2KMPfJN7MqxVxofTb8N03jA5mN10Q8EKWyij010qEN5POmyW7vQ8pJhm3q1T57bR3DJyGMDu9UJ2KOeqkPd6gD0Kp+k78US2EjTQyddypMDdAhetKHKJ+m3cTw2ryz5ZEzy6mILPeQBW9gF0GToBkl60IOWl6TveZFmD1zySSS7vDrp5m8+Vp9Mtqo/SbcxyaZ9Vkl6MNImR7I3b5K9iUw2ZJNBs0/97GeP+rWV7zYVXpNQZg2725hkXdbMmz0we2D2wOyBQ+yBAw58kjFAmwBMRlZDTIhoe0ZMqiZOk4FgxsRgshJcmHhhecqT0x5lTQoCAzz6THbSVl9MisnY72OCUYdyAhDllEnSJxCyQJ3qT9I/00AXvskKsEsdyprItCMZOthJPolqOigjIMFnO/14ZItmS+Ul6ZM2ee0hA1OGToZd5PG0hV/oI4ePVj7ZsIO9eGQERsomYyWEb/DpYRtZ+ezS3vIzPl+QU4dAkxyaDB3SdFgpIw/o0H/Kso9edPGUVyZJ74tqJ11kC8gUT/lkBH10JpHV93Yh6Lai5tzif2DVTsBJjzrJsC9J36CuHL0wnepFJ+kBEnodJKPuaZ6ypQOWp0718Z+62YGfpLcbPYUk0+Q+afXtU2DOPIY8MDdl9sDsgbPCA8fttFKDvrImQ7QAxWRkUpY2CftF7paKwdzkalIlIyAxWZhIyJE3gZjIpU1yJheBCXkg2KHPRKwO+SZE9dMrjWYTWROfWzjqtoFXcKM++SZkdboVpIw6ydNDRj6sjPJJ+oTGbu1Qr4mv6sSzv4Ysm+XRr410oulDm7iVF1xU3Wxy+4+MOpVD0yMgUo4OPlIG0CNYI6tuMnSyAU+brNLg0+O2VJL+IkRyfEiPtqo7SSv/q4sO7fIIfdmifvYpr7/Zrb3qIKNOPPl8RQ97QBJZ3Y9JOsZQhu/VB9OjvLQ66PbNMXvD7FHydJl3PfEh2713yeZtL2JUT+mA6acPP4nkst6eWPlXcsmQlQZsSUbQlKTfpvR6gDe/+c3NB2Gdb84FbWlrDjrWsLstyahrXf7M29sDfFmwd+7RyZm2p2j46GzNkWU1PxYcWZbN1pyVHthx4GNCScZk4MQyaZpsanJMxm0Mt4/wTbQmYJM1WqOVg010Jjj8JP0joiYR5UzwAhQTi0lWPeqWLy3fBGsSx0MLnOTZJCxtYmdXkj7Z4KmbDJtMsIIjgRU5k7vJTpp9ZAEbgAlX2uQuX5sEZ3h0sVseO+mHy06BDFk2kIOT9Dc1a4M66aEXSCdjtavsVY7PtJdu79JJxj4X9fFlkv59ND5Vn8mZrMBRG6e6BDjKyCOPVre2CKrYqM3qVFYeH8HkkyA7kEVoLzurLUm67+XhATRgF91o9gN6vaTRhm6bq31O5Iwzzminnnpq/2SJp+v4y6sKBENeqKhvkvRH8emkjz3sQKsTJJHst8X0M+iMxT/lkpG/SHablSdT4Lx62cte1t9V5W3aHuVPNsoopx6AnkKyt1zlr8N0gHV5RwNvX7bLA9oBg3X0Oh5ZsJonXbCaP02XzBTLB3gwQAP0KhQfBvJhgAZTOklfBS7eFKPBtIw0cE7C8kDRUzyVwd8flB5yaFA0DPAKpAvwpvRqWh4eWKWldwJ0FSiPhqcw5aELpjJo/MJFS4PVNN4Mx54HDjjwSTYGbhNBuaQmRJOmiatOoOJLg+kFmqT/eq6JJclyommLI0m/dUHnItllTW70VLr0sUWetAmRDUBwoDx+lVMWJOm3PsiwAc8Ez2by+PQqV0CmQJ4Jmqz8qg+NL3+qI0l/5J4cGXrkw+TxKwCosvKT9LbjKZekOdB4ZW/ZIQ9fcKM83Um6b/kCJCHWgaz200cHOkmXLx4ZwvKTkSe9CuxP0gd4ZZP0AKPtOZLsoTYjddKtDJsFju985zv7Jys8eedVBh6b92oD+dLazWc0CdqUFwR6e7fPlnh/EVl8/SrPCpFPbvh8iOBNu9gsyJLn8XzvjOIjtsiHS0+S5s3e9Auw5XkLuXMPDdgD0CBJP8/wkg1auiDZ7Jdkc7rkjiacjDYkA5ftfDKlk/TzRT/xt/6Qj+Z3WBl8/U0uSfepPDLJRh1JNulTlj44GWOK8w1vFUpGHZWHB9SVpNdbdeIXsE8Zuqe0c4m889WPDG2QT67qQZce+fjqwzeewcqQSTbaKg2c32TQbDhcsJX+rfjJhq0HY9NUfzL6AK+gdEujYT4sGk7Gj0N9wVfTfPJkVjHeDMeeBw448DlSXXCgJ2ySPrGva0+ydd46+SmPHWDK2xl94KWSDbvLhmTwpJNBJzlw5YexhAHIQGSgN7ijvTRRIGLlyOsAPJ3mCTbfOPPaBK8oMKGQVS5J820x74TyaoHTTjutefz+RS96UbNq9tWvfrX5LhbwTTivInALjQ714JH1/qcnPvGJzRu6TUDyy75kDJy+J2bw9DoBT8B50aVVH/L8DJL0l0GSA4fRfUel6vJRGZ+MgCTJ8gk9ftO3ZMnp6+oPQYRzxUqmVWBBLBllBAr6rFZXpd32hcn4IUAnoCNJXyVMsuwz9SbpP7zICSys9KlPWqCrLnJ0oNnEPrLqUJcfH/jK4CvHNuXk4wPl8ZUXhJdOcsrTgy4QQPlEjPMuGT+olC+d8IFAsveYkGzw2LgdfckISpL08bVsSrKd4j2oJLhaX5KubzWPHMAH6KrT+WLFly+TcZufz/wAwudzZQqSdDIZuCfmf8ekB86SwCdJP4mTDXwovOuk364esiAZNkzL4YMpr+hkb/nKOytwksNebXL46jCQ87XBCTZY4VnxMdEcf/zxzT4xt+tMcB6n914n30zTcIOcskmavT9kvG6AjAFOQGOSENz4OKhXFnhvkQ3S9JvIfHDVR0MFU1aUvCbAqo5yJh11GCQNlm6J+uCoVxG4zeWVA2S9iNOkxnayyrBLe5RLDp8P+eFogiT9+ucj/tHv/ObWqgkeX3vwk/TVGz7E41tBhX5TRh/5MLHVvWQELv8fe3cebGtzFfT/+b6/skSrlGCJ4sAQEYsSwYBQDDK8IRIIEAjzLElVmKegjJEhIQaEYAgzCIQwhRlDBJQxDAIyDwIiYwggihZSWKh/WPDbn+7bZ+9z7jn3nnvf+76597x711mnV6+1evXq1f10r6ef3s/Gtxv33Oc+d/vBH/zB8Y3Gb/mWbxk7dcqDpVv98itoVb/gQ159+OrxyP5rv/ZrN+MIjY36d9lFHz3V2OGsNh9lydJHRoqmLHl5cmSMHz+N4/fq7CKSM+6lqx62afuP/uiPbl/+5V++kVeOPvpr1gun9ywsuhTgrxQO5BfU1LfoUvZIQU1+zRTtLNSet/RKz8pdlD8rK19TZzX8ve0+i77s41MBsWt4x96MFY/M3Rzx1/J9TV2rvJT8Ea6uBx7ywMegOg8ebBdXY7I9r566mHcoXx1mbwvX9tsqeE6heuD2VMMv1Tk17EnVkNtTbg27qN019ZqsloyFBW5yWmk1vp3nrt2dM7qJjRXKWkS8l8hLJB3kdti5GneQzgNZDMn+4i/+4uaO2m+deVeS81kOSqvTW63xvNPI+4mcb7LQ0K+uJSP4MWlaDJ0/E6RZqNhFjry6FtCx8GO69wB/6kd9hwpHA3B0vqywx+Nefl98C5ogwE7fH/7hH44ARx/U3AERpOgj/es9U/pTkCCIsCCSpW/1mZROsMYeOWNHXpAhEFF/zTOM+p7+mjayl+3KKaMuebrRNASdDuMCHU0d8h7DCt6NJ2NdeSm9QDk7WcaxmwI/5sxPQD3kpXQC+AJ5IF/TXvXXvE7Q8QEcwM8C+iHgn5dHB3jqgd8MatpS075DeXpWvhrzUbVIJ+mS4y/9rZ+Ba/UJT3jC+EKCHWV8hcjXrPcwDz/C1fTAfbfbLIPlvLLVyYCs0/jnpNf4AAAQAElEQVR58oe0Oi1f+/ySq+tpi3e7qbaAG5WvTrHrdP4U80ymrpetLvRTXcxbqquFXpjWvJi1rU7LV6N+PJMSuFDRAaNmueqAug1d1XXptvuoY5ec+4en7jVhw4HHUwIYgYjFS96OgK1qj6ncwStj8rIYUG7R+Kqv+qrNjoyJjvy2bSP4Ecist4H72Q93fe6Yned5h3d4h82bs73MUVmPw3xTzM+o0MsedVmY7CAIfJTzRnLBkkXLb6FZjNjCpkrR4Q/5kTn+O/GAfpdZQQD/CiqcnbJT4/C4t5LrD3R969GkvlDOo0syHoXqFz8t4zGlvvObeoIMfaFvPA4yhsihv/CFLxxvNP/cz/3cDS7QoJNNypDxjT1vc7djKAhhg4CIneRf8IIXbOpn42d8xmeM3Ub6jQePWcHXfd3XjV0mO4/Gq7efAztHxgTQ/po7Vc6dCeL8lI86XvSiF23axyZyYC3kAh27n64LY52cNsDphV8E2rn8SFZ+yR7iaPI1xzJ80aRnAZ9eKYCTgUvPg5q6F2/JShcs3mGKR78U4NXUtfJo+kS/8aGx4CWu8q5hNDJAGQAHh7j8Ea6WB2478LkdN1RjIaiZ3o6OWylTDXGDGMhUF9pQ5/MqRa+DOp9+neAdJFTD/huprCmz2nxWthqki/iDeYl/1bCluoT0+SJsqE7OWJiMTPBeReBMjzt6i8xP/uRPbsDvlVlQ/BCtSZtWOty5W/wsiA5Dv9u7vds4K0LGHbNAxd25nyPxLTFvyXYI+j/9p/+0+fFWjzje533eZ/uoj/qozduvLbR2jei12NEjsFHGbpHfc/NzJW/3dm+3vcVbvMVmIrVIs2dNyNV4TFON4Iud+EfYxrjhD36V8pmFSeDgx3A9kvQ4UdChLwQF+tfCrk/027/7d/9unN8SqAhu9Ju+8ujSODCWtmsfNIGsoBdup8QjTWOKbnrVzxbjy7ktO4LeWq5e/Y5HRt0ebdLhjeaCXkG0nRiPUgQh3pZuV8G3DQXL5L0FXrAiuENfgTkfaIMxTb/HuM6PGfcWbm3SlmqcOXJ9VGN8L5wO9vGj9Fqzz02qMS4xVzllDvGa1zQ6uZp5MuqomT/kwc/KowF9Jlg75MPpAnBy8NrbJ7940trXK68MgAP28RWa+viOj/i15i4d3JxArqY+ZZU5wsPDAw9p4HPWpdWYAGumZ/mH+ZoyBuiCs/zD/EX4efSauvGWbql8JbkQqlNtqOvzFxZ+iBk1bVPtah+8Jv2Qhv5QQTWqMmmZrIDHBwIKvzHma+zr98Cc0/EzIH6vzORlYTA5Aj8JQpFFyx23xUSbvItIAPUDP/ADm6++u8tHs7D5aQ4LlqDF4WZl7Q543OXgssmRboGRO/Df/u3f3uwQvd/7vd9mB+n93//9N79tZuF07sLjEBOrepWT1mwf245w2gP8i8J/7sT5TP8+/vGP3+x8CIAFHfy/ZC2ixofAAd3jysc97nGjXwQMFrqXvOQl49EYvnL6xLgSpHjsRfc7v/M7jzLqqNlHxolAxSPTd3zHd9w8GiFnbOlL401Q5pyYcuxmj51I+uUFwXZm7r///s0ZMHxBt8DL4zZ6Bc9sI1eN11kIrMkJgLyC45d+6Zc274uqxhxjEXdOhT+0UeDGZ+plFz9qKx+yVf4soJPlDzzXEBvgbHcNkqlZJxzgL6AfoEtrBirqVh7Aa9LZJ89mZapxI6AsnpRuMislR48UjQyoaVeFPPxSE0cgA+D8VY0gT5u1j7/89I4A25lAddSUgSsnXfXKH+HqeeABBT53w+CoxuA/2zXVCak6V4ZAJbkyUPv2VKPd1YXtq24qc2HhW2BUQ3pNSiNz5p/xZNIBJmQ/oGp3xiFiQdBjHvOYzUsMP+VTPmX8Zhs5dLsvFqbHPvaxmx+xNbF5tOWHU31Dy0FmeT8C6/fOLFwOPz/pSU/aBDcWTd8Uc0bITpCgRr0WNguhCVlddqDosChaOCy8FjWLmLosaCZWE7zFRDmgzdXwsyZrp7QaC8DKox3CRfRDmXsRr07MXm3kJ77mV8EB3zqg7PGjYADYSeFX53n42MLG/+h2UtDkBUKCXn4XXEjR4XaGBBX6SXk7M4JfOpT3SEtQjGaxZIcfMfabfMYAXQ6zOwwvgBbw0INuHDzxiU8cZ9E8crU7KZhx2N4YswvlEZpHXR5pcYL2W/ztDgnWBN2CcLLa6tuFfEOWPYJ0j/KUMXbVrW2ul5o7QuRr+rj2qTJk+VhbtUeeDUuPeoD2SNGlZA/xavyIsLrISgFd8lJlqvFNOfWptxpnsfDJk9FOebjgZJVXLxyQBWS0dZXRpiWHJk9XzXbjAf2tLP126Xwz000KGv3K8IXy5NGkVxQe9s2673Y9UHNgVScT+u3qupVyNeurmR6WrUmrDsm3hFejPTXTWyp8CeG6O/TW9XZUl2jBAxcxySwt1Ym/0Uw41bhbN8GZjOywfPAHf/DYWbHT4/GDSdT5BkEOvgXSmaB3fdd33T7gAz5gs2MgULEDIJgRxAic7NAInpzp8bzfgkcfuQ/8wA/cBETv9E7vtHnMsu0+JlsLjglS0CRYUpcJ1ERrQmfHe7/3e4/dAbrIWqi1Bd+CUTPI2am87o/8IbGmTxatWuiVSNfiUo1HnKv9Dp8aG4IPfhfg2D0RAAFfScf3LT936/yvb4wTwQo/C24EB/oE3ZjgtGrTb+oS/FgI7Z4IUOzyCbqUN96MC485vRuqGruEzujoc/XZdRRoP/nJTx6BOFy9dnToNkac5fHozbkkj7bsID71qU/dPvqjP3qM92/+5m/elDNG+EMgpM12EY1DwTz9HufZZazGNSGIN46V8/hWW/lE2e3aRzu1gwwSXNvIqMuYR8MTJLJd+/HJvczLvMyoqxpBHDmg7crh13ypqjKuReMcn98BecGnPuVzdZDTZ8rjk8Njk1Q79BdZctXGPjx2obFTMIpGHz3KLRo5dKD91Xgciq4e48jjU9/e9IoMMmS1Q73ap5/R6D7C1fTAfVezWcdW3a0eMGHVXMhrLnwmH/bWpMubzEyQa3I0MZncpCYxi5oFkj5llSFr8kUjZ7ERwFjgTJgmTqAsICPFU59Jz24AGWDiRqcfb8lbODxqURbfAk1GvfKArTWDHROpSZdMNRY+MmxGk8rDARzAryLoPwuldvOztvKd3Q6HegULHjv6mrrF3W6dIMJjny/7si/bHH72rqa16CsjgPEo0o4KvR5jWryMB3myxoEFT+BCv10bd/5sWH72+MijsOc85zmbs0YejXqRpgXZGBBU0OmRmUdRX//1X7/RgSbYdT4I/If/8B82OzjkPbryxnHnfODOFFl0tde4YJe22eHUVnXZcRLQG0eCpJrfVOMnvnBtCM7Yrn3yeHbLtNFjXdeDgNCXAfi02uxAOZQv1Wa7T5/8yZ+8Gff8+PznP38TtFXjDfoOeDtrRD97P/IjP3K8VJQv7Hw94xnP2Oh2PWgDviCOLc5SfdzHfdz4KRzt8IUBflePMfD0pz9901/wF7/4xZsbDoHutvt4PQG76VSX4PTZz372JvjVrx59GwvsNg8YD1/0RV80ghznp571rGdtzoYZW9pAl+tWG+h+9KMfPV4mu6tq/C6gfoCTd52vPNoRrp4HjoHP1evTu65FJpNDMFGvvEnNJGkhZDi8ZnAgD8jiA0HKkjEZg2psu7tjI4OmDguTBc/iYDJTFt/EqV6Bi0m3ZoBScxveAoZHTzXOCAhe6LELgE8vnXRZYMizlYxJ02LGBjrYC7QDkAPVeAdJtR3St2ufOu2Ha+R7PuEffuI/AYO8vrObYeH2yMgjJIGCnT47dwIZO3kCCgGOhd3BcnfwHjF65OnREj0eW6LbGRHEWHTtFHrE6TGHRdMjJGfHnM8SbBgHxoYg1oL8zGc+c/MtMQebP+ZjPmbs5nnPk/70OPVRj3rUWLQFQIIFj7LsKtpNFNwIzl77tV977D5+6Id+6KZ+3yR0+FlwwF7tp8/Y0ka28QufsEXgTfaRj3zkGCcWfe3DM+5qjhtjmSw/Ll34ZNUhmBOAaaMdFDta6jUm5d0cGM/85JGenSh6jF9BFr8Z3yuvnfQr7+aCbnWjsZUe9aK/yqu8yqYvXA926vSxcuTZoT48ttGFLkBhH3nXm/bCPc7UVtcKG9G0myy92sEGeW12odBrxxePXteqtvENvXDtYi+9aMrBpUe4mh6472o269iqu8kDNRfwaphl4qtOdj4G8cw/E48JaQG2RcHkpbwJyyRo4jNZSU2aZKRkTIZ45OiRmhhr7jTJk0UzQZqATZruXtGq8S2aagRWAh6Lkgm9Go9plGer+qrNhMpWE6xU/fiADFrNtsPRAfwQzqMd8h9E/EFXXQ2/rjbqBwvc2gkQBAgc7OIIHvhUn/hGnh0WXyN3p++xJGPtFAiKBD7u/C2QxodHRa/7uq+7WYgFJhZZOwpv8iZvstmNsKPkG1T6mrwxYvx4ZKWcRyK+reXslwBBgGWnRnAmeLIbZCdHcCBA0R5BlDJ2iQRVxis6G+1a4DkYrc3GrLZZpO3SvMZrvMZJAMwe40yA5LEt2/iAPmOUTo/AvKOq9uOJPjscHssqI0Dw+MxZJvUJADyWFRAayx7xCtbIAvXhux7U5WD3KqudZB0+d63wp29PCgJdG77l5luR7KTbFxPUzb/s1W76+M+1oP/4n88FJ960Lphxzcg7LyXoYpf+ePu3f/vNo7NqBJT6gyx/sFlb7HBps77nA/wnPOEJG/8aX871uGbpUa/xoy+kgF2CIHXKH+FqeuC+q9msY6vuBg+Y7MChLYd5uEnIZGOiBdUQr5keTkomIxOqiUk5eXx5k5gJtuaiigfwTPhSii0o6q3GTk41trrRlMe3MySvjqUfzj46lz52VycBXDXuzMkpr84lIwXooNrWp/b4ol3ldLWfL2u2HY1fHdi1oHr3jR0O/a0PLLT4Uou7snzEp/IWXnyL2+KRXf1GVt8KgvDpdx4HX15fqUd9C7cLwga2KW9c2PkgQze+svTQrTxb7BoJsMjRbzwoiy4li04ejw6gHim6+sjRga5eqYXcQi/I8EjJo0B0Y1c5ej3O4Qs6yMOV1y7+grOzGo+h8JUF2sVOOpVnw8Lpwl821dwhJUMvOb5gg7xUPfjVuClQNx/g6TOpesjB1V2Nmwr1kK9GoKx+/vJoiyy78eFLpzYqp2/w6CYniBMUCXbf6I3eaHypQf30sRvAycNrjkv5I1w9DxwDn6vXp3e2RbepzeShqNTEZEIHcDQ4vlQe3YQllTdx1gxOFo5uglfGJC1PvvYTo/ySJwcsFCbEBcqqW/lqBCt4ta8Pb9t96IObdHfZIVuNVD34eEtnTVu2ax98uumo05PpouHXad614lcy0d7DhvGDhcquj7v2+++/fyx0fEpWH/I1nD/5W3kpuvIADSy8GjsoxhWahU0ZOuhcqTKATO3L4Bs7UvWQqclnC8Aj7MqSKAAAEABJREFUoyycfrJ4aMqgq1se1NTBBoAP4OTpWHLK4aELIOhWn8Xb79b5ujz64rs+yIDaj6mle+mqRuBP/7IVTzk09dNZDR+SWTqqUZadS0aKTw7A+Z0uetlFJzpaNQ5Qy6PTVfMbYNWoky2g5jVFji40ODBG6FAnP8gDcvhg230EOXbt7Aw6YI6+9OzY43pGgy898CNcTQ8cA5+r2a8v1VatCWQZYYKpxuQCN0nVflLedh+T1y45kZE3eQH6wCGNLF7NSZFeMoAcPhzd3SQwEeNJlYVLAZysMsrKw9ckXY3JHt0kvcqQrWkDnrxyZKRg0ZUB8myoxuS/aNvD5KP9/FKN3TLtt5hL3Zl73OEunRw/SckDLtJP0gXooFqkkaIB8nQM4u6f8YcmrdmvO/JYbKXo0trzVr5mHat/6alJq0Z/qmvVSxccDRhP27UPOrQafqALrWYeT/tr5gUPdFjYPUp1RkawSE45UG2rzMpXRE7qYBM9Ndu3cEKrDPzQHrg2S8nTQYa8fM065GvawN6adaAD5ZUDyh3m0RbQbzysfDXmBjqq0Vdk5KVLl7xyaIc4Wzwe9VjR7rC2KLNd+8CrUQf/0rEdP1fWA7ca+FxZRxwb9uB4wMRWMzCoOTmamNHV6Ku+zlv45ohzEdIF6EBeusD7U+CL7sCorxujLcAj5xsxzlY4zCpP1tkNXxOWoku/8Ru/ccOTZwf8EOhDp58eKVg4vvxK0eErhdMnv8C7Wvih5kTOH9VYoCrZKw0WJg3kAwsVXICKbvFBl1ZjQULfznzQyNXeh4cieBY1KfpKq+HnRTukH8rjnwWy1SCrfyC7f+hAW2ryLaA1cTwLbs18zXRXdCzkdJGRByu/0qXLIxy7Eh474QkW6RVUsV1ae910HeolU432V9ij/po4Qk1cOXUAON5Kq9EvNWW33admP/CBMmxmjzK1l9uJjvrJVEPPtvvULL9DT2jwmmVrn9aUXTrIwaWADQBNm807fCd/aFM1Atbt2qcatl3LHpMr6IFj4HMFO/Vua1I1JjGTTzV2TpzjcPflWzEOfDq06uuuDoz6lsxK4cCz+UNA81Vc4OvD8tJVTkqeXim+4EYg5BDs533e521f8iVfsvkKrMOyeL5aK3Woli72wJU91CMPlt6FH+bRzsKylRw7fFXXXaivL1sYTMiHsD0MPqu9mmoxAhbxmrsG6DXHDB9VSLcE1UttIauL666LeRpYe/7yk5QfgKCQnAXdAg/Hl94NUD1gM+p8HXUxvRqBnPnGWOIrPgKCxMMxdnsGHkvd6x44Bj73eg/eA/abgM5OyL5V4hsifh/LN1583dfPCEjf673ea/MCN9/6WCC/YNHI+VaJPJ4UDQ7kfdvDC+XI+YaQic8BWAuFsyTeyuuxikOsHrF4yy6bvOBQyiZ6Hiiwhw30sVE7nTdQj2/LnPXPPdCtt23iamvNBaoagfG2+1io8C1Wu+w45Kqvar/QVSOQqdMp+QW15y3avZrW9W2pTprDZ7XPL0Y1/LTyK61Jr/NT/l+y0ppy8AcbqptWURfL1GleNcZQdfLbZstfdVr2phUfBa6MB46Bz5XpyrunIdWYcKtTRgmAgO1vZxS8t8TXjL2ozVdV/RSEr536+q53tNwIyJAlA6fH11bhK5D6x//4H2/e5eKbIt7/4gcp/cCkb704HOqnKZ74xCdudp98y8dL3citR1DK+kqyYEU9bJSeB3jgPN6i4bNZqq0O8nrztPMt7kYPnVWnfXfIu9fxmm2rRsBjTHgEYUFyNy7ogQt4tt3HQkxmh45xJT0PqsGvzmPflFadlK89frZgdYp0K5lq1HFemZq86oRdMzjUfoBRnfht232qsYtaDd010x3rpfZX3Xbd1Uk7KKl9vkK6EIyV6qS8MbTAvAPkjTH4hYqOjCvtgWPgc6W79+5onEnGZAPgFjWWVeMdKxY72/YCAKm8w4gLlz8Liye1i+OQZzXe3OqrxM78ePW/4MfbYp3dEfT4Kqx3sXifiPf8+FaMt7iyzZt2BUcea3kXiqDIb3b9wi/8wvjKezV+d2jZou5DXP4iIIenjSZngd/CDyfgmpM2/1xVMAZqLtZrMed/7ZWvoCfAP8og8J30pQHVWFDVXXtc/jJQnYjVHkes6/O1p1XX1c1Xq+yhXw5x/FuFmnVV1xWthh114/RswbqxfHW2yKXydX65athJCX8AY8w4Mp74Do5/hIefB46Bz8Ovzx/SFptw1kQDP6zc5INmt4NMzckKnRye9EZAxm6Bw55wugQwzu84wOyXrL3kDR/PZOcNvF6I5iuu6B5D+Y0t5QUn9PktKK+2dyD5sz/7szcvi8M7tIX82fyf/umfjvMFeOcBeTY4xKtuee2toNeVHcQr9k9fa5KFqBoLVM2Uz/D4aOErz0/whxpq2nZevXUxj3xNfiV7CqqTtp9iXMtoL6jG4Vs+qRkw8k3N8tu1z/LrtewdS2rWU90xnXdSUZ22i2+AOmr6ix/RwPLjg+Uv9R7h7vbAMfC5u/vnnreuGpP2du1j4rHgmXSk8nZ34AKTmpMYuiLVyeJQE0cHNSc1Ze2omNBMcN4k6xyNnSD11CyHf//9928eNXnhWc2Xqjnb48dN2SEgoVuQU212h+z6eGEc+/Bq6qt9eiN767Qcm9SljlVOehbUdRWhGgEeP1SjifoNoo+k8vyhX+XJLp78wwGqMfb5gT+0uSbtEMd/uPlG+4G2g0p2gPwCBL6pPR+tGo8Lt+PnYemBY+DzIHf7w119zQnH5LOAT+DSmougiWotctWY8KvxIrs16ZOxANbke2RWUwavJi7gcW7Ib/+ow3s76PC6fo+4vNJeng2CD4ed7frgkwd2Y7zwzGvv/WSBoGfZpy5ATrp0Hebh6PgLl6/GhIsOaral9im7QLVd5c9qY3XS36u91Ymfltx27cNvfCk9BOzD/MKrcQYG/0ZgbOFX40AsXD3VCNTgi7Z0rxT9VkFZZaTnwarvUKamrxavGn6qfVptPkvmUDd6NfyhvXhLTlqzLLnzQBn9ISVPZuk4TBcd7RBf+Wr4dOWXzGEKB2QugmqMHXI1cfZVSKMOeVCNm7CavG33oXeXPOR/5/mOLWfp1eirarTlPBm0BQ95Q+7RCo+Bzz3acfe62bWffG7UFhMWMNEKdAQqcBOEQKQaEz/etvs4O+Mx1Wd91mdtzvT4rR9BDLrfCnKYeCc2XvImxTNp+O0e3wCze0S3cn7ewLt5fM0djTzZagRkK48H5AF7yQF59tJbN29z3VyGzocrLJ8etr8ai58xgL9gyQhaa79w4C/eYWo8ya/+IrcAHchX0JMFqWZ+EG/xH33GC6iGTiqqMa6rseBt1z6rjcvWa+RTCZ2ATm2BG59SgnTg0VHTdjw08mTOgyWjvPFM/lDvKkMOyNe0Xx5UI6ikAx8NrHpryh/y8OUXVKO/ay+7eCutFnpXpny3DKt9O9D5tBr9v3agt92HH0A15h+4ftixTo0R+bsM7jpzjoHPXdclDx+DqjGB3ajFJgELlwtc0CNQgdf+4q/GIWlyDiL7oUrne/wAonfn+Lq4t9z6dpVdHHImfXo8cqo2L4PzI5h2iRx4ftaznrV94Rd+4eY9O5//+Z+/fdmXfdnm22DKsFd5k7cJm11SE9ECdpvEyAJ0KajZ7kr2BOp0/oRxRRE+ATdr3lmZQ7/yu34gs/qmGuMKDw1PHTXplex1QJ4s/foPrp/RCddcoA7zSw7/dkAd7KeTLnUf6kFHqzne4coYw4dyZ3EyaNpfjUUU7VCf1zjUbFM1gq463zfKbtc+dMgDNl8j3zAhW40F2vVSsx720aFdUr5AO6yD4prycLqkN4NqjIOL5OrG/IvKPVD6sn+l9C1cCviBD8xP/IHGP3BppdgIImvig3D8dykPHAOfS7npKPTS8MC6wC0+LnxwiJssTQxsc1DZN7I+/dM/fZM6syN4sXOD9qEf+qGbczoOLpOnG5hgTCZovmX11Kc+dfuET/iEzS9S+5XwZz7zmZvUiw0dcv61X/u1cbdlUmKLx2jKsqU6WWDYuu0+UvrVtcteNxFXg1ZhP2yhGn5YDqgWeiqtuXjyZ7XxP9/rDylh6eILEOTR9cVZQAfoUgCvWX817KpZr/FyuHCTf6BQ89uC7ARsXzrl2bNo0mo8stlu8FGGT5ZITfurQaKHbukgXPIfeeOZD6R0AMWrE1/JnwVyyv/Jn/zJCIAWTo4+eTaTk2pDhT2g9jgeqD1tCN0j/9i+TK19G/iAXwEcuNmrGfjyC/+gK0+OLjT5I1zOA/ddTuwodfTAS8cDLmgXNnCx15wkLECCHqnt4B/6oR/aPudzPmfzmMtLAb18UCBjJ0fA86Zv+qbj7sjEsVpCH5wOqUdbDkYLekw2ZAVOH/IhH7K95Vu+5eYdP4If3xSruViRo4d9NW2rxsvS0OiV1uTJH+FiD1Rj8bxIoho7E4JOMnyvn9ZY4Gt5KbCgykvlFyh7COjGGhqdFhS4sYEH0MjgA3hF7LagGoEyXQJydgJ61VdTt+Ct2pxdwyOz3eBTjcCoGgFGNXzGfn6jW53GuxR9u8GH/GIrT569rjv24NED4IdQnfQnfjXaTI+y2lKN10WwRyBrJwpPPTVtV/bQju0KfVa7pNVoWTX8tO0+NWnmMzJ8wT816TuR0b/SI1zOA8fA53J+Okq9FDxQjYnbhV6NCdQiYAJAMwmsd/Y40yNvZ8dLDF/2ZV92TBwmWIsX85W1ACpbDb7JVR6PnDw9JhaTsvyrvMqrbN4H5Jtiv/RLv7R9xmd8xgiClDFRK68esnTI17SXHvntBh/1gRuIXGXWLbWNn/SLQnDAxysPBysQ4nsBgx1B9AU1+0d5UHOs0UNGOXRQk6e/9fPirVSZ24VqvBvK2DnUfdhGY5ZNgg32wKUX1YnHtupkQaQP3fhUHgjapWSXrmqh56ZkgXKuw0Obzi1wQFQ/QJLSU43rcNt96Nolwx9SNvNLNeYBZdDvdajGXHbYjpptrIY/+EJ7jd1q9KO+q8nHO4RqO34u74Fj4HN5Xx0lH2IPuLBVWZ3cwVrQfAvLYeT/8l/+y+b3tJzj8U2tD//wD98e+9jHjolTWROFCcSdpEXLJGoyrcZEuiZeCwvZmtvJ27UPGrTavOfHz1YIrNT7nOc8Z3vBC14w7lQdnKYLWLyqzaJSU1/tJyV20bngbH7Rj+nFHtCPNX3Kf8aEfl79qI/tGgh+0fULbdJDUBYdLHzx0Wrff/gWerrxLPxoNe1Au1VQnj5An/Laon0Cail7pNpGTpklS/5GsGSVq8YupLJ04q3xDaenGgssfMHirbzrCA3Qw040NoIlJ10yUnl1k5GvxnWKJq99rp21iwSv6X9lyNVpX9fpvDruBdBewFYpWO3TJ8BYQxOww/mZv9GU06eHeTrQj3A5DxwDn8v56Sj1IHmgGo+gak66f/qnfzruhlzI6yJXtYvcBGtCdNS2iuEAABAASURBVBfkhYIebX37t3/75mWE3rXz+q//+iNAMola+NaEaZKgA30tLAITdHrVY2IhowwevGYAg6ZuAZQD0J/0SZ80Ju3P+7zP277iK75i+4M/+IORN2mvcuyHA/qloGY71QvQHq5w2H444IuVHvoQvRoBK3z1HZzf9ZEFQ6qPgbd061djZqV01n7B1Dc18+qtxh03OllpzXrVs+rYdp9qyJLbrn3ogC6aFJylkQN4bDU2jVnjzDum4OrTHjJwtmiLPH3KA/jyR01b0Wq2C+6aYTtcGbrolq/GubWa8ks/HnyB/CojZSsaXXA2LNna28Hm2uuuxo2BRR2PPcov++ijB8/PzXhcTTc5UI05Aq7+2wV1gPPKX0Q/T/YsTVlwli6PDirZATV9VY35ix/4QPv4mQ9+7/d+b/Cq0XbjGc9cVZO2HT+X9sAx8Lm0q46CD4YHXNw1L3z6q3HXaXLAQ3OBw935oDtg/M/+2T/bfuRHfmTs8PhpCud4yJlATQYmBrLKr4nE5GkBkafLYkMGnZzUhEOPPL7Jl75qTDzKvcmbvMn2z//5P9+83+dLv/RLt6c97Wmbt0Pbhdp2H3qWjmpH2cZkte0+7FPHDj2hsUH+4QLVCGD4Qb+CavQ7HP3QF9XJwsyv1fCd/hEA+xbfj/3Yj236Rjk+/ot/8S9uDqa/8IUv3P7rf/2vGxmPKQUZ+ke/1r7OOr0DQYYd5Nj0u7/7u5tv9/30T//0GAdo+OpikzGlH9EAO+Qr6In9I3PwT1m7Ut/zPd+zffRHf/Tmt+H8hpzdS28fV68dRfawfdVDt7JULVvUSw4PXp342cL5fd/3feMMnHKAnPJLVlm4FOBL0cjDpcqo08/AfMzHfMz2H//jfxy+5yt85UA1AkNBnL5iOxm/i+emxY2Db0qSVQ7A6d52H/3liwa+WMDPdLCFHWRq+nYnelf+1Wn7ap+v07h2V2Ns8ZE2aqubLWPbjd2Xf/mXDz9vu8/i88kuO/pZeoTLeeBuD3wu14qj1D3tARe4Brj4pTUXIROhCU4KqhHsmAR+7ud+bnvP93zPzUFmj6FMqsqbNKqxiC5ddNRcPNHUt/TJKwfgAJ8+5eTxqk3QJAhS9lVf9VW3T/zET9we97jHbd/5nd+5CcR+8Rd/cUz0bFgT0tJhoqJLnn44qMYiDn+4AH8CfuAnPrGw+b01vrXA1xwDfMl3gho8i6iUDMBzoF1/0SfgrUY//MZv/MbYjfMY1IsovaFbkGH3Q1l61M+Wbfepxu6jvNceqBuQYZ8Ayt03e9EAu1a9OxVj52/pxiOLTl+dbpN62C/9oz/6oxEcOZ8mkPfqBYfpv+ZrvmbQ1UGWLvarG23hK2+hRCOHJgCE2xkVpNtl4SP+4m91s0074VJ55eD0SfmKHkHY0k9ecGKHSl3k2ARW27Ufne01x7r3a7l5+fEf//FNSr7mKyWUU49+EmS6mXjbt33b8Rt8dAHyQP30kr8dqEYxegZy7d/Z/DXypZNqXNNn9cjXaV419NZMta/m/KWN5pw3f/M3H2cM/YYgP5PRH9quHymoWR5+hJt74Bj43NxHR4kH2QM1L1oTwwILjUla1Wjy/+bf/Jvtoz7qozZ3jB/7sR+7fdAHfdB4fw8Zi42UbDVeUFiNCchEYRIxWYBqbLWbOJSpKQdfQA4fwKtxN1aNcz0mpL/5N//mCHic+/n+7//+gZusTfQm7mWLdNt96PpLf+kvbdpV7SjbqQBtEB4m//SHfuEnk7m8oMK3877yK79y7NB88id/8ggq+Z9fvZvJok1e4Osxo8Wbjhe96EXbP/2n/3T7zM/8zE3AI0DFU4egwiF4QZNzP9/1Xd+1fcRHfMTmkaVdkNU/XG8cWUz8RpsdGDsO//7f//sxjmp+swpfsPvxH//x2/u///tvznsZD9VG1i6IoFg72CEwYKs67UJ97/d+7zhvY5EH2kMnez2u9ZMqgnrfRPzN3/zNjd3GFBmydhd/8Ad/cOw0qoc+MgIJAbjdI36y2+VbiN/2bd+2kfn1X//17fnPf/7YAbMD9OxnP3t7xjOeMXz24he/eBPw/NRP/dT2uZ/7udtzn/vc7VM/9VPHrpnXQ2if8asd6uBnQY9+0wY7b3Zx+IRO59/0W813bDmXp33sVMff+Tt/Z3v1V3/1TTv4CP2v/JW/Mm4uVn+g+yFhoH50OvVTNa7Hld/u0Ecdd0jVhWqq7Ww9NeeDVYhfjV1y99133+b9YuYNPtQPiy4Fi7bKH9Mbe+AY+NzYP0fuQ+CBmhe9yb1mUGIB8vLAatztPe95zxuBhYv/C77gCzZfVzfpWQxMEC78lVZjS3jlLQL4moJmolC2GguaPJ7JBk7GAlONyRVdeXWZjOXZaqEm59GEdwVZCJ7+9KdvFm93xRZkd8hk1Idmd0Lwo55t96Frl5wEQPCrDtWmf/lg+UYfCUos0HYmvEZAYPlVX/VV28///M9vXiFgy59vnKmy+/It3/It4wWTAhs7B2/0Rm+0OdfjZZMOoPM/X1vk7XhIBQUeWXltwSu8witsgpOf+ImfGC+wtLja6RAoeAzjTtvLL7/oi75o7DQaFwJwQZbx+Hqv93rjTpz8p33ap20veclLtm/+5m/eLOp4HgU5fI/vxZrv8i7vsmmX4F17LPbGs7HFD8aTgEGb+UBQ9k7v9E4jSDLu+IjcD//wD4+A5Wd+5mc2tniM53GTMaZ++n/5l3953CQIGAVezskYv3ZbfvZnf3YEN1/8xV+84WmrIAhPQOn6YgN/22UQ5BjvP/qjPzp2OY1vQRSe/vA4jq7v+I7vGMGTQEnQyjY26RN9q72/9Vu/NV4E+pqv+Zpjt1TApF9cB8YD/9IpmOIXZdDsPKGjAbJAm9AXVAsdae3ztccHc/evGnPADh1pzXydn5I7D6oTcu1xxDqdXzRtBvILah8UVWO3jw9dL1K+gEv5wfyib4yLs7qWzmN6vQfuu550pBw98NB5oOYOyrpo18VsQrYQmOxN5N6i/Fqv9Vqbn494jdd4jXHHJIhw4ZsEWGwCqDnJWCiq8cjDgmWS3HafatAO8zXL1Ey33Uf5XTImHpMreWDywTMxWyThApq3eIu32CwY7LcIWmjdnZn06VHWJG4BcPe7aGyDr/bDrzposyBDWo0dDb7Rbv3ph2T91tr7vu/7bgIUCz1ZPudHAbHgR97uh0dY7/7u7z4efQqI9YFdH7LVph+U1092GIyjD/7gDx7naewa/uW//Je3RzziEWPRFpAIjuy6eOzkFQYereo3fa+fvNnbzsZjHvOYccaMnHJ4xqw2vPVbv/XmFQt+G84YEeAIorRJMGQXQzss6Oxl6+/8zu+M8S2IVpZObeQXdbsmBAr8ISi000SX9rku7BDZjRHkeDz0Oq/zOpt2wr2byngVkFRjp8UOmaBJ4CNY4TO6qo2dgh/vr1KnMStgFLhJ2eigvzarT39oB1/if93Xfd32Zm/2ZuP6qYZvXUeCJG1+5Vd+5U0b+EZgq/185NGWRVyAZGfXG9fJC2LpxwP6kz64sncC6Fx6DvEb0RbvMF1l9Rv62TwaQNcm+IJVRh7PnCb1OJ+vf+AHfmDsVq92u27Mf2SUUf4IN/fAMfC5uY+OEg+iB1ysLm6T2MJdyO5q/uf//J+bQ57unP3Oli14i4fJWUAhJbsWBzhTLRImCUCnScFEUTOwMeEAvOrkTk/ZagRG2+5Dzy4Zf3RZ0Cwe1XhcZaKmw6SPbuH5F//iX4yvvltgHE7FszDQRQf5auhc/2p/l7doVznlB/4Q1Op3fa0PVyBrlwbwKTnBhEdVgiUTfbVZIPWhYMY4sHujPyySaA7NVmMnR//zOz10eGxAD5rfbnMw3tjBY5NFF40edQi+Xvu1X3vsylmAjSXBhwPub/VWbzVeqaD8Ix/5yO3Rj3705hCqnRoBgJ2R+++/fyz8HosJFr5/91hU/65dKfVU4w3hAplf/dVf3ezYrEdHAhIyxp9xzxdkPO59ylOessmzS3DizNvf+Bt/Y+xUev+UnRXltItvtNmYlAqWnvzkJ49D2wI7egRXf+2v/bWxM6WMftE/fKduwQpfCzZ9m1Jfqs9uG3ltf8ITnjAek/3Kr/zKuJYEN3bl2Cfw9KiLHBBU2Rmim336RT/a7VJe/2ibeowFuuTh5g3tqLhzQDWuZ5na42fzFdIAugey+1cNm7dzPtXQXTNdInV9Hq/29NrjeGfrRAPV2OEz7vjd9aHN+sEjdYGt3U7tNq7J0MUfFRVHuIQHjoHPJZx0FLm8B1yQYJWAnwU8F7b0LLiYTX7uQD/lUz5ls53vbv5pT3vauCs3MZv4yJkMpPL0rIvfImQykKKvCdIkUo2JjSyZbfdZ9u3Qkz88NpIDdJm8TdAWIRMOYakJ36LJbj9v8ZEf+ZGb3wlzHsKjFBMVG9VDp4WT/mpMpPQsHhyQk6ID+Plw71FX2/iE9fL6xmKqP/mLr+3mmPQtxAIdfaAvLYwCA34hb0xYtMlaXOkSOOGj6SPlpBZXj6Tw1G/R9RiKDgGCvrETI3Cy40C/szMe+7DVORg7IR4h2dXxSMrPo5DT/3aT7PzZJXrxi188Hn3RZSfqq7/6q8cuk3Gx3j2lPmOHPdonGBLoKGNcgRWo8JOxxz47VO/4ju84Hvna0XmrXQCmfWu88ZnHVgIN/mIfX2izQFG9doGe9KQnbdrhkL6dVHQy2mLc85tyAiN1ClTs2gCPzMjy96u92qttdNlFskvk+vXYzjXKZ8a7svqHvcA7t977vd97nNnTn/ygTrKCTbsc6GzXdn3ET3S6KVKvvPaxo+buMTl9pQ149JFVN3ngZgTtLK4sXeyQ/uEf/uGYL8jSxY5DvNrYgq4eMtpR0xZ5dDQ4u7SHLcrIm1PQ5NlFVhnXAPpqr2DbDqK+YIO+wdcGZek6wuU8cAx8Lueno9QNPODCA0RWWsleB4svdXHX3O1wAbuQXfS+pm773URpy91XfE34Lu6VkjUxVePudjv40Eu/yQvAseF1vV3VSQBCDtRpmkVF3XTQx5ZVj1QZiwb7nfEQ/JjYnXtwwNRixuZq7Bwor83VeGxHLxrddElr8uSvGmjf8lvNswwWWP6z2PGbhdMukAXZt+gEInZEHCAWEAti+M3CYRfFuPnu7/7uccfsEQl/W3T5mf8sIM7eCEjoVofdRGdM8IwnOj3Cco7FQoPvkLDACo+MOi0+2iBoEhTpe3roFWzQ57GQxdvZL0GPYElwpy12SQQ6FjD62CfAUee3fuu3bh4VOUNjx+MVX/EVx6FfdQjO7D4Zi3zgm18CEG1li10mh4YdyuZP56AEUezlJ18Q4Hc7QcqxSYDkEPXaYRNsqYtNZLWFD+1iCQzsRNmtURbPgu7gOT/pLz7XPrtm/GVcC0Ls4JAXpPExsDskSHPOSh3qdK2xT7uNBW0TrNoFEnDxu3NXxgPfORcm0OJLbdF32s4/xgN55Y0dQYoXsCZuAAAQAElEQVQ28INxwCdktB99BcLaTadD7nBnyDwCFQiZl9QpQFdGICxI15/K8ytb1G9corNLGX7QH8oIcuTZon7BkLFjl1B5j7XYwH52CsCdJ3QTwCfswuOzI9yaB46Bz635666Xfmkb6GKs/YJd+wBiXaQmOBOWCdEFXnN712RlEnDHbML0aMBuj4mUrPLK1mn9q8341co+aClbqpNgSb0qk2o/3KL3AR/wAZvdAAvEs571rM3hUAuKhYUsnKw20WkyQ4fzDzp+JbkyULM91fCh9lrsjAULo8XdomKB8IjTQi+QefTuMZLgwpmQ93iP99gsnHyJbpFF5zc7IR7HvPEbv/FmJ0LA4ryJBeMN3uANNguvg7wWUXSLrPqNv2oz5gQcFi6LnEPO6rJD4lGrgNYZFYu1hfmJT3zi5t1Ozu342jwbBTAefTn7BeDssyjbXdEui54+17GCIXXC7foItOwe+naXx0uuB+OBb9TloLSydgXYI9gRCGizx18eu7phEDzwK912WYw5QYlrSxBowbU7ZtdnBWX0CUb0i50XPNegdlh4BVH0wPme/7RJgOoxoQXdDhc72Qz0C51odqwESxZzwRb9zgZpuzpdQ/pCcIemrLaireuDToCujIAZj7w8XArg6PxAF5wu5eFk8OCCFKkyAI890iUjrzw5oG4pIKccGSlQD7oUHagHjz1LFzo5fV1RN85I8bWyCHDl4FJlqnEzJY9+hJt74Bj43NxHR4mbeKAaC9h5Yi5GF7MUv6asScQFbsGpxrdL3EUCk+CHfdiHbSZaC9sqK625O7BwOs9CzTrO0u9Ufk1C1ditWbZIF2ifhdb2v3NKFsOnP/3pm8DOpKfd7CEPl8qbyOCgGtvs8O0KfrS1Gi1bCxjfCAL4TUBhATcGLMrOx1iwLaoWXMGPwg4iCzDlBQrO8PCZvN03izYZAQRd9NDt99cEIBZ+Y5Q9+pY8Gedf7Dg6vyLwEiQJJAQZyrPxCU94wjjgDK+2+++/fxMQKPtu7/ZumwBJQCRQoUsw7B09HjfVHD/qpV+72KQsHQIwAZ0AiU12BPiJL+hwxsdX8h0EF+j5Kryv4Au+tEd5upz1EcD4Or3DzuwXrMg7iyYV2Ak61eeckJ0qizI6mwQhgpQnPvGJm3q9a0ggJbgSDDrwTbev8n/cx33cxveCNP3Dp8oLvu7f+cd4t4BLzQFobNVnrhtl+ERb7SA59M2Hgiv+rDbzgzbzicDJOGGvdtJHvzNIeNXoBwfVPa4TCPMZu/nVozn+Z6/xwDfGoSBNv7HJOOJzMsaRtvORNjh7IxhkNxsdKud/gbIg0phjF93qNt4cqldG/Wwx5ukWZHsxKl3s4jO7VIJsPuSTFSiRUY8U8J/0CNtNXXAMfG7qoqPAZT3gwgNL/hBfNGl18qI3E5SJzVdmbe+bNDwmstiYVOgwoZk8Qc2yNRdM+h5qYFPN+uGgZr5mimaCMrHZgbBAmfAcfrZN706d3eTW5KV98Jo68OWlVw20G2hXzcDXWLBTZkGyWAgcLRT8COAWC3Rl+cYCaTGT8i8+PRYu48dCwa/K1gw06PLOGAG2+vGlgB6PLyzy+g6wxRi08NQMvOECELsX1QhQ1ac8e1Zgo1y10cE2+tjCvmrcqatfOTqVVTeZbfdhvx2FxWe7tqvLQkkejqYO5bRf3oLNDnl6Vt3Lb+oR7NBDnk3spZM8Obr5lY307UzalFOmGu/RwiMHyKqHrprXKl3yUjI1fUif+tTD9mp8A0+gR78gjIxHPOrln2q8ZJLddGkfXjUeeauDLnrx+Y198sqrCw3OLzXbQLbmazDI1uwbvlhltt1HGXzpLjvqlFdenl2Lxw72aAO6OunCB+zQVuO5pq9W/1XjkS1f2530mExwT56Oaow5bdt2H7pqP2/sSMe/G3jgvhvwjqyjB27bAybSVbjmBVkzdeHiuVg9TvDtGDsh7tps07vjqUZwZMIkb6IwudArX1MXPQ8l1KyXHRfVi6dtJjsLFTl3417s5vGFA6jO/XiMYmLEr6kXrqx0Qe15i3YVUv2oHfzFD9ptJ8ejKBO6BQOg63+4HQL5VU6KRgecDBzwvcUGTgaPjMUFTZ4udZOtxvuF5Ne4q8YCI/iwwC159liE6Fll8bWJ3m33kaeHPuWAvLYpdwgWSeXwAD34xpDyHg0Z/zu1Y7GlhzwZ8ujkpPLKS9lAjo341WgPPvu33YfMLhltl9JNduHSmtcjXexY9SqrHvpWWg0b+Z7f8LSdrPJSNDq23Wfx1HvIF/jYfbLroc6d6NhhVZ7/yQI89lYnfLKA7J/8yZ8MejXsWvVKwbb7VOOxUjV2r9m02kNGfic2/theU46MujHYUp0Es/Loyioj1UY4OrvJ1CyjHvrQyBqzaHbs7IjZLfQYUX3k8LSPLrj0CJfzwH2XEztKHT1wvgdccGBxq4WepOtCXwQXrrtCB/nshDgDY+vclrvt63VRS00AJgsXuFRdYOmqxkRVM130BzNl06F+eTZVg1xzEh2Z3T92m8ycgfBOItvfDoN6V4uDr9pWjUl52320e5eMv2pM2vQPwhX5p838xi+rScaJHRQ7Kejyq91SZQQt/FmNO38L4CpPBpCzqPCjPCCHBld+6V55Y7Ia7xRiF3m0ZYe8MkB9dKhHeaCMRR5POXLoZMjiVeON4uwgX3O8KENeOTieeuUtdNXYMaIHbemlW7lVBh9Pu8nV1A+nE58sGbg20aEudMERmjwdeMqpAyhHDh/QS48Ur2afkK1GAFD7gIlO+pSR1pSB22WrxlhXB1l+8ojJnKA+dPXgsVM9aNJqvN+GLrLkqhHk1bRh232UxVN+lz35O7SJTE3f8QF9BJWp03RtX/Xj06MM29miLvrgdEjx0chWJwEX2epkHqBP/7smPCqjUx8pD7aDT027DkhH9AYeuO8GvCPr6IEbesCFSkAKqjHRbLuPPNihIzCRuujRTBa+zmunxzN85xIEPrbJTQYubhODMmRNAGjKotEjvQjIgYv4D4ROb80JuuZkUzOPR3c1/GBC3HYf9puoLH7OBfiqs3MTvg3kRXC+BUJGu5Spxt03X4Cld6U7lff8n/6txna+xsjra+1fd7r8UdPH/IC3AM9uiHLVGGN41QiI+IpPpWSBMfT//X//34ms+sjgAQucflKGDfJ2YpRDUxd59eBVI5BhB13VqX6vNh9llQP022mpycO3oKmPDfLV0LPtPmjKq2+XHX/yELwFbGMXujpq6mc7Hjl8gK9dcDx5OuXBshONvpq66JBHBwunA15TDk5Wn9FdjcUdTVur0Ufk6EGvNjtE1UnARK92s4kM+Wr0X00dyi9QlzLkQCUZgQQd1Qisap/WxFf/KaD95OnTBjx5UFOnOtmEhl+NPqupD4/t2+5DX+3pO9IY92zlD/XQU422K1cNffj6UH8JDo01+e3ahx01baqZXmMdkxt44L4b8I6su9QDBju4kXn4YMnAwco/0PRQl4vcheuCdXG6MF3MLlZ0E4OLXBnPzP0OkAUfz9fWBQG+JupbHuzyfL8ak5QyoBoT2Lb71PUXOJkFO5ExOapTHbXXhXe7QP8qW9MGbUerRp2HeCV7AvxD3mTmfRwORfpKrQOmgiCTGl8JkCyOJkw+RNMO9S9YShd95e90uuqT0i0F8LOADs7Sz+Zr+oUs+/kE6C+ycGlNOfiiKVOTzp94i7ZkpHjSpVNqTJKvWR6+6l860ODKwvH1AxxNvhqPYdHw9Fc1Fqpt91G+Zh0Lr06+kl573k58BAX6mCxYdeBVQ6+6q5Mxtu0+h7LVjrKd8PGqUbbm+KcD4KkDDqpRTlu23Qd/wS47rkMpqCmrHJlq1LFd+2hHNdq0ZPQF31cj4KlGmWrzwa/Jo5MsejXsWvhKq7G74zqqvcwhH04XWHhN2QppQHVSB0JNXy28Jr9mig7oraCjvDaMzLV/y7819ZG/xhr+PMwry1fV0AXHp6Ma857xW1MX/+Bv1z4LX+k18jG5gQeOgc8NnHO3smpeIDUvBAN+wUU2V4N1M7khdOafMmdI4wJdNHwgYLFrsy5cizfcBewQogO9vo3hNfm+Uut3hZx9cVGT8/jLowzbu3TXtHnh1al60dUrrdM8dZqETRL0LxnyQH7ALfyrTknTs2Ax6rTMopPTRnm+cNDVt3g+9VM/dfP+FkGQ3zvCt7VtMbUQ1VwQFk4PGak2Lp3yFwH5WwW6Dsuoa9FqjrtDPry6rn/QzwI91Qm5OlWuuo5XnchoMx2E4LXnoS2oBlqdlF3lMOAADirJgOqkzCDs/lW7/9ug18S33aeu90ft+TuRk79qlF+EaqA105HZ/at9vjopU+2420l+u/apTgUT2+5TDblql9tO4duZTzX4Z8jX0aohUjOVqT0uv3xak14N29BrT5Pfdp9q8LdrnzotU52yoxqSdTpFrE7JooGa9Ep2yNQeH8TdvzpNq32+9vhOdPxVY5emGgENYu3lauKHdPhZqCm3xvMhvyavTqdkatLgR7i8B46Bz+V9dVdJmjQs6NJDw+QBWs2LQh6gLZC/LChzniw6wHPBOoApuEGTF3TA8f2Iot+w8kIvXy220+PZvUXfLpFAwE4R3CJ/WFZ5ehZcNk+Oj5Rjz1q84WgPFGr691CPOhcc0hfOhhUQerzhq7fO+viKrB/X9Jtk3mHjW0d2wPhCG/hG2ZoTrDou2w6ytwrsVZ9yq55qLBhoeGSAPICDQ1z+RlANds10ZM75Vzfmn1PkISPVS9+2un0b9Bd4qBxWF9tajTF21pZbta+mnprpWX0PJF/3hs4H0sarXvYY+Jzu4bs+ZwIA1bAVDmTqetri4T8QqMaEVDM91LWCFGnNxwAWanUDB3gt7t64670ndn18lVjQ4+uaFlbP0quxrWunxvbvzRZXurdrHzioxt0jndu1T81g4Vr25M5s5Q9TOg7zN8JvRZYe8tVoI5yNghvfWvGTHN4/87znPW/zZlwvsfOYSzAp5ZNt9+ETflYWviOd6pea/VMzxb9dUAc71QNXr35Bg0tvV7dyq/xK0c5CdZZ0qv+UBdcJHRDqeh0H7FtC1QXOFqrr66hG35yVvRP5mrprpndC5wPRUV1XvK6n8R0gXF3nHzyADyrJLUHdeplbquAcYTbXvt7a44fidT29rqcdlll4dZ2/LsNbMsd074Fj4LP3xT2BucAAYy1GFfQUXESvxoVTt5ZSrs5DQFuAbiG0M2GRtlCiVZtX6ntrsdfV+2qqF555g2vNw4x2PzzeEiiBmo92LPR01mlbV53VCHCqzUd9h7BofIHONjid7MM/BDLgPNpZ+qFMNXy6aDXztU/xagZf6pdnj3S13QvgPvETP3G8VdhX+/0YoUd+dnzYKzBkP5BXFrDtRkCm9rbU5XDl1KO+amzns4H9aKtOcgvQFn6Z9EbyNe2khxyoZAfUHkeo03k0UOfT8c6D6lR/kqkkp4A9CLXn1R7Hr4auJYE/awAAEABJREFUuv1UHQ8FVKOa6lI2D+Ez/+p02TPs67LVdbRDQjVsQeNP6d0C7KlGEF6dMqtO508x74nM1TfyGPjcQ33sYmOu9PDO22K06HgLt3CdzaPdKiwd9J4H9JERuFgcHdIl57eQvK/Gm0c/5EM+ZPODhF7WRQ5og29yWOC1QbkVENAJp/ciIAPw1VeNibJmig4s1DUnKfmK+AmgnWSuIWjnwTX2SbJkEODsOQvooGZQVw07lRH41cx7eZ+XN3pnh5838IOPvurPTwJK8jXbgXa2Xeo4D87ac5n80kNWPwjAqhEAqZstDwSqk+LqOsk8AKQafq19utRVC72ldNlWt1+ejovgloy5pPCqq7rOH3jU1Gke2q1AdSJee/yEeEmkbq1s3Vi+bsy/pFm3JVan664b51VSp2XQFtTk1UwP6dWpvl28Y3o5DxwDn8v56aUudXbCEihU49sTgg0LlIUQ4NkxWbj8wtHPAj44S195POUvgsUX1HCUMyp+hM9hXQd1fV3dW0ctnmS1xTcy6Ge3FK8aj4HIqEt6I1AO/1C25uKsDnQpOMSrbX3wFi6VXyAPqjHJ0AHUeTNg21lQRnmgvfJk1LHAq/m960fQ44dNP+VTPmXzzh9np5a8MvynTHXiM/zzgPytwNIh2FJu233QdskIfPhHG6Ro1bjzhYNKckM4LEuwZplq+BofLF4FHbya9VWn8kt+CJ75h1dT/pBV19MO+Yd4Tdnap/g17VHHylfQKwEXNaIa/l987Qcrf15a+zJkQU1anU7xAD3GWwUdddbEB2H3rxr0HfqQ/NXs87o+vawB1WVFj3J32APHwOcOO/ROqFsXu3TBod41CazFyB25BcqduN+u+R//43+Mbwo5QwN8Vdyuy0WAD27GJ3MWVhk/qqhubyN2RuVLv/RLNwd27fJ4+RY7yFjApcqRhzvngg/QAR44W995+SVH19o9ElDxHR8tnN/4UV56ESiHV43JlA4HkdW9bFTXyqMB+QXacBbwFo084A/2Azy/6SX1u0B+r0m/8qef8/i1X/u1jby6lzwd9MovkD8E+m4FVtnDeuh23sgOHT8aczUn/eUvPrsVqE7EL6ODTM1gvzoJwpaSmvrIoa1+Xnk0UI1+XfSzKZlVtjoJ6uo0TqYadlRDbunCW3hNHr01cbwK6aQcGkCsyYOfB0tupRfJsGPxDmVr+nHRpICsFBziNe1G0/dSQD+AHwIaHXV9O9DJ1l4n+Zqyi08GVMPH8AW1p9Ust3gPZVqNsVSdW211Hb8m7dwCNyHyDV9Jlyj8Ilgyx/S0B46Bz2l/3NW5NbgZafKRr05edmdnwO9AWSjB53/+52+f+7mfuzlYLH8j8EjqVuE5z3nOdljG71DZoXjBC14wfnTU46zv+77v25797GcPO9jjvI9fX192Kc++5+x0sU9eKr9w+bOA52vx6HA64N/wDd+weSkiH5kgak4yfIV2GVjlBDx20wRzvnrvm2jqYDv7pPLqvwwos+Thh6A8nnaoxw+aqteuy9pB+4zP+IyTviR3WP/StfTQBeQvC+QPQTl6V13f9m3ftv3RH/3ROFvFnwKg5c+afl75y6b0VEO8OgkCqrFgYOgPac3FeuH6Z+FSushWw8bt4FNTNz4gu9g166opg1eTtmSUcc3VpJPR/kWTrz2vWkVHm2QO5WvWRS9e7eXl6aVzAdrCpbWXl6dnpbXnqfOQLl/Tj3CATz84xOUXsKcafaLMqg9+2A/yqwxdoLquP+hbvG33qWnTDh11SPGlC1ad8m7y1HVWBu+hgmpUVafTQXwA/6oTHyw11UCrwdNuMIi7f9Xu//yrhowcGQA/wt4D9+3RI3a3eKC60BSDGJhsTASCC49NLI5f//Vfv337t3/79p//83/efv3Xf32kdgnkf/VXf3UDDhlfBPi3AnQDdb34xS/efvM3f3P77//9v29+ZPJv/+2/PV7Ypm7wi7/4i8OmJcuGX/7lXx42XVQnmRsBXfjKq9t5GIGPlG9qLi78xaHS6mRSQLsITKom52pj+zd+4zduP/IjPzLsVad2q/cQ0A/zN8KVPwQ+Avz4cz/3c5vUjxOy79Vf/dW3V37lVx67eF4LwG/At+Wk6r0RXGTHYRkyh3n4ognAvvu7v3t7/vOfv/m2mcdsNX1be3/yL2DzAwG+138L5OmTN+5XHfKLXtMOsugWRnIVkZPgozrp/yV7ntxZXs1y6OQprUmr077Ar8ljy5I1nthfe3n6auaVIwtqlkerGRTAyQO6ltxKK+iAmnjNdBB3/1a5HTp8svLViV9q4myviA6e+smrH9TkoQF8ZQC+tiosj1ezndV4c/EhDW53c+lRjg6AJsUnV41Aqma6PUw+2s6X1Wj/tvvI75KxI8ZHcP4iCz/C+R44Bj7n++WlSr1o0FYnE9Aa5CYXuwIexTgo66vRH/uxH7vZefHNIL+FBfd1afhF4O3BF/EWnQxYeam8byN9/Md//KZeuxJ2eNbuzzOf+cyNjB2MZYczLMo84xnP2NiFfwhL7yHtPJzcJ3zCJ2wLfFVex3n8I63GhAA/hOowewqvNt+0Mnl4pxD/ehTnEY+3LauL7eyRsgG+2iF/EZBbcFZmlaeTX5Y/5b3/SL1+4sOOmTx/Spd/6V064Idwtq6VJ6MMgJ+FJaffjKuXvOQlm0dmfLLG3ynnXTJT1/vfmAdUrMm8ppw8wAfqltbsX311yKcDWCjt2LFXfpVRfuVXSkc1zkuRk1euZh3VCBToO698TT47tmsfeqoxBqtRvhp5IvhAXfLqk6780lWNN0XLg8VXtqaPlANsQ4cDOKgph68838AXDw2+ysgvXCpPHk5Oni1wdPqq0cYlgwevSV/yUoFpTXo1FvLlW3xlpeqhX4q/7T7wmu3ZZR9Wf8aI9vONhldjTajGW7HRyEhBJTkZcyNz/LcdA597ZBBUY4Az18C20+MCMCk4eyEv+PH2ZF+NfrVXe7XNToEf+YMD+ALvjDmERb+dlB76/Qjn3//7f3/zdXU7Pq/6qq+6+W2qZQcc/e/9vb83bIMrd1Gd9F7EW3S6/+7f/bvba77ma27eBl2NSbTmpLrtPrX33S576q86lZcRQJpYvGNI3rkavvVSwUObtE9+wbLpdtPlC/q0SUqXHTTthL/CK7zC2P2B+9VmAF+y8DsFdLLjtV7rtTbvXTLugAXI2OObQ6hOxugh/SxuUTtLO8zzfe111cSN9VWWDNyCyya7UPKHMstG18bSr9yik0dXhh50bavGGNqufcgpp54lh4YtVV5ZebgUXVoNXcpvu89KD22ilzwdNdta+xSd/JKrhs5Vhk5AjowUrxpffqipC50cmRV41F5m233wd8nox5rXkHLazTerfRWxAXSxT4ZuAFdOWnvZagSXZNQF6K1ZF/2rL2uWq0Z72QDIqFPZ7WH24VO+02x9vFI431QnQU5N/5E5wmkP3OHA57TyY+7OecDAdqFX466qGpOBScCAX5OFfM3fstl2HxMEcMEov0D+ENDVcSMgA8hIF6xJD90uiUdvu6pPJl31kEVbsCY7eeXOA+UugqVPSoaei6AaE/nN+NUpEX4DgkmTDZyd6lyApv6V4t8OKK/cMoD+hddcnND0dXVqckNnw3mAR+95gHdemUOavtVXZKuxaNX0UzXGIt3bHfpUY1zTCaqTOtml/eirP4x3vhOYwtnpWqj521h2Q2vaq2w1fEd2O/jQCWrurmBp96JJ6Qar7ErZdfgqBjib6HAt0AP8VIkgmu3sopMOOheujHw12k03GbaTqYZ/arZj233oAzt0tG3VLV+djH260AB76EWrfZvpUT+ZBatu8mjKSGvaoI0AXd2H5WvWv2h0qFteXfL6Sx1uOOilo2a5mnXQrYyfcpEqS3al8IcDVGNnpzrVXD4xPviJ/xYTHc7P0iNMDxwDn+mHe+q/AW6ikBrkNS8GeQNdukDDDPraXyjVmAzrdEr2slANUfWxRQYurcavVsPx0KtxCNuFCdiETubQ1oVLq3PtrElXntwC+ZoTJb015RYf7bLAbnaSp1eKJqXPhKsNFdKwcyC3+W/pU9cCquDsUJfFZdFWypZq1F/np2TPgzpfviZ9lWGbtq8gSL4aQc+SkbJFehkgC8hWklNQjTaR0X5Qc1wZ8+xhh8VSYGrxpMCiKrjgN78bh8535MnyoTxQnpw6BE54AhI4mjyd1QhC5JVb9aurpp1L97b7CP7VSwdd6l7l1Imn3mrDxwO7ouPsi3r4mtx67KocfWTUC0eTr0YwRIdy6EAdUrJwetmizppl5NHRyNGhDPlt9+EPuDrJ4usLuDKCuSWjHB34ygD5avhPGbxt90EnTx/d+kx/1ZzLyNX0Lfv4vNrUtSs+xl41fqxU/q6CB9EYfjMu+IfvVKUfBNvSatMn5Pi1IjIC4oEc/w0P3Df+H//dEx6oudjUnBwYbcBLXQQLDHo0sPA1CS3aoq8UHcgDODjED/OHdBfhmsTQqzGBw9WLBzd5LRvpqnlRnsXJogE4gB8CGl2LJn8Wr+kv9MVfKdqNgN0majKHZeB40gVkQM32LPphig/QVrpwecCP1VjEtt1HPWyoxu6ZRa0aAcGOPeToICc9BHyAtlI4WHkpQAMLly7gY/pNovoRLNna27LkH2hKd81+U688H1j8atKdt1p3/hZM34L7qZ/6qbG4Whg9oiTjW2negu1r+V6v4AsAdLKRr6XaB5RTl8fGeMpXI4BHd8D7y7/8y7ef/MmfHAE8PdXoAwsO+8ixa9t96CSzQ8f5HIsVH6568Mi4ftH51WsEHKL/mI/5mO2DP/iDNz9c6yWgynhNgwWNPrJSdVZjB8DYoBOoi4xgDL0aAYPzWQ7QKyeg4jt81yXblZOvuXiqQx6drfRpK1l9orwf2fVNQK/QqIY/6Oc/bVOOTXwKtt1He3wxwTnAH/qhHxr9Rp+66FaeffzyAz/wA9tHfMRHbD/7sz87gh220kmuGmW3cz74iwwHK3+YHtLhZ2HJLvrKS9GkAA7gC+QPAX3l4eBsHg2gSwEc1Lze+IW/+OHHfuzHNmf/fKmFX9GdSeRzuPKgkhzhmgfuu5Yek7vIAzUHaTUWuerEOoPdRSCtOTFjokkXyAP5auiBmxBdFPAF5BagHeJkD/OLLwU1dZuQ5NnlwlRPhTQmrKVDOoi7f3SDRYPvyCd/i44APwQ0oL7qpH2LJgXKkIFXkptCzQVWWcKrPBzIL5587fWia4cU4EsPoaY8OXyAX7NeeVCNO7VqLCjbtU81fHotO/CzNuEt/XTLS0E19B7SFl266FJQndS/+Nsd+FQn/VadBBRUW/y0qRqvRkCrJAMskhZWqW+3ef+RoMPiCgQ/P/qjP7oJduwkWIjZbpwam3xjEbc4GK94gM5qvC+JbE27yPzMz/zMZoEnB+gg8xf+wl8Y32CUZ/fSWeMGYAQmyrPVgq5ejZACgYUgwjcSvZLiH/yDf7D5aQSxfU0AABAASURBVBdnrARv3/Vd37U94hGP2AQ/bFdWGwVpcDbToV7BkYWv2ti15H0b79M//dO3b/mWbxkH1JXjE/bAlWcfn9PNHmW1k41wbaNfGe3R9p/4iZ8YQYn8klFGeeX4RF5KLxvJ/eAP/uD2nd/5ndu//bf/dhPw2bUjwwZ8baPD7/u94iu+4uZdYNUYL+olQ57t9IOFH6aV7LhGzsoMxu4fOqCvGrI78skf3srAgbwULPwwhYND/ln8bJ78ISw+2iGujxbNucpHPvKRmwDIN2r1g34yJsiAur5N6A9nuO/h3Ph7qe01L+DL2GxSqClf+0FfM1Ay+dDjYoK74OEAXXm4CcZFBEeX1tQHXzTycHpclHSa5KqxwJIF6GTJkQcLx8dTHtQsW43JDh+sMhX0pQbLxpp2au+yTzuqESxU464UX1stMCanauwEKIMHtoMPOlh0ac0200MUnx1wIC9FIyNfs0w1duFq7hDoCzLkF6hDmQWL/mCkNe1ig3rZI3DxzTEBiwXRXay3VxuD6L5ez3/8a1H0O3AWV+Ut7BbT7/3e793I8jG7ydqpcKDewXALgl0Puu0meB2AeslWY9ETEKjXwuxr/AIrOtjBTnV6rQA+O72rig10eA0BG+j/8R//8REo0e+VCHTZwRFAaQddUtcZfep5p3d6p+093/M9t3/4D//h5rft3vEd33EEFgIB9asHeJxm9+lf/+t/Pd7srV5tFoj8wi/8wnitxO/+7u9ubKDXqxG8PkG7fud3fmcEY/zAHjrsqCgP7Mbwtdc3aJ/gQzAl4FFe2174wheO3S9jhb/0I19+67d+6+Z9T3ZyvPSST/QBvh0Jef2jDm3TduWWf/mWPJ3ayB5fXPAGeEGR8vymXriUbvhhSgc/0V+Na5Dsgm33WfJocGVcOzvWyR/e0oEof5gqB9CVlS4gB2qOdfRqzGerzOLjLZoUfdHgS3c15lQ0ci/7si+7+TLD8s1qA98tu8mRP8LeA8fAZ++Lux6rLmWjCwZUJxdZNSZ1dBeHi8FkY0KVN5lQjm+ykZpoXTyLXo1HLhXSCZhgatIWTj8BF2w1ggA0+tDg1cmEtO0+6sWnY5c9FRhUoy21bweZm0FNeXLaJL0MVEPsbBm2AzYe8qrRlprnNix22kJWyr/wP/7jPz7xBR3b7lOdtLX29VajzTuRE901aXRVWKNf6VIHm9SHIb/kLCj6Gl+/ktfv+oEs/DCF19QPfzCgGr6oOa70vwXVIxCLtUXcCzk9xrII2xFZux4//MM/vPk6v28QGseCHnJ2R772a792+63f+q3NR7u022sWBBeCJS++FHy86EUv2r7iK75ivDOJLOAzj8fYIGhwJ/01X/M1QwZPoCIo+Oqv/uqNjeqh2zu0LPQeqWkDngDB+5DY/mVf9mWb4EP9z3ve8zaPzgRhbNcXAhd536LjByBQeK/3eq/twz/8w8dumDHFBkGfn4TRDkGG+v/Vv/pX48Wddow8GlKfoOWf/JN/sr3gBS/Y+EudgiJ+5SuvMdB+cl6XwHe///u/P/zqJ1PUge/R2w/sHjmpH81rMgQ49Gofv/EJe7Sf/z7zMz9z+NYCjG8cGnva6j1b+uXRj370JqDhZ/Rqs/PDJ8YweWCMyguGDvUYx3h0LXo1rpmlT910rHw1AgfllMEHdJBTD568lMzC8flfiocOB2xR9pBGr/JkF84OtGpc09vuU43rYDv40FkN+iovrdk+fPlt91EnvcbMLjvmaDRjFb1mGbwjTA8cA5/phyvzvxoLoQZVkgE1cRedl/2Z7CwQ3khsIjJp40lN1O5Q3UW4oF1gLup10bvoXFjVmGRUoCxAJ18hn9iiDIIUkJU30boTdvfs7tPdMrBImDSrUUfNxVGZ2rdR/jJQXUbslEydX4b9tefVDFwsyhYVPuXb7/me7xmPWviDH03w2mbh4qdVGZwMn0hrtk89S0a68lJAHsAtkhYmutDIm/Q86nH3/U3f9E0bmyxgzrzgmxj1q/LqRavZrpo2oN0IlF38mmVX/qJUmZr61VuNQ6oezQjQfK3f4v1xH/dxYyEURFRjodA2vrQIWiS1WTve8i3fcrMgP/nJTx4BgN0NdGNIQKHMtvvYJfFagqc//enj/U/333//0MsPfEefYMJ7iwQ/fjT2Td7kTcY4JsN218EbvuEbbk94whO2xz/+8ZvXMhjD+M7RPOpRj9rs3DzmMY8ZC7v3StGtDPl/9I/+0XhXlIVKO/C0m507EwdP36kLz+MleTsuymibXRiP8PwGnldICGzsxvhdPAGF80ja8eZv/uYbn7zN27zN5vULr/d6r7fxletfEPT2b//2Y4eJLwUy7Ieri+4P+IAP2Dw2FDSaNzwqe4M3eIPN+6Xe5V3eZTxOY7NxZieHb+1WqUM/6gO2a4f26A/16g996TUJdCvPfzWvJf1gV4huL++kw3xEBq3mWKOz5txQ+zFlXOGpoxrBjnLoUnR8IA/ggM3SmnUoIw/4vxpzkjw9rj3BmjayE70a40rZbfepWYY8mWrsutVMlcEjT48xBkcHeFLtx9upPPl7+Zd/+XHjJPjEJ6sOUJ3IHZG9B46Bz94XLw3stuusxsVXndLh4kAw+NeF40KqxoVo8nIg0c8dCDQshu7O3KWZfG2Du6szkdJFTzUOR7roTQo1F6p1YZFRh9SFBz8si84WdBeteqpxF+su1E8iOKDqjt4dvp+2cGDS3bYJUFn6qrEA0bed86m9L2rK1p52TpFLkdRNUApq6l52VJtHAcuXflfLXf8XfuEXbu7ELQgWOHx3xNrMF3TxB7wakzOd8osnb2Ilh8bna9Hg65p+tKtBtho+qjaPOuxW6F+PMxycdWbEomgB4tdq3FXSW427xe02PnV5P7Nz1a1NcOPKuJC+0iu90lhQ7QZ495MzIEBgwA/kara7Gguzsw7MtkgLCATwdJM1bvnQWOIT70WyuOsTQYhdFrr5QD+6BgQpygo63uqt3mo8TlA3W9mvDwUPriG+R/ceKbICEP0uCKbjdV/3dTf2kdcHdon4n310SdliYaeHnepCF4gIVi2sePRpm+B5Bdp85jEendouIKHLeSSBDh+u9j7iEY/Y1IVXbc5Guc7+6l/9q8OP6uYvO2n84nwN/epiA/9oj8crHkHpK3Z5d5igjl2CbI/O7GKxY7VR/2g7/2iDXTp5viRPjzaTV4928z8b6KlO5jw2oblWlKNbOWk1xvR27YPPn/j0r+unGhI1U3xAng/IkUdTvvbX1uKp37gxvqphH/lq6F54zWuLfE1ezZRucurCh7u21cGWlcLx2AYnT85vIrpW1o0WuvHMAPLSI5z2wH2ns8fcVfSAi8QFYDLx20smFHeAT3nKU7b3fd/3HXfb7vbcWZv43H3ZieELF6IL012rBZwukw5wcbnwHKozkcqrh4y7dzy/m2XSJE8fvokXbhI3aZj8TKC29d2dumNVl7taF7kLn7wLGsBrThrwW4G6vXKHdWiDttXUVW12zTzusMA4mOobOe5U7WR55MEnFm+TPn/yAeBXC61Fha/5QxvJ8Kt+sKDxA3l+xLdw2Lkhzz+A/9GrTfr93//9m4WZHcsmE6S7do959LUy6tWmmu1Zba3T+UW/E6n6tKMaAV+1sQXNeGETn8DtPhhP/KCdyvKbxYZfgLGNbkyR4ycLo3J00UsPGTrxydkN+/mf//kR8JHhd8EB/WTU5ybAIyp9ri67dvrSrtC7vdu7bXY5avr85V7u5Ta0d3/3d98ERPpfcGEXxNkdgZb63Gi4U6eTPy3u2uDGRJ2rbgGrx0rsYp/xBarxws7HPe5x2xu/8Rtvr/M6r7M55Go8eNxFp/61w8VWOvkBnU+MJfibvdmbbW/91m+9OQP12q/92pszIzUXabYZt9UIJFb/GK/s4QtjlF5+1x47RO///u8/gig3Mq5jdZEFdnHY/9jHPnazM2YeEkhZtJdOcmx0uFvgB9ShDfpcSkZK93bto2+rcZaN/+SVq8ZNH3l57Vr4kiNbjZuxmjr4kk142+5D1hhCr8YuCxzodz6oxk1iNYIgZZQHbFc/2/lSftnCHv0rRat2NW5DF0Qd5NkDp6fmNWMeMJb5kx3k5MnQqfzdDQ+9dfc99FUea7zTHqjGRbb0GuwmLAMfzQLggvL4yOMWgcWHfdiHjQOU7lA9IrCl707YhericvGYoNylrkXTs35b6RYC+jzSMcl5LGGh9xVck7fJwa6HIMYZA3TnEAQ4yzYXr8nNZGFSEPiYhN/u7d5uMwGbGLTBIqUu5chVY0dDu24FqlsRv062TpdnkzawSep8BHsd2HzC7hGIBUnb+VW72G/C0ydwi6GdLn4j80Ef9EHjURRdgsinPvWp42yH4FRfCZ70o8cEftLiQz7kQzbl+Fjd+oz+RzziEcN2QYM7eY8SnvSkJ238yiY/F6K/fXOIHYT1QXUSgKA9mKBevlKH1JjTboECW4xROyOCA4usCd34cBhXICBos5OljdotyBMcWOQ9cqLTboW+ARYSetX3Rm/0RuMbMPQYx8oJcshU4w3Vgoiv/Mqv3AQ79BnLggh9Z8zqHws+fc64uK4sNHY7PF7SR+rVH9rlUQ59bNBW9tqFsWCRQbMj5JGV3VZngAStblJcYx612fmgix3u8MkLIgSx7LNrwj47inYbHYx+n/d5n83Ngx0Y9Rizbnr41k6Q6/tLvuRLxmFkY4g/1UFW24B2SLXNLpCxLJhzzds5RlfG4XIBF3td5wJ2+l3H9JpP0JwtEmQJAPWrgNBjQTdddsj4ohoLvr6qNjtHxoy5yHVgjvFYx04mH/Lnc5/73CEnzwY7SNrLH3ygfjuuxpQx44wXX+tL/aV/BFgCNeejjDttp9c40XduDtlQbfzlpqIav4nIH24qtF15N490qdP40G922dltfOojv33Ht8YHO9XhiIH+Mibp+IIv+IJxHsxOnl1xbTEG+ZwefaVO145xos1o/M5nZNQBlx5heuC+mRz/30seWIN4pWtwa0M17m623cdkvkvGXYwLxSTt4jLhuFMyybiI/ByCidAdG130KmuispNh4rGN7cIyOblLtjiZCAQmFnvlyfmBTYu6rX4T1Hu8x3tsr//6rz9+6BOfXhMPuywW7JE3oTzxiU/cBA3OVrDjTd/0TcfdtDqqEfBoR02cjocK+GTVxTZ4NZ7Ta5N2u1t2524BYucjH/nI0R47AyYk7UTXZou4RcBuDP+hmQxNuCZb/jDxCyyVc0fszt1ugUWRv5VjiwXfRKleE6yJz6TJ3yZjOxLsR/dI4i3e4i02j0YsTBaKl3mZl9GcAdVJEK3MIJ7zrzqHenmSRWVJq4dtxuIak77Zpc12IwTCHqs4N2K3xeLl/I+zJgIC44TfLWQCAGdTPLrxuIp/+f7+++/fLB7O3RhjFn+LF7pAZ9nDDsGo8W4M6wfnYNwgPOpRjxqPiezmCFwsUIIwB4H1h7ttvmXoTjKCAAAQAElEQVS7hcyjL7uY6uN3NAGX33xjh7GgD7TfzQI5OyH6U/BjQXPoWN3GGBuNBePKTq32Gy8e77FR+wQBdlAsxPTZURF46GNBC5uMFbjfZjPujEVtUw++YATwrT7hXzoF1W589Anb7MgI2LXd3MDv5LVff/jtPkEam41L49O5H/6uxjyl7R6b8Tdb+F9/KSM1T1nUlcU33vnMnEAW8KO5BMDVBTeWyPGdstXYheOPapNuu48biqVHqsyOPF4uqRxdfI+nfjxlycmTAdW4eSBPVr0ArgwZvtcmdHZqPz6cHew3b6If6iaDB8ixh3+qESQuefXA8dQhf4TrPXDf9aQj5V73gIvDRWOy0JZqBA0uVnn0mhc+WYugi9FdkbwLxoVjEhO42CUw2bpo8aXVCKjcJTlsaWfBt08cpiTj4nSewuJuYraAm0xNRvSzw2QvWHBRq8+kK/gysZns3AmZXFzkbJaaEOmH03EjqNOLc53O36jsZXjsYDdfm9TYxodsM/kA+aULHc4fdlwsmBYb7adLEMJv9AF+dbdoMbXbJoDhD3K+Agx/27d923E4FU8Z+tmkrmo8otiufdBrnonhT3VarKX6pBqPfOSvFbkuqb0Pa49fJ3hJAjv5yVjQ53xoR8DdvB9kffSjHz0CMeNCwGHn0IJt4bYTyXeCAGPPTtjTnva0sWPIF3bD+NkCrqwgCN0Og7tv+i3i+NoM+MG1YCF2zsy7byzqdjucnfG7ZRZqAYAXxwkwBE9+VFZbBGd+pFfZ93u/9xu/VScIEwA5X2WX5B3e4R3G23X1gUVy1elaEMwq/8Vf/MWbH4cV3JDjI6C9FkmBoDrtVGgHG/jIzYO6XbuuJ7uOdlwdwNZuwZdgRZAkyFKPXQV1CeYEyk960pPGmBIs0en652sLMj3Goh03waf5ARhHxqkfzRW0sUme7eYdPuUH/SCQNQ8YItrC/2x0g+R6QdNO1wL/mGP4aO1aogmetE295h7BqqDKdaCdgjFy6I/ejSH97lrxGNJ1YEfQ+FBenxpD2s4HdlP5js12zsxpbFW/nSptsnuqr/S58WpMstM8yb92KOH6Wl18aayw21xhnOgr4x2ff/W/A+jGijbpI2W0iw8/8AM/cDzW1BZjFaB7PMo+7VIP+/SVlH3VuIbIHGF64L6ZHP9fFQ+YHA12g95kUY2mmUhMPCYWOzIuuGpcEO6ifW3VjpCyZKqxm+EAokXIguIujzIX3qu8yqtsJkgXp6/2mtBd/LbBTR7kTZKe89vB8dVjjwFMRmyjxwTARrgAwMJgYfONG5MGXWxiKxn11rRZ/qUBywZ2m2iqYYYJVyDijlsfIApQ+Mb2tEkcH93OjS1vW90Wa7sKJnuTFhmT7Xu/93tvdjwc9OZXflHGZGuhERBZlC00FnHlTIL6zmRuUqSPncsed+zOGNHlMQk72INfjSCpZnuqMTa2B+GjPlCNO2Tjgd3GhgXbOIVX25/5M39m7AwIivheUEzGeOZ/bdRWOoDxK9VuOL3SJWfBJQ/IGFv4monHLn2hDnrIqWfJ4CtHFp1+j3vQ5aXspI9uebjyZNHoRSOnTDVegMhGdEBGMKidcNeKlB6Azg7jihzd7MaDGwvkq/H2aeNSnv/UCaeDrDL0s40OdsG1kXx1EhALBtQLlFmy5NmNTiecfnXBAVv5A51f0diBph58NMAmu0WCTI/QXENk8dglpZseoN5q3OCh47MNj/7FZyc+OppUXZUiJ9cAunKI1RiD5NABG7QDjV2Clm33USf6oW/Ut+g7kbFDo7wxrg42SQG6caAOKRpdS4f66JfHtwPsPVLmY3n1KEsPu6oxj6v3CHsP3LdHj9hV8oALxsXhIgAuco9cXBweV3nG7W7OM25Bj4O5goxqXPwmIVvgtvtd1Lb13cG6K6LXBOkCtJ3tubsUzTeZTLp47rbw3JkJAkxedotckNvu4yJmp7wUmOxcxBZvOty50Eum5i6VicIFvlPxUvszsfCRSQnOt9rmXA17LZwepwgaPZrid77TZosHXzg74E7PWR93fRqjXc6PuDNUzh29u36BjsCHH+2cuVN3Z+1clrMGdoAENnzmztMdp8cXyjmrwk5l3am76zcG7PTpKwsV//J/NQIeOGDTnYba16Ev2eYQPJ95XOJuGt044w928Bs/ax+b2WRcs7vm4k6GLDo+XHm48U+fdJWRxyevPv1ZjfGvD6vxaAuf7m33WSkaPfLs0r90s48u9AXsqBncLLymzStPl/qlyyYLo93BVRc6m8nQDQfqVJYd8nA2oO9MHodwlYGzkT48/S7P73j0K1eNgJRtfE2f+rRRAGX80rdodChLXnl5OFCWLP1sAyuPRkYqsLXzoywdAM8OkbnFYzXBPdtBTRuVBWySKoMPr0bb2VaNHWr9Ks8G9tfUo17lKkXHGJBfMlK62VWNx2Daon3k2F+Na4duchTVDDzUuXTQww4BKxl9Qb6mLfQt2cVTDxl2qldKh5tLZwDtEtHnWlKeDXB1wStVHeGaB+67lh6TK+SBNdhdbNX4loNJxcJru9QiY4FxBsAWs4XRYUng4uEKd2A1H4sIgMjYvXGGwgVlEbbw2nWwQNPpYnVAsxrb9HZ9BAICAhetLVsBjYvYxVlzUmCvAIlNtqVtJztUakvc2Qi2uKt2AbPPZFAvnQtZO0w6fAsHFhzf2HFWymFGuzK2+X1tnM8FIMoIPPjIYiLVbo/znPuwXS1Pr10iB5Cd9REEmVQtgPzg7tfBZ31BH3nb4/jLL3Sr1+MPO1FeLOfbNrbd1aWfndmwsFow6KjGXT0b9H81JnH4ISz+Ie12cT6pRnGLqjHBXgGZBVZ71IfORqm21RzTeGQoQAdwdGlN3TUXFPWhS2u2l140uqux4G27T80y6PQt2LGGn6RoygM4MB7kVzlyC4yTtWixW+CBR36VZRuasU7WWCErTwaPbmVcR2jV6Ct0fDYsujx8+WbJ0IdXjZ8EoQ9NuujKybOTDeh0owG6Fh0PTRmgPvrghzwyygH8CnsEKDVxMtpGh+vdoyi7yOYwZdiAr2DNfpJXrhq7M9XY/ampc/lVWXWbw8jDl85t92Ev+g4d/SwPX+XllZGSU9bYhdMtJY8PatoBJyula/lUHignrUZf0kGOTjie8cAngC7jyc2rOXfNq9X4diR9S155uqRHmB44Bj7TD1fqv4vEQK/GJOAiEHyYRCzQAhJnJCx8FlPPmu3K2CVwUVsYLT6CDs++PS93DsBzb4u6XRmTkXIedTls6hC0Z+hPecpTxoXrEY7HVXaK7C5ZdD3XdsGyz2QhtWA7ayBogKvXuQzfSFG3Z93b7uMiZ5u2KFftqA/9HxvYwgYgz492qT7pkz5p4x87ZNVmp8bZCWdDLBDOighG+E+bBXh22QSHdnjWGQePBfWTA+T8zld8rc/c2TnDYIfHbpw+cwCW//Q5WJOlurxoThAmcNT/Drt6lOiMyFos3DmaJGv61MSqbQseDC/rR3XyC3vZBhfMqQ8P4C1A175lHx1rPOEte6XyZGsuPPL04UmVpaca47UiMnY6IGRqBkfyQFmp/pcC/c8GdbGTXnk4vrx68MlK6aYLjwx5efxVjtzC8WtvC3rN4I9uZelRvvY7SepBwwdwNOXVDdDlD/XQhQ5q77+Vx2cTQANodFTDn+oCSwa/Gv5VXzUewShbk248VkSHDmXRjE/BP5zNYLWDMH3qRpOnk/+qEfzQQ0Y5PHJg0dGUI4O28uTJycOrE/uXrHrZ5xpdcnTVlIWToZdNZOBLH3yVJQvISJWrqYcvq5NgTHnXi7lHEAeMS9cRXF1k6JJqB51HmB64xwOf2Yjj/70HqpOLHXVdMBZjj43QLH4OHwLnamyVCjBMLp6pWxidI3EhOQxox8ACbIF1oNHhPY9VHPpzBsVjF+dMLPzuPFxsdm6e85znbL6CCXz12o6PC90FzS4Thl0ddtDha6D00SUQE4DVnMjZ7QKWKi99aUA13nuk7moElu7eBJYOOToI6nCqNgDBj8eJJiiP/pyvESw6LEvWo0H+cY6Hf929mbgcIPUIEo9PBFR06CcHHtF9FdmjNEETX/KtCc4jgWqc7RDgOIRLB4B7rGYsmLxrLjTqrInrv+1B/NSsp2aqX7XNpA3k2WaMAHkTOZMWHc04WLZK0cjwg5Qv0MEqhy4vBXRIlal57civ+tDJrDLqgEvJuUZqtgN91cNufIBejbGyytELJwfkt91nye7QERistPZ1kFd2AftANRbmaswB5JZeetimDHo1ggv5QxlyC9ABmZo6F48OOH5NXfLsB/Dal0GrTnxQE68pw35wWJe8Ptx2HzuTdOzQk7/VR8ogSivo2EEayLV/Nel0LNvJAzRi9MnrU3l1k62G3eypffBR03Zl6AD8sV37kEfDpxtPH9QsRwwdwMlKlatG/6ufHej00IEmRaOPvXg1ywiIzEk166EXkD/C9MAx8Jl+uCf/XzSYaw54jVoXkYXNxeKicJGge0QiIKrGFn/NycGFSMYdFtxjE1vNa7GkBx3fhWcxtpBbcJd+9bn47OBY6Gs+F695cVZjMqlG3S5mQHc1JnB11JTfdh88bWb7LnvqDx1hpQuXPw/wbwTK4Nf0ycpLtRmPj6RobLJ4S/nL7hjeagO6vElMO+TtttmqttgLOvmOz+jnW3R9pIx8TR/ykwCTb0168myQylfDt+qo6UuPkNRFDzk89alr6adj231WukPH4igPVl4K0A4B7TKgTDXuXvkCsKNmsMZnZJYufLDy1VjYyWgHwFs6Fl3/LFxanSyINftVuWqMNzJ0qQt+yEMD+PTCyfClPFkAx6upvxq2Kke+Jl1+yS5c+ZryNeXo0j/6Ck4HOXhNGTR21CyLB9Cr0Yc1ecpWkmEXOXaQBWwZzN0/eTwyu+y4TqVgyeHLV6OeJSuthl/JypNb8mhwdaCDatiEJ28caBc5QLZmPfjk0OCgGvXB0QH8ENhRDVI1bJapxjWjzILt2kfd6pIi0SFdcq65xSOHV422wMkDMgsqrFEn5LDcktHvyvGDlJw6q9HOavTJ//t//2/UVfP6sYOkzLb7kHddSHfZ4981DxwDn2uOuBcTgxnUvIjgC7SnJt1FgO7icYGZTAQmJlN55wjw0asxGaC78FyENRdcemp/0ckvsKDS4SKjVzk2SAHd0prl8ZRFkypHBn3pgrMDr5IdoB7lpMosXB7IE4QD+O3AKssGOL3VmGzUy59S9sO33UeeLBo/7EhDXr4au0X45IC2Lplq7NIsPrqdHGXVjX5oiz5cdLL48nBlgDrQpPJ8KUUTZC0dJm/lgDqk9CknXbRqTLL45wFZcB7vkFYNv2y7D3nALvWwUb4aEzwc7ERH3WQAny96NXjVGL9kq5M6atLJ18SrbX2qIVuNOumvyYdv1z7VkNt2H/RDqE7VXTNPptqV2E4WOhntrEYZMgBdCmry2Lxk0QE5AK+GTXBA8T6qOQAAEABJREFUftt94Ltk6K+pq/bpIR8ODuXhiwavfdmaOH6FfQKHNHafMHbI4rERDmqWR9OnxoF0Jz7+lg5pddIeTOVBJTv8UA2ZQ3pN2hDa/auZr0aZ7dpHGehK4cuW6kS22nyWXM082gK8mvRq9H01dFTDxtqn5LfdRwp26BjT8Ep2QO1xPgNslALztrmnGnW41qtR9vhveuAY+Ew/3JP/aw5mA9uA1wipRcwkAcc7e+GguTikFjay8GpcKNW44NAAGReWMialSlXjAobUzOOTpU/dC8jApfThS+WrMSEoV1MP/nbto1w17EKSl4KadlanbCFDn1TbwXbtU13DbpxoLwk62Lp0LL019dS0gRyeMrXn1R5fepYusmCVQ6cHoIPqpG341fBFzZQsOt1sNuHxH3pN27YLPqteZckvsZWvRhBAXzXGxJJZ8tUiXTqtfZna42cVqKNO13tW5pi/zgP3PKGOfX47neh6OZwDXMfmhtvRddXLHAOfe7CHay4W1VgEVxNq5i1oLgJBCl5N+sKlFjMXBjkXhxQdnMXlq7EAK7PtPmi75OQPnR5115y44CcCO6QmndwqL63GArsTGWk1Flk8NFCTBl+gzmpkq1FWRttW2WroQr8MVCMQo5ud2+4DrwadXsGFCcZuiWAPjr7k4dvB5zBfnfQZenVityJooBp215Q/pC25mjLydRqvkEddNfFBOPhHJ9urIbdY2osHtAkc7kwtOSkZ6YI6rWvRL5vSB6pRpE6ng3j8d+U8ULOfDxtW19OMjQWHsg93vKavXKvmXdf10U8Xj4pj4HOxb+5KjsG8FqbqZMGqPW5hNvjXogx3QSgLai6SaDXxixpbDZY6IS6omrRq1F9hDaAfQvdhCgc1ZatRdsnjgZVfKRo4zNcsi16n7SenboB/O0BHNQK9hUu33UdQtUsGr+Y5FXXVaTvIAH6rPW/pwTsPat+2Q9mFSxcoD5cuqH1dg3btX+31XiONZNlejbx/1Un78NWx+l17AFo1+rDa1gcdrPx5KT7AWyn8LODV+e05K3vM3/se0N9aUaf7fNHxHs5wGT/U/lqs6cfa0x7O/jts+zHwOfTGPYavC6HmwK7GO3scWHbAzSMv5zgWLgUOzeL5pgSAo8EXkDvE6RFIkQXkycClK3+YHpYns4AevJVX5hDQV56cugG6PICjATidQGBip6sai7JF+la6dfnUgi9gVJbOagQD2uuFbwIBqTrVv2ySAjRtYJ8UTSpPB/4CPIBHBg4WX4oO0AGadNFW/jCF0wngQN3yykrZv2j4AE+6oBov8uMb/lz+2Hafavd/G77ebvFD39ki1dB1Hu+s7DF/tTxw2OcLr65WIx+E1tTeR/xWM1+n0weh6ntW5THwuce6rhoLA7MNcqlF2mIE95MEfuzSr05L/ZCon4rw4rtv+7Zv27xzB6Adwnm0s3w/rUCPNwXTrQx8yckD+cWHAy8oPIRFk64yZ3H582DJq3uB9nqXkN0ufliwfCQPB/CzgA4O6fICHDSPtX72Z392Uw+bvAhQG7VJCuB4C1Yeb9FulmrbWXk05S6i45FZcJiHL1j2yMMX8CEc/Syga6sXVhpn/CEF/CMQkgJ+qv34lL9TQH91p9Qd9dylHqiL+9gYODT7bP6Q93DGa+70LB8c/bQ8sU+Pgc/eF/cMVnNysOiAagRDdjp+6Id+aPPjl14kCLw/R+oNzX7I0TtgvLdnpXAyUvyLgA5l/IDfkpFXDqDJS8miyXt3DfwQyKz8IU5eHiy+VB4PwNEOQR3at950LAisTvqz9jhinc6jLTBJ8KnUIg/k/QyEN1V79466/Eildi6bpIc2yfPVeb7FIyulY7VppejwQyC/YNFXXnpY5myePBqAHwLagkWna9GWbwW9dpfsEPnqPZ9UY9xVy323lNaNy9Xk10wprz0uf4SjBx7OHqj99VB7nE/MYYcp/Ag8sG0PKPCpppbd/2pMgjv0+Pcge8CABhZ4wY5dDr/Z5KV2XkjopXZelOfnJKReEIjmRYReric9BHx5MucBHjiUkycrXbDyK130y6Zn9R+Wo3OBNgC/cbVktBPfS/28JdpjmvWoiq90Se3HKBpAB3BQUwZul0fg46c9+PVzPudzNjaqB6gToAG0Zc/CV4q+8MNUObyzcChzEe+QvuQX7Wx+0Vd6I/7i8TH8mc985uZllH43zEsaPSLjWz4CNX0mGJLnz8vAoWxNHXU6paf2NPkjXE0PuNa0rBqPlbfdp2bf79CxvtTM10zRHy5Qs821T8+2vfY8u7LViS+3e/BjjqiG5fCB3IF/DyjwuQP1H1XchgdqDgQLjcnCN24EP9667A2/7/zO77z53asFfjIBoPu5A+m9DNoABDjaC7RHe9/wDd9w/PqxgNCFf6vurca3t2qmdHjRoN/b8uOZ6uXLBeoEK8+OqwICPu3y8yGPf/zjNy9TNPl4UeMKfGq/rV5zXG7Hz9ED95AHjqbe/R4w79xJK4+Bz5305kOgywAQ8FiQF3j8gC748fZkC5OXEnr5nRSggUNc/hDw7iY4tO0QZ6O81K7MCvy0F25RFvgICleX8E/tF+Zq3EHiL17NRVyeDn6mj94lpz51L2DDwqXyVwVWWz3aMrb4g2+MNztq8rX3WcVNRzh64OiBowfuiAdqzi93RNmBkjsS+JgMwYHeI/ogeaAaOxL8vRbnbfcRBFmc0MGOdPJ3mD/ETwSuIXh3E1wz67rk0EaL7xKA84k8mRX41MULMjnyC+QFTfxpcfeNp5oXHzr+kj1M0a8arPatdvHtoQ/Ql4y0pp/P0vHuHThaevTA0QN3mwdqzi13yq47EvjcKWOOem7ugbWoSKsRBFmQqvE7RBbsauxm1D69iF5TZrtLPzXtq9Op9iw4DHiqkxcCoh82i88O8xfhAiayAkkLvXw1fF2n7dh2n2o8R6+2q/SpTsaRdvGDc2Vwvq2gJ8BnJ5kjcvTA0QNHD9ylHnhAgY+JDtylbbuyZi2f136RtygJgDQa/1ZBubsRbtQOiy9+NRboZT9fCIr4Q0pm8W6UVoOtDFAOIEovA2SvCqz2rvbwSU0focmTqUlbeM08mSMcPXD0wNEDt+IB8wi4lTK3KvuAAp9brewof2c8UI0dhrXwW4DsTljw6/SiU42gYA2kmvm6t9Pt2qe6hm1jp2e1k08EPtX46YcToUsgq9yhaO3rQa+GX+ELatLqaqSH7YLb/QJ8XLON6JXkxM/4g3D8d/TA0QNHD9xhD9yJ+eWmgY9FAKjsENAsvNXJIrxd+c/d1UCLO2BVzcVn4dV1CzPeVQDjUDsqycmCK/DjD3xjEy4dQpf4p9wSOyyHDhbvvLS6kv7W7uWLOt3GRSfDJ5XkFJABZGrya6aLhq+QvPQIRw8cPXD0AA+sOaE6ubE1Xyw6mduBmwY+S+mqyOLiOT/AY4QgCL5k4Ed4cDxQc9Ggvfa4RR7tIqiu7MK82mz8gZVfPqnZ9mqxTtLqlF+qC3mLUTeXWbJXKa2Gr6qTZh36exFr8s0N+sCcQW7NEyslXw2d8CMcPXD0wD3ggQfRRPPEUm/uqBnwLBq+L5zgLdrtpDcNfGpOTCYxX29VSTV2eer6dDt+jh54ED1g4N+u+suWrTnm6/z0duu/18rV6fbfiv3VEDdvgJr5ahwSd+NU+0lN39SU2Y6foweOHjh6YOeBasQaAh2w7T7ikMObpx3plv9uGvioDHi277X9JjG4MyVnJyv5W7bgWODogaMH7koP3Ox6rk7t1lQn7Vhlq/EoshoTmPnD3AGWjPll233kwQ49/t07HjhaevTAg+IBwY35otoO8d///d/fBD8PpNKbBj5LuRe5/eEf/uG4W6vGJGbCWgaZsGo/8W3Hz9EDD4IHqlOL7Y2qqClb+/Qi+bq5zEVlryq9rvdJTdphm2tPMw8AfKk5AsDRqs0LED3+QkfDM4/AK8kRjh44euBh6IG6/vo3T1Qj5vCYSxwiHtkewOdSgY+JSeQlVRe8OgmCTGJr63o7fo4eeAg8UI0AqC5OmWHMngd4R9hu6MPtBp/a+/1QrGt0NAGOgIb/TV5wqbkCH9TUYw6pkI5w9MDRAw9jD1RjXjJXAPGG+QFebYIetAfioksFPipQsQnr137t17av//qv3573vOdtX/EVX7F99Vd/9fZVX/VVA5eHH+Grhk+OfnjgfjC+wO36Utnz4Hb1KXeePjS8qwjadgiXaaO5QJmv+ZqvGdfC137t124/8RM/sf23//bfthe96EXbc5/73DGHkHn+85+/gcvoPco88Gvq6MOjD++lMWAuMV+IO37jN35j+/N//s+Pl/WKS24XLhX41NyeVuFv/dZvbd/xHd8xgp+v+7qv277hG75hkwKGSQ/hPNohH34jmUPezfDFP5uq42Zws3Yov/SexeUXHMosmhTd5C+VPw8u4l1Ep+OQBwfo4BA/m2cLGjgrh3aH4GRsHPV93V3pC+PgIrhZnxk3F8E3f/M3j4Dnm77pm07a/dM//dPbH/zBH2w/9VM/tb3whS/cyAh4BEfSm9V3Mz5bbiZzFfmr3Su9im28E20yzulZflop2hG+7uQ6vZt8oY/W2izu+O3f/u3t5V7u5bY/+2f/7O3GPKPcTQMfW0rAtvXLv/zLb6/3eq+3Pf3pT9/+5b/8l9uzn/3s7VnPetb2mZ/5mQP/rM/6rA2gSy8DZ2XlgbLqkMovWHkpILN4K1305zznOSf2HPLwFyi/cDIrDz+kwxeNzMKlAP8Q0MChLJwM+koXLn8W8MCiw4H8SuELFk09QP48II9+mMLvRmAnuJtsY895cDfZeCdt0dal7xBftItSY/CzP/uzN9fhp3/6p2/v+q7vuv2tv/W3tnd5l3fZPvVTP3XMHWv+IHuRnsvSD22D0ylVfqXwuwXupE1L10rvlja+tO049MfC17hY+Ze2jcf6Z9xwnh/01YovnvrUp26PetSjtpd92Zcdx2xGBHOb/24a+Hg+Dzxf+3N/7s9tr/RKr7Q95jGP2d7mbd5me9zjHrc9/vGPH/jbvu3bjvSt3/qtN4APyJzkr5U5zCsnfwjKyUuVl5KDA/hbvuVbjnrgZA/TJSNVFsDJLUADy3766EBbsvAFq5yUHBk8OBqQf6u3eqthFxyNfkC/VDl0QEZ5qfwqCwd4YJWBL9mVkoMDcmDJwRdfKk8OLJlFl6If4W3GOD764eZ+MGYugjXeH/vYx25wY3tNWq/7uq875g3XwwL+XrrgF8GNZBZvjW064Isufwh4Cxb9bH7RV4q/8Ac7vcjuVe+yhRyaFE0qf4S3OZmLjT9jjW/Mg0c/vc09Mc/pr7d/+7cftoo7/vpf/+ubOEQ8cpsxzyh208Cn5kGjIb3754AisAu0y46vmTFCcATQav/1M7Qlu1IycFDJjq+8DmT3T5lD2JHGWxtrfjVW/Wg1y8LJS8F5eE1ZPLDk4EsfWk05bWIfQAdkz6aHtEOcHEBbILr1mhAAABAASURBVE9fzXagoy1YdcqTk5IBcLSFy4NDmvL41TgBX41DYmjb7oO/S4YvpQvoWPgxPXrgMh5YY+oiWXzjCnj9hdRX2OF4yq0UDuRvF5SveV2pS954h9N5iMsDvAXy4Gz+LA0f7Syo78GCs3Wx4Sw8WHVfBb38t9phrndWdeVfGumxzpt7QJ8Z4yThUmAOcd7Y9Sx/u3BbgQ+DqrG4MkB+u/apudhWg1INuSVDXkNANRZh+HbtU43Fuhrlap+vTm1xGcTb7mMyXbi0Zhn0HXuTVtABNQMzdIRq1LlwOoD8IVQjQKtOyKtd2rDKwAnI46vHo0I0HSetRp14S867CaqNTDV8g1eNeumiGw1Oj7xUHr0a5eRBzXoO/Y6+oDrXzzXL1TGtow/qeh9sN/gYb9WQMFEN5No/43SN22pcB+QX1KTVxanyh0CnMV2NWlaeDILrrBp11eVTZWvKwxfUpNWN0yV/UcrmBWxduHSVQT8EPKCN6Nq2UmXgdWO76mrwtfcsaP8CvOUfeLX97//9v6EDltxKERdeV8NHdW+3w1hf/XKYwm8XLh341HTeqqjmAu2rZYvm5PVTnvKU7WlPe9r2kpe8ZEwyv/ALv7B9/Md//PZBH/RB23d/93dvf/zHfzwWcWWqEZQsHb/8y7+8fdqnfdr2rd/6rUOOzG/+5m9u//f//t/Nae4nP/nJ42C1AAEPGKTV9r/+1/8aX3P7vd/7ve0Zz3jG9oVf+IVjN4oMx6nDRCH/f/7P/zl5ARLaz/3czw371EsfmUoyQHnIr/zKr4y2OSSHBtAB3AVG3wI0IK/OFdCozxmH7/me7xntx3NoC5+OagQjbKl9IGNhqJknt+0+9POPsuQBfMcafuYrQI4PpEsP2ZrtRFfmCEcP3AkPGE/GGV0rXeNt5fFANeaKSnaMW7LnQTVkCZ7HV++iw117UmMfHS4FF+nAIwf+f/b+BNC2pKoP/9f33tfQDCogkUZAQEVQEdAYFEFBoon6jwbnGVGCEkWDs3EEh79G/Rk0ouIQcDaJA86KguCAc0SNGPVnAjIoIjTdItDd793zW5/ar+7d7/Z9Yzfd/V6ffe86a9WqVatWrb131TpVtfdZ09JrkAfouVBIlvYk18eHdSYHMvKSQMMf7JJgz2H/4t+aIMnwSbLgGXjrB/WN0vzEZ8kikyyYn5IDWnoLN70HkoNzMK/nJMMQ59C5G4kL/DinwIfueaHA0xAXkGlDvCT1i7/4i/W93/u99cxnPrN+7/d+b1x8Ah88u7Nf9KIXjdkM5cHVV189ZnDMhki//OUvrx/4gR+o3/3d361/+Id/qM/93M8tGyMFNVdddVW94AUvqL/4i78YZcgniyPY8RZv8RbjxWivf/3ry1Miv/mbvzmCiiTlpUezDrbaEY6nXfT81V/91Xic9tWvfjXWCDo4NsloA6ZybLLD3NMpyuEnSwDIBr5IMuwTmEwerH75yr3mNa8Zj/T+6Z/+aaG/9mu/djzaKyhUL/nqg+yETo6ZHJgegCYL6JdOlifw2Cug0vHPtipDv288Lh4yyoAk0Ba2HrhRPOC6dX0lS6BOqbTrEZZODq45PDD5Sca9l5yK1zJkZ9o9kCxfpOa9l2Tci2xxzyen6qo+klN5yanpFhn/6gEjsfpIskpdn0xyvXaspehcg/sTrHlrWlnpKcOf2qfNE5O5tQLfTOAjfph9nf5PXpLxxZq/pCeQ3cItywPODYtc585nknFPJ6kbcuycT+FkqYwByjFqXjzTMIOqb1d/9Ed/VF4t7dFV8pdffvkIegQ7v/3bv10veclL6g53uEMJaKTNENEH6BIwee+H2REzQe/0Tu80ZoMe/ehHj5kcwYc89fzyL/9yeb+Qm1/dbDPoJxmzQL/zO78zZop+67d+a8wMJUtnrC6ybPNt4KUvfemYCRKQCIbUYZZKsCWffrMr2vPnf/7n9Uu/9EtFdgYdgi5B28///M+X2SE3HHvMVgHBIH33uMc96gu/8AvHhi110MNG9evA4Z/7uZ8b+pXxCLD66WTLn/zJn9Tzn//8UlYdydLOF7/4xfWc5zxnBIivfOUrxyawJMM3z33uc+vXf/3XS3DntQQ6AeeKr/kgWc4tegun88CWf64eSLI/c6OPUC7JeP9GcvprLcn1AoXkgDfv2WTR7/p1P+InGZ2i+pKMe3nmu39qdSQHOpNT6ZXYPkn/TCQZ5OQlS3owL+CDHrAuKp1kfAlLsu+TOnnI17bZVl9u8PQf8EmxWx1KFl9peBJoXBNJxsoBPyXZfxw6yfV8OwptP24xHnA9u66TDJtc93gjcYEfO+dTTmVJ9m/G6mMa4QZknCDg3d7t3crACwQt97znPeuKK64YMzJ/8Ad/UJ/2aZ9W3u9B3szMJ3zCJ4x0qxsXod8E88y+4ENA8HVf93UlGHjiE59YAoK/+7u/q8/8zM+sj/u4jxtLVJ/4iZ9YH/uxHzveD2LHt4vb4K6zM+B/1Ed9VJH5pE/6pDGDRD97k8WR6gXKmHUy0/TYxz621KeMusxWkQGCl8c//vFDJ90CCjZZvlKP9n3ER3zECE4Edh7Z/ciP/Mj6wA/8wPq8z/u8MTP2VV/1VWNmTDsFRc973vNGWqD44R/+4cUnlvZgbRYofvVXf3V9/Md/fH32Z3/2qPvDPuzDxvJhkhHweFrBo8Lq/oIv+IKxPMh/7H/c4x5Xk29Zje/f8i3fcpxLbdrC1gPn44Ek415NjsZTV7Lkz/TsQ6T1HckSwEgLYGBAbg146/xJ628E8TM/WepTVl8gz71uxocMvrIT8Nbgy410suhBA3pgoCycZMzC0qktMJAPyAA0PkDjTUiyfw9OHbU6yCcZnGSpL8kYuLVJmSmjnUA9YBQ6+SE9AWvSsDRAA/TpQP4EMpOGD6cnD38N+BMmf6a1BeBPHvp0kOSs1yEf6e8u7y/fybItwnVDpzqSo3XI38LN54Hk+ueFNUmgGwQ7F1LaxQLcZMonGRef2Q0dhMcozdZYmrI8JPCxFKWMGQpLOoISZd28lrJ0OMnyjdALijzC9i7v8i71sIc9rAQJbobXve5144ZXjyUiAY5A4mlPe9qYBbKcRpeZDBc23Z/6qZ863h0icPn0T//08cJFwZAbIVns1kFqCxvZJ1iR790jX/zFX1wv6dkpARqbybHjWc96Vsk3y/M//sf/KPqf/exnl4DJrMs7vMM7jL1GypD5sz/7s/rGb/zGUs67TNio3g/4gA+o+93vfiMoEqDww4Mf/OCxFPaTP/mT5d1J9NGjPeyzX0owyBZvwaVfoHP/+9+/zDaxix+0U33KfP/3f/8IrMwuWa5zLvjUOUhS0ugtbD1wY3kgWe4v+pJAA1zjrjf3WJIRPMhwPctzXQIDFj5ZaTSZycfzpcGXoiSjD0oyvuH7wmUWmKyZUvcDPcpXH8omS91oefC0STm8Fh0z1b4s6MuSpR58tk59EyuTRPZol7TExMlBXpJhMz3qg7XFPkV9HHvode8nGfco+7TFffwbv/Ebow488uqgR5lkkccDbABJoFNAPWAyyZ8Opkyy6EkWjK9McpCePHwgDZKMdieRHJAsdJKRt5Zf04SlzwbkAN8ZC/TZ+kb9tC98+kz5W7hleyBZrockpxianJo+JfMcEhcU+CQZF+e8Wdxo6pIW+HhPh1mVn/qpn6q3fuu3rvd+7/ce+23ku2DJClrQAN/g7MZ3U7uRlRMY3OUud6n73ve+o7x6XMDq8BIj7wXxnhDP+guSXvjCF461W7rpEmwIkFzk9h1ZnrLU9opXvIIJ+2BZjA3k1CnAEESw2wsbvTtAMMQ2HYvATrCinXe9613HHiL1WEay/GaGhryN2TpL7bnjHe84ZqiU8c1DW2C6BVz3vve9R5CjTV70JlAx8/TXf/3Xw07+YZ92/vN//s9HQKgcvrbqML3n4BGPeER9yqd8StmALWg0E6V9zoXZH23jF+3QZqCCJNAWth54s3vA/eD6dw26dtH6AYBmQJIRwOCtQZnqg5wvDwJ7DyXQM+U6e7wV+vu+7/tGf2DG1ZcAZaYMG9DJct2j17C+L9zb7kf3lD5AWboMqOoiqywarGnpNbCfvPLTZnr0aZaqn/SkJ429jbYJkKFLf6YcPdpsdvjbvu3bxnI6HfLoQLONfrJAeYBODoIh6QuBqQueQM+k4cNpvHMFZcGUX9NrHv7ZgDy/kONDqw3e5aP/t80Cfws32AM3qYJkuV9vaKU7F6rAReUGSw5uJoMwfYIH+1jsT7F8ZH8OfpIRMLmhDcbkfVORdmG6aQ3M9OLJx5eWp04dBKy8/TawG55+gYR88mQER8kyi0SP4EKQJKiRrw7llE+CHDNH+G6YJCMtH7hZ8AUxytPJRm1gH8CjSNBktkngRuZe97oX9gBl2UgnOsn45kbuv/yX/zKW7XxTMUMl0CGnXdpHP8BLFpvR8vnCbJoAyTdhNzid6mAb31oO8/IuZfC0VcdJZhi3/dh64M3sAde+6831l2TMZLgGXbdmViw3W+b2u17uLfe5LxDuCWVcu2Zz6BGI+DJjj+BLembWFw757gV56nnyk59c7//+7z/uZfvl1GFGiH73Bz3KJBn3oS9XbLDPUL10sIGNXKMOdfki5YsJG8m495RjuzqUkUcfe8krqx3qpEu+usm+6EUvqrd5m7cZD3DQS0YeebLqJ6duX2osieuT3MNk+Iaccuw5DPKO4uEDeROj14B/GGb+Yf7h9GG5mV5jZaRhsKZn+jBvzZd3FPAff+g7bRUwFjn3eMnSf9KzhVu2B5zbG9PCCwp8GJFkrE2j3ZCwICdJmcV4j/d4j9Gh3ec+9xm/reECJHOnO91pbGoWfdsb84IXvGBseHQhyq8+yEoLMMxkWGYysOO5ucnpsHRMlm3M5qDf533eZ9SpPHnBhmUjwYpZErMzd7vb3YZ9yRLUdHXlpqBTGXVoj84ETZd0snSKaJ1Mkv3NcmR1WGamLOuZJSKHpltnJU2X+uhVBghi1KszMxMjYNEZWjLTfp0zeXXSk2Q/eMQH5Mwk+ebriTavBLCniD5BHp9rvyCKHudHEKSsdvMpu7aw9cBN4QHXfXJw/yUZfYnN+l/2ZV82ngw1o/H0pz99bMy3of+7vuu7yhJQ9SG4eMITntBUjb7Dko/XV3i9vf5gBisEXN/uC3vnBEKWo325AJ429aCA+y0J8bH53+yO5fPv/u7vHq/FcG/KdJ+6B/2WkZ87eMYznlFf/uVfXmZTzcRYflLu27/928eyti9+bPZDrGSV8Vp+AZ7+ix/opNuXFDM+Zm3NYv/sz/7sePCDnC+SZNSRZPxIo35F29zD8qaeyYPx13AUb52PPp3M5CeLn6QnKJcs/JJo0LYko69KFtzss/6vdRKWho+CM+VNeX1/krFciaevdD7Zdy7lldnCpeeBnRvSJDedGzPJCDgMsg996EPLEoxvJG5iA66ZFwGIWSAbn31T8c1LZ6UQOoRNAAAQAElEQVQjsc/FYDwHaHtgBCmCJ4OyvS7w+77v+5ZZGza7cPEEUB6jf+ADH1g2GqtDECAI0Rl4VNyeIb/3YQnKxW4WZgYh0joRMzRsQLNVW9TDJun7nAzg0PK0XaCnXgGWdtl47Fudzs23CjcZGwUc2iLIUY49yqmPnQ9/+MPHY+3a4vX+j3zkI+sbvuEbSoeuPsGautTBN9rFTr6WRhsw/JyITtuTZTZ+2+j8yZ/8ycUnNpPrfLXJ+WAHkN7C1gM3pQfccxPcx2jXogHJE56+ONjUb5lWMGEJ2X0lYGCne9eytvvAzE6S8bMYZnUsA/miZMCTT7f7yoMWghzLVe4by8kCHrMz6p5gScy9IvjwMIAlewEMXeoWoPgy5h51j7mXv/Irv3L0fwIgNurf3vEd33E84GF/EZ3SHnowE8QW9uk72Zek8AVm7mF6tQ9PnWzTZv2q4McMEnvoUF4+OeALln4GP8kIPPCl4cNwOv5huZkmfyZgy8yfZZIDOybvMFYGDwbJMqag8ZMz60iW/CTEByQZM3h8N33ifLmukoxzNgS3H7dYDyTZv4ZvTCMvOPBxQSYZ39SqjyTlKSSBhovMAI72+PkDHvCA+vzP//yxgVdAY3OuvC/6oi8qm3J1HDoa05C+QVmKufvd7z42Cpu9sO7tqTABhWAqydhXIygwjW3zs82+ggkzL1/xFV8xnorSqb7f+71fqcsPnHmx4Wd91meVQGXa36bXgx70oPGDiY961KPGniQ6dXpmRXRYNlBbIhLA0M0+ugVhXs4o4BIgWdpix5d8yZcUbNZFwKLDI0ef+ujRdk952WgnOLEP4TGPecz4/TM0Hymn/Z4uEyCRU4f9T/yhHmV0dmwX3GmjTdSf8zmfM4JEgSefqu+pT31qCahm4CYoY88Wth54M3ngSLXunXn/wYQM5Gh75/yuki9OvsAITHxJkp8ss0SWd5QxyLqn9DX6Gdi1bdnLFyr3RbIMcMqb9aFf0GN2+DM+4zMKlscmgYh9cPoMS+L2y3ntBFsESQZQX5qUse/HLLMZVLOydPgSIijxhcUsjbrcq/oyD3t4BYWAyQML7NdeWPDmtRhmtsgItOzx8cSn4EY73KuCHvYJvN71Xd91zFQrzw90JZEcID2I1cdhnjRYiZx2kEkW3YflZ1l8dgD0hHX+Yd7Mg+XBR0Gy1H1UHl5yan6S0Y4kY3xy3tgF6y/512qDc17b46LyQLKc2xtq9M6FKEgyiiXL/hk3vQtLQKGzSlIGZgGFG983FUGNG97FpvMww+KbnUBFYCTPDMk7v/M7lyUiN7xZFp2PGRGdnRkPet0kgit6dQCCIXUz6vLLLy+dn04nyXiEXjl63uu93qsEXjo4OiYITnwLNLOSpNgjqKFPYKI8/WwQXKHlqYu9M80ebRaEmOHRKbNTh0guydiwSSc9sz51aSObtVtgpPOHr7jiitJGviGnLjrZ7Mkx3xCT5XwI0mbd/KnDpE/QpH06cPL4zgOcLGXrVnbMcw+vmy4N1rzDtPwJM0/aPQDwYIAvDQP0xQiHbZfWvsNtwZOHj4bBmpZ2/QH0hGS5X5MlWHHtukaVXcsKLmYZAYYvHVPGfYF2j5NJMu455QUY8mee+1PfxV5l1AXMCuCp372KJ/AgawbH0pkHF9RNlm66LE/7UkTWLI/lKv3f4x73uBFg2d9jwzV+kjE4Vx9mIAQ9dKlX0GP26id+4ifGi1zpZ4M8tguA2JYsfmoVo40Tk1VGOgm0D9pJzz6jiSTDlslPlnSy4BYZ/8omCy/J4M16JNDJwpemjy3oJKOOZMF4E8hNOlnyk4O2qZfMxFMWVie8BrIzLT/JCICSjP7f9SOQre1xi/eAcwmmoWgw0xeKzynwSZaLUSXJAe0Gd2FN/sSTJ72GJOMClO/GnRfyxEnG1GSdPPAnJBlTk24kAYONap5e0hmRoVMxTkkyXl6WZNSXLJi91Qd5tDJws8Z/kiFfJw/5yVIvFt1rLF+aDsEIGpCbQAadZHROZKsPvEb7/9Jk9xlNsBNPHho0e78DoStZ7CMnz7caPvJNNMl4Gg5f2STIUR6RLGXRQD1vVthsxjm8pdShzYDP+AewDe90cDifrwF+sviXHjB1yFvT0hcbsH/ajJ7Ad7P98vGlYYAnnSy+kQbTP0lOuR7N1pjREAzYo+ZLkBkTQQOe4MXrHeh2zQsCLAvZ12OpzKZgX6Zm/6Ieg5w6fZGQrw5LWF5/YfmbDrp8kfGlx75DdZlpsj9HoKK84MYLU/HNGnlCyJc4s0vgR37kR8aMsddS+CJjeY5+S89mpMwe+TJHH/v1XUnKsrhZI7PR/+E//Ifxni6z2NqqfJLRdwjafHnxRcZ+IO1id/WRLH60p8hSWrPGvhZBlLY6B4ImfuJLfpHmC7TzSM7+KXrJCxAsM5KTz0b6+EI+mkyS8aJYaX5IMl4Ua1lw6lYnu+hWXpot9NJvWc9SX7L03fw/0/xAN0yeTXRpI33ytJtN8rWDDL1odrNDf+kpQFsrHtWz+8onp/aBeFu45XkgyY1q1DkFPusaXbQgyeiwkgW7AXU2SUbwkBzw5QEXHqwDSVIO35pgIA8k2dctPUFHgTb7YenJDA6dyqp70uTwkkUP/uTBIAmREWjp8CTongEMeoI8QM/M54OZn2TYK59ufBigQZJT/JIsaWUA+8nDoPqA+arJUZYeIJ1kdIbKskVZIM1GmOzE8qTJJtnXV5fooZ1nA52hzpEcN+hE4bPBlJ9y0vToeOmUTjKydcT4I3GJfGifpiQZ11GScR+t28kPoPpIMgJe6Vm22eM/ybh35LneDZbf8R3fMZZkDXxmcwUsZjrtX7MsbrbFbGeS8XZyaZuhbSw2a2I22UyL2V3Xv0DIPY5v5tlyteVkgZVAREDh3mCQV1Uo64uVZWFBi2ADz31l9pedZmO8L8uga89cknE/fs/3fE9ZkresJvh593d/97FB28ZrG6oN+Jawqw/XjDYa9LXHsjT71WV21+yR/UquS3XynRko+fT4csNvrWr8JxlL9vZEJilBic3egid1Sdsk7g320gIzy3300mNzuQ3fghd1CtDsW/LUnHx7BKduAYW2/szP/MyoW9DpHFiyw7BXy9K79tFvf5XN3QIU+fZaeRBDPrv42rKm+0WgQre9WcqaZWMXe5OU96bZQC7PNWcGzu9EJhkbwtlomZBu7zljlzap1/lyLc3zjbeFW58HzjvwOZ2LkoxOsE4eydKhJafik9lkxxMZLsBkkUFPSBZecirWkZGZeqSTjKTB3c0goZNyEyUZnTKevCSjo00ybKg+6JPX5MibOAlyH5KMfHUCZZKFhyaYBBpyyQGNmSy2kE1ypMyUSzLs0+EkGZ0qO5OlXPXhpqdLW+FmDTm26SillZFHj7QOD04yBqNkwWTwLxVIFj8l18ezjcmSJ51kPO6cRHL4ZhCHPpIlf7L5N1nK8rG0vCTj/DoXk4d/KYN2JhnXINo15RpFJ4s/0PjJknaPVh9JxuykJWEbm+35sy/QcrjAwmyJzfr49tyZERHM2PfmjemCE3vtvNX8vve979js7G3uZMzAyLckJt/b1e21MbvigQky7GSLGSZBj7eiK6Ney072D5G1/8ceQEv6H/RBH1Ros0LuK3scvXvL3kNvdtcOgY92mGUQND3lKU8p+4fMXvCFLzYCJDZpp2uILcDeRstk+rV20ejH+E7aPa/84euL3fTRow/QTraS84Vx2iHPQw/2EqpLvi0C2iQQlM/32myJX/18P3WT8eXzIQ95yLhvLMlLW0on6zzyv7JJxktabfoWtCUZS39s037tVnYGJM6TgJc9yfKUsLR8bTdbYwZNPWx3nuyXRPMLu30p1l52eOiEr5JlNknwqCwfwYBf4S3cOjywc6HNTJaOa13+dBdPcqosuWThuViThcZf6ztM61ySRVZecv1BO8noIOS7meEk0BiIEPhJRtoNgZcEOgWOssfNkmSUPUX4ZCLJSerMKDmznLrVNe2TTnK9AXkto8Zk0UteemIdgo6dvM7DY/Om9H/1V3+1bKi0IdMTMZcS+LZ3FGivttuc6put64qfzD7C/HauQD7JCOLRlmksvagDrOu/GH27tn9Nz7bYJApcP3xqGUq7+cHgmWTcj3zjWnbtwUnGgMnPsw+Y16fAwcBmEJ06zNoY3AyWBuzHPOYxo7x9cfbTGZSVMQAnKQOePPe6wdmAS5dBVhBDl7137HFPuAbYQt7SmnwBisHXAGoJzCwMHWZmBAhmkARKj+plE/eXfXU2PlsCEyBYBsM3YBvYzeBom/bTA+Srg37XIltAkhIA0EceD2YfX7rGzAaxG08+2l5G7TUbJKjgB7NcyqpPEMRmbeUTbcRPMp7+lE+WTnsGzUTRk6TsE7TfUF3s5nf6pe1vlG8bgrTzID118420gImdyvEF/5PhT+eY3QITgYvzIO2csYs/+YhNAtAkYw+nGUG2sJt++yfZLq3t6mGTGSvLivwtL1n6Sr64+WBb883hgfMOfNx0a0OTnDYIWMuhk0XWRSdN16SlzwRk3SBkXMTJoitZMD5IAg1IMgKFJMPGJPv8QfRHktExNzn+p+6ROPmhbmSylEeTg5OcoptsEln7kOQUGRlJoAHJAT0Y/ZEsvCSjDbO+zhr/6uE7HZSOJMmoY2T2h7zkgJcsnYQOy9q6b6G+IftpEJ2ywcA0/6UEOvWjQHsNTnzgpXF8yL+gXXfW/yTXk0lSpuLNAPChOtSNhtdpvIsF2H4mMGAB1w/sSUa+9bSmfRjr65B/BTeuXXSSMauZLP40+CtXfSQZwaQlimShzcwA/YBr3qAJnD+8JPuzTQZrMvJg9bHFAK3MlIfZg+feqD7QgrEmh31sBknGPUYnOwzC+OTVp0yS/f5EHkiWclMfO5QxqOPRlyxtRMtPMl4LspbDFxTws8Hccpfy7KdLWViafcpqd5IRIJCVBkkkR/sQfEQ/GtYWvKkzWQLVZClHt3qmPMyXyYGcsklGHbPOdRl1kKk+Zr70lIHV47ywpcWG/9lHjv/VOfWQTxb76Jtp5Z0HS1+e8BW80Sefzi3c+jxw3oEPF7lgDgN+knFhJqdieUCZeUGiAT5IAo1BHv8wyJxlk+zLuejJyp/gxkAnGfbIB3iAHhgPJIs+PGXxgDRIFj3omY8GazlpkBzom/mzzsP50hOSg3rw1KVccsBPFnrqJacTgPH4IzmoHz9Zpnjd/HT61mM93zc+A40pf2AZ4NYCpse9Tdc+D35Jlg6bv/gRPgpmnvMiPwk0Bjv7U+xT0LHyo2UPyxWT9ooB9MUEh22WBq4XgAZo4G3jZhTsz7A3hHP4F+Y7fpvXKJ7rEZ+MmRRBU5Jx38o3gE8ZZckZ8HyzT5brWto9MOXoJzdlDHwCEzw6BFPqpN+SE5oMTAe7Dbh0kje4Sk/AU6cZQjLKebw9CZXj9wTpUS7J2GScZLyCw34WeQZe+tBJFhJm2gAAEABJREFURpCXpNhOH0wGZps8dWqDpTxLfZb+pixbyGgzmxhCtzrQysH8MHnkyXrjtDrk08c/ZCZPGXIzTYYtMD4b+UQddJJTN542TDl5k5avPjygjDw8+vDQ5IDrQL76pAEb2YqnHjxYOfoAXeziH32dpVEBEP3kyaIBGqgHoLdwaXpg53yb5QIB63KH0+u8NU1ufbFNespIk5lpWBofoF3I8Mxz0UvLP+pinXny0cqtQZk1f02v5dBkYXA6ffLAmfTIA+SOAnmH61IfWXmwNBmAxpOnM8AD0hN0AnxFDo1vP4D9Dwas9eAlfTYgD84md2Plz7rMqJyLTvKnA+W9p8l0PH/xBR8aqHTWfHQ2UIYMeb5WHs+Mgn0U3r00fSsAQrNH3RcTHLZZeoIATmCnbTbJop0fyy0Gmjk48tMEfprX4eTB04/KSPMlHlqZmUY7Z/L43aDsvBnc5qBHRj7Al5an78BTRtlJq8MAKh/frIoyaHkT00VGHhvYJI3vS8SUVRfd0uTYJ03O8hU+ncriw3j04dMPpJWF5dMF6AFktIU/6QBk5U1aOXLqgemXj48mR6c0IAPIS9NHThoG5Kdd8tWvDJCv/c6jNFl61CkPPYEOPDbAQN4sgwZ0kSFPJ560ugVE6FmWP/CnvXQBfR67yDq/dNJDFt7CrcsD5xX4HHWR4E04V9e5eJUhP+mZhvEmSJMDeC5+PDcbPEE+Hhk8GO8wzDz5EyYPJg8fBeTxJ570LDP5Mz3zYbbBZOQD6aNA3pSHpckpC0+Qd5hHFs/NPuXwDoMb32O5psZ945vg0V5vn4XxDAjAtyT8yfOtGO0b8wTpWQ5v0vBhmPn49ErD0mCta51mCzn52sAutPLkJkhPwJs0LM1+9OwwJ+Y3/uO7wz6TxgdTBg3kAR0uu+iG2cZena56pSdIT/tnu/DQZN7whjcUPXgAT3oC3mGQd5inHB47AP0wnjxlYMAeaXlgyuFNmpw8PLq008CmjfzIt4Av+MR1ykd8Jg2kARrffW0QEzDhSTsXaDrJ0rPWqZx6DWZogx4MyCo7dUjTL48+6Sk/abLqUceUIS8fGDxh+RPoYCt5skCanPonTDn68egC0upVHqzL0YVHRhlpeOpfy9IByNIrT1l2KoMnD2/qwUezDQ2kpywaKAfkAzpgdeBPIDv5fD3l8KbNUwZPPpsBHXhofGk0zJ5Jk1GvNF3y6dYGafkwQK9BGbLyzIyt89Y0nWDN29KXlgfOK/C5tJp+62uNDmW22o0NpNf82VHCOgp5giOyYA5uOjYdiHwDH6ALKAsbkGAyeEAaxkOvZeiXnnkwWXLqUjdgFz5ZeeQMgDA+vIYpg4d+c4I62MDe6RM8trJdG+VNe9ky85SbaVj5WZYMnjQgC9AALR8GaIAGZKQnsAGNz5ZJw+pSBpCTBmzHU2YNeMrhkUMrtwa8MwHdM39dDm2gg4FzD0+QN3l04E98mKYfD5BhLx568uA1yAPkAFqdgNzk4Z8OyKyBnDQ89cAT6AXy14AHJo8OaYC3bo80Pp3wWlb6TEBW+Qlk0TCYNAzwDsNhvjRgDyAvra5JSx8FZM4EypwuX94aptzkzfQW37o8cNbAZ95Mty633DJbe2NZ5aafnc3UOc/zzJNvQDSoAd+Q8Hz7MoAb4ACejsw3LrrIStMH6MMnh5Y/sXyDFh4ZQA5/Alk0Gd/W2KR+5dCw+siRUR5Whr6bEtgA1A/UzT5+YqtHe/Gk8dmqTWjl0PIBf+KhZ/vQ2gXQAK0uumDpSUvToTw+euYpO/PRQB6ZCXgTlGentHz4MJCZOtFH5R/mnWtanWuY+tkMzqRnysJTB3rCLDvz6AMzLR89MXrm450NyE+ZSU/Mhpl3GJMB+BOjzwT0TZhy0mh46kHjAfQa8A7DLAeDw/kzLQ8clT5dHfhT/kKxOsG6vPTpYC23pS9eD1zotXMOgc/exeuVreXn7AEXEDBwTaywwc7A6fF3yxuCDgO0wVu+ZQ/0LKOjkZaHhieQmTSd0gA9650DCkyWDjLSMFn1s8OMCAzIAXrIopU/HZwt/3TlzsRnn3z1T8weoD75AqCZb6nIpljLReT5jYx28TUeUAYG8gF9E+jDkz/pmYc/65ePBmgg3zmeNP/SIQ2T5W8y004y8sGsB5amDw1LHwZ5h3k3ZvpwvYfTp6uL3IS1zFE8+fjwhbTnQsqo6zDcWHoO6z1TWrsnHCV3OE/6KLkbm6cesNYrDda8LX3Re+CUBlzo+T174LO3OaWibeLi9cC6ozx8wRjk5MNaCAtqfumXfqm80M1L4rzt1htXveaejGDI23S9x8WgqDy9yqKBgZPs5MuTNsij5ZPDg6XRsDLwlIPJyPcm3G/91m8tb4RdD8TKTBlyNwewAagbtm8FFsyYOYN/8Rd/cbxl1xtrv/7rv768Yddr9i0h8itfeyuuGbbZHjrQAD31S/MTzK/y0JNHDg3jw4Asn6rXe3i8F2aCH3L0lltBlzLKw3QLNGE6Jkavgew6jcY7Sh5fPkCfCcgAMvD5gDKHQfvxzkePNkw4XG6tCw0Oy5wuTRas86XBmofGA2iA1hYw0zCQN0EaSMNHgbwJR+VfCI++adssjwek4TXgTVjzj6Kdiym7xbcuD1zouT974LPZBj6X+qWkMzncRgPds5/97PIzAH/8x39cnoTwzhuvhn/mM59ZHss1MHqtvd8vMhgKQAzcBvdJw3TDBnFLOAIB6XnRwnjKArMLbAI6S7bQQU7aa/G97v7HfuzH6ud//ufH7wLRN+UN6GSVualBvdMOdQsctAfNhwJEPyHglfteKWDDsPZ4Rb+g0k8B8KufCvBIOH9pG/+gYTMw9OGjgWU0eWTUzw58aXznhO/w2WMTszxp51Ug6acW/KyCnxbwcwzOvd+2MjOlDL10qBdmA8CnB42PxgN4a5C3Th+m5Z8JpjyZSa/xrBOeIH9NHy57OE1+gnLoc5EhdzagDxwlpw4gb8pIAzz4MOADfHgNdAC8mS8N8M4GyoC1nLIT1vxJy5s0fDiNd76wtgF9CmzHp/N15yUlv9lc2IrU2QOfS8pNt+7GbM7QSazzDF7eb+M3cQyeX/IlX1L/8T/+x/LuEO+o8UOGZoN0asoJTAyGlmh+5Vd+pQzifrDRLIKASMDj93fMcgic5Pl9JWXpN/jLU87v7HjPEH3AGRMMCWbU43FxPy6prDe7Csr+4i/+YrxHZ9oDK3c+cCFljtI/9bCP/XzJL2zHEzB6g6xgxOPffOpFit5G671Clr6UIQurw+Zyb0X20wgCPoEKv8oTJAk+v+/7vq8Egmbj1CVQ8aJKv1kkT1kvFMRnj0BIUMav0s6pNyV7oaVH/b312G86AeeIrLbRPUH9h4HM5GnDhMlb47Xsmn9DaXonTF3Skz4dJgPOlk9mwpQ9nJ78iQ/nH05PuTcHVtfp9J4p76gy5M8EyqzzpddwVB7eWuZ8aeXBUeVOxz9Kdsu79Xjg7IHPBUZUtx4X3vJaeqbBZlpLZt0pzEFWPto3fYOq3+rxOzmCF6+Z/+Iv/uLyHhqv4SdLj5kD+X5I0G8RWf4ye2AJx09i+KVlwYpZBMs33/3d313e+yIYEkCZYfiar/maMkibcfi6r/u6EjQZbA3UZNgkADJA++kEr8D3Y48Gdy8NZAeYbUKDaeOaj5YHZv4ao88V6ALkYYAG7FeHAEjwIMCwjCW48QJF7/u5z33uU+gv+qIvKoGQl9MJdAQXfirBTI5gUeD59Kc/vfzgIr/68UxLZvxstsYMEdq7dfwUB5/PH/u0jMbnT33qU0v9fAnYyKfshL1A8HGPe1w94QlPKD8BgacObwj2swHktEWblF0D3rrt0uv8w7R8gH8Y4wH6DgM+OMyXripZAwR0Uy8Gf8JrnjRQFqDJkTkM8vDgKYtew5qPBjNf2TWoZ+bBa9k1vc7DPwrIAPrhCVN2puHJm/h0vKP4yuC/OYDuM8Gs8yiZc8mbMlt8aXng8DV/rq07h8Bnu9R1rs68pcvpNNY2rtM64pk22Jk5MNAJdgx2BmBBiJ8V8Ns4U488F58AxGBjEPc7Tt/5nd9ZApY//MM/HIOtmSA/0viN3/iNY8+Qnzggb7bGoO01/AKnL/3SLy0/CikAEEyxhX51G4jNFuF93Md9XPl9Hm8J/u3f/u0SEBnMZxtgwM6J6dFOGB/MPPSFgPJglp26J09andpiloet7DRzpYz9NfLN+PhdITz5yvOpoI7vzcQIKM0OmTWyt8mSGX1+10ie5TOB6tu+7duW8yc4EsCY7TFr5/eLnJPpS9hsm6UsIDj9mI/5mPJTJvZ03fWudy3nxRKdIBW2VMe2aSOazRO0F0jLmyA9QXvR5Na06wH/qDL45GGAVhag8Sbg0SENz3x8vDWs89DkZ740es2TPh1M/cqhgbLwLCPvfOgpexjTAw7zZ1q9k4alAfrWAvwDbi3tvTW280LP7zbwuTVeLadpsw7agGZABC4qg6zB0sAtbblEBzqXSqiy7GIGxi9Z+yFGMxJf9mVfVmaM5PvxQfmWs/xGlSUtv6BsgL7zne88Ahj7hvwwpAAJX330mikx4AqwLI9ZgmOHAd5+GAGEJaK//Mu/HD9jsh48N720x1bADqB98JsT2Ec/m/nRTI9ZHNhyEhu0y9t+73KXu4yfZ9BWtssTcCov4Ln//e9fH/uxH1sPf/jDy5IWPzkHAhaBn+W+n/iJnxizRt/1Xd9V7/M+7zN+G4lf+dxs0aMf/egSJPH9Qx7ykKJfXfb5qIOsYFJwI4CEpQVlfoaD7YJO14HZPTbONrLzMKz9fTjvqDR5+uiVj54gfRjI48EATR6WnuB6xp/pNSZ7FEyZmXc4fZgvf9ajLvl4MMCbaRjgT4wG5CbMNBkw0zMfxgNoMmCdRl8qoI0TDrdp8ic+nL9NX9oe2Fzgw1dnD3wuUPGl7e5bbut0ANO6NT15p8M6TmBANGDb42FQtGRCj+UOA5PB9yu/8ivLTI0On7zB0GD82Mc+tiy1eCP0Qx/60DIomyHw0xBf/uVfPpZQzE68+MUvLr/p9AM/8ANlRkmepS+zSWaLLHtZEjMLwSYDtHrMfpjhwPv4j//4evzjH18vfOEL66UvfWmZ3RBYmFVhF1urD7ZLK9/JERzh0QHwJkafD9Az4XC5yRfA8Sdgg0BGkMN/lp3QAgozWWZsBBqzLLstOZrl4VezOGbCBEtk7n3ve5elRX73o5U2mVumMnNjL5bfJpKWZ6O0vTtm4uhVr6U0bec3QZg6+N+mdk+bCdoskTkPgiXBrrLktYUNE2b76Zv06fCUUdZ5ggH+xLOs9ITJOxNmH3kydEujwdQ/86UBGZiMPCCtPBrIw0NPwEPjkwV4AA/IlwbTZ+jJJyMNT5h5MDicP+XwwZRB3xpAeyfcGtq7bePpPeA6OH3u6XPOHvj0t+bTF7+ocm71xp7LRaLz1rEaoAUs9ocIUP78z/+8PF1eW+sAABAASURBVHVko6xB24yDQZ1OA6R8g7TlFHtNzMgIgOQbsM04WJYyE+S3nQzeZmqUMwMk0DKIyzMQmXkwOBtw1YO270eQ4IcG7Vch/+QnP7ksEdnkTB959qgX0AU7+dqlfeg3F6hDkEO/utmtfjM8AgazWQ984APr93//98cj7J7sEuTZmCw4mbNY9NAhEOIjy4SWAfkVX4BnGfGnf/qnSzBknxTfafvv/M7vlHICmLd/+7cfm9ItYdmnI5BV3iCsDjbBbGSrAFcga2ZK4CvoNPOjTcpok3x+VI6uNdCzTp+JnuVh+siij9KBdyZQVj5MBzulp96ZlkcGyAeH6aPSk6c8mOmJD+uZMhOTY8uUk542ofHBpOEJ+EfB4fx1etKXAl77kB/O1Kaz5Z+p7Dbv4vPAhZ7vcwh8LuxxsYvPhVuLXUQ6Yx2N2YTP+qzPKgGJmQizDmYL7Pv4yI/8yDI7YzA0UwCTNwC/7GUvGxuXBUhk6dTh/+3f/m0961nPKgGLIOhOd7pT2dxrCcVgbIOuQEYQYGnMMo6Bl25nRvBkmcumarMYZnw+6ZM+qYClHMszlsLIsn9idUtPjAbywZqWviGgrYAPYXXShxaQCeC0yeZwy0s/+IM/WGZl+EVQYt+SgNMMi9kV8ldccUUJXgR1ZtoEOgKUufxktsveKJuff/mXf7kEl3wjYBFEWRrz5Nhzn/vc4lc/ICoIE7yYjUOrz9KWdzZ97dd+bTnXNlsLnuaSJDk62aT+2S54Al9qMzx5R2H5fDTz0HwE8xOYQRY+mLJocut6Jg8mJ18dk572SpMBZGY9+AB/gvonHM6bMnSAmT9p5dCA7Dqf3fhk5KEnRgNpgAZogFZuAt4EeRPw1HkpgLYcBbNt8tbtlgbyXQMAvYXpgUsLby7w4auzBj6Xlpu2rTmTB3TKOgodq87EJmP7df79v//39d7v/d71KZ/yKWVZypKJgOU+97nPWG4ymAqELJUYvPGVIft+7/d+dY973KOk/92/+3dlEy9dBnH7UQzUNjxbthI4PfKRjyxPjtn8zB52wAbqj/7ojy6DuGDIQG32x4D8IR/yIfV5n/d5pV6D+aZnKbVBOaBNYPLhM/nhhuSpB6x1mIVhj7awXTDhBYXarL328HzFV3xFaYdyfPS4xz2uPE0nsDSr9eEf/uElKPrUT/3UEZiYARKU8pVlQgGS/Tv8I6DkC+U+4RM+Yfj8UY96VAksnQ92AD4VFAhQ2WE2iv8EVYKkxzzmMSXIFYRpE19XH3yqHXRM4FMgDbfYWf/pJDtBvcorOHnSk4ZnGl7DzBPMaBPAm2l1reWdD/kAf2J8ZfDYAU8enegpC5MB/AaTB2Rh8rA0WhnpSatrAh5aPjn6APowkKUTn/wsN+Xhix20TRsmnrT2arvZSoAP1nLSW9h64HQeOGvgc/zE8dOV3fIvAg/oDMA0ddIGLx3ITMuXBmj5OpcZtHiM2kyFvTsGQB29zbMGWXtIlIEtZdnkbCA1yHoaySyHAMfTQgIpTxhZsrFcQ4/ZD0HAN3/zN4+gRzl1sAXWybPDxun3f//3L3tTZkdvQLPUJRhTvxkJtig7QZocMGBr27rdaEDuXIAsOCyLR7c61MVuNqDloZWBBTEexzfD8jmf8znF9plnhoev+cgsiyDHDIxZHQGMQOlDP/RDS0BiScrSn+VFQY9H0tWnDrNjglVPaPG5/VXsU49gjAxMp/LehP20pz2tYKCMYEo7XAvKTqysNFAfnXhk0QBfu4H0BHLKSZMnh8bnO3mTBysPyMoj6/yzxT4p+8vkATrI4AMyZsvMXk0dBkt6wdSlLJoMkAfoEpCZcZz1TDmYDHn1wABPnrLsYevkoQG/y8MXxHtK7/nPf/7Ys2bfmpdamomjB9A1wQMH3q9Ehm3y6aFvyrADyAPoCdJAeg14R8GUkYeGjwJ5pwPy67x1Gn0YyE6etgFpfO2ELaV7galZ5tnuKTdlZhny6C1cWh6Y9+35tuqsgc+J4yfOV+dW/mb0gBt/wmEz8PF0ErDOAdYpyAMGHjwXlDTQAV999dUF0Hg6bnLK0qPjV8byis5YWgcvsJGeMvYG6eiBPOXZQ16Hrrw68NUxy9GtPthMDztnPp66DGjKyRMw0asMwIcBndIT8IB24aHPBciv5ZSddqhD/WDKsBeNp+38wg98Mm2nQ3v4gi6zMnSRAfzEP3jypfnD3hz59Gi/fHlk5cPqw2cDOXXNtLaol22CR/VKk6MPTR6tPHmyeJOG5U0+egK5WZd8fLw17ZzhAboAORjgs2Py2Gbg864ofLbxMZ2W9n78x3+8+NdPqgh+8JWdwB468SemQ12AHOy690QiPXxKFn+WQwvi8fEm0A/YpG3k6MSDyeMJqrxzyRN4lnq93sE7ryxdrmWdP/Xb22UzvM3+9Gj7rFOa3oknPdMTr/lr3pqPBvIPA/4EeWh4wjqNBvJgoF0w3qSlJ+BPwJsyeHzGn65/TzQ6z74gyCM78aSlt3BpesC1fyEtO3vgs53xuRC/3mLL6DRcLDoFnYcOEz0NnjQ+kNbZylcWT4eDJy0f4ANyOvqZp8PCJ6NefGmgfvJgysknRx5PZz9l1aluaWUMfGSUwQPKCSpgMvIAGuBLk4WlJ58udUufD9BD3qCp7WiAP3XKQ8/61A/IkJXPHzM9aW2WLxjhC/rpoEt55fCUm77BB+TwlV8D/kyv85OMp97UqS51kKNLPWDK0zGBz/DB5KFn+YnpwSdDLxpPeViAZmbGzIoN2l6HQEbQhqd9ysI2fCsnaFDG6wxscCdLt1kAe77oteHech55ZQVBfovMpm22qQO4npTF8xJIgQ6b8NXDBvVL2+Avn5wyzhfd7DBjwyZ8503wpT3qNEDjsYVtZASsbPF+LJvQzYxadvREnXOhTsAu58W+LrOk9sFZcqaDPvlAW/CAcjAeQB8FU04eGqDXgHcmHWtZbSMPzlRGvnITow/Dujy9QHudU/v7PCXKx7McH5ABk7fFl6YH9i4wPjl74LOd8bkor5gzdSQ6BIOYTtSgaenIN3xLJ7656kx1zkDau3ImbdkKD5DHVxYohwfUgecdPGSVQ5MxSOApSxYfjc8WG33xlbGcpozOTxm0jdFsUo6MepSVL41PDh+ggXyAdlLZyA86Sml14KHPBaaPYTD1aIt6tGGCOvHA5KEnsB/Iw2MX27XHOaKTX+gBM58Mmpx2A3rw+RIGytB7GPBnvronKIuWfxjI0yMfoNkH2AH4gz/5cWI8PgL409fy0Z50s7zmDdWeSDMLYlDztKCn3gQH2maJw6ZwZZQ1G+MFjjbUCxYEKPLYpi7Bic31giIbwc2meOTfZn366RDMKCNgsdFe3TbhWyYU9Gij82CA9RQiG8020CXtXiJvidAGdG8ff85znjNeJPm0Xj5kvxdJejJP4OWcAXUbxLXLkq39X/a+We6kk5/IADJk8d0D9n8JjNgFyJDnZ1gaSAO8CfiThtdpsgAfyFunJw8fzDS8BnngME8afw145wLOJ3CuXIf2uQlOfdnBB/Sei66tzMXvAffDhbTi7IHP3naPz4U49uYsc7iTmrZMPqyD8M3RAOD3n2DT57BOGnh8HZ48j7aTxUfPPB062m97eVJJvul6Mp5YUoZuaTJk0X6XS1q+QQRPWfoAOfrwyZIBHq830E0Z+YA8UBd8GOjG0x6PkRsI+UInOm8gnSbe9NlRmMyaTx7QowP2Ph12TjvUx1ZpNoBpB7v5ACY380zfA3z5+HyBpyz9MJ1oZT3BJb0ugy99GJSVRy8aoAH+BOUmTQbgweu62KCNzpMAxqDOR64zfkED9OFBmiw5MyYe6fe2aJu5/bSHJSvYfhYzI/wMzLbQZ+AXBNj4bj+ZIMfMijznVH1kPfVHN/tssrdPSgBhX41lRYPolPXaBE8LkhHo8Lk62WmmCXgj9hOf+MTyviSvEnDeBT42+dP/oAc9qF7ykpcUWwROXh7pdQPayRZ1sY+daG/pFiCZ8bGx30+3eFiAXa43gzs5ZfhJICYQwqOTb9hHH1vhCdJgpskDuvDQ6iAD461BPsBTBkiThwGeNBlYetLy0WDqnzwY4M9ysyx5eTMtX9th8oeBL/gAVlY5sugtXJoe2Nu7sK04Zw98LnAq6dJ088XZKh0Ey3UCOgNP7JhKN5h4UZ2nqnxzhWfaU0cAf/LkA3wbkeWhbYyVJofGJwcMCkC+b8/y0GR9KybjGzaejh+gZxk0GeWUAVNe3fLwJpCbfHkAbwI5PPsnDB6my3WWBuPZYU5fwYeBD9cgX5qPzUKZlTHw2ww+61QfmwAanx0TpPHloyfMfHnazDc2h8P8g+dVA8qhzVIoI60M36Hpw18DHpBPdoIyaLLyzwXIs8tgbbO2TcWWbcw+8S0fGbAEKa4/WBotz+AGC0Tudre7jbdUv+d7vmd535EgQ+BDFvCz5SKYDudNEDJnSmyit8RFF3nnlH4BhKUwT8zZNE6/x/ZtDJ92mvXxgsypSxBjs74XRLLPeTYr8+QnP7m8h8r9Y1OyoIUd9AgczVYJiDwR50lFs03OjYBKMKNudbFLYKUdghibz5X5xE/8xNF2ZbzqQTtcq/wmqLbHhx1mtLQPaB8b+QWwVTm61SNv8qTB5E2arDKTj5YH4wE6JkgDaZgsoIetsLITpGe7yStHDr3mSytDFxpoE6ytfD3Luc74xhchwaFyzj195LdwaXvgxAXGJ2cPfPaXui5tB94aWqfT0Nl42seAZzOlQMW0vU7W1D8sDdB4aGBgg/ENuGuQh+9nE8jIw0ODSQsInvGMZxQ5Ty75pqwT/7AP+7DxmDa+5Qr10sc+A71lDHl4dNM5geyEySM3eWuMD+gTPPgpCIOOjlXHvO5sz/WaUMYAb6Cm09IHG9UDa/tsM1vw1zBtJisf8JNy5GBADl9woh7yAhN8MwWWBc1+CEL4iqzy8idI0z9hypCXRycgLw0fBvnywLRLeTbRx7fscp0ZgE6cOFEGK4MzX/MV4HM+lo8W4Ago0Hxqic1gJjiY8s6RAV8ZOueSnHzXt+U2OpVHw/QZKOkRnNChrCU5elyD5ICNzHTSBwtk6SXDdkHVU57ylPF7cwIQgbOBlk2euhMkCXwFVfzmtQJf/dVfPWaGzII6TwIjOtmhHDstW3li0syVwMfsnWU3b0pnCzvN6thDRN5TjnRoGz1sk0Zrh/ucHwB68tCTp6w0TD96YvQE8kA7yQLpw6B+PJh/0YD9dLFNHlo98qSnbTMNk8FXl/LK4msn/tQv6BH8vOhFLyoBJhll5JvRneXwt3DpeWBeR+fbsrMGPnvdaZ2v0q38zecBHcYEVugEZhrWEcC+9Voa8LI7nbEOF6BN8QM0HhpIT2wDJhpMPh55GN87feThofG8V2a+H8Z7fiwB/OZv/mZZzjEw6MBs3DTdb7mDPBs9vu3bMKCTLoCmf4I0mOnDeOZ5/N1j8wZCHSmf8JVkpwH9AAAQAElEQVSOmN9OB2SAfFg55dFmfDz+ze7ZRjYCPgHsYcNhIAPkA23mM/TEypMxMMrnE/Z7EsjSk2Ue7/nxagDtUwd/KTMBj84JdOPRDZPDg2cafRjk0UEWVh+ZyfcIPp8YtPiKn3RSsDSQL20wQ/Oj/TmCFIOWJSJ7Xfz0iUFXPn1etChgoE8wo4wAS9BihkSe4IAOeqXJCsTIugcEMn4Xzn4cOthjEPUTKpZB1UXG8pUlPGmBmzSdAlmzYjZOq1tdlsT83hxsWcvsjCVAe3rM9LDbEpjg0MDMRrr4wHWnbRPb2M0ubWeb+gW1XukgwLV8xz51y6dHmg5tBXjS9EsDPGk+QE9Mh7rVgydNjgxA0z9pcmsgD5w7fLrmOZtltJmMNLvQ6qJ7XgOzvHwgj4yy7GeDcoB+b3j3aL+9U4JMsupmgzLqInujwVbRLcoDe8cv7AXLZw18XEjb4OcWda4vyBgdCNDB6BgokZ4YfTZYy65p5dZpnQ3ehHUennw84MWDZnw8xm6ZwbdjA6iX+fnWrIPXuesQlQXK6djQMJj0GqNPB7MMW3Sw0vSSh88HZnllAV3w+cKsUzmdPLwG9yJfCAjMsAh8LNUYmM0GCBj5TVk20AevddyYNP30wYdhbQMfA9fdUfJk8b3924yK9xq5LlwPnlyy5GTA89Zv/F/4hV8YP+xKp+tC0OxakSf4sTnYoCewoJvf2GdJjLyXaZqdMeNpVkfAyjbgvVSCo/mOJTNagjhBkUAEbbDlfy+PtAfJzBQ/e7O4GR8vo7ThmqzB2N4s9bHf02ACU/aoTxtggY7fqPOUki8lAn97ndhDt/aQYys/We7TVk+L2Wvk0XY814RAy0yZGSezb3xndg4tWLA3y6wgGf4WpNvvZ6M33/O7a8zStNkpZfAtJzlP2sPXfGkDtxkwG9DtlxLg0WkJ0O/xWfZ0b2sbe2xQd4/T5dy4ds0Uun7NcGm7drFFMGNflpkcy+ICVT5wbpxzfZmn9/jf8r08/mTjxPy8hUvTA66fE2+upS4uc+PBW7jle8ANP+Eoa+Xhw+AwLX1TghfuGSx0Xuo90TOMOkePBOusdaQGFLYawAA5ndsE6XmN4kmfC5CdcC7y5yJzQ/QpO+vQic824ckzOBh0zK587ud+bv3ar/3aeLeSfAGRGTzT/sqSxzdgwjc1sGGCc8ce7QHoCWQEjs67pS72P+5xjxu/Nm9A/OAP/uDxY7dmSQQu8s22GAgFI2abLI16AaTZEHz7a5QzGyVQEGjYV2PGhE6zMoIpM458aSZHcMAmgZZB2cydZSyDtTosxZohFCR467g3Zb/f+71fWXa09CfIsr9JgGOGSUDqCTVv31an+i3j2Q/FHudDffzhJZSWfZ/0pCeVmTeBmQ3/ghP3hXM75ZVxD/CbOgVWZk0FvfLYqgzQFi/KJMs/aOfCrBMf8Dsfum6UFzwIuARW/GbpjS/Jedv6wx72sBFwmhUToLm21G+5mG/NqD3qUY8qs5D2atFFjyVFfEvB0vR4Gou97n+BqnMgkDGbqV3sodeSnjznw75EZdhrH5Zrhm3axEfSgjSYv2YeeguXngcudGMzT5x1xofQ3gX+HoayW7hpPaBjmDXqECYNS0+QBjN9U2F1roG9On3fbnV8Mw/ft3GDjM5RJyaPjI5NWod+GMhoCz58OiB3JlDuTPmH885VntzpYK2TjDSsLdprGdAgaknLgInHT+Qsf3iayKCx9o88Om5sYNOEs+lmw1GgDQZxedpCnz01BjzBgZlAPGDTsp/m8DttBlm0a4GsQVCwZPnP0hCdc6DmD0GQgVY9BlIzioILwQjb8QUKsFkMMmY4bGI2yMsTRLz7u797qdMgLvCkVzAhcMe3T8eMi+BHoKQc/ZbDLH3RJ+AwM8NG7ZcvSDCYa5Pfx7O8q03a6Vwa+PmAPD8JCjzS76kxwYDlTEGawIotghFBiQCDfwRibAbsFEQINtCCLsujghU62K/92iJwsRlcvWziAz7iN/ay3Tly75K/733vW4JNeoAgRoCoHkEjUEYwKKiily1+8ka7BF6CP/YqZ/YS1i604E15wac2Clbtp1LOdUOHPkPb+Y0sYPMWLj0P7J24sGUunjinwOfaa64lu4VbuAfmIHjYTDe/jhO+uYFt0wY00DEaGAwA8qQNGr5B6uA9bqyT1AZthA0cOjfpielS/lyAjtOB8nSdC5AFZJOUznetN8n4lpycG9YeoL3J8kJBtPYayMwY+OYsja8udfopD0sreLM8XH0k51Z3crRcqzjlP8n10klOaScB9QN0kmIrYG+dPNBk2C3IMKBKJ9mXTxbd+NWHYGbSSUYwIi1ood/102Ljn17Xh3rw0crjJ0tZZaSB644sms4JlCkrnSznZZbDA2RgkGRs6D4sQ4eARh3sSZa2Ha6PDrJzEHe+lTGwO8/KWjYzw6GsGQ/5yrAD4EvD9K0BPwmxohuRLO1SpzQgN/1FT5JxXuhKMs45uvogi55tppdNynV2wWaY8NgP8JUDyoJksUP5yYfXsmhLkp6sE3gJjpx/fMAG9SSRHHYOYvtxyXjg2muuueC2nFPgc/y6beBzwR6+mQvqSJiQZNz8yYLxbgpQP1DXxJOeaR2tb+i+teusdGL2NvgmZ1+CPQk2rSYZnadOUFkdHRrQqWOFzwWSjA5cB5kc0HWBR7L4depLMvQnqXkkB/TkwdoCJg1rS5LxJmXtMwj45m+zr6UIgxHgL4OhJQ5LCvQoSweQhm9uSA7aPm2avmIbntkFMxYzjYeekCz+kFYWTBnXEEgygs9kqQ+Pj+rkIY1UFqABmWQpgw/WfGkyIDmQUz8gO3Gy5CcZ95yy8gDa+UkO2pJkXCvykqVMsgRO1Qeb1dvk+Bf4mHGy3ITv2kgy8pKMOpWhb2KZyaIzWTAeoIMsmMEIfpIRVCYp1xpdbJdHNsmwO0k55OOTIe96ReOrA48c4Isk+7bKU3YNeOxRlo4k+/Vps/7Bvil9hXLk1IdOTvVvbY9LzgPXXnsjBD6bdsuA/uj/6h53geYfP74NfNoN5/t/k8snS0eSLPgmN+AcKtThgSmqo0Lr4Eyn29xoacvGRpsgzW7Yw+GxdhslySoPdHRJxkA3O7vqI0l/3nT/SUYHnuQGV5osOpKl404yOnttteFUIGjzqn0d9rtUH97/wm9NliDJgAFP3+LfEEiy374k56QqySgzhZ2vNThf7MODk5TZANfBLENGPkgy/FAnjySDShZMNll8JoO/lEPLUwca4INkKTt5MLkk+3WRq9WRLGWSDF8n2W9nkiGpDJCYeNJsmbxksde5Spay8pOFViZZ6CT79eBb2rG8pJ3KCAzYLk0/wMcjPyFZ6kwWjK8MvIYk40sGXpIeDjYDksUO+gH9ycJLFswWeUD5CTPNrsmD6YDBlFnTk0eOrUmGbQJ9S3VkwVovOgn2Fi5RD1zXEzIzVnGNLNCNHczGh/6X/CVzRx5GX9U1AGMNLXfdtdvAZ+2SWyrtPILT2ZfcMjuCabOOXLBjL4S1fwHQF33RF9UjH/nI8liwvRMGf52fwUI74SR96faFitEw9TV5k/+fT91kwTQSnWQMcElG5y5PJ27Jz88teORfkONJGptf7QWxX8WmUQNDEkXGwJ1k6BqMG/DBrjVQtU6fjiaXBDrl/GgPW0dGfzifjYatySIvDcgmC089SU7RRQZ/6ksOZOXhgyT7+pPI2teTLOl1XQSShZ8sePLUl2T4eF0mWeSSjLrIgSTlSDLO6eH2Jhm2JIsc2QnKTxpWFi9ZZAUZbJi8JKNustotD50sfHLS8NQlDfAmTjLaVycPecmBDmlZE6snyQgGJy/J0DHTdYYjWXQTmfIwoBuWhzbbI7hnvzYmS71Jxpeg2h63IA+8+Uy59rQzPh2kd7WumU0PCwtuonnzf+fU5En2KcxNXXfddfs300mJLbpIPJAsHUqSm8XiJOPacfExIAm0D8mS1oEbvM1e2ATpm3+SsqlVIGRw974fG3i9D0XHpxOkV+cH7yttAg9MPgw660b5Txa7KUsOaOmjIMkY9I7Kw5u26dTRyUFn7s3Anhzycws2zXp026ZaAaFAEeY/euZggE7Obhe5mwKSA1tm+5KFl2RcI+yQB084nE4OZMkkGYOra2FCssis0+jqA06W/CSjbPWRZNCH8+vkkeQkVfu2JguPjcpVH3CSfV3S1UeSUU46Wehmn8Kb6WTJT4I1IDmVTjLKqnsNvghIJxk2JItccoDXNiQpR5J9efnVBwyS7OdVH0n20zO/Th7Jgb6TrH20lp10kqGrTh6TL5lktHFNu6fJaCM6OZAhhw8nB3w8gL+FS8MDzud111xXdUqssmqbiGckjxbY6a8aI/vUj46YWl7ZRiOKP7Y7JodOFdumblEeSA5u9luUYWcxRmetEzNou6CTgyBBgOMpE+8E8V4RQcAXfuEXliBAOQHSVJ8s7acDLwn0ZoEko1NOTo9VnCz5k9ZOIA20QTpZ2pwcyGvbVVddVd7i6zfPzIB5f8qc3k9SZn9M+dNB34SdnZ1h30zfEJwsNiULpitZ6ORoTGZCcqoMfhLoSEhypO3Jwk8OMAXJ6dPJkjflYJAs/OQA4x+G5CA/ychOFjwSJz+SDJuTBWMn16eTyDpFNsl+emSuPpKsUjXk6tCRZJ+fLHRyfaxYcn1+cn0eWZBcPy854LnOyE2QTjKTAycZ9iWp08EQ7I+j8pu9Xx6tDpjsmsYD+BOkt3DpeWCz2eu4pAOfjnxmnHI+rdxZhNPFjwieUtX/5ZgXGHoLWw+crwd0RIfL4AHXFkALfoAZDGl8AYANvB6V9fMVHpX18jjvWPFSOfJmSjzZMgMAZTd9R0gDdU8evvRNDeqfda5twpOWD9B42j73N3n82L4nT7rNvNkOZSYowx8zDZO/pQM7J7B10hPj3dSg7nWd0hPW/HOhlTsXOTJrWTTAnyB9GJx3MPlT9ubE05aJbwxbZhvhw9f5rAe+Mera6rjlemCzt36U3fTMtHUzYpmZOh3eqcT/EvX0QLEWzCrhIlslt+TWA+ftgWS5opL0NZdRPsmgk4wpbx0aSDLW6w3ughrXn82v3kvi19m9S8QPc5oF8tZbZQB5syjKwIIIvLoFHOxI+ktG32dsA8zCh9kMs1me5S1vvPUSOe8z8i6aKZssT9yQ5xuQHPgyWeqZ8uRuSkhyDtUdLZJcv2xyfd7Rpc/MTc5PT5JxfR7Wmiz8ZMGH82c6OXP+lDuMk1PLJQfpZKGTo/FhXTdVOjnVnvOpN1nKzjJJJrnv/ySDTs6M9wuuiCSr1Ja82D0w+7V1yKNNI939K3rC4M3ESbzjcliUXD9b+cndHZInS23R1gMX6IEk+53XTi/HrCHJ0Op6nIN/kvEorQy8JGWpx08JeHeNWR9v4PVa+6mLHKBn8pSXhm8uSDL2+bCNXUl6uvbEvjl4bBTE2MztxY5efmfWZz7BlWT4czMydwAAEABJREFUTyF6yCaRHKA8kEiyLyt9UwM7wKx3TeMlgQYkGbYmuV46WXgj4wI/kgz9F1j8Zi2WLLYnB9i1khykGZgEumQgOWiPawckOeU8Jks6yfXaTR4zuX4e/hYuXg/s7Z1YZnY6SOn/OrxlB8/5B0fl7RA4W/Ovu/a6euMb/ulsYtv8rQeu5wEXHrhexknGOu8k65SZH/k218MG+mQJHryp2LKX95n8+I//eHniy2Pe3oqbZHSOSabKWwTWhiSjfXXySA5sFMSY6flv/+2/lc3cXuj3Mz/zM+WNuMrK44sko33kDYBUJQsviWTf65t9GIztxyXjgSTj/CenYg1MFh76UoAkp21Gcvq80xbaZlwSHtjb/42u9L2wNGkdyxy+NPSf4KRk7XSotND7n3OOZ59R1x2/tq66+qr6Z3e96wFzS209cB4eOLjoTi00+fCEKSGdLEs6Bnn7fgz+aEGQp8A88eWx7v/5P/9n2QPzx3/8x/tPISYZqugZxM38weYkfaNm35IkI0CxzOXHGQU6fuPJrJYfYvRUG/uTjJkvm70Vposv5E1IDvSSuaVAcna7kgy/JLmlmH2LsMO5PZshZNZwNvmLLT9Zrokk4xpZ26/d6/SaTq4vv87f0henB7zDSuCTNr9PcX/O/45d+r9KTh15zOBoZ+aSXwM+pVOFC+zt3u5e2DcRbKu5NXjAjEWSSnK95spz3U0w0M+3wRKWtu/HbzTZA/PqV796zPyYAfIzF8mpOpPs1zN10rOmpS8Upp7T4dke+pPFFm0QxNiY/Yu/+ItlT4/fTbKE94AHPGAsjZEnRy8MkoyZI7wJdQs92Hc2084mIx/wFXwUzDpmnvSZ5MmRgQF6DXhng7X8+dBH6VX+MP8o3pSRdzo4LDPTR+HT6cA/LH+Yt06vaeXW6TUt73TgfJEFaxnpNazz0PLgMwGZLVz8Hnjbu19x/fma82zWfuCTLriG6oRAqNn7/16Vv5/YElsPnIMHklSywJnEk4yBXHBQfSTpzxobnPGSDDrJvpynvcz+eOLrwz/8w8uTXmibnv/rf/2v5dH3JCN40CHqVAUNsHQdOo7iHRI5a5KOqR89AQ9MBexAJym/t/TLv/zL5e3Uvs38p//0n8qj6+TJ0cEHE2tzEsUHyAMSSfb9nSw0/s0Byan1JxlmJAuWSA5o6bMBn5BZY7Nl/AT4CKAnkAX4ysIAfTqQfxTQA+SdruzZ+EeVxZt6Jy2tDdJAGp4w60lyyjmXT1Y+mg6wpqUB3hqUOROQ5W9YHXQANN6E0+mQLw+eZWAweWgw0/SjlcOfabwJkw9P3pRT7qKFreHX88Ddr7iieiH/ED+dbuj/Js76vx/4HEgqmQpGRz79jxpwn3tvZ3yGI7YfN7sHkoxAyPKXzq76sNnZzM+DH/zg+o7v+I76uq/7urLpWb4ZFftjdNrw7BzhLrr/fzi9n3GBhM53At1smSAtiPmd3/md8uOj5D7ncz6nvMAxGXfgaKOqk1RyNMi/1CHJaCJ/8RvgRz5DA2mAxgcK4Tnv+CDJvi/lJ0saLR+gARrQQR9AywPyAPp8QTm62Db1zrS8CfTKB5OXBPusoAydBJVFA+kLATqmTjRdgC5peA1Jhq/lTZjySYbomp8cfFGROfPQyklPjCcN8MCk15jcFi4dD1xxxd0qdunU6uhLqS+dFePM5Ah8XCSnii3xFEXpKqohVXXve9273uqt3rKp7f/WAzevB1yzOjqdcOLqrBEk+LHTL/uyLyu/ZfWDP/iDhbb/h7VJKsmYMUoy9tbQUX0k6c8b5z850DX1zxkZQVeSYYdg7HnPe155+zK+/Ur/6l/9q2EfS5TRzmSRT47GZG9tIADiW/7hpyTj/AsigHxBsetj5tfqSJbzr/yEVfYp5DofTd+sW/oU4QtMJIs99E4VU7f2JOPcj+tm5p8JJ4u+ZClHL18kGddXsvDrPI9k2XO31sUfbAVnUjfz15geZZwvNqKTjKcdZ7vl4QM89U16lsFPMmZ30e6nWQ/ZLVwaHrCvU+BT0Z7xgTgEHb9sqmeFJvv6ciPwmdkL7hJNLKL92f+zkre601vW291rO+vT7tn+30weSLJfs44tSSULSAOPgPuNL5udf+VXfmXs+3nBC14wAh2dJpgdbpKhTzmQLOnBPM+PJMMWehTVKasLJEueTlzd4Ld+67fGnp4rr7yyvJFZsGbPkiU8IDAiTw99gO414F0qMNt1uvYky8CWLJg8Wf5JFp40f8P8N4OfKZMs50H++YC6khR963JJ1snzopOM60Uh9oHkoA51AvmuAzgJNK7lQZzhQ1m+AFMsWcqfLj35p8NTJ3vQIFl0JhntSXJKcTIAE17bg04yHkhAA4ELWeA+gZMDnckBTZ4Me6ZcknLu8ZMDWflbuLg9cI+3fdu64x3vUOOszo8+x4M8pWkdx/T/wtonlmR/Xi/wWUSoSbW+SgsBxGZvr+51r3s2Z/u/9cDN54FkXJHjG/60QicHklSSutvd7lZ+18t+GU9LedfPD//wD9frX//6ka/DTHK9AUTHDKbe88HKzcFLOfSEJONbrA6a3B/90R/VN33TN9UMevwGl03NScY3cuWmjbAyoNbHJUSfb9umPH+CZDnvaMA18NqPeMoB9BqSrJOn0EnGOVmXc06qjzWvk+f9rzygT1DF5qlEmv3Jcu2QcY2TT05vr/JJxnVOVnrqpQ8PniAfJIHOCMoCZQmyKcnwT/Uhr9H4X9MYyaJfWaAtcJJRni48tiaLbJ08koz2+EKQLLQAKcmY5aEHEKfn8ssvP6V/wN/Cxe+Be9zj7pWTzRi4P/r/JKf28+rkscQzJxMrNAKf5KDoAVU9KDScFE6rvOrqq+sud77TSc4WbT1w83kgWTq82UnqEHV2vunpEFl2+9vfvj7iIz5iBBg2PXvLs70/go0kREanqYNOUkkGzwceQJ8JyEyYcjpgPLaBJCPo0SHr2P/P//k/Y6bnJS95ST3pSU8aNnpMXbk5RZ8s3/y1R5mp+9aO+dD5nX79u7/7u/I03/RLknEeX/ayl9WrXvWqQb/85S8fMwBTxrlBJ4tsEskBSUaZkeiPZDl3Nsr73bRkSd8Y52TaoU2TfvGLX1z//b//9/rt3/7tsendda0uMvP6SNJ98+m69Da6/8lOnehmjeACnnz0Gk7HX8skGckkI2j/q7/6q/FlQlkwMk/zIV87ZCcZ9kjbh+dcVR/OLZ7zC9C+rPz5n/95/cmf/En96Z/+afHRm970pvF6B5iMIDFZ/ELeDC/b6Gu12/9LxAN3fWuv1FmuwdM1KclyD+d0ElVH/Dp7ulAXSEP/Q7GRqIlrrr2m7nmP7YxP3TKPS86qJH0tZrQryT49GKuPJKMTrT50gI1Kh6dDNHC87/u+7wh+HvKQh9S3fMu31Dd/8zeXFx3qiHWu5NEAvYbDPOk1kF2nk8VOdYNkSScLVq9g58/+7M/qsz/7s+sTP/ETy7q1wCdJsVc59guCpv5kKS99sQN/3ZA2zPJveMMb6vu///vLu48M7sky8Mn/yZ/8yfre7/3e+qd/+qexh+qXfumXjqyS7IS1QHLg79e85jX1oz/6o+Vt2s6fc+Q6U+e6zIXQ6naeBWpf8AVfUI973ONGm574xCeWJxVf8YpXjAE+ybjGXRtJ6mzHWg4taHjmM59Zf/M3fzNmQpKc9n46m27tNovq6ckv/MIvrL/+678eupJcr6j2TUgy5NiTZLTnla98ZX3FV3xFeUu5AMh9wB/qUC5JuVe8oPQxj3lMfcqnfEr9m3/zb8pv173oRS8qX3aSjC8WygmEfu7nfq7Y9pd/+Ze1PS4dD7ge7nPvt+trSJvio9afg3GOH2PG5yhZCvt6qvIhUctxm9tcVre57NiS2H5uPXAzemAGLUxI0pdqRqduYLJXRn6y8AQ9OkMzQLDg4//+3/87yvhG/cY3vrEcAg4YDw274SbI0ynDM0+HK3/Ky580mWSxTRlPnumwP//zP78MbmalkoyZJ/nJImsA0A4YyAPJkp+ciuVdTMBf7DWjhZ4+Q/Od84HHfzAeWhkDJxr4nTYzMWi65CUZrzIwS6OszeMf+IEfOM61NFmzAnTSh6esQRONT8a7oNiDpstMoTRwzqe89AR8ARl9Uw8srU10qVu9aPbK8/tzAohnPOMZ9VM/9VP1u7/7u2WW0lN+ScYMjzrIKwvoE4ipky62qxvtFQnSdAsovvM7v7N++qd/uuQny7UjKKSHLN1klQVslg8DcgA98/lE4KI9yWIjHeogo35lJg0rD2aeJV8zdn/4h39YzmWy6Emi6Lgv6Lvzne9c2vDCF75wzPh43cMnfdInjXNKkF8EQfwhiBQ0PvrRjx57srQNkNvCxeuBa6/tWb7bXlZ90v1X1XKNLJfKQm+q+l6p6x3OP5BhrvRQ4JNalMhu6ESgyuqvenBJc7f/Ww/cfB5IDq5BnR5ITuW50JNloyPaW5C9IND7fnx7/8zP/Mz6vd/7vdEIgRIZYCBIMr6R6qANcDptNKg+yCWpJEMuSd8Xu4OuPqY9cCfHzIPZHYObJ83M9uAbBOhGC9SmvHSy6E8OMP7FDtN32m3mRHuSlLdu2+T9VV/1VfVpn/Zp9a3f+q1jMPxf/+t/ld9mM6CRFbB6aSV/gd/4jd8YMwYCSUGDgVgdfAt7oaVZAwP5c5/73BJMPOEJTyi/geZ8kGOHl2MaZAUIn/EZnzGWIb/ru75rnDu2ukbU//M///Mjzx6yT/7kTx7XkGvkN3/zN8sMyKd+6qeOzeqWZwRLlq78BMnHfMzH1Pd93/eNWT3ybHc9aZ8nDz/6oz+6HvSgB6mi1OW9TgZ4gZ3gRhl2mgXy+oMP/uAPrsc//vFlNovdz3rWs+oxPSvi9QgCgKc+9anlLeCWd5///OfXH/zBH4zXPFhqlTbL8m7v9m7lzedmgvjHrBC+mdGP/diPHfrdI+4JgYmZl0c84hHl4QFtE5QnKQHJ43q2ylOJZmV+9md/tthrtsw1ra3Jch1rAx4bPdX4IR/yISUw5Tvni04BlPJJxuyt9GWXXTYCIbrYcIc73KHIy0uWgMm5FBDyH0fyL7yFi98DJ667rjKb0ee7/zvlvA80PvbzR6oO5OvU49SfHh2lxseQWqj+9N9Ay4kTe3XtG99UeycOflxxCG8/th64iTyQuBjPXFmS/SBEh1l96Lzvcpe7jIHP4GrQMzAYOHTCOk2dKnmdqU5VJ60jliedZF9vstihE193sNJkQZLyrdhg+wu/8AvjZzUMLPIMpnXykF7DSfYliaZ/ksV/fJekXtRLF36nzM91GHR//dd/vfxshwHXnhcBAIfwm+CEvwxyBu2HPexh9Z7v+Z5jecug7hwaGNX1a7/2a/W///f/LksfX/u1X1vv9E7vNJaR6DTwCiqAc/yCF7xg7L966EMfOmSU/ZEf+ZGxpKK+v/iLvyivSXjXd33XERS4Xj790z99PG0hPawAABAASURBVJUkqHHdCEZcM7/6q79aAhptoM/vynkjt0DHdUVWWwQQfHD3u9+9kmW5U/qKK64om/K1RTvMDgokLOGpywtlzZYIFgV297rXvcay0GMf+9jhBy/xpJNfzJiwVfBv74vAjk8+8iM/ssw2mYE0g2NJzDkQxJlx8lSkgMr9ITARRPkNOYGF65lP3EcCMXof/vCHl/PER6997WvL/eac8W2ynG9tBgJZ9t/vfvcbAaPzwRdk+ccMDv18qX5LWPSyYc7aJhmzOsokGYFRknE++Eyb1b+Fi9sD1117bZ04fl03IpXx2R+og0RJlgMPPhJ6vmezsXnnqFwlwZI3qL6Y0pqv6emmv/27v603vvENS+b2c+uBW4AHdJDMSALtgw5x5hlAktRbv/Vbjx8BfcpTnjI2ZhpcfIsXGBlwAFlYeaADTTK+YdKXpJIlnSzfSvcrbSLJCJBsrH1qf/M2wBoQPWKvHjp06FNv9YHX6JR/PHAK8yJP8KsmJIsPDVDSBrv73//+Y7bHU27/+l//6zKYGgz5Kln8bWYmOaDNpFn2gN/93d+9/FjtG3vp0gyGugyyypgJESxY5rTkKfg1UKsfsMHPhvzLf/kvy4wQG2yIJ+OcuQ78OK7A9b3e673GUpRAwgxUsrTF3hcDv5mXD/qgDxqzOwIW14FAxyzOPe5xD1UNYBe9SYocO+b5xjfrwS+uE2nBiWWht3mbtykzJQIXfLNabBLYCSg8MWipRxAk6DKzwzeWgGwOft3rXjfKf+iHfmjxs6U1fH6+613vOoI6uv7Fv/gXIyA1i+YLgpdrWnIya/n+7//++/eA+4Wf2e+1DK51e9f4Hw9oMKx9SUpwxV/OFZ8Jzp72tKeNQCYJ8TGLSp7v2MzXvkgIysyoKZ9k3GvOt6CSnOCZP2t7XBIeuPLK19beZq+vt6qcDFv6tDedhtqHambq9EeHPSNzZ3yOj1Qad7laiOojtaQbV8OSGJ3/NW/aBj7toO3/zeSBZLkek2UAXJuRLDydbpKRlaSSJUDx7d5sgEFAIGIQsbHUN18Di4HGYJIs3yYNOjrsJEPX+kOnLK0uWOePB+ytMND5OQrT/94qbQA1uJAHygD6YZBk2Iq+FCHJaFaS4gPAX0nqrd7qrcZgh8dPBlww/UPOIAgnGRt/73SnOxW/G3wNiM6v8yedZAyKyr/mNa8pgUqy1GuANyOSZPRpggxl8asP14FZFK9GUF+zRqBs47QZB8GGICvJmBESEAmsbIQWNFhWM5shODFrZekO35NJriltZLc2q2s+2aQe9poxsSRrGYssnrYLFAQ3Zj/MUFkeE5AlqUc+8pEj2HKdmTESfEx9fEIPrF6zO173wLZHPepRNYMwurTZjAueepMMH5vBwWMv37FHIGfJz0ya4Ojbvu3bCpgJmu1kAx+qO8lYPvQeKwHh93zP9xQ7zCRZanMPkk+W86KMoEgdvqz4IqHMD/3QD43lUedZPfxk1lA9zgO76dnCxe+Bf7z6qkr/VV8T/d8NyoCFbrKk4XODnSk2FIyPGiqoGcn+SHOSrDKqrr7qqjrea261PbYeuIV6QAeog9bJA+nZGaJN1//bf/tvS0dqwBCY2O/gW6NyBgnldLywZiqfLB2yNCCn401SScZgLuixUVXQY3bhiU98YhmgDa50KTOBDkD3hCRYlyTwvYbBs73SfO7xdAOxQd9eFoMrMJBfeeWV47F0A+b0Nx8aYK+++urx+LqlE4Mkvc4bvUDaLMBLXvKSsW9IMGUZy0ycQIIe18Pbvu3bjlkmesgIXgzm6jODYEbIEpFA2SBs1sP5FACww7m2L8iThHSbZRKMucYsTwnmvv3bv51JI8Bjo0FaG8naf8MeS1rPetazyjVkQGc/G9goMJkv6bSEKrAyw6ScwIpf7ZnRPr5KlmvJrArfug4FC2aMBBD2HtkvRKdzMMG1yu9kk9Tbv/3bj43Fv//7vz+WDS2vsYteddp3ZSO5fT72/JjR4Rugwdo6dWurNrrnBJH2cAl6+Erg6Hw438omi/18TAe70HQ6R+omJyj7gA/4gBH4mQ2aMuS2cPF64A1v+Kd6/T9eXdWXQcZHf6aTDTWOJvq/+jqBBus0HzN/P/A5Va6zW8miCF0Vf81LBlWv7amnq666srbH1gM3hwd0dkDdSV+TJ0EaJBnf4snouHXQOlPYN9YkJQ/YA/EN3/ANZXOpb5GWQGzoJEN+XV4HS48OWFl14RmUpMkLeuyvePazn12WOwySvn2TNXjSywayeNLKw9L0gJnGu5Rgtmu2f7aVH+3XscfEvpqXvvSl9d7v/d5lQOY3y5HOj6UeszL0AIOomREDpiDBb7VZzhQAyTeYwoIRtGBCHc95znPGu3IMxs4HOwQDgi6D8I/92I+NJ6zUbYbQOTIDRK+ZBXXaN+T6cE0INAQ99vYYkM3EmEGyx+f7v//7yyZsdj+qZ1e0lU3qNAslALeEYxlJwGN2SOBgA75rh5w6BD0e50Zrh2sVds2p36Zim64F8MqoW2AisBJo2JcjgOELQY+Zlqf0kq8Ana3ayEfODeBHPPV91md91ti/4zfwBHECLS/dVE6bbYhmg/osqz3kIQ8ZXwLYAeiY2KzXfe973yIHm3U1c2SDtPNiidOMGixYFIDZ16UOy3hmlARrlvf4km72Oj9s0lb36KV039xa23LV6143+vLu5avDkP5P44ZypJKq/q9zP3JysazOcLTGtNpF+aAq6UFlb1NXvvY1Zyi4zdp64MbxgE4N6DQnnItmA1rS12wDWgeqE1d26kkyOmff9A0ANnn6tmhA0QHPepWZtA5VZwvwpy75BiBLEN4S7ckT+0kMXFMONlDCSca302kT3mFIMljqQMDqWWP8ixmSjD5FGwyA/MUnZiL4UGDgKS+Dt2/7AlQzaM6nwNJA71yYybCkaD+LAdEeFwHNx33cx42npZS3d8fAyIdzf4ugZp5TZS1ZGfwN7JZD1SdQEFAJWuxhMdiz12yLJ53Y68kte2LMqljiUq8gxRKNmRpLWWZDDO7qdw6Tpe3eS6NNZn8ETZa/XIvqJ6t95OmxJ8fvur3DO7xD2XPjWhVkaZeN1vbfCAA8vShwdL3Ro1763+Vd3mVsmraBXDu0l6wyZrDslXIOBHgf9VEfNfY78YfZLDNX2mjfk9kle4jUIUCTz0bBjHuJnHSytJG/tAXwM98539omDzjn9lbZzGxmTQAjUKNbYCS4YRc/mi1CKwfURXeSMZtGtg4dZCYcytomb6EeuPK1/zD6hz6ttZOdha5UYTSqow55dVRm8/p/5/plmrv8j2JN1qKjqf6vhiSVpN70xjfWm3oa6vo6LkbO1uZbmgd0YjqpJMM0aTAS/ZEs/Cb3/5OMa3MykkzyFJxkyOl0dZD0mio3eHmhmpkDG1t96/QNlh0UTFkDXbIETYIqA8jr+puJmYof+IEfKAOvwcDySrLsj1CHcvDUNzHdIAk04HDeLJccyAzBi+xDuwCztQmgLU04B5ZtBA2CHgMbWf4UQNjE7AkuAzy+QdcAaoCW5/FvPrahVxmDvgDIrILzJEAQKFmWsYlZfc6pwAdmi2DC4E9GkMEGepU1AyJgYp/BmC3OM1vMTH3CJ3zCeCmlsoIfs0WCBHw8gKeuCcmysZkuj8LbGCwIsvzKfrr5B1ZGgGe2Q/AjaNE+OvnLE16CCUGhoEsgIWAQ7HiSiw/t37EfRz2easSzqVyQKMAT2NEh2BEICZoEVQJE7ba8JuCRZ6aKPm0VdNKnHoEcG9jLduC8aAOQr73OCZmkx5M3vanuc5/7lDoEqWQEPWbJ+NwrILTXzJNglI10JRkzAvSrE8zN2s6rurdwcXrgH1799z0r+6YqXV6f5yTV/wtU0+WIj04N1B9Z6DR5mv9TAh9yQ+kQ7tRILLg/h7L4TFWSsd5uc9pms1fbY+uBG9sDydKh0ZtkXHPJwjNA4d8Q2Gw2Y7ZHh6kDptOgYsDwvh+0JQNLHoIaHTQZmHySQpuFEPiYirfsYGbAoGRwSRYZ8nUOB5uOEpv8JCObHclCD8ZF9JFk+E2bkozzKgA1eBpI+dTMhkHfrEudPAy+BmNJ+XxqkDNgC04M/somGU9cocni0y/tXNvwC6TZ4NwlGbMEdCYZ79Fx/slXH/iA3236VR/76JVmA1n2mK2RtjwjmEsy9nepkw7QKkd90wZ6AZ3aKMiQRw6wc0KyzBTyB7kkQ5e6BXKzPXxEF371wS7pw/XwT2eP4EFbpLVF/dox0+rHVy870dpEhiw5edLaiHcY1KMcu9WVZFwL/KRMkvEmc0t6AjrtSTLOJ93KqTtZytHPLjztVrfAlZwvLLU9zs8DtyBp1+nrrrxy9A/dS9SE6nMPFtTctNESjc71/2Tgo+S6SKeX/2o0oFrx/jRT08kyAL3mNX9fb/inf1oX3tJbD9woHkhcfYuqJH0JHoAOb8k5+jM5kD1aokaHm6QMrgYpnSdZnaZvm/Yy2Kdgw6apextP1UvWN0lg4NPxmuUxQ/TABz6wLBv4hi0vyXinCNkk1I92IJIljZ5A1wQ8NJxklEsiOWxH6BymjPTFANNmGPBpknqP93iPshyTZLRPu5wTAyUaBknGU1RJ9l9uR8ccOKsPeg2CySKzHmQNkOST5dwkGU804XXR8eQWXep03vCTDJvorD6cW7Y1OYIOm6vVSRYvWXSy16BOF/nXvva14zzi051k6JVmFx3k0K4zuPqgN1nOvXJr/pQj06L7y6dsVC+dsz1oMuoTsMNk3APJ0qezV9lkqU9dSYad1UeS8YQXO+ljD/nOGo+iT77lKnnJco8lGfnsxFcmyfCHsmzBRyfLLBhd+GwASYYd2jP51Ydy2uHe9cXDzJDrKUnnbv8vRg+8tpe4/vHq143rI0njWqCuf2Swls86iQbr5EfSTNDppmqnWupkutaHzBoZg6r463SS2mno/0qa2/D61189vi3U9th64Eb0gI4sydCokxxEf+hs5TV5Qf/KJhkdqI7VN1UdafVBNzAoeLzWspclDW/ftZfCC+wMfjpvAw5sY6c8MzwCJC+30ymTa5Xj3ljXmWTcO/IOQ7LkJTmcNQYbfqCLjQTUD+MdBfJuacA3SUbAwO8GLYMaWnuSpe34ZAE+GZAsA2/14fyZ0eAX5wxOMmaj+aNFxmDrXBncpekiB+gmpy7lpQ2e8pKDgVq55KDeta1sMvPhnCQZs4h49KqLjfQnGbMZyWIfefUINNStHa4ZfGUEa3CScb0kGdcsOXZqE1lyeMliH50gSc2DPWh2z7J0A3xtxlcOZvve3t5+vdLyyGoLPWh8bVRmptUlbXYJJgMnGfcCPcokGb6Szw5+IDfPE18kGTaoTxl1J1HV0KUcPgY9sJkuy3tmuGYe/tlA+TWcTX6b/+bzgPPwupNfEpKMayARrqRKutZH82byenkzo2olVa2plqMLLETVQp4Ug5rR/1WVGrg/EvQCr3ih2GPwAAAQAElEQVTZy+ofr76qtsfWA28OD7gJpl6d40zr9I8C+WuYZdc4yZgt0EknKR0kSJZr2kCm47XHQDBjX4EnVuxfmDM/ZDxpZP+GDZ02ftoHovOe9bNPp62DTlLne0w9ytEL4yXLoGEQUQcePEF6ysK3JGCjAQywS7v4yABuAHZODF7S8kGScY7q5MGfszx9dDhf+M4jfUTRfCRNZ5Luw7IfdOErS07wQNf0nTxlk5QDP1lodQP1kaMjWfLYgTflk4z6qg/y+GSAcrC2Jtm3rUVHoMsetgE8oF58ZZR3TySRNQBP/cnCU3aCuoG24qGTRY4e/GRJD2X9QR8/kFWG7maP+yc5kGVTktHWKZss+VMvfpJxLpMlsKw+tGnKaBefkO2s4RM0SBZ9kw8DdimXZN9v5OUlGTrWdBLJAeTASNzAD3rADVRzqy9+5WtfU1e97sqqPk3pD6crGZRUJU03NOG/zvc4CHxGyYxPH0NnE6n+G4kFHyx37VR2UtIuWobW9th64Eb2gE4kSenYqg+DItq3XdfdUUDmTKCDV57uVlnotbxOnl5ysL0Ffm7AG549bm3jqUeovd/Fhk6bWj0WLPhRdupVXhqgwbqec6HVD5QFswyeWQL2J4He/HAj1ZBkDI4GVO3gryTjG7xzawA0iIKZlyyDpDzlqg90srRduWTRMcu0yPinZw7WU25ieeipEz6cpkR5fCBNDi/J/rUpqKk+nG9yZJLFvinLNnkwuRYf/+zASzJ8kyyYDvJJKll46gHJwuMHMhPooa/6SDLsU3/1QYZOkCw+bfb4p8f5SDJsmDLJIjd1sJt+8tUHuak3WWTx2JFk1J8s54YcUB5UH0nG8txMz/xkaZ80ferXbnJswE8y9MvHh8nMvDqHI1nqOQfRM4po7xkFbkAm3eAGqDjvouo7DOet5AILiCfS8UWynJtk4ur7AKSq0n/VRxZo1P9Nn/1/Z4qMAuOjOV1JUdk4SSUNVQvOzkncPPyT4J0+fk+jtsfWAzeiB5Klw9QhuwktS722p0BtOPabPRcC3rUC/G6Sl8l5d4pNyWh86TXI83i6Znm6xztcPJ1jP4oO2KO5fmeInPeLsIkeP4JJD548tLw1TB4MZh7bwEzTh/buFbrksckL+XT4fJMc3JNsvaXC5qRh8O6xY2WQwkqWcz3bcmz3WHWLqlowCZEGG9JPjG/1ycLbbTkyIOn+aWenDIB002Ug3Gz2Kv1HppUsOpvY3dnpz05uNsWOTWMMX+iGbNddXe5E8wfZH3Tv7O4OG1yX5K659tratD2d3V8GQ2H1RyXdpr3NCOpK5knYNG+37U6FWA2dbYvfQtzbr2vTS0EnOr8LNa8lT+pZ0p3Yz9t0+4DrMT1gDPvV3Vac2NtrPXtt107X1vZsqmYdTbZEf7Zy5XaP7RY/VBu7UWfz1bND18k6jnXbd3d3Rjn0pvl7eydaP+HB7iKts/+TyetEZy16Fl/vdHubVdUycnd2d2s5Uju7TctvaDNa906l/zb81tfMscsuawtZWf3R+loH3Z3q/81Sf5ps6FQT/U/RIZC3QLX2DKjWtVdVgHgrK7DILZ/SDGD3OcM5C3blh2Wb5X/TBh3OOmu6BbpYt6E1NM3u84YuelP9Wz163ZXLXjjXcdLnJcv5d24GVMp/9dHZNaDpquYPqOXojARvSc7PnUnAspOsi5VEqg98RMNOdbHGOZmZ9Jr1NdfWy1/20u4Mjrfw9v9W4IGbrIkGdp2kmx79/Oc/vyw92UwsqABe+LYGv/kz+WggH54g3xtjYTyBz5RZY/Q3fuM3ljfMenmeR5p3u2M2HY/2skPlydBBp7RyAG+dVh8+mHwY4AEyAD1Bmg3kvvmbv7ls4PRiPL9RxDdJ9s8JP+0nbmkEM9kKn7TN+T1JDqTDG0R/EEv3NTsN1cORoru7BnC9eAuMESpN7HR/3niTOt49vcG9+8va7B2vnWZ30aoTVfovAyifgS44/gfdA2srqWod5MBe09e2gj0Vtw17ez34tf4xA5HLKnupY7e9vK5Jq2+5arN2WqY2J7ruE12C5TutswY98mu386p5Xajl905oRKdboho2XWdrq2PpzNZDVzrA2Bzv/rV1p4OZ1liy8dPE3uZ47RyrDmpOVKmk4UTbs7ezU2lHsBPQvddtOTGq3lSTLd/BZI7XdXW8NurrvC7S/M5vPdV177QDQamn6TRs9q6rna4bf9MyqZ2qyvX+2qhucQre6dxSaUPatmp2t6prSbcn1URrTl3X+WCPwF6K7amuqX1z3aZKuxrJrdpsBu7m1jh2qrpInche+dtU+6R9Vh2gFXofNkNc+QmunWta25s6p0sVe0beQjR3r2Ep16ei9deAans3J4FEC41/9JD2MWHk+JiMM+Gqbn3tH0Q7AdHNxsOAD1pssZrwUUBgDSsZdYKZnWSSbzZ83XXX1t++8pXVDa4kB1AZvFodzalqmVofg7lmHE3vnFpuVarJ/i9QLZRKa0h/Nkgfgr2+6P/u715Zr7/66pbb/m89cON5QJCx1ualZr7Fe5eIx83trfH4+QRPYQEvWAP4M42egAek4QnSYJadWD02MQu4yHqBGmwJzBNgM40mq5x8ugCeNL40esLMw1+DfGkYKEu/oOc+97lPWXqzVLfpjn+vO3Z47avD6XXeLZVO0p11Bxf9mZ2m05aCpnXm6cEy3RNtOljYSY9w3fcU2RbrVH9WHdvZrQ1/9MiUppWrnSoD4aYH6k3Tm3S6y53o8gu9V+kZj1EzmYa9BkHFsR4Qdht2uky1r6t1D9zlVZjmDZm9qiS1Idi8LlK12+lqC7tONrRI8zonXdNO493ObPm9lg/ZVJ3o4GOv7T7RkcxepTba2enaPVZdoqQXqB50O79ldnYvo6jT1amG1i9npzYjPT5at0ClUSebr05Q1aaldrqezU77Dm6nbDZdOm1g86ph0/QC+AtUFszOva4LdNHiu00tx16jTdqaVLXKqnROQ3ugmlMdrxX3dKL/N8O2tqIu21TBXXLwyfI13jgfJE/WX42LlsabTVo0nbtbaZurtRT7QRZ7N2Q3XcGAVn/yv82SU8ear65xnk/S7ACTt9v8nZNAFo0HpKl0ikEkAEIl7as2svhi0wHa9aG903Kbk1B9NFmzOJ1gt/nqG4BuGPy2iw382pdXLQWr4JPuqdNhMkDdcPVxU/Qlf/+qV9XVV11ZSWr8NXZNJiO18NqWTlb1R2oe6WRmYmApMBKHPvjkEGtJKpC+QKqV40ALpFmp3c7LTmoY1TidmaRe/49X1Ynj19X22HrgxvZAktrd3R2Pn9vI6KcmvHDNi9CAF8UBL3LD93I7j6WjgfTMg6fsxGQBWZgMDLwbRFrerMvbY9Fe5OYttX4fiRyaTvUp60V05JSlA18+Gm/S0uQnKCMPoMlOUIenVq677rrug7vzru5Cu6NrNO7PwzMo+LcYWMxtg6tSpx7Jwll3sugJJ7rsHugP10I1LW/g5cM4MmBnaO9hITs9CDd0gHNSfVe6GbnddQ16rwMNA9qmZwTSzL3qv/bnpsFgYxCsLr9pONBRpGpjlOlAaLeBDO6mc1QwZFsHgzaNN21jx20dN+0t9XYZ/KTb3SC/WmZ3t+1tBSeMTB3sJD3UN73pdrN8r1J75Pt+2HT+pjr/xG5Xs1vHcqxatLq6MhgajLPp6or2hiVRzB5C8rpAWmcab1bQ1RXYdJ46qu0Ag66d2nR60Du7VfyWTdu1aX7XFy1pujbVxRvQe81cQ89V8Olm07bL37Rc/zcS2IBW2YyqoaNKNbUDN1DdoijkAB/pNpwCXZjcBu7Ia681tBUtqs4uHtAfSfsvdZtOCmS7hU1tGtrsk9JK4MDNqrSDxnnpNgxndRqWVKq1QkOHj1lWUDGglezzmt4bULXgzQrP0ixfIC0LqjFAL9D5DACdtwFtSLul1nC9OrKpEbA23retdbhGR+0naekJ+DcGWOJ6zatfVe6/naSSVPlvnKT6f8DJj0r1gXmAFl6nz/a/MwRG4VbjHw1OqmhWU/2J19D/xbBKavzBDQKgnb6j/bjfP7TxnDJ0bz+2HriBHnAtubaoQSd95TXs9aDh0VeDP7DZF9h3YSMwLO19IvY+kMFXBsg3W4IHvK2Zflg5gE9mAj34yuOxQRq25DR5dAPlyaLlsQHGRyuLlg/PPGk6YTyy8KyDHfL55DBow2HeLSmdNmZCkz326vZRCyRyuxtfdbLaql19yquyDEd7vewDspNe2jrRY81e+SN34rrjldHDV8+ebOqEwagH2Kquq3Ea73WQs2mFu0mHDQ3Zqb0Tx1tkr8u2XMvsdN6ml8rId4dXZmI6swwKx7v8Xm3q2v6i12LVBWtnpyWZ37iauRn1brpIDyjHe5Dv+ti3z+9S7Nw7caLr7i+MjdP2VeO9LkvNiS435MnS2di/fEtkrgU625Sup3NObNrOtD+6PT3IV0O7sv1czZPXuMXalKo2qfba4JbZa2hLR0C0BEUttFlg0/gwKN/xYjE3J31dh4QWuxSuGm1okp1tYNfdib3WP2CvNq2ovdQ2Nl173ZY9hYbA4PesiBk7MGRbvhra+pYbYtXFBrBf0LTbpzPa2NCitTavtXfzU5qvRjN/YK8bloZlcNyUc73fvOp0V3WisTJLqjrVkKpNV6CdjQZPHXid2+lNncim9lDt6z693dYaMOS7kr19WPh77aL+7xJpaF5/7i0amto0jBpcam1VpzWyuU31594+VFNrWPJP89k69k7CkGjjtAF0JeMfDUbiRvhw/f/9379qvIYiSbdnp9IX/07QCzSz/5uunFpjy6wZI7l8rNmn0DvVSoaa8VHjQI5yJ1PowSPbiTReGzTondROduqaa6+pV7z85WPmp7bH1gM3wANJX2kN8waDgb0VOnuBAPXJIjdpWBAhWDIzJA2SQIVvqUwHt9vfmAUVdOLROWl5ZJNUklFOmnySko8WnNClfPXBNnyQLGXld9Yo42kYdtFFB6xdMz9JkQf4yaIjOcDqkJ8sPDoAHUA5+GKBpXM/6Jqn3bMd2qrNPW7U8WuurZ3+4/dK9Ri6V9eeuK6uOXFtveGaN3W6R7n2y7XXXDNeHqnMtW9sugOUTXfoJzq4ueZNbyqd7fGeMTvRQcamBzoPZ2x08k2/6U1vrOMtf7z1nugA55rWe911146O+U3dxx3vEX+vB+Lr6kSdaHzN8Wurx7I60YOSgfSaln1TB1/VBraJww51HW/etW2/uvd6qW6vgxqBdnpgGjZ0OXjTdmrfdZ2/6dHvTSfr37T+9KjOpr0OyAxQm7a3L5hK21Et2w6o4xWSrbVx+6LH005X2ddzvGrQ3dTGOx0MLLDXPq2GHhQ66GihFmDHAmpe4ETzwaax+luB/xofzYPlDbJt22ti05aM/x6nu2lEWr5r2yyw15bsVfuyMR9uWmivYdPpTRcUfJzIpo53G483b69h0zCCxNbR/y1F5V7rEi167wAAEABJREFUnpUsOG1Dta6lUS2Thi6w1z460b7pq6WOd+nrGuATLc+nLdI1bOpEyzune+0S7t0b5arwmuxSnUGmEd5ec8a1gNdtH+naG3/H+7Oza4H2NMFDkE7vQ5+PhW5lrZ8P2MsmeNq4V5v+a4H+33Sd+M75ADy5za81NI/WCQd5o0CNa0mDW64543/opmOkqouo6WTiBqBXverv6rX/8OrKiCNSyQI72T1J18D94X9AcypVA+rQgX+IdUqyPX9K+mRiVQzZRlRDkkagGu/U7s5uMTTZqQR/gWv75v1//+qvSudS22PrgQv0wLzJkgwNSfavM4wk4zHYZOELWIByBkqByG4HNmiBkAEuSUknSxmDC5A/AxK6r+sB0UwNnCyy+ElKHUnGYIa2yZnua3qgVbc6BTawMvTPtB+wfMELXlDe/+NHGJVLFv3klWefckmg0bngk8VAw2DSSU7xjbyLCXTba+jGVKU71jr1uGxnt/7zN39LfeWXf0WP75v6hV/+pfqar///12ted2X9+m/9Vn3Tt/w/9Zf/71/V//yj/1mf9wVfUK/++3+oN77+TfU1T/maes6vPrdec+VV9R3P+O561g/+QL2xg58f/KEfqv/2Yz9WV199dT2/z8tXf+3X1JVXva6uuvqqevLnPrlefeU/1Mte+fJ6xnd/V/3a857XEzEn6unf/vR63vOe3+f/RH3DN/yn+o7veHrbslfPee6v1lO++qn1969+db3whb9dX//1/6le/L//d/3RH//x4L/8la8sAYtXIzz3ec+t13U9T//Op9d/fdYz6+rXv75+6Id/pP7Hj/+PrvvqevZP/3T9xy/+orr2mjfUn734T+o/fO7n1BuufUP9n5f+n/p/nvYt9fzf+LUSePVpr83OXp3YXFd7G8Pq8ardFN+tYUOwIUntNLREZac/JyDLsam9OtFDXYOpkg409rKpvcaCjwXv1QgiukztVO11ILZXzavqcjUoqU3nL4EAHh1VeAv0fZiGNnKv4UQDnM7caToN1bBpGVCNwaArndXQ2Bi8d9LevbZ32jdwW8I3e+2fgdNWNmwaCpRBu/VAdWBb8Yn6mlfqqCrtaMmqTYqNJb9hU+nc/t/Uwu802U3ntXDNY682rWNTmxbv/5aq2unMDCqDqqZzGLpA6K7qnNZIL5BqvAGdL66rxotULUfnVUPXWpsOYNag+afAJj3TdwDpdK2h3nzH6//xH+sf/r6XuNrWpD2QnUqfg52gQXUz4IZyNB556Bp5/VHjaP7AZ/mge4ikP0Gjk/8ZutKpBTLS46OV939V/KeSFEWLsTtN79Sb3viGetnfvKQ2rszaHlsPXLgHkpRgIFmutRkAJBkDUZKhHN/1liy/jfTKHmi+6Zu+qZ7whCeUH3/044o/8RM/MfYICWh+5Vd+pWxM/uu//uv+dn+8fPPGp0dA44V3gqckIz/J+MavMvWQ2+3AynIVuRncyBM0mYEBdJF59rOfPZ5Gs1nZBukv+ZIvKY+lX3ny92jUTTedytEjjU6WNiYLxgfJqWm8CbP8TF9UWLNGR75YnWT0JWneuzzgnevhj3hEeaT5inveo97twQ+qY7c5Vn7Y8kEPere641u+Rf2zK+5W/+K93rve4i3vUDrwB7/bg+oe9367uvz2t6/7P+ABde/7vH1l97K659vdu+5573vXZbe9XV3xtveod7z/A2rn2G16KE09+D3+ed3+Dm9Rt7vDHeud7nf/utfd71nH9nbq/vd7QN3jinv2QLFbD7z/O9c7v9M717Fjl9Vb3+1t6oEPelDdoXX9szvftd79QQ+pu7z1W9db3fmt6kEPfnBdfrvbV3aO1Xs97GF117e527DlXR/4oLbnnbvOY3Xfd3zHtuU+tXvZbeod7vdO9eAHPrAuv81l9RZvccf65w99z7quZ57u8FZvUe/yoHepu9/j7t3vGtI62OmZKdfipp2z1+s7BvrdHujS0DdO3yPH68TedbWp63pwPlHHepQEqQ41OlgQFKT93UULtMOKrhauvdZZY4TcFHyiPXOiy3TjC2Snqlpmr3ljwK/qKnuYb/FNpaoF9qqqV99aZ88s7ezWZmfi1Ikuf7zF9tIfLb/bg+1uM1M7FWWbv9e4pDfN3Uu1oqpKV5uF7vZUdZ1t5yab0n42gr2c6HRbvdPQdH/WXs/WbRp2embnWOvbaegsKqovsla9aaiTR9fRde103SHXjUHv9qxMW1id1UVa5kS1O9LJhmFvdbpBw52HVll9dMv7s4Xbj5sOVEE1Pi20XHuv7eoybXPaDzsNUVPb1M3uvNQ+nryqlqgq9YIm9+lOd4n2Xy1QdRLnpOYaZYdMnXokqSSDmWSfHowL+Nh0fPDyl/1NmWHNTmon7dWTehe6qisZ0LUtOLU6Tkms+KeSCbkMVXJ2fBxAFhIa4OMka5CpdDLpz4YkK0N3KkmljZ/w9z199YqX/01tj60HbqgHdnSWfZPQk/R11oB248ATDADoV73qVeXx72c+85l1m9vcpryE8G//9m/rP//n/1w//MM/3IPBiSLzB3/wB4W/u7tbd7vb3boT2wzZ293udtSMgEfQJX/qkSfQmTah5cF4wPuGKGCf9HOe85z6lm/5lvJE2sd8zMfUYx/72BIoeRz9537u5+qYd5M0sN8MkbITlKcnyXKPNZ55SQaZZNg+EhfZhzYzWRvhfeim9f84V/u8Xvr51x/0r+v9P/DRtdndqfu90/3qAz7g0fVWb/mW9Q73vU990Ad8YN29g4q3+Wf/rD7iIz+i7tBBy+3vcNv6iI94TD2wA6bb3ebyet9HvG89/GGPqMtve3k94uGPqPd66Hs1fdt6p3e8X33Uh39k3b7P/Vvf+S71iR//CXX7lrnLne5c7/eoR9X93uF+dZtcVv/q0R9QD7j//eu2HSD9mw/+N/Xo932/MnK8cwdN/78P/pB6i9vfsd75HR9QH/JBH1xXtC1vd8+3qw/70H9bV3RgVH18zEd/dD3o3d6t67zdqP9924Y7XH6Heljb8V7v+dC6YwdID3yXd6mP/+iPq9vs3Lbe7u73qE/6+E+st7zjW9Sd3+rO9aj3fVTd+173rM21Hcxcd6KOZbdue9ltxrVRTfcQ2QHM8drpBZydHjh3Go9lsEGf6AH5ugWMlumRvEfETc8YbXq5LnvHe7DcFL/vpvv0MWhvareaLVDonGMNO30vpqE6GDvWwrub6joXsLn62Cjb6ZY91jYd2znWGlKVhjE4dwG4UWuuDX5bnI6CBCHZ9PXcvOMjv8ax2zx5u0XHThdrvFfdlga45WUNUKLt27TNaXrTzE52DVXHmj7WgcuxE1W7Xc4m5ss6J8f3hq7atOou4//E8fZHBy87XSYts9OeyAiAUgM3vy9Qn8Ufx1t+023nNvk7bFZxYzp2q2qvfb3XQeimz0vttAEdlBXoxm3S9TWW3qtrW28Hbptru8y1SlZ6eTStfNPnfdCtt09ry7U947O6H6i2JVW9HrZpB+5U1U77Jm0XqEr/p9o1Axcd3eYC5VjyNs3f7PPo3bTuBZLWQfQGwsv+5qU923plZSeVnISmd5puRoHmVqqP/uj/Jvw31TL9L3Eyv3kHqZp5g9UfM52k+KT2jy6XpNKMCTVS1Udz+r86ncTngJ2dpgFew05DkhrR2s5O/c1L/m+J6Gp7bD1wnh5Isl8iOZoWkBgwzZYkKWkByG/8xm/UL/zCL5QnogRA3n3zpV/6pXWve92rXvrSl/bNdnUlGUtlOqs73OEO5acozMoIUARMf/mXf1l3vOMdS1Dyile8on78x398vMvnJ3/yJ8uSlcAlSb3sZS+rH/3RHy0vGfyZn/mZEUjRyS62XHXVVcMWgZaXFD7pSU+qxz/+8fX5n//59ZjHPKbuete7jtmm6mOn7xnlBAPJ0mZt66xT/pMM+yczyST3+ckBbz/zFkBoH0gyOlLnLJVhWRoLNPnvoCPurO6Aj+3sVl22U7e97WV9nndqr7/pC0Jvd9vb1mU9flzWMpd1T73bem972WV1u9vdtmcaevg4cbx2b3OsjDPXvvFNPfDt1rF0+R48brN7m9rZ7NY1b7y2dnOsBEbXvfGauvyy29Zu60vr3T12rMt3unVm91hdduy23b/t1vFrj9flTV+2c6ytrqod/yl7dy7rQGS3+Sda5lifU/oM5rvZqdtdfruu67LqL/B1rNt028suGwOa4OXyLmdAMyDfftN633BdN/nyunznti1TddudyxpuU7sndmu3blPH9nbrWAcLdc2m83ca0vzG1Uf7otpHSdPtzCW517bK32nmZvhwr/OTNL9ZPVCmdfa4XHutc7eO1WX9t7luUzs9Jh9rX9U1e11PjcE1zTdhsdOBxPDV3k4da107redYVcul0hXgpUfavWuOV9qm3Z203zdtaw0/V5fBq3GkP1Mn+vN4232tPVgSPRDvtFySFk/1R2Unla5THemBHlZwN7u1m8sGnBj2pr11WbE/16Z2um1hc1W1hnbTpm6zu1snOpisPjqkrOuyV7W706c1JYBoZw3ZGp+dV5vyn2O7JWjqi62OXbbbM3PHa68zNg2pqhDrNp/o5fNNB1eV3dokdV1LdVjTdJVT2Oa38G61u4r2nZ1jtdc27GSndvoa6iK1O+pO7bat7qG9Djx3dkcttRxhRh1vn7VoddVtdhbo1Im2A+//Y+9NwOWqrjvf/9q7qu6gq1mISSCJQQIxmBnMaLCxwUNit8fEc9rpOP66+8tLd15//SWABtxJXqfzXmIkOemXTuI4jodObEKwjUGAkACBQCDdURJoQtOdB925qs7p3zpVJV3JwnF/STq2c8+t/1lrrz2tvfaus1btXffeEgGUAjWoWmZhlJiblAoJSF3sbZKXkib5I1+ux48s8CaZh9jpOXL4DQULx2HBMt4syLIfycfNXZXLVBUITlMvT2fgZsaNTDOoA37qK5xIUOBE4jjndczIy16mKluhJMysoqgrnE1OZRDmafJk0sED+zhr79T0NW2B/10LvNmbysxkxpvc3+A06g7QnWXNaW7dulWe9j906EGNw38F3IMgDzjqcJaeXzuS8nq/9mu/Jg+O/PjJ/17Pf/pP/0nbt29Xe3u7/vN//s/y46mvfvWr+o3f+A3539LxnSL/K9IeyPjf8PG/qOxHZ/6HDD24MqvoePDgQe3bt0+uo/8vLz9S8379r0B7f+973/sYgTQ8PKwCu1Oumz/oXCenORxvVoBbzR41iuin8mXGw5iHrZnJx+hBjD8AixzbRB7quRAzZ5Sww+N/wdmdhiMliCn6sQ0P/LRcxBHgXjy4SE0FHFneomKxpMDOxfjYsPL5oJHxESmaCrm86oC4PGjNF/I4hFQhFzRjZqN4kOEaUvluXYpuET1iCCpNTlScVJTSAmmebXQl/C3lE0Xa8fnwtusIyqiSbd2X0M/b9u+PWZDcKZZZrwlOJ+ZQQokCbUUcp7fn4xP9YhWmg9EAABAASURBVBLWdio11IsoT+7JUrxhIVeHioG0lOMnMuYcu06Ggw/5vErFRCGayu5F6SAhH/OpjEdNCFjKikppI7GcSnSYUi8NBSXYrAxKyCdTUynBJoWcLJ9TSjkhCwRhORGglYIK+ToF2rMyesDTAIGBcP5l9JYSAkpxmUxpuQSXoFtJPq58AR0Yf8LOCLkKShWDMRrj/ZpI6J+GVJNEUyWTUvJiLkcXqVJLZMxVKSWf+Z9grdC4NFkmj3bTQDJig7w8+FEiuY4Fdvlc34QGE47RQoiScqILxpdgXg9U0F0pJi+IoYm4UhM0MMFaK9MXiqocgojzKC95DV+HCXkpAY0Yl3KW5VuMWfcpvWT5aaIQDASFGDVGcEXcJYt18jlIBE3z9JZTYjGTpdg7RZGkbOhIPeYqIZgUNhCtp2lZos3IHHngkpiwWaKipTKCL8Nmk/Tr+V7OA6g0Bom1ZtjQ11ySSrxkISgiKyVllcpuS1MiU4osg9G4JLMK1T/CdfTIYT4gHlKwkLVrweTwtMOskjYLkvMmypqz4i4zkwRqVKe7yEdcucNMedGqZGYAqtplygSqUs+XBAHIZDKrAIZXhXeFw5QBGLzLyryZ9+19Tb09PZq+pi3wj2EBDwockQeJt+cOxfkcb3jfWfHgwh3OZZddlu3a1HZN/DjLvwvigZA7KzOT1zlw4IA8MPHv3fi/pPDgxgMb/1cU/h2go0ePZt/P8SOrlStXyv9NhZnJvyfkuz8e7Dz11FPyPzJ46aWXZu+JOoIr16Gmm/dpZnI93fGKy8fg3/+ZPXt25nA9IPI0WVkbHpx5GU+7vk5rODVdk/+k0xii/Leaanq6jRI89Nj4mKIFjRwb1ujIKA/8lIcdD2ecZCGf55nN4wpv5bs1eYu4C9ITRfGsl7EOMvAkT3miGw6jKZfX6LFBzZ3VqDQUlX33I6TCn6hsqUaLkypF40Ah1bGJMRU5dhgnWCkj87KhLuDkSgo4EnfG4yprFIczSbeT4sLp0AJOoqwcLmRkoA9ly5RKFOpzYmHhk0tKOUsZK41pZHJcsSGPc0o0joMxnOUE4xkYOSbRp/JGXllFWvTv6oyg3yiBw7jRLDpMEjBMElQYfEpA53/VuIgaWTDmFBtM4hwD/Y26M1ZgB4OMclRxMiWgiThHk9crKWqCQSTYanS8yCZOoqwtArdizjTCzoQ70VJIK3nYa5IxJqSL6FFCxxLpCeyVUr4U0yxQKCYlJfRfDomKVsa2iSYtwc5SEcv4b98lbGel5CekSwQWYwSmRhBjOOqhiWGNxbLGrISNJogD0W1yTGPjo/JAp4RzTtElBpPR70hxTEXG7bqPoZPPj9uWGJD1I9GkiqyRMuOcQLeUvgeHhtE8zeDfAyp6GIM+Yi5KY6PYqYidihouswbRMRekhGCrRPslxlZkrDLsSnvGsZUFo+qEhoaHJMY6ib5ljg0T6rq9qC7zYIe2R8aHFQnEzAh0iFaKBGNjrh/rNYVPoAKR+RkaGJFKUcmEqTjCjFGHCJIxlXn/TKpcnGCneEST9FVWWSGaxlljw6PDcju7jhPliWw8JV9HvL+KrKlSQmnWcbFEHnZP0hIBTynTPaWdMuki9Yq0nzC/wt5mPmC96ZVinzfNPCWjp7tLRw4fVIIeZibDfsGCHGakTfAms5OBgJfLBK1CyvjqTZLpx7nCyYVMZiZVXqqyIikz7g7pOO/JwM3MUDRkcqsNICALDCYGxRA0ycQf2L9XA/08HDR9TVvgH24BM5O/4RIC6yIPeg8mPO2BjFPvwf+GjwcSnu/wI6uhoSF5QBFYl77D4vkrVqzQf/yP/1Hz5s2TBzH+vRszU4xRZ511ls4444zs+0G/+Iu/KA+M/B+SetnLL79c55xzTvYl6Q984ANqbW2V/2FFl/nf3Jk5cya7Dvmsv0n/f048IPy3v/I4cg/OfDfJv/fjcFkZhygu180Bm73MeP9l3E//rYzDwPQMJOHhVyI+CBn/xv592rv3dQLAekWcWpFghBnm2ZKKJz3Ou6i+7m4V2RlLh0fU98YhDXb1Kh8JJnwNYKMk0hY2Tsg/dvioGmKOY6xhuWP172vweJIwZcKDPxA8ZOcsUVKOG/Vz7N4M45wmM4eQyHjoR9qr890ElC5HU4LMcKSeZ9Qr4xxyBG6NHOOM9/aLYhrFmRdxQoH4BzejwHhyeNASTmUymWBnoIhjn8TNpJoxoxHnVNIkQQBbKSqlLk+Uzshrsi5VWh+QlTRRHEfRRAlOLBW6FaRJwolRnJQHGrFgmpyYUHGshOMrKWUt1YEwOqH6NCqIfAKjcbYtxpARwygdK3OMFjWCvSbLRfQq02aiojtw+ihDUxy9gYQAYYJAg1wCQkINgoiE86+J8jg5RZn3r6I8MJlI0IygIBLcMXkS7YjRlpGhmCI2FHyC7nkPOobG5d+5ydfXa4K0MY91ispPJmrA9jM4HsyFqJK/h8YnlIyPq8SxpX+4SAtSkcop+rj9vK9cLlXAnpMEASlzOTzUp+GRoex9WN9UL1+DRmDm+hTRIcXJlwi2iwTdhaLbb1SFEJRn6dn4pOR/TqA8SXBXlu9GTZTHZNhrhDVWGhqUMZ66BiabcTex5gpEXGOjxzTpARv5k929jMNUx/PEyin6FyWCS6ZWBdZdQa6vy0syj9oY95wZTSqkJlrVUGevkuFxpeiRMvYUGxh9NBAEEy9j4pLGfKy8t5rq65USDAUCizLRbeS9kaP9hkJORn6RACxhvPV50rTBglIefx0p48FUQnAUkQdgvE/E+tc/0uX+/9Chg8QDE9jMeK+EDEb/joDNzYLMrApVqenENZWvSF1CFckZ/f1XMJtSsspWySm1rdKmlzdlvJkzJrMakFf5gPI1WDAFMDoyrI72Vo2PjWn6mrbAP9QCZsZ7Ms3gQcMkD0UPKjxQWbJkSRZwfOtb38rWpwcghw8flv+TT//+jh8rpbyhvbw/PP1Lzl/4whey37LKsWu0bNmy4+p5UPSpT31KH/rQh+Rt+y7QL/3SL2nDhg265ppr9Cu/8ivZd3XOP/98+Y6Q7xr5r6x7Ox78uPziiy+W9/ntb387a3dgYEB//dd/Lf9P7y6r52HluviukwdjHsw5oj8oGWdWqXozsyr3T0P+qVvNtGcMZhmXzZ/b6qscI/q/5PA/guo2cLguKUEGk6gDHBc2v/iySoPHlI4X1fbCNvUf6cSJJZrA8UzgnIuRNnmJQPiRb3xLI4eOqNGicklROYIA4TDwkwrsIjnytO00UD7iFFI+Bc9ip2hGoA7lizjDiOMLw6MKHnDgCMzrFssiEpFwqnkcWLl3ULufeV67n9+qQBDU1NCgxkKBPhPV4bzy7JIIZyScVr1MjbRfT9/1OJcUJxRxUl4u8AGxjnzXJyFISggphDN1/WcRlOXoL2FnIVDHCIRy5OcIKFJ2GfB8moFuBd4HDfmykpF+DR0+oD6CSZsYUR0BRY7ApJ4dlaa6qIKPdwQ5AcD8xrwaPHhIxnCik8SDRcY2kQUPkf5THHgeWmD8dfRXh27mgR1jct3ytCsCAw8WhI4NAYdGACHyo+uE7XxsBWwTkQd0zDHWAkHAwMFDOrLlFaWDI8p7sIUtUoKKHGUa2anKj5ek0TECgknV4cTr2SkpcLzViJ2M4McIoPLoZQQwkaAyjx6BAFCMre255zQ50K8c5Z5+9BENdXUqz1ow9BLI0VcjwWueue57/XU9/8ijGmZ3dwZhYo78eubN2IEJBCNehniKIAHbsXbj6Kg2P/yIjmxvJdAoKSEoyXPsKtZMgfUxkw83vnZ2bXlJr4Ni3yBrZlwFTWoGizBPgGvoIuYuoHMBu9ZbWTlsS/SalVVpXCJge/gbf6GJvm4V+wb0Bsfvo13dBIUlBdZzwJ45+vWAq5616LZtRP+IfWfEvAxbJaO0g008yJrBTrQHYIExB8ZPTE7kOCnzeSNo8yBIvB/ykryMKAN7/GVmx/mpTMrzdGr6VH4Ue72+e6fGR0cUjPXBGjHiAjOTmSGrULMqVY0qu8zvWR4MVA5lUgRTXxVZll3NN6vJKjRMLX4yXykgr5DBc00GcchlMn4EoKTNgsxq/AmaDdLzGGgJ47a27ODYq1vT17QF/iEW8MDAzORO08zkuyVmlXXnuy4ecPhvcH3ta1+Tf+n461//uh577DENDvIAomOv729WD5p8p8aPyPzL0B//+MeznR8zkwcjbW1t2rFjh/wI6zOf+Yz8uzn+ycSPuDwIeo6Hq393x4Mh/x7ROM6t9ivqdKPZHGO9//3v1/Lly+W/Xu/fM/r93/99feMb39CcOXN04YUXyp28t+lwnU6Ft/OzBjOTz4GPy8f73ve+N/uiuP/T10geERHP3LIym+AwPfAp4wDzBDKl3gHt2tGiBQsWynBcCZ98R9lVmMS54xc1wXHGvtYOFQeHlOK8EoKX8a4+jR7t0ciRbhUmyjjDouwYn+z5dN1ApTgyoWRwVOkgRyE44bHD3RplR2mMOvHYuApl4ZgDQUuOHRQph3MbZ/fwyN69GucT+cDOveretQeHNakUxzHc2aP+/YdUHhhSHMVpl6R6dlvKQ6Pq3X9Qxw4ekfdZQJYnb5IxDR/ulMMI7HI4wgIBXR1BQx6HX2a3POnpVUJ7I0c7ldB3JFArECTU0994d4/69+xH/yECrhGVR/vV9vwzev3lF1Qe6sexjRL8lJQFCOzSFAd6NNxzWCNH31A6NqhkfEA2cUw5HHg9QVE9/abHjsnYDbLhY4xjUEWCiB4C0IneHhzvuHIEPwltT/b16hhB6DD2Kh8bk7BlPQFDMjymoYOHNXyoS4Y8TwCRYNti/5DGsNkoc9Hx3FZ1bHxew9gqMM6cRHAQZOxKFQkoJ7v7dAxbjvcPKjk2ojF21foPHM76cKefjg2rxJEmB5pqIAiI7NqkBMfDe/drwze+qYE9exVZB2fXN6iJtZCyYzjW16MxjiZ7jxzW+OCAxC5Hkfb3btuR2TfHeskTOPS/cVgD+/YrGRohIEkVPQjAh0WCVqHLoeZ22t8njbF2CLQm+vqzNTZEwF1iDfq89e7Zp87WXRo92KmhI12aJCBNS8zP+CA7MOPsCg2op/MNDQ92Kp0YVJm5mBjpU2m4hx3Nw5oYHdDSs+fRx6B6Onbr2UcfU8+eA0ro3zHW06dudj/HWD/GOhN2HiXIKg0MH5+ThN1I3mxyjDP+7sNHNMicCXuIcQq7FXlvdWOPvqOd2W6ar2FjPgLzcbqXmZ1OfFpZNwHnrp1tdFOUBcsQLJwU7BxPk08g4S9Vb5KMl/ldfhk3hwvMnHPIk/KkWTXt5DjvCXGZqmMyCgNNuUzHZbDKcOJ2UtrbNSQBxh9SIZA6DYLnM9ixsRHtfX23Oo8e0fT1k26Bf379Uj5JOFyTGnXezPCNqbNZ0BPZHfH1N07g4UdRn/vc57Rw4UL98R//cXZM5b/p9da3vlX33HPP8V9Z93w0BOtdAAAQAElEQVTfbfEdmYsuuij7MvPv/d7v6dChQ5o/fz7PiSTbOfLv+HyL3SMPVnbv3i3/v1o33nhjFiB1dnbKd5G+8pWvyMt58OPfLXJdXKcSn3j9f2z5l6r9aOzll19WS0uLfFfJgyVvy8v4QJya8f4BXt9lPmazylidd1kNtfRUWuNrZX7SqD/g2FXnsz2ahZwSdkQSAo9LLrlUF15wsXp4kCdklfkUn2aOZpJPtmMEIZ2aOZPPsnxiHT7ahRNKNXvBfNZAWYGdk7w36nV8F4QgaJZJgeBA7JC8vO15bf3BY9q5aZNe+s7f6vCOZoKUXdq95TmNdB3N2p9gzrf+3SMKOPuOrVu0bcMT6njiKbU+9rg6t++QDQ4olMYJRyaVEHBMdB5Vy2Mb1Pb4Bu1/ZpOG9+1TA4HAeH+32l94Tq88/gO1Uv/FR7+vbo75k5FjmsAZN//Nw7T5mLZveFJ72MHS4Jj6d+5R2w+e0s4nN2r7o49q39YXFAhAiuxmlPwpzSf70W071fY/H9X+p59TyyPf187HntYEwVxKYLLvxZfU8Z3HdGDjc3rhkb9V/+5WTXYd1pHWFr3R2qYunDcxoXijENxM4kB3acf3vqcDT9Hf3z6iQ1tfUtrVpX0vvaRDlM+NJxo70qudz7+oIQI7wzYvfeuv1fGDjerY8KzaNmzW4IEDBE2H1Pr0RrU//Lj2PP6MXnzkEXXt2kUgNaYyzv/Fv/kb7Xh6g15+/HvatWkjbR7U0V1t2v7449r28KNq+dvv6fArzTrU3KyOF5+XrKgkGVWO3aWxzi7tfupp7dn8rFp+8Lh2gNe2vKAdT/xArz7+A7Wz45pwhPQGuu99dZsCti8dG1J3xy4N7dylN7a9ojK7N8f40FI/OKBGdhw0NKD+1/dpy9e/o31PPqdXaOPlJ59U/6E3lOd4cg7HkZGAVqyB9iee1M6/+672bdionc9t0SiBUWQXyAiSAkGhoPW8L2eEwNoY0p5nX1DHY09q12NP6GXq7X75JSUEq3MI2oVtD255njH8QFsf/ltNsFZiaVR7W7bpme98S83f/y7z/wP17GwncO1T+9PPaAftvMgO1CGeFXFgRIWBMY21tKuHXZP97a9q5PA+7Xlpi5o3fF/NTz/OvD+sYzybbHxMrzxKe9iunbW5/ZG/086nn5QN96t4+JD2bNqsl8l/jnX2MnYsE9QW3zig7d97VO3My3bWRQc2LzHehKOyN3ueuNyhv+c6Qp8HWP/j2N/f+zWYmQzb+XMu8mFGZnKYmfxHGc1EzsrkF3eXAyEhpf/dy6sGr+SM0xrMjCZrqanU5cDzgYDZibQR1JidSNcG6AM7CZRz5/Ta7g4dJcKc2sM0P22BmgWSxN2fZGY4t0qAY2Y8u8uZzKyy1sRVIriovQnLbOH6kdG9994rP3byAOijH/2ofvVXf1X+G1hXXXUVNaQbbrghO6ZasmRJthvjX2j+4Ac/KP8nof/u3/27rKyX8aMu/+2wD3HU5UHNZz/7Wf36r/+6li5dKq/rv5n1iU98Qh5UffjDH86+BO1Bjevh3yty3XIcn3lb/tthv/mbv5n9Krvr5r/R5bqaVcboYzazTD8fj1mFd4G/h8wq5TzPZTV4Xy4zq5T3dqama+V+Emh1JnFwaMODL+Wh58FPgDbUz5D/teXEg12eToHjK+H8hzoPq25sVPPPXiCX7cDRveXqK5UWglI8ep75n1WWGmnSKJ/Pp7LRYYkjjlLPET27aYPqOY45c94clTgmaHniCY0ePqjXt29T7+sd8uOEN1q26/VXX1JxqFebHntUM3GC586ZrdKRo9r7/PMqd3cpZxxp5EqaZGdkx9NPq49dpYuXLlaOY6LuQ3s0oziG4+/Q9qc2qA49zj/7TL3x+mtqeXaTJgiQd3zzWyrt2qklC+apiWBtB46pm0DDA44jzS06ExvM40ii65Wt6DSqyZBqJJcwlnGNtOxR+2MbVceuyfxYpz1PP88xS7u6caJbvvsYfUvnn3ee+tnpefqvvq5C/zGdWZihmfl65XN1fLg3AjYRvEkv4qCPvbZfi888VzPYJehq7lDCDtfBl7drjwd5BD7HOgfUsXWbxjmKKu3dp1e+95gK9L3onCXqo+5LBHRjPZ16fetWHes4oEWz5qvAbsgL3/mORtl5avvr7+ho8ys65+zZmlGXaO9Lz+vQtpd0+LWd2kpQOc6OyIzGJs3O12nBrAY1NeXZjRpTfZRyBJajvd1q3fKsjh7YqwWNdeomAGh78glFgs+FM+v07CN/owkc/eGtr2g/gWwyMcpO3yDBRIu6ObaaGVM1MF+R86lSb6de3fikjvV2qZ8dqJaNL2jGhHTe/HmM9xXtYT3Vc5xX4PjQA4e2Jzdp7/c36GzW4/wZM2izVbteepndvHFF2k0JsD0wLxKoGcdUwqnv3/Ki9r64VfPmzpIRfL+6cQN67FZEr2J/j3LUW3TmfB195kUdeup5ld44oie+9pdqGhvTBQ2zlO4/ot0ErqOHu9TxzAt648VmzWL+6kJBW77/tOKRYc1JpNkck9XPiuru3Kd9O7ZqRj7RBYsXqodg9xCBfLm/Xy8/9QN1EBTNqS/Q/wSB0VM68tKLOkJA0/XCS1rI7tfcObO04Xt/p6OvvKo3Hn9SQxzHLa5v1BmptP/FbfId02jsv6WB92qilPekuJzWQDJ7mZnMLOOn3t44sF9vEPRMcmzpz6+TYQoWsnpmVqGCSjJzapJMZlPhElUuqxC/U0QUlDRFqDe/wslZJjM7RUQ6kxl5krNmzgOBGh+m8AwmuDyYsoFayAaY8TzoatQfzjs7WnVg/77MsJq+pi1wGgv4m+xUsct8/Tj1PF9TzpuZJ+VvND8+8p0XP7ryYMWPUs4//3yZGQ+vKN/hefvb385xyYJM5jsvn/zkJ+XBj9fznSHfOfJdGw9wXP7pT386+67P4sWLsweB6+C8f+nZd2+8jwsuuCBr3/URV5lAzHnX0b8k/Za3vEX+3SD/DTPX0dvwMhTNXp728g4X1KjzU2Fmmd41mZerwfuqyX/SqFUVCjIFcSWpAmOpYyfHg8OXcKR72WXwDRzx7BDlOvnEXCYQXsAOnhEwbOT45pJbblCaNxVJG1v2qf8tnvESmwapiti8xLNGIcpive66+iZdfP5SzbOC5ucaNMGu0tns6OXq6tTHkVOZo4xXtm3T5cxNaGjQTdfdqEsWLtLsWKe6mNMwxxij/mvt7CSJa4LjsL27Xtfya6/S+TdfpaV33aQL3nKZfKdk+LVDmpGr11V33KolN16pq264WuMHjqjcsV/tTz2r8zieq+NoYU4+r4nhQXYZX9BYmFDfUI8m2ZlYfMZCXbziUoKVnPKMI8feWMpYyqGk3KIFOu/2a3TBbddIs+o01NOtPQROdTMbtfTtN2nBjZfqpo+8W2/s2qfJ3iGdQV+LFi/RwrPPEv5LaSFKdbRYF3XUj6048jnn3PN08aWX00tekxxNJcyHsolJSY8qGStqhE//DfNm65J33abzbrxCF1z9Fu1/tVWh55gaZzRqzjXLdfZbr9J1t9yi4tEBlV7exU5Ou2666a265JYb9Za3UW/R+Rrcc0il7kHNmjVLl73tdl32zndo9vmLNBv9ll9+hdhOk1lQkUVSNJMRFJ1/+QpdcvstmrvoXPlf177i1lu14oZrCS0o3t2vpvFUho5ldlZS6hRZB0k51YJzz1U6u1Gzli1VnNGgIrsXIkBOQqp49lyd97YbteyOG7RoyVKN7z+qct8xBYJnjRTZyXtGi/IzMXE966vEUkx1cOdrHD+NaTKPfqw748OM0U9eUaLviWhacNkyLb3zFq245SbNmj1HPb19GqP27AsWa8ntN+vCt16nK869QH1te1QkWJzYc1RLmhZoJm3MAD0EQwOgPDquCy5doevuvF1nX7RUvWPHZPV5hcXnqGHhAp239ELNIWhdfuVVzO3ZyucKBIwFjfYNSRy7+Xfdzr70Ii277WZdcMP1aiCg6d9zUAO7D2rB3IW6/Na36tr3vEN3f+yDqueod//zzTonP1sNHOY2zmiS/+r77tdeJ8CfRPtUb3aZ2WmzShy97tv7Or59LwF3ohAMhCpMRtpCkBlycyoFeF6STE5r8ISZSQI1KnmKm8nM5Jffq6wngUukyl0nXfR1OjFlaMHMskpWSfpdQia/oGYmgzczmTmU0cBAQogMJGRpC+SdBpVyQQf27dFutvhKLEpNX9MWOMUCZR7+LkpwfM77d3I8PRWh+iZymfORYy8v62kPgryuUzOTrzNPOzxQ8LJeboJP2p52jHNc5vk1eL6353W9nKe9H6dexssXebN7vqe9DS/v+bXgxvtxuZdxuZf3tPNT8WYyl5tZFlTleOh6uqZDjbrM+/e+zEw/iZfrmBKouHrELGLqeFYYyGn5xRdrEjs28wnenw/GPCbM/wCfYusISOrYIThy+LBsRoMazligMo/lXMgrVzaNdw9o5GA3RzlptrMRC3USDiE3OKHe1n16fsuWbAcjPzKpfBpV1zSTo8oFGmKnY4hAwemFV1+t0sioRjt79AKfgve0tmqYoyRTEF1xjypNllQcHleBNnI4ZtUVFAgK5pxzroQeNjSuxroZaqR9i0FzcfJ5jk/SIz0qcTRVgO/at1d9PV0669yzdKY7/Ssu1yVXrtDeva9p87ObtZPjmdLoiApMIfsgEu1MFoKGG0x25iyV5zYqKeQISiY5AuxTLh9lTQUVY6I8n+Tr0npNMs4Gdixirk4Wc0osyEIUD2XdTMC/aOkF2t++U5s3btKuHa1K/Xs57C7kjTKJcIGmJuwXiZjqofOwd2hskOVNjQvmK06WFRhrHfbPz54hEVQ1Nc3STMZuvcfUGOq0YP5C7GYqNMzQ/Ll8wChJwtE2zpqt+qYGqYHgr6GgsbogMbealExBSS6nEu/3PLstc885R2V2fMrsXtQ3zlLI5RVmz1S5UJCh25w0r8YkKhRTabzMrpShe16lGFVkbtL6vHL19apj/HGirLyZUmyZzKlXgt1moVsd9TzASxWlYiAIGlGesgMHD2jw2IAamhq1+KxzlEO3UilREnOK6JErBxWAYp3U2Kj8WQukGQ3Ks6PSUGhUQhvlGJXOmyXNn60J8hrYgUsJrtLeEc1WnQYPdWng4FEJe5539rlqapypukKDZs6bq1hfJ3PU5aVckGGH0Ei7Rckov3/XHr30/FYdaH9NydCE6v1clDlMQ5TNbJJmz1LEhvUEPmFS0khJDcxPvqlJ4yHoiquu1qzYoFLvsMSHhqPs7B3mFKZh9hwtXbxUloj5MJmdgP6ey5+POzvadOjgGwrBqkB3eDNvJ8jf2xkC8qrMrJJnZpIA1Myck1+wFd4kM26SKneddJm51OTEzE7KqyVCxpBpZlnB4+mM8Zspy6jmk6okpYxmtyzPYE+GD8wYbCDf+QwMNNQQMQATJK6jRw/rtV3tHMH2T+/+yFgrgwAAEABJREFUYI/pl46vJ1WvyAMksHaqSXlgYcZDrLoFW5ObmbycoxZkiMvru9OFzfLNTtQ1MxdnMDN5WXF5EAE5/vL6nmd2cl3vq5bndcwsa8Os0q7r4WUcztfKmtnxcXperW0zO66jmcmvXC7nRB4wmVmW7zYQl/fpvLdB8nhw5/xPHHBo8iGxs4AVpRQNmcNicVIvvPiizlu0KNsp8N/mMgqO8Qn2SHePzltyAQ50prZseUG33HGn/IrugMpSSHM6svewXnjsafUc6dcEjmyCT+Mq1OtQ+x7te6VD173tDi276y41nnW2Uup50LX8ouUSzmnz95/QVZdfqVnz5qmdHZSdBASX3XGHLnjbrZp33jns7vmjMofjyyvidBrrGuRBTnJsXHgQlY+VdJgjiiJOKsHhjI5OaHRokqObeg31DCrBSevsM1Qif96Spbr4Ltq+9SadyS7GOU0cv/X068zFS3TDh9+vK+66Tb77NOoBF449KSXoaxplp2YAT5TiBD1+CDjpqLzmN83TyOBIJdgjrZ5hTeAAm+adqQmCgZArSLFOITGcZYlgaUKvt3XoLddco+s/8K90za13qK2lXUfYacgTyJUJ7OhQxWOj2U6PH+kE7NV/sFOawOqjJQ1zXFTy9chYjeMvGxiVxlJNjBbVMzGu5IJF6kpL6u0dlJI8gWJRXQR9ozGq1NSIyaLKuSh5YMJu1UAwpfmCZHnGQeAaolLyxqPkSAl6RpiwcZNSngFD5ZJGWDNJLq+yghKCqTgZZCNl2ThIAsFgvYrkpYzfd4ByBKqN2CAMjykPIjbLUXaos08p5YwAYYz2EsYUCBjqzpins995ly5gx2rpxRdq7uy58gA7T6CT8wA31ilHcFMHhA0m0G2IIzAxP2nIqThWko9nksBwxEI23oQx9mKX4ZwUz1qoQY7JLr71Fi161zu18PprNXvhGcqjx/D4hCbzeQm+mJQZo6gQWD/1GiPgmZFv1Guvtmuos1/Xv/V2XX7dzVrEDqXGEomANwRsGQHJdLJI/SDNnCXNm8OG0KRK7JI1lHJ69ntP6SBzWX/OmWriyPYC9Ljszru05MKLsl2iAu0Y70EzQwFsj80zhps/w/y5A5u9/Pnj/6WhrflVDbKb6M+i47Cg4Agmq8LTpJBztxokM+ehcmoSNANycbkEIjM4BwkzeDlI8MqS0MrLZGYZa1ahWCNLH7+ZmcxTTjMoS2cy1a4TKTMj3yGZQU9B8DQLNQRTZgTDAOFkWDXtXxLdtm2r2lqbNTJMBKrpa9oCkjv82hvMzOS7K76W/LelZvBgcNTX18tRwMF4+TwPDf/uTCOfjhye9nyXNfFpx8u5zOs673nOuyzycK7jCMThMqcOb8frO+99eB2H13Hq8Dwv57SW9nzX1anneZsOL+PtOFyHN4OX8zwfs7fpOnjw5DbxPDPLlonn+8MoS/wk31DXzCqBK3pGng1mplK5qF27d+nSFSt0ZvX/WpUJjoZHxzTILkw9n4D9Ybl126u64ZabVWZnKPBg56kuIziY2TRbh/Yf0rf++5/oq3/651LjDEUe9pGdlx6Ofdpee027mrdr05bN6hwZ0gAOaPbFF2mUT9Hb9uzWOW+5QnmeRflZM7Wn8wg70Xu1s7lFzexI906OaZI+Ar4sT/hTx47FNTfeqA3ff0LPfPWv9czXH9H25nYda6rX3Ksu0xC714/+2de0/X8+qm1PPqfGs85S4eLzddXH/5X+8Ft/pR0trXp+8/N6auNzCjjQw0d79L3Hn9DWHdvpb59KrGvjk38usHtgBZUtp55SUSnywCf0XDmvkZFJ/5Cui1ZcriGOd77/zb/RK488rW/81/+uJdddqzxHrkMECxs2bdKrL25VRP887eQIALoOHdVffOUvCAo71LZrp8QOypwl56swZ66aN27Wxv//T/XSYxvU3edBQaLJaOpnF2zD2j/RS9/+rp5/aqOu4agq4f3Vc7Rb2x99Slu/9ai+/pWvqW7pucpfv0JL3v5Wff07D+uxP/uGNv3Nd9W6e4/OuHQZu1WzNRZx4iFKvE/TxnptP7hXf/vIw+JNLFNkpyEotagywU+az8k8IMkXNMzaKRM8lhsIahrqNJyPmnHphXqJHbInvvkdbfz2o3p1R4uOcSyZY44Ghkf14hNPqW9gSAMEksXxYrZDc2z3fm3606/p+3/6dXUS8M1dvlzlMxaoV2UVGwu69aMf1CPbtmjb88/oVXzSd5/aoH7/EwLsoOXLOYUJydD/8NCAussk5s0mJgxqoE8mVPJgK+TYtQqK7LZ4UCXGEwr16q43Ha5LlUfveW+5VN987O/00gubtYE+Xu/tUTKrSWP1OZWNwbL+yxbkAZ/PQcQOIwTqz2x8NttNGmbn8eDOPdr98g7taG7VuAcmhTodY/cu0L8oL9bXOO+TUWw2+/LlepkjqB988zt6+k//p3Y8+YIWLrtQTdeu0KNt29SK733+mc3a/MKWbMfMvD4z4s+VGnSaq591sotTm317XtPY2JiM91EIphCCggGokTaoy8xMvDL4zcxUo86S8KQkk6czSPAmyaHscs7M71JGsptOe5lVynlm8NuPDypSmRedWAVe2ao3Mkz8mGRmGXzQcBlvBsfgXeaDr8AUXBaCYgjyvJ7uTnV0tOjI4YMqTk5q+vqXbQEz4xO3bwsoW0f1BDnDBMbf/va3tW7dOv3Jn/yJ/vzP/1xf/epXs/+Z9Y1vfCOjLvurv/or/cVf/IW+9rWvZflextNf//rXszK1tJd11OROPe8rX/lK9k9N//Iv/1LOe12H9+HUUeO9jMP79Lqe52nn/+zP/izTY2obXs77cXg517EGz3O43KnDy3mb3sbjjz8u/3cZQ0NDKhIAmBnvo3DcTv7eMjthN/0zXP6gPF23xvsc1ZTL8fjhQe1HWRMTOA8K5+sKqmN+zUz5unokUoEgdMUVV2rmGQtV5tPvFTj1ehxNGiNpydujMS0872zd9r57ddGVl2n5NVfpY5//nJoWLdTCG6/V+/7NZwgSUs0880x94Fd+Wfd86uNqnDtHgV2Ua+55uz74f31B8y9aLJs1S5fd/FZ97N9+XsMch8w95yzd8Pa7dPV77laj90nwYYHnWGODllx/td798Y/Jndn5F12oD372M1pyzVt01vKLdO8vfESLli1T/+i4rrr5dl17z3tUWHKerv3sL+o9v/Hv1TU+qfp8kz7+uV/V7Guv0QXsRl3/jrsZS73mnLlIn/4P/7dmLzhbOYKeEjspsa5Jy2+6STfefqesGDRj1gLd9vPv10XoMJP+Pvgrv6JF7F6NjZf1tlvfrnd98uMKsxp10a1v1Vvf/S7Vz5+jyeKkEqE7R4Z3v+89uvkdd6lrdFgzFp+rd3/mE5p/2cW64s479N6PfAQH3qQrb7xO7/34RzVvxTL1sDNx5tIl2V8sHy+WdOPdb9eV73qHxFwuOPMcXbD0Qm9ZF195ue797MfZWZiht7z/3frIr/6y0pjXvIVn6fafe68ueuuN2XdWVtx4g2bOni3xtr6JHYaf/8ynNJwzeXsFHHWeHZv5BIvXsOs2h7pi5+syjmUuvf46pTGnQuNM3XbPvWpccp4W3Hq1PvqFz2s2R2kXEAS+718zD7ffrHjmGfrVX/t1nbFosZrOW6T3fuaTalgwT2V8ysKFC7Xikku1YNZ83fiOt2vpjVercel5uvXnfk51C8/Qedj1F/7Dv2XXKacJM73jgx/QFe+4Q8bxXE4x+5lA+bs/+VHNu+ZSqSGna26/VWedtwRpVAMB5KU33KhFBPGLLr1U59GXB2JibJfcerOue/97lMxv0r2f+7TO5ojzGDNz2S036dp771b9mQt0FTuCC5ZfKPF+yGOn93ziF5RnfTedd55uefc9mrv4fC1jnV7F2hzk/T+bHZuf+9xndd4t16Njnd71sQ9p4eIlEsFZ09zZuvzmm3TmZZdq8Z236q5P/YKaWOcN5aBPf+ozarxoiS7/2Pt0yy98QD3HBtXEh4W77n23ll62Qkk+x3h0/DKzjDczmVn27NnPse3uXW3q5eg2xKDAmgi8RzJqQQZvZnLfHqBmpmjIoXacSia/uLs8VKhLRFoircpVSXraUZHV7i4x87tLatT5k+G9H2/SrFbQjsuUcSZBPds5OSPnTGZAwLwEcIosAAsmMwwBzOBJh+O0Is+ME+BriBV+eOhY9scOX9n2ko7xcPeH6DTSzLH9S7GDuHysvrPhuyK+ler8okWL5Dse3/zmN7P/n+V/9M6xatUqPfDAA7r//vvlvMPTTleuXCn/dxJOXeZlanTNmjXy+p7vck/7/9zyei7zOjXeqeO+++473keN93qrVq3K+vd6Xs7rutzTDpc5dbn35dRlTl0fR433fE/X4HKv6+X/4A/+gC3qg/K/KdTU1JTZw22DyRRjlNvNjPcccP7/NFyPWp/OT0VCsJOaeNTj9XisGu/5uoaChkdH1dzSwoOX8XAcNjY+5rmaS7By7c03axY7PnFGoz72y7+kUiEvP2opEQilPDuGSxMqzqrXkluv192f/AXd9aEP6NxrrlCJT+86Z75W/Ny9uufTn9KlOJyZ116hM1YsV6N/+bVphs64dLlW3H2n6s4+U2lDo8r1BV1yx226HQe+DOd+wdvv0PJ33q6Zi89RGUdQDlHpzEal82fp3Fuu1a2f/5SWvfdduoAjqsUcWyQEbvMuvEA3fuT9etsXflmX4Kjqzz1bJXaexs+Yp2W33KKf/zef192f+ZxmX7JcY3U5JXNn6ep33qN3feLTuvkDH9HcJReqxM6Mf4N3RpzBMVXQmZeu0E2USepmqNzYpPOvv0YLrr5cgw15zSL4ueFDH8R5fUQXo3NkLJGgbfaVl+oaxnwRwV+YPRMnnoCSCueepaved4/e/suf1m0f/oAWYA/D4TcsXaRL736bbvjYB3U+TvTCG67WDAKCiXkz1VsftfCuW3Xbxz+ki9/+NkVsVZo5WwPlRIXLlum6T35EN3/w/Zp97iLl2TULHBmdf901etev/rKuwT6LCVgjjvzSa66TBzsNZ5yRzaPV1WXHkB/CcSf5vJKilE+i5s4/Q8tvvF4NPu+FBl14xRU6/6rLlZ83S3l2mm57z7s1+6oVKp+9QIuuvUrXv//ndem736mzCGJmEMSmc2Zr8fU36mbsUrf8Ai19++3KLVmkwTqTFp+pBXfcrOs/9hEtvfM2hbMWaMZFS3X5HXdo5hlnKzC2Jay5W3/ps7r705/UxW+9UROFyI5KWakFGSgsmM+6ofyVlyhdMEdX3nqbLl62nHxTYU6Tlt58vRZilyXXXq2Lrr1OFguKVqfFV12jS265VTnq589YqHd9+KN69yc+qbe8852ad/HFyhOw3YIdFy67SJPYK53RwLr4Bem8M5U/+yxdcdedetsnPqI5b1mhZQSgd33qE8zHnZp/2/U6++fvVlhylm78uffogquuUFIX1XD+OYhaQt4AABAASURBVPL1vMh1q8/rnCtW6PaP/6Ju+ShtXLJMNm+WyryvrnzbHXrvv/7XupO8C9jNtNlNKhPQpbmgUy9/1gz096tlx6t645Tf2rJgCiFUAh2nwJCZmczIs5BRc1qVC7mZ50smAQNQA5LIqt0kGT/cTVzZTcoK6MRFmleWrtEskd0M3cRFjlmlATOrtuHUJH9V4Qkzc5EgGY7LEJgZyQrMjMaNMiAbnBvCeSiGyAzjlMEf5z0doiKoyUZHhrX1xee0Y/srOnLkcPb9n9oDdZqmmYP7WbWDv7lUvWpj9OQ999wj/0OE3/nOd7K/fvzwww/L/0Ch45FHHpH/uwnnnU5FLW+qrMbXynuZqbynvYxTh/NvBtfDy9RQK+ftuczTTh3OO5z3fOdrcNlUeP53GKu3/+ijj8p3upz/7ne/q89//vPyY7NcLid/z5hZtibcTm6/mt3+OejpdHAdUzJq+igoO/JCpFWrV6qRgOJ2dh3KBEeFQp2MZwG7/dm2f0IhD3idWr4gHhQq5OtEBKUcDsIKBRVJJLmolMCoLFMgsCnmpNFcytZ9UFIwgpY6hXlzJNoul8UOAuUDisS8qK5cQ1PmcCYLOSV1ORV5fo2aNEGRQL+RftJoKs6q09jMuqztYmOedmdI3ndDncpOY6DtgFOp12hjnY7RThLymqTPIkZIOM5I5zapjk/0jbPnKolRKbtclaOdRgn9U4IAUVYEXGmQiuhRzAclBHSlmfWawLHlCTJKFtCTMaJTCZQtEjiZEjN0MPQxjaqoUt7kv31UytFQY72EU0vrC/KALsEGaT6vZNYMpbMbFNFNBGQpdghz5moZOxXpnEaVyHOHqpkzVc/uwBKCjjOWLVaKkyzno8dqslyevvIq0nYxSinzkGIXEbD5jk3qY6U/MQepgiYJdHONM5QwZnlULGyBncuMtSSec9k4oopejzk3yylF5naRmLfGBvqoVxm7TDQ1apJ+07o6+ZjKzGuZQCbliExNDZp76UWaefkFSuc2KCWYSVg7KR8eUtZMii4lt3eOdWVBKRoldXkVvQxthPp6GTooVvqfxH5F7DPJXFOU2jlZyMvcjiZUy0m+FmAt5BTSIEVsnBrFIyd7M1UWY2VMyhUkt1vIaYL1X470jw0mmMvhckmTkTroMoo9h4NULARsns/Gnc6oU6khr2JeGm/Ky8uMB5OjiI4Jti+R9n+OWkSfpD4qnZGT0wSb19F/mkipmVJ+ksStnsAhc3ugv7/8mdLZeVTtHIk179jGsdaIAvMYQ1SwIDOTp53PKH3WeIM3M2U/Tqem5ZdJLs/gLGkB0qScU5WFIpepkoZK8CbJUbtDswI66XJROElymkSlGcnMgKZcBu+oEDMjH8jhMvObEAOrGiVALUubIWPgIQbF4IgK0IDMQqjyNVlQX083xt6hnR1t6u/rzQIg/TRc0zr+gy3gTtJ3e3K5XLazYWa6g09m7373u/We97xH9957r971rnfpnXxictx9993HeU//tMHH4qjp7bzDx/mOd7xDPm7n77zzTs2aNev4+6lmaLMT77Ga7J+C+rz8KJhZ1q0/LKeWK/EQL+PoXOa/aeeF/Nn66c9+Vuv/6Muav2CBogUCIh68RD1pSjs8vIXjylleOX4sRsmiyFGO/Dr4GDwlHEmiMk9xrwdRiQd6iZIJD+eS8bDHMVWcb06p96OoNBRk7njyBWT5zCmVFFSkvHBUIeQU4AN9UUAluiqjQxpcB5ybAk7WVCagKCG3mJOhUxpNSU7kRUX6yqdRoqwHL+P1pmJg5GmqmIhmTWV3ZgX0AjTtQ1RKfTymZJRFMx/beEhwaikpKV9OlacNkSqHNHN+ddhJFE/cfjLaySnijMU4FKNSAinhABWDDHtERewY6SaoJMnHlQUCvOfSugYtvfJK3fPRDxM8SpPIsmCBIGfOkiW6lvfdohUc9xBoKDA+A9CsDWhiQRPBsE1USp9Z0EMbtf4DZSL2yoaAztH1C0GpMT7n0dvrlMTYKMRLZvQBnNYnORlrwoO3krePPGA0cxA4GPonyFLm12bN1nx2Ut77qV9U0QMF8ouMvYidPOApxiARbImxJNRLCUSL1CunQcYcoZJ8ClPKGfWMhKWG3QSCuFdAf2ItiWBK6G/wwXKUMSW5PHbIUw5QP6VsAlLsJMvTak4RaiGvwHxF6uVJO+9xcIJMyFK3UQbs6vbDVolDgfcA/QibZ5B8XCWf8xBRMRCUBk14oEpAFAjyQlqRezA1WWfkm0TZmBo6i/diWUePHMm+f7uzvZVj9h5F8kMIcpjTGDJZdDl8CCazIMso7ZgjyqwqdyrnJTOol5NJDtJOnWQSbmbcJM/Vm13VIj+UbVapW8sIzhwXTck8wZrMzIsBqPOAF3JVIL8MfgrkvGTmFDCoYEHBIqikLUsHWUDu+RkNiiEoZIaDOn/ckBHjH9arr7ykZnaAegmGEh6gmr5+Zi3gztHMsvH5XOd5iHjC5VPhMsdU2U8b7/o7ano7X0OMMXv4uA0833c+PM/5GjztODXtsn8KhOy9WXuPnkxdBzOTmWV6e/813aPPIe93fJwKOB7BFEtFXXXVVZo7dy7JNEOgbuSBbjFIMV9xyDJvinwTz2RcfZZEaooWgMnMFHCsOZC3qHrLqcEK7AsYAYJlQYZE/RBUDpF2QuYoypRNgGgn4P3zpUD5qMAPrSpmP6SMFDpHUIdDrC9TDgi+RNmEtikBF9Avhaaqx7E2lCXDa3twgjBzKJHILKRl5GX5qBNqVLhUMSRyZcv5BEeZKFjKGKScpABQI0vnUylP+znaylG/AKJFOfx56+0aeXn0y6NbAXt4XuY4KWdmtGfoYIo4wJi1Kj5c0jC2SFOTFeqUZA43iq6Yi6AS81gm0CgVchnv7eXoI1I+KCp421CR9jYS1rAHJmXs7k7eaC846MMUsAf9eJcxKM2ZSiYlwIOMUlCWzsbCGEQd0ZcwUUqhFFlixt0yW+TLoj2RjkoJDK1sKieAoCPHTlXg6CxGxpRGygRFfgJ6uXFLeRHcAdor0U+kn0IGo6ywgxiSSeicB3W0kQeifJqBLJmMtSuQeNAegwIwsoppynqLct0N/UXfZfKK9J9aIBWYAaNlKZUymkeag0uxVw4l61IkKbNNAYanlHZypPPkFTLKiJjnQPkY4IGYr8B7wtAtO24OcCHQA/2YKWW+khhVomzq9dAlLZXwuYfU1tIs/x6PbzrEEBROQQwnZEa7wYLMUeUjbQdg5n0Cp6pS5x1ZWoKVSXJauen4ZZblZOmMhXOJVLmLy6zG1yjC6susIgtmFcbMKlWdAi9nhsycOwFPOuSlya/RjEVmZrLqgM2MbBOdyMxkAT5DrMjgzZABs4rhIkY/YVTyYlAMjqjIpMQQFIBPQPOOV/TSi89r3949mpyY0PT1s2UBM96MPCR8VDnesO5M3Xn6/Dvv8lNhxjr7KUVtLGY/PAbPMzMnqtnAzLL3gtvjdDCrlNc/0eVz8GYwq8yd79SZVfTw96+r4n9oTjywgwxn63cevHyA8TF4QOdtmpFH4YSzqGx3CF4xSBa8KpT2zUR8oiQKH0iD5CR4AA8cypYqcdBuypZP9L4c7rXLiRIHa8ukioOkTIos9fzUcDwxgz+s3SFI9MtzJ0UHtMC5SgV3NqVUweskNFSFkabprH8iCWomKtB2AQ8VUdMo6js8BcpF1w+9SwF9AVmuJcRLJSpbGUdUVhYsKaGvRHnGiMvDFdIhddJcqiSXKKXRaIlytJdQPUFXcZSTRuH0yzL6yjO2nEUZSMkou3bYtOzwerRNVTgTRcll3NhGMpUY1GSSyrCDQiRtKqZSGefux4GYQglloo+TjFiWUE9GX45UIXPQFJE3nggC3J5RKXqLMSFDkACKy8gnSz4es6A8bTmCTL5OHAl+pBwlRFn9PDqRKyyCPomsLKahUqBohjzQV06aNLqI8FEBOc17EyiQepe0T34pKg8KJdGGREH5XJSjKQ2mQI0IDCTIMmCfhMZc55KlKplEE/K8lDJez8xozxQSyVITKmblfJdLXAwhkzk12vaX85hWRp3IPAQ6SMnIkAp5qsgk5MrG7l1QQI9gULT0efBBZSkTkgrMTGmQUqfmbUgsJRVHR7V/3x5tfWWLdu1u1+BgvyJzHiMtOAK0hpPSJu/TzGRuH8rE4GUr6Uxm8CaZ2SmoyLirdhmMWXaHq7w8aeYyZfW5Q7lXZcouy2QZW72ZWZWTQoWzCuF+giNx/IWUSrwyiZlljRopWBk/qjCS8XLAmJnMLBOYmQIws0xmVqXBaZAbZCrceDFEheBGC+Q7pQ1PG3xEZqbR0RHteX23Xtm2VQcIgHwXaHJyQsHLTeOn2g7i8nmEZK+pfCao3sx8DdlJYzWryMx+eqmqlz/cHT5+M8ukZhXqQZDnZcLT3MzsJLt4G/+YMLOT38+kvX2zSr9mJg9aVb08z9OB97ZZyKSeLuQLSt0xE+BG8iJ5/gzwMpbycObBnioooUpCLZqVBcvS7lTcocgohMz5BFoW+VYtDMFP8IDnIU8bBngpR9u5spQB3h1EpZkgnvTKnBWs0CkNQfQgd9xezmFGw/TlZUV+pM+a4y1H8hzI/CUKR5l89yDvfblCjMnrmQUpQ1QwkLlwGjejT4eUjY9UkNBbClAP7nw3pEzfKTqKD4eCetNlCiQgtaBAfpBldVxv0b+PJUH3Mn3UgsU0yzScu+QOkaysVgwECuzuGMjRR5SU8zbpC/PRnGW28r+KLBoOTFIgI1Db6CMAo46nYwpHGV5I0sqw4LwvcaOqEoqYTPSKzmmGSF7OgmiKHMnMMh1dTxKZ3PNSoktOv9CHMRjtB8qiC7GCzMdBG8R3VInKK1QtnVI4USAjnwo5oFwkP1MmUXallii1krLAOmSi7IY5M5u5zZ03FHHqSCjnyHgTbQf5OKIFBWBmUEMfVDBJQfLyDpnktnMjJYzFA0uhi7mByEwDazJSAUpSKJcRJN5Mxvt6NerkYCLNR6QxoxJd04FJweS/Wdl58JDadzTr5a1btG//62wojCuGkOkQnJrzVcQqRWbUr4wl0KapkjZRQggymCEHJHg5n5HKDbmZSTJViMEavEkyHZfJVLvMqnyV1OQZrcrMTGaWiabegidOyKcUOCGkopTlIDPLOB2/SPPK8j3HIQS8IPZDQMDLFCyCar4brWZUw1QOT09BDMhryAxOfd50AVkMQWNEqK8RAG1/5WVteW6ztr28VYcPvaGurk51d3dP46fQBr29verp6WEOu06ifX198rwavMzP2hx3dXUdX7M+vhp8nDXex1/jfxT1Ov/YcP0cp2u3Jned+vv7s/lzOsp71Hd0BgcH1cfc9vUwv51d6u3u0UBvvwYHBtV1tEt9rNUexu/op9zAwIB6mHNvr7O/J7PLUGePhrp61E/Zrr4edfZ2q6uHuhx/D4De3h71Qvv6ejVA3QHa6ertUlc/5QZ6aK9D6UhuAAAQAElEQVRHff296qVuD3V7abfHecr2oJe32UUbnV6HNdjb1a1udOrOniedytrq61YndTLQVjd99dPPAPUHqNNNfk9Pn3qQHR3o1RHQhT36egbQu1/dvX3q7mdsPf0acHT1M/Z+dXX3q5t0V98AYxjQIPJ+ZF3U6+pF1jmgY0dB56B6uwbQZUA95HmZ7u4+HaV/t2E/OrgN+xhfZgPk/rd4+rBbL3bzcfaiX2UuetTv9qJ+L+X6BvrV29+nLsbrdfs8zTwNUm+oq1eDzFsfdXsoO4iex6Buy07KdQ32qQfaQ/0+6vRTvp92vXwv9nX0uG601YsumT7Ytwv7dqGrz2MPfD8YoJ8h1oT3N0C6j3K9yHq6u9RN2U5s2gvf73q6vKdTR/s7sTWA9lBmkD59Po5hu3766+7qq9jd5wvdBlhLA53d6u3uVG/vUeamW4P02UO7XcxrF7sdPazBPuzT33VUvZ2HwRH10F83OnWCo6w9p73o15+hS33I+6njNvP2+zo7qdcpH4ePwdeYr5lebDHIWnD0YsfObN31oE8Xcw+o14du3fQxyDwP8l7pp1w35boZW3dfP+saQL29Htob6O6lnwp8zD3o4XBb9TGugcz2XdlfV97Z0ZH5y61bX9Rrr+1SP2M2STFUfW506v7WaQWx6ntDqKQDPtvw4zUEAgAzy3w99wqtpasUoRxZvvyCM6jnOwH+IqlKuYxI8kLKLjObkkJEmvvJMhecglBLm9GAecpkBjIWCl9h4StMJR+52QkZQnJJ12SyShpqZjIzcTs52LGYpd1IbriKEU0hVoxpAd4NW02HKh9jVIxBMQSFEBWiIyjGkPEJ2+P9LOrdOzuyyPUHj31P3/j6X+mPvrxev/M7vyP/teBprPypsYP/+vbKlSt/6NfHH3jggdOOweWOldT5WYHbwMfk1OHjcuq/3u78TxpcN9fJdXYd/Vf6H374Ye3Zs0ff/ptva/XqNdl8Prh6tVYxj6tXr9Ia4HT1qtX64poHtXrlKq1+YKU8vXrVKq1ctTKrs/qBVfov963Ub9+/UmuY49XIV656QKtWPqA18Gsouwa6erXnr9Iayq+mjwfJr5RdqfvJf4By91PmvgdX6b4vrtID0JXosMpBno9h9crVWoMea0g/mNHVmT4r11CHcvfTr7eVgbZWUq5Sj37RbRV1Hli9Wvcxpt+E/hZ1VsKfjFVahY4P3k+dB1YzzjV6gPHfR/kHaG81baxCjwdWIcduq6n/4P1r9MX70YXyq8Aa8OADaxjrGuqv1oPY7cGsLnZ54H7s+IBW3+9YpdXkraKv1fS5mrYrdCV1VsnH6O2vxF6rsNcqHwM6PwBdQ9nfpc7vgTW/dT/9rNJKdHTb/u59q7L6ru8Da1brvgdXV/NW60H0XANWUT/LR69VYLXrQT8ZJc9t5/Zcxdysps/VlPG5c52+iL5r0GG15yFfDe4H91Hui7TxRdbCg9BVzMd9zMNvrXlAD6x+gDW1Bpus0hrqrcFGq9Hd274fvVeuIW/1g3oQmdddTd2sb3RZA7zcbzGW32Rd+PytpH8v99uU+yJ9rwGuxyqoj8vLu76ZLq4PWM0YvX2XfZEx/Bdka5jLleizijW0Eh197a4m7e2too/aGlzNPH+R8l+8j3EgX824vugy1sFq9F8Fv5K+s/JQ18N1dJn362NYg3w15RwPYKvf/e3f1h+v/7K+9Y2v6/HHvq/t217SkcMHdGxoQGlSVgwhQ4BmiJ6OFRl8ADFEhRCOw2p+2pA5PM8oA8xMRr4ZVFXU0jWZSWYGJL+ZBOGOTNllMqhZdleFOI+w+jIjDbiT7/dqxpuQYHZKoWrSzGReySlwVhWJTlwmM4DAHH4TN5dViGBltR8SZqQcLoOGzDhBmXGC57nxoPDB4N2Ip0M1L8agGBwR6ggKpAP1/bsBhUKdzlp4hi5ZfpFuuuE63XrLTbpsxSU6+8yFysWgw4cPq6WlZRo/oTZobW1VW1ubarTG+5y5zOmpcLnjVPlPU9r1Px1q4/c8H08t7fz/SXj/Py5cx127dmW/kbds2TIVJyfVzpy2tLWqub0NtGp7c7NaW1q1u2On2qAtzHs7H1ya21t5bzarg/W5u7lVO0EbsuadbWqBdvi/l2huU0dru9raO9Ta1qG2tnZ1tLSrHVkL7W/vaNWrHe1qbW9XG+Xbq2htbaFsq9pppw1dWtta1NrWrNZ24BR0IO8gvx1922irFbR0tFHP+2yV9+vYSV+ONmiGqg5tjMP72QndRX/trc1q7WhG92a10n4bac9rp582+m9rb1F72w7yttN2izpcBlq9LGhHtxbqb9+5Q9tJd1B/V0uz2qm3Az1bGGsHuraCNsbZgT4drdgF3m3h+Ttor4W6WZutO7BJM2hVCzq20F5ry3a1Ne9Qi88D89GMTdtb2tSBnVtbOui3Xc3MZws6d9BvO7QZu3RAd9F2m7eNns3o2dKxg/HuYLzbsdkO5mQHfe1QK7ZopXwr9XyOHZ72ftrpx9GKztsZh6OZuW1Bj1bs2oLM6+2k7i7WQwvz2sz8bod6/i50fH1Hh3Y3M9+UfRVdXt3ZKtenDd3aHR0takPe2vaqduxs1qu72rWjfRdrsV0t6N3KuDpoZ1fzTvnaa23fgbyd/F1qa3udceyEtsn1aEOPnfSzE33bmYNmsAO0+PiwaSvU14yjmbLNtN0Gbce+lflpwyatoEXt2K+dOfB5bUPPZuZzx8528toz+7e37FAz62MHbfj87WTudzFX7c3b1dIKGFMLaAY+lwcP7le5PKGFZ8zTNZddpttvv0U33nKDlq9YpnPPOUtNTTPwl+43K/DA5jiC+9KoLJ3xng5TfLVVNy6QmcnwuQ7322akHS5zOhWSe/8KTBJ53HiZTJJZdld2d96ZSkqe9JuLzPxeKw/VyZdZJd+lZifzwYVTkWVXC5mZrJppZuIlq6ZFghcpg60Axl8iJXlmFRWCFMbsh6kbymFWy8PABtzYTh3OnwoCl+CySNkMUSE6SLscxADveaEinz1rppYvIwi66Qa97z336guf/zda9cB9+i8PrtH/87u/o9///f+mP/zDP9T69eun8c9ig9Pb3f9Cs8+J0y9/+cv/4ubGx10bv1OHyxzO/6Rh7dq1crh+Dz30kByu4//4H/9DPn8uX7tunb60bq3Wss4eWvtQVn49snXU9fIu9zJryVuP7MvA6br16/TQlwF0rcseWqv169ZrHfDy69auUwba8vSXKPcQcN6xHrnD+1lP/+u9jSrWrXtIa6uo8Gtpl/ao43Vr7ayjj/UO5OszrNf6tQ4vu5421lPPsQ5d1pK3Vsf19/bXP0SZhzJ5pgN6rF2/ljrIyF+fjdn5tZSbIidvLXW/BB4C66jn9ddCPf0QbVTS6zJ7rsMmNax1O7sdwDrstx66nvLrMlCe9EOMZR19rIdWxrue/teh53qwDn69/sDLsXu+jj7XU24dcBs7zfTO5A9lY3kIHR2us/f1Zep6nfVO0Wc97+W13pbz4Mvo6/gjdiXWwa8j/yHkD1He9XG4jk69Hbep59Wwljn48kPr9UfAqa+jLzG+ynpBJ/h1mX7YFBs/tO5L+hI6/qGPgf687eP60kbWjq8NyqxFh4fQ66G1f5TZwXVwrKPuel8LwNNfysqtk+vkaacngf6n1llP/XXoshY4XffQl1gzgHIPoe+XgLez7iHmgbbXehq4Db9MGbfBeugf/MH/p9//f/+bfve//o6++MU17IDep3//b7+gD3/k/br9tpu17OKLNGv2TAX3iVXEENgwCMdlET9ZQ4jhpDz30SGESlmDAnN4cOPAf3sZvLjMuFdlZvACTs1DAxNsBr+Z5EQVmt3l+ZUbeVLGZjIZP5IqCYjJL7MKlU6lko7n6fgVjnMwZpVKlTuC076MdoDnUZ6Xc+BkmafMLIsIqeAvuUxVWZhqFPiAPNaMCG+B0lPg5U8yesTwYSqiAuVjCExWVIyOoJCVq/Ihok9QhEbkMUbFaETEJY2Pj2j42IAGOBPu7jykI4f2a5CzztLkuPK5qLlz52jRonO1ePFiLV++XJdccsk0pm0wvQZ+xBrw98mbYer756QytHdSmvfaT3X6kh/xrFh+SfYsedPxUfdN806yS7WdH7P8VNv/vXy1n1q55afOD2nPy+Twb6avl/mH4M3anSqvtT9V5rzLnS7H3s47KunlP9r+lP/xyr15O6f2VUlX56tq2x+/j2WZ/zn33HMyf+R+qcTu6VB/v7oOH1Kff8+pr1cjx4bwZ2NKkhL+reLvgvu7EBSC+7ygmFHnozwvQwgKUxAp42kz/Di+1flglCFtWdrlnnaYolWoharv9nKCdzhvkhk3AacATmbZXbWrkjQZArPsDvfjvExZ8SlFzZAdT8OT9mTwm5npRA14iWSFwp3gKcdLkskMiMtpBp0iIy2TgN9VKyNSGW+aaiAZaRAN4wXLAhQ3coYQZCAzvNPoZU5GDCGbzACtITJxGWJQyHhoBMER5ZMdXY4so/Ahxqwds6DxsVH5FyQPHtgn33p8+cUtevH5zXrmqSe0eeOTegH+lZdfUvOrr8i3Xfe+/poO7N+no0cOy79UOTjQr6kYHxujzRMoFic1fU1bYNoC0xaYtsDPrgWKxWIWiIyP8+yvYnBgQANT0Nvbq86jR/XGgQPat2ePdnV0qGX7dr26bRs+5zk9s2mjNj7ztF7cslnbtr6Q+aODB/Zn/mlsfFSGv8p8GL4s4MdirPq4AIWPISpklHSVD8H5KYhT+GqeuS+Gr/hfU6jxFmSOar77abOKDzejXBVGvpnLJTPzW0ZN/uNJk5zPCDfKmBkSpFDucmJm8qtCTEbCzO+SWY0qu8wMWcaefLMTyVBjazLqIKqmSPAiLRoymbgQ8IKRzEwmv7jDi5SZcZfk1DICazJx1WSegg9TYEYJYGYKFkGQmckNF4wJmQqM7xPgiD6JgfzTISJ3kBdDjY8K8DGQ9roxKEJjjKqAdMYHBc+LNfnJVFz+XYWR4SH53zjo7jqqQwcP6MC+PXptVwdn5Nvlf2RxKvxvDk3FC89tzgIoD6Km8eS0LQimf1bWwXObnpbj+c0b5XDe4eN79pmndCpqZbL8zU/rWbDpmScz6vzmTU/J8SzU63q5zd4O5TzfZVPxHHnPbXxKji1Qh/MnAx03bqTMj0KljZPq0fbUvp51PZ/ZwJjApg3oeQI1PZ59+kn6eUquh/PPopOPxcf0DGNyOO9w+bP08VxNt2c20nYFm+Ez4Aizcfv4qV8pX9HV2/Z23gy19jMbbnya910Fz9L2s7S7CTi/hf63kO9j2EQfzzz7tJ7ZvEGbGONzjHcL6/V5xuV9Z32RPslOPkZvs4rNtLXp6afoz/Ek9EltenpDRiu6VGTOP7Nxg3z+HVnb9F+jNf293x8FX2+OWhkfx1T9nmWNPsP63Mx4tzyzSS9u3KwXnt7MPG3Spk3PMNYntYnx+lgr1PDpzwAABJpJREFUeFLeRtY/+tTaPZV6nzV4nn9Y9g/Nx7F1i5qbX9GO43hVbW2tem33LvkH58OHDqqnq0tDgwMaGT6mYrGIt1HVP53shzKfFVzm/grqfIA/Tit8cF+GrEJdBpCFrCz8aagFU5Zv5AOjjLnMSEMNuG82M3x1ACZuClnaYGtwsUmyyk+AGinKcVeFmEzKIC6zSsqJmfOSmVOD1vgTFE5/32VTCgSzqclKzg+JqgIzk3kRp8DZGlxeEZnMgGc4nQqXiTyT37mZzCpAkYzn5i9gcqNHqxjUQqWc03C8DnmhUi6T1yYGGn2SjQlyBGgMisgi1Cc/hKBQreu8BW/LZSAGxRgzBPhpBE3bYNoG02tgeg1Mr4Gf0DWA/wo1RHSs+Tb4GDwdFTIa5L6uxmfUPP8EjLoOD2oyUM/TZvha4HywqGDUIR2ABfwz5VxmFmRm4ibzH+czmongnJoEV8kyOFIkzOABKTkxM/ll5tROkrm8hiybhJlxr7zMTs97bvBbDWYnF6ylnJr5vVLyZM4yZbIcyvCCdRmAk6AIzWpUXM7Lc7g5X0GgjMMwoAVTIG2GcUlnfKiUOy4j7YbO4GVIxxCVvTlDtd5paKyWcerw8jEGxeCI0GnEMG2DaRtMr4GfyDUw/d6cfkafdg2EzPfV1mzm1ygXQsBeIcs7ziNzPkMkz9PmFL97nA8yfKoZsuOI+OUgs4rMrMKb1XyzU0meVpWvUjNPV0ABkYSQluBNkkPZ5Xlm1XSVVkmWL8qaVfLNKlQ1qr//Cj9cpNpIlmG0ZRl34jYlDVvpy7Jy5oUQ8HKuIqsIq7xVqWc7L3Hnxp1K5kbMjG4YtyarUA9uzKpyJiNQzjIg83StLjLPCy4LTGQMTHrMEDxNOafRF0QMCiFkebGWjkG+YKYxbYfpNTC9BqbXwPQa+GlaA5kfC9U5czoFER/n8PFkNFDuFLhPdV8bav4zBBm8++ZgUWb4W1CTmbl/DgpO5bykqbwqMjOnFVBAJCGkJXiTZKrJlF1WuSOscFnyxK0qNKsy5JzgSOjklEumInjCjEIOEk7MSMPXXmaVtJmJF2KnAM4Fp5eZ5+qH8ilsZi6WVKEmrqrMkCnj4SzIglOTy6K5gSOsZQhWoYbcgilUJym4/DgfkHuew/k3R2RheBvBKDMNFvO0HX4K1sL0PE2/V6fXwL/kNRB4Tp8GsebPgue7/6sCW5nBQ0Oo0hofaj4XSpmIPNKOw4L7W8nMaQ2eFpennUAFrMpndSptiXqSqUKgErxJMv2QzHTSZVYRmEEB99Pmu9DMKu15Qs5bxtVuZqag6nVyVkVIvpTdpBo1syrrFIjrTWVvkp+VJw/qjZnB00yFl7KUyww+o6aQ0SAzq/7aHJNpDpMFI7/CB/O08xV4npnXA4FyVVhGKRNOIJPZiXQWBE3Jn05P22Z6DUyvgek1ML0GfqLWQNVnxXDyvFjm4yo+z8g72Q96WXyl4RfdZ2ZABvUPe2bUm5rnbSGrtOH1TkBynnuWP4V3ucOqeVVeXk6CkCETSU/IJJn5HSquGn8qJctfZpWyztdgdrLslCTFKvn/CwAA//8yA4GrAAAABklEQVQDAGpi9pFsRIauAAAAAElFTkSuQmCC"/>
          <p:cNvSpPr>
            <a:spLocks noChangeAspect="1" noChangeArrowheads="1"/>
          </p:cNvSpPr>
          <p:nvPr/>
        </p:nvSpPr>
        <p:spPr bwMode="auto">
          <a:xfrm>
            <a:off x="155575" y="84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2" name="Table 1"/>
          <p:cNvGraphicFramePr>
            <a:graphicFrameLocks noGrp="1"/>
          </p:cNvGraphicFramePr>
          <p:nvPr>
            <p:extLst>
              <p:ext uri="{D42A27DB-BD31-4B8C-83A1-F6EECF244321}">
                <p14:modId xmlns:p14="http://schemas.microsoft.com/office/powerpoint/2010/main" val="2401287813"/>
              </p:ext>
            </p:extLst>
          </p:nvPr>
        </p:nvGraphicFramePr>
        <p:xfrm>
          <a:off x="957808" y="644970"/>
          <a:ext cx="7301844" cy="3661186"/>
        </p:xfrm>
        <a:graphic>
          <a:graphicData uri="http://schemas.openxmlformats.org/drawingml/2006/table">
            <a:tbl>
              <a:tblPr>
                <a:tableStyleId>{35758FB7-9AC5-4552-8A53-C91805E547FA}</a:tableStyleId>
              </a:tblPr>
              <a:tblGrid>
                <a:gridCol w="2180413"/>
                <a:gridCol w="5121431"/>
              </a:tblGrid>
              <a:tr h="430306">
                <a:tc gridSpan="2">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kumimoji="0" lang="en-US" altLang="en-US" sz="1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Explanation by Component</a:t>
                      </a:r>
                      <a:endParaRPr lang="en-US" b="1" dirty="0">
                        <a:latin typeface="Times New Roman" panose="02020603050405020304" pitchFamily="18" charset="0"/>
                        <a:cs typeface="Times New Roman" panose="02020603050405020304" pitchFamily="18" charset="0"/>
                      </a:endParaRPr>
                    </a:p>
                  </a:txBody>
                  <a:tcPr anchor="ctr"/>
                </a:tc>
                <a:tc hMerge="1">
                  <a:txBody>
                    <a:bodyPr/>
                    <a:lstStyle/>
                    <a:p>
                      <a:endParaRPr lang="en-US" dirty="0"/>
                    </a:p>
                  </a:txBody>
                  <a:tcPr anchor="ctr"/>
                </a:tc>
              </a:tr>
              <a:tr h="430306">
                <a:tc>
                  <a:txBody>
                    <a:bodyPr/>
                    <a:lstStyle/>
                    <a:p>
                      <a:pPr algn="l"/>
                      <a:r>
                        <a:rPr lang="en-US" b="1" dirty="0">
                          <a:latin typeface="Times New Roman" panose="02020603050405020304" pitchFamily="18" charset="0"/>
                          <a:cs typeface="Times New Roman" panose="02020603050405020304" pitchFamily="18" charset="0"/>
                        </a:rPr>
                        <a:t>abstract class Shape</a:t>
                      </a:r>
                    </a:p>
                  </a:txBody>
                  <a:tcPr anchor="ctr"/>
                </a:tc>
                <a:tc>
                  <a:txBody>
                    <a:bodyPr/>
                    <a:lstStyle/>
                    <a:p>
                      <a:r>
                        <a:rPr lang="en-US" dirty="0" smtClean="0">
                          <a:latin typeface="Times New Roman" panose="02020603050405020304" pitchFamily="18" charset="0"/>
                          <a:cs typeface="Times New Roman" panose="02020603050405020304" pitchFamily="18" charset="0"/>
                        </a:rPr>
                        <a:t>Declares a base class that cannot be instantiated directly. It's meant to be extended by specific shape classes like Rectangle, Triangle, etc.</a:t>
                      </a:r>
                      <a:endParaRPr lang="en-US" dirty="0">
                        <a:latin typeface="Times New Roman" panose="02020603050405020304" pitchFamily="18" charset="0"/>
                        <a:cs typeface="Times New Roman" panose="02020603050405020304" pitchFamily="18" charset="0"/>
                      </a:endParaRPr>
                    </a:p>
                  </a:txBody>
                  <a:tcPr anchor="ctr"/>
                </a:tc>
              </a:tr>
              <a:tr h="430306">
                <a:tc>
                  <a:txBody>
                    <a:bodyPr/>
                    <a:lstStyle/>
                    <a:p>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dim1, dim2;</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dirty="0" smtClean="0">
                          <a:latin typeface="Times New Roman" panose="02020603050405020304" pitchFamily="18" charset="0"/>
                          <a:cs typeface="Times New Roman" panose="02020603050405020304" pitchFamily="18" charset="0"/>
                        </a:rPr>
                        <a:t>These are protected dimensions (e.g., length, breadth, radius, height) used by subclasses to calculate area.</a:t>
                      </a:r>
                    </a:p>
                    <a:p>
                      <a:endParaRPr lang="en-US" dirty="0">
                        <a:latin typeface="Times New Roman" panose="02020603050405020304" pitchFamily="18" charset="0"/>
                        <a:cs typeface="Times New Roman" panose="02020603050405020304" pitchFamily="18" charset="0"/>
                      </a:endParaRPr>
                    </a:p>
                  </a:txBody>
                  <a:tcPr anchor="ctr"/>
                </a:tc>
              </a:tr>
              <a:tr h="430306">
                <a:tc>
                  <a:txBody>
                    <a:bodyPr/>
                    <a:lstStyle/>
                    <a:p>
                      <a:r>
                        <a:rPr lang="en-US" b="1" dirty="0">
                          <a:latin typeface="Times New Roman" panose="02020603050405020304" pitchFamily="18" charset="0"/>
                          <a:cs typeface="Times New Roman" panose="02020603050405020304" pitchFamily="18" charset="0"/>
                        </a:rPr>
                        <a:t>Shape(</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d1, </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d2)</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dirty="0" smtClean="0">
                          <a:latin typeface="Times New Roman" panose="02020603050405020304" pitchFamily="18" charset="0"/>
                          <a:cs typeface="Times New Roman" panose="02020603050405020304" pitchFamily="18" charset="0"/>
                        </a:rPr>
                        <a:t>A constructor that initializes the dimensions. Subclasses will call this using super(d1, d2).</a:t>
                      </a:r>
                    </a:p>
                  </a:txBody>
                  <a:tcPr anchor="ctr"/>
                </a:tc>
              </a:tr>
              <a:tr h="430306">
                <a:tc>
                  <a:txBody>
                    <a:bodyPr/>
                    <a:lstStyle/>
                    <a:p>
                      <a:r>
                        <a:rPr lang="en-US" b="1" dirty="0">
                          <a:latin typeface="Times New Roman" panose="02020603050405020304" pitchFamily="18" charset="0"/>
                          <a:cs typeface="Times New Roman" panose="02020603050405020304" pitchFamily="18" charset="0"/>
                        </a:rPr>
                        <a:t>abstract void </a:t>
                      </a:r>
                      <a:r>
                        <a:rPr lang="en-US" b="1" dirty="0" err="1">
                          <a:latin typeface="Times New Roman" panose="02020603050405020304" pitchFamily="18" charset="0"/>
                          <a:cs typeface="Times New Roman" panose="02020603050405020304" pitchFamily="18" charset="0"/>
                        </a:rPr>
                        <a:t>printArea</a:t>
                      </a:r>
                      <a:r>
                        <a:rPr lang="en-US" b="1" dirty="0">
                          <a:latin typeface="Times New Roman" panose="02020603050405020304" pitchFamily="18" charset="0"/>
                          <a:cs typeface="Times New Roman" panose="02020603050405020304" pitchFamily="18" charset="0"/>
                        </a:rPr>
                        <a:t>();</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dirty="0" smtClean="0">
                          <a:latin typeface="Times New Roman" panose="02020603050405020304" pitchFamily="18" charset="0"/>
                          <a:cs typeface="Times New Roman" panose="02020603050405020304" pitchFamily="18" charset="0"/>
                        </a:rPr>
                        <a:t>An abstract method—no body here. Subclasses must override this to provide shape-specific area logic.</a:t>
                      </a:r>
                    </a:p>
                  </a:txBody>
                  <a:tcPr anchor="ctr"/>
                </a:tc>
              </a:tr>
              <a:tr h="430306">
                <a:tc>
                  <a:txBody>
                    <a:bodyPr/>
                    <a:lstStyle/>
                    <a:p>
                      <a:r>
                        <a:rPr lang="en-US" b="1" dirty="0">
                          <a:latin typeface="Times New Roman" panose="02020603050405020304" pitchFamily="18" charset="0"/>
                          <a:cs typeface="Times New Roman" panose="02020603050405020304" pitchFamily="18" charset="0"/>
                        </a:rPr>
                        <a:t>void </a:t>
                      </a:r>
                      <a:r>
                        <a:rPr lang="en-US" b="1" dirty="0" err="1">
                          <a:latin typeface="Times New Roman" panose="02020603050405020304" pitchFamily="18" charset="0"/>
                          <a:cs typeface="Times New Roman" panose="02020603050405020304" pitchFamily="18" charset="0"/>
                        </a:rPr>
                        <a:t>displayDimensions</a:t>
                      </a:r>
                      <a:r>
                        <a:rPr lang="en-US" b="1" dirty="0">
                          <a:latin typeface="Times New Roman" panose="02020603050405020304" pitchFamily="18" charset="0"/>
                          <a:cs typeface="Times New Roman" panose="02020603050405020304" pitchFamily="18" charset="0"/>
                        </a:rPr>
                        <a:t>()</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dirty="0" smtClean="0">
                          <a:latin typeface="Times New Roman" panose="02020603050405020304" pitchFamily="18" charset="0"/>
                          <a:cs typeface="Times New Roman" panose="02020603050405020304" pitchFamily="18" charset="0"/>
                        </a:rPr>
                        <a:t>A concrete method that prints the dimensions. Subclasses inherit this as-is.</a:t>
                      </a:r>
                    </a:p>
                    <a:p>
                      <a:endParaRPr lang="en-US" dirty="0">
                        <a:latin typeface="Times New Roman" panose="02020603050405020304" pitchFamily="18" charset="0"/>
                        <a:cs typeface="Times New Roman" panose="02020603050405020304" pitchFamily="18" charset="0"/>
                      </a:endParaRPr>
                    </a:p>
                  </a:txBody>
                  <a:tcPr anchor="ctr"/>
                </a:tc>
              </a:tr>
            </a:tbl>
          </a:graphicData>
        </a:graphic>
      </p:graphicFrame>
    </p:spTree>
    <p:extLst>
      <p:ext uri="{BB962C8B-B14F-4D97-AF65-F5344CB8AC3E}">
        <p14:creationId xmlns:p14="http://schemas.microsoft.com/office/powerpoint/2010/main" val="14811597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data:image/png;base64,iVBORw0KGgoAAAANSUhEUgAAAj4AAAHhCAYAAABusrTLAAAQAElEQVR4AezdB5ymSVE/8P7N7h1HPnKQKEEyRz4EgSNKUFBAQJEo8a8ICCgKkpWco4BkkKDkjHDkpAQBCQJ3RxCQA+64uLe7M//+9jM988zszO7s3O7d7s7zfqamqquqq7vr6ae73u5+n2fmxON+MTfB5IOpD0x9YOoDUx+Y+sDUBzZCH5gp02fywOSByQOTByYPbFgPTA3faB6YAp+NdsWn9k4emDwweWDywOSBDeyBKfDZwBd/avrkgckDO3pg4kwemDxwYHtgCnwO7Os7tW7ywOSByQOTByYPTB4YeWAKfEbOmMjJAzt6YOJMHpg8MHlg8sCB5IEp8DmQrubUlskDkwcmD0wemDwweWCnHtjQgc/c3FzZXZj0J59NfWDqA1MfmPrA/tgHdhoNbCDhhgx8eofdQNd5aurkgckDkwcmD2xwD5j79oAL9nsT+33g40JOMH37mvrA1AemPjD1gakP7NgHlkcpu/LRcv0DMb1fBj7jC7eWizLWR68lz6QzeWDywOSByQNr8MCksk97wJw3hl1Vdnd0d2VrX5Xvd4GPi7I7zlyrPr0Jdvy2MPlk8snUB6Y+MPWB/aMPrGVudC3Xokdnd3Tp7y+wzwc+HD+GlRw7li+nu/5y/pTeP27k6Trtd9dp+sHA9KOJqQ/sw33AnLizcZV8DMt1x7L9ld7nAp/dcXLXXe782ufqjVdGMLdcpcqGCWV2draAbmvCg18mP0x+mPrA1AemPrB/9QFzGejXbYeJrzIG2Xh+rMzR3yAf2j1iL5BjOXpBsB8R+1TgsztOXE134A8XbW5utgY4YEjPzs61IGe2BjtzNTraGcxWOb2G0ROUdfli8tvkt6kPTH1g6gN7pQ+sNoeZu8jgDtKLMFvDFAsCA+BXxg5/q/HHimvRGevvC/SZGvhw2Bh25pCxHrrroleGIeDpFx2eq4HQ7Cj4mZ0PgGYbT1C0CHNVZqKHJ6i+rP6Y/DD5YeoDUx+Y+sC+0wdWmrsWebNlto7bs3V+mxN4NrrzZuuiwNwCmE/pjAEPjHlovOWAP4bl8n0tfUYHPgvt56SFxCoEnQ5jlXoN6wWzVLd44ejN1gsLd1g5PVxwQU2DlgdvKczqLFUGrwTqkGwqmzYfVDYffHA5+JCzlrOc7RzlrGc/Zzn7uQ4t5zj3ecs5Dz3fEjj3+S5QxnDo+S9UznvBi0ww+WC/7APnucCFy2pwzvOcv7XpXOe9QFkO+v25z3fBAgNyuMN0T1yk+W7yw4HhB/16PO6jl88N5zj3edq8Yf4wj5hPzCvmF/OM+WbleWjpvDVXv9x3oD9XM85V3qy5rNGLc+aY1+iqMzevY74daNRSGPiDnaWSxdRYp9OL0jOfmjkzqsARuyp3NZ2Bv7g8Jw1mBSrzF212dAHJQOf1YEfktGlmpmzatKnBTKXHsGnTTNl80EHloLMIag6pQc3ZyiHnOGc5pAY2Zz3nuSt9rnLw2c5eNp/lrGXTQYeUbDqolMyU2ZKybfts2bptWzlt69YlcOqpW8oYTjnllHLSSSdNMPlgv+wDJ5988pJ69/SJJ55Y+/mpTXbqqac2Gt6yZUsB+jxd4B4ggzuQTzCNCwdKH9CvT10y9m9ZMi+YJ7Zu297mDfOHecR8Yl4xv5hnDjnHuUqbd+r8Yw46y9nOVr9sH1I21y/dmzZvLjPj+WvTMKclZVjxmZ8X20pdpys2Fy7nmSvHUMoQ4Jhxy+n87Akbp7MKC9lnFqi9TCx15uqFdb3lGvgLwUsNbDqNvxK0i1ov7ljWeC3vXOsoB9dOs7l2ml8dd1z53lFHlc9/8T/LBz787+VNb/3X8qKXvaK88CX/VF7wopeW57/wxeV5z39hee5zn1ee+7znlec85zkTTD7Y8H3g2c9+9hIfSI/hmc98Znna057W4KlPfWohe+5zn1ueWwH9rGc9qzz96U9vgO4w3V/PWeLXyR+TP3ofMP8A85F5yfxknjJfmbfMX5//wn+U737/++XYX/yibK9fwgU3s/MLA20O7PNinQvNj11W2TVQmg90amKQzRZ5LBRIg/HcLN1hzF+RnrdJf0X5Gcjc64GPRoKdtYm8Q9cTHeK5KLPzF0h6JZhtF7VeoIpd6Fn6FQQ1ghtwlrOcpRxS4cS6uvClr3y5vO6NbyqP/Ju/LXe4013KbX//D8o97nXf8vBHPLI86clPKS984YvKG9/4xgkmH0x9YCd94E1velNZDv/yL/9S3vKWt5Q3v/nNDf7t3/6tvO1tbyvveMc7yktf+tLyD//wD+VlL3tZk9F561vfWv71X/+1peVlb6Pde1N7p7F2T/QB85b5yzxmPrvDHf+o/Mk97lUe98QnlzfV+/E/v/zlcuIJJxbzIUjSAqPZ2e2lzZl1S2yuwdx8eq7GOxXqXDrIKz0KXubm6YU5ez6N33mr4bXorJZ3T/D3auCzlsYt15EG1eP1j6Nn5zF6KbgYDerF4oxNm2bqttVMW83ZNL/ch//LuqLz3aOOLl/80lfKl7769XLCSaeWi1z0YuUmR9y0POABDyhPeMITJph8MPWBPdgHnvjEJ5bHP/7xBf77v//7Rt/udrcrF7/4xcsd73jH8rjHPa7x6Dz5yU9eSONP9+MTpr64B/viRu5PD3jgA8sRN71ZuchvXLz8+sRTyn9+9WttHjQf/ur44+v0OFfnzE1tzkxSzL1tTq2LCLB0h57uGL8aaHk6LQ2Wp/GWw1p0lufZU+mZPWWo29GYDp23GqY3lkkvB3I8y219Fail56NQF2F2+/aSpEWyVnYOPvgsZa6mTzzl1PLLX59Uts/NlEPPc75y6d+8TLnmNa9Zrn3ta5drXetaCyANOg89huV86bEcjQfYh/EAusN1rnOdViZ+B7Ix3dPwGLrOckxnbFcadD316fSY33lrwfJ12Jk+nS4f0523UTFfrAY7+uTarX/u6/zV2jPm65fXuMY1yvWud73W73/zN3+znOMc5yhwbx8deaTRdNF4HXoa7kA2pqWXA3nv/12GB3oalgZosCuaHHRdtLqP03jSAN1Bmu64XmMZOei8neGu1/HOdCfZtfeL+2pvXyf9zjxoPpzZfJZy8mnby5Zts22+tFhgPh12TbaX7fNzbJ+Dzb9tHh6t7JiLx0C3A36nV8N0Oqymszf4M3vSqAas1V7X5Ux0B/k7DbsQ8JyLUAMc6Q4zMzPlLHX76pBDDim2tU497bRy/IknlZ//6rjyi1/9uhz/6+GQ5faa77Qqc7By69atBWzbtq0u89WLOy/DowfoAjyYbqdhaXx0x3hjwJfueKyLBuSADug8NCBTH3yAtxLGA+RAHhiPDTRA4+0uyNdhtbzkZB0rT7pj9IEO2tph3FY+AXjwGPD2Rxi3YTk9bg+Z+9UBT/0S4PFT1zv11FMLnnTHaCDddWGAD7oMBmQdd7k0kF4OnS8fmTSQhtUVvwM+HgzGtLQ8dNFAGqDxx4AvvVy2Gp/uatDrIS97YDXdib+1jf+THwY/mBN/Xbe/jv3l8eUXx59QTqtBUDbNlIMOOriklLblpX+5h4F52Hy8PACqqgsrP+Tm9SU8iV2AfLtQ2WPiPRr4rLVWSxo4jh6rATLAybN1uW1Mz9bgh0NnasAjOt20aXNxdU4+9bTy83rhfv6L48oJJ55cTjtta7tgyeLSHX35mo35Msd0qR9pF7mS7SLCQB1ggAZokKSVhe78jvHGgJ/oTgNXugNOkoVyk4EmJxvjTieDLfXuvOW6yaAz5qP3NIzL77ZX4nXZhDeWB5LFfthbngx9vKf1Y3THSRbuLfwO436VDHbdt0mW3D/dDpwMemzInyymxzy6XQ6TdZAeA35Po5PF8qUBeTLwO62uxqKehpVLHyRD3fClAbpDT3csb5IWPNJJhvzkE0weWKsHtm7dVk6quyS/Ov7EulNyQjm1pkvtS72v6mf6V8Pm4vl5FA8oBwb1RpRchKq7mFidanlXF+8xyekOfFS0w65qNdZDNwdWh6ABZzVcDcGzc7Nt4JttARC67kfWoMcKT92ULCeduqX87NjjyvE1YvWTwJqtXqesCLPzF8pFBEmKYKjUT5L6v1STM42XpNFJik+SZlOdkjRZmf/gsSeZDHpJmo4yexmlfujRT1JTpTZ3runhN0b9l6TxkkWdMv9J0mRl/sNWt58M+mzhw9TGtPTehGQY4JWh/CTNb9IbAZKhvUl22txk5/KdZt6PhElWvP76JEjS7m9NStLuB7S+A9DJIj8Z7CWLmB26gP4YkkU9/CTQQp2SIS0vcL/C/Z5iG0gnafdeT+MJYJK0MaPUD1lFzX4y2E6ykE4Gmk4H5aGTQA2SLOTBSBbTSbCaXB2SNJqdDkmazvRv8sB6PbBt2/Zy8ilbynEnnFxO2bK1bK07I1Z73COzdc6ebXPy3MI9q+83mC8QPTs/586zmi5+T6+GV9BZTXXd/HUFPirWYa0l0++6aCANW8WBOWq2OnR23mFzlcbftGlm2NI66yFlW+X94rhfF0tzJ550MhNtQELM1KCIPkB3HgyStEFiW93mkjZwdd2FMutFJUvSBuUkki0fm8liOhl0msL8v2Tgje0lQx4qSVoHSAYevc6HpdUJKG/Tpk2t7GTQx8eD6fc2JGl+wJcPLvWDZjPJgp1k79C1uPaXDPbVASRDOtl4uDlk/p9rgeQTODkw/KEtpxf4hH/gbitJ69OlfmxlV9T+uo5+jQYE8idZyJOkjD/0kuH+w5cfxgc9P577Cnav9fFCGtCFk7R7Ct31kyyMG8kgJ0vS6sWWcsr8p8uSNHm33XGS4pOklZUs4q11277LtIXdZMfyk8U8yUQnkw+StflA/zq5LjCcdMpp7SxQ7aRlpuadW1iUmG39fSEYqvPz/BQqa5vr5saMyl2erqwd/uh02EG4BxjrCnx2p9xe+eWYjQVeDXTcuJw3N+9Q8k2bZtq3KYPetqrz67qN9cvjji/bq3OTLDhV3iSyNJirjgb4AJ2kDRzogw46qF2sJAv6jVj2Lxnk2OzA8nfaoMUWfufB6jtTgzBAnzxJW4omowOSoQ2d7nrS9Ng3uCVp9cWnw2aS1h5l4IGxXJqMLnpPAXsrgbI7X1lJ6j0y0+rY+ctxqZ/lvP09zQ9geTuS1NaWhT47ljfBfvwvSbvOp6cJfKa/wnzDVqc31eD/tNNOw1roUy1R/yXDvZEMuOeF5a8q7U8atET9lyzWufPpA+kkrawy+iRZcv2I1Nl96qyhNEjSzg+yA+jg00Nrj/vaPS5NJ0m7x+n1dJIdyiNTRyC/dPcN+/IngQ5cmFp2hntAPzt1y2nl+F+fVHdaTivb6xyr76qIvjhX5+e5OncvwgqrQTXPXAV5OkafGTCzO4WqLFhLHnpjkKenxzTeEPBUR1XnoTnS4GBLa2bzpnJcDXh+8KOfFAGPQ1cnnXRSG2g5PhkGGTaBfAYEdJI2mPglSZJ2qG3MV3Yy5BfAyJsMg4Y6JAPNnrSBpmNvZwAAEABJREFUpZfZ091GklYn9kHXYzcZ6oHf9bstZdKVBtrcdZLI0gAPQZ8e2uB59rOfvQ2y6mgAhOmqXzK0ja40vLehlw0rK8kOgzf+RoR+DZLhuvJRhwPBH0naPZAMeLU2JVkQ6fsS+rS+iz744INbn8Fz/+jnaL6Cex73ghUUedw39Mj4mS7oAQkeGR4sH5ws1oVOrwPMPptsJ2ltU1YHtjqdpJPtyxpZh2TxPkyyYIdcHYB2KVN52pykjV0LRitBH1SyBWXyobVR3aXlh/EnmDywpz1gd2bLaVvLCSedWk6sW2ECIHO2fjlbFyRmzeHzgAfUAQZjWhrg7QzodNiZ3u7I1hz4KHithrtux/Itp5uDavTX+PPYQHOWOui1gaaumPzq+BPKj3/y87J580Ftq2vLli3lO9/5TvnhD39Y6LS81fhZz3rWlmbTjQ8MbIICNj/72c+Wn//8521AMsCcVAOn853vfDVnaY/QZ8vg8Y1vfKP8z//8T+OzzUaSpsOOcvD8CgVtgEIrjw12PYafneOPP74IROTrOvTx6AK2gIEe9DINXOyokzawzw6+X8fAKkn+y1/+sq0k8Q1deps3b25BHn/QZReW5/RCkhVNJGn+VaY2AfWWLvOfZMe8SdpEkOz/WDP5GaBXgiQLk1aScqB+9Dltg5OhncmA8UGXwb2f6Df9ftGX3VP8ef7zn7+4f+h6JQbsHjnnOc9ZpH/xi18U/Z/ds53tbI3Gp8M2G/LA+iU9fGUkaTbOec5zttdr0DNOsEnu3lKnE044ofVVcvXsMvhXv/pVC9bQZO5nNF228IwZ6iPdaXz26aONC8cee2yhp47yJ2m21RcPGAe+9rWvFeMMHTzATm+f9ASTB/aWB4YA6JR2/MScM7NppvVT/RHMLgRCwqWhFvgDVZouesyT3hnsju7O7Kw58NmZkbGsV6xjMrSmN1yDnNkaETa64k7P1EDHQMGBW+retW2trdtn23M/DCom+STtQWcPf/jD23uA2DaIGDgEFGzhJWkD1I9//OMiMPh//+//lZe85CUtQDj00EOLAe5///d/20qJwdJg8ZOf/KTc6U53Ki9/+cuLQUVd2DKIoAFb0uc617naAGmg6vVWB4OzwMlD2D75yU+2C/uhD32ovPGNb2yDdpL2Lc5gzg6b2iWt/gZD7WHz3Oc+d/n1r3/dBjb1MOgrT935iD4fKveCF7xgC/zQxx13XCtDm9hKBl+wsbdAOWyrD6yO2qKeIEkLirRB27re8uuVDHVN9l1cduPjemk/4KPedtdO2/khyW5Y3L9Uk8W2JYu0Vmg/nKTdq/qL+0DQgu++AHwnGBCECDzIpem7D7/+9a8XD0j84he/WL8gDQE/Pb595CMfWV71qlcV48df/dVflW9961vt3pafHfege0YZ0u63JIVt9+bFLnaxVjf30jHHHNMexvjBD36w3cvk8rGFdg8mUfV2/yGSIZ2kBWKCJ3UmU66xxz0BC3TY+sxnPlPuc5/7tPEqGfLT15e0Ca0vveENbyja9PnPf76NY+qiHnSSxXz0J5g8sLc8MFuDm5NOPrX8uq4Aba/zeeo8rg/OVnqubX3VnZwFjB6g12euxgPojtG7gt3RXc3WLgMfhYDVDIz5s9UJdEHnowU9NQqof3NtUGi82mC45zEAzNX79cRTTi1+lv7DH/24fPWrXy0CEpO5QMUAZPJwkxtA5DeoHX300UWQY0JJ0gZAg+Z5z3veYkAzoLJPbvBjU155wP/93/+VS13qUq3K7EmziVYegUHLN8if/exnhcwgox5k6mZFyWoUvodEXeACFyi+uXkqrcHSwGnwYu+73/1u+fa3v93qrAwDrUGXbcHVf//3f5dvfvObbQC2MqUctpRjNYk/tM8AmKR86UtfKl/5ylfat0RBh3bylbp0ndnaEdV1b4By2OVT7TOIgyRttUx9DPT8x490+ULdTD7kqwH5bkENmvemvnrvDJRNrm1J2sobX/ALnmsJ+KBDknZv9PSBjpO04EE7+Uu/6b5xD1jF+MEPflDcB/oM/5Hzq/tD33bfug/d4/zJzn/9138V96573fY2++6t3/iN3yh3u9vdyoUvfOHii497yf3nntUfjQ9s0JdX4OS+FFT4IqN8fZzskEMOaWOYPMYSdXA/y0NH/bSBfeNMv+/cu71N8uKrs37vi5Z6KkeZl770pcvnPve5tkqtTuTGO30oSRsT+UVg52nYxgI+1BY2+Ue+CSYPnFEe2HLaaeX4E04uW7ZuK9u2b6/3yFwb0/RLoL/D6gMDNEB3kF4L0F+L3mo6Ow181mqcHqiLV0vKwWtQJ92G54MdtH3B2Roobdq8qW1jfa1+c/vQhz9Wjv3Fr4pvPV5i+E//9E/F+3ue//znt3cCGViAQdDgYaB7xSteUcif+cxnFqsrJlgDJB2DgMEkSdte+EVdDn/7299eXvOa1xT5vDfICxN/+tOftoF4ttbToOv9Qc94xjOaXYObAeUjH/lIecELXtBetPjCF76wfPrTn2719h4iL1f0zfKVr3xlC4oMUL7FfepTn2qrNgbjd7zjHY1+0Yte1Oy8+tWvbt/qBHcGNmV6l9HrXve69i1Vm6waCYgsaSuTT/B92zOoGriVq17ao/zeFnXWHv4CfA7K6fjID5hIapSKqIAHlGcCQcMG9S9/+cvtugj+wAc+8IHy3ve+t7zzne8s73nPe8r73ve+8v73v39FIKO7r4F6rQa9rr1t+o3JM0nb+qzuaqsISRqW5i94o4B70z2apOgnyRD4CSqOPPLI9k4vfaL3Eff6f/zHf5QPf/jDTV+e73//+8U9w457pF8P7wbTxwQ3SdoKj/wCiRPqVlW/F63Cuo/e9a53FXx1Eti4d32xeP3rX1/e/e53F33Wu8QEM2SAbTz3tOts7LH9bnz56Ec/2t47pu7GGgGPutLXN9RP2cpzX2qLQEUfEEAJnO54xzu2AO3f//3f2xjDL+pEHw1rt3scH2ZH3fQh4x48weSBM9ID+rDVn5NOPa3MZq4GP7OlzfN13ofJl8Py+pEv562WptthNZ3V+DsNfFbLtBJfBcZ86QaVWdu9EP2ZHAHZzEwd+DZtKp/9/BfKPe/zZ+UddTI0eBgcrGxc8YpXLG5wg48VDd9s3NRJ2laXQec///M/y2GHHda2egQB3/ve99qrK+QrpbRlYGUlKQYJA6iARGBiKdtAZbCt1WwTkW96Vk3IDDyCMN/eXvva17ZzADe96U3bGSNBikHNpCZAOeqoo8plLnOZVi/2rfCc5zznaQGVQekiF7lIC3wMbpe4xCXaY/sFBQZ4A7cgTnsMiB5pbyAX9Bm0DfDq4VH/vuHyhToJut70pjeVww8/vFz+8pdvAYYBN0nbWir1k6StOqhDksrZc3/JYC9J8526J/Wabt7crrd6Cthe9rKXFYGegJMfgUkHxgPkY8DbX0E7BLDqL1iFfdvv14Cf+lVI0skNg03QSdq9aSxI0vqrCVyQYPvqyle+cvG6C1tY7nH+0+flNQa4TwUzVnb404rIDW94w2KF1Jk+KzECb/e5Lz/ue18WPvaxj7UvLbe85S3LVa961eKLgqCl14OtN7/5zW1F9sY3vnG50pWu1FZY3OvGFHJ1FPzc6EY3Kre4xS1aO573vOe1e9+XL3W4yU1uUnx+9KMftdUbbVLeDW5wgyKI8qXFuASStKDYlyztUOYf/uEfFkGzQKj3G+Vrv/bIJ2Cyoq0cvjM+kpPhTTB54MzwwGxd0DjxpC3tKdD6YvvFV11UmJ2HxqtBwSIeaimN6hi9VtjdPDsEPgx0WEuhdJfr4S1AbWwpc20iHBo+V2DDvYHJU5cPPe/56x74OdpWjQHFIGMytzz9l3/5l20wc/MDed3c9GzxSLOTpA1iAgQDo0HCtyN5ev0MFNICFOd5bn/72xdnaeha6fGNT1DyR3/0R8XAIwAyKFpxUR47lpjxDci2oww8hx56aJHnnve8Z7FMnQwD2XWve912nuiSl7xkue1tb9uCnd/93d8tBjcDrtUpgQ3gL3rsPOhBD2rbXL6d0lPO5S53ubb3/xd/8RflIQ95SHvZo/azod7azA+CLt9g+Uh9k7TVLvbLXvqwnaSV43oAPIM7/xnw7373u5c/+ZM/KXe9612br9B//Md/3LYgXOeVgHxfhJXqitfritY+1/JCF7pQOzCvf9nO4JfuH3SZ/yTuiPnEBkDJ0N4kbTzQf/VZPtJffMG49a1vXS51qUu1bV8+0887put+lvYFg77A54gjjmjeE/ggBCp02IWtsF7lKlcpN7vZzdo96VoZD+hZSbH66h76/d///cLWTW5yk/Knf/qnrR6ul3J/67d+q7177JhjjinGAXYFQ+5rZ33cl8YMX1To+hJljPEFS/Clnr7AGIvYTNKCJl/22BQ8CfTc974caYeghq4xQSCoHsYaPHbUwf2vDUCeCSYPDB444//rl6dsOa1sOW1bcfZH/5ytARG+2sAAr9T4AA/gdZDeHZBvrfpLAp/dyaiArt9x50kvQGXO1uCnQYvyZtty9bHH/qI8+3nPL2c9+znaaoFggo5vLgYh3+QELgY3N7KB8bS6j9gHMMECngHAtyITjODCYIBnMGCHTq1CG1ylDUD2+n0TpEeGl6R9c2OfDFYnZRoM1SFJW/W56EUv2iZxh5nZV9fLXvay7TwRPTYN0gCNx56BzZK3VR8DpKArSfu2m6QYwJWdpAVMfGg1SL0NfPxBR3m9XtptMFRH32K95FHbtU0+esove+CTpF2rJC2QVb9u1rVLlvL51fWzgnWXu9ylBZN/8Ad/0LDAU3BpWb9jdAe8/Q20Tf217Q53uEO5QwUrF3zEV8kQELs2yeBLMkAObxTQXn4A+qk+C/r9pK/rO75Y6Nv8oj/BZAJ+umTy0dPPAZvk7hlyevonPlrQAbPnvlSOfOrhfiFznxmLlOeeVF/l0BF4WKkV1LuH3YNksH7uS5tVHVtlH//4x4vgx4Fl2Bkeq7QCGvVJ0u4lgZP7mD1YeYcddljbElZ39QPa44uhLzfGAWMMXZg99aUPTzB54Mz2wKmnbS1bt9Utrxb0DFj/1GdBqUEP3Hm9vnOVwK9ot/7Wmmch8FlrBrWgCzoNA7ylUJsl6KkBj4bVO7ytCsxs2lSe9dznlde+7g0tCDJAGajc2L4dGUAsY9urt1Vy7LHH1qxzbQuLHWU4PCzIMQia7C0vGxRsKZGrD11ytEHOwIBn8DLYJcOgk6TVC59OqZ8kbZtN8GMVyACpXr4FqiddafpJWvBi0MRXvnKUmQzBkm+gBj3Bj2+06qzddLuNUj/yS/NHkiLIEiRZ+fFN1DL80572tNKDJ21my7dIW3kG7G5XPQ3I6qU+1fy6/tQR9MxjOknzXZn/kKm/crGSRR9L9zqh6R2IkKT1h+6DUj/8r62wvgdXdgvIkyA3HOgr/MAv+r3JW7AhCLB1bNVEcHGpuurjS/LzqXQAABAASURBVIZxwIqJg81f+MIX2jay+1K/p+secV+4J4wD+j2ndn/DvvRYSbEa6Z60nWxrLBmugSBHec7wqYuybMvatlVXdf7EJz7RyhbkWBHqfNtaVnu8YfvP/uzPirFMPlv1AqGb3/zm5YEPfGD7lZmtN+0F7nXjgkDm3ve+d1vZve9971vQ6iZIStK+dBjn2HEfaWsfY9QrGe41bd4ZTLLJA2ekBwQ/p26tKz/t112Cnwo1JtBnV4JWN/JKjOU1ucf+FgKftVpUka67nJbuQGeuNrQdaqrBz1xtSJIa/W0rp9Tlr6/+19eKCd3g4ib2TQfGswXlG5xJ3l5+EubaVphtJToGMEvhW7dubT9B9y0KTd4nHAOdQUWAMrYvGDIo0mPHYGKwFGTIbyAzIBlsfTsUqNjLNzg94QlPKAIQ9gRF9NVVWdoonyVvA7kAxGqHgVwAZyBUhkOPDk8a8A20fCBgAXhJ2qApuFMHKwj4z3nOc4p86u/bo4HXFtjTn/70dlDaQK6t6sAXSdoAnaQFmJyobeqJ3pOQpA3MbCaLA7Dy8Dru9Dht8FanZMhHJj0GPJCkBQtkbMEdyDvd8XKdJC2I7vLVMFvJ2nS7jeVlseG64QN60vhJsBYgWZpeEByARPeDprlPYPeK+4B/bPfo586ASQvsrajSc4jfmSl9xv3ElvtQcPDP//zP7ZwbXedk3AvuKfncd+53QYMxgZ23ve1t7dydIImO8t2Pd77zndsZHzoCI0GSbWj3o/v+ale7Wlv5FdA4y+Vew2dfoCZQUn/b4oIgvyqzJebHB/Koly8qxiB9wTaoVWurg7bH1MF4gjZ+ONtkfFJH/jD+GXPk4wc+cM/DHehOMHlgX/HA1m3byymn1uBn+9ww/taYYLatAg1p9ex9F5auivXP2k9LLaEHzvr/t8BnoaBd2BnrdRpeCWZrwxq/YsHPps2byylbTi0/+JHn58yWBzzgAeVv/uZv2sAj4Lnf/e7Xznu4wQ0kBjvnWfANKgYD4FuQb03s/87v/E55zGMeU5yt8EwLz/cxKBhQkrQVG4HJYx/72OJnnxe/+MWLsyY9sBL0qMf1r3/9djj67/7u74pBzyAs35//+Z8XZwcMePe4xz3a2RpBiJ+R+kZmoDOAqadgR70Nup4b5BCjwUm+v/3bvy3O9jhXoAxl3qVu/Wi/7RCDsvMgtkq01YD26Ec/umi7umin9snnzNODH/zgdpD6iCOOKA996EPbuRntUo6B3WRi4OR/gzxf9QFyF5d4RXGShaCGQjKkk0g2SBZpDGXDIEnLn0SyQZLGkzCY0wfSSVpwgwb4+kgy/DyefpK2NZmESoNkyEefDj9oO6E0Pj9ILwcykKStYKHH+ctOPslQB3moJUN6TCdpN26yiMdy9JkDZ3yproV7RckmbGm+hoGg5VrXulZxX97//vcvAgfncNz3hx9+eLnCFa5Q3APOi/kS4D4hc++5x9yj+O4x96GVFLSVWz+YME5YLXZ4mg35el3US9kPe9jD2rke203q4D43hgiA3GPuVV+KBCvuafefe9f9Tld9lXmrW92qjSHOEmmX/Mr3yAv3pv7oHmdT3bVfHWD2la0M6STtnuEr/TpJ+9UXG7a+9D96QHsmmDywL3nAWZ8t27aVrdu3tbFwzsLIsuBHfesaSZOjwWLoU5bwyVaCuWqgw0pyvBn/1gIMdb1Ow7WMVpmBHqI3tGDHzanSM5lpS/+ZOagcep7ztpUbv5iwTOymBQYY346c3bG865uUX0494hGPKJawDUZu7qtf/eoFyGOgMZA522KQtDpi6bsPpuoxMzNTDCq+HZIpR6BBZmBRBwGRb2do5QhokhTf7KysCGAEXQbKfujRRGzAou9bmTQQMAna1E0drchYLRJQCWh++7d/u/0SxMBnQDNIqpdBkUzZfEBupUkAo3y0FS6gTvjs8dld73rXYoCXp9SPAVXwV8nCF+qpbnyRBLtds0acwf+StME7SSvZIK/NEmgYqKtrlAx6fCmt3fQM/vSWQ7dFX7vl6ZCkla1fguV5e5qs20+GPN1G1+mYLjoJNMEaPMCXri/gZ9eq91n3gnvtNre5TbtvL3zhC7ct7iTthwPuJTKBi/vT9RZM+FXj7/3e7xW/tDr00EPbdTZOWDVhnw6+6+V+F8QYNwQo+pMvLmRJ2uqoIMmXEsGIFRr1EnCx4d42pgiw3L/Svkxpi9Ujtp1PY9t9l6S41927xgF8966VZmWybWzxBUuaX/iIK933xrgkLdDX//knSTFOWg3iA2MELF8y9UW+m2Df84CVn63bFuOEuRb8zLb5aK4GE6DMn/sZ6NqGxq94/m+BP5/eGVpNd2Y1wdjYWKfTcK1PVRs3YqAFPX7CBrsFDznkLOXEk08tW07b2gKgmql9o7e8a2Bw4ydpT0O2YuNXS75BkRm0PCfHL52sBhlc3PzKJzNI+HbnWx2+QQwf0GHbT+TZStK+IRkk+kBredtgY9BgS9AhaBAwyKOubNJRDp1kOHxsG85PS+VVFmAvSRuspeWXj12DpjZIy0OmnoBdedWLTBqWVkavi7qpizzaJmBj0wQBqys/9Pz06cqjPokrouSVYW9wkx3LVBfXMkkb0NHjQCUZ8qh3kqI9rol8/MIfeKV+6IBKNlswGV/AyVCGvGTdP9LywUlaGaV+pNWlkm0CVTe0MpPFFRu28cnlQSdpedATrOyBZPARv/Gh69onc7+48gXE2CA3HeCaJ8NTlfVz4NrRcT8D94rrwB7aNfRlSVrwQgbkYTOpW+91q9x95F7WL9yn8qHdW/SAPO4jMlj5dN3L+oUDyWTa4z4G6qTe8rIB2CRzjsghZTI67nHtUVdYGTAbXUc58hrrfAHTNr/+okemPnSl4QkmD+yLHhD8bNk2u/BrL/fkbF35ES+ge53RYEjPteBooMsSuvNWw4s2FjVmFsmVqZUyLWpaz1EJMFSMfg96Nm/a1AINT2M+6eRTWmXd/HTcqAY7k5ObHM+gUeqnBz+e5+O5NJaLDWQGiCTtmRd0k1TtoWw2Zuu2GrsdCNk3OLEPDDCCAQNMMny763owkD9J2yqTp/PY76A8A2YyTITy4Bn86GsnXeXDZGjlStNJhrYoA5BpI5qcHsBnTxmALXx62iKPQc9gjcbvkKRNxJ0vH9v8B59RkAz1UJ66wUnaK0m0SRvVTT2l6WiPttIl4wNYGp/cROD69vbIT85ekra6mKQF3OyW+pGHfTqul7zsdvswGVtJao6ypO/KSz/JkmApGXTL6EN3lJzI6gE+4XP+dR350jVJUqzCCHyqWvO5a0yun8sjrzQ53G24t9CunbHCtRac0EO778k66DPKZg/QgZUnOEnSxi5pNpK0+6iXSV991EvZfSxjQxlkaHnpArb0N9i5IUGNOtMjB2zB8rFhZQjWFnbJgBUkr9exhc6GehiP9Fv25J9g8sC+6gGLINtnjaulDAHPkNB3G8xX3OKK9HxyCVqNv0RpPrFcd2aevyKamxsCmy7smeEuGehR0KOmNcNMHSjchKdu3VY8zdHNSbeK2t/W+k3LIJKkTR5JijQd+dzovvWBfsO7ucnd+EnawCgtX6kfAwTdniYDVbTwR6cn0OTKA/L1euJ3PTQZkAffoJkE2erdiPovyUJ7DHL05e92exvwgHK1R70Bmu0y+tDhL/wkzT579A2eyVAPtun0MsnplfqRv6L2lwy+a4kz4J92jotJ0iYRbTXJkFuyd2jck3THryrgQzK/2vHTfnn4Q9u0VftNdNpMhocmZ9eE5LoBaVh+uiZb5fObNF/RMTHpf35B5FCqb9XKSIZ6aws7ypIP4E2wdg/wOe3uOxjwM9+jXcck1FqfR8inTyRDH5Z2zUCSFuCiQZIWvJT6ca3Yc+1rsj3Ukw7ofH3GtQdoMiCvPJ0HJ2mrul1GD9BjD62P0EXTA/0+1NfogmRoC326MBvykgP9HCYD/KTvskkvSRuH+IPeBJMH9nUPeM7P1rpY4Q7X7zvM1tWfOrnXDS8tGCINMqnlsBp/uZ70WHcGYyUYK5H3NNyqUgOcRlfcKlmxCs9qSL0JffvYVulf/ur4Kp5rWxD0k2GVxY3tpjXAdfvkAB8PJGn58Qxa8tFRDkjSBsUkrYwy+iRcWhbkRMpLBpvSwMDRbbKPB9D4aPnQIEkbYEv90KlooQz1ZA+vD3JodVV/dqTlw+v6nc8+PZgeYM9AKU/ny9fTaHrydR57oMvwk7SAgw0gD0AD9N4EZXRQTjKsePn13uMf//jypCc9qXgCLtoZL4GOb+Ze0+FVH9J8kaQdRu80PwJt1U7tJuMPNN/BJguTGr5rA7MPq5c8MBuwZy55AaZv1rYy2FEOzB6anrZ0jJ5g1x7gc1rdbzD/43Xf8q9rikcOXL8eGNED5K4JOUDjkQkE2EDjKSMJst2z+Hj0kmG7nVAfSIYxhb0kC/e8MoD6JWn3VJn/JGl25S/1A7PPhrIqq41naPWSJmePjnSSFsRI0yPrbUYnaTbQvQ7KkZZfPniCPeSBycxe88CpW7aWutbT+rO+3Fd/Zmvw0/vzGHd6XKGVeGP5SvSKgc9qhhb4NchB7wiz7WCgwckJ7hNOPLkNAvTcmCoAz9aACAZkSYga4DWi/iOrqP3hS4OePxnydZ5Bouu1TPUf3YoW/npaniRt0ErS5AYMgxAboDHrP7R83T4aj40xLY1Pr2ZrbZcG0nQBmm6SVr5y6YxldPBA5+PJB/cypMe0NHmSNngmkWyQpJXXEmfwP/UCvdhkmFSs8jjDxQd++eIXeoLmt7zlLcUrQ7Zs2dICWs9TsUJjwoSPO+644oyEFUF5k7Rv4AIaz0xxIN4ZCP5jgw4gs5LjOieDj0xAyWJAzt+eGeNJu35a7VksHmXATpLWBHaBNrHVmLv4R7erjOnO20hY+wUbfJgMPtV+af5P0gIN6VI/9CtqA2Qy6JPRhV0DOgAPdl3dG+hkyJMMWB58gGYb7vr4eIA99mE6Sdq9LV3mP0mW3FtkdEGStm2Ox74s7JEpBwZ4SVob6YDO0+/pArodkkEfPxn6ML/KO8Hkgf3BA6eetq1k06ZWVcdk9OU56z01zhgCobJwTzRZ5Tfl0T/8UXJVsuvNLNfogjEfD+At4qEy0kPlalVrhdzYbtJTTj2tnFa3uZJhQKCXhImFAcLN2xjz/5LhJp5PNj06SRqNn6QNiKV+xjJ0ZbU/dDLkUR/MZEgnaYMWnbLCZ8xP0nRL/Yz5nYZBFbf6oZNItnQy0NremPUfnYraX5KmJ2FQ7DL6yeALdOfTSxbzJEtpukmotY4iH0iyUA5hsvM0nb0B6tftJsO3ays72u7RAfe6173a4wb8hNfZBb/So58M9fXLG8GHZzZ5MaSAyS//PFAuSfEcI/bIvCOLzPuPHAb10LpXv/rV5bnPfW4h914370fr9tWBr2Bgi8szWRy2tbUi+LHihDYZmVwEUvKDZLhe6J2AaCBiAAAQAElEQVSBMro8GdrV0xsNd//pF8ngi07DrgOcDLLuHz7Edx3w0DBIBt0kbZwgMwZ03TL/wWdHstNwEqx2/yC6Dpw02cKYwO6Yn2ThPsOXH6C7rnSSZiNJGX+SIU0/GfoTuuuonzTceUkWbJFpZ/drmT6TB/YDD2ytccK27bP1nluMKfTxDpXbWiGNsOPUaekOK/G6bDneIfBZrsBYjWeWsBuvRmTwrCWpuoIDz1aMd0r9ln7SKacuybOeRDIMBOvJu7t5kr1XVrL3bI/bmaQNvEnG7DOdTtLqZWDWP0AyHDz29FmPGgCCCjqeW+T5TH66jKcB+pbVHAGIB9ix4bEEXhD7xje+sb340YtdydhwQN5qkiDJdpb3H3nAXZL2rjTvdPN0cIfCBepJ2sqScgRXbPlpsmcneXyAFR8vpCWzoql8urD6KTMJcoLT6QE+7f5EM5cMgYC0ICIZ0mNanq67ffv2tsri2nZeMuSRBnTYQydpK6TS8sD4cLL/XNdk/6kr/04weYAHTj5lS3u+z2yNJ9pCSo0lZiuIhtyDgF6DGpBIg5Ye/VuJNxI3ks6SwAejSeb/LabFWKXWYVjVafxe+HwA5H47y1kOad8+Tjp5S9NN1n8TJuvPO1/9NaEkbVJek/IeVEqyorUkrT7J6njFjPsJM0nrI0mKIMKvbQQ3JptSP4KbPiHpZyazJG0LNRme5eK9R56v4sFzDi9bifErGUGM/MBzWKwaCaKUYXvMKg2bngHjl4Ke/WTipK8c5VodcrjaYWorTJ4P43lPXkfgkLWzFrWarQ3ypdYpSevv7UYlnOB0ecC1cJ26P9HJcD+gXTPbWMtXNuiTK5wNGC8Jsl0zaTrkMAF7+OhkuJZjedcj35OQZKf3+nrLSrLerFO+yQNnigfcY9tmS12lnSkL21017MBfDuMKko3Ta6UXAp/lBmpcU/AAY/AYWlRWlfBma5SWpJzlLAeXU07bWracdposDZIsubkbcyf/kkF/Jyr7pSgZ2pUMWCOSlWmyAxFmRfC1YfqMIMPE5fkqzukITPD9esUZnPe85z3FVhQ9fEGG/A4ZW31561vfWrzvSLCTpFotRTAEvvOd75T+eoCvfvWrRcDjZ9IeOieocViZfQ+AY189GKAH2zpTJ4HOU57ylPaKEs958XJKZ4voWfU5y1nO0lYJ5FE3kyV6gt33QJKFccL17v4UEKMFOvzrevW+gCdNP0l7WCca0O0BTTIEM/LhkcmHZhvIk6QOvJvaNZV2jZOU/kkW6c6b8OSByQN7xgO2vE6rW16zNZ5w/y3AvHlpZA07oBafNGLZvy5fxl6SnJHqBtGLUMOtxUSjGKTboE5iLfipeG7O/txcC3hOOnl9W1xJ2sDXCtp//001X8EDczrOiC8NPPHWE2sFM7alTDQCIO8z8l4ygY0gQ1Yyh5492+kjH/lI8QC3e97znsUZHIGLiSxJ8fTqv/7rv26vMjExOvMj2Jmt/dRTtr3641GPelQRYDk8bavNypOVHNtjzvUIiAQ1ngzsnJGHzVlBcu6HvvLoJ0OfNYEmUc0JdsMDSXa45/ULkKRZQiMEK2gg7anHrhHatRXU6AOAjmtiJTBJC2b0HTYEUnT1K/1Dv5KHLfk63zX2c/FSP8lQl0qeoX9Jmn+SlfEZWpmpsMkDZ4AHTt2ytWyb3T7/5WOIK+bmAyHFu0fr3lMNeqQGGHgDPfwfdqYGeuX/Kz65ebkh6Qbz21qNrpPZXJ1MDDoGCQOIpzNLr1zUxN3oHkiy4IIkLfi44x3vWKz6vOAFLyi2przn7GUve1k7h+Nx/SYs/c1k5Qncfq1lQnLWxxkdqzMmK4bRDi9/7GMfK569Y3XGipBXBAimrPTADjpbVdJnbZUB5dAV3Fgxsjr01Kc+tXifmvemeQWBMshhk6jgx+S5ZcsWrDZJNWL6d7o8kKQFKwIS110QI2AxtvC7IMX15XvXTtqLSp3lgl1L+t7xdeihh7YXiuozeK6Z6y6ghfUdfDTbtjcF5HggGVaLksW+W6bP5IHJAzvxwPpFxvrtc/Veq/ebhRUwVxdWZueDnzlxRwXBj1Kkxxjdoan1xDLcVnyW8VpybBC9EqiUCm3efFD7Lf6Wus3VMk//1uSBpF7gkWayND0S7ffkbA2SNUI/SobJxMR1xBFHlBe/+MXFaoxgRFDinWWen2PFxcRkYrMaY7J64hOf2FZ5PGPnAx/4QNveMvn5mbr3JTkQLfDx3B8Tpi0xcj+T916lT3/608U2lxUDB5e9I80E6xyQun35y19uT5P2TiXvdNq8eXPxvidbZd7JJvBxyNlZIJOllSMTbm+fNk5w+jzAl8D1E3ywpq/ArqUA1QqhFT9bkgJiv9R73OMe14Kco446qnjFjV/2CZAEy15iKuh1Xss19pJRB9wFRp4jJQBnxzbq4YcfXt773vcWAVAvV9kTTB6YPLD3PbBt2/b2OgsLKw1qBDMn+Gm4rubUKszN05Us6DFGD1B1q95AL/2/Q+DTjVBD9w0vdC2h/s3VZShQl6HqZDZXKyT6cipbngnW7oG5ZRdleXrtlvZ9Td+ml9cySfGsHS9h9IsrE9LHP/7xYvVHIGTis5ryhje8oZD7FZcgQ+AiAHn7299env70pxfBjRdAkjuTYwvL6o9VIVthJk8Hmp/85CeXD3/4w+X9739/8Zwg54FsrW3btq2dDxFkPe1pTyvqcZOb3KQ41yPoEhQJgtTh3e9+dxEsmXxdL/WHtQ/usLyt0skQ8KHH+tIbEfgqSR1P6lhS74VkoF33sUwQxD/4+oNrcoUrXKF4BIIVGi/39IJSwYv+IUC+973v3bZDrSYKdu573/sWgetxxx1XvLD0sY99bGHDdpgD8H/5l39ZrBa5zmQOvru2Sdqh6DJ91u2BKePkgd31wNZts8XCinGg4xp81L+5Mmf1pxokA5Xc6d9KOksCn64AD1Dt1QFpoGuB87RAp5IlMzPlkEPOWrbXxKnzy/01x/Q3eWCnHuj9iVKSIviwFWEbAs9EZ4JL0raPnAGyfSEwMekJSKzE0Mfzrb8HL3jyC3bomSz94os92yZWaQ455JBCT0CjPEEIfbrq4f1I6iTNFh3YJCngYStJ0Q75yOhIw8sBHyznb+R0MvjPdeNn4Jq4Nt1Xrlf3rWuEtjpHLmixMkjHNbGd6bEDdNiwWnjhC1+4HWy3OndEXVm0uuP6n+c852nBq7RyPUpB8IPWr+haEdS3kqGeG/laTW2fPHBGe2Db9tmSmQzBj0Cnxhju+4pqVeZqCFKhUv2PDL2Ui7MyLAQ+g0H2xlkXgx1cxsdgMDrrWQ8pW07bVieBlQuYuJMHkiw4QZ/piSS13+hZA2f79u2NMBkmaUEPhjyCDfI+OZ122mntuTt4Sai157aM03QITISwvss2DPDYM1n2fGh8abKul6SQ4QOyJO1n9nTUUb6VIMlCW1aSbyze0tbyXQfXSfDDz0nak7gFluR8zsdAmp4+wZpghhxf3n7d8aTpCGRde4ESPTJ8GJ8915RcHsGU+nQ53QkmD0weOOM8UHe8ytz8rpJ7tsH4nHGtitkDv5Kl4R7IYOwEZshahmoQvRy64aECQyBkYJitW1x4W7ZuLaduWfz5+vL8U3ryAA/oYwA9BrxkaWBgsllJh66+ByeLeUxYePIlaVmTFJOkSY281A+6ohbAkCWDrrxju771j9PygJ4nSQtk5ANkawX6Hdaa50DTS4YgsvsTtq3kvFSSdt1cMytyrqnrQadfP7SAyDWih0+vzH/w5sn2MlL6SdqB6VI//C9vsngdK7sF0oIocnnYlVY++QSTByYPnHEeOK3GFt73OVuDGffkGFotKr9GOy1yIWu8+g9NVMmFP7yFRCVa4FNx++vKlDo0w1WwEABVWkUO2nxQse1w6patVYW0mZj+TR5Y8MBCH1rgDCuKSRrH5GOCoYeGTVqdJw2StECjZar/Oo9ekrbSg2eCwkOzl6RNZsniRFuzt/6apGF6yjSRkkmDZJCzhw/YTdIm5k6X+klS/5fGT9LqSg6aYPq3gwf4GJN/BS0OEttK3FK3zKVdE1tU3Yf06cpjRSdJ87fghC6gkwzXDU0fdBtwMlyfUj90Kmp2ugwvGWyQqQs8weSByQNnrAdqqFEys7nMZLgf3aMrQR3IV6jYjjGJvF1xIfAZ1IYVnS7EowwYhxvUPbeDDz6obD5oczl5D7yaopc34QPTA/pMkh0ahw8IkiwEDNLLoU9I+DMzM7U76p1SA3Q7Up2Gk7QVniRES/IlaWl67MPJwKMs3UEa9DQsDZJF2/gAfwwr8cbyjUYLNAUV/ML32o/3+c9/vvh1n7NWZK614IYc4Aly0EkWri0+wAfJcE3kH/PJOiSDTpcnaStEy+VsdN6EJw9MHjjjPOCX4n7dbrGl3ac1GoIX0uusyuJzfJrBwQrDoM4KbRkJtxc04FmsGvTs6S2uZnb6dwB5IBnOwdgysEJoVcYEJz0GMmlyeAyd1/P1tAmw0/TRoOt1m85qkNOH8TtNRl8+MiANg053jEdXGgZswXgd6KHJkrSg7gC6rKerKT3QEVAYZ+C+0uNn6n5xJ/DhO7pJFspL0lZo8OXl9x5AsYNXln2SIf9KsmWq7dd9eF03SVs1xJtg8sDkgTPeA1u3zhbHatzzoN2bNV5RE/Q8WQZ6cfFGms4YOm9hxWcQ1kwD0QKeplStdizosex0yCFnLTObNpctp02Bz7y7NiTSL0BvfJJ2jsJElAwBj8nI05C/8IUvtFdQ+Kk48C4sPzf3Wgp0x2ivmZDusJzX0x3TW05Lf/3rXy9eM/Gtb32rfOlLXyrSbCu30/Q6sAOkYTCmpcFKPHzAPkArxzNkSv3wE78IuqxgLNzAVbbR/pLFlRpt5xv9JEnxHCbvRfNLPP5KFvtR15EnyUIwmaSQlfkPOsl8qizRS9LSSYpPkpYe00mavSTFJxkweoLJA3vdA1MBSzxQN5jaFxLjRA1HaoBTKtRYRaJpLtJ0sJZjvA5kLfBBjJktPW8UPQaDytnPfrYaGM3VwGdrzzbhDewB/cNEbqLSP/o3dWnf3L1mwrNRHvOYx5QnPOEJ5fGPf3x7pYSHFHY+GZBeK8jfwcPr0PJ2/Hd/93etvL/9279tZdIhH8PuljnO28vpmKzT7HrY4ic/+ck2ifaVCatAugo/wYDv+BC9UUCbe1sFg9rPJ5627Dk8zvvQAQJFcv0Jli/JkoAFr8NYB295Gi9ZzC+tbLhDMsiTAXf+csw2WM6f0pMHJg/sGQ9s3batzGzaVIOdGvC0yGOu0iuDEpffj8vTdFrggyAEA10LqIGP9BKooZc0nS2nbYMmmDzQPGDi0Df8HBj2C50b3/jG5SEPeUi57W1vW25wgxu0B8h5Kq7nr3iY3HWve90i7WFxuwvyscHW9a53vSK/MvDZvfa1r13IPLCOzLNZ8NGe4NzzSO8pUHYHdWP3bne7W/GEEZVxSgAAEABJREFU4ctd7nLtmTKn1VVSvkp2PqE2px6g//QPwTGcpNjmStIGM76R9ouuQw45pEgDAZA8O3NJMvg0yc7U9jfZhqlvMl23DXOxd7Ohp22r213tl+RzgpOWu4YobcyonJbe2T9jzVjezvgsYbLWoir2F6Mq21xzCq6lbN22vQ7i02rP2JEbnTY5WdVI0g6I+sbuIXBeDeD9W56M+4hHPKI8/OEPLzB45CMf2WgvDl0PyC8fmw972MOaLfRDH/rQYpXHu7+8yuLud797C8Dw/+Iv/qKoC315gTyg0/B6QJuAegG0VyXc7na3a6/BsHIhMNRXkiysWEhvJNBXBDJzbawp7YAyHv94qKBVH9uEtrz4K0lzD/1koBtjjf+SnC5fK3cMayx2UttND/Dxall2Jlstz8Q/cDywta769BXfIRaZa1FK6xd1HIFBb3ENU1pQ1NMwHgwWVnwkAGEzMDImDUoxgJRy0sknFRUp02fyQPWAScykBZvAzn72sxdBkI7qW7utDHw839r1JbpJau7T95eknStizyTJtu0krx945zvf2SZVr7ywAqUuwMHjUj90QSX3yB9b6gGS4WyK9mq7lZ5ebjKsbvRCk5QkPblzfABIk6GtSVq7Xa8k7VrpK96NdswxxxTvROM7fYsfk+y09fzfYaeKe1CYpLVhD5rckKbWet2SNP+sVb8pT//2ew9s3z5bttTgpwh3+s6TGKW2TF+oqP0t0FXWGON/gpv59ELgIwOoYVIToQeoRclQDXlKs0ntxJNOaTrTv8kD3QMmKJOT4MMkj+9puEA/IgeCITKTHZxkYTuDfK2gLLpl/pOk2cE3eVotcIhaEOLdXV57oS4m0VI/gjD59yQoW7vYRgN0La7eVnMtGEQD9eIXNBjT0gcy6AP8ngzBjrbzB18dd9xx5XOf+9zC1qVgkU/pyAevBmOfraQzlu+KHuenm2QhwBnLOk1nd6Dng5fnw+uwXHZmptVpb5WfLPq3l6G8DknaPaSf4HWdCW8cD8zWgGfz5oNqg+tqT41HWj+ouDJa32jpmhCuVNT+8BbTQz6C+a2uGtxIzcNYuaouGDWQb6vbXL/81XHzmhM6kz2wTxSvX6hIMgxO+o/JyqS1efNmovZuLK8NkCBPhhUR9OzsbPu2P8ar8cc6aJMhYNdkKl+S4pdV//u//9uCIb8qe/e7313Oe97zFis+vR7yA3lAp+H1gHoI+mAg0BIIopMdB3Z1TgJtKEjSrjef840+4trxOX/hX+hCF2rXblv9locPkp37Sr4O63XoSvk7D16v3XG+5XaWp+muxMM/s2Bv14f9Dqu1cbk8SZubVtOf+AeWB3513K+L8bX3AzHPmNZa6dopkItAcTHVqIUVH8oyLURHVbmlG56tYiFQKV/7xtcb3XJP/yYPVA/oJyaoSrZVjWQYkJK0b8nJEOQIhnqQJI9JT571gPwgSZsgTZylfvDU5dOf/nTxGgQTpsOyH/jAB8pRRx1VNUqrYyP28L9kaCezSdoWnHqBUj/qVtGCT5JItnQjNsi/JK3N/GF1zkHmJG1QS9LOiFlZdh3puIbJYp7uJjJ0x2jQ03AHfNDTHeMBabiDMtGd3zEeSAK1diQDjTHWQ4MxXxqMeejVoOt2ufQYOh/Ghzv0NDyGsRx/Z2kyOgDdQRr0NDxOowE+X3Ya7kAGpOEOPZ0M40hPk49p6Qk2jgdc+6//9zfKwhkfsUlt/txc/WcLTLqB9M5hZhAvhDvFg4IUsAB1eanTpRo9+ugfDFmm/xveA0kWBn7f2g1w3SmCGhN+ksYS8CQDnSziJAs2kkVapmQxnaxM01OOsoF6HH300eXb3/52m0DJ8b/3ve+Vz372swWtP+MnS23igWQpP1l7Wn71SZbmwQdjmXSHJJ084DH/d3A9rAwKcpzDOvLII1sA5JAz/thf8tDnoGTRX/iA7nKgqy+SA/lhQLYcyJNhwk0WcbJYXpLWZ+n2/MvtJWki/GSwgyFPMsikyTvu9UzS7Hc+HdDT8HIgTxbLke5Ad0z3NNzrQy49hjGPHt92HoxHPwlUp4fRPFLniq4DN4X6D62doCZbHjz0cvvJYFc59JMhnQztxE8GnvwTHPgeOOaYH9btqboIU7uafgMqY74fLba/ihuvcwa9IYVuW11DsmavnRUNDVALGEVSZEfVSQWeYPLAcg8ki4NQskgv19tTaR242zIwGggFWN///veLMz5dJhg6/vjj29mRX/3qV21SSXasn4E32ZHf7Ux4z3jAdUvSVupcs1I/eFYEPXDSYwcuetGLFitB+EmaLtr1LfXjele0MLiRdR4ddJKWz/VPhsmSrMx/kuFay5sM9LyorQqyIa2OdPQPaXxbcmyhyUCS1rfoyAMDMnkFd70u8uGR0QHS8tEb88mkQZLWpjL/wZsnG19+6SQt3eXJkE4GP3S+MpOBV+onSftyUMnWll5PabYBnvxJsBvgI2CgndLaIoBNBt0kzW6Sdu3YoQfQIEmrg3LYAWgy9WWfPhoPPYaJPnA9cPQPfjDqNzW8qYGKPlCp2ujhf41k6t9AD/+raNlfW/EhbJkRTQFRg56GBkx+3HHHl6OOPqZpTP8mD5yZHkjSBnaDIDAJGQhNls73/OIXvyjjj4nK05T7gedkcQCmp38D9J6EZLGcJHvS9H5ry3UCJkXXTUP43pakxw3c6la3KlZ/krRJkszEJ08S6g3wEfjsJGmDIrv4sL4BkizYok+OD9Ad2GFXeUlaH0tSfLpuMqTp0SdL0ibr5TrKogf6BK5e43zygyQL26Olftjq+ZO0tuGxBZKhHlV1oW3JoIcHen76oOdPBj1pkAy26CSDTP4k7ZUd3Q5e10kGve6rJK0edPHoCmbZlwcPxtP+JM2/Zf5DJq9kMtjmK3zBE1m31Wm6E2wcDxxzzA/Kr084od0L+oWWC1Mqo/6JVUCpyzUValBUmVR2gBb4LHJlWoSateWrnGJf7ahjji7HHXfcovpETR5Y5oFkGPyWsfd4UqcHBkDGk0DF84McgLvCFa5QLnGJS7SB+CIXuUg57LDDijeA+3UXRYMwDNgZY/QEe9cDJjDXLklBuwYOnrtWZz3rWVsAkKRNjPTIQddNhvNUZKV+8NFJ2jVPBvnmzZsXHndf1VpZMF320KDnN9FKC1KSwRZdQEcekza5PtR5SWRrQAckA48OAR7aJC6NTlLH2LlWZzzlsK0MIA8gUx65fNJjTEeanIwuDMiSoS7kSVp5Y5reGHqeJI091kWrYzLUvSnM/1MHZQP1n2c3JF+Sdg3oYcJJWn2UidexMkDn0e02uk4S4gk2iAes3P/4xz+ugU2NSmpgIy6pN9BC6+caVf9XWf0/FjVJ/zcEPpQqYFLuWOeq5summZlytjoY/eAHPyKaYPLAPuGBJAsDZh8Qz3Wuc5W73OUu5SlPeUq5613vWjv+XPH05H/4h38oXifhadIGZAOzgXSfaMgGqwS/G1uSYRJ07YDXmzjsbHXO9eEWuiCJZINkyCdhhc+Xsf4LOnY72NYUCJMJePuv+QQ3dORP0vpIkjYhm2iTtHNG5OqhfKtR7J100klNv+enQw7jAfQYksW663sCc3isox1+hejZRbZqnVNTVpIW/JX6UbeK2h9/NaL+S4a6V3JhdSYZeOrTy+JXbafXIUnLQw8kQ127ffrK5QcgXzLk4VsPCNWeJIVuzycPXb4B8pIB9XDN+o8PksUyu65VIdfNO/W++93vtqd7syc/PK6r9AQbxwM//dnPW2NbyFL/6QugMyur3aP1X2XVCAYD1YObSrczPjKRwZQXcdWoAp3Yt+WjjzmmMqa/yQNnvgeStKAnSZsYWp8tpX27t9Jz9atfvfhJtEH/kpe8ZLnyla9crnjFKxZPBU5SNae/M8sDyY7+Twae1RDBj7qhTZjoJO06u54mWr/6KvVjAn3FK15RbGNaKaqsQscDLJ/3vOeVz3zmM0XA8ra3va0cU8cvq0omVzrKSYYAwYRqosUT5Cgbr8NPf/rT8rrXva587Wtfa/Vggy0TNND/QC8/Seuf6m/8hG3fCQ6SUGsgD/jCF77Q3if3rGc9qzznOc8p//iP/1i8W04gpE6CBWWyJWOSZh/deb2u9NgEXSaYetOb3lR+8IMftHtEPeQF2qF+yaJNedmRH5ZGa2uSok5+LPD0pz+9fOMb32hpMjpsAjal5Sdz3fhdEPrSl760POMZzyi//OUvWzvI5NFOurDzXi94wQvaoynIui20tsLqBU+wcTzwk3ovDq0V1JS6+jMPC4HNAjGoLfynP8hmFnjzhI5E1HANesb4qKOOntea0OSBM98D+qbBdTwIJmnfYE1e+AZdg2rHaHkMwORakQwDfpIa9+v9uBPsLQ+4bklaAFHqx7WpqL3Ww0To2lkNMEEKZlwrE6HJ2sqIVT16VnDYoue6/uxnPyt4SdpEbNXEWa9DDz20XOta1yrysSVosrry85//vF1vAUkPeqyyCJoEPuwJmky47CvTqpS6ChbkF0ypv7oJBti3EvKTn/ykTegmcTJ9zvOktEt5eHT1wSTtCIG015t43YmzTvzw5je/ua2k8ANd9VAf+dVFHdVHfZWr/XyiPHUUGIIPf/jDxcuCtYdMHbTZ1oGgzhdbdpWJz766sifNZ9rJ9rHHHluUDfxakj11g21D4KP5A2ZL2/hCfoGSegvq+pk7+em5VuqgLNfvYhe7WLn1rW/dgjW25E+Ge1y7J9h4Hvjhj35U79tSoQYywp4ap9REdYR0RSv8LR/VZxZ1RpmqIYo4lWS6bJvdXn72f/+3qH5AUFMj9lcPGADV3YBpkOxpOFkMYKTpAbpwBzIwTnd6wnvXA65Fv25oE7eJ9sgjjyxWEZ797GeXJz7xieW1r31tex7TF7/4xeIhlCZPE7TJ84UvfGE7BC0YomeVxHbmRz7ykbZVxW6fROkrTxDwz//8z2015QlPeEL513/912ISNrGbnGEBzlOf+tTy2Mc+tqiHlRJlmJjpsPlP//RPCzbuf//7t5UL9X/729/e8j3taU8rT37yk4tAgP0XvehFrV3eAWe1Q9142GTObpIWmDmbdrWrXa389m//drFSKbDSXrod1M/qk3fOsfeyl72sbQXxHR7Zec5znvLc5z63bfm+5z3vKXyiHmS2jr70pS+1ej7oQQ9qK01WbwRVnpqt3laeHvWoR5UHP/jB5fOf/3x7NATfPfOZzyx//ud/3sA16fUXwFihIvNuvte//vWt7e4v9YcFrwJRPz7Qxutc5zptpY4/k+FMFj3XiU/AOc5xjhYQu+7an6RtSaJBEmiCDeSBY4/9RSn1sotNBDxwi1cW/pUdP5RG3FHgU7lVqOMBBiun/rFW6reO2UpPf5MH9i0PJPUOmK9SMtDJgLGTpXSymCZfDsnO5cv1p/T6PGCMEUTAJjWrFb7te/6SifbmN795ucMd7lA+9alPta0Ok/Y3v/nN9jNzuroE1AsAABAASURBVMfWVQfnP5Ru1cIKxgMe8IBy7Wtfu1jd+O///m+itvJD/5Of/GSxQvOxj32svPe9720T9x/+4R+2YOoTn/hEm0yt9ghwBEbf+ta3yv3ud79yoxvdqHj45cc//vH21G8By1ve8pbCzp/92Z8V22lWiGxPCXJsz3gxr4CBPXX54Ac/2Fa3rOQ8/vGPL+wLNLRbvQHaNtRrXvOadhaNbcGEQK4HAlZe+Ez9X/7yl5cLXvCCLTj6l3/5l9amG97whq2N6iQoZOv85z9/EUxZMbISIy1AEyR+vLZJXa0CPaEGgQIiqz8CJasxAi+PhXA+rtSPcl75yle2LWRbxx/60Ieaf6242W5kV71tMWujoM1KkuDIda4mCl1lXO5ylys3velNiy04IDhK0lbs+CNJW7lNUqeiuZIMmC+StBWgZNBhd4LT4YH9MGsidJmrfUPl58o8IdEWahD6HGgHoDHmAW90xmcwUk20jDUGKnOjhxdu2z4FPvN+m9B+4gEdfHeqmkxBz+74a726ggd5t2/f3s7jWGmwLSKAAQ6g3/a2ty2/+7u/W65ylasUwYQtF5M+bBXARI5m5/KXv3z5kz/5k3KZy1ymBSrsfec732kTJ7nyBCeCmv/4j/8ot7zlLYsg4QY3uEF58Ytf3LZS2LJKogznbX7/93+//N7v/V7x0/qXvOQlTd/EboJWlrMnF7/4xYtJHE+gYMK29WPlRZkO2N/nPvcpVrMEV84ZsW9V5WY3u1l7TpFgRJtN6OotCLEqIhASEAg2BFDkF7jABYotOqs1tu7ue9/7lkc84hHFdhCbAo6HPexhrTznZ5xpEzxaXREQ0vvTP/3TVmdPMRfQqJ92Ciy1QVtsCd797ndvAZiVJys1ghgB0VWvetW20vXQhz60/PEf/3H9QrytBY2un/NUVpYEoO94xzvK9a53vVaWa5Ck6bouroVzeNojH3+7V5WTpG2j2Rak+1u/9VslGXj6C332+Eoe/pSeYIN5oPYJ17/UaAUeYHjDRKnBi/TOPCJsGslr2FMzycggkKy2FwaRkfJETh7YZz2QpA2YboBk+LaIBuNKJxknJ/oM8IBJ3HVIhuuSpAVAAgeTs8DGNofJrdSPgEXQIU9NNl3bLiZpAYYVHcGFfORWjpK0idbESMdqCR0BTjL8aktwwaZyBFImXqs27PlZvdUO9TDhqptJl46D1IKGhzzkIW07y+qTck3SAg9p2z33ute92sqQwELAITAQUDz84Q8vAiH11AaBhjpaBfmbv/mbYuvKqs2rXvWqtiIlAFJ3wQmsDlbClMGeQEnd+EmglqStxHjL/ZWudCVVK4InebVF+5K0rUQBoBUsqztsnHTSSUUAKBOf8Ys6aj9fuHbsANeKHl85m3T961+/fOUrXynqJHC0ymZVil11BnwgcHvMYx5TbNNZ4cPTBteCfduNAijlC7TwrBw5s+T60XPtlD3BRvVAHTtq0/WFGrUIUQaoCbwqWvJX2TWs8X9gzwxox/8t4Bmxdb5RciInD0wemDywLg+Y5A1OoI8rJlLBDRBw9JUQ21N+iWd1QLBjdcTkZ8WCHYGNMyK2weSlD3shrQmbrgnThC99vvOdr1hNEOwIcmxD2RYzKZvYya1G2GZK0s7ufPSjH22rTvKo87ve9a525sU5ICsynjJtcrf6ozzbU7aEBAa2yWxrsWl7yuqR1RkrT3TVS/3ZhQU3tpys/Nj6Enhop7oLlPjLyo5VLkGSc1C3uc1tCqBjC0v7rfJYeRLUaJf68R/78gscbn/72xf1F6jYdhK4KY++68Eemj11s2rEd1bgBGPeh6cDCKS0xSFkbbciJgjTblj95RfkqL+D27bibIc96UlPKoIePrESRJctq30CMDZcY3bYUK8kC1/E+U0dJthYHshMDV1qkNJCmYpb1DNywQ79gk6Vd/7KW11VqW581QipVJgrOuO2aaurum3625880Dv5anVOhtUeemA1vQ3N3wuN5+skbVxJ6je3Ot6Y7HzTN9E6iPyGN7yhvPGNb2wBhm0dqyEmWL9yeutb31psy1gpMRmaGAUSfrX0/ve/v1z4whcul73sZdsDK03eSYqgwThmG83k75CvszJWH5RJlqQdpL3FLW7RfrauDg5UO3OkDBOxVSXnZNhVpvo4t5KkWKGwUmFLi0we52scRhZgCIK0DU/gUupHuYIBgYn2Kc/BaQGS7aIjjjii0LViw28CM49qUL6gxtkagRm5IEFQZuVFAMIPzuEIyKzKKMdh7iTFNp8VGYew1U1QkqStplldUXd+EWgIOg855JC2RSg4cVDboW/t4hP1sgomsNN+gattwMMOO6ytugoYtU/QJLC6xjWuUdh0vbXFqo4zVdqgTGUJzgSOtvbURXv5Slmg1E8y9J1KTn8bzgOp48cmAUqNUUr91BCojiOVUdM1emlJuBFVvvSvhk1jxkgJWcOomrVsOmhzMzbWnOjJA5MHJg+cHg+YiPtktmnTpvYt3kqEbReToknSwygFPQIZ20UmYkGSXyPd8Y53bL/qutOd7tQOyloluvSlL10c2BXowFYp5LH1YtXFZGwLygoC/p3vfOfi10XJMIkKXug6G2MiVgeHoG0hCZoEE8p1fsVKBR0rL8oSEMG2haw8CdicVbLV5VwR21Zy7na3u7UzQ9phQudDwY28zilZQQLq4LwMH/EPfXVWjwc+8IFF0MAvDlJ7vxmZcze2kdhxDkfgJK9Ax0qM7S9+sCWnPIGLA9zO+lhZE5TxCR351Nuv1vjh8MMPL37ppe3KtlXFBp/e9a53LX/0R39UXDdBj1+Xqec4SHFdrQpZjbPCRuZ684cVqu3bt7dASXvJlM83aPrS+gxekna2iK70BBvLA0nK5oMPqhGKdtcopcYrjZrHZV6CtxIsrPh0oU7WoGZsuEZRmzcf1MUT3tgemFo/eWCPesBkx6CVG5OgMcc3fZOoSdwEa3Iz8Zrc73GPexQBkLMrzqdYgXEA11aPiV1QYnI3UZLbvmGfjtUSk6eJmw32r3nNaxLXb48z7ZdC6lDqx6TtF0qCD8GT1SUB0qUudam2WiGYufe9792CLMGW+qq71QtBgHrSEQzJK4AQJChTMLR58+Z2DsdqiDoJNOgI4gQCgi1pZ2RM9vRhfhI4CFYEJAIMv4DjH/W75z3v2X7plaRYWeEPgQj7ghu/VNMG9VJ/AZBD0vzpWvi1lsDPClGSoj3S/KKMI+oKlDzaxz6/0xUQClKde3L2yOFtKzdWcKz2uB4CJHV0PflKe2DBljbwA1156Li2DlX31Sj8emlacCRvMqzY4k2w8Txw0EEH1/imBj2t6RXXWKUyauTSGKv+0+eWrfisrLtZASuLJu7kgX3GA8nKA2GyyE8W6V7xJG0w7ekJ730PmNiUAoM+sZsEBRp4QGBA1nUPPvjg9swakyS+ybANZHXPH0+erosmk8eEasUEj1waLf9BBx3UVrQFFdLksHxWMNB4XU+AoGzY5GzVhy066mDFR5CA122qhzxWopxTEgiw2+vBFrky6cqLZ2UqGQ5js0umHfLSB3QFAkAasA8DedRNIKI8emzDymNXmm5Sv0nXoIxNkAwrK9pFzq488qLZhOXnH/6STxpf2TAZSAZ76pMM9x0d9tiyaqcs9RSUWpHqZ7Dw5esgX6cnvPE80AKfdTZ7TYGPDrui/Yk5eWDywOSBdXjApJWkBRxJ2tkSW0FWMkCf8E2IwORpQu2TH9rkyo4JGV3qh66gAJ+OfGTGMHnJpOEkbbtEfuXRpyePSZgtdgQvyaArHzuAnC2TvQPA7JBrB7689NitVWtlkUmb2Mnp002GgCMJ1bYClaT5hQ06yiv1I39FzXdsqB85fk8ng73OT9K2EqXZSYb2SAsu1UM56scGIMOjjxZwqbfyyAV3MB31YYMefbzuRzpJWn3xk7QvGmj6MB021EVghW+7zlafLbZ+XZSRpPklSZk+G9cDBx98lnU3fm2Bz+koYN01mzJOHpg8cEB6IEkLAvpk17HAwWQKm8QBujvBZEjXJNhpk2zn0ZUHTx744LpCRNeEaoJN0oIKMrrykAl0Sv2YWOVhk06SNsnSK/WTDHU3qasHPXbkUQ69zierWdqEj+466iFNn1waKFuZaDI6yRCwJGn1UFaZ/9CRBljyq5dy1AGdpOVjt9RPMgRElWzBBz20erOn7CTtUQDsyqce+ORAHjLlAXJpdujTxes2k8Fn5IImOskQtCRpARke27YFBZFJmt8ccnYQmq1eLtuAvX0BpjqcOR44+Cx7OfCZmRk66ZnTvKnUyQOTBw4kDyRpk3GZ/5goTdImNrQJsE+EVJK0h/KZ7PBNsoIVk2HXl8ckTJ+dJG1ip08PJpcXLTiQh74020kWgiL1KfVDR/6O5U+G4KHn63XpNugmw8RdTbQgjy5QLn266gknw+RPNxlo7QLyALrsKl8eQI5HbiVGmn3tBNJkaPrJUKdkwMqTn6zrwvjKgQG5tDJgNvFgcnnYUU7XEeCQAbownSTNx3T5mG/J2cDrtHLQdJQDSv3ggyQ1VVqA1ojp34bzwMymTetu88xacupoa9GbdCYPTB6YPLArD5jETGr0krTJS9rEiDceb/C7vskRSJtgk7RVATpJFoIp+TvPZJqkTbby4ptM4TL/oZ+kBUrJYJMuoEJXmb1+PS2fIEZdyPCTtNdqoMk79AkeH80um2OcRLJBMpzrUQc2MAUTSZbUEx+wqw5sAjyQBGp16nx6SZpP8NRf/l4OnKStxCRpQSc/9nwwHZAM9pPBHn8AK3fqLl+SVudSP/IoKxn8rPwkC9dOuucr9ZMs5lVuZbU/dhECPXiCjecBfWm9rZ7ZVUY36czMpl2pTfLJA5MHJg+s2QMmv5mZmTYhmuz6BLY8KEmGiY8OUACdZJg42dhUv/mRsUluUkQDMpgcoG1rwclgAy1fx2yaZNlJQtSChCRt9QaDDn0rMbA64cEmfjr4ygToJAsTPF2QLNov9UMXX9l8kgwBkPzS5GTJUBfl01ffZLCVDJhuMtDy0MOrxbR6sCktL0iGYIcuPv3OTwY7SZov5C31kwz1SNL4pX7k6z6oyXaNkzTMLqDj2rDfddD4bGtXEqIW3CZZsE8+zEsz7WW0ZfpsSA/oP5s2b15X22d2lWtm0xT07MpHG1luEALdB50eYzRYSWfM7/L1YrY6sIEe45XorkN2eoGtMbAH8GDQaRjgbUTQdhOdSdYkhsZDJ2mTpEmQb/A7SBvwpOUBaDwTKnkSaMFGMqS7juCEgnywctiB+4SNBnQAPbjXT1nJYJe9HkzJ0yftroMnL6wctshAMtjAT9Imd3zl8A3bAp4k7WGOSdrP7kv9JGkTP9v04d5GZVWVtmqDJkvSAh5pZYBxvuU6pX7Y4xN1UB86ld18m2QBdz4Z+/Kxj9a2LpdWZpd1PTpo+bvuGKPlIQfqIs2W9AQb0wMzm3YZwqzomF3m6p1FjSv+AAAQAElEQVRxxdwTc/JA9YBBqaL2hwYGpWT4NtgEo39kdDqMRGsmkzRdNhpR/3UaBpW18Cc9U1cYFhh7kVBWB8VoLwzGfOkO+J3eCDhJm+T7+JKkTaKlfvgiGfpOsshPBpq8+1T+JAurAslAVzONRw/0a58M8iRUGrDXiPrPBC/dQd5k0GWj86tqCyqk8enhJYN9ND4MkkUbSVrbuxzWjlI/SZqs1I9JHVSy/QmoEMqE5SNPFm3j48Hk3W7n4YMkLQgq9ZMM+ZMslJ1k4XrIK9Dgm2SRX0YfZUl23OkkK9qkN26HNEgW7fe0NqDhZJCrU5IyfTa2B/SJ9Xhg14HPOpeS1lOZAz/PgdXC8cDlG1uSNsjhG6iStMFTutRPnxwq2SalrkN+eoDdnp9tdqX7TZGkbVEYvJNQaeXTkYD3BIxtJVmYGE0Y/KMMder17frwBIse4CeAw1dwMly3JO1MED8KBFxTuknaNZV2/ZO0a54s5uu2+qQpTR/Gc42SQR9PuWyxj07SVl3wpNWhy6TPCEjS7qkkZ0RxUxmTB/ZpD2zatLe2umY27dMNnyq3b3ggSZt4+oQBm1SStIHaZNFh06ZNLUCSPj21T1K6LTgZykqGuiQpPiYnZdFBm+Tw1wtJWpuSHbFykoGPBiZUWxb8Ia0Oyk4CNb81YvrXPLCSjwjw9SvYtUQLfqT51HVN0gIe+gLOJO1gLzmQj0xe+tKAjc5nc0yzQx9PHtcxSbtu8iVZtT8kkW3DQpIF32xYJ0wNX+qBPZiamdm0Lmszu8q1aZ0R1a7sTvIDxwMmhU01mDHBg2QY7EwgJhtnBDzd1gPQPChO2i9UPCxNQLAeYKMDW2hYGewC6Zm6vaUO6khHPfBNXuD0ls3mGNhmE+51QXvInTqAZJg09QB1A+iNCuP2o4H+xB9oIODgO/2LzBN+vSQzGXzpachAn3PNvSvLtXZt9DkvEhXAuCZeBgrTY1sayKtPeImpa6hM7+M67rjjWqDuPVvKxZcPJFHNCSYPTB44EzxgLFhPsbsMfDZvXl9EtZ7KTHn2Xw+YlEwEJo8kCxPFv//7vxdvsPam7Te96U3tjduwN1+//vWvL+sF+YH8MOhloJX5iU98on0r/9jHPla8OZqut1MrH71eYH8lGNsjVx9v6vZ2bxNqkrYaYcItyz7JNIGOXSLAkRZk6FvS+hffJSneqv7Od76zvb6Cb/nYdUYLej/96U+Xr371q+0lpt/85jeLN7cLjARC3uAuP9uCnLe//e3FW8DZFjB5c7uAh62Pf/zjhS3BkzK8AR2fLlAn9Zxg3R6YMk4eWLcHZta5MLPLwGda8Vn3NTmgM44H/GQ4d5Gk/eLEREXuHTuveMUrikBDAPShD32odPjABz5QPvjBD55u6HZMZux9+MMfbjbf9773le9973vFSyq///3vl/e+972l14GM7npAeTuD3j626b3mNa9p7f/xj3+8ZMvFpHlAd5B1Ni5J2xrRf5I0K8mAu8+StBd8eo+T4AV4caf3YCVpwS6Z92gJUs597nMXacGT58t4WakVOGX4xihfTwvcPSnYE4SVxy6Z1aKeV/9mi5yNVsnp3+SByQNnuAfcv+spdGZXmdb7O/ld2Z3kB5YHdECTg2/UvnGbjGwf2Ca4yU1uUh74wAcWb4YG3r/zoAc9qDz4wQ8u8OkBduVnEw28VVs5f/VXf1W8Sdrboul4m3WXSa8XlLESsIff6wJf7nKXKz/4wQ+KbRk+4SeTZjJM0HrBNIHywjzMoyQtALLlxD9JmoTv+PGwww4rt7vd7Qp/JinS17/+9ZvO2c52tnKd61ynXPWqV20/97785S9fbn/725dDDz20rbjpj1e5ylWK7S5B0G1ve9ty4QtfuKUFPXe84x2LYEmAc+1rX7t4V5SH/LF/jWtcowiA1Im8FTj9mzwweeBM8YD7fz0F7zLwKXPrMTvl2WgeSNJ+xWQyMEn4Jmx7IEkx+d/iFrcoJhwvoLzhDW9YbnzjGzfA+53f+Z2C33lj3GXkgAwP7mk2QOfd7GY3K8qgB9A3velNWxk9D92VgBx0GZoNGE85q0GXH3HEEQXQu/SlL90mZ/5IBh+5WflJH0kCbUjoPtH4JC3QEdjgCyzGfCs3nS+wJhv7UdAN6JBZ7YEFSYKn3iel5WMfSAMrPUCeQw45pP1yjBxNX73YwFMXeiAJNMHkgckD+5EHdhn4ZHpP1350Oc+4qiZpE1UyYCWbdJK0ib7Uj8kC4Js8khQTR7KYp9RPksYno1vqJ2krIs2WialDFTXd5fbkBUlaHjRb9IB0B+lkqEOyFNNJUnyStO0pZSdDfTo/yZL2J0N6LO+2kmAvAH5PJEtlnX8gY9dF+/hB/0ALBJMhMLRiQ8fqIR3yHpRIk+GNsfzS5GSAbWmYDLj2XTcZrqk0HZgOSNKuLzsAr8thvCTQBJMHJg+cSR5IdhnCrFizXeZKppt7Rc9NzCUeMDEATBiYdKSByQIPDdAdxulksb/JnwzPTvGtHbCDjx7n67Y6JjOZSaNhgAbolYAsGSZE+QE9fOXC0msBdaXfIVlsW7JId/lGwfyYDO1PBl8LdhwotsXk11j862yN1RXXAAhakiEY7TQ9fus4GezxPR7cy0vStrro45EDaXrKkE5SkgHIOpChk0ATTB6YPHAmeyBZ3724fwU+Z7KTp+JX9kCy2PmStMOlJgmTS5ICSydpqzFJlkwsyWI6SfExEQH5THLAt/6xrWTQpQ+SNLtoekmQC+VL4MNjSNLyJVlgKw9gqAesLnCSBf1kKc1+EmpLoOftmDDZUQ//QAc+6EEGGpxwwgnFeZv/+Z//adtMeFZ8rLYB10IQhN/BdUHzF7/D7ML4eEnateo8OFnkSXe9jvEAGwCdLPbrZMg/ltGZYPLA5IEz1gNJ1lXgFPisy21TprEH+gQAg7EM3XnJ4uSB36FPOPQ6dFnHfdIzAZrw8OnCHaSBdMfoMazExxsD++O0/MnabjD56HcYp5OlNsgA3WSpDO9AhWRoq+sumAWuq1W8RzziEeX5z39+O2is/fyTpAVD9KUBWYdkx37VdeBkKK/rdzvSySBLshAg4XeQHyTprAlPHjhTPTAVvuiBrPMozhoCn12qLNZiojakB0wMJhONRydrmyS6LmzSE9wkaatC7JkMyUr9OFhKDvAFJ5W96p98Sdpkhl5VcQUB+9hJSq9HqZ/dtVOzrPqXZFXZgS7gRz62OuPhjq492oHkv/7rvy62vDx7x2FlvujXXD7pDkkWrm+XJenitvIoQeY6dhoG+Mmgjwb4q0GSVh453WQxjTfB5IHJA2esB5Ksq8BdRjUz6zS8rtpMmQ4ID6w0yWiYyQKgk+FbugAmSZtQTHAmQoAP6PrZsV/ydLt4Js6xLbwOSdpZjiSNxY68yZBO0spL0uTjf2wqv4PtFuWbnJWZ7JhnnH9MszVOT/SiB1yTJC3ItZVV6sdTkS9ykYs0nlWgymo/R4eTLAQySdr1G19TOmNIMk4u5MV0XZJBnqTZwu+QDGV1vWRIJ+kqC5gOWGCc4cRU4OSBjeuBZMd7ci3e2GXgsxYjk87kgWRpB9zVZGDiE0iY4DzczwP/POzvla98ZfFE3qOOOqoFL771H3nkkeVd73pXcQ5EHgGSSY/Xk8Vyk0WaTBlJmp2e7vXqGB/QhQU6HoLo6b2exPza1762PXn6ox/9aPnJT37SbCmbPhswSNIm12RpHdjsQH9MJ6vrdr0DESdLfcV/+kEyHFx2zb0eIkl7Zg6/WRHid5As9VuStjJHVuonSUsnWRLUJCn9kww023hJmm4SySWQ7MhbojAlJg9MHtivPLDLwCcz002/X13RM6GyyeJEliz2l2Sgk6w4qQhifvrTn5YXvvCF5VnPelYRcHzkIx8pr371q4sAyJOfbXEJhAQiHgJoopIPkJkkNTkJ1Mohs21iIuxgcsXvefCTtGcPoWVm22sNvGZCnTx52dOeveZCGj722GNbGXTZTIZypdkYQzLI8JKBHpc15qP3BOxPNvgsGfwimPXLriTlQhe6UPnud79bBMT4rlsy9DF5tDEZ8qHHkCzlJ2nXK0lT4/9kkW7M+i9J06tk+6MHkrR0soiTLOgmi3RTnP5NHpg8cIZ5INllCLNiXXaZa72GVyxtYm5YDyRpbU9SkuGbve2k97znPW015+pXv3p59KMfXR71qEeVww47rL2LybuWbDPJ6Bt/MuSz8uOdSV4P4Z1LHpRocjRR/ehHPyof//jH2+spvv3tbxdbVB5CJ78g65Of/GSTW1EyqcpjlUcZgigTq22185///OUv//IvW508jdkrDI6sK0/e6ZSkbceU+hH8KJstuLKmvzV4gN+pJUNAY7uLDz0V2XaXMz5W2JJQa33GtWmJ6d/kgckDkweqB5JhfKjkbv2tIfBZn+HdqsWkvJc8sG+YNWF16DVKUgQYVnO8LuDud7978YRkrwjwiomHP/zh7bUDnuWSDH2QDas+T3jCE8o//uM/lmc84xnlyU9+cnnLW97SfgX0mc98pjztaU9bWEF6ylOeUgRWgpNvfetb5fGPf3x56lOf2vLR+9jHPtYCI3ZNxED9kmGLRTB2iUtconiNga0YgdE5z3nOlkdAJS2voIrcxC3/BDv3AJ8JEru/khS+t9qG591qV77ylcslL3nJFmDiuYZ0yvSZPDB5YPLAvAeSYW6YT64ZTYHPml01Ke5pD1jx+eEPf9ie3yL4sfIioLj4xS9ebn7zm7cXjNIx8Zkok5RvfOMb7azNne50p+JdXAKOT33qU+19WFZ6/uu//qvc6la3au8Bu+AFL1is8lg18hLT73znO+Wud71r8b6ui13sYu39WcqzxcKOB+dpo9UH2yyCLyDIOuaYY1pgZhtGoCPokbdPxnjqKP8Eu/aAa9p9mKT9XN1qj/e7gctc5jLFqps+4Xrs2uKkMXlg8sBG80CyhsBnBafsMvBZIc/EmjywWx5I0rYqeibf+NGwCdC3eWdvBA4CEMFOMuShAwQW8HWve91yv/vdr5znPOdp22F++uzXQPJYjYH/7d/+rVj9ucIVrlC8L8uEeuihh7afSVth+tznPtdWE652tasV5ZlcBUcCoCTtl0T4Jt7f/M3fLBe96EWLSdo22dFHH91o9VZfdaKrDWjtmmDtHhA48lv3n36AZ3uSfwFZknawfO2WJ83JA5MHJg+s7IEp8FnZLxN3D3rAxAaY7Nhk5pu8rSRnOY477rh20BjPwdaXvvSl7SyO7bCez6TonI1tqre//e3F2R5nb5JhUrQKdP/7379YPXIo+RWveEV53OMeVwRDd77znctf/MVfFPq2uF70oheVN77xjS0YYt8EK7hSL4GM7S1njh7zmMe0rbF73/vebaXJuSMrPQKhJG2LRh3l6W0r02enHuh+gpM0H5b6cSDdqp2+cMghh7QtRdckSZWWJcFzmT6TB9bngSnX5IEyBT5TJzjDZBG+8AAAEABJREFUPJCkTV5JWpmChRvd6EZty+kNb3hD8RNm4NdTftVl20qAQc8Ki4nSlpXtq8c+9rHtILRVG+93IhcUwc7yvOpVryqXvexly1e+8pXi12Gf/vSnW2D193//90VZhx9+eJM5TyLYsiokgOkTLjtWk4BVHoehrSypg8mYHLY6IX9r0PRvTR7gs2QIVmXgU9fY9qJf0l3xilcstroEmHzLz/SSod+gJ5g8MHlg8sB6PTAFPuv13JRviQdMXmPGaukkLQBJ0rarrNA4yPrmN7+5HHHEEeV2t7tdC0yucpWrlFvf+tbF4WarMIIbkyNsIvRLKysygpif/exn7YyI80LPe97zinM5L3/5y4vAyYrSla50pfK9732vWEV65CMfWZ70pCcVgdDlLne5to1lghX02OpSVpJyzDHHlDvc4Q7lpje9abFa5Of0fm2kXoIkAZI8SVowp05JinaD7otkRx5ZEmhDAv8kaQeX0XwukHSt/Krvnve8Z1uZw7cSJ/hB0y17+jPZmzwweWDDeWAKfDbcJT/zG5ykBSrO1ghkrM7YkrrWta5VDjvssLaS88xnPrP45u9XXHiCoyTlYQ97WDuc7PyNA8rPfvazyy1vecs2ifo1mBWdQw89tFjJuf3tb98ehihgInv605/eHohnEnVOyM/VL3/5y7etFnUxwVphEuw4BH2zm92s3OIWt2gHor1DSp2uec1rtjNAzgTZmmErSTt/kiwNZkzU5Ge+x/etGiRpwa9gh8/VznYkbAVPsCOQJHNd+LGvEtGZYPLA5IHJA6fHA1Pgc3q8N+VdkweStODCBAbK/ActMBCo+Dm71ZtXv/rV5QEPeEDxiyzBhaDFCs4Tn/jE8hu/8RvtYDHadtjf/M3ftBUicoeeBVF+sfWmN72pvO997ysCFYGM4pKU29zmNkU+coHQpS996faTeis4dLZs2dJWGv78z/+85X3Zy15WXvKSl7QVogc96EHFao86O2tkolZ3aXlBp5OlAVCS1v4yfRY8IKjpAU4yPD7AwyH9ogvfKlxX5leQpK2udf6EJw9MHpg8sB4PTIHPerw25dltD5i4xoGCb/AmOIZ8q3dQ2YMJgS0kumRWBfBggZAJ0xkf+oIPKwN+hs4GPQdjTaB4aOUqC5bHOR0yNJv40spK0raqTLpsyM+ucgH78tAVkKmj/MmOE3KStgqVpPjQhScobXWMP/gO8EmS9gs72414yXAtXLsu73mkJ5g8MHlg8sB6PTAFPjvz3CRbsweStG/jSXbIIzgxmfVAx2TWJ7EkbSLEo0OXATRMjwwGAp/Ol+76aOdu5LPKI2CRxqfPBoyPJw1bvUEDaYEN3PkCnl6G+itf8IRmD9AHSZoP1EEegKaTBJqgeiBJCzDHvuk0f/Ola4gHkjS/1qzT3+SByQOTB063B6bA53S7cDKwMw8kaWITmOAiWUyb4PCTgZcM3/qTIU0mM5ykbRdZjRF04MGlftipqJ0bgUGSFlAlaT9npyNoIZNXXWB8PGk4ycKkzH4y1IUenY7lBXQEOGTS5HCSVt8k06Rddvwkaf4p9cNnFRXXhx+TtGuH14GPk8mX3R8TnjxwRnngQCxnCnwOxKu6j7WpBweCFpOcVReTnAABqG6SFriQd5DPRCidhNpCUCIhLxm9ZJgsk6VYfrqAPownXzLo4uPBbNEx0dJBkwE0HXXvMitEZEmW1I3uGJKh/mPeRqb5ESRpgWGSduCdL/H5JkkLjqSTnfu3TJ/JA5MHJg+s0QNT4LNGR01qO3rAhNRhLDV59XQPEAQLSZace0kWJ71SPz1fMvB73s6XRvcy0aBmbX9okAz5MaWV3QOaZJAlaZNqspgu9cN2kiYr9ZOk/l/8Y08qyRKdZNAjTwY6GXDnsS2gUhc0KPXTcSU3zF+SFvD0BvNBkpZM0mRJFtLdh40x/TsTPTAVPXlg//fAFPjs/9fwTG+BSUslkrQJa3k6SXHeBpjAPJsnSdvacJYDOCwMrwbkzt2Qd4zugEdnDGSCHoAvvRzkwyMf03gAfwxs4XfQpi7H6zQ+XSDY4ZNkqX/4bKNDkgUX6BsSySJvnE7S+hfeBJMHJg9MHlivB6bAZ72em/It8YAtnz7BE1jVSIIsnnp85JFHtvdnffazny1f/OIXi/dlwZ///OfLeoGNMXQ7nbc83fm7wj3frnC3s1zPe8LIYE8jFvRwhImdX/gqGXxjFYtsf4Wp3pMHJg9MHtjfPDAFPvvbFdsH65ukbWGZ1Ev9mOCBszx+Fv7617++vSfLAwM9c8czdB760IeWhzzkIXscvI+r20V36Dy481bDdHYFy/OO9T1k0bOA/uqv/qp8+MMfbmeXBIWgB0FjnAxBUHXd9Dd5YPLA5IHJA3vZA1Pgs5cdvBHMJ8PB1O3bt7etCM/IMcl7orKHCAoS7nGPe5R73etexesI/uRP/qTc+973Lh5aiI+3Fuj5d6ZLZyUY51lJvpw31l+Jpq8NAE0HBn/6p39a7nOf+5S73e1uRYD3+Mc/vlzjGtcoDncLBm1/9cBnI/SPnbUxmYK+nflnkk0emDyw5z0wBT573qcbzqKtG5O5cy1J2qFfqz/nO9/5yo1vfOP2igmrPVZFYCshAgKvgbACZIVkJaADuqzT8Bi6HF6NT7ZWYGM1XbLVQPsEefJa8fFkaU98vt71rtcCQsHg8oDHylipn+X8ytpQf0majzZUo6fGTh6YPHCmeGCvBj5nSoumQs9wDwhyFGpFQxBkMrey4QnMDvua8HsaD3g1gScmrwU8MHA1PatLY5l0hzF/T9LL7fc07AF8niitPPXWVm0X2PCTALH7iM8mmDwweWDywOSBM9YDU+Bzxvr7gC5NgKOBVn78wkna4V1YUNRpmJ5goGP0GPD3FIztnl6612m5HfxkeNaMwIa8t7MHOwIfQC44lGcjAx+BjeyDqe0HvAemBu6DHpgCn33wouwvVUqWbk+YzJO0sywmND8Ph032Jv+Ok7TD0EmKT5K2zZEs4uV86Q7JUr3OXw0ni/rJ6aeVkyy1gweSga+t/KH9Ar8kC08jtgrWgyJ5QBJogskDkwcmD0we2MsemAKfvezgjWDe5J6kBTMme5O6VQ0TPpn0GPAORNDG3q5SP0maTwRBAj+yMvokaQEfPhiJJvJA9cDUrskDkwfOdA9Mgc+Zfgn2/wqYtIGJX2uSLBxwFgiVXXySIQBI9m+srR00mU8Ef0AgiNchSScnPHlg8sDkgckDZ6AHpsDnDHT2gVqUyV7bTPQgGSZ1gRBI0lY2kpWxvAcCaLv2wkCbkrQgkI+SlP4hn5uba+/3StL802UTnjwweWDywOSBveeBKfDZe77dMJb7JD5uMJ50kja5S3fAP1BBG3vb0EC6Y/QEkwcmD0wemDxw5nlgCnzOPN/vWPJ+yknSVjWSYeViPMknKRvpkyy2N0lbyUkGvJH8MLV18sDkgckD+6oHpsBnX70y+1G9krRfLNnmAUkWai8ISrKhAoAkC+1H8EEH6TEkWVgRG/MnevLA5IHJAxvRA2dEm3c78HFQ0+RmIE8WB23pDire9dD0wZim23md33Hn08FjC6DJxtB1yNBd1ml4JRkeIN8Z7Eqn16tjttRBPjA+1NppuvTI0V0fjdeBTgc6oKc7lgedZCH4kAYr2cFfD3RbK2H2xvyV0njrgbHd/YXWzrXWdXd012pzX9Ebt6330143MtDTvW/T67wJTx6YPLDxPGBcAOOWS4Mx7/TQuwx8DEhAIX6S6xkkns/iJ7qdr0JJ2rf6TtOVx2SP53CndJK2LVLmPwY6Omwt15MmZwskabmSAZPLBzoNN6X6T5nJoJuklTvmlfpJ0uqd7IiruH0bh1cCtvghSRNrh/LxYXVXN3w0JTJ5uhwvGfKT0SPDH0OSVk+yrpMMPHrKIUsiuQMkafmT3cc7GFuBoe4dkt0vI1k5zwpF7ZesZOX2JYv8/bJhq1Q6Sbvf+oMrjRv6p76r/ydDu8uyjz60jDUlN7QHpsZvVA8kafOv8YIPkhTjCPr0wi4Dn2RxgDK5msQ9lt8AJhjxhF5YMKRSQKXgs5/97OWc5zxnOcc5zlHoGNTwYemzne1shQ4M2GAPaKw0PnvAwCnvWc961uLpwICcHrvdlvzss4EPS6MBuoP07gDbXZ9d9ZLWTqCt+EA9z3Oe85RznetcRR3VF18b2OmgLniAnjQ9djt0XXJ24c6jL80+fWnABsDbFdBfDeRdTYZPvhqQ7wpWy7u/8fv12Bne39q0Wn3Xck2NF/o+3X6f8A0adNt4ve+iO3/CB7WBfvLD5IcDsQ+Ym4DxYQzaKm2MMNclafNnkuL1P+a6JMTrhpm15jSICXj+67/+qzz72c8uf//3f18e+9jHlkc96lHlr//6r4sXTgIvZnz0ox9dHvnIRxYvbHzwgx/cMP7f/u3fNl156HphJUDT9/JHaS+xBHh0YTp/93d/18r1Eki6ePTReMqTlpcMJpP/9IA6dGC320LzgbK9lFJZMF1t9dLKBz7wge0N3XjyydP9xSfojsno0AXo5aBN/cWeylP2OF+ne77V7HT5WjE7qwEbyl0JyDYKrNT+5bwDxRer9YXO1zf1bfcBWr9929veVr773e+W173udeUxj3lM0e/x9WeYr3bln0n+yDa2Tn6Y/LC/94E+VvR2jNNo8735jRz9zGc+s/z3f/93EYdYBFlr7LKS3poDH5mtSHi5pODnS1/6UvmP//iP8tWvfrVIf+1rX2v4K1/5SsP43/jGN8o3v/nN8vWvf73QJwNkPQ8defE1quvLQ+8///M/mw18Nr785S+3xtOVjx6ZdAc8wDagpzz2ALqD9Gqwkk7ndZvqpyxld8wePt63v/3tBX/0vORobUHD2q+u0mTLAR8olx7bHStXfkA+hm5H3p1B11sNn568q9ns/J3Z3p9kvT07w/tTe05PXfVN9+VnP/vZ8p3vfKd861vfKkcddVT7xvbjH/944Z7Qd+n2Pnt6ypzyfrWNx5MfJj/sD31g+TjZ69z55jNjg3HkC1/4Qhszjj/++GK3aa8HPkkWzoZYYrre9a5X/vEf/7G8+MUvLi984QsbftGLXlRAT7/kJS8pAO8FL3hBef7zn9+AfMwjYwfQ79B1Ou56MGAHsCtND3Q76A700B2j6Z1eUFc2n/e857W2S7P50pe+tPnluc99bsN4HbqOOqi3+qPhbgfd9VfD3U6Xs6EuPd3xWI8O6LIDA7+49b+pLfueH3r/hl/2spcV/ftud7tbudSlLlXuc5/7LIwHvY/C+ieYrue+dz2nazJdk73dB9z7q4Hx4SlPeUq59rWvvfAjHosx64VdrvgkabZtdSEudKELlRvc4AbliCOOKLe4xS3KTW9603Kzm92s4Vvd6laNvslNblJuUuGGN7xhOfzww8uNb3zjcstb3rLJ6ONf97rXbTbkJWcPyIdH/0Y3ulG5/vWvX2D5fvd3f7fc/OY3b8WJnz0AABAASURBVGXRI5OHDF8+tvCVS4cdfHUF0nTHgL8ajPU6zR7bv/M7v1N++7d/u6DHoA7dR+onDaunvICv8LofbnOb2zR/4ne9Xt5yPJajlaXN6qMdXV85aBh/Z0BvZ3B68u7MLtnObE+yW7R+sa/5wXXbGbhX9Tu4378GrfOd73zlale7WmuT/HSA+2dfa+NUn32z703XZeNcF3NkB3PtBS94weIcoN0n8ch6YZeBz9iwJaYeAFlqSoagKBkw3WSgTzzxxPKRj3ykfbOzt/9///d/7Vcelq58AxQ9WsKSh032ABrg/8///E957WtfW2wFKft///d/2/aaA04//OEPy2te85ryxS9+sZxyyinUS5Ki3H/7t38rb3rTm4ptuWQ4Gc62g9l+ZUJZejkoAyifDO4gDchh/A996EPlla98ZTnppJOYbJEomfpq3w9+8IN2Kh2PPhiX77zDK17ximJJj10yuozRReNLw+qPD8g6tk0gUv7e975X6NhSsFxI3oE+Gx3jdxoGnYfugKd86Y7xAHvqDJN3oAd6uutKowEajGlp+QB6LbA8f8+zOzZ6Hnhsb0yTrcdmtwEDvnKN2FsO7B9IoL1j0FeA9uP39idpq8oHUtuntkwemDywex5IhnEgyULGZJE2Xhg3HIhOFvkLyrtBrCnwSVIUJspSeKkfdEU7DFgqlgwByIc//OFiy8f2jyDHoP/Rj360bQHZ0nEOho1uW150MjTKnt8//dM/FUGOIMbkLoiSR7DhfMBPfvKTVjd52T/hhBPKG97whhaQbNmyhWqrY683DJpghX9kBmfYAA2oJWl2kgEr653vfGd5/etfX5TDH/0k+uc///mizT/96U9bMOSUejLkS9ICQPad/xH4OK8jzQYQ2CWL+mRAmeqD1l6Y/i9/+cvyuc99rtj/FBw++clPLoK/JGX5Rz52YDI2lqeVMeZ1PX7pfPkAGcCHAT32k6F8MjbJQJLml07DY5CX7Q5kq9FkgHyMxzbw9wT0MtZjS33k6zb4BN2BbH+CJEvuh2THtL4JtAset1Uav4N0MtjovAlPHpg8sNseOCAyJGntMGYgjA+wcbTzpNcLawp8uvG1FJgMFVZBwYrVGCsRViGOPfbY4pDSySef3CZpk6HJ+j3veU87wKxxdN///vcXByCd3japs/Xxj3+8vOpVryqCqQ984APFz9idF7jABS7Qlr7UUX66yj3uuONaQISfpAUbyfBzOCs1VmSUI1D62c9+Vt761re2A9hsCGSOPPLIVlaXC3IEa4IVZai71SUBmDydV+pHvfFNbtr35je/ubVHMOIsjiCwqrXVGXpsKc8KliAoSauvoO7Vr351C6KslAmg+PPIWrePfexj5Y1vfGN5y1veUi55yUuWq171qs0n6ik4/MxnPlMElupvRciJeG3m/1I/ylQfARM9AaaDqIIu7eHD973vfeU5z3lOecc73tGuV5IW5FllE9i9613vaqtq+oX2w6AHr8rAr8W1Q60Ow6uvYFHdBaho2C99OuABfBgf7mk0wGcHDbocH00Gk4GVaLpdhpZHGtAHaEAO0CvBcpm0lceuy9anPvWp1i/5OElbEeSfZLhv0BNMHpg8MHlg8sDe88BuBT4rVSNZOmCb+ECS9o3w4he/ePmN3/iN9osOk7pfePzmb/5mG/w990YQ4KetJlmBgsn3CU94Qvn0pz/d8ltFEfyYnH/+858X219vf/vbi2BFwCQtUFGm+vWJ1uSLB/DgX/ziF+2QpZ+gC6Ie//jHFxM+uTo88YlPbGWyLVAQIAnAHKry831ByH3ve9+irg56K0OZbMPJ0OZkwPja96QnPanc6173Ki9/+ctbeX6qp53yKNvBLTr/8A//UB7wgAe0tgk87n3ve5dnPOMZLZ/HAphE1Ued/XSfn7oPBDvqbdtMQMYvyhC0+KmwLUP1Z1+7BFDa7yf3fjIoIPPTY34XNKqPnxH+y7/8S5Hfz/IFdP/6r/9a/t//+3/FdiUddTjmmGPa9dTeJC1o065SP8kwudv+0z5l8D9/82mnpTv46SKaDKABPkB3fk/jjenl6bE+vQ74oNcLlrcDvU7TAz29HHdZzzNOP+5xjyv4frotEE1SvVOarxB8B08weWCPemAyNnngAPDAeHwc0+tt2ukOfMYFq5BtjiSNnaRc6lKXKle4whXa6oNvux5IdLnLXa49mMvqggnSVpZ8ghxYoGMlhBE2rXT84R/+YXGw6SY3uUl7ZpC8tnUEQ2zQBYIRgB7z2RGEWHFwuFog4AC0YEBZeOpnVYKeFaqLXOQixcrJv//7vxdBiG/u6ve0pz2tTVhJ2oMZlQWUm6QFT9JJ2k/vfvSjHxXBnucfeXaJn+XbpqMDHFAWeGgjvlUiqwNWZx70oAcV5fGb+vGNlTOBl2cWCV7U/+ijjy7q9kd/9Efl0EMPbYeu/+AP/qD57La3vW0LVAQ9ghRlKNdWHGwL8aEPfWjhTyta2vzBD36wOJhqFerP/uzPilU6Kz1Wxs5//vO3VSgHsvlGsCVoTYYgh80kzUf4/KJN3//+98tv/dZvNV8K3ASR2nf/+9+/wOonwAJ40nCXCf56Gg+oG31wv/vdr9lB05O/0/TIpQE5DPC7bsf46A7SoKdXw8t1lAM83+nwww9vK5vOfpX60T+Txf5SWdPf5IHJA5MHJg/MeyDZO+PjHg181NWJa0FJkhYUeHKr4MdKj5USwcRFL3pRqi1ASIaGmQRM3LBAx0RvO4Cip7ra0jKBsmcVKRnsK48eENzID8uHlwTZAhCrJYIGk7pv6w5fO2Bs4rbCY3K3VSQwOe95z1tud7vbFYGGwEUg4hu7gMjKlS05KyC2c5SjEPXvZUsDdYaPOOKIcuUrX7kcdthhhY58SZoPLn/5y5erXOUq5YpXvGILCMltZQlobL0861nPas9CEdwIVpK0X7sJlPgyGeyw6VczMP9d7GIXa0GnFTE2rJSp83HHHdfKVY4gxjbZpWqA6qnTAhVnq6wIXec61ymXucxlihUhgSK5tguOrPa8+93vbg+ks5pjSy1ZDHz4BAhmkyEAdB1N/ne+853L7W9/+3LXu961aMNd7nKXcsc73rHAd7rTnRr202c8gRx9sq4LC+rwu7xjPEAfj72eVh7eGMjoKA+mgwfowYAMoHcF3Yb602UHz6+Z9AU+5nsgfQbCmV5UMvRVFRm3Hw3wJ5g8MHlg8sDe9MAeCXySxcEsSXu8tEHMBGzyM6GbNB36NcFe+MIXbhO8CQAIdEyKVjHkMelqNBuAnJ7J3DZODybw2Af0YIEQG/KAzpeHTNpPxvtk/slPfrJY2fBqiStd6UrFFpjtIbSARD0ucYlLFKsC8jicbQvJ9p1XZLDX66GMJLI0SLJwiFfdkrRVEHrq0oO0ZOAL6pLBf9og2LMSI0izleVczaUvfenSP+zwm3bisak+6qU8gZLtO6tcgjhbbMoQjNCjf+5zn7sFQXhJWv3kFcTByhD42R6DXUc/S7ZF5swQX1iJYUed6bOtbaV+0ElasMdPSdrZJnLpDvTQyoVr1pan8/EAPpBfeeqIBkmav+kJvse2xnnI2JWHrjqzhYaBvOSALhjT0suBnA14OShf/02GgF29ldv1k8V+Q3d/B75ZSxuStP63Ft1JZ/LA5IGN54Eke7zRM+u1mGTFAcuAb9AzsJuQTSAm68te9rLtnV0O4hrw8ZVNx4Rge8VB20984hPYbQJDsGMlBi0wcvbF9oq0iZscDZtETFqCAVs6VnFsE5n8naOhZwWDnpURZ2UEA7YeBFQezGhFBX2HO9yhrRIJcORzPkhwZNtCEKQu7CRpwYI2azseusx/tFNaYEEG6KlnkqaVpE3yeHQFfve4xz3ao7mtMMnjcf7awxd0tJ0fk7QtKoZM6ElaPnoCH1uBVnVsMVnZsvqTpF272dnZdug4GQ5997panbKtyGe2/v74j/+42FYjtzrER9rvkDl/sKtNydAO1wKoZxJVa+WpLxv4/CGPdmivw+rqzwcyWJlK0q4BW3SUyRf6C1vyk8FAPrbR+pV+IA+b/KFs5eDTYwuwpWz56eIBOmMgZ3vMG9NdzgZ+ktaPuy1yQIaXpPUdbSjT53R7gF9Xg9NtfB8z0Ns5rlbnwWP+RE8e2F89kKTNjb3+yTCf9PR68W4FPsmuC+03XZL2AlIrPLZ4TJjXuta12sPLBEICkCTt10gmVs+dMYnaMrHFIsiwimC7xkMTbel4+KCAxsqHyasHUyYtkw0nmFCt1FhVstLhQLGzOX6BZAXF4VVlOfditceWie03qyS2mzwE0IOS2DBp/t7v/V47k8IW2oT19Kc/vU1otty0z2SIr3yTmEDDmR75BRB0TLh8Q0/wh09POVZR5FMHMpO0FRrbL37ufu9737u9lNXKlDz8AcujTPWwQsUn2ujsjfM4DiJriy2zu9/97sWqkdU39UrSttZcB/WytefslUDEio5roR62aH71q1+19wPZnnK2RT3vda97tV+UqdPVr371toIngFAf9mCAToZ+I/DgK9eIH8hdN0GKYBNWN1txwDZjtwkLPuXxazf1xJMfxtcPkjRfCfCcKxIwqYO+REdbelAlrUxls6Fd2sy2OuLR6XVFd0jSgrlkEZO5JiBJC2qUzRYMyvyn255PHpAoGXzDHxqYBFqAZGl6QbATgg/BTlQm0eSByQMHgAeSxfEhGehkwKe3eePA5/TaavkNciYjE7PVFFsiJjMTpiDEpGoyNgkLPug/+tGPbj8n96slAYZfMl3zmtdsT2n2gECvyTBR+GWMfOSCqec+97nFyowJq08uynXg973vfW+xZeXMjp+tW70QeN361rduPwP3U2MrFg7I+nWZCfnQQw9tz+XxKy6BC56tIVtcfvrtvI2f0wvM1MeBVXWQTzvUQZ7f//3fb2UIRmyTOR/j6bUmY4GOLSJp9fFIf0+wlY9fXv3qV7fHchvc+7kcbXbGSN0FKs7XCDwEUyZlwZoyDj/88PYLOnXyayx+9cssB5TV30qZX4EJYEz46uFXRknaoWMBnXMpSYrAx7VQrrNZtty02ROi8YB6CSQFmeqvzq0T1H9JWmDALzW5QCeRbGn2gP5CT0DiHJLra/XNgW8HvLVRsCrtALZrLA8QpJAz2mn1YFdAKRikJyjSD11PcvqulzLp0Xd+yS/YBNYCL/nUC2gfnAz1l393oZe7u/km/dU9wKcdaCVpfSsZMB6gA+8pYA/sKXu7aydZ2r5x/iTj5ERPHpg8sMwDezzwYd8EYVCwqmGryORjJcJKj8lHoCCwMIGZfEzghx12WFuBMHlZwZBXPqsQvq0LGgQo17jGNYpfiZm4L33pSxdbVsoCyk1SrA4JEARHgg+08myRWHVg22se1M3kZlKTX3lWf0CyOHiQC2AEYCZO5eDJbwtJG0y+eGTqpG4CMvrqoe70TLCH1bbyh3apn9UW9eAXutrGFl9YKaPPV3jsX+p/fon/AAAQAElEQVRSl2oBDjl78vOJ8uhIy6OdSdoBZWn6ZMpEC8K0Vd1N/vykDq4hfyhHMIbPrjoCNvC7HbryLIckC5OQeidpKmzJA5TN79oswLL9qAx9wMFzZ66s9FipIe9PALeFd/TRRxe/FHNN+cHKjQPsDl/LI9hhS3m2M/3E3zYd3c5Hq5R6WBW03eq5S/TJ5IV7XekmQzvQE5yxHkjS+tRqpbpOYxjr4Y/T+yKtjh32xfod+HWaWrgRPLBHA58kbQsoGc5m9EkDBm7o7lQTDR5s4oIBXpJ2AFZaniTtOTH0AJ7JKEk7A5JkYR+QjA0TWzLwux08wAYePXZAklZ3vGSguy08+eSRVxrd5TAbnU8XjQ/ThekIfvABHlmpn2Roi7xkdMnoSHd+VV1oaxLJVu9G1H9JmlyeZKDZke5Q1Zp/ezpZqqfsZLBNt+sJlsjUCXRZkratMw5uSv30fGNc2Uv+yNgStFilE7Q6zN1/Fm41S7BMLxm2TwUlVsOsWHn5pRU9gbGtSyuE//zP/9wevOiXhPJaSbTaCPx0X2DkOvCLNgmQ1J0dK5ICUmfNXGt89dPuJRVfIZFkh0k5GXhJVsgxsXbXA/oB6PmS7ODzLoPHuiul8fYH0A6ws7omO/fFzvIeKDI+Wg4HStumduw5D+zRwEe1kuHm8w1eB0yGSbVPHCYbfBMK6Hx5ARmMb1JC47GHlkcaSAMTE0wGkqEOSVrAhFfqhw02k7RgQRlk6pSkapQ2gbONR56k8ZMs2ErS9EyedOiDZNBlE5T6IadXyfaHr77sw5iCGpgsGWywB/CTtGAmSRvkux65vMkgVxZIhjS5/PTRSSQX2q78ZNBtgvqPHqhkK7PT7OIlaXVIItl0GlH/0QWVXPiTBsqCuyAZ8rObpPnWiowVqAtf+MLtKdS2FP0U3AqavMmg5+yOa2nVyUrQkUceWTxewFaeVSLnwqx28bGtLNuHVoKs+uHzmfzKFvRYKRP02N7ycEarY4Iotkv9sFNRu+bJUG/p5aCOYMyX7jDmT/Tue4Afey79aQxk0jCdTsMd8EHXQa8GdMBqsFq+tfLHdnv9xjx2lqeX83o+mC4M6E2w6IHuG3glWNScqI3igT0a+CSLk4JJxYSfZGHCwDMJJ2kT3f9n77/jdUuqOvG/Pv3HDGIAFAmDMI1Djg1KktRNjtJkEIEGHHLOmSYzKDQiGYQWkCBJQEWC0CQFCZJBUEmCoDiojC+Z+b1+L7/Pu+qu5+zz3Ofce+6593bfe8/er7POWrVq1apVq/auWk/t2nu3xSFtEoLJo5P0yRWvYCHa9ZDBg5N0PWi8tjjUsUBdFjYQJEEuwSqAMnURKAuUhQmi4SS9DnbJwzcRKl+68YE8GLTFkYx6k/T2yFfnIqvbJ00WxkvS+W1x4AH5i2R/JxI6GbqSgYtHJhm8ZGDlARm2kkEn6fUkQy4ZmKx2tcXBziQLqi1li0cHSMaj2Um63PQf2Wl6lZ7mCz6k1c+3dOsjq0BWd6zmJOl2sM/tOLKCHJvhlXe7zMZtgY73MAl0BDjk3da0Idr7iTwVyBfykhH0qdt+JhuhvbzSCzWVF/wIlNnTFgfblF2Q89+Z7AF9NK1SWl/okwLpAryiyUqvlp+m19HKFZQuGK/k0aDS28FTefQ6qHrkTXVKF5DRLhgUH56W2S30unbzy1ZQ8oV3i5/mdrZ2SAKfJH1i51CTRBLkWp580AUW/5L0wKItjjoB5QNpGCTpEx9eWxzFW5C9nmTUuZouuWTkJ+krHkl6vSZGk6gBpO05qoykPIBWd5JeLtnQR14eQAN64eIlQx4fVF4yggd14LXFkQzZZGA6kvR2lgweOkn3i/JtceAnWVBt02qM/Kl8kq6P4DRPebwkvXyS7i885UGSnoc3hWRDZ/GTdDJJt7PKJyPN7+UPT9UJZrzaQMDjLdFeRyAQKRvJ2/fjMXt7jOy9MrDR4Sk/T97ZJ+Wlim55JWmeOrNp22qPzek+y0FeOQGWDdT2C1lhssHZfidgJYk/BL1kkyx91ubjiPBAMvokGVh/6SswNRAfTHlb0eSAfLiATlDpyocPBSTZlppp/dsqsIuF+Kr6DAZ4BUeAa2YTzgIP7Djw2erESTYu3iT7nCiSbGpyki6fDGySJJBsTuOrXx5AJ0F2SLLUgyEfVi4JskOSpdw0Lxn8LrT4l4x0kkWq9QkcoQycpPOSLPW1PUeSTiWbMabyyQY/ybJ8EiIdSi4ZvCRdTmYSaAnJSCfpMkl6Hh2dmPxbx5tk79WmJF0nGWVBkk1ybXLwO0hGoCRokZ2kB1NWaqQFNQIQj+2T8Y0r7y3yOL5H920Mt5LjsXx1KmOT81e+8pVmk7M8KzpepvjBD36wf+tMvW6bwZ5k87kPK0j27QhqBD7qNRB64s2j855Q8ySib4h5Mo9+L6xUZ5JlO+lsa45kwz+VnaTITbh0wGzYlLlLEtpeTdXvReOXT9Bgmle0fqlySfq5aSVPvmBVXhLJnteJPf9KJxl1SQM0ICYNk0En6QE/GpQcGekCaXmgeEXLw4PxphitTfAUqk3KsUUerDwM8JLs1U78Iw20AxwKu+gB63Th8w2fWjUmkwTqe0M7Mf/blR7YceCzL28lWV6AyaCTzVj5ZPCKhoETFqDBlE42yshLAnVI0utN0tPTf0l6Hl4SaBMkWebLSAJtgiR7ySSDlwy8qcAikWTxf++/JJt0lUSSTiYbOBl0z1j8S9LLJpvxImv5l2zOW+fDZMgsCy2IZPCSgRes5YSPBsnISzZjeetA3clY2UIDQYdgx4BkABeQ+F6ax+995sHqi0fq7bkRwHii7tRTT20Cobve9a79m1yeqvO9Ly9XdJvLO5mue93r9u+i+RaYR/7VZbO0Vwd4Ok1Q5T1H6hN4CYCUsVnaypBVIU/i+SyG1wF4rxJZ9pqADKTr2oinLoAGaG1DJ4E6JGMCpQ/DwAzvFuAXUO1Flw/QxedraTD1IxqPHBmAxhPwoJPxUs4k/fzVh21xkAFJlpOffqBzkd3/ktE/EuxyjiSDlwwsL9nQIV06CuMVJBv9j1c2k01GnvPxxz/+sez+w4AMW517sAy2wABfe/HIagc+Gp6h9feL6XtP9PJhMvqM35Lh92Tg2V+7xwPHnRlNTc7aEyvZXH+SHjjsr+3J9uT2p+doya+BIRntlgZJDqoJdABKChuk7alJ0jcyS9u07D1BXrbo3Ul3utOdeqBjk7EXWlqFESx58uvud7978+JL70Nya8vg71aXt2oLjLwA0iZnqzwCGu8h8qFSAZSntkwOyphsbJL2Tim31NhhkLQRmqxAi90mKPt9TDbS2gHQq5Bs+CvZPFGSrXIm1STLSU7eboBk+Icf9IM2J+kf2UWDJP0aTSLZ6ZJP0tNW+vSJSYyQPgL8qh+9JgNfuaLlFy8ZepRXBj9Jf+JROhk0XdIF5OiE63xAy4dBMnQnkex9jNDeJD0Ya4sjGfkm5yRNe5L0lSW6S6dyC/FlsMZmbWEbkE8WTzmyOwHtAlUWXYBXNLwujbc/SNL7b39y28lPNutiF6iyaC8l5Z9kyPKT6x6PHBl4ht3jgePOrKYm46RLDg/eXzuSdJFkYIkkB3QBJkM+ieI7BhdawVZKknTbkr3xVmW2w0/21pdkU9FkDLybmDtIJFm2QXEDjYHZwGOAd8tJkOEWljyblvH5RlBkwJIvQLEKQy5Jw5NHjl7BkNthNjgLnuhHm0y8/8htLHL46pBn4FMXGXl0CYjUJY8edbKxVqXYyH7yU1AWFA8NkiwnOGVNUG1x0JFkQbXlBLfFZNVljtV/+kO7+Zu/TObaiuYvNF9JA2ny/KgscCtyuherdHg56fve977++RYv23Tbkk7lk/R+ScZ5rg556qCbDnRbHGj9b6O7dzzJVy+oMvBCdBncJBt9W3nkq2zJ4oEkfWXC+e2lq17rUOc325L0hxvKJgH6s571rOY1Dc5f5yyQT5860VuB+oF8+gEar0AaVBqWLpAuKN7hwOrYrl6ySfqYo4w0X7iG3Rr3YlovacUHzoWSk55h93jgTAt8jiSXJuPiKJuSfafJJYGWkGxOLzNWiCT9QkwGlp2kD7wGqWTwk8247eBINutI9k5vpTZJt6ktDoMB2woWrG3/JVkrS5eBBjbQGrAFNyY9BQQzfsELOJL0icBg7iksgY1HzckAgYxH0JOxSkCfyckTXn7ZAwOe+qz4eFmkfHImH3Un6d8pM7GRk882mD3qJC9NH1vwk/Xtk1eQDBl+BPSqQ740G9BJ+rmBB/B2CyTpqxd8IQAtX+s3oI/wCvingD+dN84fbw/38WNpfaUcH9og7+3leDau+9SNPqCDjHMNlk7SH1hgS8nQJ58tzjdvgP/ABz7QBCdtccgnL58OkKSvWtEtD5T97KBvUbQHu7A8MkBaO3yPz5vZfRA4GeeHuugno82COra4Fpy/+OwG7IHxtoLStS4/SWeTKcBINvjS66Dkt8JVZjW/+Ovw/mTX5U95rls+smJ8uctdrj3/+c9v3gJf59y6Omfese+BYz7wSdInl+10ZbJZNhnpJNspvkkmydp6k7350wu16E3KKnGYsbqriq3oyj8QTBcw0H/xi19sfokXePeOd+i85z3vaTYhG9C9oRkP9oseTd4vYROQDcywJ7QAOeX98vf2Zb+aTQ7k5dskDdPx7ne/u8lTL4z3zne+s/PowAPqVB4G6lAWyC+QN6WlAZ7yyqGBiY3f+GGK0bsJnAtAAJOMVRft96vcygo/6d/PfOYzPTj9wQ9+0Hx7ThCcpAlm9ZkyJn+BifPG+eNN3gIJ+v3SJ3PiiSf2t8LjCyj0uScGv/CFLzSBBD5QRt9YUdFfzqVPfepTPZgRCAuA6fOqAzp8XoWMt4QLarwV3Lkp4GKPIF4g4v1UzgmvTHD+C2SSEfjRxw/aKM8LO03Knm4sm8goI6CqAMpnbuxNYzNQPzm64P2BMqsyeGCVL73Kly5IQmTHUHp2rGAfBflFn1rl9cSnF5Ra/VMkOTi76Zjh6PTAMR/4HJ3dcnBW10AyxQen8cBLq1sp2MDjNpKVF+/Y8d003yjz5mXf3/JtLL/EYHkF3rJMDiYrXxqQwcd76Utf2uTThQ8qD7/y1VEyaPzSRc5boGEw1UGWPqA8XEC2QBm0vLKreL6f5qkznzixWZtvapLiI+ndAskIdpL0lRbnh1UKrxWwF0vQ41c5P7q9ZLXGh4Y9udcWB2xDO/8JCASjAiZBh/70Zm6/8hei/ceHb9XRLbDyegT6BT36SBkBBtkKOHwTUKAs8DrttNN60CVPP1l51JcCI8GJN4U/+clP7qtXvpcn6BEYqVPgK+hxngncBFS+jSf4EhABOpM0gY+XcPpGob1s9Ajo3PLSFm0FSfotNTbzGx4dVjbow9OWfQH5giTdR5UuPC0/5SVDXr765KELkpGf7I2nMkVP8aquyks2dBWvcJIiN+EkvV38WFG6/wAAEABJREFUQi9As1ngTDgJNMNR5oFDYe4c+BwKLx6kjiT9Ik028EGq3FHxZKP+JEsdyQa9ZG6TMOAQ9c0xk5VHxh/4wAc2m5fvf//7Nzy0CQ8fxltHe1LrYQ97WCMDyBRIKzfF8tQBe1Re0OFN0FWfPPImo+JJ06MuNL58ND48BbwpyJOGq6z0fe973+YpMfsMvBmaT/gGoJOd+1j5ow2S9Fs+2i/oga3oaIcN6vrMN+GsnAg2gMmenAlMoGASM/H7fp8nAPmYjHc4yRMEkBfwCCAE3YIVryzQ9zavu3VlFYU8cOvMSs2jHvWopt+trLhVZuVAXV6f4Dt897nPfZo6vRzT6pEAzAsy2eydUTbmewO5+pS3Ad+me6s0bsmyS1u1Rb0CJKtPgmJPHXqRpuBMnWTJ8JP6rTC5dWO1Cw+QIZukB0bVdnXIA2hQNAymPHTBVnl0l8wUk5cHF7/SU568ZON8J4MH0NqKVqZAWp500VOMlkcGDSqdjFuQeJ7StDKnz+XjzbD7PDAHPsdgnyc5SwOpZNQ/da0J4frXv37zZJUJ6t73vnd/JH2VNqFMwePsgBxQTnoqg8avfNikBMtDm6BMfj7mamLFV+Ze97pXgwFelSksH8grkLcOpvnKAHph8uy+4Q1v2DdnG3ST4ScT1tRXu4XmA1DttbLhhZSezrMp3Qsqv/vd7/b3MskjR95tiySSDe1JQOV82FawYWVFoJIMGbepBBiCCR/m9RoEry24y13u0k4++eTmlhj9gherS1e96lUbXc5ZTxgKZNQrqML38V6rTK95zWuaYErAYkXoOte5TvN9OCtC+D61IihTp3dFPfOZz+z76GywZ49+N1ELhMh7eaZbo27V0kn/NKgxWXv5pmCKTnUqzxHsS9L1tzWHfDCVJ4ZXkKSPG8WHVyFJD1jx2V9lpYGgZVqHfHxQtHwgPYVk6MZbl1/80iX9n//5n5Ld7mkaTQcb+ZKQ/vWaCrfE3epOgj3DLvTAHPjswk4/M5qcjEElSR+MDUTJBm1QSoZM28+h7BT2JV5yZIo2YXnTs9sNbmG4hSCPDYXRBXjKHygk6QNwlaOndMIGYTDNL3o3YX7R3iRQX6FIxq9y+1gwBS4mLEGLlQ2TFh/Ks4JCh6AgSd9wnKTvB9LXApkk/TZaWxzK8rtgg44k/Zx0S8wqjYCi+J4OrJUnugRCzpu2ONRnBcpTYs4hr1UQnJns6feuKK9ZEOxYrXnFK17RrM5YZbzjHe/YBCtWh9z+ZL8ySZo6BEwnnHBCE7id7Wxna1aM1GslKEk/r5I0t4sFTmyjg93qZ9vCxP4nnYwynbHnH3mkMuhkQyYZQcc0r+yDyVfZJMh+e09eTyz+JVk+fUYPqHw2lY6FaP+rNBk0+SS9byoNt8VReQuyB17JsCFJ903lly5yfJKMfOcRnn5zfjinpGfYnR6YA5/d2e9nSquTMegk6fUl6YOURA1o6MMBBkCDId1+UXvKx20NG2fRVX+yYZPBmfyhgmToTgZe1ZtklbUr0slGu5P0wEdf2Txsone7yUZzG4ut0Hmnknc54fm17jFujlJG3wpGbDa2d0dQ5EWV+l/wpJ8FNgIF72uy+fmNb3xj32Bv35AAhVySZnL0zifnCBs+9KEPNXt4rLDQY1XI/h2TpyBHkCJIop8Odtk4S4fbYWxz280m6CTNypRVJG1J0gMz5T7/+c/3dwe5/ea2qFtsgCydbXGon3+82FPAZfVK2SQ9ENA+MjZR27eEtpfFCpHVJLJWPD0swEbnuls+PuvCj0DwZSVL8EnejwXXCj302ddkz1WSvsGcz7VvYV5zO1G+/UsCDnXY46ROdQnubD6vtttzxTbBLf3y9F2S5lajFRl7npI0q3763UpeksYm5wKbgb1z5NnoGqeb7WgbxvlEm6yQ2RTvPDjppJO639g+w+7zwHG7r8lzi89MDyTpwY6JKNmgp+lk8JO9MVuTzfx1vCTYva5kTAadsfhnUDZYLsj+69qAizZomjBggyab0MlmXUmWepMouk9IskmeXqAOBZPN+Xi7CfhYe5P0oIdvkjGZ+iX+9a9/vQk+BBD22AhkvJXb99tMtlZUbnSjG/XAgYx8fSoYuPa1r91sEHa7TNBksvNGcMGCfWa3uc1t+mZletxOE0ioMxkrRje+8Y0b3SZOMlZXvAzTm8Htv5HnySD22fzs+3L25GiDCdXGa0GTtNtk7KFDwCEwIC+4EQxYiRJgWIliowCvzhE22ZdGDiTpT5dZDaLPpC6oSNJXSAQbbXGwSQChfvoFbYKORVYToAmy7BOStm+KXfRL4/MhG4BAg8/p0WfyproFSgJJZQUv6rb3St2uORvUXV/yBTOCTAGINLuU137665MySZqAUV10JSMQchuQjmSskKkrGU/GaZ9AKxk+kma7utHqqTayy0tJtScJU2bYhR6YA59d2OlnZpMNoOpLxiBTaTywmsbbKSSjDuUNbMcdN05vk5hft8kYKE2SJq4kffJkg0HSgF0DZNvBQQ+YFk2yDILoT9Kzk4F7Ypf94wdN1kcwn6GtqAhGvJH7Dne4Q38z90UvetG+EiPwsUfKvhy3jjxJJTiwZ8NnTvBOOeWUBluJEYzQIfCxx0qAIziQb+O0W1I2G9vwToZNSZp9OfLsRRO42A8mYPJmb0GM21X2a935zndubFK/J/3ouMENbtA33rORLeTtCVKPMuQFPYIobWaPVSbB3e1vf/veTv5IxrkhSGM7OcERkC9t9UcQJE0XSNJ9JlBzHidp7BZUkXMbz+dgBI50HX/88e3UU0/t14D2CyLdkmOTNPu1yYs89Q/f2ZwtUPGUJvs8fk+3wFK/CThdS4JPPqj3bfGbQI5/kzR73dipD9nl0zMCWHbbf8Uf/C5t/5Z9VvKTUVY6GX6yd1A/kNUudgM+uvKVr9z0h3rYKdCykkZWeobd6YExM+zOts+tPsY8YPCvJhm4DW5Jmr0WBm55eH4t2kTqF7CBUDkTF5yMwZSsNFwgDSq9XawMIJ+kB0Lo3QpJ+m0GPknSVyySNJOk1QyfGrF3Bq3fBEQmWhOfCdTtJSsn+tjTTUAwIUiiQxkBlAlbWXs6TOb6GDbhm6Dx2UDeLRf6kjT1Wn2xYkS3cwavJm0TMztMyCZRfHoEImw3YbNV3VWWLk92ycczQSujTvt26MFni8CiLQ7lbcR2jjpXyWoDu60qeWSerEBInrKeWmKf4MNkzw/sU1+SZtVKoKEuvmBnMs5JepWljzw5Oham9BeKCigrP0n/nIx+YZ+2C/LK/3xPnp4k/bM02qhNbEPTlYx9QewQqFgRYpc8Oku3VRppZWH9g+YPfSPw4gP1a7P6pdF0WUUSRNrXddWrXrW3R7tm2J0e2FWBz+7s4rO21Um6AQZ5RDLSRScbabxDBQZ2A7jNpXWbq3QbTPEsnxuIiw+vpvG2C0l2fVBzoL5KRhCUpFmVefzjH99vf5nES5e+lDbRoU1yyVi9M7GaKOWZ6KqMflQGmByVq/wkfRMufvFgQB4INACaftik7JxKRj87j9QrYKjzW/1uQakvSZ9gqywsLxnlyRaom264dGmbdtDFBvWZ9L2I7ylPeUqzz0h5+UBZt8CU1zZltUE6GX4WKJGlu8rC2gHTQZ6MND0wHhlYO5KhT36SvkeJXDL4ZLSHvHLy1EkvXgEb5QG8Smtrkv7UHj10KItWJzuVUQ+sLFAOTtIDavlk1W2FyvueBJptPna1B+bAZ1d3/5nT+GQM9El6hUkOa4Bg4DNAquz000+H+iBoAJRnMLTXwSZIE4NB0cBKMAnU7UsG3RmLf0k6f0Ee0F8yyiU5oHLHqjD/J+l90vYceFZDBD/Jhp+SLOVMePoqSQ+O2uJQboH67RoTIzoZez1MosnQJXAw6et/YIIEaGXq3ICl1aO8tDpgQQcMkvTgSZ5zB1aODcrRC5J0++kDzkvl2dIWB3qBlueVMuTw0IDtyWgHvkDL5lx7jdRFh/rJytMu6SQ98JLPRmXpYgNZMvLqGpBmP9vYQC5Jt78tDv5XLklfsVuwljgZPPnKla5pGp2k9xUZdZNriwMtHx/WrqIX2d3XbJJXuMrg0ZOM9ioHkuEz+VaC3BKzKsU/2klvMmTQuwTmZi48MAc+CyfMf8eeB5IxoPmF7Zeed6xY/va9HvsY7H2wtG5TpoHRYGowRB973jiyWmTCYpHJCpZO0oMZk9KUZwKThpNsmmiT0cdJeuCQhGiHZIPWp6DqIYAGyZCb0kn6ZK/OtjiS9HRbHPQUJOkT8oLdBAXOH2WSDZ3y6C6+8yxJn/zx254jGWX2JDtKNvOS9Hb2zMW/JN2uZDO/6mInm9riwAN4IBm+TNJ1FC9Jt62tHPJBMupK9sYrRfZKJtkWby+hNYwk3Rd8OIVk8JP0UvK0uycW/yqdpJdfsOa/XeiBOfDZhZ2+W5qcpNkQ65MB3sRsf4NNkD5r4DMUNlDa/2ACTtInL4P7bvHPWdVOPgZVPzpJn4BNTG1xwMCkBYMFe/knXZCkl53KVl7htjjkAzxYEAJXGk7GhIifDHpRdDlJJul1kQXk4CTNgQZJehk0ICd/ivGTbNKXbC6XjHRbHMmgkyxSrZejjx44SedrF16SLoMuSIZMkmHfccf1VaEkS1nl2+JI0nlJWh1JerlkA091J+llpjw0++CCZJSvNJwMXrI3XpePN4Vk73LJ4LU9R5Ie2LGn7TmS7KFmtFs8cNxuaejczt3lAcGMX7s2UVrZsUnTYGeglHZLAI9XaqA3AUvPcHg9UH7WF8lYecCT1hfJ4CVjQsJnUZLlpLtVmizQ18mQlwZVBg2SYG0L2EcwSZ/Y254DX10w22G68ZLsJdv2HMnedSfp8song07S29wWB/4CLdPJyKs6k8ju+XhJur62OKQBHaDoRVaXT4bPKy0/GfrwlAFokGRZLhm0/GSDnqaTwU+i+CZIBi9J11mZyUgn6e0ofW3lSDbkks30imjXn+xbZrXMnD72PDAHPsden84tWnjAwG2ghJP0gVMwJG1Smua1xSEPJFmkdu3fmdbwZG8/65uCMkSfFJ2kT1yVhpO9eXTIA0UnkdwWJEM2Sa/PuTItWDr3x5vmr6OTrGMvecnIT/bGyeAthRdEsjePrWCR3f/QyQhyVttFINmsIxnpZGAyBcngJQMX/6zA2gWmdU/TSXpfTvNnevd6YA58dm/fH9MtN6hb8YGT8dRJkr7MPR0Q257DBEt2T3JGh9ED5efqB2mgyuKhDwaSbLt4slk2yXKSTAadDFxKk5FO0lmCaUSSXjYZGG9fkGRTdpJefspM0pN8A3pii39JevkkXaLkk/Tgv+3nSNLL649kBEj7KbJXdtU5zUgyTW6ik/Q6k82YUDJ4aJCMdLKBp/UVXViZKSSj3JQ307vPA3Pgs/v6fPstPgYkpwNgkr6BVpAz5aOT9NYmA/fE/O+weIC/SzG6IEmfAOUlgZaTtXLdjWAAABAASURBVIkYgyycZClbPHx0QbIho8/lbwXJhqzy5OAC6STQEpL0zdZkiplsyCRZ2lj5cBKow7Qsmp2gZ675RwY7GTqkkw1auiBJ91+STXbQX/5siyNJvy6SLNtTOuBko3ySRYm2SV/bcySby+9hd0RPJ7b4N81HA6Lw/oDcOlCu+MmwrdIz3t0emAOf3d3/h7T1BhpAKWyAXQV8MJWRBngAXSC9P5jKotfJ1y/yaV4yBnG8dfn4BwLqrvYqh8YrmPLkgWme/N0EyYb/tTtJn1CTvbH87UAyyk5lk8FLBl7Nm6YPlE6yLJJs0JjVt8ngJwPLWwdJlu2f5tNT6SRFbgsn6TpLOEkPhtrKkWSFM5LJ4CcD4yYbtHQBO5P0+pIUe1s42ZBP0nVsq+BCKMni/95/yeAnA+8tMXN2qwcOJPDZrT6a232AHjAATou45VTvEcE34QP0wcK0rmRjgEvSB/jKZ4M66/0gSfrgmgzcVg7lDhRKRZJOJhu/MtVdPvCIPQE8eDdDkt4P5YNkpJOB8ZNBJwPjgSTQJkjS9SUbmIAVjmSDl2ymyYBk8Kd0sp43lUHvC5KhI9k+XtWXbJSVl4z0lE4Gb9re1fxpXrK3fDJ4yQZe1VFpeApJ+nWXbJRN9k23xZHsWybZOn9RfFOfr0sXDz7SYTrusLXS6BkOjQfmwOfQ+HHWsvBAksX/jb9kTPwuXFyfGvARRx9D9IVrb1UujC7AA9I+VLgvIDMF5YCPEapPWfWhDfg+zCitjDyYPDxN4wH8VcDfF9APyLADDaR9aNFL5JL0CYJvks1+a/OxpQeSLCc5QslGOgnWmQ5JljYle9M7NSjZW1eSnao7LOWSbGr7YankiFI6G3MseGAOfI6FXjyC2pBsDnbKtG9/+9vthS98YfOxRh8vvNOd7tR8BHIKeFOY5u2LrjJTmarDByd9aPJZz3pW++pXv9pe//rXNx+g9OHCqfyULn3wlF80/jrwkUYy6vYRS2k0kPaxyic84QnNSxOt9iRj0igfzfjo9IDgFRyd1s9WH2keSMa4kKSblqQHlz0x/zskHpgDn0PixlnJ/jzg44BvetObms9E1OqHFRCrLAcDVmOqPL1ovO9///sNfPe7323f+c53+urK1a52teazCGQAObhgNV387eIqb5UHDbTRKpcVpy984QvNhyU/+9nPdnv4LEnfWCoQkp7h6PLAbO3sgdkDR58H5sDn6OuzI9piv3yTjV8oSfoj5D7w6AVvPhfx27/92+1FL3pRXwF68Ytf3A4G6JmWlwbFe+UrX9le8IIXdHjmM5/ZnvGMZzRvbrb6VDJTebyXvOQlDaAPFOhSH1x1SP/u7/5uu8c97tE/5igQsueIrwQ8yYa/2i45tH0nTVUOTMtKFxS/0jAePAW8KUzz0NvNWyc35e2LVk/BvuSOpLyyt/B2bSv5wtstR67KTDH+sQbVvq3aVflTvJXszN+3B+bAZ9/+mXMPwAMuyKl4pWEgz/eyznnOc7Zz7gFvVgbnOte52jqQtw7I0gFXftHwuc997ubtzPKOP/74Bp/vfOdrvuwt7xznOMfa+konHcoUSBcUbxWf61znaj6BoR6y6qj0ORfttbE6SW/7oXiKjD+PNXCeHGmw6uOpffKm6TOTVvc62I4N03LbkV+VqfKr/H2lqww8lVtNT/PQ8ldhK/6q3NGSrvbA+4KjpT1Hup1z4HOk99BRaF+STVbbVGy1xwXtI5SgaCsennaCrYKg4VXALxl50/LS8vDIweoQXNhMjPf//t//a243WXn6v//3//aVF2VAlUeTVXYVk8HbF5TMf/zHfzQ6kjS0Oum2qZkv2MJB6GT4KhkYf7eAftJWeBX4iz/hgqnMtFzRUzm8AnxlpdFTwAfqggvIoNfhKW+VlqarMBpIF9CLV7j4MB5gKwzQ8mDp/QHZ0o8uqHKVhvFWcfHwwTS9zoZVGWmgHHDNKIcH8ApW08UnX/QqlrcdqHLbkd2JzFQ/mg4YoLcC+atAtnj6jl9A0fLQ8L6Anhn274E58Nm/j3YssdsKJlluwkvS97EkadPDRSsIwquJ3wWOdmH/l//yX5p8qyN48sjKS9J1Cira4qAryfKlawtWD2iSDZ7vcdlMTBe9gC5p8nTASZrABJBRf5LeHjaUXMkmIy/ZwPJAkm5nkuagr8rDArJk5MnfrcAX2g4D/QJWaTKg+LA+MaEKLAWSyjkvYPl4Ak5p/S/YxZdWbhXjyadXXumSBnQBeYA9ZNSTjDeDK0+PfIBWFgbyAVo+KB0/+tGPemAuOGevPGWBMtM0ehXI4dFHv/bioWGAlk+O3TCovMJ4gDxQBgZlC54fFfQohw8DvilZfLL4Bfyo36RLjoxy6sUHfGKPHBl8QB85MKWlAV6B9NEGbNd2mO38ZK8izA948mEyaCA9w/Y9cNz2RWfJ2QOH3gMGToEBzQY2A/+nP/3p9hd/8Rfta1/72nLlxAD4+c9/vpE3ALjYBSfSygIDAV14ApskPXBJ0vcZJWkO5ciSkTbAfuYzn2mf+MQnmo3H4Bvf+EYvY0AmxzY4GTqU2wqSrWXUu1W53cLnA8Cf2gwn6X2ND/QvLB+g9UEyfCtfPztXgHOCDFnwV3/1V+3jH/94X3F773vf2774xS9i94BU2SS9f9HKOW9ggNcWB3qB2r//+7/388IGfXlJ+ob0ZMOWJD0AT9L1ahOdsEC3LQ76kvRzuM5BgbZXLPzRH/1Re9WrXtVOP/30Zj/Ym9/85mZzfJJlXc5FOhaqOo8/imYXmh/URz//qB/vb//2b5u9ZcqTTdLtlU7S9SXpvCTLNtClPD3KoWEPDXhCkl8rr3S1PQc5vLOd7WxdP11s/uQnP9m014Q+LUs2Sa+bT975zne2P/3TP23eeyWvLY5k+HxB7vVXMtOMZN/yyoBpGWkw5RWNX4CXDJ+h8eFko068AnkgyXJckgbJ4KH5qXznQYnXvva13Q/6FD/ZqDOJIst+64kj698Rac0c+ByR3XJsGZVsXKjVsmTwTA4uZtgvXRufn/3sZ/dNyE996lPbn/zJnzS/EA3cNiV//etf73t3DKYGFIOBsgZUg6gVHjwrR3h+ldprg0cOkFPWIG6Q+bu/+7v2vOc9rz3lKU9pNkDDz33uc9unPvWpRl+SPhizU7m2n2N/MvvL34/6YyI7GQN2+bRwkh6c6Ke2OMpXcDJWVhbsPnHov/e///09SNaP+jUZev/sz/6snzsmf+dPBQ30KE++MJouaXZIO1/owxOMv+9972t//ud/3oOzZJy78sjQzV50MuqXpy76kjT68IBgx4oMmsy3vvWtJtD53Oc+10z4zllP/wG66SCXpLdbPWxUJ740mj665RVf3pe//OX2v/7X/+qBILkk/XyWR7YtDnSS7vu2OJJ0GdeQMoWT9BXZbyx+GDz/+c9vgpi2OJIN29hLrzLoRXbXi/aE5Vvf+tb2m7/5m/36Ui8+/8BklXO9C3r0HR5IAm0bkgOT37biQyiYpPfpVGX1HZ5xTp8aE636JOPcK1+RJQemtPQMW3tgDny29s2cc5Ae2O6FaKBzUfuF99GPfrRd61rXave85z3bec5znubXjsfUDYB+XZowDARov+q/8pWv9MkCT+CEZzA22Buw8U1cH/vYx5pVHYETHfIMHrBy3vFzwgkn9Ho9eaa8AdrAk6RPAm0+DpkHkvRVgFJoAvzhD3/Y9P+HP/zh/th/rbB4nYAg1MqLCdW5IFBQVt/6VSxA1l/f+973+q9fq3j06WMbzG10dz6Sf8c73tFXVpxDzoUkfWIumr4//MM/bK973eta2SDPeeJctVLx7ne/u+twzgpO6Fbne97znr5i84EPfKC/r0m7BDa///u/3974xjf2VUy8tji0hX3KmvhPOumk9tCHPrQ98pGPbLe4xS2a9gjIyDtPF0W6z1wP2kunNgjuBApvectb+soUfXym/Ic+9KHejqL//u//vmkDf3rq0GqYlSC6YdfJl770pfaud72ref2E64W+yuf3N7zhDc17uQRp+kT9ri0rQHxmxZTdyZjUtTFJ75e//uu/7iteF7zgBfsKKzu1jw/hJD24FCB5EOK6171u++mf/uneP+ygC2YPmNLJqC8ZWB4gtw6SIZdkU3aSvYKREkhGXjIwfrJBS28X2DYF5figQD+d97znbSeffHKz2i1NBiTDn8onO6ufnt0Kc+CzW3v+MLfbBblaRZLOmuYl6UGFycwkcslLXrLd//73bze/+c3bfe5znz4ReEpKmSTNSo734VgNckvALyEDrsnAQH3aaac1twus2LjV4emqJz7xif0RdnyrRgb2GlxMPgbdJE09gq2f/Mmf7L/QpWugNZCXDW2LI0kfMJMsJZINWvllxi4mkg2fJINO0lcAHv/4x/dlfcGCVwJYZTH5mmwFNQIEtz2tyulD/XPGGWf090OR/a3f+q0maBUoCHqTtLe//e3NOSPoOfXUU5vJ3m1UrywQoDj3nAd0C3Se9KQn9YlfMGGl5IMf/GDvLToFRc95znP6apIA6DWveU1zLgqMBOkCJjLONcGJgMAqJr2C9Ic85CF9EmObiSwZq1gCCO0SfAhOBBaXucxl+rWRDBk2fvOb32xPf/rTm/PeqxYESQJ95d0qe+ADH9iDkoc97GHNqxz4TtsFZYJKAb4g6DGPeUwPiNjupZps5vPHPe5x7bGPfWx/1YTVT/WwCTzoQQ9qT3va03pg94pXvGIZjPAhnwl68JVXF6fxmX5CC0T9MDGZe4EofwB5yWhjMs4H16Ry2ry/60b+FOiThsGUlgZ4YEpLF0z5zrEC+fLAlIcP8GGABqu0dEHlV7ow3fKAc4UfQeUnI/BJBsZPhu+UmWHfHjhu39lz7uyBw+cBF2uBYEPw4pe5C9yvyP/xP/5Hu/71r9/Odraz9V+pSfpg2xbHxS9+8Xa9612vBygGdmX9+jWZXOEKV2jKnvOc5+z7M/74j/+4l7vSla7ULnzhC3d9BlWyBlj6k/QJ1zt3TGYmSY++21+wqK6XVyaJ5Fqotkwz8abpmW6tfHLcccf1QFE/8Atf83u95VrQKqixsmBidk4IQJ0fghKTA95lL3vZ/o4k5awcWnGgk1ySJpCg320xAY/g4253u1u74hWv2PcAka2+tWLjXCLjLdzXvOY1+14b5YFVn4tc5CL9reN0XOxiF+urkuwSeDmPb3e727Xb3/72/RUKAhjBChu9uftWt7pVX9FI0m8ZmdjpFRQImgRVgg+3uS596Ut3Gf5K0m/5egGo2243utGNmuBF0CbYOPvZz95uectb9gDQ29G1wws7TzzxxHbCCSf0VZMb3/jGjX0CJLdwBTZ3W/hBYCh4EbwJ0NwaZsM1rnGNxmcCTkGNVa7b3va27dRF8Pjf//t/7/3IdwIv/aE++bC+0y6gX5M0euwNusQlLtGuc53r9FvWysrnB32grfpUoCXNTjrwpZP0c0a6wHl5zMvsAAAQAElEQVSAhtkD0HgF0/RWdMnCZEoPukBe8Quzr+hpfpVZxWTWAT3JCGSS0U56z7kYx7yCw77HJH0scr7J45O256BzDzmj/XhgDnz246A5++A94IIESZbKkkH7le0CTsYFb5IzYRnI7SPwq9kmT4NHMmTIGxhtRrYfgm4D7YknntgnB7cATEJ+3RpQfaLCkrrJxC9Og6+VI6AuwQ+dN7jBDZrPW1hpElgZ6NWdjEmKDWDZiJk4KA/oN/7UR2gTntUAvr/QhS7ULnrRi/agxYTpV69BnqzVjapYHwpgjj/++CZQcAvFSgxdSfokoYzzzIoGOfrhO9zhDu2GN7xhf5pP/zsPrBZd+cpXblYeTe4+O+K8YF+SdoELXKD9/M//fLMCZVVRIOXcYp9AQdAlIHHLiJygQ6BkdcZtLLarnz5Bi/a3xeGdUAIT558VTys2gg37fshqA/us4Dj37WFynguqBEJ0uUXrx4AVLXVaobFqyWbt5xvt5E+BCptsMmaT24tWhfzw4Jtf/uVfbux0fShj9VR7bn3rWzeBjSCLXfIvd7nL9b1wL3vZy3oQ6JoRILJZMKWPYD9Q2OqHxaMe9ai+Z0pgK+gjq38FQa5rP1b43aS/cE9/WlN9SfqPIDYB/sMvkBYUwMpNoWSKJ00OoAukAf2g+DA+mNL0kQP4cMlITwGfPF5hdAHb9TMdfJukn59PfvKT+/5DvknSVwL5i3ybjwP2wHEHXGIuMHtgPx5wEU9FkhHkuJjxXbB+mRuMDdiFr371qzcDsn0Jlv1rcrEKYDAwEPgFaPld8GJJ3SBMJ3mTnV/VNk4awO15EEiZTAUzluOl/WpWP53KssfAa4XnV37lV/pKgHoMyGxWL91kgfYVSBck6b9GpeXDSaAOxZNA1yAovdtA+6vNSbrf+MPqm/4AfA+bOGFlkvRJtmgrGAb/ZOgwwZo88ehL0veUkNffdCVD1jljJYms/icP1MW2JP2JIoGGtLJWRgQkVnpuc5vb9P1obBb4OPfsm7HaI8gSCND1gAc8oN+asoKkrKAmGe2QD+gQmAjinNP3vve9+2qlFRG21fmnfW7Hnnzyyc2qlGDeStEv/uIv9qDftaI9gjE/HLRZ29WBn0RTut1+ELDFSsKjH/3ovn/Iue5HhDLJCDIU0HblXRfSaFi7BVtuO7ulLDhy3drPxGZ62G8VzYqsgPJmN7tZu/a1r93uda97NX0giDMOJMMnPitjXxYfKl/1JMN2baITyEsGXxuT9GBXOXJtcuDp3yk/ST/3nGvaJJ8cXYoWxuMb6SRNP8gH2smWysMroJNu5YsH463KJ+kBTekqGWWtHBon9b20PPa0xSG9QPPfAXhgDnwOwFmz6M48kKQPRsnGio3AxABkZcfgYAA1Qbi4/XL9pV/6pb5HwZK4wKUtDvIGJr9Ereb4UKi9FH6pWvnxK9syPPDL2+0Fg7glfXsT/EL3a9cEY9AABjBgIPErVJ5bZQZjKw7nP//5+60Jg9TChE1/STalt5tYN1Ct421X39Eqlwz/mTiS9Nsw9nyYsAUbVlMEGMAqjn7W//rR+cJn+CZUgazVD0Dexlh6yZtE5dszQ7+gWVpg7PwRDNMliLrKVa7S7DWTL4CyKuLpJbQ67dlxTtmDRtbETRYW8LDFrS6rNwJn5d0+ZYPbXFZH7DFTn/Y495P0oCMZ2HlutZFOKy/J8JPgyEqYc12goH3259i3hifwEMQIQgQNfhiwwa0r5zcZbbS65PpwnttELAixSkROnYLBJH0STtJXWwRa/GTPE9180haHfvKDwt4i/n35y1/ebyfzM9/zWZL+jiJPT7od6cEFQaPAxyqdftYWdbvOrFLJdx7g8QesD/iNv7UlSQ8OnQMLU3qQKsAiT851DdBkirYapb5klNcPgg3lyLBbfTU+JOljgHoFluTVZ6ySTtLHNzbxkXJslaf96lcWL0lz/mmneqyOOQfQytOdjMBKuWTY6MeevWLGJ/az1zlApiAZ50mbj/164EgOfPZr/CxwdHjARV0Xpws+SV+uTtL3WBgoDCICHL9gXeD2GPgla/OmX5kGSLcQ0A9+8IP7t77ufve79ydP/Gq1tG9jrI2fnoixnO4XsV+qH/nIR/qTMpbO/SI3+PKcyQC298emaGDyUL+JwCDPLoMk2bK92jJtV/FgOpONQah4ysurNGzQw9tNkGz4hk/0EV8YzE26bvfoIxPsSSed1G872Zul3+35sprhNpTzxm0Zk72gwgqG1QIrJoITK3gmHBO688atqMtf/vJNYE3eyuKv/uqvNvsn1A9OXqykCKw9WUjOrSbnnSCYfTe96U2b4FmQ7raPAMJkJJCnS5DNRqs9bqOZ3E10bBMQWW306gR1Cfq1H9b/Vl0udalL9Vt2yrm9IXivc0/go34bg+lQn4na6hAfWI1yLbg955t0bovZo2MVRsAkCPM0lw3N2mKvjSDEShXb+FNgxrfOeWntZptVGno91cU3ghP76KzguN5cJ2wTdLJTMMTnzm+63ObSZu1x3QD63TKTJxjUZ4IP54MAQOAgWLDaoQ88vKC92i045Rcb4PlNgKf9fEHX2972tuaHEVoApb8Fk4IG55Z+sveLj+lQl2v/4Q9/eF+F0k/GI21xm08Z44i+FOS5RSg40hduOQqsjF32V6nDrXZ+FQB6LJ+fnUva5fyQ7xYjGeOMAMjGfAGOAAjP+ScwJafd+jBJc75I60N+dA7pI/6FZ9i/B+bAZ/8+miV26AEXYgEVLlTYhWqAkwZk/HpxEZusbNz0QU+/qF30Bk4TlgHWUq9f81df3BbzC9tAa3XIL2p8v7QNfuT92jKg4ZO1x8KvXAMmvUn6MrdfwfQJjEy6Blb61EvOQGOQZl/Zrw0gGTqSyNonaCcBkwSsfOkt3fjHOlRb9YMBXHtNkCY5txo9pWdCEjxUPwpGpW3+9bSS2yn8aOKwT8Qqn9UbWPBjojvllFP6KxEETCZrj0Vb+bMqITCwKditJf0C2OH8EiCozwognc4Z54SJ/apXvWpjhwDDJOUJKeA8ZovAwETMRoG5oEh9JrX73e9+zeTrfNVWdSbpKyQCdpO1dgm6rY44F/koSV914SMBhzaaTO1/sxfGqpCgTmBg8nZOmYAF/yeeeGJ/QIBd7LRS5VxXl7ImcKs3AjfXktUpwZ9zng8FWIIhvvPDgG0CjFe/+tWN/1wz6nZry/4d+VbSBJ9J+qqRQMZ1+axnPas/dOC6aosDX1mTvLr5Q6DKl64/aSAA8UPI9a/PPT13k5vcpK+y8Lk89quTjexll3YJzAR++kPAoR3sdutbXxsT3IIUpOk3ugTC9nnxTZImWKMXz7nFx1ai+ci5IgBmo0DFOWE8Ict3AnYb5PUvu9ipj5136nQ+G+u01/khoGajwFed5z73uftKlrFi4bL+g5FP+C4ZY04ysPwZtueBOfDZnp9mqQP0gItzWsQAbsLDdxEbwCr4wUvSn/Lwi185eX4FCV4MhH5dGTDpMWmYMOlLxjI0nfKKTycdBgh8ZfzawjMx0IlvMiGrTvoEOuToI8NO9cpTruSkgbKgaPkF+PRUurB6S55Mkj6It11y8Cu/JOmvJ9BsvtXXJgMTjwAInaQHp3xmAhIIJemrIvrGrUgTjSDZCkQyzgerFjb10mv/i0mu6rHSIViwcVb/k2EPGugb9ZuU2eQcMuGxK0kTnAukTGp0skl5oC6TopWo6lvtEDzhC1y0BS8Zt7ZMoGwic8IJJ/TgQNvYwjbYygO/sU0eXwjCTJjS2ofHF8nwq8mXH9jIViubJmh2CgaU10Z20ksHO9gobaVM2mRNhp0mbKtA6pTntpn2sIP9gjq62Y1Pj/pN5lYs0HyqPJpOetQlzS/sY4OVE8FUkqYdfsDQp1/Vh9b/Vnv5Rv7xxx/fzxf6lFEXn1jFg9XBB9qqX5UH7GW3vqXL6hP/abdybHe+aIfzjH7lBbZsJken80QdZNVfuthFD7nqJ7S2q18ZbWYbvXSxxa07+8L4Nhn9SjZJf+KP3fzAZ0lkzbANDxy3DZlZZPbAQXkgSZ/YDQIGPBeqC9aA0RYHnoF9QfZlXBd+MjY6ynNR4ymvHDDg0qOMvCT90XbySXp9Vc4AjA/IGnBgg656DY504SWjXvy2OJKxtKwsfTC5AmkgDbNtHchbqOuPAKs/GZMeXrK7Biz9YTLnT8D3/GBCsMpRaXkF+h4tLxm+40c8vscH5EDlwfj0gyS9D9BAX9EBlJPW92xUFh+mI0k/r9riwCO7ILs+aX1MDg3kATztRRfQm6TrS4ZN5EBbHMk4n9lEL30gSV9FaYsjGeUW5NIGMnSwTRuS9DrwCpJxvsnHa4uD/AJ1PbA0G+Wj6cXHS9InXXnsS4YdaDIlm6TXXem256g0TF9htL5M0qwAubUmwKjVYPl8sUdNX/1gA1A3O+WhYXph+fwvTQceunDxpNFJevCkHF14fFVlyOEDeVVvkr5XC58MefmVxpOmt2gyaDJoeeqSxpcWBLk1p+2VR498ckmW/YY3w/49MAc++/fRLHGQHqgL2mqMzafeQmqTKPB4uX0S9h745hJeYXke33RvHF/afgD5+NLFLywPTad63Kt3n93TMVP5otWLrjqUUZ4etDxl8eiE8eACaSBNpkC6AM+eCwOWFSQuNWAmQe4qqHbXeVHYaomNtpyBl4wBHY1XIJ1kOTlJ01mTAB+TxQfSMB46GXrRAB9UebJoUPlwMsqRJQPIADyQDLtKPgl2DxSS9MmarZglA9OVpAc1JrvSmaS3k0yS5kgGXqUrnQw7qx58+kAyyibpQUmSXqf6gXoAG9riSNLrV1Y+qLySk1e0/AK8hYpePhl68MjjF+AVrSza6ohbU27NWT0RuKhXPnlYkITWziSK9boQ+CAZQRoZZUCSpVyS7ofKrzqSLP3SFsfU5iQLzvgrfXDVhx65reuepukhJ79wkm4PuWTQ7CBjRcn+IiuQyuInkbUE5SQKo2fYtwfmwGff/plzD4EHXKyWiA1mNlva72CPhf0W7vujgV81MD4M3P8vvrR75coUDyYPyy8gg28jpzz33r3tF00HvTD5kkXjkQFoefiVxkPjFUgXFG+K5anbhkwrVZawudWvN3jncHSWdD7UoK8FBnSDNmwyQ+MXTtInBjyQBOo8elblkvQJpy0OOheop5NRThokI52k60qCvUk2Sc9TB1BfMnhFK4SGk0CbdMhLNvgEkpFGgyR9ok0289uaI0m3SVaSTXW1xaE+kGzILdh7/SVZ8vgp2UgrD0qg6CTLuisPTgJtakOSbltbOZJ0HUlWcjaSfM0mq2+4yZBN0svikYELkvT6krR1R5Jl2Wl+6Umyz/JtciQjuFQWCJxk81My6mE/Hig+Ohn5SSSXkIx0km5nMrCVniRdDo2gD6DVk4x86Rn274E58Nm/j2aJA/RAkuWFa5IzMLiX7cmWO9zhDs2TOjZd2oDoFz66u7n9kQAAEABJREFUeL7Ngy6QB/DtkUDLg6XRU1y0vQtkbJS2H8MvJsGXPRSetiEnX/mCSsOg+GSLhuVtBfILlANst8FR221etIx/gC49psSdD9MGSdcgnqRnJQPLw0hG2iBPNhlpedIwSLI895Jg9ckMUXJJlrxkyKgHtDVHkqXOyk4GbzWdZJPuJG16JBvpJEu9ZRtZbUyC3ARkQDGT9PLSSXq9yeAlaY4ky2AkyVKm7TnoS9L1JOncJD0tUfnosqt4SZb6kg1aPkiGnimdpDmS9DqSDcz/SbpONGiLI0nn0dMmR5KeSrLUhZFspJVJ0ssnG/xkM90WR7KZl6xPL0T3+ZdkW/W1xZGMOhZkbwMM2A3QqzDlJ6N8MvCq7Jxe74E58Fnvl6OSe6QYXQMWe5JAzcY9Tz94XNQj6rAnY9CengFogC6Q3gko7ykNT22o5+STT272C3iiRd2AXnLwFPDAlIfG2x+Qm8IjHvGIVoB/yimnNJswBYTJ+NWYZNOg1x22y/8lwyfJ8FGdU0m6Z5KBe2KLf8n+ZbYoul92cmh1J0NfMvB+DTgEAsmZV9d2zdXPIMmmayJJVyEPkYw0+mgDbQBl95TGkzY+AOkZDr0H5sDn0Pt01jjxQJI+gLmYrbh4WsITGW75oD0pU+CpClBpWHodyNsX2BAoHxbweBeId2d4yaG0+uWzhR3kqh78guIVLv5WuOQKr8oJepIsfxG2xWGA458FOf8dgAeSHID0oRNNzvx6k1FnMvDBtCZJvyYPRsehLptstsmqRpK11STp9idZm78VM1kvn6zn70tPkh3ZsJXOffGTLLOTDXrJnImpB7ZFz4HPttw0Cx2MB0zqSZYDRZK+/G7pvB3iQ10FVAsqbIy0ydhbVQU/3kMiz6Pt03020vhToGuaPhB6tSw73KM3qMsDSQ5E5TEhm4w2J9l0TiRbp7dqeDLK7Ct/q7wpPxl6kr1xySUjr9Lbwckok+wbT3Ule8tO849VOtm73UmWPxKSQbeDOJK96zgIdTsqmgwbqnCykU426NX8JMWa8UF6YA58DtKBc/H9e0CAY7IXZCRZTnaCkiT7V7BDiQosvKHVy8ikfX3a5yjQyag7GZh9O6xqW8XKD0m6DxRiB7ybIUlvfpLul2Rv3AX28S8ZZdaJJBt5yaCTzXhdueIlQ7bSZzVOjix7DoU/1l0HxUvSq0iyPD/kgSQ9b8t/hzEjydKenVSTbC6fbKSTvemd1DGXWe+BOfBZ75eZewg8YGCixoRfIADCB2j5ybjI0SAZ6SSSayHJctBJBk0wCdRBHcCHT70J12qLVR2rPx5xV38y9pBYjUk2ynYFi3/JZl6SvepNNniLIsu/ZIOfpP9yFVxN60qGTNtFhz5ZbW6SJSsZfTKVQxcsBWfimPRAkn6NVeNcpyBJsXp+Ms6TJfMsJpJ0u3ZiRrK5bJI+Xqy2u83HIfHAHPgcEjfOSvblgZqwYHJJoMMK6jJoCLh8tDEZdSZp3t3jO02CoKkRHklVbso71DR7BGDqEQTRj4Z3CySjL9a1N8ly8kiyFEnS+cmY7PgMlAB6CvjT9B4aewlT3pReCkyIyl/FE5EDIrejp2QontLS+4KpbNGwMjBA7xSUB8rDBdIHC8noZ3qSDXpaR9EwuQLpArwpLX00Q7UFrnagp1B8GB8GaICeYXhgDnyGH+b/h9ADSbq2JH2ykkjSf8G0xZEMfjLwgnVI/5INvT5V4btGLvwCn79wu8vLFPEEIG67MUIaTjZ0SB8qSNJVCcoEQEm6X5LBb/PRPZCknztJNqWrfwr3zD3/8KagX4FsfPhIgHW24E1hX3aW3L5k5JGDC1bTxd8u3l95+QWls9Jw8XaCD7b8Tuo8K8ok2XTeT23gAzDlzfTOPDAHPjvz21xqPx5Ish+JMyfbhxi9MTpJ/9BjDRzexvyJT3yieYuyICRJD0DanqPk9iRndIR4QL+AZJxfaFDmJRt8q2v6Vn6ywZcGSfokg1Y+2VhNksYvkC7AW0cX70DxVF+VnfJWaWlQsqs4SWeRAcnmtEz8KeBtBSUnHw2DKV3pVd4qX/4U5O8PyCcbbUg2aHkFq3qS9P5d5R+N6WS0JUk3X5sR8DqY5qGTUQ49Q2tz4DOfBYfNA0kOm+51ipON+pIxifmUhI8NXuYyl+kfQfXhQC8z9KFBKz8+SpoMWas+yYaOdXXMvCPDA/oKWNEB9k3BeCwsGgbFl7cdqMlEOVDpwnSg4Z2C8lPd9OCtQtlfsuT2Bavlqxw+eqpPmi55BdIFeEXD5LeCVVnyU5iWIwvW8fBXgZ4pr9IwHat5+McqVFu1uwBv2q/S8mB+KIyeoc2Bz+QkmMnD4IEk/VdXksOgfWuVBgEX+13ucpd22mmntQc+8IHtQhe6UPMiw9/5nd9pPllxk5vcpPmMRpK+2mOgAG0+jlgPWMFJRqCqfxlaGK3/qu+Ln6TZz1VpckAaJOnnKN46IENvgTRIsk58WzzlCcL0srlAGh+gS04aJOnna9vPMfUVPcmwlw6wn+Jrs5XbCtYWWDCTUS8bVstO2yy/YFVuoaZ/iJP8VAZ/N0H5RZuTLM9bfL4BaD6CyYEpLb3bYV7x2e1nwDHc/iTtohe9aLPic+ELX7id7Wxnaxe4wAXaZS972XbFK16x+Simb0NxQZL+bqE2OebBYuKMI4Q0oDPFpK5/Ku22VpL+dWx8aatAZEESqEOyQXfG5F+SPpnQMWH3SRcP4BdOIrltUA5UgWk7TFraIx+WJkcmGfVUnnx5+4NklCNXZZLBoysZdJLe7iREO8jvxORfspGfpJep7GQjrSxIBi9JD9a0BSRpDjLVzkrjTWlptgOy+hVdMjBI0u1JInlMQrK5bXyz6pNpw5PN8tO89fTu4M6Bz+7o513XyiR9sjJAAvt8OKEGTQOGdA3C0uSk8Wc48j2gzwBL9R2cjIEeHyTjPEDLhwF6HcgD07wkaydUcmAquxM6SQ8KPFUIkrTpcaB1JOn2KgeSdHV8JF2AiYYBGqDXwVZ5SXp968rgKbcOyh4yyWYd5PFhULLJkEsGlgfIFlQaBsU/FvC0PUn6eSPIL2iLg0ySntf2HEn2UDPigTnw4YUZjjkPJOmDsQGhGud2R5JK9tsffi3hC3hADbBLoZk4ojyQjP7TT0maQEEfJ+n9rQ+lDf6emiOHR64aIq/oZH1glKREOqYjyabJhJ6CtsOjyrOTCvWwvzCec1R+kr4qmQzblG37OJLNcnSWeDLykoGLv4orXXUlm+WTzWlyQLlks2/Vn6T3U5LeFv0CVvPanqN0yecXfYpO0iX8kOnELvzHN1Pgn2T4PEn3s/OGTJJd6KGtmzwHPlv7Zs7ZoQdcbAVUoA3eAA1cjPIKow8UlF2F0qEudA2MBgVpdSfpE5hB1KBbeW1x0JfsfJBQXh3wQl1fdSpauvLw0OxDy9stMG0vGqy2nW/0oTw0TCZJw9dn8F/+5V82G9iT0Wc1KX784x9v8sh4dcE3vvENxfutsE7s+Uf3HrL3FToZdRT9H//xH72OL3zhC73uJH1SkQ/oYJ+6pNEF0vqYDLowOhl6tIXd3jD+6le/uj3+8Y9vz3ve89pnP/vZXo/8ZExoP/7xj7udpX+K6QZTXpJ+rnt68V//9V+XwX4y2si2tjiUW6Cuu2iYLvyCJJ1Ujo/f+ta3th/84Ae9jp6x+JdsyCyS/Y+eAnr/7d/+rXnNxO/93u+1l73sZe3lL395O+OMM3r9ybBNQWX49fvf/347/fTT29vf/vamHcmQ4TcyBUm6z5QtqDxpNH1sqDTeOliXjwdKHj0FfLoBepqHxgfyCvCnUHwYHwbJaBsaH5Suf/zHf2wveclLWr2hXn/LT0YZ9AwbHpgDnw1fzNRh8IALczrQVBUGzrqAC1feweBkXOgCGnXTlQTqg3MNlBjJ4Ku/ZE0y8grkHQhMy9FZZfkA4E1l1Edmyq/8Iw8fGov0AU3arO2AbwAewEvGZE9WGh9IA+9oestb3tI++MEP9smu9MoT7Lz+9a9vgpa/+Iu/aN7eTQeZZOiVpg8oY7JIxjlBDi9Jn2jf8Y53tPe9733NU4AlL7+ALmVggG8lEazy5QF5wLXw4Q9/uD30oQ9tXr/g3PWSzVNOOaW9613v6m1Lhs3OF/pAMmxlDx1VL91AGmiXgOFpT3ta+/rXv95XyfiaDnWhSz4ZOouXjACj0upSTvDxxje+sb3whS9sf/M3f7MMWJJhJ3vIqV+ZJD3opCdJ8908gcxrXvOaJoA6YxH0POABD2iPfvSje3v9KGET++jhe22g6yd+4if6ayiSYWsyMHlQdcIADxSdDHlpUHlFr0vjAfWvk8MrIAekyRctjV4F/ClM8/ErXbqki1/nA3+5Hp75zGe2b3zjG02aXJLuT/QMGx6YA58NX8zUYfCAC9RgB6a0qqQLXNQHClV2iumQhg2YBk51J2MAL776QZJlQJTsf5Cge1/QJkeSSar1yQHDZMcOdJI+MCWR3DXAh/qnGpykeb2AVQ+Tsw/J/sM//EP3mdWBr33ta83ATp7/rOYk6Ssw9m8JbryNmyzdJnuTL/o2t7lN39CepFkx+eIXv9je/e53N7+S6SMD2AOXfgEVG+gRQJEtEJiYjGu1SX/S7VtwghefRElGn7KJfSZu5yJgs0nL+flP//RP7Z3vfGffbP9bv/Vb7VGPelR7xSte0W5/+9u35z73uY0s/epWFm0FxAd3+YFf8AV3AihtkBaQfOYzn2kf+9jH2pvf/Ob26U9/uvGv9iVpX/3qV5sAUf3K8JlJk68FJtr25S9/ub//ip1J2ne+8532kY98pH3ve9/rvhcIsouNfKLfPvGJT/Q8dpbf0ORMyEl6X7LxIQ95SHvRi17UvF39da97XW+3OpL0vleOXT/84Q/bNa95zXb1q1+9/df/+l9bPZTALv2WpF9H2qGeAmkgDYMkkj0Q68QW/9RNvrKLLoyPngJewZRfdDLqli65KS5+Mtq/mmaT9gLlpMHP/uzPtvvf//494HEeJlm2Tz4gP8PwwBz4DD/M/3fggf0VScZFnmQZXLQ9RzImLYOfi/JQQumETVrJ2Aviqa6qR17RBhcgjb8/ILcOVsupm14gD06GLdxg8Co90rsFtDlJn1CnbTaJ3/SmN22Pecxj2qte9ar22Mc+tn3uc59rggjL+CZt8ibnO97xjv2cMim6TeJ2yfOe97z2hCc8of/iVUdNjs9//vP7Z0pM5k960pP6BGG14XGPe1y/HUanvhGICFJMxqeeemqfkO93v/s1b/g++9nP3sjQ61bUM57xjEbHne50p16nYILND3vYw5qVEJPQH/zBH/Tg6slPfnJfGRF8nHjiiY0d+l69yglQBC2ePvyFX/iFviIjQLjvfe/bnv3sZ/e9MOoGyglI7nOf+zSvY7jtbW/bnvrUp3adVqV+7dd+rQme+Op//s//2W+ZCbgEROA5z3lOX/3isxve8PtCdGEAABAASURBVIbt5je/eTv55JP7ytL/+T//p7n19Bu/8RtNu25wgxu061znOu1Nb3pTXznTPze72c3ajW9843aHO9yhr07xmeBG29mEzy6286XVGTbzW2HtFrAoq4/gZARD2m0Sd70kY/J2Heln5UGS3hdFJ2Oc4Z8CdYBkyKpfHl7hZHNekh4skCVXmDwaxoenaTyADyfpQRgakIUBuuSk14F8UHlo5ZL0c1667TnQ/MCHgkN9cY5znKP7J0mXSrLJns7c5f+O2+Xtn5t/iD3gQkzGhYYGqnBBvv/97+/38g3MJinL5LD37GwF8lehZFf569ImTBOfAd2v1I9+9KP9V/QLXvCC9tu//dt9Yqhy5KYgfxXIVv2rWB557aJHPuy9QegXv/jFfRIxiPOJAR02cMG7BZwTwGBdbU7GaoJAQOBjyd6kaDJ37ljhgJXjLxM7WT681KUu1QQcAhmTrZUNeuUlaT5QazXJioTVCEGSwOW85z1vs0okz4qFycUeGytC+tBKhBdfmtT1GXuVFyCoyyrFgx/84L5KIV9gIZjQ3/e4xz36bTErIP/8z//cyL30pS9tl770pRv92mC1xOqFQEi7/tt/+2/M7oGP9M/8zM+0y13ucssAUf1WqZzT3/rWtxpb73znOzcrJdohWNEmwZ9giM9+9Vd/ta8cacflL3/5JhiyV+npT396u9WtbtVvU6nnKU95Sg+I+M8q0S//8i/3PSPnP//5exDKR0984hO7L9XrfOYHAYwVOv101atetb3nPe/pe5To1G7tAOT4t0BbfvSjH/Ug97rXvW5TH2yFi6zAR/+hlVcO3R20+JekBwFtz5FkDzWQMmCkWg8E0HgADYqG1YEH0Gyc8pMs9ZQMnKyvWx8nG3nJ5vLKrkIy5NUrLxllpJNB4wM8gGavvv/5n//5ZtWx6pYvj8wMGx44hIHPhtKZmj1QHkjGCof7+I985CP7r3gDt4DAIAdvFwQVYCovPYXKM3Ghf/M3f7MHOIIuA5mlexNaBSnKkgN4U5C3Cia1fYHyflXDgittBIIeqwgmHhOzgYk9yebBrPy2GzAfJOm/srXXZHn88cf321IG8atd7Wrtu9/9bvv2t7/db29YDVDG6gt5EyH6lre8ZTOxCyq8mdsKkUDEoG8CNRmQNaFf/OIXb1ZVvM9JcPDwhz+8/dzP/Vx/x5My+saqk3c8netc52ome4EEPQItqzKCGJP2H/7hH7b3vve9TQCgL70N3GqP/lbW6sgVrnCFvh9FoOGcvNvd7tZtZRvbTUpJ+iSujiQ90KGPPYIiNPuVkf7GN77RHNp5vvOdr5373Ofut5+srghKkjSrTVaDBD58crGLXazB3mGlvNtjbHQ77xKXuES/zSiASdL9b1XnSle6UlOOrCDESpMVIv4+4YQTGj+xWTv4054qqz5uDyp/nvOch5k9WCCXpK9e6UP69KdAUdClL+5973s314hbbUn6bRsBqeDRRm/9q63J8BF/tMmRjKChWPJBpZO98+WxB572RZXDQ5cMmuwU1vEqf11ekm2twCR7y7GndMOlHx/Nnw960IP6hnP5zll4hs0emAOfzf6YU4fBAy5Kv25dmAZOg5uARIBgKX+n4O3Lq2WLZ8WgaPhZz3pWU6df+tLowuhVPZUmcyCgnLqUQQP6/UK218QEUL+E0XyS5DB4/chVaRJJ0idE54Y0a01yJvlk+MPEb+DGg8kCTxGRByZPgQdfkknSBADKCBbgOvfIuA2gDL4JWhCgXnlJmnxpupP0CcReGPLsFMC71SX4tXIiaFKvOu9617u2U045pd/eco7r85/+6Z9ubp1d4xrX6Lft3KJ77Wtf21d1tE//C14ED2534SWj/X65C6K0lxxI0ssKvNwGZI8VLwGNdtnf4Zaueq3S2ISsLcrSLeAAeJ///Od74OYWiVtaF7zgBXsQahWKLu3lF7LKowVB/ImGtd1KlYBOUC+o9GSRN6bb10RHkr7nhx7lAJqdVnnULZjS1iR9JYu/y057kNjjLetVVt/Swa4C6WT4Dg3kJemBJbotjiTLwCMZ52GSLtMWBzl2F0Yv2P0vyRLjkylI0toiVzpJ9+UiuelPu5KhY1PGFonSlYwyyuPxA8wPSfq1RIVgVYD7yU9+UrK3KdnI78z53/zJivkcOLweSNIvPheqWxfepHyVq1ylv03Zr2e/6i2Ro21c9B2tgsqTD6Rd2OToIFd8eWhQNEwWkFcWJgOD4sFAHlvoLkwPWXkFeKsgD099aOVhQPdFLnKRPuCagJL0X79tFx4GbM0WxCTpE0SSvqpj8jdom9QFHM6X4xerQCZwE7UVOxuBawIw+VrJwTfRugVmAqefn9UFm6TcNnKbyaZgQYu9KzbqChbIm/D1kdtZbPjSl77UV05sDmar4ERd6rT359d//debukzQdFgBEjhZRTKRC6psgNYWgY9g6IQTTuirM0n6igb7LnzhC/dVoDPOOKMHIlZytMUqpODHpM9+IKAhL1iyqiJwOH7hH7eKbApWt5UW9dvbo41sM0Fa0XG7T3BiH41gyX4egZOVMKts/KCtML9pKxuTNLfKrPpY2bEpWn8kaQITAZi2u9124okn9kDnm9/8Zu9butgOJ+njgTS/aR9fK+82WZJ+e68tjiR9Jc6qleDKapwgl036za1PQSqb3NZDayOg2/lDv+DMbW71VJvUJ+CzgqYdgktyaCuMi+r7LUnngLFLW9BkBMzOI8EnHVbNyKjfyhRb+Fz9bJFXNLvcrmQLGW2xd8otRue4OvhTGbrYwv/OIec4vn6mT3l9BVwPSZo9bILQG93oRj0Ywleev7VphuGB4waa/88eODQeSNIn9yR9gEtG2sDrojfwuHhhA0VdvNIGMgMbnjw8svhogw7A88uTPlge+SpHvtIGFrQyhUseD21gUIZuaXJ0lX5YHpC/FVS+8mjlyLJRuu05BIBJun8MSMnwUdslR5I+KGtuEqin+YrPTIBve9vb+pM717rWtZqJ3qRrD433xpATxDin7EHRx4IO5QQiPkciMEAb+E3qAgZBqQDUJmO3gkxQggYrD8lYlbj+9a/fn64SMLDBhCeooMutOAGwOu2p8WSYvv6lX/qlPsHrVzbYc2Nyu+ENb9jU7daN+ugTcAg2tMH5Z9LCc9uIXu2wpwiw3eqSfHIc5badvTmCF7fVyLFRnv1rVhM9Eu52HD+YyJ1//CVwE/S5teWJMW0QXHmfDhkBluCHzVZXtAdtBYGv7Wuq23naeclLXrL7SsCjfv2j7YJPt/n0nWtLnvMcDaT5XF0CEG0QTOlbK8Ju1yTpPwzIW03jAz5zHbFVPa5Zfa8f+ABfECFwJat9Akh9JNAVMJOxEuYccBtVECOIs2fK2OP1AQJP/hbwWr2iS+Dhlps6BeducQpQBFSewNOXbMEXbKmHrwVrdPEN2riivKBUfQIn5wabnDPqsNmdzZ4OrGCHXW7Xa7+2CJLVkaSPt21x0C2Q09f8VrDImv9WPDAHPisOmZOH3gPJuDiTzROeC9OA6oI1EKrZAAnkucgNACZDPAOIycBAJA3IKVd58ouHXzJ4ZEAyJjmDlXx1KFd5SfojxFYA2ACSDdvppa8wegr4oHhJ+iDeFgfeAu3qv/JBMnyapPuDnwUsngq69rWv3fxytUfGxOo2yq1vfesmeLEXxL4b/eP24SMe8YhmVU05ZQQz17ve9frmXecVnuAFbQ/KLW5xi2ZFz+0Yq3L0OA/0vxUm75OxmqLMPe95z/5kk4BI3epRvwAKLYhxW5MOK0DqEqQJTgAdNjqzxx4VK0Welqpzz/nPH/I8CeapLI9t259jk7dVGbLdQYt/ghG2C4jotanbHhkBCZs8QSaoEazYN2PzM/9ZAbBfiU0CHx/ttTpgNYX92mmlSBot0BNkVR0/9VM/1R8ld+tW+z215b1AbBb4nXLKKc0ePvq1UZDEl8m41lxfSXqwr732Fynj9qAgScCjLjrOec5z9n1O5Nri0Df6Tv8AQeztbne7xib8ExcrTD5AjOZ7q2r8pL8EqvqGLepBK+8c0F5tVN6KkryTTjqp8Y+6rdLJo8uqmLT+4mtBnducglU+ZqNgkbxAXbCmbrZou77Rl3Q5P/WH+vSNttMFrBbLl+ecEVwqj3auotlHTn3qXbio/9U4JoDFSMZ1hZ5hswfmwGezP+bUYfCAQWQrtS5Sg5mL1gBvYChsUHBh45FJxkSJNgAIiKo8/crhJem/gsjgqT8ZtxbIKa+cfLQJt2TQBlSDI5vQVYYsOentQsknaf/5n/+5LIa/CsvMXULwJ0jG5GjCs6pisjABmUD0v8nGBCMgMLE4HwQi3GQSsrHZRGRisskW3+SgvD62amHFgC51kFXeBma6k/Q3GpNV1iRaMm59KUeXCYm8X9SCFxO+AMEER4ZutAAMtsLifFKPVQy3pZRxjprY1OX8VBac73zna9pnIjTRmYyT9KCZn9rigJU1kVslAuxSl3ZKo+nlF3bYEGyS51MBpXMayBMkCRbk8yu9gk2TqrQJn80m8mo7+5Tle8GfPiMv0BCcagN/Lcztt7y0jd3SwHnPRnr1mbayTb18mIzrl5x26Bf9Z/XGqha+duCzix757GU/u+Tppwoc9JMglLy2Cxz4RbBR7Rc4CVCsprHZOSTYQPMxf5LRL2zVbiCIIWNMocv5g2aH8ycZG8YFo9ov2FIPn/GD8xoWDAqOnAfktIstSfptRit4+oAt+kV7+TVJ31fmaUX59OIDepL0FUn0DMMDc+Az/DD/P8weMFhVFS5IaYOFe9sGI3kGFROFWxCWiy1fk5MnCMFHK5+k3x4xwCRjoEwGNugpB5Io0i98Ew7AB/TIVL/Bwj12S96Wl9FkrC7B5JKhC12QpAdZyWZc+YVLR6V3M9bvSboL0AjYxG0FRTrJ0q/yTIDF11cG+GTIyAdTHloZfMD/zhXY+SEfJOnnBt3Ohyqj39F45ORXOkkPRqTb4ii9Sfo5iZ+kr27Ia4ujzjvnsfrpXbC7HlgaqJcsHjmY/W6xwEn6akiSrl9dysF0qw8Nk9deWBuc5+i2OORXHtp1p1yS7g95SRaSrdejfJKeRstnX5LeT/QCAvLYhMYrOWkgH6CTdJ9N02xJht4kfTO3QEdAqe/J0gv4Khky+OpNhk55eMmGzyqt7imwkT48GJQsv0z50nSri5w8vCTdV2U/v9IhD6iD75SB5SVpDjSdMMCTVoe0MnjSgK4kPbCUDwRUVvwEUGST9L5Ez7DZA3Pgs9kfZ2Zq19WVpA+S1XAXL3CrC8+g71eLZXK3L1zE7tm76G0q9Yi4DaMGcAOHMjXISBtoYAMDepqnniTLJ37kGSzwBVzuravP5lD7I+w7cP+dLkAu2Wy/+vcHSfYnsuvyTQLlU32LBn6tWxnhEH0D0MkYwPUBnhUPkwI90voclgZo55JfxOSS9I3ERauLHECrA80WdQggkvRJLMlyYk7qPfTDAAAQAElEQVSGHnLqKFlp5fHa4pBWl3SSZaDinCS3EOk64WScH8qA4ikLyj7nPJ3S6iUnTSYZdZQf6FEPWXJkCqTlSZMjU/qk8ZP0CRNNXj3k0CBJfwN2kt4Ocsmgk+EjOpVznQHlS04emi40IJukBznJ8Ik+TIZek7rbf1aISp4ONLuVh6Xxk2wKKvm+bGiLI0kfi8gCeQt27ys4GfXyVaVhUPUk6X5SN/2lRz+QA0m6HcrIL1AfOhl91xYH2xeoBzPJsE8aqIOOZPCTYHeQJ9hx29dqGzn6k/S6i27zsfTAHPgsXTETh9MDLnIXIJyMi9agkoxgRN02dtpUaonYkrmnJgRBVn5sHLRZ0CZAAwQ9AiYXvQsdxjdYkpVv+VidJkCyFchIJ+kDX5JmA6jH3202POWUU/qeDi889KJFg5hNhPQlYeYBQZJej0JJoA5JOj/ZwD1jF/zTT8lotyBD/yXpkyh/cwEeDEycgp0kfSCXl6QHJm1x6Hs8fa2fpvpNSM4zkGRZhlwybECTowOwQTrJsj465SXpE1NbHNLklEerf8Hu/UoHHiCTjHLa4RyVTxYoRweafDLsUidgOxmYLjJkk/T2KCt4Lz5/0Y+fpAd9bc9BX+kgI00vnIw+IJoMG9RLL5vRyiTpT1vhlSyZAvrIqse1VmWS4YOyS53KSyubjDrR+MrD5IDgTzvpVId+h0HJ0qWM+vGVw0tG29B48tBVlzJAHj4fkmE73Ulkd6h6k3T/JyMvGem252ADUAegVxYaVpc6yEij5eFLk0+G7uIlox1sSNLPz7Y4+MRqGB1spmfB7udq0dJHHpw1Fs2Bz1nj911Va5I+QLQ9R5I+ObiwXcAuzCT9DbTuX9vgaNOjzZ0CH/fUBTMGIPfk3YayOdE+A4/teipCnidDrBi4f2+vg0dO3W/3IkH39+0lsDHTUxGCIoOJX0qenvCEh08k+NVk46ZAyOv3mWwQZGcSyW1DMgYp7QQKJgemQ5ljDQz0SfqvZQO2tL4QFGhrnQ/JmLT1LT4gm6SvDBjgk/TBX3m6pry2OPgdTz6Qpp+sdDL6Y0onG7yFin6uJulYuoAeukHxpnrkJ+nnvjYAPO1kR5WblsED5JJRVpq9QLm255jK8As5WXCS7pe2OJQhW/xk+C8ZbVL/qsyUlwx5MkkWGltvExl6k3TfyAfqkWcSnuYn6eXaniMZ5cjyDbZ2SKOVhaXRBUl625TBU1+yoYt8QbJhO3myVYeySbpNaLYnQ0+SHjDitT1Hkk7RoS96YvEvSW9/km5XWxxJ+jmaZJEaf+pnV5Iul6QH+86HZIOXjDLqYGsydLEFJCO/8qp8MuSS9DYlWdbT5mOTB+bAZ5M75sSh8ICL00UJ0HTCybjQp7RfKVZiBDP28NhQaIOqgcjGxJNPPrkPQH7tCUDsCfLIqI3Pr3zlKxsZj3l6LNYjngIifJsPvevCo6Pe1CyIwrcJ0uO29FsFsnfCI63020yIb/PjiSee2ARWVpjYaMCatqfaVFibgDRIxuCEphNONnjS5AF6NwK/JOmTBj8k6Y+w84U8E0ySPnjzP8BviyPJ4n/rAzy5nlj8q3yyQBpO0usx+eAlWZZVPkmrg3zJJOnlklR2n9DIJHvzCMkDdEwhSa8TbzVfuuxIsqyTbDLSaHJTUAYfTvbWT7byYZAMOXnJoFfLJ+l+Jw9MwlPfJaOvkiGXDEw2GfaSTwadDCxfXepui0M6yYJqvc3y8GAycJKelwzcFgd+ycHJRl6S7uckzSGfriSdr2wyaHkF+OgkfcxBrwI9oC2OaV6SrhtPPigaLkjS2yKdbPahMsnQUzQflixcwFYg3RYHDIqXjLF2kdX/knQ8/xseOG6g+f/sgUPrgWTjQjOpAb8Ak/QBtS0OgYRbHYIYT0csWM3LuQRBAhLvJPFODUvqIBlL7G6DeezWEx7kDRLeCWK1yPs9rNbYEyCQEdB4Qsebdq38eGzYrTRBlMHcYGFwUad3YAisrC4JjtxiU57dBhT2kYeT9AFsldZOvBm29kCSnslXIMnSl9I98xD9ow8k2bbGJEt7poWS9fypzIHQ7AIHUmY7sgerM8l2qtmWDFtACSebdSeb0yV3qHByePUfCjuTrD3fDlZ3MvQmOVhVx1z5OfA55rr0yG2QAIV1Ap5k42KUdivJKo1bTjYyW2lx68q7QqwEubdPDrZ64zMQblO59SV4StIEOD4J4FFPnwXwHhP1ucXlvR8CLN/eesMb3oDdb7UgPEJKr1te6vD2VBud3UKzjCzoEXgZwIEyMECvAj5Y5c/pzR7Yv482y6+mkmyaMJJ0kSSb+J15GP8lo75kA6suGWn0vmDqh2SUSQbeV7nDmZfkcKpfqztZX2eS3p/J3nitoj3MJHuoMwdN+3GnNSbZ1NYD1ZPsvdLDLnCguo5l+TnwOZZ79yxuW5KlBcnGBekiFGBYPQFoqy9eBCaI8UK1U089tbmFZeXGraYkyyeyBFBWYigXMMn3ynnv+bBK5D0Y3plhFYjsn/zJnzQrOd6n4r0Y+OpN0myg9rI67+t46Utf2gQ8NjWTtz/Iao/VoWS0he3qnWHnHkiGL0tDsjld/ClOspwQpvx1tD4C8pJRDj2FJNNkp5P0Onpi8S/Zd3oh0v+qrp6Y/NuKPxE5LGSSQ6I3Wa8nWc/fX6XJ+nJJNvl9VQ8/FsgrGpbeLZAMPyXZVpOT7cltS9kxJjQHPsdYhx6pzRHcJONCNGAJPGC3mTw1JUBxa+qhD31os/IjeDn55JObN8N6qZlgxZtxbUq28dlLwwQtXgp3netcp3kBmxUf5ejzllZv5hW42KTsVhob0N4HglYn8CIzG6ptlBZE2WfkkXb1k2Njkn4PPxltaCuHtqyw+sbFdTyyYDVvN6aTzf5M9k4nm3n78lOyWTbZO50MXpJ9Trj7queszkvOWtuTs7b+/fk/yf5EDnl+cubVmeSoPXcPueN3oHAOfHbgtLnIgXnAJC/QScbFKpgQkOBZTbHaA+O7LXWve92ruZ3l9f0CGnx7c9zG8kZle3Qe9KAHNXKCFSs25Lyp1ev25Xk6SwAjsPHuD6/ol+eV+oIo9bEBeIzdy/MERZ4iEwT5LAAZtlldSsaKlbbsC3im8tFgNY23m6H8kWTpBrxKJOmDepJiLXGSZV4yaJnJBi09hSQ9mQzcE5N/SbrOCWtLctXOrQST7etMspWaHfGTQ6cv2beuJN13yf7xjhqzKJRs6F4kN9U3TaNBEmhXQJK9/LHa8GTIrPJ3c/ooDnx2c7cdfW2vCSMZF6GgR0Aj8LCiAgtS3OqSRifjvR9J+ovFlNFyt7fISAOysDrsxwH27Hhqy94cecopkwxdZAEblLdKZD8PuZKvfDLsk5a/ClvxV+VW08qBVf5uTSfj3DjY9icbevgXHIzOZEPfwehZLZscvN5k6Eg28MG2d52dq7wjIb3azmT44MywLRl1JRv4zKh3O3Ukw6btyO5WmW0HPk4ysOoovILVvDk9e4AHknEhCiCcKwINwUuSfvsIH6/tOQQe5JL0/GSUT0a6TY5k5CmTjFUZ2dJwEmjTr6Iky3TJqQ8Ns0ch6WTISoNkpJOBV3nSIEnfPJ1EsrdD8CRRbVUXqPrk7Wbgi8PV/mT0w6HSnxxafYfKrsOlJ9ld7T1cfjzkeneJwhojD9UYse3AZ5f4d27mYfCAk9YJK5Cg3opMkh58SMsD5KZpvILiw+SKjy6QN+VLAwEHfsmto0sOBmRggE6C7Pt2pNdB6e+Ci38lsyD7XzJ0kGNTkh4QtcWBt0C75i8ZvtDgJMtzQfpQQTL0JjlUKrudyYa+JEteskEfsgp3oCjJDkrtv0hyePTuv+b1Ekm679fnztxjwQNJDkszDijwmQ7kSfpJl2xg+YfFylnpUe8BKzzODxO8AMjeGbeWvCzQvp2zClbrX02v2iV/f6AMGRuq0R6jd+sNrSP5gQ/QBUmKnPHsgZ16YC43e+CY8YBxEmhQMsbHJD3uwDsYOKDA52AqmsvuTg84cWt1wz4aj5z7AKiPkXqjsg+PTuG0005rBc997nPboYDSty/Mhn3lbyePDkCW3V6a6L1BeB7Rf+Mb37jXCg//JIfmYt6dZ9jc6tkDswd2gweMleBQtPWAAp9kY4BmwCokORQ2zTqOIQ8k6a/495i5d/J85CMfad6T8+xnP7s95znPaYKCrUDQcChhWg+9lS66cPHXYTL7guc///m9TWSUFwAJhARBgj7fHeML+3yScb0kAx/ybp8Vzh6YPTB74Cj3QHLox8dtBT4CHL5LsvzcQJuP2QPb8IBzx20u7+h5xSte0d7znve0d7/73c33trxYEF08dAHeoYLDoXOdber50z/9094+tPa9613vauB973tfe9vb3tZpH0zlF8CFbv8B9AyzB2YPzB6YPTA8UGPkSLUefxgrQfF2grcV+FCsIrcsVg2RV7CvvJKZ8VnmgbO04iTN+3dOPPHEdtJJJzUvHbz+9a/fcaXxCvAOFZTOKaa70ugCvKJ3iqc6vGDx2te+drv61a/evHTRG6W9H0hnJFner06CNcPsgdkDswdmD6zxgH2RSdr+4pA1Rfdi7TfwEcwAlflwpACIFjywFS1vHZAH+8qTvxMoncoWPcX4BVN+0fKKXoflT2GdzFY85SoPPYUpv+gpJltp9L6g5Fbxvsocyjz1rupzW8c7dOQB5xJAk4XPTHAOg6oTXVC8nWBtAdOy0nQLdrQ5SX8yDJ8cHjo5tgMfbQXaui/Yjsy+ys95swdmDxz9HjAOgGTvcdG73oypO2vlKLWtwIeogfuHP/xh36+RDGNUzjhApjC6YMpDrwK54qF3AlUervJTGm/V1krLA+QBWh68XahyhZUrunQVrjz5BXhAeissD1Q+GlS6MB6QLpAGlT4zcZK+qqF+wA9JuglovCRdJjlzsF8OIBn1oQuSwUsOHPdGrfzTPro9xSZLoCMQxJdGJ0EeU1Dtqz6eNk4ewIMBeobZA7MHZg+UB4wLUzB2Sv/Lv/xLE4+U3E7wtgIflan03//935dPpUwrM3hP06u08lOedJKuC90Wh8lhgQ7qLxkTCJ1gqox+vIIkfbIlg5ekv3BOmiwMkiGXRLL/WicPMOAknZ8MjCdvOugXb8ovXjJ0ywP4SZb24bEJoLcDyWZblKEXPpyQZK36JL09yWa8VvgoZybp53ay0da2OLy/CLhe9GWSBffY/KtzrXAyNrlrbTLaLW8VkpFHbobZA4fbA7P+I9MDSfp8MZ1Dk3RjfWJIPNITO/y37cCHfka43fX973+//eM//mP7p3/6p47/4R/+oRXgf/e7321kvve97/V8GOCRU+7b3/52Kx68L1AGbCVDr7ypDDuk2QKXDCxd8uvSeIDMKuAX0KMt3/nOd3p7pYG6yaD/9//+3z2PHnz2KCMf4JEDZGD55NBkABqQkV4HdOH//d//fe8PsgAfPrOADUB9sPZsT45JEgAAEABJREFUBfLJHQugLUBbYH6HtwJyRys4FwvWtUF/y4d/8IMf9GvALzWBzr/927/1NP9UWTSo9Iy/18fH2Q+zH3bjOWDsMG4aP7Qf/ud//ufmNpeHZcQiYpKdwn4Dn/p1WhX81V/9VX/PypOf/OR26qmndnjCE57Q8ZOe9KT2lKc8pT31qU9txSu5Jz7xiU0+kP/4xz++yQOnLvTg7xSUL6ADXXrRAB+vQJqtcPHYRZatxUMDcuuAPFm6lAfSyjztaU9r2onGUx5WpkAevnJ0oJ/+9Kc3fD6EAb4y8L6ADuVh8nDJSxd9ZmD1gTOjriOlDu0FZQ96CsXfLVjbXQfPeMYz2tvf/vb2rW99qz/dVud7nZ+ui7PeJ09ajlGzLbMv5nPgrDsHTl3EBDU26Adprwj5/Oc/3+wXtWJeMclO8H4DHx95dD/Nm2d/9md/tom6vvKVrzQB0Je+9KX2t3/7tw0Gf/d3f9c++clPts985jPty1/+csef/vSnG2O//vWvdzk0ma9+9avts5/9bPvc5z7X/vqv/7pJf/GLX2zgC1/4QpsC3r6ATsAGoCy9xYPZiwfkqxt87Wtf63b95V/+ZbdHPXQActoBpOVNgd2f+tSnenmy2iqfvDr56W/+5m8avnrx5JElB5MB7OMXPFg+n8hTN1BePnoKdFZaPeoji/+ZRV/g0UNnAT2rUHkHig9GT9l9rGC+4w/+B2iAD7Zqp7yjFbRvCtrhvHP+Ofc+9rGP9THArzjL1FZ7ne9kyAJyAD3DGAdnP8x+2O3ngPHSOGq8gO0z/rmf+7nmrf87CXiqzH4DH3sSgAhLhZe//OXbQx/60GZV4bGPfWx7wAMe0H8licge9rCHtUc/+tHNW2of85jHtGc+85ldDv2gBz2oPepRj2rkrGR4gR38uMc9rpd5+MMf3ldHrJDgw9sFKyIFosOiYfX5NelXJ5puNNvQbGaDX6DapE7pRz7ykQ3Wxq1Au/ySVUbbii6fqP+BD3xg94E66VEnTLdy6tF20S2/sVEeTJY/yZPVNlh6KyDDDuXJsoFueujFOzNBneDMrPNQ1XUwevTdFA5G19FSttrLXuecc9E15VpzDd70pjdtHue/5S1v2Vc0yZBVTj5wTeHN8PjleDj7YvbFbjwHzI3GA+OCl96awy572cu2c57znH3Vp4KYneD9Bj51qwv2ZMrZz372dv7zn795A633slziEpdov/iLv9jTl7vc5fr7SnyT6FKXulSXu9CFLtS8vO6EE05oV7jCFdolL3nJdpGLXKRd8IIXbPLIXfrSl2704Bdc9KIX7XKVhtW3FVz4whfug6qBlT3k8Y4//vjOV05d6jnvec/bbZO++MUv3gAb1Km8sgD/Yhe7WCuQngKd5JXTtqpLcKgMH13pSlfqbdZectoM0w/USx6vdKHpZj8ZuqTph7cCsspoo7qlL3OZyzQ8OqWB8vAq4O8E9qWn8ugtujAeqPSxgvm6oNqknevAuQrW5R3JvGoXvNpWPLY7X72t2znvfDzXuc7VX0DmB5Q2O98BWfnOU+eu9Az/o7/3avbD7Ifdeg4YC8QL2n/uc5+7xxhiEAsxydjovJOgR5n9Bj42EdmQSNimItgyk/ts+G6DwYKdD33oQ/3+vTI//vGP+65st5K8xfYb3/hGQ7vPb8OvXdka4EkxsoB++oB8gEcfcNtNXfhkKg/NLnmg6CRNmSR9o6C37br1xHlkbJSilz1vetOb+u017UrSH5djE5lR3/+v86TVi6es+v71X/+1veENb2hu9QkQ8ZM05d/61re2P//zP1/aUeXYDGwWBx//+Meb22ZuBbCN3bC6YLLqQtMPy0MD+erTBz4LoY/ocGvSN7LIFpBnB0Dj0w2vpumY8oqGwbQMG/CUwQfqKJCPBwOyAA3I8W/RMPmjHaod2qe9+gldgFf00YjX9Y92JGlukTu3tNF1l4ynDa0gO4ddL/JhMnyl7Az///6ittkPsx928zlgPtB+Y0WS/sPJ+GmsaAdx7DfwWaebIQarJMslJwOXbxO5DWbyNvEKKF772tf2W1zu0X34wx9ubvnYw2KyN/gZGOlTXl0Gx6KT9OAJX0OtNimjbgEKOXy8gmQEHHTSZSAVYNlP4PbaO97xjiYQUJYeefa/uCX0lre8pbdH2Z/6qZ/qgzYd0mwgm4yBW3l1st9TK8r7LIE0m0wGOs23ml74whc2deHzS2E66Bf8veAFL2jsYxse3cqoU/3ai6c9yhWPXUC9/G1Z8NWvfnX32/vf//52+umn9ydolE/S6KaXLnqUReMl6Y9hq5ON8smj8ZLRdvJJmgMfJpuk16su5egkC+QDvMLKATrIoJWVj4bxj3bQDlBtcg6g+ULb0AC9DpLh1+TIw+xNNtuFpz3OG6CdoGh50lPAA8lmXcmcTmYfJLMPkiPAB2eSDcYC44VxE675JBk+kH8wcNxOChvYkjSTu0kLNphb1pYnQDGB/cRP/EQPHn7yJ3+yWaq68Y1v3J7znOe0a13rWssJ1mYlgRI7DISChST9nToCAhO9FQSBiNUaj7yS5RB1o5XziCw5dqhbAEF35bOL89jG3h/96Efdfvp9O0lwcve7373/yiJrFccTKLA0PdUBbADKsjFJf7GjesmxLRk8aXaWDmm0lRj2il7PcY5zNHa5d8lGj8fjK6dtypAVYOElQzc9+PI9+mfzuUDrPve5T1+dsvpj0zaf/su//Eu3kZ88Gsjn2kOHOtB000MWH08btYcftFld8vDk8TGdSXrQKF9QJo8cX9MP4yfjvCFHRzLSZECSfm7IU74dA4d2gWoKmi+cL6DS8DqockciZu+qXXjVd0mWwTC54qPXgbLr+DNv9sDsgWPPA8kYH5L12HiwCvsbQ7bjpR0FPgxJxkRngmaISVIQAJs8PXvvXTQmRYO8PE932KRk9cckb3PjTW5yk2az433ve9/mdpgJ2WbYO97xju12t7tdu9vd7tY8BXLrW9+64d32trdtNkm6LeQWko3Ep5xySrvVrW7VH6O3smNTlO8igQc/+MH9Fpv6TKYf/OAHu0712tBsQqfHxmIfkdQ2t+YEQbe//e0b3W5jCTDOOOOMdsMb3rDd6U53aje/+c37pm5BhGBLOW0HJvnyCb7JzYrMIx7xiHa9612v26kN9H/gAx9oVmqsgGmnTdLa7TtWPm7pFuInPvGJ9hu/8RtN229xi1u0N77xjT044Msb3OAGzWZm9vgIqEf+XvnKVzYfyLS6ZXXNxjj9QJ7eX/u1X2vKvfjFL+7B0O///u83em1Av+td79rref3rX98Em4It5fnr5JNPbve61736U2z89qpXvard4Q53aPLufe97dz9rr7Y7+WC+4RN8gCcQdk5YYXvpS1/afud3fqcJPF/0ohf1VyWcdtppzeoheP7zn9+OdtA+bdA+fWB1T3u1z0dN+Urgyz8FeEczVDuq77VFn+MnY5DDm+Go9sBs/OyBw+KBJH2OM16YM4wjyVgQMY/jtYM4dhT4qI9BjLFCgTbZ/8zP/Ezf13K/+92vmVytPAgWGJqkWWWpVQOT8u/93u81H3B0e8ykbzKwgmCFworICSec0Cd8k7e6HvKQhzQTs6DKLTRBgUdk6bSKJIAyiQuK7nKXuzQ7wk3c9u+o2yqQwVcARd6tNysiNmt73F4+3b/7u7/bf6Wqz2rQRz/60f6YvoDN5ma36wRVAhOPG2o7n2gnUAef4BXwkzoEOfI87aVNf/Znf9ZXZ0x82mJD16mnntoEKoICjwS//OUvbwJHfpWv7XzCXv6yEiYwsuMdT5BmU7PN5jaWCkysIgksT14ELwK+85znPP29Kl52SLe6+fP+979/swIluLJnyaStrwQ2gh66PS5vr9bpp5/efuVXfqU/2Ue3W2x84aTUNu3Ul2h+EADyDZ5gTrApqDzjjDOaYNMeLP5wyxC8973vbUcrsB+U/WjtE+jioQWXgk+PcfNVMgKC5OjH+ntfoL1gVSY5+tuezG1IZh8ksw+Sfftg9fo3JhRUnvkEnQTqc3MnDuLfcQdaNknfr6KcSSwZxritZRXAxO9L1FYUfJnaBKshJn63UoCG/PEf/3FvgKAjSSMnOLFaJN8TVx41txJx4okn9tUfE6cgJ0nf5EQuSZ98BU+erPJuHU9BCXxM8vbNCMKUVfdVr3rVvnJ0zWtes5XNgoW2OEz83u0jSHBbTjnBmxUkT2cJdrTNJu1ktLvKJum357RVPXCS3kZ+cutHfW4HstXKy/nOd75ehg75giorKL/+67/e2CKIEFAISgRG2uuJGLrx+Rrvnve8Z+MrwY66Fk3pT8zZEV+BzzWucY1G7wUucIH2zW9+s9/So99Kk5UdT9Tw9Z3vfOfmKR3+EowKqqyWWZETXHlEmZ+9v4mM22vs8FSOvVJ0sqmCHTR/wOyGnQsCUmn95PacYMyjz4KhZz3rWf1VCB6DRh+NwHbAdhhYmZMGVjudT/xllZMvknG+6D9pMKWljyRgG1ja9J//2ccGaXx9DScb7UrSZfBLDg2SIYc/w4YvZ1/MvjhWzwHX/TrQXnNIMsaLJF0MH/TEQfw74MBnWlcNbHgmbgaZDE855ZS+2iJoMEnKNyEDZdz2sXKAL1hyS8zj3lYz5OGb6OlTxorN6173uv5SRJOw2ycmDHUm6UEQnsCJs9riMNmakK2cCCzUxzZyJhrlrTwsRPuSWpIehAhOlJOvHHutiAh22GCVRzmTt7LkySbpetTPbtAWR+EkPV+aPDk2wsnIE4CoW33kgDbhaasAiD0efxeoaJPygkd+JM9fZIB6gODGy5+sZLndqIzVubY42JCkT0b0gdJDl/L8hs+uRZG+QsUmetzqszp3/PHHN4/mq5etpZc8OZg+uulD43mc2aqaNgkuYQGc1Sr0sQBWLsG0XdLOef5KDu1Fza9nNehnNhRGg9U0XjLaj55h9sDsgd3rgWRjLDBWJGNuQpdXpnTxDhQfcOCjUoO1ipL0x7RNciZIkyG+4MLkl6SveJj4THTyyQk8TjrpJKI9aPmFX/iFfovM3g8TssBCPUAZt0KsUgiirHjQJSiRR4m0iVkQYtXEKoVgyT4Xv6zRSXpgo372lk3KgiR9FUQQIbiy70d5t5le8pKXNLe73J5hm8lY++iQZkOSHti0PQcfyZdUp0Cp6tEu+RUAJMNPeGTYl6QHI+zRZmWs1ihDJxu1Pxll8dTHLvXxh3wrK26luE3n7bpW1gQoZJRRn3IgSd/zk6Rv/Pa+I6s/bv+5vfZHf/RHzWqF/rBaxV59ZhXLLTwrbfRo63HHHdftZzc5wB5pNkqjnQv2ibGDTYAOGK9ofpbG1zYYFG+VllYPQIOip2Xwt4Kqp8qRQysvj20ATx4+vBUk6UEj+QI+4AuQRJfsBUn6dZQcWbgMTVJkx8lGOtmgtZFAMniV5gP8giRHZHuTQ2vXbmtvcmj9l8z6kqPbB3UNTHEy2mR82LV6WjoAABAASURBVGpsmMrvhN5v4JMMI5KBVcIYYNA32JeBJlWTpckZHzZBmyQFQ1Zz/MqVZ7OyzbreX2NTrlUfLz6z6uE2D0jSP0p2s5vdrL+i+vTTT2/25LiFYxIV/KjPxJukP0Hm9pQAyf4Yk7Sg4cTFrTITNDvsX1E/2wRc6jNReepMnV6WZA+QFRRPoAmA/FK3F0mwJpAQDKlbUGDiVp4N/JCkB1jsMzmqj1/QVb9Jj/+80E29AgV+Ygu76BPwALeQtInv7IkSgGkTkE+3oEC+/lAHHeoXBFql+YM/+IOmLnuA7Guyf4ff2Ga1hrz62cHOSuszq3Y2ZPOFFSNttDLjNo3bmfrD3h7+cluNDnZoI1nnS4E2J+M8qjyYfDKCgpJRBr+CIjbhAW3Vh/KBMmDKI4cnHz0F/GTYkWzGU7kprYx0MoJCdusndSbpQd60rmToVaaAjmTwlQfyVsvhgSTQUQFJlsHK1GBtTLJkJRv0krkgkvX8Rdau+0tmX+y6Tp8bvMkDyfprIFnP31R4G4n9Bj7rdCRZDnImx5qcPGFl469J1mAuzxNKngq67GUv2654xSu2Jz/5yU0gYVXjwQ9+cH91/aMf/eiObZQ1+XuiyiZm+0dMLva9eBLGXhtPHqlDWbfG7JcRRFntcUvHZG+/iydmPEFDt/0tVjmUMYmbRNXlVfk2OZvI7cHwpJX2wvZjmOzVpQ3Ke8IM334XAQH9giEBCFnBgCBE29giOLEnRjntYBd92sVH9swIagQr2kynAM3j5OQ8BSawsR+JrcCnKpQRpNm07CkuAZyARfBiQ7cNyoKD61znOv0pKZu0PY2m/fbSqNfTYwJDgR6f8JM26st73OMevT8Ec25h8bGnktjkiburXe1q/a2y/MAePPVaCXOLkg6BF0jGuWLSB3g1GUrzFZ/jwwIJvkrSg13nEL724QuoBHPqSTZ0K0eObkC3NJjSzst9AXlQZchWGo/usllaPlwyMMAD62i8KZADU95MH/seSMb5u9rS+VxY9cicnj1waD1w3E7UJenFTAAmIpOWCV8AYFI0GSTpwZHbMyeccEJ/Tw3aqo6AIEkTAFiducpVrtKDIZO1iV9AY++HSugyydnzceUrX7l/aoIeqy2CJLdXrF6QYw8dVknoFWh5NT4+WTRZE6jAQQAGm6jZaMVCnvqsKqkPn4x20mtzNBBsWL2C3Z5js9UbE7DJEeYXqyxs1BYBDjpJv8WnPJvI8os2CeDYo71sYLtAjRzf8hU/CwRgwYbgQBltJ0cXnYIrPvDJELbgC6IEh4Ia7dcHgis8egRs/MtOdfOHdlvx4g/9YmC24qW97BFEar++U15dbXEoiya/SPa/JH1FrHjq0HcAj++USdLowrOKhJ+kP2KP1h/yKU3S3yFElh68wmSl5cFJoC2BHNhKQB77YLrL/iT9fMffquwqnyxY5c/p2QOzB45ND8ytOjI8cMCBj4G6JhVNQJsA0CZfExLaxGvCgk2A5NwWqsmKHD5ZOv2KN6GY0MnRiU8GJOMWA57gQKBFnl5l8E1CbFAnWh30wGSSoQOPbXSQFTBIe2KMPfJN7MqxVxofTb8N03jA5mN10Q8EKWyij010qEN5POmyW7vQ8pJhm3q1T57bR3DJyGMDu9UJ2KOeqkPd6gD0Kp+k78US2EjTQyddypMDdAhetKHKJ+m3cTw2ryz5ZEzy6mILPeQBW9gF0GToBkl60IOWl6TveZFmD1zySSS7vDrp5m8+Vp9Mtqo/SbcxyaZ9Vkl6MNImR7I3b5K9iUw2ZJNBs0/97GeP+rWV7zYVXpNQZg2725hkXdbMmz0we2D2wOyBQ+yBAw58kjFAmwBMRlZDTIhoe0ZMqiZOk4FgxsRgshJcmHhhecqT0x5lTQoCAzz6THbSVl9MisnY72OCUYdyAhDllEnSJxCyQJ3qT9I/00AXvskKsEsdyprItCMZOthJPolqOigjIMFnO/14ZItmS+Ul6ZM2ee0hA1OGToZd5PG0hV/oI4ePVj7ZsIO9eGQERsomYyWEb/DpYRtZ+ezS3vIzPl+QU4dAkxyaDB3SdFgpIw/o0H/Kso9edPGUVyZJ74tqJ11kC8gUT/lkBH10JpHV93Yh6Lai5tzif2DVTsBJjzrJsC9J36CuHL0wnepFJ+kBEnodJKPuaZ6ypQOWp0718Z+62YGfpLcbPYUk0+Q+afXtU2DOPIY8MDdl9sDsgbPCA8fttFKDvrImQ7QAxWRkUpY2CftF7paKwdzkalIlIyAxWZhIyJE3gZjIpU1yJheBCXkg2KHPRKwO+SZE9dMrjWYTWROfWzjqtoFXcKM++SZkdboVpIw6ydNDRj6sjPJJ+oTGbu1Qr4mv6sSzv4Ysm+XRr410oulDm7iVF1xU3Wxy+4+MOpVD0yMgUo4OPlIG0CNYI6tuMnSyAU+brNLg0+O2VJL+IkRyfEiPtqo7SSv/q4sO7fIIfdmifvYpr7/Zrb3qIKNOPPl8RQ97QBJZ3Y9JOsZQhu/VB9OjvLQ66PbNMXvD7FHydJl3PfEh2713yeZtL2JUT+mA6acPP4nkst6eWPlXcsmQlQZsSUbQlKTfpvR6gDe/+c3NB2Gdb84FbWlrDjrWsLstyahrXf7M29sDfFmwd+7RyZm2p2j46GzNkWU1PxYcWZbN1pyVHthx4GNCScZk4MQyaZpsanJMxm0Mt4/wTbQmYJM1WqOVg010Jjj8JP0joiYR5UzwAhQTi0lWPeqWLy3fBGsSx0MLnOTZJCxtYmdXkj7Z4KmbDJtMsIIjgRU5k7vJTpp9ZAEbgAlX2uQuX5sEZ3h0sVseO+mHy06BDFk2kIOT9Dc1a4M66aEXSCdjtavsVY7PtJdu79JJxj4X9fFlkv59ND5Vn8mZrMBRG6e6BDjKyCOPVre2CKrYqM3qVFYeH8HkkyA7kEVoLzurLUm67+XhATRgF91o9gN6vaTRhm6bq31O5Iwzzminnnpq/2SJp+v4y6sKBENeqKhvkvRH8emkjz3sQKsTJJHst8X0M+iMxT/lkpG/SHablSdT4Lx62cte1t9V5W3aHuVPNsoopx6AnkKyt1zlr8N0gHV5RwNvX7bLA9oBg3X0Oh5ZsJonXbCaP02XzBTLB3gwQAP0KhQfBvJhgAZTOklfBS7eFKPBtIw0cE7C8kDRUzyVwd8flB5yaFA0DPAKpAvwpvRqWh4eWKWldwJ0FSiPhqcw5aELpjJo/MJFS4PVNN4Mx54HDjjwSTYGbhNBuaQmRJOmiatOoOJLg+kFmqT/eq6JJclyommLI0m/dUHnItllTW70VLr0sUWetAmRDUBwoDx+lVMWJOm3PsiwAc8Ez2by+PQqV0CmQJ4Jmqz8qg+NL3+qI0l/5J4cGXrkw+TxKwCosvKT9LbjKZekOdB4ZW/ZIQ9fcKM83Um6b/kCJCHWgaz200cHOkmXLx4ZwvKTkSe9CuxP0gd4ZZP0AKPtOZLsoTYjddKtDJsFju985zv7Jys8eedVBh6b92oD+dLazWc0CdqUFwR6e7fPlnh/EVl8/SrPCpFPbvh8iOBNu9gsyJLn8XzvjOIjtsiHS0+S5s3e9Auw5XkLuXMPDdgD0CBJP8/wkg1auiDZ7Jdkc7rkjiacjDYkA5ftfDKlk/TzRT/xt/6Qj+Z3WBl8/U0uSfepPDLJRh1JNulTlj44GWOK8w1vFUpGHZWHB9SVpNdbdeIXsE8Zuqe0c4m889WPDG2QT67qQZce+fjqwzeewcqQSTbaKg2c32TQbDhcsJX+rfjJhq0HY9NUfzL6AK+gdEujYT4sGk7Gj0N9wVfTfPJkVjHeDMeeBw448DlSXXCgJ2ySPrGva0+ydd46+SmPHWDK2xl94KWSDbvLhmTwpJNBJzlw5YexhAHIQGSgN7ijvTRRIGLlyOsAPJ3mCTbfOPPaBK8oMKGQVS5J820x74TyaoHTTjutefz+RS96UbNq9tWvfrX5LhbwTTivInALjQ714JH1/qcnPvGJzRu6TUDyy75kDJy+J2bw9DoBT8B50aVVH/L8DJL0l0GSA4fRfUel6vJRGZ+MgCTJ8gk9ftO3ZMnp6+oPQYRzxUqmVWBBLBllBAr6rFZXpd32hcn4IUAnoCNJXyVMsuwz9SbpP7zICSys9KlPWqCrLnJ0oNnEPrLqUJcfH/jK4CvHNuXk4wPl8ZUXhJdOcsrTgy4QQPlEjPMuGT+olC+d8IFAsveYkGzw2LgdfckISpL08bVsSrKd4j2oJLhaX5KubzWPHMAH6KrT+WLFly+TcZufz/wAwudzZQqSdDIZuCfmf8ekB86SwCdJP4mTDXwovOuk364esiAZNkzL4YMpr+hkb/nKOytwksNebXL46jCQ87XBCTZY4VnxMdEcf/zxzT4xt+tMcB6n914n30zTcIOcskmavT9kvG6AjAFOQGOSENz4OKhXFnhvkQ3S9JvIfHDVR0MFU1aUvCbAqo5yJh11GCQNlm6J+uCoVxG4zeWVA2S9iNOkxnayyrBLe5RLDp8P+eFogiT9+ucj/tHv/ObWqgkeX3vwk/TVGz7E41tBhX5TRh/5MLHVvWQELv8fe3cebGtzFfT/+b6/skSrlGCJ4sAQEYsSwYBQDDK8IRIIEAjzLElVmKegjJEhIQaEYAgzCIQwhRlDBJQxDAIyDwIiYwggihZSWKh/WPDbn+7bZ+9z7jn3nnvf+76597x711mnV6+1evXq1f10r6ef3s/Gtxv33Oc+d/vBH/zB8Y3Gb/mWbxk7dcqDpVv98itoVb/gQ159+OrxyP5rv/ZrN+MIjY36d9lFHz3V2OGsNh9lydJHRoqmLHl5cmSMHz+N4/fq7CKSM+6lqx62afuP/uiPbl/+5V++kVeOPvpr1gun9ywsuhTgrxQO5BfU1LfoUvZIQU1+zRTtLNSet/RKz8pdlD8rK19TZzX8ve0+i77s41MBsWt4x96MFY/M3Rzx1/J9TV2rvJT8Ea6uBx7ywMegOg8ebBdXY7I9r566mHcoXx1mbwvX9tsqeE6heuD2VMMv1Tk17EnVkNtTbg27qN019ZqsloyFBW5yWmk1vp3nrt2dM7qJjRXKWkS8l8hLJB3kdti5GneQzgNZDMn+4i/+4uaO2m+deVeS81kOSqvTW63xvNPI+4mcb7LQ0K+uJSP4MWlaDJ0/E6RZqNhFjry6FtCx8GO69wB/6kd9hwpHA3B0vqywx+Nefl98C5ogwE7fH/7hH44ARx/U3AERpOgj/es9U/pTkCCIsCCSpW/1mZROsMYeOWNHXpAhEFF/zTOM+p7+mjayl+3KKaMuebrRNASdDuMCHU0d8h7DCt6NJ2NdeSm9QDk7WcaxmwI/5sxPQD3kpXQC+AJ5IF/TXvXXvE7Q8QEcwM8C+iHgn5dHB3jqgd8MatpS075DeXpWvhrzUbVIJ+mS4y/9rZ+Ba/UJT3jC+EKCHWV8hcjXrPcwDz/C1fTAfbfbLIPlvLLVyYCs0/jnpNf4AAAQAElEQVR58oe0Oi1f+/ySq+tpi3e7qbaAG5WvTrHrdP4U80ymrpetLvRTXcxbqquFXpjWvJi1rU7LV6N+PJMSuFDRAaNmueqAug1d1XXptvuoY5ec+4en7jVhw4HHUwIYgYjFS96OgK1qj6ncwStj8rIYUG7R+Kqv+qrNjoyJjvy2bSP4Ecist4H72Q93fe6Yned5h3d4h82bs73MUVmPw3xTzM+o0MsedVmY7CAIfJTzRnLBkkXLb6FZjNjCpkrR4Q/5kTn+O/GAfpdZQQD/CiqcnbJT4/C4t5LrD3R969GkvlDOo0syHoXqFz8t4zGlvvObeoIMfaFvPA4yhsihv/CFLxxvNP/cz/3cDS7QoJNNypDxjT1vc7djKAhhg4CIneRf8IIXbOpn42d8xmeM3Ub6jQePWcHXfd3XjV0mO4/Gq7efAztHxgTQ/po7Vc6dCeL8lI86XvSiF23axyZyYC3kAh27n64LY52cNsDphV8E2rn8SFZ+yR7iaPI1xzJ80aRnAZ9eKYCTgUvPg5q6F2/JShcs3mGKR78U4NXUtfJo+kS/8aGx4CWu8q5hNDJAGQAHh7j8Ea6WB2478LkdN1RjIaiZ3o6OWylTDXGDGMhUF9pQ5/MqRa+DOp9+neAdJFTD/huprCmz2nxWthqki/iDeYl/1bCluoT0+SJsqE7OWJiMTPBeReBMjzt6i8xP/uRPbsDvlVlQ/BCtSZtWOty5W/wsiA5Dv9u7vds4K0LGHbNAxd25nyPxLTFvyXYI+j/9p/+0+fFWjzje533eZ/uoj/qozduvLbR2jei12NEjsFHGbpHfc/NzJW/3dm+3vcVbvMVmIrVIs2dNyNV4TFON4Iud+EfYxrjhD36V8pmFSeDgx3A9kvQ4UdChLwQF+tfCrk/027/7d/9unN8SqAhu9Ju+8ujSODCWtmsfNIGsoBdup8QjTWOKbnrVzxbjy7ktO4LeWq5e/Y5HRt0ebdLhjeaCXkG0nRiPUgQh3pZuV8G3DQXL5L0FXrAiuENfgTkfaIMxTb/HuM6PGfcWbm3SlmqcOXJ9VGN8L5wO9vGj9Fqzz02qMS4xVzllDvGa1zQ6uZp5MuqomT/kwc/KowF9Jlg75MPpAnBy8NrbJ7940trXK68MgAP28RWa+viOj/i15i4d3JxArqY+ZZU5wsPDAw9p4HPWpdWYAGumZ/mH+ZoyBuiCs/zD/EX4efSauvGWbql8JbkQqlNtqOvzFxZ+iBk1bVPtah+8Jv2Qhv5QQTWqMmmZrIDHBwIKvzHma+zr98Cc0/EzIH6vzORlYTA5Aj8JQpFFyx23xUSbvItIAPUDP/ADm6++u8tHs7D5aQ4LlqDF4WZl7Q543OXgssmRboGRO/Df/u3f3uwQvd/7vd9mB+n93//9N79tZuF07sLjEBOrepWT1mwf245w2gP8i8J/7sT5TP8+/vGP3+x8CIAFHfy/ZC2ixofAAd3jysc97nGjXwQMFrqXvOQl49EYvnL6xLgSpHjsRfc7v/M7jzLqqNlHxolAxSPTd3zHd9w8GiFnbOlL401Q5pyYcuxmj51I+uUFwXZm7r///s0ZMHxBt8DL4zZ6Bc9sI1eN11kIrMkJgLyC45d+6Zc274uqxhxjEXdOhT+0UeDGZ+plFz9qKx+yVf4soJPlDzzXEBvgbHcNkqlZJxzgL6AfoEtrBirqVh7Aa9LZJ89mZapxI6AsnpRuMislR48UjQyoaVeFPPxSE0cgA+D8VY0gT5u1j7/89I4A25lAddSUgSsnXfXKH+HqeeABBT53w+CoxuA/2zXVCak6V4ZAJbkyUPv2VKPd1YXtq24qc2HhW2BUQ3pNSiNz5p/xZNIBJmQ/oGp3xiFiQdBjHvOYzUsMP+VTPmX8Zhs5dLsvFqbHPvaxmx+xNbF5tOWHU31Dy0FmeT8C6/fOLFwOPz/pSU/aBDcWTd8Uc0bITpCgRr0WNguhCVlddqDosChaOCy8FjWLmLosaCZWE7zFRDmgzdXwsyZrp7QaC8DKox3CRfRDmXsRr07MXm3kJ77mV8EB3zqg7PGjYADYSeFX53n42MLG/+h2UtDkBUKCXn4XXEjR4XaGBBX6SXk7M4JfOpT3SEtQjGaxZIcfMfabfMYAXQ6zOwwvgBbw0INuHDzxiU8cZ9E8crU7KZhx2N4YswvlEZpHXR5pcYL2W/ztDgnWBN2CcLLa6tuFfEOWPYJ0j/KUMXbVrW2ul5o7QuRr+rj2qTJk+VhbtUeeDUuPeoD2SNGlZA/xavyIsLrISgFd8lJlqvFNOfWptxpnsfDJk9FOebjgZJVXLxyQBWS0dZXRpiWHJk9XzXbjAf2tLP126Xwz000KGv3K8IXy5NGkVxQe9s2673Y9UHNgVScT+u3qupVyNeurmR6WrUmrDsm3hFejPTXTWyp8CeG6O/TW9XZUl2jBAxcxySwt1Ym/0Uw41bhbN8GZjOywfPAHf/DYWbHT4/GDSdT5BkEOvgXSmaB3fdd33T7gAz5gs2MgULEDIJgRxAic7NAInpzp8bzfgkcfuQ/8wA/cBETv9E7vtHnMsu0+JlsLjglS0CRYUpcJ1ERrQmfHe7/3e4/dAbrIWqi1Bd+CUTPI2am87o/8IbGmTxatWuiVSNfiUo1HnKv9Dp8aG4IPfhfg2D0RAAFfScf3LT936/yvb4wTwQo/C24EB/oE3ZjgtGrTb+oS/FgI7Z4IUOzyCbqUN96MC485vRuqGruEzujoc/XZdRRoP/nJTx6BOFy9dnToNkac5fHozbkkj7bsID71qU/dPvqjP3qM92/+5m/elDNG+EMgpM12EY1DwTz9HufZZazGNSGIN46V8/hWW/lE2e3aRzu1gwwSXNvIqMuYR8MTJLJd+/HJvczLvMyoqxpBHDmg7crh13ypqjKuReMcn98BecGnPuVzdZDTZ8rjk8Njk1Q79BdZctXGPjx2obFTMIpGHz3KLRo5dKD91Xgciq4e48jjU9/e9IoMMmS1Q73ap5/R6D7C1fTAfVezWcdW3a0eMGHVXMhrLnwmH/bWpMubzEyQa3I0MZncpCYxi5oFkj5llSFr8kUjZ7ERwFjgTJgmTqAsICPFU59Jz24AGWDiRqcfb8lbODxqURbfAk1GvfKArTWDHROpSZdMNRY+MmxGk8rDARzAryLoPwuldvOztvKd3Q6HegULHjv6mrrF3W6dIMJjny/7si/bHH72rqa16CsjgPEo0o4KvR5jWryMB3myxoEFT+BCv10bd/5sWH72+MijsOc85zmbs0YejXqRpgXZGBBU0OmRmUdRX//1X7/RgSbYdT4I/If/8B82OzjkPbryxnHnfODOFFl0tde4YJe22eHUVnXZcRLQG0eCpJrfVOMnvnBtCM7Yrn3yeHbLtNFjXdeDgNCXAfi02uxAOZQv1Wa7T5/8yZ+8Gff8+PznP38TtFXjDfoOeDtrRD97P/IjP3K8VJQv7Hw94xnP2Oh2PWgDviCOLc5SfdzHfdz4KRzt8IUBflePMfD0pz9901/wF7/4xZsbDoHutvt4PQG76VSX4PTZz372JvjVrx59GwvsNg8YD1/0RV80ghznp571rGdtzoYZW9pAl+tWG+h+9KMfPV4mu6tq/C6gfoCTd52vPNoRrp4HjoHP1evTu65FJpNDMFGvvEnNJGkhZDi8ZnAgD8jiA0HKkjEZg2psu7tjI4OmDguTBc/iYDJTFt/EqV6Bi0m3ZoBScxveAoZHTzXOCAhe6LELgE8vnXRZYMizlYxJ02LGBjrYC7QDkAPVeAdJtR3St2ufOu2Ha+R7PuEffuI/AYO8vrObYeH2yMgjJIGCnT47dwIZO3kCCgGOhd3BcnfwHjF65OnREj0eW6LbGRHEWHTtFHrE6TGHRdMjJGfHnM8SbBgHxoYg1oL8zGc+c/MtMQebP+ZjPmbs5nnPk/70OPVRj3rUWLQFQIIFj7LsKtpNFNwIzl77tV977D5+6Id+6KZ+3yR0+FlwwF7tp8/Y0ka28QufsEXgTfaRj3zkGCcWfe3DM+5qjhtjmSw/Ll34ZNUhmBOAaaMdFDta6jUm5d0cGM/85JGenSh6jF9BFr8Z3yuvnfQr7+aCbnWjsZUe9aK/yqu8yqYvXA926vSxcuTZoT48ttGFLkBhH3nXm/bCPc7UVtcKG9G0myy92sEGeW12odBrxxePXteqtvENvXDtYi+9aMrBpUe4mh6472o269iqu8kDNRfwaphl4qtOdj4G8cw/E48JaQG2RcHkpbwJyyRo4jNZSU2aZKRkTIZ45OiRmhhr7jTJk0UzQZqATZruXtGq8S2aagRWAh6Lkgm9Go9plGer+qrNhMpWE6xU/fiADFrNtsPRAfwQzqMd8h9E/EFXXQ2/rjbqBwvc2gkQBAgc7OIIHvhUn/hGnh0WXyN3p++xJGPtFAiKBD7u/C2QxodHRa/7uq+7WYgFJhZZOwpv8iZvstmNsKPkG1T6mrwxYvx4ZKWcRyK+reXslwBBgGWnRnAmeLIbZCdHcCBA0R5BlDJ2iQRVxis6G+1a4DkYrc3GrLZZpO3SvMZrvMZJAMwe40yA5LEt2/iAPmOUTo/AvKOq9uOJPjscHssqI0Dw+MxZJvUJADyWFRAayx7xCtbIAvXhux7U5WD3KqudZB0+d63wp29PCgJdG77l5luR7KTbFxPUzb/s1W76+M+1oP/4n88FJ960Lphxzcg7LyXoYpf+ePu3f/vNo7NqBJT6gyx/sFlb7HBps77nA/wnPOEJG/8aX871uGbpUa/xoy+kgF2CIHXKH+FqeuC+q9msY6vuBg+Y7MChLYd5uEnIZGOiBdUQr5keTkomIxOqiUk5eXx5k5gJtuaiigfwTPhSii0o6q3GTk41trrRlMe3MySvjqUfzj46lz52VycBXDXuzMkpr84lIwXooNrWp/b4ol3ldLWfL2u2HY1fHdi1oHr3jR0O/a0PLLT4Uou7snzEp/IWXnyL2+KRXf1GVt8KgvDpdx4HX15fqUd9C7cLwga2KW9c2PkgQze+svTQrTxb7BoJsMjRbzwoiy4li04ejw6gHim6+sjRga5eqYXcQi/I8EjJo0B0Y1c5ej3O4Qs6yMOV1y7+grOzGo+h8JUF2sVOOpVnw8Lpwl821dwhJUMvOb5gg7xUPfjVuClQNx/g6TOpesjB1V2Nmwr1kK9GoKx+/vJoiyy78eFLpzYqp2/w6CYniBMUCXbf6I3eaHypQf30sRvAycNrjkv5I1w9DxwDn6vXp3e2RbepzeShqNTEZEIHcDQ4vlQe3YQllTdx1gxOFo5uglfGJC1PvvYTo/ySJwcsFCbEBcqqW/lqBCt4ta8Pb9t96IObdHfZIVuNVD34eEtnTVu2ax98uumo05PpouHXad614lcy0d7DhvGDhcquj7v2+++/fyx0fEpWH/I1nD/5W3kpuvIADSy8GjsoxhWahU0ZOuhcqTKATO3L4Bs7UvWQqclnC8Aj7MqSKAAAEABJREFUoyycfrJ4aMqgq1se1NTBBoAP4OTpWHLK4aELIOhWn8Xb79b5ujz64rs+yIDaj6mle+mqRuBP/7IVTzk09dNZDR+SWTqqUZadS0aKTw7A+Z0uetlFJzpaNQ5Qy6PTVfMbYNWoky2g5jVFji40ODBG6FAnP8gDcvhg230EOXbt7Aw6YI6+9OzY43pGgy898CNcTQ8cA5+r2a8v1VatCWQZYYKpxuQCN0nVflLedh+T1y45kZE3eQH6wCGNLF7NSZFeMoAcPhzd3SQwEeNJlYVLAZysMsrKw9ckXY3JHt0kvcqQrWkDnrxyZKRg0ZUB8myoxuS/aNvD5KP9/FKN3TLtt5hL3Zl73OEunRw/SckDLtJP0gXooFqkkaIB8nQM4u6f8YcmrdmvO/JYbKXo0trzVr5mHat/6alJq0Z/qmvVSxccDRhP27UPOrQafqALrWYeT/tr5gUPdFjYPUp1RkawSE45UG2rzMpXRE7qYBM9Ndu3cEKrDPzQHrg2S8nTQYa8fM065GvawN6adaAD5ZUDyh3m0RbQbzysfDXmBjqq0Vdk5KVLl7xyaIc4Wzwe9VjR7rC2KLNd+8CrUQf/0rEdP1fWA7ca+FxZRxwb9uB4wMRWMzCoOTmamNHV6Ku+zlv45ohzEdIF6EBeusD7U+CL7sCorxujLcAj5xsxzlY4zCpP1tkNXxOWoku/8Ru/ccOTZwf8EOhDp58eKVg4vvxK0eErhdMnv8C7Wvih5kTOH9VYoCrZKw0WJg3kAwsVXICKbvFBl1ZjQULfznzQyNXeh4cieBY1KfpKq+HnRTukH8rjnwWy1SCrfyC7f+hAW2ryLaA1cTwLbs18zXRXdCzkdJGRByu/0qXLIxy7Eh474QkW6RVUsV1ae910HeolU432V9ij/po4Qk1cOXUAON5Kq9EvNWW33admP/CBMmxmjzK1l9uJjvrJVEPPtvvULL9DT2jwmmVrn9aUXTrIwaWADQBNm807fCd/aFM1Atbt2qcatl3LHpMr6IFj4HMFO/Vua1I1JjGTTzV2TpzjcPflWzEOfDq06uuuDoz6lsxK4cCz+UNA81Vc4OvD8tJVTkqeXim+4EYg5BDs533e521f8iVfsvkKrMOyeL5aK3Woli72wJU91CMPlt6FH+bRzsKylRw7fFXXXaivL1sYTMiHsD0MPqu9mmoxAhbxmrsG6DXHDB9VSLcE1UttIauL666LeRpYe/7yk5QfgKCQnAXdAg/Hl94NUD1gM+p8HXUxvRqBnPnGWOIrPgKCxMMxdnsGHkvd6x44Bj73eg/eA/abgM5OyL5V4hsifh/LN1583dfPCEjf673ea/MCN9/6WCC/YNHI+VaJPJ4UDQ7kfdvDC+XI+YaQic8BWAuFsyTeyuuxikOsHrF4yy6bvOBQyiZ6Hiiwhw30sVE7nTdQj2/LnPXPPdCtt23iamvNBaoagfG2+1io8C1Wu+w45Kqvar/QVSOQqdMp+QW15y3avZrW9W2pTprDZ7XPL0Y1/LTyK61Jr/NT/l+y0ppy8AcbqptWURfL1GleNcZQdfLbZstfdVr2phUfBa6MB46Bz5XpyrunIdWYcKtTRgmAgO1vZxS8t8TXjL2ozVdV/RSEr536+q53tNwIyJAlA6fH11bhK5D6x//4H2/e5eKbIt7/4gcp/cCkb704HOqnKZ74xCdudp98y8dL3citR1DK+kqyYEU9bJSeB3jgPN6i4bNZqq0O8nrztPMt7kYPnVWnfXfIu9fxmm2rRsBjTHgEYUFyNy7ogQt4tt3HQkxmh45xJT0PqsGvzmPflFadlK89frZgdYp0K5lq1HFemZq86oRdMzjUfoBRnfht232qsYtaDd010x3rpfZX3Xbd1Uk7KKl9vkK6EIyV6qS8MbTAvAPkjTH4hYqOjCvtgWPgc6W79+5onEnGZAPgFjWWVeMdKxY72/YCAKm8w4gLlz8Liye1i+OQZzXe3OqrxM78ePW/4MfbYp3dEfT4Kqx3sXifiPf8+FaMt7iyzZt2BUcea3kXiqDIb3b9wi/8wvjKezV+d2jZou5DXP4iIIenjSZngd/CDyfgmpM2/1xVMAZqLtZrMed/7ZWvoCfAP8og8J30pQHVWFDVXXtc/jJQnYjVHkes6/O1p1XX1c1Xq+yhXw5x/FuFmnVV1xWthh114/RswbqxfHW2yKXydX65athJCX8AY8w4Mp74Do5/hIefB46Bz8Ovzx/SFptw1kQDP6zc5INmt4NMzckKnRye9EZAxm6Bw55wugQwzu84wOyXrL3kDR/PZOcNvF6I5iuu6B5D+Y0t5QUn9PktKK+2dyD5sz/7szcvi8M7tIX82fyf/umfjvMFeOcBeTY4xKtuee2toNeVHcQr9k9fa5KFqBoLVM2Uz/D4aOErz0/whxpq2nZevXUxj3xNfiV7CqqTtp9iXMtoL6jG4Vs+qRkw8k3N8tu1z/LrtewdS2rWU90xnXdSUZ22i2+AOmr6ix/RwPLjg+Uv9R7h7vbAMfC5u/vnnreuGpP2du1j4rHgmXSk8nZ34AKTmpMYuiLVyeJQE0cHNSc1Ze2omNBMcN4k6xyNnSD11CyHf//9928eNXnhWc2Xqjnb48dN2SEgoVuQU212h+z6eGEc+/Bq6qt9eiN767Qcm9SljlVOehbUdRWhGgEeP1SjifoNoo+k8vyhX+XJLp78wwGqMfb5gT+0uSbtEMd/uPlG+4G2g0p2gPwCBL6pPR+tGo8Lt+PnYemBY+DzIHf7w119zQnH5LOAT+DSmougiWotctWY8KvxIrs16ZOxANbke2RWUwavJi7gcW7Ib/+ow3s76PC6fo+4vNJeng2CD4ed7frgkwd2Y7zwzGvv/WSBoGfZpy5ATrp0Hebh6PgLl6/GhIsOaral9im7QLVd5c9qY3XS36u91Ymfltx27cNvfCk9BOzD/MKrcQYG/0ZgbOFX40AsXD3VCNTgi7Z0rxT9VkFZZaTnwarvUKamrxavGn6qfVptPkvmUDd6NfyhvXhLTlqzLLnzQBn9ISVPZuk4TBcd7RBf+Wr4dOWXzGEKB2QugmqMHXI1cfZVSKMOeVCNm7CavG33oXeXPOR/5/mOLWfp1eirarTlPBm0BQ95Q+7RCo+Bzz3acfe62bWffG7UFhMWMNEKdAQqcBOEQKQaEz/etvs4O+Mx1Wd91mdtzvT4rR9BDLrfCnKYeCc2XvImxTNp+O0e3wCze0S3cn7ewLt5fM0djTzZagRkK48H5AF7yQF59tJbN29z3VyGzocrLJ8etr8ai58xgL9gyQhaa79w4C/eYWo8ya/+IrcAHchX0JMFqWZ+EG/xH33GC6iGTiqqMa6rseBt1z6rjcvWa+RTCZ2ATm2BG59SgnTg0VHTdjw08mTOgyWjvPFM/lDvKkMOyNe0Xx5UI6ikAx8NrHpryh/y8OUXVKO/ay+7eCutFnpXpny3DKt9O9D5tBr9v3agt92HH0A15h+4ftixTo0R+bsM7jpzjoHPXdclDx+DqjGB3ajFJgELlwtc0CNQgdf+4q/GIWlyDiL7oUrne/wAonfn+Lq4t9z6dpVdHHImfXo8cqo2L4PzI5h2iRx4ftaznrV94Rd+4eY9O5//+Z+/fdmXfdnm22DKsFd5k7cJm11SE9ECdpvEyAJ0KajZ7kr2BOp0/oRxRRE+ATdr3lmZQ7/yu34gs/qmGuMKDw1PHTXplex1QJ4s/foPrp/RCddcoA7zSw7/dkAd7KeTLnUf6kFHqzne4coYw4dyZ3EyaNpfjUUU7VCf1zjUbFM1gq463zfKbtc+dMgDNl8j3zAhW40F2vVSsx720aFdUr5AO6yD4prycLqkN4NqjIOL5OrG/IvKPVD6sn+l9C1cCviBD8xP/IHGP3BppdgIImvig3D8dykPHAOfS7npKPTS8MC6wC0+LnxwiJssTQxsc1DZN7I+/dM/fZM6syN4sXOD9qEf+qGbczoOLpOnG5hgTCZovmX11Kc+dfuET/iEzS9S+5XwZz7zmZvUiw0dcv61X/u1cbdlUmKLx2jKsqU6WWDYuu0+UvrVtcteNxFXg1ZhP2yhGn5YDqgWeiqtuXjyZ7XxP9/rDylh6eILEOTR9cVZQAfoUgCvWX817KpZr/FyuHCTf6BQ89uC7ARsXzrl2bNo0mo8stlu8FGGT5ZITfurQaKHbukgXPIfeeOZD6R0AMWrE1/JnwVyyv/Jn/zJCIAWTo4+eTaTk2pDhT2g9jgeqD1tCN0j/9i+TK19G/iAXwEcuNmrGfjyC/+gK0+OLjT5I1zOA/ddTuwodfTAS8cDLmgXNnCx15wkLECCHqnt4B/6oR/aPudzPmfzmMtLAb18UCBjJ0fA86Zv+qbj7sjEsVpCH5wOqUdbDkYLekw2ZAVOH/IhH7K95Vu+5eYdP4If3xSruViRo4d9NW2rxsvS0OiV1uTJH+FiD1Rj8bxIoho7E4JOMnyvn9ZY4Gt5KbCgykvlFyh7COjGGhqdFhS4sYEH0MjgA3hF7LagGoEyXQJydgJ61VdTt+Ct2pxdwyOz3eBTjcCoGgFGNXzGfn6jW53GuxR9u8GH/GIrT569rjv24NED4IdQnfQnfjXaTI+y2lKN10WwRyBrJwpPPTVtV/bQju0KfVa7pNVoWTX8tO0+NWnmMzJ8wT816TuR0b/SI1zOA8fA53J+Okq9FDxQjYnbhV6NCdQiYAJAMwmsd/Y40yNvZ8dLDF/2ZV92TBwmWIsX85W1ACpbDb7JVR6PnDw9JhaTsvyrvMqrbN4H5Jtiv/RLv7R9xmd8xgiClDFRK68esnTI17SXHvntBh/1gRuIXGXWLbWNn/SLQnDAxysPBysQ4nsBgx1B9AU1+0d5UHOs0UNGOXRQk6e/9fPirVSZ24VqvBvK2DnUfdhGY5ZNgg32wKUX1YnHtupkQaQP3fhUHgjapWSXrmqh56ZkgXKuw0Obzi1wQFQ/QJLSU43rcNt96Nolwx9SNvNLNeYBZdDvdajGXHbYjpptrIY/+EJ7jd1q9KO+q8nHO4RqO34u74Fj4HN5Xx0lH2IPuLBVWZ3cwVrQfAvLYeT/8l/+y+b3tJzj8U2tD//wD98e+9jHjolTWROFCcSdpEXLJGoyrcZEuiZeCwvZmtvJ27UPGrTavOfHz1YIrNT7nOc8Z3vBC14w7lQdnKYLWLyqzaJSU1/tJyV20bngbH7Rj+nFHtCPNX3Kf8aEfl79qI/tGgh+0fULbdJDUBYdLHzx0Wrff/gWerrxLPxoNe1Au1VQnj5An/Laon0Cail7pNpGTpklS/5GsGSVq8YupLJ04q3xDaenGgssfMHirbzrCA3Qw040NoIlJ10yUnl1k5GvxnWKJq99rp21iwSv6X9lyNVpX9fpvDruBdBewFYpWO3TJ8BYQxOww/mZv9GU06eHeTrQj3A5DxwDn8v56Sj1IHmgGo+gak66f/qnfzruhlzI6yJXtYvcBGtCdNS2iuEAABAASURBVBfkhYIebX37t3/75mWE3rXz+q//+iNAMola+NaEaZKgA30tLAITdHrVY2IhowwevGYAg6ZuAZQD0J/0SZ80Ju3P+7zP277iK75i+4M/+IORN2mvcuyHA/qloGY71QvQHq5w2H444IuVHvoQvRoBK3z1HZzf9ZEFQ6qPgbd061djZqV01n7B1Dc18+qtxh03OllpzXrVs+rYdp9qyJLbrn3ogC6aFJylkQN4bDU2jVnjzDum4OrTHjJwtmiLPH3KA/jyR01b0Wq2C+6aYTtcGbrolq/GubWa8ks/HnyB/CojZSsaXXA2LNna28Hm2uuuxo2BRR2PPcov++ijB8/PzXhcTTc5UI05Aq7+2wV1gPPKX0Q/T/YsTVlwli6PDirZATV9VY35ix/4QPv4mQ9+7/d+b/Cq0XbjGc9cVZO2HT+X9sAx8Lm0q46CD4YHXNw1L3z6q3HXaXLAQ3OBw935oDtg/M/+2T/bfuRHfmTs8PhpCud4yJlATQYmBrLKr4nE5GkBkafLYkMGnZzUhEOPPL7Jl75qTDzKvcmbvMn2z//5P9+83+dLv/RLt6c97Wmbt0Pbhdp2H3qWjmpH2cZkte0+7FPHDj2hsUH+4QLVCGD4Qb+CavQ7HP3QF9XJwsyv1fCd/hEA+xbfj/3Yj236Rjk+/ot/8S9uDqa/8IUv3P7rf/2vGxmPKQUZ+ke/1r7OOr0DQYYd5Nj0u7/7u5tv9/30T//0GAdo+OpikzGlH9EAO+Qr6In9I3PwT1m7Ut/zPd+zffRHf/Tmt+H8hpzdS28fV68dRfawfdVDt7JULVvUSw4PXp342cL5fd/3feMMnHKAnPJLVlm4FOBL0cjDpcqo08/AfMzHfMz2H//jfxy+5yt85UA1AkNBnL5iOxm/i+emxY2Db0qSVQ7A6d52H/3liwa+WMDPdLCFHWRq+nYnelf+1Wn7ap+v07h2V2Ns8ZE2aqubLWPbjd2Xf/mXDz9vu8/i88kuO/pZeoTLeeBuD3wu14qj1D3tARe4Brj4pTUXIROhCU4KqhHsmAR+7ud+bnvP93zPzUFmj6FMqsqbNKqxiC5ddNRcPNHUt/TJKwfgAJ8+5eTxqk3QJAhS9lVf9VW3T/zET9we97jHbd/5nd+5CcR+8Rd/cUz0bFgT0tJhoqJLnn44qMYiDn+4AH8CfuAnPrGw+b01vrXA1xwDfMl3gho8i6iUDMBzoF1/0SfgrUY//MZv/MbYjfMY1IsovaFbkGH3Q1l61M+Wbfepxu6jvNceqBuQYZ8Ayt03e9EAu1a9OxVj52/pxiOLTl+dbpN62C/9oz/6oxEcOZ8mkPfqBYfpv+ZrvmbQ1UGWLvarG23hK2+hRCOHJgCE2xkVpNtl4SP+4m91s0074VJ55eD0SfmKHkHY0k9ecGKHSl3k2ARW27Ufne01x7r3a7l5+fEf//FNSr7mKyWUU49+EmS6mXjbt33b8Rt8dAHyQP30kr8dqEYxegZy7d/Z/DXypZNqXNNn9cjXaV419NZMta/m/KWN5pw3f/M3H2cM/YYgP5PRH9quHymoWR5+hJt74Bj43NxHR4kH2QM1L1oTwwILjUla1Wjy/+bf/Jvtoz7qozZ3jB/7sR+7fdAHfdB4fw8Zi42UbDVeUFiNCchEYRIxWYBqbLWbOJSpKQdfQA4fwKtxN1aNcz0mpL/5N//mCHic+/n+7//+gZusTfQm7mWLdNt96PpLf+kvbdpV7SjbqQBtEB4m//SHfuEnk7m8oMK3877yK79y7NB88id/8ggq+Z9fvZvJok1e4Osxo8Wbjhe96EXbP/2n/3T7zM/8zE3AI0DFU4egwiF4QZNzP9/1Xd+1fcRHfMTmkaVdkNU/XG8cWUz8RpsdGDsO//7f//sxjmp+swpfsPvxH//x2/u///tvznsZD9VG1i6IoFg72CEwYKs67UJ97/d+7zhvY5EH2kMnez2u9ZMqgnrfRPzN3/zNjd3GFBmydhd/8Ad/cOw0qoc+MgIJAbjdI36y2+VbiN/2bd+2kfn1X//17fnPf/7YAbMD9OxnP3t7xjOeMXz24he/eBPw/NRP/dT2uZ/7udtzn/vc7VM/9VPHrpnXQ2if8asd6uBnQY9+0wY7b3Zx+IRO59/0W813bDmXp33sVMff+Tt/Z3v1V3/1TTv4CP2v/JW/Mm4uVn+g+yFhoH50OvVTNa7Hld/u0Ecdd0jVhWqq7Ww9NeeDVYhfjV1y99133+b9YuYNPtQPiy4Fi7bKH9Mbe+AY+NzYP0fuQ+CBmhe9yb1mUGIB8vLAatztPe95zxuBhYv/C77gCzZfVzfpWQxMEC78lVZjS3jlLQL4moJmolC2GguaPJ7JBk7GAlONyRVdeXWZjOXZaqEm59GEdwVZCJ7+9KdvFm93xRZkd8hk1Idmd0Lwo55t96Frl5wEQPCrDtWmf/lg+UYfCUos0HYmvEZAYPlVX/VV28///M9vXiFgy59vnKmy+/It3/It4wWTAhs7B2/0Rm+0OdfjZZMOoPM/X1vk7XhIBQUeWXltwSu8witsgpOf+ImfGC+wtLja6RAoeAzjTtvLL7/oi75o7DQaFwJwQZbx+Hqv93rjTpz8p33ap20veclLtm/+5m/eLOp4HgU5fI/vxZrv8i7vsmmX4F17LPbGs7HFD8aTgEGb+UBQ9k7v9E4jSDLu+IjcD//wD4+A5Wd+5mc2tniM53GTMaZ++n/5l3953CQIGAVezskYv3ZbfvZnf3YEN1/8xV+84WmrIAhPQOn6YgN/22UQ5BjvP/qjPzp2OY1vQRSe/vA4jq7v+I7vGMGTQEnQyjY26RN9q72/9Vu/NV4E+pqv+Zpjt1TApF9cB8YD/9IpmOIXZdDsPKGjAbJAm9AXVAsdae3ztccHc/evGnPADh1pzXydn5I7D6oTcu1xxDqdXzRtBvILah8UVWO3jw9dL1K+gEv5wfyib4yLs7qWzmN6vQfuu550pBw98NB5oOYOyrpo18VsQrYQmOxN5N6i/Fqv9Vqbn494jdd4jXHHJIhw4ZsEWGwCqDnJWCiq8cjDgmWS3HafatAO8zXL1Ey33Uf5XTImHpMreWDywTMxWyThApq3eIu32CwY7LcIWmjdnZn06VHWJG4BcPe7aGyDr/bDrzposyBDWo0dDb7Rbv3ph2T91tr7vu/7bgIUCz1ZPudHAbHgR97uh0dY7/7u7z4efQqI9YFdH7LVph+U1092GIyjD/7gDx7naewa/uW//Je3RzziEWPRFpAIjuy6eOzkFQYereo3fa+fvNnbzsZjHvOYccaMnHJ4xqw2vPVbv/XmFQt+G84YEeAIorRJMGQXQzss6Oxl6+/8zu+M8S2IVpZObeQXdbsmBAr8ISi000SX9rku7BDZjRHkeDz0Oq/zOpt2wr2byngVkFRjp8UOmaBJ4CNY4TO6qo2dgh/vr1KnMStgFLhJ2eigvzarT39oB1/if93Xfd32Zm/2ZuP6qYZvXUeCJG1+5Vd+5U0b+EZgq/185NGWRVyAZGfXG9fJC2LpxwP6kz64sncC6Fx6DvEb0RbvMF1l9Rv62TwaQNcm+IJVRh7PnCb1OJ+vf+AHfmDsVq92u27Mf2SUUf4IN/fAMfC5uY+OEg+iB1ysLm6T2MJdyO5q/uf//J+bQ57unP3Oli14i4fJWUAhJbsWBzhTLRImCUCnScFEUTOwMeEAvOrkTk/ZagRG2+5Dzy4Zf3RZ0Cwe1XhcZaKmw6SPbuH5F//iX4yvvltgHE7FszDQRQf5auhc/2p/l7doVznlB/4Q1Op3fa0PVyBrlwbwKTnBhEdVgiUTfbVZIPWhYMY4sHujPyySaA7NVmMnR//zOz10eGxAD5rfbnMw3tjBY5NFF40edQi+Xvu1X3vsylmAjSXBhwPub/VWbzVeqaD8Ix/5yO3Rj3705hCqnRoBgJ2R+++/fyz8HosJFr5/91hU/65dKfVU4w3hAplf/dVf3ezYrEdHAhIyxp9xzxdkPO59ylOessmzS3DizNvf+Bt/Y+xUev+UnRXltItvtNmYlAqWnvzkJ49D2wI7egRXf+2v/bWxM6WMftE/fKduwQpfCzZ9m1Jfqs9uG3ltf8ITnjAek/3Kr/zKuJYEN3bl2Cfw9KiLHBBU2Rmim336RT/a7VJe/2ibeowFuuTh5g3tqLhzQDWuZ5na42fzFdIAugey+1cNm7dzPtXQXTNdInV9Hq/29NrjeGfrRAPV2OEz7vjd9aHN+sEjdYGt3U7tNq7J0MUfFRVHuIQHjoHPJZx0FLm8B1yQYJWAnwU8F7b0LLiYTX7uQD/lUz5ls53vbv5pT3vauCs3MZv4yJkMpPL0rIvfImQykKKvCdIkUo2JjSyZbfdZ9u3Qkz88NpIDdJm8TdAWIRMOYakJ36LJbj9v8ZEf+ZGb3wlzHsKjFBMVG9VDp4WT/mpMpPQsHhyQk6ID+Plw71FX2/iE9fL6xmKqP/mLr+3mmPQtxAIdfaAvLYwCA34hb0xYtMlaXOkSOOGj6SPlpBZXj6Tw1G/R9RiKDgGCvrETI3Cy40C/szMe+7DVORg7IR4h2dXxSMrPo5DT/3aT7PzZJXrxi188Hn3RZSfqq7/6q8cuk3Gx3j2lPmOHPdonGBLoKGNcgRWo8JOxxz47VO/4ju84Hvna0XmrXQCmfWu88ZnHVgIN/mIfX2izQFG9doGe9KQnbdrhkL6dVHQy2mLc85tyAiN1ClTs2gCPzMjy96u92qttdNlFskvk+vXYzjXKZ8a7svqHvcA7t977vd97nNnTn/ygTrKCTbsc6GzXdn3ET3S6KVKvvPaxo+buMTl9pQ149JFVN3ngZgTtLK4sXeyQ/uEf/uGYL8jSxY5DvNrYgq4eMtpR0xZ5dDQ4u7SHLcrIm1PQ5NlFVhnXAPpqr2DbDqK+YIO+wdcGZek6wuU8cAx8Lueno9QNPODCA0RWWsleB4svdXHX3O1wAbuQXfS+pm773URpy91XfE34Lu6VkjUxVePudjv40Eu/yQvAseF1vV3VSQBCDtRpmkVF3XTQx5ZVj1QZiwb7nfEQ/JjYnXtwwNRixuZq7Bwor83VeGxHLxrddElr8uSvGmjf8lvNswwWWP6z2PGbhdMukAXZt+gEInZEHCAWEAti+M3CYRfFuPnu7/7uccfsEQl/W3T5mf8sIM7eCEjoVofdRGdM8IwnOj3Cco7FQoPvkLDACo+MOi0+2iBoEhTpe3roFWzQ57GQxdvZL0GPYElwpy12SQQ6FjD62CfAUee3fuu3bh4VOUNjx+MVX/EVx6FfdQjO7D4Zi3zgm18CEG1li10mh4YdyuZP56AEUezlJ18Q4Hc7QcqxSYDkEPXaYRNsqYtNZLWFD+1iCQzsRNmtURbPgu7gOT/pLz7XPrtm/GVcC0Ls4JAXpPExsDskSHPOSh3qdK2xT7uNBW0TrNoFEnDxu3NXxgPfORcm0OJLbdF32s4/xgN55Y0dQYoXsCZuAAAQAElEQVQ28INxwCdktB99BcLaTadD7nBnyDwCFQiZl9QpQFdGICxI15/K8ytb1G9corNLGX7QH8oIcuTZon7BkLFjl1B5j7XYwH52CsCdJ3QTwCfswuOzI9yaB46Bz635666Xfmkb6GKs/YJd+wBiXaQmOBOWCdEFXnN712RlEnDHbML0aMBuj4mUrPLK1mn9q8341co+aClbqpNgSb0qk2o/3KL3AR/wAZvdAAvEs571rM3hUAuKhYUsnKw20WkyQ4fzDzp+JbkyULM91fCh9lrsjAULo8XdomKB8IjTQi+QefTuMZLgwpmQ93iP99gsnHyJbpFF5zc7IR7HvPEbv/FmJ0LA4ryJBeMN3uANNguvg7wWUXSLrPqNv2oz5gQcFi6LnEPO6rJD4lGrgNYZFYu1hfmJT3zi5t1Ozu342jwbBTAefTn7BeDssyjbXdEui54+17GCIXXC7foItOwe+naXx0uuB+OBb9TloLSydgXYI9gRCGizx18eu7phEDzwK912WYw5QYlrSxBowbU7ZtdnBWX0CUb0i50XPNegdlh4BVH0wPme/7RJgOoxoQXdDhc72Qz0C51odqwESxZzwRb9zgZpuzpdQ/pCcIemrLaireuDToCujIAZj7w8XArg6PxAF5wu5eFk8OCCFKkyAI890iUjrzw5oG4pIKccGSlQD7oUHagHjz1LFzo5fV1RN85I8bWyCHDl4FJlqnEzJY9+hJt74Bj43NxHR4mbeKAaC9h5Yi5GF7MUv6asScQFbsGpxrdL3EUCk+CHfdiHbSZaC9sqK625O7BwOs9CzTrO0u9Ufk1C1ditWbZIF2ifhdb2v3NKFsOnP/3pm8DOpKfd7CEPl8qbyOCgGtvs8O0KfrS1Gi1bCxjfCAL4TUBhATcGLMrOx1iwLaoWXMGPwg4iCzDlBQrO8PCZvN03izYZAQRd9NDt99cEIBZ+Y5Q9+pY8Gedf7Dg6vyLwEiQJJAQZyrPxCU94wjjgDK+2+++/fxMQKPtu7/ZumwBJQCRQoUsw7B09HjfVHD/qpV+72KQsHQIwAZ0AiU12BPiJL+hwxsdX8h0EF+j5Kryv4Au+tEd5upz1EcD4Or3DzuwXrMg7iyYV2Ak61eeckJ0qizI6mwQhgpQnPvGJm3q9a0ggJbgSDDrwTbev8n/cx33cxveCNP3Dp8oLvu7f+cd4t4BLzQFobNVnrhtl+ERb7SA59M2Hgiv+rDbzgzbzicDJOGGvdtJHvzNIeNXoBwfVPa4TCPMZu/nVozn+Z6/xwDfGoSBNv7HJOOJzMsaRtvORNjh7IxhkNxsdKud/gbIg0phjF93qNt4cqldG/Wwx5ukWZHsxKl3s4jO7VIJsPuSTFSiRUY8U8J/0CNtNXXAMfG7qoqPAZT3gwgNL/hBfNGl18qI3E5SJzVdmbe+bNDwmstiYVOgwoZk8Qc2yNRdM+h5qYFPN+uGgZr5mimaCMrHZgbBAmfAcfrZN706d3eTW5KV98Jo68OWlVw20G2hXzcDXWLBTZkGyWAgcLRT8COAWC3Rl+cYCaTGT8i8+PRYu48dCwa/K1gw06PLOGAG2+vGlgB6PLyzy+g6wxRi08NQMvOECELsX1QhQ1ac8e1Zgo1y10cE2+tjCvmrcqatfOTqVVTeZbfdhvx2FxWe7tqvLQkkejqYO5bRf3oLNDnl6Vt3Lb+oR7NBDnk3spZM8Obr5lY307UzalFOmGu/RwiMHyKqHrprXKl3yUjI1fUif+tTD9mp8A0+gR78gjIxHPOrln2q8ZJLddGkfXjUeeauDLnrx+Y198sqrCw3OLzXbQLbmazDI1uwbvlhltt1HGXzpLjvqlFdenl2Lxw72aAO6OunCB+zQVuO5pq9W/1XjkS1f2530mExwT56Oaow5bdt2H7pqP2/sSMe/G3jgvhvwjqyjB27bAybSVbjmBVkzdeHiuVg9TvDtGDsh7tps07vjqUZwZMIkb6IwudArX1MXPQ8l1KyXHRfVi6dtJjsLFTl3417s5vGFA6jO/XiMYmLEr6kXrqx0Qe15i3YVUv2oHfzFD9ptJ8ejKBO6BQOg63+4HQL5VU6KRgecDBzwvcUGTgaPjMUFTZ4udZOtxvuF5Ne4q8YCI/iwwC159liE6Fll8bWJ3m33kaeHPuWAvLYpdwgWSeXwAD34xpDyHg0Z/zu1Y7GlhzwZ8ujkpPLKS9lAjo341WgPPvu33YfMLhltl9JNduHSmtcjXexY9SqrHvpWWg0b+Z7f8LSdrPJSNDq23Wfx1HvIF/jYfbLroc6d6NhhVZ7/yQI89lYnfLKA7J/8yZ8MejXsWvVKwbb7VOOxUjV2r9m02kNGfic2/theU46MujHYUp0Es/Loyioj1UY4OrvJ1CyjHvrQyBqzaHbs7IjZLfQYUX3k8LSPLrj0CJfzwH2XEztKHT1wvgdccGBxq4WepOtCXwQXrrtCB/nshDgDY+vclrvt63VRS00AJgsXuFRdYOmqxkRVM130BzNl06F+eTZVg1xzEh2Z3T92m8ycgfBOItvfDoN6V4uDr9pWjUl52320e5eMv2pM2vQPwhX5p838xi+rScaJHRQ7Kejyq91SZQQt/FmNO38L4CpPBpCzqPCjPCCHBld+6V55Y7Ia7xRiF3m0ZYe8MkB9dKhHeaCMRR5POXLoZMjiVeON4uwgX3O8KENeOTieeuUtdNXYMaIHbemlW7lVBh9Pu8nV1A+nE58sGbg20aEudMERmjwdeMqpAyhHDh/QS48Ur2afkK1GAFD7gIlO+pSR1pSB22WrxlhXB1l+8ojJnKA+dPXgsVM9aNJqvN+GLrLkqhHk1bRh232UxVN+lz35O7SJTE3f8QF9BJWp03RtX/Xj06MM29miLvrgdEjx0chWJwEX2epkHqBP/7smPCqjUx8pD7aDT027DkhH9AYeuO8GvCPr6IEbesCFSkAKqjHRbLuPPNihIzCRuujRTBa+zmunxzN85xIEPrbJTQYubhODMmRNAGjKotEjvQjIgYv4D4ROb80JuuZkUzOPR3c1/GBC3HYf9puoLH7OBfiqs3MTvg3kRXC+BUJGu5Spxt03X4Cld6U7lff8n/6txna+xsjra+1fd7r8UdPH/IC3AM9uiHLVGGN41QiI+IpPpWSBMfT//X//34ms+sjgAQucflKGDfJ2YpRDUxd59eBVI5BhB13VqX6vNh9llQP022mpycO3oKmPDfLV0LPtPmjKq2+XHX/yELwFbGMXujpq6mc7Hjl8gK9dcDx5OuXBshONvpq66JBHBwunA15TDk5Wn9FdjcUdTVur0Ufk6EGvNjtE1UnARK92s4kM+Wr0X00dyi9QlzLkQCUZgQQd1Qisap/WxFf/KaD95OnTBjx5UFOnOtmEhl+NPqupD4/t2+5DX+3pO9IY92zlD/XQU422K1cNffj6UH8JDo01+e3ahx01baqZXmMdkxt44L4b8I6su9QDBju4kXn4YMnAwco/0PRQl4vcheuCdXG6MF3MLlZ0E4OLXBnPzP0OkAUfz9fWBQG+JupbHuzyfL8ak5QyoBoT2Lb71PUXOJkFO5ExOapTHbXXhXe7QP8qW9MGbUerRp2HeCV7AvxD3mTmfRwORfpKrQOmgiCTGl8JkCyOJkw+RNMO9S9YShd95e90uuqT0i0F8LOADs7Sz+Zr+oUs+/kE6C+ycGlNOfiiKVOTzp94i7ZkpHjSpVNqTJKvWR6+6l860ODKwvH1AxxNvhqPYdHw9Fc1Fqpt91G+Zh0Lr06+kl573k58BAX6mCxYdeBVQ6+6q5Mxtu0+h7LVjrKd8PGqUbbm+KcD4KkDDqpRTlu23Qd/wS47rkMpqCmrHJlq1LFd+2hHNdq0ZPQF31cj4KlGmWrzwa/Jo5MsejXsWvhKq7G74zqqvcwhH04XWHhN2QppQHVSB0JNXy28Jr9mig7oraCjvDaMzLV/y7819ZG/xhr+PMwry1fV0AXHp6Ma857xW1MX/+Bv1z4LX+k18jG5gQeOgc8NnHO3smpeIDUvBAN+wUU2V4N1M7khdOafMmdI4wJdNHwgYLFrsy5cizfcBewQogO9vo3hNfm+Uut3hZx9cVGT8/jLowzbu3TXtHnh1al60dUrrdM8dZqETRL0LxnyQH7ALfyrTknTs2Ax6rTMopPTRnm+cNDVt3g+9VM/dfP+FkGQ3zvCt7VtMbUQ1VwQFk4PGak2Lp3yFwH5WwW6Dsuoa9FqjrtDPry6rn/QzwI91Qm5OlWuuo5XnchoMx2E4LXnoS2oBlqdlF3lMOAADirJgOqkzCDs/lW7/9ug18S33aeu90ft+TuRk79qlF+EaqA105HZ/at9vjopU+2420l+u/apTgUT2+5TDblql9tO4duZTzX4Z8jX0aohUjOVqT0uv3xak14N29BrT5Pfdp9q8LdrnzotU52yoxqSdTpFrE7JooGa9Ep2yNQeH8TdvzpNq32+9vhOdPxVY5emGgENYu3lauKHdPhZqCm3xvMhvyavTqdkatLgR7i8B46Bz+V9dVdJmjQs6NJDw+QBWs2LQh6gLZC/LChzniw6wHPBOoApuEGTF3TA8f2Iot+w8kIvXy220+PZvUXfLpFAwE4R3CJ/WFZ5ehZcNk+Oj5Rjz1q84WgPFGr691CPOhcc0hfOhhUQerzhq7fO+viKrB/X9Jtk3mHjW0d2wPhCG/hG2ZoTrDou2w6ytwrsVZ9yq55qLBhoeGSAPICDQ1z+RlANds10ZM75Vzfmn1PkISPVS9+2un0b9Bd4qBxWF9tajTF21pZbta+mnprpWX0PJF/3hs4H0sarXvYY+Jzu4bs+ZwIA1bAVDmTqetri4T8QqMaEVDM91LWCFGnNxwAWanUDB3gt7t64670ndn18lVjQ4+uaFlbP0quxrWunxvbvzRZXurdrHzioxt0jndu1T81g4Vr25M5s5Q9TOg7zN8JvRZYe8tVoI5yNghvfWvGTHN4/87znPW/zZlwvsfOYSzAp5ZNt9+ETflYWviOd6pea/VMzxb9dUAc71QNXr35Bg0tvV7dyq/xK0c5CdZZ0qv+UBdcJHRDqeh0H7FtC1QXOFqrr66hG35yVvRP5mrprpndC5wPRUV1XvK6n8R0gXF3nHzyADyrJLUHdeplbquAcYTbXvt7a44fidT29rqcdlll4dZ2/LsNbMsd074Fj4LP3xT2BucAAYy1GFfQUXESvxoVTt5ZSrs5DQFuAbiG0M2GRtlCiVZtX6ntrsdfV+2qqF555g2vNw4x2PzzeEiiBmo92LPR01mlbV53VCHCqzUd9h7BofIHONjid7MM/BDLgPNpZ+qFMNXy6aDXztU/xagZf6pdnj3S13QvgPvETP3G8VdhX+/0YoUd+dnzYKzBkP5BXFrDtRkCm9rbU5XDl1KO+amzns4H9aKtOcgvQFn6Z9EbyNe2khxyoZAfUHkeo03k0UOfT8c6D6lR/kqkkp4A9CLXn1R7Hr4auJYE/awAAEABJREFUuv1UHQ8FVKOa6lI2D+Ez/+p02TPs67LVdbRDQjVsQeNP6d0C7KlGEF6dMqtO508x74nM1TfyGPjcQ33sYmOu9PDO22K06HgLt3CdzaPdKiwd9J4H9JERuFgcHdIl57eQvK/Gm0c/5EM+ZPODhF7WRQ5og29yWOC1QbkVENAJp/ciIAPw1VeNibJmig4s1DUnKfmK+AmgnWSuIWjnwTX2SbJkEODsOQvooGZQVw07lRH41cx7eZ+XN3pnh5838IOPvurPTwJK8jXbgXa2Xeo4D87ac5n80kNWPwjAqhEAqZstDwSqk+LqOsk8AKQafq19utRVC72ldNlWt1+ejovgloy5pPCqq7rOH3jU1Gke2q1AdSJee/yEeEmkbq1s3Vi+bsy/pFm3JVan664b51VSp2XQFtTk1UwP6dWpvl28Y3o5DxwDn8v56aUudXbCEihU49sTgg0LlIUQ4NkxWbj8wtHPAj44S195POUvgsUX1HCUMyp+hM9hXQd1fV3dW0ctnmS1xTcy6Ge3FK8aj4HIqEt6I1AO/1C25uKsDnQpOMSrbX3wFi6VXyAPqjHJ0AHUeTNg21lQRnmgvfJk1LHAq/m960fQ44dNP+VTPmXzzh9np5a8MvynTHXiM/zzgPytwNIh2FJu233QdskIfPhHG6Ro1bjzhYNKckM4LEuwZplq+BofLF4FHbya9VWn8kt+CJ75h1dT/pBV19MO+Yd4Tdnap/g17VHHylfQKwEXNaIa/l987Qcrf15a+zJkQU1anU7xAD3GWwUdddbEB2H3rxr0HfqQ/NXs87o+vawB1WVFj3J32APHwOcOO/ROqFsXu3TBod41CazFyB25BcqduN+u+R//43+Mbwo5QwN8Vdyuy0WAD27GJ3MWVhk/qqhubyN2RuVLv/RLNwd27fJ4+RY7yFjApcqRhzvngg/QAR44W995+SVH19o9ElDxHR8tnN/4UV56ESiHV43JlA4HkdW9bFTXyqMB+QXacBbwFo084A/2Azy/6SX1u0B+r0m/8qef8/i1X/u1jby6lzwd9MovkD8E+m4FVtnDeuh23sgOHT8aczUn/eUvPrsVqE7EL6ODTM1gvzoJwpaSmvrIoa1+Xnk0UI1+XfSzKZlVtjoJ6uo0TqYadlRDbunCW3hNHr01cbwK6aQcGkCsyYOfB0tupRfJsGPxDmVr+nHRpICsFBziNe1G0/dSQD+AHwIaHXV9O9DJ1l4n+Zqyi08GVMPH8AW1p9Ust3gPZVqNsVSdW211Hb8m7dwCNyHyDV9Jlyj8Ilgyx/S0B46Bz2l/3NW5NbgZafKRr05edmdnwO9AWSjB53/+52+f+7mfuzlYLH8j8EjqVuE5z3nOdljG71DZoXjBC14wfnTU46zv+77v25797GcPO9jjvI9fX192Kc++5+x0sU9eKr9w+bOA52vx6HA64N/wDd+weSkiH5kgak4yfIV2GVjlBDx20wRzvnrvm2jqYDv7pPLqvwwos+Thh6A8nnaoxw+aqteuy9pB+4zP+IyTviR3WP/StfTQBeQvC+QPQTl6V13f9m3ftv3RH/3ROFvFnwKg5c+afl75y6b0VEO8OgkCqrFgYOgPac3FeuH6Z+FSushWw8bt4FNTNz4gu9g166opg1eTtmSUcc3VpJPR/kWTrz2vWkVHm2QO5WvWRS9e7eXl6aVzAdrCpbWXl6dnpbXnqfOQLl/Tj3CATz84xOUXsKcafaLMqg9+2A/yqwxdoLquP+hbvG33qWnTDh11SPGlC1ad8m7y1HVWBu+hgmpUVafTQXwA/6oTHyw11UCrwdNuMIi7f9Xu//yrhowcGQA/wt4D9+3RI3a3eKC60BSDGJhsTASCC49NLI5f//Vfv337t3/79p//83/efv3Xf32kdgnkf/VXf3UDDhlfBPi3AnQDdb34xS/efvM3f3P77//9v29+ZPJv/+2/PV7Ypm7wi7/4i8OmJcuGX/7lXx42XVQnmRsBXfjKq9t5GIGPlG9qLi78xaHS6mRSQLsITKom52pj+zd+4zduP/IjPzLsVad2q/cQ0A/zN8KVPwQ+Avz4cz/3c5vUjxOy79Vf/dW3V37lVx67eF4LwG/At+Wk6r0RXGTHYRkyh3n4ognAvvu7v3t7/vOfv/m2mcdsNX1be3/yL2DzAwG+138L5OmTN+5XHfKLXtMOsugWRnIVkZPgozrp/yV7ntxZXs1y6OQprUmr077Ar8ljy5I1nthfe3n6auaVIwtqlkerGRTAyQO6ltxKK+iAmnjNdBB3/1a5HTp8svLViV9q4myviA6e+smrH9TkoQF8ZQC+tiosj1ezndV4c/EhDW53c+lRjg6AJsUnV41Aqma6PUw+2s6X1Wj/tvvI75KxI8ZHcP4iCz/C+R44Bj7n++WlSr1o0FYnE9Aa5CYXuwIexTgo66vRH/uxH7vZefHNIL+FBfd1afhF4O3BF/EWnQxYeam8byN9/Md//KZeuxJ2eNbuzzOf+cyNjB2MZYczLMo84xnP2NiFfwhL7yHtPJzcJ3zCJ2wLfFVex3n8I63GhAA/hOowewqvNt+0Mnl4pxD/ehTnEY+3LauL7eyRsgG+2iF/EZBbcFZmlaeTX5Y/5b3/SL1+4sOOmTx/Spd/6V064Idwtq6VJ6MMgJ+FJaffjKuXvOQlm0dmfLLG3ynnXTJT1/vfmAdUrMm8ppw8wAfqltbsX311yKcDWCjt2LFXfpVRfuVXSkc1zkuRk1euZh3VCBToO698TT47tmsfeqoxBqtRvhp5IvhAXfLqk6780lWNN0XLg8VXtqaPlANsQ4cDOKgph68838AXDw2+ysgvXCpPHk5Oni1wdPqq0cYlgwevSV/yUoFpTXo1FvLlW3xlpeqhX4q/7T7wmu3ZZR9Wf8aI9vONhldjTajGW7HRyEhBJTkZcyNz/LcdA597ZBBUY4Az18C20+MCMCk4eyEv+PH2ZF+NfrVXe7XNToEf+YMD+ALvjDmERb+dlB76/Qjn3//7f3/zdXU7Pq/6qq+6+W2qZQcc/e/9vb83bIMrd1Gd9F7EW3S6/+7f/bvba77ma27eBl2NSbTmpLrtPrX33S576q86lZcRQJpYvGNI3rkavvVSwUObtE9+wbLpdtPlC/q0SUqXHTTthL/CK7zC2P2B+9VmAF+y8DsFdLLjtV7rtTbvXTLugAXI2OObQ6hOxugh/SxuUTtLO8zzfe111cSN9VWWDNyCyya7UPKHMstG18bSr9yik0dXhh50bavGGNqufcgpp54lh4YtVV5ZebgUXVoNXcpvu89KD22ilzwdNdta+xSd/JKrhs5Vhk5AjowUrxpffqipC50cmRV41F5m233wd8nox5rXkHLazTerfRWxAXSxT4ZuAFdOWnvZagSXZNQF6K1ZF/2rL2uWq0Z72QDIqFPZ7WH24VO+02x9vFI431QnQU5N/5E5wmkP3OHA57TyY+7OecDAdqFX466qGpOBScCAX5OFfM3fstl2HxMEcMEov0D+ENDVcSMgA8hIF6xJD90uiUdvu6pPJl31kEVbsCY7eeXOA+UugqVPSoaei6AaE/nN+NUpEX4DgkmTDZyd6lyApv6V4t8OKK/cMoD+hddcnND0dXVqckNnw3mAR+95gHdemUOavtVXZKuxaNX0UzXGIt3bHfpUY1zTCaqTOtml/eirP4x3vhOYwtnpWqj521h2Q2vaq2w1fEd2O/jQCWrurmBp96JJ6Qar7ErZdfgqBjib6HAt0AP8VIkgmu3sopMOOheujHw12k03GbaTqYZ/arZj233oAzt0tG3VLV+djH260AB76EWrfZvpUT+ZBatu8mjKSGvaoI0AXd2H5WvWv2h0qFteXfL6Sx1uOOilo2a5mnXQrYyfcpEqS3al8IcDVGNnpzrVXD4xPviJ/xYTHc7P0iNMDxwDn+mHe+q/AW6ikBrkNS8GeQNdukDDDPraXyjVmAzrdEr2slANUfWxRQYurcavVsPx0KtxCNuFCdiETubQ1oVLq3PtrElXntwC+ZoTJb015RYf7bLAbnaSp1eKJqXPhKsNFdKwcyC3+W/pU9cCquDsUJfFZdFWypZq1F/np2TPgzpfviZ9lWGbtq8gSL4aQc+SkbJFehkgC8hWklNQjTaR0X5Qc1wZ8+xhh8VSYGrxpMCiKrjgN78bh8535MnyoTxQnpw6BE54AhI4mjyd1QhC5JVb9aurpp1L97b7CP7VSwdd6l7l1Imn3mrDxwO7ouPsi3r4mtx67KocfWTUC0eTr0YwRIdy6EAdUrJwetmizppl5NHRyNGhDPlt9+EPuDrJ4usLuDKCuSWjHB34ygD5avhPGbxt90EnTx/d+kx/1ZzLyNX0Lfv4vNrUtSs+xl41fqxU/q6CB9EYfjMu+IfvVKUfBNvSatMn5Pi1IjIC4oEc/w0P3Df+H//dEx6oudjUnBwYbcBLXQQLDHo0sPA1CS3aoq8UHcgDODjED/OHdBfhmsTQqzGBw9WLBzd5LRvpqnlRnsXJogE4gB8CGl2LJn8Wr+kv9MVfKdqNgN0majKHZeB40gVkQM32LPphig/QVrpwecCP1VjEtt1HPWyoxu6ZRa0aAcGOPeToICc9BHyAtlI4WHkpQAMLly7gY/pNovoRLNna27LkH2hKd81+U688H1j8atKdt1p3/hZM34L7qZ/6qbG4Whg9oiTjW2negu1r+V6v4AsAdLKRr6XaB5RTl8fGeMpXI4BHd8D7y7/8y7ef/MmfHAE8PdXoAwsO+8ixa9t96CSzQ8f5HIsVH6568Mi4ftH51WsEHKL/mI/5mO2DP/iDNz9c6yWgynhNgwWNPrJSdVZjB8DYoBOoi4xgDL0aAYPzWQ7QKyeg4jt81yXblZOvuXiqQx6drfRpK1l9orwf2fVNQK/QqIY/6Oc/bVOOTXwKtt1He3wxwTnAH/qhHxr9Rp+66FaeffzyAz/wA9tHfMRHbD/7sz87gh220kmuGmW3cz74iwwHK3+YHtLhZ2HJLvrKS9GkAA7gC+QPAX3l4eBsHg2gSwEc1Lze+IW/+OHHfuzHNmf/fKmFX9GdSeRzuPKgkhzhmgfuu5Yek7vIAzUHaTUWuerEOoPdRSCtOTFjokkXyAP5auiBmxBdFPAF5BagHeJkD/OLLwU1dZuQ5NnlwlRPhTQmrKVDOoi7f3SDRYPvyCd/i44APwQ0oL7qpH2LJgXKkIFXkptCzQVWWcKrPBzIL5587fWia4cU4EsPoaY8OXyAX7NeeVCNO7VqLCjbtU81fHotO/CzNuEt/XTLS0E19B7SFl266FJQndS/+Nsd+FQn/VadBBRUW/y0qRqvRkCrJAMskhZWqW+3ef+RoMPiCgQ/P/qjP7oJduwkWIjZbpwam3xjEbc4GK94gM5qvC+JbE27yPzMz/zMZoEnB+gg8xf+wl8Y32CUZ/fSWeMGYAQmyrPVgq5ejZACgYUgwjcSvZLiH/yDf7D5aQSxfU0AABAASURBVBdnrARv3/Vd37U94hGP2AQ/bFdWGwVpcDbToV7BkYWv2ti15H0b79M//dO3b/mWbxkH1JXjE/bAlWcfn9PNHmW1k41wbaNfGe3R9p/4iZ8YQYn8klFGeeX4RF5KLxvJ/eAP/uD2nd/5ndu//bf/dhPw2bUjwwZ8baPD7/u94iu+4uZdYNUYL+olQ57t9IOFH6aV7LhGzsoMxu4fOqCvGrI78skf3srAgbwULPwwhYND/ln8bJ78ISw+2iGujxbNucpHPvKRmwDIN2r1g34yJsiAur5N6A9nuO/h3Ph7qe01L+DL2GxSqClf+0FfM1Ay+dDjYoK74OEAXXm4CcZFBEeX1tQHXzTycHpclHSa5KqxwJIF6GTJkQcLx8dTHtQsW43JDh+sMhX0pQbLxpp2au+yTzuqESxU464UX1stMCanauwEKIMHtoMPOlh0ac0200MUnx1wIC9FIyNfs0w1duFq7hDoCzLkF6hDmQWL/mCkNe1ig3rZI3DxzTEBiwXRXay3VxuD6L5ez3/8a1H0O3AWV+Ut7BbT7/3e793I8jG7ydqpcKDewXALgl0Puu0meB2AeslWY9ETEKjXwuxr/AIrOtjBTnV6rQA+O72rig10eA0BG+j/8R//8REo0e+VCHTZwRFAaQddUtcZfep5p3d6p+093/M9t3/4D//h5rft3vEd33EEFgIB9asHeJxm9+lf/+t/Pd7srV5tFoj8wi/8wnitxO/+7u9ubKDXqxG8PkG7fud3fmcEY/zAHjrsqCgP7Mbwtdc3aJ/gQzAl4FFe2174wheO3S9jhb/0I19+67d+6+Z9T3ZyvPSST/QBvh0Jef2jDm3TduWWf/mWPJ3ayB5fXPAGeEGR8vymXriUbvhhSgc/0V+Na5Dsgm33WfJocGVcOzvWyR/e0oEof5gqB9CVlS4gB2qOdfRqzGerzOLjLZoUfdHgS3c15lQ0ci/7si+7+TLD8s1qA98tu8mRP8LeA8fAZ++Lux6rLmWjCwZUJxdZNSZ1dBeHi8FkY0KVN5lQjm+ykZpoXTyLXo1HLhXSCZhgatIWTj8BF2w1ggA0+tDg1cmEtO0+6sWnY5c9FRhUoy21bweZm0FNeXLaJL0MVEPsbBm2AzYe8qrRlprnNix22kJWyr/wP/7jPz7xBR3b7lOdtLX29VajzTuRE901aXRVWKNf6VIHm9SHIb/kLCj6Gl+/ktfv+oEs/DCF19QPfzCgGr6oOa70vwXVIxCLtUXcCzk9xrII2xFZux4//MM/vPk6v28QGseCHnJ2R772a792+63f+q3NR7u022sWBBeCJS++FHy86EUv2r7iK75ivDOJLOAzj8fYIGhwJ/01X/M1QwZPoCIo+Oqv/uqNjeqh2zu0LPQeqWkDngDB+5DY/mVf9mWb4EP9z3ve8zaPzgRhbNcXAhd536LjByBQeK/3eq/twz/8w8dumDHFBkGfn4TRDkGG+v/Vv/pX48Wddow8GlKfoOWf/JN/sr3gBS/Y+EudgiJ+5SuvMdB+cl6XwHe///u/P/zqJ1PUge/R2w/sHjmpH81rMgQ49Gofv/EJe7Sf/z7zMz9z+NYCjG8cGnva6j1b+uXRj370JqDhZ/Rqs/PDJ8YweWCMyguGDvUYx3h0LXo1rpmlT910rHw1AgfllMEHdJBTD568lMzC8flfiocOB2xR9pBGr/JkF84OtGpc09vuU43rYDv40FkN+iovrdk+fPlt91EnvcbMLjvmaDRjFb1mGbwjTA8cA5/phyvzvxoLoQZVkgE1cRedl/2Z7CwQ3khsIjJp40lN1O5Q3UW4oF1gLup10bvoXFjVmGRUoCxAJ18hn9iiDIIUkJU30boTdvfs7tPdMrBImDSrUUfNxVGZ2rdR/jJQXUbslEydX4b9tefVDFwsyhYVPuXb7/me7xmPWviDH03w2mbh4qdVGZwMn0hrtk89S0a68lJAHsAtkhYmutDIm/Q86nH3/U3f9E0bmyxgzrzgmxj1q/LqRavZrpo2oN0IlF38mmVX/qJUmZr61VuNQ6oezQjQfK3f4v1xH/dxYyEURFRjodA2vrQIWiS1WTve8i3fcrMgP/nJTx4BgN0NdGNIQKHMtvvYJfFagqc//enj/U/333//0MsPfEefYMJ7iwQ/fjT2Td7kTcY4JsN218EbvuEbbk94whO2xz/+8ZvXMhjD+M7RPOpRj9rs3DzmMY8ZC7v3StGtDPl/9I/+0XhXlIVKO/C0m507EwdP36kLz+MleTsuymibXRiP8PwGnldICGzsxvhdPAGF80ja8eZv/uYbn7zN27zN5vULr/d6r7fxletfEPT2b//2Y4eJLwUy7Ieri+4P+IAP2Dw2FDSaNzwqe4M3eIPN+6Xe5V3eZTxOY7NxZieHb+1WqUM/6gO2a4f26A/16g996TUJdCvPfzWvJf1gV4huL++kw3xEBq3mWKOz5txQ+zFlXOGpoxrBjnLoUnR8IA/ggM3SmnUoIw/4vxpzkjw9rj3BmjayE70a40rZbfepWYY8mWrsutVMlcEjT48xBkcHeFLtx9upPPl7+Zd/+XHjJPjEJ6sOUJ3IHZG9B46Bz94XLw3stuusxsVXndLh4kAw+NeF40KqxoVo8nIg0c8dCDQshu7O3KWZfG2Du6szkdJFTzUOR7roTQo1F6p1YZFRh9SFBz8si84WdBeteqpxF+su1E8iOKDqjt4dvp+2cGDS3bYJUFn6qrEA0bed86m9L2rK1p52TpFLkdRNUApq6l52VJtHAcuXflfLXf8XfuEXbu7ELQgWOHx3xNrMF3TxB7wakzOd8osnb2Ilh8bna9Hg65p+tKtBtho+qjaPOuxW6F+PMxycdWbEomgB4tdq3FXSW427xe02PnV5P7Nz1a1NcOPKuJC+0iu90lhQ7QZ495MzIEBgwA/kara7Gguzsw7MtkgLCATwdJM1bvnQWOIT70WyuOsTQYhdFrr5QD+6BgQpygo63uqt3mo8TlA3W9mvDwUPriG+R/ceKbICEP0uCKbjdV/3dTf2kdcHdon4n310SdliYaeHnepCF4gIVi2sePRpm+B5Bdp85jEendouIKHLeSSBDh+u9j7iEY/Y1IVXbc5Guc7+6l/9q8OP6uYvO2n84nwN/epiA/9oj8crHkHpK3Z5d5igjl2CbI/O7GKxY7VR/2g7/2iDXTp5viRPjzaTV4928z8b6KlO5jw2oblWlKNbOWk1xvR27YPPn/j0r+unGhI1U3xAng/IkUdTvvbX1uKp37gxvqphH/lq6F54zWuLfE1ezZRucurCh7u21cGWlcLx2AYnT85vIrpW1o0WuvHMAPLSI5z2wH2ns8fcVfSAi8QFYDLx20smFHeAT3nKU7b3fd/3HXfb7vbcWZv43H3ZieELF6IL012rBZwukw5wcbnwHKozkcqrh4y7dzy/m2XSJE8fvokXbhI3aZj8TKC29d2dumNVl7taF7kLn7wLGsBrThrwW4G6vXKHdWiDttXUVW12zTzusMA4mOobOe5U7WR55MEnFm+TPn/yAeBXC61Fha/5QxvJ8Kt+sKDxA3l+xLdw2Lkhzz+A/9GrTfr93//9m4WZHcsmE6S7do959LUy6tWmmu1Zba3T+UW/E6n6tKMaAV+1sQXNeGETn8DtPhhP/KCdyvKbxYZfgLGNbkyR4ycLo3J00UsPGTrxydkN+/mf//kR8JHhd8EB/WTU5ybAIyp9ri67dvrSrtC7vdu7bXY5avr85V7u5Ta0d3/3d98ERPpfcGEXxNkdgZb63Gi4U6eTPy3u2uDGRJ2rbgGrx0rsYp/xBarxws7HPe5x2xu/8Rtvr/M6r7M55Go8eNxFp/61w8VWOvkBnU+MJfibvdmbbW/91m+9OQP12q/92pszIzUXabYZt9UIJFb/GK/s4QtjlF5+1x47RO///u8/gig3Mq5jdZEFdnHY/9jHPnazM2YeEkhZtJdOcmx0uFvgB9ShDfpcSkZK93bto2+rcZaN/+SVq8ZNH3l57Vr4kiNbjZuxmjr4kk142+5D1hhCr8YuCxzodz6oxk1iNYIgZZQHbFc/2/lSftnCHv0rRat2NW5DF0Qd5NkDp6fmNWMeMJb5kx3k5MnQqfzdDQ+9dfc99FUea7zTHqjGRbb0GuwmLAMfzQLggvL4yOMWgcWHfdiHjQOU7lA9IrCl707YhericvGYoNylrkXTs35b6RYC+jzSMcl5LGGh9xVck7fJwa6HIMYZA3TnEAQ4yzYXr8nNZGFSEPiYhN/u7d5uMwGbGLTBIqUu5chVY0dDu24FqlsRv062TpdnkzawSep8BHsd2HzC7hGIBUnb+VW72G/C0ydwi6GdLn4j80Ef9EHjURRdgsinPvWp42yH4FRfCZ70o8cEftLiQz7kQzbl+Fjd+oz+RzziEcN2QYM7eY8SnvSkJ238yiY/F6K/fXOIHYT1QXUSgKA9mKBevlKH1JjTboECW4xROyOCA4usCd34cBhXICBos5OljdotyBMcWOQ9cqLTboW+ARYSetX3Rm/0RuMbMPQYx8oJcshU4w3Vgoiv/Mqv3AQ79BnLggh9Z8zqHws+fc64uK4sNHY7PF7SR+rVH9rlUQ59bNBW9tqFsWCRQbMj5JGV3VZngAStblJcYx612fmgix3u8MkLIgSx7LNrwj47inYbHYx+n/d5n83Ngx0Y9Rizbnr41k6Q6/tLvuRLxmFkY4g/1UFW24B2SLXNLpCxLJhzzds5RlfG4XIBF3td5wJ2+l3H9JpP0JwtEmQJAPWrgNBjQTdddsj4ohoLvr6qNjtHxoy5yHVgjvFYx04mH/Lnc5/73CEnzwY7SNrLH3ygfjuuxpQx44wXX+tL/aV/BFgCNeejjDttp9c40XduDtlQbfzlpqIav4nIH24qtF15N490qdP40G922dltfOojv33Ht8YHO9XhiIH+Mibp+IIv+IJxHsxOnl1xbTEG+ZwefaVO145xos1o/M5nZNQBlx5heuC+mRz/30seWIN4pWtwa0M17m623cdkvkvGXYwLxSTt4jLhuFMyybiI/ByCidAdG130KmuispNh4rGN7cIyOblLtjiZCAQmFnvlyfmBTYu6rX4T1Hu8x3tsr//6rz9+6BOfXhMPuywW7JE3oTzxiU/cBA3OVrDjTd/0TcfdtDqqEfBoR02cjocK+GTVxTZ4NZ7Ta5N2u1t2524BYucjH/nI0R47AyYk7UTXZou4RcBuDP+hmQxNuCZb/jDxCyyVc0fszt1ugUWRv5VjiwXfRKleE6yJz6TJ3yZjOxLsR/dI4i3e4i02j0YsTBaKl3mZl9GcAdVJEK3MIJ7zrzqHenmSRWVJq4dtxuIak77Zpc12IwTCHqs4N2K3xeLl/I+zJgIC44TfLWQCAGdTPLrxuIp/+f7+++/fLB7O3RhjFn+LF7pAZ9nDDsGo8W4M6wfnYNwgPOpRjxqPiezmCFwsUIIwB4H1h7ttvmXoTjKCAAAQAElEQVS7hcyjL7uY6uN3NAGX33xjh7GgD7TfzQI5OyH6U/BjQXPoWN3GGBuNBePKTq32Gy8e77FR+wQBdlAsxPTZURF46GNBC5uMFbjfZjPujEVtUw++YATwrT7hXzoF1W589Anb7MgI2LXd3MDv5LVff/jtPkEam41L49O5H/6uxjyl7R6b8Tdb+F9/KSM1T1nUlcU33vnMnEAW8KO5BMDVBTeWyPGdstXYheOPapNuu48biqVHqsyOPF4uqRxdfI+nfjxlycmTAdW4eSBPVr0ArgwZvtcmdHZqPz6cHew3b6If6iaDB8ixh3+qESQuefXA8dQhf4TrPXDf9aQj5V73gIvDRWOy0JZqBA0uVnn0mhc+WYugi9FdkbwLxoVjEhO42CUw2bpo8aXVCKjcJTlsaWfBt08cpiTj4nSewuJuYraAm0xNRvSzw2QvWHBRq8+kK/gysZns3AmZXFzkbJaaEOmH03EjqNOLc53O36jsZXjsYDdfm9TYxodsM/kA+aULHc4fdlwsmBYb7adLEMJv9AF+dbdoMbXbJoDhD3K+Agx/27d923E4FU8Z+tmkrmo8otiufdBrnonhT3VarKX6pBqPfOSvFbkuqb0Pa49fJ3hJAjv5yVjQ53xoR8DdvB9kffSjHz0CMeNCwGHn0IJt4bYTyXeCAGPPTtjTnva0sWPIF3bD+NkCrqwgCN0Og7tv+i3i+NoM+MG1YCF2zsy7byzqdjucnfG7ZRZqAYAXxwkwBE9+VFZbBGd+pFfZ93u/9xu/VScIEwA5X2WX5B3e4R3G23X1gUVy1elaEMwq/8Vf/MWbH4cV3JDjI6C9FkmBoDrtVGgHG/jIzYO6XbuuJ7uOdlwdwNZuwZdgRZAkyFKPXQV1CeYEyk960pPGmBIs0en652sLMj3Goh03waf5ARhHxqkfzRW0sUme7eYdPuUH/SCQNQ8YItrC/2x0g+R6QdNO1wL/mGP4aO1aogmetE295h7BqqDKdaCdgjFy6I/ejSH97lrxGNJ1YEfQ+FBenxpD2s4HdlP5js12zsxpbFW/nSptsnuqr/S58WpMstM8yb92KOH6Wl18aayw21xhnOgr4x2ff/W/A+jGijbpI2W0iw8/8AM/cDzW1BZjFaB7PMo+7VIP+/SVlH3VuIbIHGF64L6ZHP9fFQ+YHA12g95kUY2mmUhMPCYWOzIuuGpcEO6ifW3VjpCyZKqxm+EAokXIguIujzIX3qu8yqtsJkgXp6/2mtBd/LbBTR7kTZKe89vB8dVjjwFMRmyjxwTARrgAwMJgYfONG5MGXWxiKxn11rRZ/qUBywZ2m2iqYYYJVyDijlsfIApQ+Mb2tEkcH93OjS1vW90Wa7sKJnuTFhmT7Xu/93tvdjwc9OZXflHGZGuhERBZlC00FnHlTIL6zmRuUqSPncsed+zOGNHlMQk72INfjSCpZnuqMTa2B+GjPlCNO2Tjgd3GhgXbOIVX25/5M39m7AwIivheUEzGeOZ/bdRWOoDxK9VuOL3SJWfBJQ/IGFv4monHLn2hDnrIqWfJ4CtHFp1+j3vQ5aXspI9uebjyZNHoRSOnTDVegMhGdEBGMKidcNeKlB6Azg7jihzd7MaDGwvkq/H2aeNSnv/UCaeDrDL0s40OdsG1kXx1EhALBtQLlFmy5NmNTiecfnXBAVv5A51f0diBph58NMAmu0WCTI/QXENk8dglpZseoN5q3OCh47MNj/7FZyc+OppUXZUiJ9cAunKI1RiD5NABG7QDjV2Clm33USf6oW/Ut+g7kbFDo7wxrg42SQG6caAOKRpdS4f66JfHtwPsPVLmY3n1KEsPu6oxj6v3CHsP3LdHj9hV8oALxsXhIgAuco9cXBweV3nG7W7OM25Bj4O5goxqXPwmIVvgtvtd1Lb13cG6K6LXBOkCtJ3tubsUzTeZTLp47rbw3JkJAkxedotckNvu4yJmp7wUmOxcxBZvOty50Eum5i6VicIFvlPxUvszsfCRSQnOt9rmXA17LZwepwgaPZrid77TZosHXzg74E7PWR93fRqjXc6PuDNUzh29u36BjsCHH+2cuVN3Z+1clrMGdoAENnzmztMdp8cXyjmrwk5l3am76zcG7PTpKwsV//J/NQIeOGDTnYba16Ev2eYQPJ95XOJuGt044w928Bs/ax+b2WRcs7vm4k6GLDo+XHm48U+fdJWRxyevPv1ZjfGvD6vxaAuf7m33WSkaPfLs0r90s48u9AXsqBncLLymzStPl/qlyyYLo93BVRc6m8nQDQfqVJYd8nA2oO9MHodwlYGzkT48/S7P73j0K1eNgJRtfE2f+rRRAGX80rdodChLXnl5OFCWLP1sAyuPRkYqsLXzoywdAM8OkbnFYzXBPdtBTRuVBWySKoMPr0bb2VaNHWr9Ks8G9tfUo17lKkXHGJBfMlK62VWNx2Daon3k2F+Na4duchTVDDzUuXTQww4BKxl9Qb6mLfQt2cVTDxl2qldKh5tLZwDtEtHnWlKeDXB1wStVHeGaB+67lh6TK+SBNdhdbNX4loNJxcJru9QiY4FxBsAWs4XRYUng4uEKd2A1H4sIgMjYvXGGwgVlEbbw2nWwQNPpYnVAsxrb9HZ9BAICAhetLVsBjYvYxVlzUmCvAIlNtqVtJztUakvc2Qi2uKt2AbPPZFAvnQtZO0w6fAsHFhzf2HFWymFGuzK2+X1tnM8FIMoIPPjIYiLVbo/znPuwXS1Pr10iB5Cd9REEmVQtgPzg7tfBZ31BH3nb4/jLL3Sr1+MPO1FeLOfbNrbd1aWfndmwsFow6KjGXT0b9H81JnH4ISz+Ie12cT6pRnGLqjHBXgGZBVZ71IfORqm21RzTeGQoQAdwdGlN3TUXFPWhS2u2l140uqux4G27T80y6PQt2LGGn6RoygM4MB7kVzlyC4yTtWixW+CBR36VZRuasU7WWCErTwaPbmVcR2jV6Ct0fDYsujx8+WbJ0IdXjZ8EoQ9NuujKybOTDeh0owG6Fh0PTRmgPvrghzwyygH8CnsEKDVxMtpGh+vdoyi7yOYwZdiAr2DNfpJXrhq7M9XY/ampc/lVWXWbw8jDl85t92Ev+g4d/SwPX+XllZGSU9bYhdMtJY8PatoBJyula/lUHignrUZf0kGOTjie8cAngC7jyc2rOXfNq9X4diR9S155uqRHmB44Bj7TD1fqv4vEQK/GJOAiEHyYRCzQAhJnJCx8FlPPmu3K2CVwUVsYLT6CDs++PS93DsBzb4u6XRmTkXIedTls6hC0Z+hPecpTxoXrEY7HVXaK7C5ZdD3XdsGyz2QhtWA7ayBogKvXuQzfSFG3Z93b7uMiZ5u2KFftqA/9HxvYwgYgz492qT7pkz5p4x87ZNVmp8bZCWdDLBDOighG+E+bBXh22QSHdnjWGQePBfWTA+T8zld8rc/c2TnDYIfHbpw+cwCW//Q5WJOlurxoThAmcNT/Drt6lOiMyFos3DmaJGv61MSqbQseDC/rR3XyC3vZBhfMqQ8P4C1A175lHx1rPOEte6XyZGsuPPL04UmVpaca47UiMnY6IGRqBkfyQFmp/pcC/c8GdbGTXnk4vrx68MlK6aYLjwx5efxVjtzC8WtvC3rN4I9uZelRvvY7SepBwwdwNOXVDdDlD/XQhQ5q77+Vx2cTQANodFTDn+oCSwa/Gv5VXzUewShbk248VkSHDmXRjE/BP5zNYLWDMH3qRpOnk/+qEfzQQ0Y5PHJg0dGUI4O28uTJycOrE/uXrHrZ5xpdcnTVlIWToZdNZOBLH3yVJQvISJWrqYcvq5NgTHnXi7lHEAeMS9cRXF1k6JJqB51HmB64xwOf2Yjj/70HqpOLHXVdMBZjj43QLH4OHwLnamyVCjBMLp6pWxidI3EhOQxox8ACbIF1oNHhPY9VHPpzBsVjF+dMLPzuPFxsdm6e85znbL6CCXz12o6PC90FzS4Thl0ddtDha6D00SUQE4DVnMjZ7QKWKi99aUA13nuk7moElu7eBJYOOToI6nCqNgDBj8eJJiiP/pyvESw6LEvWo0H+cY6Hf929mbgcIPUIEo9PBFR06CcHHtF9FdmjNEETX/KtCc4jgWqc7RDgOIRLB4B7rGYsmLxrLjTqrInrv+1B/NSsp2aqX7XNpA3k2WaMAHkTOZMWHc04WLZK0cjwg5Qv0MEqhy4vBXRIlal57civ+tDJrDLqgEvJuUZqtgN91cNufIBejbGyytELJwfkt91nye7QERistPZ1kFd2AftANRbmaswB5JZeetimDHo1ggv5QxlyC9ABmZo6F48OOH5NXfLsB/Dal0GrTnxQE68pw35wWJe8Ptx2HzuTdOzQk7/VR8ogSivo2EEayLV/Nel0LNvJAzRi9MnrU3l1k62G3eypffBR03Zl6AD8sV37kEfDpxtPH9QsRwwdwMlKlatG/6ufHej00IEmRaOPvXg1ywiIzEk166EXkD/C9MAx8Jl+uCf/XzSYaw54jVoXkYXNxeKicJGge0QiIKrGFn/NycGFSMYdFtxjE1vNa7GkBx3fhWcxtpBbcJd+9bn47OBY6Gs+F695cVZjMqlG3S5mQHc1JnB11JTfdh88bWb7LnvqDx1hpQuXPw/wbwTK4Nf0ycpLtRmPj6RobLJ4S/nL7hjeagO6vElMO+TtttmqttgLOvmOz+jnW3R9pIx8TR/ykwCTb0168myQylfDt+qo6UuPkNRFDzk89alr6adj231WukPH4igPVl4K0A4B7TKgTDXuXvkCsKNmsMZnZJYufLDy1VjYyWgHwFs6Fl3/LFxanSyINftVuWqMNzJ0qQt+yEMD+PTCyfClPFkAx6upvxq2Kke+Jl1+yS5c+ZryNeXo0j/6Ck4HOXhNGTR21CyLB9Cr0Yc1ecpWkmEXOXaQBWwZzN0/eTwyu+y4TqVgyeHLV6OeJSuthl/JypNb8mhwdaCDatiEJ28caBc5QLZmPfjk0OCgGvXB0QH8ENhRDVI1bJapxjWjzILt2kfd6pIi0SFdcq65xSOHV422wMkDMgsqrFEn5LDcktHvyvGDlJw6q9HOavTJ//t//2/UVfP6sYOkzLb7kHddSHfZ4981DxwDn2uOuBcTgxnUvIjgC7SnJt1FgO7icYGZTAQmJlN55wjw0asxGaC78FyENRdcemp/0ckvsKDS4SKjVzk2SAHd0prl8ZRFkypHBn3pgrMDr5IdoB7lpMosXB7IE4QD+O3AKssGOL3VmGzUy59S9sO33UeeLBo/7EhDXr4au0X45IC2Lplq7NIsPrqdHGXVjX5oiz5cdLL48nBlgDrQpPJ8KUUTZC0dJm/lgDqk9CknXbRqTLL45wFZcB7vkFYNv2y7D3nALvWwUb4aEzwc7ERH3WQAny96NXjVGL9kq5M6atLJ18SrbX2qIVuNOumvyYdv1z7VkNt2H/RDqE7VXTNPptqV2E4WOhntrEYZMgBdCmry2Lxk0QE5AK+GTXBA8T6qOQAAEABJREFUftt94Ltk6K+pq/bpIR8ODuXhiwavfdmaOH6FfQKHNHafMHbI4rERDmqWR9OnxoF0Jz7+lg5pddIeTOVBJTv8UA2ZQ3pN2hDa/auZr0aZ7dpHGehK4cuW6kS22nyWXM082gK8mvRq9H01dFTDxtqn5LfdRwp26BjT8Ep2QO1xPgNslALztrmnGnW41qtR9vhveuAY+Ew/3JP/aw5mA9uA1wipRcwkAcc7e+GguTikFjay8GpcKNW44NAAGReWMialSlXjAobUzOOTpU/dC8jApfThS+WrMSEoV1MP/nbto1w17EKSl4KadlanbCFDn1TbwXbtU13DbpxoLwk62Lp0LL019dS0gRyeMrXn1R5fepYusmCVQ6cHoIPqpG341fBFzZQsOt1sNuHxH3pN27YLPqteZckvsZWvRhBAXzXGxJJZ8tUiXTqtfZna42cVqKNO13tW5pi/zgP3PKGOfX47neh6OZwDXMfmhtvRddXLHAOfe7CHay4W1VgEVxNq5i1oLgJBCl5N+sKlFjMXBjkXhxQdnMXlq7EAK7PtPmi75OQPnR5115y44CcCO6QmndwqL63GArsTGWk1Flk8NFCTBl+gzmpkq1FWRttW2WroQr8MVCMQo5ud2+4DrwadXsGFCcZuiWAPjr7k4dvB5zBfnfQZenVityJooBp215Q/pC25mjLydRqvkEddNfFBOPhHJ9urIbdY2osHtAkc7kwtOSkZ6YI6rWvRL5vSB6pRpE6ng3j8d+U8ULOfDxtW19OMjQWHsg93vKavXKvmXdf10U8Xj4pj4HOxb+5KjsG8FqbqZMGqPW5hNvjXogx3QSgLai6SaDXxixpbDZY6IS6omrRq1F9hDaAfQvdhCgc1ZatRdsnjgZVfKRo4zNcsi16n7SenboB/O0BHNQK9hUu33UdQtUsGr+Y5FXXVaTvIAH6rPW/pwTsPat+2Q9mFSxcoD5cuqH1dg3btX+31XiONZNlejbx/1Un78NWx+l17AFo1+rDa1gcdrPx5KT7AWyn8LODV+e05K3vM3/se0N9aUaf7fNHxHs5wGT/U/lqs6cfa0x7O/jts+zHwOfTGPYavC6HmwK7GO3scWHbAzSMv5zgWLgUOzeL5pgSAo8EXkDvE6RFIkQXkycClK3+YHpYns4AevJVX5hDQV56cugG6PICjATidQGBip6sai7JF+la6dfnUgi9gVJbOagQD2uuFbwIBqTrVv2ySAjRtYJ8UTSpPB/4CPIBHBg4WX4oO0AGadNFW/jCF0wngQN3yykrZv2j4AE+6oBov8uMb/lz+2Hafavd/G77ebvFD39ki1dB1Hu+s7DF/tTxw2OcLr65WIx+E1tTeR/xWM1+n0weh6ntW5THwuce6rhoLA7MNcqlF2mIE95MEfuzSr05L/ZCon4rw4rtv+7Zv27xzB6Adwnm0s3w/rUCPNwXTrQx8yckD+cWHAy8oPIRFk64yZ3H582DJq3uB9nqXkN0ufliwfCQPB/CzgA4O6fICHDSPtX72Z392Uw+bvAhQG7VJCuB4C1Yeb9FulmrbWXk05S6i45FZcJiHL1j2yMMX8CEc/Syga6sXVhpn/CEF/CMQkgJ+qv34lL9TQH91p9Qd9dylHqiL+9gYODT7bP6Q93DGa+70LB8c/bQ8sU+Pgc/eF/cMVnNysOiAagRDdjp+6Id+aPPjl14kCLw/R+oNzX7I0TtgvLdnpXAyUvyLgA5l/IDfkpFXDqDJS8miyXt3DfwQyKz8IU5eHiy+VB4PwNEOQR3at950LAisTvqz9jhinc6jLTBJ8KnUIg/k/QyEN1V79466/Eildi6bpIc2yfPVeb7FIyulY7VppejwQyC/YNFXXnpY5myePBqAHwLagkWna9GWbwW9dpfsEPnqPZ9UY9xVy323lNaNy9Xk10wprz0uf4SjBx7OHqj99VB7nE/MYYcp/Ag8sG0PKPCpppbd/2pMgjv0+Pcge8CABhZ4wY5dDr/Z5KV2XkjopXZelOfnJKReEIjmRYReric9BHx5MucBHjiUkycrXbDyK130y6Zn9R+Wo3OBNgC/cbVktBPfS/28JdpjmvWoiq90Se3HKBpAB3BQUwZul0fg46c9+PVzPudzNjaqB6gToAG0Zc/CV4q+8MNUObyzcChzEe+QvuQX7Wx+0Vd6I/7i8TH8mc985uZllH43zEsaPSLjWz4CNX0mGJLnz8vAoWxNHXU6paf2NPkjXE0PuNa0rBqPlbfdp2bf79CxvtTM10zRHy5Qs821T8+2vfY8u7LViS+3e/BjjqiG5fCB3IF/DyjwuQP1H1XchgdqDgQLjcnCN24EP9667A2/7/zO77z53asFfjIBoPu5A+m9DNoABDjaC7RHe9/wDd9w/PqxgNCFf6vurca3t2qmdHjRoN/b8uOZ6uXLBeoEK8+OqwICPu3y8yGPf/zjNy9TNPl4UeMKfGq/rV5zXG7Hz9ED95AHjqbe/R4w79xJK4+Bz5305kOgywAQ8FiQF3j8gC748fZkC5OXEnr5nRSggUNc/hDw7iY4tO0QZ6O81K7MCvy0F25RFvgICleX8E/tF+Zq3EHiL17NRVyeDn6mj94lpz51L2DDwqXyVwVWWz3aMrb4g2+MNztq8rX3WcVNRzh64OiBowfuiAdqzi93RNmBkjsS+JgMwYHeI/ogeaAaOxL8vRbnbfcRBFmc0MGOdPJ3mD/ETwSuIXh3E1wz67rk0EaL7xKA84k8mRX41MULMjnyC+QFTfxpcfeNp5oXHzr+kj1M0a8arPatdvHtoQ/Ql4y0pp/P0vHuHThaevTA0QN3mwdqzi13yq47EvjcKWOOem7ugbWoSKsRBFmQqvE7RBbsauxm1D69iF5TZrtLPzXtq9Op9iw4DHiqkxcCoh82i88O8xfhAiayAkkLvXw1fF2n7dh2n2o8R6+2q/SpTsaRdvGDc2Vwvq2gJ8BnJ5kjcvTA0QNHD9ylHnhAgY+JDtylbbuyZi2f136RtygJgDQa/1ZBubsRbtQOiy9+NRboZT9fCIr4Q0pm8W6UVoOtDFAOIEovA2SvCqz2rvbwSU0focmTqUlbeM08mSMcPXD0wNEDt+IB8wi4lTK3KvuAAp9brewof2c8UI0dhrXwW4DsTljw6/SiU42gYA2kmvm6t9Pt2qe6hm1jp2e1k08EPtX46YcToUsgq9yhaO3rQa+GX+ELatLqaqSH7YLb/QJ8XLON6JXkxM/4g3D8d/TA0QNHD9xhD9yJ+eWmgY9FAKjsENAsvNXJIrxd+c/d1UCLO2BVzcVn4dV1CzPeVQDjUDsqycmCK/DjD3xjEy4dQpf4p9wSOyyHDhbvvLS6kv7W7uWLOt3GRSfDJ5XkFJABZGrya6aLhq+QvPQIRw8cPXD0AA+sOaE6ubE1Xyw6mduBmwY+S+mqyOLiOT/AY4QgCL5k4Ed4cDxQc9Ggvfa4RR7tIqiu7MK82mz8gZVfPqnZ9mqxTtLqlF+qC3mLUTeXWbJXKa2Gr6qTZh36exFr8s0N+sCcQW7NEyslXw2d8CMcPXD0wD3ggQfRRPPEUm/uqBnwLBq+L5zgLdrtpDcNfGpOTCYxX29VSTV2eer6dDt+jh54ED1g4N+u+suWrTnm6/z0duu/18rV6fbfiv3VEDdvgJr5ahwSd+NU+0lN39SU2Y6foweOHjh6YOeBasQaAh2w7T7ikMObpx3plv9uGvioDHi277X9JjG4MyVnJyv5W7bgWODogaMH7koP3Ox6rk7t1lQn7Vhlq/EoshoTmPnD3AGWjPll233kwQ49/t07HjhaevTAg+IBwY35otoO8d///d/fBD8PpNKbBj5LuRe5/eEf/uG4W6vGJGbCWgaZsGo/8W3Hz9EDD4IHqlOL7Y2qqClb+/Qi+bq5zEVlryq9rvdJTdphm2tPMw8AfKk5AsDRqs0LED3+QkfDM4/AK8kRjh44euBh6IG6/vo3T1Qj5vCYSxwiHtkewOdSgY+JSeQlVRe8OgmCTGJr63o7fo4eeAg8UI0AqC5OmWHMngd4R9hu6MPtBp/a+/1QrGt0NAGOgIb/TV5wqbkCH9TUYw6pkI5w9MDRAw9jD1RjXjJXAPGG+QFebYIetAfioksFPipQsQnr137t17av//qv3573vOdtX/EVX7F99Vd/9fZVX/VVA5eHH+Grhk+OfnjgfjC+wO36Utnz4Hb1KXeePjS8qwjadgiXaaO5QJmv+ZqvGdfC137t124/8RM/sf23//bfthe96EXbc5/73DGHkHn+85+/gcvoPco88Gvq6MOjD++lMWAuMV+IO37jN35j+/N//s+Pl/WKS24XLhX41NyeVuFv/dZvbd/xHd8xgp+v+7qv277hG75hkwKGSQ/hPNohH34jmUPezfDFP5uq42Zws3Yov/SexeUXHMosmhTd5C+VPw8u4l1Ep+OQBwfo4BA/m2cLGjgrh3aH4GRsHPV93V3pC+PgIrhZnxk3F8E3f/M3j4Dnm77pm07a/dM//dPbH/zBH2w/9VM/tb3whS/cyAh4BEfSm9V3Mz5bbiZzFfmr3Su9im28E20yzulZflop2hG+7uQ6vZt8oY/W2izu+O3f/u3t5V7u5bY/+2f/7O3GPKPcTQMfW0rAtvXLv/zLb6/3eq+3Pf3pT9/+5b/8l9uzn/3s7VnPetb2mZ/5mQP/rM/6rA2gSy8DZ2XlgbLqkMovWHkpILN4K1305zznOSf2HPLwFyi/cDIrDz+kwxeNzMKlAP8Q0MChLJwM+koXLn8W8MCiw4H8SuELFk09QP48II9+mMLvRmAnuJtsY895cDfZeCdt0dal7xBftItSY/CzP/uzN9fhp3/6p2/v+q7vuv2tv/W3tnd5l3fZPvVTP3XMHWv+IHuRnsvSD22D0ylVfqXwuwXupE1L10rvlja+tO049MfC17hY+Ze2jcf6Z9xwnh/01YovnvrUp26PetSjtpd92Zcdx2xGBHOb/24a+Hg+Dzxf+3N/7s9tr/RKr7Q95jGP2d7mbd5me9zjHrc9/vGPH/jbvu3bjvSt3/qtN4APyJzkr5U5zCsnfwjKyUuVl5KDA/hbvuVbjnrgZA/TJSNVFsDJLUADy3766EBbsvAFq5yUHBk8OBqQf6u3eqthFxyNfkC/VDl0QEZ5qfwqCwd4YJWBL9mVkoMDcmDJwRdfKk8OLJlFl6If4W3GOD764eZ+MGYugjXeH/vYx25wY3tNWq/7uq875g3XwwL+XrrgF8GNZBZvjW064Isufwh4Cxb9bH7RV4q/8Ac7vcjuVe+yhRyaFE0qf4S3OZmLjT9jjW/Mg0c/vc09Mc/pr7d/+7cftoo7/vpf/+ubOEQ8cpsxzyh208Cn5kGjIb3754AisAu0y46vmTFCcATQav/1M7Qlu1IycFDJjq+8DmT3T5lD2JHGWxtrfjVW/Wg1y8LJS8F5eE1ZPLDk4EsfWk05bWIfQAdkz6aHtEOcHEBbILr1mhAAABAASURBVE9fzXagoy1YdcqTk5IBcLSFy4NDmvL41TgBX41DYmjb7oO/S4YvpQvoWPgxPXrgMh5YY+oiWXzjCnj9hdRX2OF4yq0UDuRvF5SveV2pS954h9N5iMsDvAXy4Gz+LA0f7Syo78GCs3Wx4Sw8WHVfBb38t9phrndWdeVfGumxzpt7QJ8Z4yThUmAOcd7Y9Sx/u3BbgQ+DqrG4MkB+u/apudhWg1INuSVDXkNANRZh+HbtU43Fuhrlap+vTm1xGcTb7mMyXbi0Zhn0HXuTVtABNQMzdIRq1LlwOoD8IVQjQKtOyKtd2rDKwAnI46vHo0I0HSetRp14S867CaqNTDV8g1eNeumiGw1Oj7xUHr0a5eRBzXoO/Y6+oDrXzzXL1TGtow/qeh9sN/gYb9WQMFEN5No/43SN22pcB+QX1KTVxanyh0CnMV2NWlaeDILrrBp11eVTZWvKwxfUpNWN0yV/UcrmBWxduHSVQT8EPKCN6Nq2UmXgdWO76mrwtfcsaP8CvOUfeLX97//9v6EDltxKERdeV8NHdW+3w1hf/XKYwm8XLh341HTeqqjmAu2rZYvm5PVTnvKU7WlPe9r2kpe8ZEwyv/ALv7B9/Md//PZBH/RB23d/93dvf/zHfzwWcWWqEZQsHb/8y7+8fdqnfdr2rd/6rUOOzG/+5m9u//f//t/Nae4nP/nJ42C1AAEPGKTV9r/+1/8aX3P7vd/7ve0Zz3jG9oVf+IVjN4oMx6nDRCH/f/7P/zl5ARLaz/3czw371EsfmUoyQHnIr/zKr4y2OSSHBtAB3AVG3wI0IK/OFdCozxmH7/me7xntx3NoC5+OagQjbKl9IGNhqJknt+0+9POPsuQBfMcafuYrQI4PpEsP2ZrtRFfmCEcP3AkPGE/GGV0rXeNt5fFANeaKSnaMW7LnQTVkCZ7HV++iw117UmMfHS4FF+nAIwf+f/b+BNC2pKoP/9f33tfQDCogkUZAQEVQEdAYFEFBoon6jwbnGVGCEkWDs3EEh79G/Rk0ouIQcDaJA86KguCAc0SNGPVnAjIoIjTdItDd793zW5/ar+7d7/Z9Yzfd/V6ffe86a9WqVatWrb131TpVtfdZ09JrkAfouVBIlvYk18eHdSYHMvKSQMMf7JJgz2H/4t+aIMnwSbLgGXjrB/WN0vzEZ8kikyyYn5IDWnoLN70HkoNzMK/nJMMQ59C5G4kL/DinwIfueaHA0xAXkGlDvCT1i7/4i/W93/u99cxnPrN+7/d+b1x8Ah88u7Nf9KIXjdkM5cHVV189ZnDMhki//OUvrx/4gR+o3/3d361/+Id/qM/93M8tGyMFNVdddVW94AUvqL/4i78YZcgniyPY8RZv8RbjxWivf/3ry1Miv/mbvzmCiiTlpUezDrbaEY6nXfT81V/91Xic9tWvfjXWCDo4NsloA6ZybLLD3NMpyuEnSwDIBr5IMuwTmEwerH75yr3mNa8Zj/T+6Z/+aaG/9mu/djzaKyhUL/nqg+yETo6ZHJgegCYL6JdOlifw2Cug0vHPtipDv288Lh4yyoAk0Ba2HrhRPOC6dX0lS6BOqbTrEZZODq45PDD5Sca9l5yK1zJkZ9o9kCxfpOa9l2Tci2xxzyen6qo+klN5yanpFhn/6gEjsfpIskpdn0xyvXaspehcg/sTrHlrWlnpKcOf2qfNE5O5tQLfTOAjfph9nf5PXpLxxZq/pCeQ3cItywPODYtc585nknFPJ6kbcuycT+FkqYwByjFqXjzTMIOqb1d/9Ed/VF4t7dFV8pdffvkIegQ7v/3bv10veclL6g53uEMJaKTNENEH6BIwee+H2REzQe/0Tu80ZoMe/ehHj5kcwYc89fzyL/9yeb+Qm1/dbDPoJxmzQL/zO78zZop+67d+a8wMJUtnrC6ybPNt4KUvfemYCRKQCIbUYZZKsCWffrMr2vPnf/7n9Uu/9EtFdgYdgi5B28///M+X2SE3HHvMVgHBIH33uMc96gu/8AvHhi110MNG9evA4Z/7uZ8b+pXxCLD66WTLn/zJn9Tzn//8UlYdydLOF7/4xfWc5zxnBIivfOUrxyawJMM3z33uc+vXf/3XS3DntQQ6AeeKr/kgWc4tegun88CWf64eSLI/c6OPUC7JeP9GcvprLcn1AoXkgDfv2WTR7/p1P+InGZ2i+pKMe3nmu39qdSQHOpNT6ZXYPkn/TCQZ5OQlS3owL+CDHrAuKp1kfAlLsu+TOnnI17bZVl9u8PQf8EmxWx1KFl9peBJoXBNJxsoBPyXZfxw6yfV8OwptP24xHnA9u66TDJtc93gjcYEfO+dTTmVJ9m/G6mMa4QZknCDg3d7t3crACwQt97znPeuKK64YMzJ/8Ad/UJ/2aZ9W3u9B3szMJ3zCJ4x0qxsXod8E88y+4ENA8HVf93UlGHjiE59YAoK/+7u/q8/8zM+sj/u4jxtLVJ/4iZ9YH/uxHzveD2LHt4vb4K6zM+B/1Ed9VJH5pE/6pDGDRD97k8WR6gXKmHUy0/TYxz621KeMusxWkQGCl8c//vFDJ90CCjZZvlKP9n3ER3zECE4Edh7Z/ciP/Mj6wA/8wPq8z/u8MTP2VV/1VWNmTDsFRc973vNGWqD44R/+4cUnlvZgbRYofvVXf3V9/Md/fH32Z3/2qPvDPuzDxvJhkhHweFrBo8Lq/oIv+IKxPMh/7H/c4x5Xk29Zje/f8i3fcpxLbdrC1gPn44Ek415NjsZTV7Lkz/TsQ6T1HckSwEgLYGBAbg146/xJ628E8TM/WepTVl8gz71uxocMvrIT8Nbgy410suhBA3pgoCycZMzC0qktMJAPyAA0PkDjTUiyfw9OHbU6yCcZnGSpL8kYuLVJmSmjnUA9YBQ6+SE9AWvSsDRAA/TpQP4EMpOGD6cnD38N+BMmf6a1BeBPHvp0kOSs1yEf6e8u7y/fybItwnVDpzqSo3XI38LN54Hk+ueFNUmgGwQ7F1LaxQLcZMonGRef2Q0dhMcozdZYmrI8JPCxFKWMGQpLOoISZd28lrJ0OMnyjdALijzC9i7v8i71sIc9rAQJbobXve5144ZXjyUiAY5A4mlPe9qYBbKcRpeZDBc23Z/6qZ863h0icPn0T//08cJFwZAbIVns1kFqCxvZJ1iR790jX/zFX1wv6dkpARqbybHjWc96Vsk3y/M//sf/KPqf/exnl4DJrMs7vMM7jL1GypD5sz/7s/rGb/zGUs67TNio3g/4gA+o+93vfiMoEqDww4Mf/OCxFPaTP/mT5d1J9NGjPeyzX0owyBZvwaVfoHP/+9+/zDaxix+0U33KfP/3f/8IrMwuWa5zLvjUOUhS0ugtbD1wY3kgWe4v+pJAA1zjrjf3WJIRPMhwPctzXQIDFj5ZaTSZycfzpcGXoiSjD0oyvuH7wmUWmKyZUvcDPcpXH8omS91oefC0STm8Fh0z1b4s6MuSpR58tk59EyuTRPZol7TExMlBXpJhMz3qg7XFPkV9HHvode8nGfco+7TFffwbv/Ebow488uqgR5lkkccDbABJoFNAPWAyyZ8Opkyy6EkWjK9McpCePHwgDZKMdieRHJAsdJKRt5Zf04SlzwbkAN8ZC/TZ+kb9tC98+kz5W7hleyBZrockpxianJo+JfMcEhcU+CQZF+e8Wdxo6pIW+HhPh1mVn/qpn6q3fuu3rvd+7/ce+23ku2DJClrQAN/g7MZ3U7uRlRMY3OUud6n73ve+o7x6XMDq8BIj7wXxnhDP+guSXvjCF461W7rpEmwIkFzk9h1ZnrLU9opXvIIJ+2BZjA3k1CnAEESw2wsbvTtAMMQ2HYvATrCinXe9613HHiL1WEay/GaGhryN2TpL7bnjHe84ZqiU8c1DW2C6BVz3vve9R5CjTV70JlAx8/TXf/3Xw07+YZ92/vN//s9HQKgcvrbqML3n4BGPeER9yqd8StmALWg0E6V9zoXZH23jF+3QZqCCJNAWth54s3vA/eD6dw26dtH6AYBmQJIRwOCtQZnqg5wvDwJ7DyXQM+U6e7wV+vu+7/tGf2DG1ZcAZaYMG9DJct2j17C+L9zb7kf3lD5AWboMqOoiqywarGnpNbCfvPLTZnr0aZaqn/SkJ429jbYJkKFLf6YcPdpsdvjbvu3bxnI6HfLoQLONfrJAeYBODoIh6QuBqQueQM+k4cNpvHMFZcGUX9NrHv7ZgDy/kONDqw3e5aP/t80Cfws32AM3qYJkuV9vaKU7F6rAReUGSw5uJoMwfYIH+1jsT7F8ZH8OfpIRMLmhDcbkfVORdmG6aQ3M9OLJx5eWp04dBKy8/TawG55+gYR88mQER8kyi0SP4EKQJKiRrw7llE+CHDNH+G6YJCMtH7hZ8AUxytPJRm1gH8CjSNBktkngRuZe97oX9gBl2UgnOsn45kbuv/yX/zKW7XxTMUMl0CGnXdpHP8BLFpvR8vnCbJoAyTdhNzid6mAb31oO8/IuZfC0VcdJZhi3/dh64M3sAde+6831l2TMZLgGXbdmViw3W+b2u17uLfe5LxDuCWVcu2Zz6BGI+DJjj+BLembWFw757gV56nnyk59c7//+7z/uZfvl1GFGiH73Bz3KJBn3oS9XbLDPUL10sIGNXKMOdfki5YsJG8m495RjuzqUkUcfe8krqx3qpEu+usm+6EUvqrd5m7cZD3DQS0YeebLqJ6duX2osieuT3MNk+Iaccuw5DPKO4uEDeROj14B/GGb+Yf7h9GG5mV5jZaRhsKZn+jBvzZd3FPAff+g7bRUwFjn3eMnSf9KzhVu2B5zbG9PCCwp8GJFkrE2j3ZCwICdJmcV4j/d4j9Gh3ec+9xm/reECJHOnO91pbGoWfdsb84IXvGBseHQhyq8+yEoLMMxkWGYysOO5ucnpsHRMlm3M5qDf533eZ9SpPHnBhmUjwYpZErMzd7vb3YZ9yRLUdHXlpqBTGXVoj84ETZd0snSKaJ1Mkv3NcmR1WGamLOuZJSKHpltnJU2X+uhVBghi1KszMxMjYNEZWjLTfp0zeXXSk2Q/eMQH5Mwk+ebriTavBLCniD5BHp9rvyCKHudHEKSsdvMpu7aw9cBN4QHXfXJw/yUZfYnN+l/2ZV82ngw1o/H0pz99bMy3of+7vuu7yhJQ9SG4eMITntBUjb7Dko/XV3i9vf5gBisEXN/uC3vnBEKWo325AJ429aCA+y0J8bH53+yO5fPv/u7vHq/FcG/KdJ+6B/2WkZ87eMYznlFf/uVfXmZTzcRYflLu27/928eyti9+bPZDrGSV8Vp+AZ7+ix/opNuXFDM+Zm3NYv/sz/7sePCDnC+SZNSRZPxIo35F29zD8qaeyYPx13AUb52PPp3M5CeLn6QnKJcs/JJo0LYko69KFtzss/6vdRKWho+CM+VNeX1/krFciaevdD7Zdy7lldnCpeeBnRvSJDedGzPJCDgMsg996EPLEoxvJG5iA66ZFwGIWSAbn31T8c1LZ6UQOoRNAAAQAElEQVQjsc/FYDwHaHtgBCmCJ4OyvS7w+77v+5ZZGza7cPEEUB6jf+ADH1g2GqtDECAI0Rl4VNyeIb/3YQnKxW4WZgYh0joRMzRsQLNVW9TDJun7nAzg0PK0XaCnXgGWdtl47Fudzs23CjcZGwUc2iLIUY49yqmPnQ9/+MPHY+3a4vX+j3zkI+sbvuEbSoeuPsGautTBN9rFTr6WRhsw/JyITtuTZTZ+2+j8yZ/8ycUnNpPrfLXJ+WAHkN7C1gM3pQfccxPcx2jXogHJE56+ONjUb5lWMGEJ2X0lYGCne9eytvvAzE6S8bMYZnUsA/miZMCTT7f7yoMWghzLVe4by8kCHrMz6p5gScy9IvjwMIAlewEMXeoWoPgy5h51j7mXv/Irv3L0fwIgNurf3vEd33E84GF/EZ3SHnowE8QW9uk72Zek8AVm7mF6tQ9PnWzTZv2q4McMEnvoUF4+OeALln4GP8kIPPCl4cNwOv5huZkmfyZgy8yfZZIDOybvMFYGDwbJMqag8ZMz60iW/CTEByQZM3h8N33ifLmukoxzNgS3H7dYDyTZv4ZvTCMvOPBxQSYZ39SqjyTlKSSBhovMAI72+PkDHvCA+vzP//yxgVdAY3OuvC/6oi8qm3J1HDoa05C+QVmKufvd7z42Cpu9sO7tqTABhWAqydhXIygwjW3zs82+ggkzL1/xFV8xnorSqb7f+71fqcsPnHmx4Wd91meVQGXa36bXgx70oPGDiY961KPGniQ6dXpmRXRYNlBbIhLA0M0+ugVhXs4o4BIgWdpix5d8yZcUbNZFwKLDI0ef+ujRdk952WgnOLEP4TGPecz4/TM0Hymn/Z4uEyCRU4f9T/yhHmV0dmwX3GmjTdSf8zmfM4JEgSefqu+pT31qCahm4CYoY88Wth54M3ngSLXunXn/wYQM5Gh75/yuki9OvsAITHxJkp8ss0SWd5QxyLqn9DX6Gdi1bdnLFyr3RbIMcMqb9aFf0GN2+DM+4zMKlscmgYh9cPoMS+L2y3ntBFsESQZQX5qUse/HLLMZVLOydPgSIijxhcUsjbrcq/oyD3t4BYWAyQML7NdeWPDmtRhmtsgItOzx8cSn4EY73KuCHvYJvN71Xd91zFQrzw90JZEcID2I1cdhnjRYiZx2kEkW3YflZ1l8dgD0hHX+Yd7Mg+XBR0Gy1H1UHl5yan6S0Y4kY3xy3tgF6y/512qDc17b46LyQLKc2xtq9M6FKEgyiiXL/hk3vQtLQKGzSlIGZgGFG983FUGNG97FpvMww+KbnUBFYCTPDMk7v/M7lyUiN7xZFp2PGRGdnRkPet0kgit6dQCCIXUz6vLLLy+dn04nyXiEXjl63uu93qsEXjo4OiYITnwLNLOSpNgjqKFPYKI8/WwQXKHlqYu9M80ebRaEmOHRKbNTh0guydiwSSc9sz51aSObtVtgpPOHr7jiitJGviGnLjrZ7Mkx3xCT5XwI0mbd/KnDpE/QpH06cPL4zgOcLGXrVnbMcw+vmy4N1rzDtPwJM0/aPQDwYIAvDQP0xQiHbZfWvsNtwZOHj4bBmpZ2/QH0hGS5X5MlWHHtukaVXcsKLmYZAYYvHVPGfYF2j5NJMu455QUY8mee+1PfxV5l1AXMCuCp372KJ/AgawbH0pkHF9RNlm66LE/7UkTWLI/lKv3f4x73uBFg2d9jwzV+kjE4Vx9mIAQ9dKlX0GP26id+4ifGi1zpZ4M8tguA2JYsfmoVo40Tk1VGOgm0D9pJzz6jiSTDlslPlnSy4BYZ/8omCy/J4M16JNDJwpemjy3oJKOOZMF4E8hNOlnyk4O2qZfMxFMWVie8BrIzLT/JCICSjP7f9SOQre1xi/eAcwmmoWgw0xeKzynwSZaLUSXJAe0Gd2FN/sSTJ72GJOMClO/GnRfyxEnG1GSdPPAnJBlTk24kAYONap5e0hmRoVMxTkkyXl6WZNSXLJi91Qd5tDJws8Z/kiFfJw/5yVIvFt1rLF+aDsEIGpCbQAadZHROZKsPvEb7/9Jk9xlNsBNPHho0e78DoStZ7CMnz7caPvJNNMl4Gg5f2STIUR6RLGXRQD1vVthsxjm8pdShzYDP+AewDe90cDifrwF+sviXHjB1yFvT0hcbsH/ajJ7Ad7P98vGlYYAnnSy+kQbTP0lOuR7N1pjREAzYo+ZLkBkTQQOe4MXrHeh2zQsCLAvZ12OpzKZgX6Zm/6Ieg5w6fZGQrw5LWF5/YfmbDrp8kfGlx75DdZlpsj9HoKK84MYLU/HNGnlCyJc4s0vgR37kR8aMsddS+CJjeY5+S89mpMwe+TJHH/v1XUnKsrhZI7PR/+E//Ifxni6z2NqqfJLRdwjafHnxRcZ+IO1id/WRLH60p8hSWrPGvhZBlLY6B4ImfuJLfpHmC7TzSM7+KXrJCxAsM5KTz0b6+EI+mkyS8aJYaX5IMl4Ua1lw6lYnu+hWXpot9NJvWc9SX7L03fw/0/xAN0yeTXRpI33ytJtN8rWDDL1odrNDf+kpQFsrHtWz+8onp/aBeFu45XkgyY1q1DkFPusaXbQgyeiwkgW7AXU2SUbwkBzw5QEXHqwDSVIO35pgIA8k2dctPUFHgTb7YenJDA6dyqp70uTwkkUP/uTBIAmREWjp8CTongEMeoI8QM/M54OZn2TYK59ufBigQZJT/JIsaWUA+8nDoPqA+arJUZYeIJ1kdIbKskVZIM1GmOzE8qTJJtnXV5fooZ1nA52hzpEcN+hE4bPBlJ9y0vToeOmUTjKydcT4I3GJfGifpiQZ11GScR+t28kPoPpIMgJe6Vm22eM/ybh35LneDZbf8R3fMZZkDXxmcwUsZjrtX7MsbrbFbGeS8XZyaZuhbSw2a2I22UyL2V3Xv0DIPY5v5tlyteVkgZVAREDh3mCQV1Uo64uVZWFBi2ADz31l9pedZmO8L8uga89cknE/fs/3fE9ZkresJvh593d/97FB28ZrG6oN+Jawqw/XjDYa9LXHsjT71WV21+yR/UquS3XynRko+fT4csNvrWr8JxlL9vZEJilBic3egid1Sdsk7g320gIzy3300mNzuQ3fghd1CtDsW/LUnHx7BKduAYW2/szP/MyoW9DpHFiyw7BXy9K79tFvf5XN3QIU+fZaeRBDPrv42rKm+0WgQre9WcqaZWMXe5OU96bZQC7PNWcGzu9EJhkbwtlomZBu7zljlzap1/lyLc3zjbeFW58HzjvwOZ2LkoxOsE4eydKhJafik9lkxxMZLsBkkUFPSBZecirWkZGZeqSTjKTB3c0goZNyEyUZnTKevCSjo00ybKg+6JPX5MibOAlyH5KMfHUCZZKFhyaYBBpyyQGNmSy2kE1ypMyUSzLs0+EkGZ0qO5OlXPXhpqdLW+FmDTm26SillZFHj7QOD04yBqNkwWTwLxVIFj8l18ezjcmSJ51kPO6cRHL4ZhCHPpIlf7L5N1nK8rG0vCTj/DoXk4d/KYN2JhnXINo15RpFJ4s/0PjJknaPVh9JxuykJWEbm+35sy/QcrjAwmyJzfr49tyZERHM2PfmjemCE3vtvNX8vve979js7G3uZMzAyLckJt/b1e21MbvigQky7GSLGSZBj7eiK6Ney072D5G1/8ceQEv6H/RBH1Ros0LuK3scvXvL3kNvdtcOgY92mGUQND3lKU8p+4fMXvCFLzYCJDZpp2uILcDeRstk+rV20ejH+E7aPa/84euL3fTRow/QTraS84Vx2iHPQw/2EqpLvi0C2iQQlM/32myJX/18P3WT8eXzIQ95yLhvLMlLW0on6zzyv7JJxktabfoWtCUZS39s037tVnYGJM6TgJc9yfKUsLR8bTdbYwZNPWx3nuyXRPMLu30p1l52eOiEr5JlNknwqCwfwYBf4S3cOjywc6HNTJaOa13+dBdPcqosuWThuViThcZf6ztM61ySRVZecv1BO8noIOS7meEk0BiIEPhJRtoNgZcEOgWOssfNkmSUPUX4ZCLJSerMKDmznLrVNe2TTnK9AXkto8Zk0UteemIdgo6dvM7DY/Om9H/1V3+1bKi0IdMTMZcS+LZ3FGivttuc6put64qfzD7C/HauQD7JCOLRlmksvagDrOu/GH27tn9Nz7bYJApcP3xqGUq7+cHgmWTcj3zjWnbtwUnGgMnPsw+Y16fAwcBmEJ06zNoY3AyWBuzHPOYxo7x9cfbTGZSVMQAnKQOePPe6wdmAS5dBVhBDl7137HFPuAbYQt7SmnwBisHXAGoJzCwMHWZmBAhmkARKj+plE/eXfXU2PlsCEyBYBsM3YBvYzeBom/bTA+Srg37XIltAkhIA0EceD2YfX7rGzAaxG08+2l5G7TUbJKjgB7NcyqpPEMRmbeUTbcRPMp7+lE+WTnsGzUTRk6TsE7TfUF3s5nf6pe1vlG8bgrTzID118420gImdyvEF/5PhT+eY3QITgYvzIO2csYs/+YhNAtAkYw+nGUG2sJt++yfZLq3t6mGTGSvLivwtL1n6Sr64+WBb883hgfMOfNx0a0OTnDYIWMuhk0XWRSdN16SlzwRk3SBkXMTJoitZMD5IAg1IMgKFJMPGJPv8QfRHktExNzn+p+6ROPmhbmSylEeTg5OcoptsEln7kOQUGRlJoAHJAT0Y/ZEsvCSjDbO+zhr/6uE7HZSOJMmoY2T2h7zkgJcsnYQOy9q6b6G+IftpEJ2ywcA0/6UEOvWjQHsNTnzgpXF8yL+gXXfW/yTXk0lSpuLNAPChOtSNhtdpvIsF2H4mMGAB1w/sSUa+9bSmfRjr65B/BTeuXXSSMauZLP40+CtXfSQZwaQlimShzcwA/YBr3qAJnD+8JPuzTQZrMvJg9bHFAK3MlIfZg+feqD7QgrEmh31sBknGPUYnOwzC+OTVp0yS/f5EHkiWclMfO5QxqOPRlyxtRMtPMl4LspbDFxTws8Hccpfy7KdLWViafcpqd5IRIJCVBkkkR/sQfEQ/GtYWvKkzWQLVZClHt3qmPMyXyYGcsklGHbPOdRl1kKk+Zr70lIHV47ywpcWG/9lHjv/VOfWQTxb76Jtp5Z0HS1+e8BW80Sefzi3c+jxw3oEPF7lgDgN+knFhJqdieUCZeUGiAT5IAo1BHv8wyJxlk+zLuejJyp/gxkAnGfbIB3iAHhgPJIs+PGXxgDRIFj3omY8GazlpkBzom/mzzsP50hOSg3rw1KVccsBPFnrqJacTgPH4IzmoHz9Zpnjd/HT61mM93zc+A40pf2AZ4NYCpse9Tdc+D35Jlg6bv/gRPgpmnvMiPwk0Bjv7U+xT0LHyo2UPyxWT9ooB9MUEh22WBq4XgAZo4G3jZhTsz7A3hHP4F+Y7fpvXKJ7rEZ+MmRRBU5Jx38o3gE8ZZckZ8HyzT5brWto9MOXoJzdlDHwCEzw6BFPqpN+SE5oMTAe7Dbh0kje4Sk/AU6cZQjLKebw9CZXj9wTpUS7J2GScZLyCw34WeQZe+tBJFhJm2gAAEABJREFURpCXpNhOH0wGZps8dWqDpTxLfZb+pixbyGgzmxhCtzrQysH8MHnkyXrjtDrk08c/ZCZPGXIzTYYtMD4b+UQddJJTN542TDl5k5avPjygjDw8+vDQ5IDrQL76pAEb2YqnHjxYOfoAXeziH32dpVEBEP3kyaIBGqgHoLdwaXpg53yb5QIB63KH0+u8NU1ufbFNespIk5lpWBofoF3I8Mxz0UvLP+pinXny0cqtQZk1f02v5dBkYXA6ffLAmfTIA+SOAnmH61IfWXmwNBmAxpOnM8AD0hN0AnxFDo1vP4D9Dwas9eAlfTYgD84md2Plz7rMqJyLTvKnA+W9p8l0PH/xBR8aqHTWfHQ2UIYMeb5WHs+Mgn0U3r00fSsAQrNH3RcTHLZZeoIATmCnbTbJop0fyy0Gmjk48tMEfprX4eTB04/KSPMlHlqZmUY7Z/L43aDsvBnc5qBHRj7Al5an78BTRtlJq8MAKh/frIoyaHkT00VGHhvYJI3vS8SUVRfd0uTYJ03O8hU+ncriw3j04dMPpJWF5dMF6AFktIU/6QBk5U1aOXLqgemXj48mR6c0IAPIS9NHThoG5Kdd8tWvDJCv/c6jNFl61CkPPYEOPDbAQN4sgwZ0kSFPJ560ugVE6FmWP/CnvXQBfR67yDq/dNJDFt7CrcsD5xX4HHWR4E04V9e5eJUhP+mZhvEmSJMDeC5+PDcbPEE+Hhk8GO8wzDz5EyYPJg8fBeTxJ570LDP5Mz3zYbbBZOQD6aNA3pSHpckpC0+Qd5hHFs/NPuXwDoMb32O5psZ945vg0V5vn4XxDAjAtyT8yfOtGO0b8wTpWQ5v0vBhmPn49ErD0mCta51mCzn52sAutPLkJkhPwJs0LM1+9OwwJ+Y3/uO7wz6TxgdTBg3kAR0uu+iG2cZena56pSdIT/tnu/DQZN7whjcUPXgAT3oC3mGQd5inHB47AP0wnjxlYMAeaXlgyuFNmpw8PLq008CmjfzIt4Av+MR1ykd8Jg2kARrffW0QEzDhSTsXaDrJ0rPWqZx6DWZogx4MyCo7dUjTL48+6Sk/abLqUceUIS8fGDxh+RPoYCt5skCanPonTDn68egC0upVHqzL0YVHRhlpeOpfy9IByNIrT1l2KoMnD2/qwUezDQ2kpywaKAfkAzpgdeBPIDv5fD3l8KbNUwZPPpsBHXhofGk0zJ5Jk1GvNF3y6dYGafkwQK9BGbLyzIyt89Y0nWDN29KXlgfOK/C5tJp+62uNDmW22o0NpNf82VHCOgp5giOyYA5uOjYdiHwDH6ALKAsbkGAyeEAaxkOvZeiXnnkwWXLqUjdgFz5ZeeQMgDA+vIYpg4d+c4I62MDe6RM8trJdG+VNe9ky85SbaVj5WZYMnjQgC9AALR8GaIAGZKQnsAGNz5ZJw+pSBpCTBmzHU2YNeMrhkUMrtwa8MwHdM39dDm2gg4FzD0+QN3l04E98mKYfD5BhLx568uA1yAPkAFqdgNzk4Z8OyKyBnDQ89cAT6AXy14AHJo8OaYC3bo80Pp3wWlb6TEBW+Qlk0TCYNAzwDsNhvjRgDyAvra5JSx8FZM4EypwuX94aptzkzfQW37o8cNbAZ95Mty633DJbe2NZ5aafnc3UOc/zzJNvQDSoAd+Q8Hz7MoAb4ACejsw3LrrIStMH6MMnh5Y/sXyDFh4ZQA5/Alk0Gd/W2KR+5dCw+siRUR5Whr6bEtgA1A/UzT5+YqtHe/Gk8dmqTWjl0PIBf+KhZ/vQ2gXQAK0uumDpSUvToTw+euYpO/PRQB6ZCXgTlGentHz4MJCZOtFH5R/mnWtanWuY+tkMzqRnysJTB3rCLDvz6AMzLR89MXrm450NyE+ZSU/Mhpl3GJMB+BOjzwT0TZhy0mh46kHjAfQa8A7DLAeDw/kzLQ8clT5dHfhT/kKxOsG6vPTpYC23pS9eD1zotXMOgc/exeuVreXn7AEXEDBwTaywwc7A6fF3yxuCDgO0wVu+ZQ/0LKOjkZaHhieQmTSd0gA9650DCkyWDjLSMFn1s8OMCAzIAXrIopU/HZwt/3TlzsRnn3z1T8weoD75AqCZb6nIpljLReT5jYx28TUeUAYG8gF9E+jDkz/pmYc/65ePBmgg3zmeNP/SIQ2T5W8y004y8sGsB5amDw1LHwZ5h3k3ZvpwvYfTp6uL3IS1zFE8+fjwhbTnQsqo6zDcWHoO6z1TWrsnHCV3OE/6KLkbm6cesNYrDda8LX3Re+CUBlzo+T174LO3OaWibeLi9cC6ozx8wRjk5MNaCAtqfumXfqm80M1L4rzt1htXveaejGDI23S9x8WgqDy9yqKBgZPs5MuTNsij5ZPDg6XRsDLwlIPJyPcm3G/91m8tb4RdD8TKTBlyNwewAagbtm8FFsyYOYN/8Rd/cbxl1xtrv/7rv768Yddr9i0h8itfeyuuGbbZHjrQAD31S/MTzK/y0JNHDg3jw4Asn6rXe3i8F2aCH3L0lltBlzLKw3QLNGE6Jkavgew6jcY7Sh5fPkCfCcgAMvD5gDKHQfvxzkePNkw4XG6tCw0Oy5wuTRas86XBmofGA2iA1hYw0zCQN0EaSMNHgbwJR+VfCI++adssjwek4TXgTVjzj6Kdiym7xbcuD1zouT974LPZBj6X+qWkMzncRgPds5/97PIzAH/8x39cnoTwzhuvhn/mM59ZHss1MHqtvd8vMhgKQAzcBvdJw3TDBnFLOAIB6XnRwnjKArMLbAI6S7bQQU7aa/G97v7HfuzH6ud//ufH7wLRN+UN6GSVualBvdMOdQsctAfNhwJEPyHglfteKWDDsPZ4Rb+g0k8B8KufCvBIOH9pG/+gYTMw9OGjgWU0eWTUzw58aXznhO/w2WMTszxp51Ug6acW/KyCnxbwcwzOvd+2MjOlDL10qBdmA8CnB42PxgN4a5C3Th+m5Z8JpjyZSa/xrBOeIH9NHy57OE1+gnLoc5EhdzagDxwlpw4gb8pIAzz4MOADfHgNdAC8mS8N8M4GyoC1nLIT1vxJy5s0fDiNd76wtgF9CmzHp/N15yUlv9lc2IrU2QOfS8pNt+7GbM7QSazzDF7eb+M3cQyeX/IlX1L/8T/+x/LuEO+o8UOGZoN0asoJTAyGlmh+5Vd+pQzifrDRLIKASMDj93fMcgic5Pl9JWXpN/jLU87v7HjPEH3AGRMMCWbU43FxPy6prDe7Csr+4i/+YrxHZ9oDK3c+cCFljtI/9bCP/XzJL2zHEzB6g6xgxOPffOpFit5G671Clr6UIQurw+Zyb0X20wgCPoEKv8oTJAk+v+/7vq8Egmbj1CVQ8aJKv1kkT1kvFMRnj0BIUMav0s6pNyV7oaVH/b312G86AeeIrLbRPUH9h4HM5GnDhMlb47Xsmn9DaXonTF3Skz4dJgPOlk9mwpQ9nJ78iQ/nH05PuTcHVtfp9J4p76gy5M8EyqzzpddwVB7eWuZ8aeXBUeVOxz9Kdsu79Xjg7IHPBUZUtx4X3vJaeqbBZlpLZt0pzEFWPto3fYOq3+rxOzmCF6+Z/+Iv/uLyHhqv4SdLj5kD+X5I0G8RWf4ye2AJx09i+KVlwYpZBMs33/3d313e+yIYEkCZYfiar/maMkibcfi6r/u6EjQZbA3UZNgkADJA++kEr8D3Y48Gdy8NZAeYbUKDaeOaj5YHZv4ao88V6ALkYYAG7FeHAEjwIMCwjCW48QJF7/u5z33uU+gv+qIvKoGQl9MJdAQXfirBTI5gUeD59Kc/vfzgIr/68UxLZvxstsYMEdq7dfwUB5/PH/u0jMbnT33qU0v9fAnYyKfshL1A8HGPe1w94QlPKD8BgacObwj2swHktEWblF0D3rrt0uv8w7R8gH8Y4wH6DgM+OMyXripZAwR0Uy8Gf8JrnjRQFqDJkTkM8vDgKYtew5qPBjNf2TWoZ+bBa9k1vc7DPwrIAPrhCVN2puHJm/h0vKP4yuC/OYDuM8Gs8yiZc8mbMlt8aXng8DV/rq07h8Bnu9R1rs68pcvpNNY2rtM64pk22Jk5MNAJdgx2BmBBiJ8V8Ns4U488F58AxGBjEPc7Tt/5nd9ZApY//MM/HIOtmSA/0viN3/iNY8+Qnzggb7bGoO01/AKnL/3SLy0/CikAEEyxhX51G4jNFuF93Md9XPl9Hm8J/u3f/u0SEBnMZxtgwM6J6dFOGB/MPPSFgPJglp26J09andpiloet7DRzpYz9NfLN+PhdITz5yvOpoI7vzcQIKM0OmTWyt8mSGX1+10ie5TOB6tu+7duW8yc4EsCY7TFr5/eLnJPpS9hsm6UsIDj9mI/5mPJTJvZ03fWudy3nxRKdIBW2VMe2aSOazRO0F0jLmyA9QXvR5Na06wH/qDL45GGAVhag8Sbg0SENz3x8vDWs89DkZ740es2TPh1M/cqhgbLwLCPvfOgpexjTAw7zZ1q9k4alAfrWAvwDbi3tvTW280LP7zbwuTVeLadpsw7agGZABC4qg6zB0sAtbblEBzqXSqiy7GIGxi9Z+yFGMxJf9mVfVmaM5PvxQfmWs/xGlSUtv6BsgL7zne88Ahj7hvwwpAAJX330mikx4AqwLI9ZgmOHAd5+GAGEJaK//Mu/HD9jsh48N720x1bADqB98JsT2Ec/m/nRTI9ZHNhyEhu0y9t+73KXu4yfZ9BWtssTcCov4Ln//e9fH/uxH1sPf/jDy5IWPzkHAhaBn+W+n/iJnxizRt/1Xd9V7/M+7zN+G4lf+dxs0aMf/egSJPH9Qx7ykKJfXfb5qIOsYFJwI4CEpQVlfoaD7YJO14HZPTbONrLzMKz9fTjvqDR5+uiVj54gfRjI48EATR6WnuB6xp/pNSZ7FEyZmXc4fZgvf9ajLvl4MMCbaRjgT4wG5CbMNBkw0zMfxgNoMmCdRl8qoI0TDrdp8ic+nL9NX9oe2Fzgw1dnD3wuUPGl7e5bbut0ANO6NT15p8M6TmBANGDb42FQtGRCj+UOA5PB9yu/8ivLTI0On7zB0GD82Mc+tiy1eCP0Qx/60DIomyHw0xBf/uVfPpZQzE68+MUvLr/p9AM/8ANlRkmepS+zSWaLLHtZEjMLwSYDtHrMfpjhwPv4j//4evzjH18vfOEL66UvfWmZ3RBYmFVhF1urD7ZLK9/JERzh0QHwJkafD9Az4XC5yRfA8Sdgg0BGkMN/lp3QAgozWWZsBBqzLLstOZrl4VezOGbCBEtk7n3ve5elRX73o5U2mVumMnNjL5bfJpKWZ6O0vTtm4uhVr6U0bec3QZg6+N+mdk+bCdoskTkPgiXBrrLktYUNE2b76Zv06fCUUdZ5ggH+xLOs9ITJOxNmH3kydEujwdQ/86UBGZiMPCCtPBrIw0NPwEPjkwV4AA/IlwbTZ+jJJyMNT5h5MDicP+XwwZRB3xpAeyfcGtq7bePpPeA6OH3u6XPOHvj0t+bTF7+ocm71xp7LRaLz1rEaoAUs9ocIUP78z/+8PF1eW+sAABAASURBVHVko6xB24yDQZ1OA6R8g7TlFHtNzMgIgOQbsM04WJYyE+S3nQzeZmqUMwMk0DKIyzMQmXkwOBtw1YO270eQ4IcG7Vch/+QnP7ksEdnkTB959qgX0AU7+dqlfeg3F6hDkEO/utmtfjM8AgazWQ984APr93//98cj7J7sEuTZmCw4mbNY9NAhEOIjy4SWAfkVX4BnGfGnf/qnSzBknxTfafvv/M7vlHICmLd/+7cfm9ItYdmnI5BV3iCsDjbBbGSrAFcga2ZK4CvoNPOjTcpok3x+VI6uNdCzTp+JnuVh+siij9KBdyZQVj5MBzulp96ZlkcGyAeH6aPSk6c8mOmJD+uZMhOTY8uUk542ofHBpOEJ+EfB4fx1etKXAl77kB/O1Kaz5Z+p7Dbv4vPAhZ7vcwh8LuxxsYvPhVuLXUQ6Yx2N2YTP+qzPKgGJmQizDmYL7Pv4yI/8yDI7YzA0UwCTNwC/7GUvGxuXBUhk6dTh/+3f/m0961nPKgGLIOhOd7pT2dxrCcVgbIOuQEYQYGnMMo6Bl25nRvBkmcumarMYZnw+6ZM+qYClHMszlsLIsn9idUtPjAbywZqWviGgrYAPYXXShxaQCeC0yeZwy0s/+IM/WGZl+EVQYt+SgNMMi9kV8ldccUUJXgR1ZtoEOgKUufxktsveKJuff/mXf7kEl3wjYBFEWRrz5Nhzn/vc4lc/ICoIE7yYjUOrz9KWdzZ97dd+bTnXNlsLnuaSJDk62aT+2S54Al9qMzx5R2H5fDTz0HwE8xOYQRY+mLJocut6Jg8mJ18dk572SpMBZGY9+AB/gvonHM6bMnSAmT9p5dCA7Dqf3fhk5KEnRgNpgAZogFZuAt4EeRPw1HkpgLYcBbNt8tbtlgbyXQMAvYXpgUsLby7w4auzBj6Xlpu2rTmTB3TKOgodq87EJmP7df79v//39d7v/d71KZ/yKWVZypKJgOU+97nPWG4ymAqELJUYvPGVIft+7/d+dY973KOk/92/+3dlEy9dBnH7UQzUNjxbthI4PfKRjyxPjtn8zB52wAbqj/7ojy6DuGDIQG32x4D8IR/yIfV5n/d5pV6D+aZnKbVBOaBNYPLhM/nhhuSpB6x1mIVhj7awXTDhBYXarL328HzFV3xFaYdyfPS4xz2uPE0nsDSr9eEf/uElKPrUT/3UEZiYARKU8pVlQgGS/Tv8I6DkC+U+4RM+Yfj8UY96VAksnQ92AD4VFAhQ2WE2iv8EVYKkxzzmMSXIFYRpE19XH3yqHXRM4FMgDbfYWf/pJDtBvcorOHnSk4ZnGl7DzBPMaBPAm2l1reWdD/kAf2J8ZfDYAU8enegpC5MB/AaTB2Rh8rA0WhnpSatrAh5aPjn6APowkKUTn/wsN+Xhix20TRsmnrT2arvZSoAP1nLSW9h64HQeOGvgc/zE8dOV3fIvAg/oDMA0ddIGLx3ITMuXBmj5OpcZtHiM2kyFvTsGQB29zbMGWXtIlIEtZdnkbCA1yHoaySyHAMfTQgIpTxhZsrFcQ4/ZD0HAN3/zN4+gRzl1sAXWybPDxun3f//3L3tTZkdvQLPUJRhTvxkJtig7QZocMGBr27rdaEDuXIAsOCyLR7c61MVuNqDloZWBBTEexzfD8jmf8znF9plnhoev+cgsiyDHDIxZHQGMQOlDP/RDS0BiScrSn+VFQY9H0tWnDrNjglVPaPG5/VXsU49gjAxMp/LehP20pz2tYKCMYEo7XAvKTqysNFAfnXhk0QBfu4H0BHLKSZMnh8bnO3mTBysPyMoj6/yzxT4p+8vkATrI4AMyZsvMXk0dBkt6wdSlLJoMkAfoEpCZcZz1TDmYDHn1wABPnrLsYevkoQG/y8MXxHtK7/nPf/7Ys2bfmpdamomjB9A1wQMH3q9Ehm3y6aFvyrADyAPoCdJAeg14R8GUkYeGjwJ5pwPy67x1Gn0YyE6etgFpfO2ELaV7galZ5tnuKTdlZhny6C1cWh6Y9+35tuqsgc+J4yfOV+dW/mb0gBt/wmEz8PF0ErDOAdYpyAMGHjwXlDTQAV999dUF0Hg6bnLK0qPjV8byis5YWgcvsJGeMvYG6eiBPOXZQ16Hrrw68NUxy9GtPthMDztnPp66DGjKyRMw0asMwIcBndIT8IB24aHPBciv5ZSddqhD/WDKsBeNp+38wg98Mm2nQ3v4gi6zMnSRAfzEP3jypfnD3hz59Gi/fHlk5cPqw2cDOXXNtLaol22CR/VKk6MPTR6tPHmyeJOG5U0+egK5WZd8fLw17ZzhAboAORjgs2Py2Gbg864ofLbxMZ2W9n78x3+8+NdPqgh+8JWdwB468SemQ12AHOy690QiPXxKFn+WQwvi8fEm0A/YpG3k6MSDyeMJqrxzyRN4lnq93sE7ryxdrmWdP/Xb22UzvM3+9Gj7rFOa3oknPdMTr/lr3pqPBvIPA/4EeWh4wjqNBvJgoF0w3qSlJ+BPwJsyeHzGn65/TzQ6z74gyCM78aSlt3BpesC1fyEtO3vgs53xuRC/3mLL6DRcLDoFnYcOEz0NnjQ+kNbZylcWT4eDJy0f4ANyOvqZp8PCJ6NefGmgfvJgysknRx5PZz9l1aluaWUMfGSUwQPKCSpgMvIAGuBLk4WlJ58udUufD9BD3qCp7WiAP3XKQ8/61A/IkJXPHzM9aW2WLxjhC/rpoEt55fCUm77BB+TwlV8D/kyv85OMp97UqS51kKNLPWDK0zGBz/DB5KFn+YnpwSdDLxpPeViAZmbGzIoN2l6HQEbQhqd9ysI2fCsnaFDG6wxscCdLt1kAe77oteHech55ZQVBfovMpm22qQO4npTF8xJIgQ6b8NXDBvVL2+Avn5wyzhfd7DBjwyZ8503wpT3qNEDjsYVtZASsbPF+LJvQzYxadvREnXOhTsAu58W+LrOk9sFZcqaDPvlAW/CAcjAeQB8FU04eGqDXgHcmHWtZbSMPzlRGvnITow/Dujy9QHudU/v7PCXKx7McH5ABk7fFl6YH9i4wPjl74LOd8bkor5gzdSQ6BIOYTtSgaenIN3xLJ7656kx1zkDau3ImbdkKD5DHVxYohwfUgecdPGSVQ5MxSOApSxYfjc8WG33xlbGcpozOTxm0jdFsUo6MepSVL41PDh+ggXyAdlLZyA86Sml14KHPBaaPYTD1aIt6tGGCOvHA5KEnsB/Iw2MX27XHOaKTX+gBM58Mmpx2A3rw+RIGytB7GPBnvronKIuWfxjI0yMfoNkH2AH4gz/5cWI8PgL409fy0Z50s7zmDdWeSDMLYlDztKCn3gQH2maJw6ZwZZQ1G+MFjjbUCxYEKPLYpi7Bic31giIbwc2meOTfZn366RDMKCNgsdFe3TbhWyYU9Gij82CA9RQiG8020CXtXiJvidAGdG8ff85znjNeJPm0Xj5kvxdJejJP4OWcAXUbxLXLkq39X/a+We6kk5/IADJk8d0D9n8JjNgFyJDnZ1gaSAO8CfiThtdpsgAfyFunJw8fzDS8BnngME8afw145wLOJ3CuXIf2uQlOfdnBB/Sei66tzMXvAffDhbTi7IHP3naPz4U49uYsc7iTmrZMPqyD8M3RAOD3n2DT57BOGnh8HZ48j7aTxUfPPB062m97eVJJvul6Mp5YUoZuaTJk0X6XS1q+QQRPWfoAOfrwyZIBHq830E0Z+YA8UBd8GOjG0x6PkRsI+UInOm8gnSbe9NlRmMyaTx7QowP2Ph12TjvUx1ZpNoBpB7v5ACY380zfA3z5+HyBpyz9MJ1oZT3BJb0ugy99GJSVRy8aoAH+BOUmTQbgweu62KCNzpMAxqDOR64zfkED9OFBmiw5MyYe6fe2aJu5/bSHJSvYfhYzI/wMzLbQZ+AXBNj4bj+ZIMfMijznVH1kPfVHN/tssrdPSgBhX41lRYPolPXaBE8LkhHo8Lk62WmmCXgj9hOf+MTyviSvEnDeBT42+dP/oAc9qF7ykpcUWwROXh7pdQPayRZ1sY+daG/pFiCZ8bGx30+3eFiAXa43gzs5ZfhJICYQwqOTb9hHH1vhCdJgpskDuvDQ6iAD461BPsBTBkiThwGeNBlYetLy0WDqnzwY4M9ysyx5eTMtX9th8oeBL/gAVlY5sugtXJoe2Nu7sK04Zw98LnAq6dJ088XZKh0Ey3UCOgNP7JhKN5h4UZ2nqnxzhWfaU0cAf/LkA3wbkeWhbYyVJofGJwcMCkC+b8/y0GR9KybjGzaejh+gZxk0GeWUAVNe3fLwJpCbfHkAbwI5PPsnDB6my3WWBuPZYU5fwYeBD9cgX5qPzUKZlTHw2ww+61QfmwAanx0TpPHloyfMfHnazDc2h8P8g+dVA8qhzVIoI60M36Hpw18DHpBPdoIyaLLyzwXIs8tgbbO2TcWWbcw+8S0fGbAEKa4/WBotz+AGC0Tudre7jbdUv+d7vmd535EgQ+BDFvCz5SKYDudNEDJnSmyit8RFF3nnlH4BhKUwT8zZNE6/x/ZtDJ92mvXxgsypSxBjs74XRLLPeTYr8+QnP7m8h8r9Y1OyoIUd9AgczVYJiDwR50lFs03OjYBKMKNudbFLYKUdghibz5X5xE/8xNF2ZbzqQTtcq/wmqLbHhx1mtLQPaB8b+QWwVTm61SNv8qTB5E2arDKTj5YH4wE6JkgDaZgsoIetsLITpGe7yStHDr3mSytDFxpoE6ytfD3Luc74xhchwaFyzj195LdwaXvgxAXGJ2cPfPaXui5tB94aWqfT0Nl42seAZzOlQMW0vU7W1D8sDdB4aGBgg/ENuGuQh+9nE8jIw0ODSQsInvGMZxQ5Ty75pqwT/7AP+7DxmDa+5Qr10sc+A71lDHl4dNM5geyEySM3eWuMD+gTPPgpCIOOjlXHvO5sz/WaUMYAb6Cm09IHG9UDa/tsM1vw1zBtJisf8JNy5GBADl9woh7yAhN8MwWWBc1+CEL4iqzy8idI0z9hypCXRycgLw0fBvnywLRLeTbRx7fscp0ZgE6cOFEGK4MzX/MV4HM+lo8W4Ago0Hxqic1gJjiY8s6RAV8ZOueSnHzXt+U2OpVHw/QZKOkRnNChrCU5elyD5ICNzHTSBwtk6SXDdkHVU57ylPF7cwIQgbOBlk2euhMkCXwFVfzmtQJf/dVfPWaGzII6TwIjOtmhHDstW3li0syVwMfsnWU3b0pnCzvN6thDRN5TjnRoGz1sk0Zrh/ucHwB68tCTp6w0TD96YvQE8kA7yQLpw6B+PJh/0YD9dLFNHlo98qSnbTMNk8FXl/LK4msn/tQv6BH8vOhFLyoBJhll5JvRneXwt3DpeWBeR+fbsrMGPnvdaZ2v0q38zecBHcYEVugEZhrWEcC+9Voa8LI7nbEOF6BN8QM0HhpIT2wDJhpMPh55GN87feThofG8V2a+H8Z7fiwB/OZv/mZZzjEw6MBs3DTdb7mDPBs9vu3bMKCTLoCmf4I0mOnDeOZ5/N1j8wZCHSmf8JVkpwH9AAAQAElEQVSOmN9OB2SAfFg55dFmfDz+ze7ZRjYCPgHsYcNhIAPkA23mM/TEypMxMMrnE/Z7EsjSk2Ue7/nxagDtUwd/KTMBj84JdOPRDZPDg2cafRjk0UEWVh+ZyfcIPp8YtPiKn3RSsDSQL20wQ/Oj/TmCFIOWJSJ7Xfz0iUFXPn1etChgoE8wo4wAS9BihkSe4IAOeqXJCsTIugcEMn4Xzn4cOthjEPUTKpZB1UXG8pUlPGmBmzSdAlmzYjZOq1tdlsT83hxsWcvsjCVAe3rM9LDbEpjg0MDMRrr4wHWnbRPb2M0ubWeb+gW1XukgwLV8xz51y6dHmg5tBXjS9EsDPGk+QE9Mh7rVgydNjgxA0z9pcmsgD5w7fLrmOZtltJmMNLvQ6qJ7XgOzvHwgj4yy7GeDcoB+b3j3aL+9U4JMsupmgzLqInujwVbRLcoDe8cv7AXLZw18XEjb4OcWda4vyBgdCNDB6BgokZ4YfTZYy65p5dZpnQ3ehHUennw84MWDZnw8xm6ZwbdjA6iX+fnWrIPXuesQlQXK6djQMJj0GqNPB7MMW3Sw0vSSh88HZnllAV3w+cKsUzmdPLwG9yJfCAjMsAh8LNUYmM0GCBj5TVk20AevddyYNP30wYdhbQMfA9fdUfJk8b3924yK9xq5LlwPnlyy5GTA89Zv/F/4hV8YP+xKp+tC0OxakSf4sTnYoCewoJvf2GdJjLyXaZqdMeNpVkfAyjbgvVSCo/mOJTNagjhBkUAEbbDlfy+PtAfJzBQ/e7O4GR8vo7ThmqzB2N4s9bHf02ACU/aoTxtggY7fqPOUki8lAn97ndhDt/aQYys/We7TVk+L2Wvk0XY814RAy0yZGSezb3xndg4tWLA3y6wgGf4WpNvvZ6M33/O7a8zStNkpZfAtJzlP2sPXfGkDtxkwG9DtlxLg0WkJ0O/xWfZ0b2sbe2xQd4/T5dy4ds0Uun7NcGm7drFFMGNflpkcy+ICVT5wbpxzfZmn9/jf8r08/mTjxPy8hUvTA66fE2+upS4uc+PBW7jle8ANP+Eoa+Xhw+AwLX1TghfuGSx0Xuo90TOMOkePBOusdaQGFLYawAA5ndsE6XmN4kmfC5CdcC7y5yJzQ/QpO+vQic824ckzOBh0zK587ud+bv3ar/3aeLeSfAGRGTzT/sqSxzdgwjc1sGGCc8ce7QHoCWQEjs67pS72P+5xjxu/Nm9A/OAP/uDxY7dmSQQu8s22GAgFI2abLI16AaTZEHz7a5QzGyVQEGjYV2PGhE6zMoIpM458aSZHcMAmgZZB2cydZSyDtTosxZohFCR467g3Zb/f+71fWXa09CfIsr9JgGOGSUDqCTVv31an+i3j2Q/FHudDffzhJZSWfZ/0pCeVmTeBmQ3/ghP3hXM75ZVxD/CbOgVWZk0FvfLYqgzQFi/KJMs/aOfCrBMf8Dsfum6UFzwIuARW/GbpjS/Jedv6wx72sBFwmhUToLm21G+5mG/NqD3qUY8qs5D2atFFjyVFfEvB0vR4Gou97n+BqnMgkDGbqV3sodeSnjznw75EZdhrH5Zrhm3axEfSgjSYv2YeeguXngcudGMzT5x1xofQ3gX+HoayW7hpPaBjmDXqECYNS0+QBjN9U2F1roG9On3fbnV8Mw/ft3GDjM5RJyaPjI5NWod+GMhoCz58OiB3JlDuTPmH885VntzpYK2TjDSsLdprGdAgaknLgInHT+Qsf3iayKCx9o88Om5sYNOEs+lmw1GgDQZxedpCnz01BjzBgZlAPGDTsp/m8DttBlm0a4GsQVCwZPnP0hCdc6DmD0GQgVY9BlIzioILwQjb8QUKsFkMMmY4bGI2yMsTRLz7u797qdMgLvCkVzAhcMe3T8eMi+BHoKQc/ZbDLH3RJ+AwM8NG7ZcvSDCYa5Pfx7O8q03a6Vwa+PmAPD8JCjzS76kxwYDlTEGawIotghFBiQCDfwRibAbsFEQINtCCLsujghU62K/92iJwsRlcvWziAz7iN/ay3Tly75K/733vW4JNeoAgRoCoHkEjUEYwKKiily1+8ka7BF6CP/YqZ/YS1i604E15wac2Clbtp1LOdUOHPkPb+Y0sYPMWLj0P7J24sGUunjinwOfaa64lu4VbuAfmIHjYTDe/jhO+uYFt0wY00DEaGAwA8qQNGr5B6uA9bqyT1AZthA0cOjfpielS/lyAjtOB8nSdC5AFZJOUznetN8n4lpycG9YeoL3J8kJBtPYayMwY+OYsja8udfopD0sreLM8XH0k51Z3crRcqzjlP8n10klOaScB9QN0kmIrYG+dPNBk2C3IMKBKJ9mXTxbd+NWHYGbSSUYwIi1ood/102Ljn17Xh3rw0crjJ0tZZaSB644sms4JlCkrnSznZZbDA2RgkGRs6D4sQ4eARh3sSZa2Ha6PDrJzEHe+lTGwO8/KWjYzw6GsGQ/5yrAD4EvD9K0BPwmxohuRLO1SpzQgN/1FT5JxXuhKMs45uvogi55tppdNynV2wWaY8NgP8JUDyoJksUP5yYfXsmhLkp6sE3gJjpx/fMAG9SSRHHYOYvtxyXjg2muuueC2nFPgc/y6beBzwR6+mQvqSJiQZNz8yYLxbgpQP1DXxJOeaR2tb+i+teusdGL2NvgmZ1+CPQk2rSYZnadOUFkdHRrQqWOFzwWSjA5cB5kc0HWBR7L4depLMvQnqXkkB/TkwdoCJg1rS5LxJmXtMwj45m+zr6UIgxHgL4OhJQ5LCvQoSweQhm9uSA7aPm2avmIbntkFMxYzjYeekCz+kFYWTBnXEEgygs9kqQ+Pj+rkIY1UFqABmWQpgw/WfGkyIDmQUz8gO3Gy5CcZ95yy8gDa+UkO2pJkXCvykqVMsgRO1Qeb1dvk+Bf4mHGy3ITv2kgy8pKMOpWhb2KZyaIzWTAeoIMsmMEIfpIRVCYp1xpdbJdHNsmwO0k55OOTIe96ReOrA48c4Isk+7bKU3YNeOxRlo4k+/Vps/7Bvil9hXLk1IdOTvVvbY9LzgPXXnsjBD6bdsuA/uj/6h53geYfP74NfNoN5/t/k8snS0eSLPgmN+AcKtThgSmqo0Lr4Eyn29xoacvGRpsgzW7Yw+GxdhslySoPdHRJxkA3O7vqI0l/3nT/SUYHnuQGV5osOpKl404yOnttteFUIGjzqn0d9rtUH97/wm9NliDJgAFP3+LfEEiy374k56QqySgzhZ2vNThf7MODk5TZANfBLENGPkgy/FAnjySDShZMNll8JoO/lEPLUwca4INkKTt5MLkk+3WRq9WRLGWSDF8n2W9nkiGpDJCYeNJsmbxksde5Spay8pOFViZZ6CT79eBb2rG8pJ3KCAzYLk0/wMcjPyFZ6kwWjK8MvIYk40sGXpIeDjYDksUO+gH9ycJLFswWeUD5CTPNrsmD6YDBlFnTk0eOrUmGbQJ9S3VkwVovOgn2Fi5RD1zXEzIzVnGNLNCNHczGh/6X/CVzRx5GX9U1AGMNLXfdtdvAZ+2SWyrtPILT2ZfcMjuCabOOXLBjL4S1fwHQF33RF9UjH/nI8liwvRMGf52fwUI74SR96faFitEw9TV5k/+fT91kwTQSnWQMcElG5y5PJ27Jz88teORfkONJGptf7QWxX8WmUQNDEkXGwJ1k6BqMG/DBrjVQtU6fjiaXBDrl/GgPW0dGfzifjYatySIvDcgmC089SU7RRQZ/6ksOZOXhgyT7+pPI2teTLOl1XQSShZ8sePLUl2T4eF0mWeSSjLrIgSTlSDLO6eH2Jhm2JIsc2QnKTxpWFi9ZZAUZbJi8JKNustotD50sfHLS8NQlDfAmTjLaVycPecmBDmlZE6snyQgGJy/J0DHTdYYjWXQTmfIwoBuWhzbbI7hnvzYmS71Jxpeg2h63IA+8+Uy59rQzPh2kd7WumU0PCwtuonnzf+fU5En2KcxNXXfddfs300mJLbpIPJAsHUqSm8XiJOPacfExIAm0D8mS1oEbvM1e2ATpm3+SsqlVIGRw974fG3i9D0XHpxOkV+cH7yttAg9MPgw660b5Txa7KUsOaOmjIMkY9I7Kw5u26dTRyUFn7s3Anhzycws2zXp026ZaAaFAEeY/euZggE7Obhe5mwKSA1tm+5KFl2RcI+yQB084nE4OZMkkGYOra2FCssis0+jqA06W/CSjbPWRZNCH8+vkkeQkVfu2JguPjcpVH3CSfV3S1UeSUU46Wehmn8Kb6WTJT4I1IDmVTjLKqnsNvghIJxk2JItccoDXNiQpR5J9efnVBwyS7OdVH0n20zO/Th7Jgb6TrH20lp10kqGrTh6TL5lktHFNu6fJaCM6OZAhhw8nB3w8gL+FS8MDzud111xXdUqssmqbiGckjxbY6a8aI/vUj46YWl7ZRiOKP7Y7JodOFdumblEeSA5u9luUYWcxRmetEzNou6CTgyBBgOMpE+8E8V4RQcAXfuEXliBAOQHSVJ8s7acDLwn0ZoEko1NOTo9VnCz5k9ZOIA20QTpZ2pwcyGvbVVddVd7i6zfPzIB5f8qc3k9SZn9M+dNB34SdnZ1h30zfEJwsNiULpitZ6ORoTGZCcqoMfhLoSEhypO3Jwk8OMAXJ6dPJkjflYJAs/OQA4x+G5CA/ychOFjwSJz+SDJuTBWMn16eTyDpFNsl+emSuPpKsUjXk6tCRZJ+fLHRyfaxYcn1+cn0eWZBcPy854LnOyE2QTjKTAycZ9iWp08EQ7I+j8pu9Xx6tDpjsmsYD+BOkt3DpeWCz2eu4pAOfjnxmnHI+rdxZhNPFjwieUtX/5ZgXGHoLWw+crwd0RIfL4AHXFkALfoAZDGl8AYANvB6V9fMVHpX18jjvWPFSOfJmSjzZMgMAZTd9R0gDdU8evvRNDeqfda5twpOWD9B42j73N3n82L4nT7rNvNkOZSYowx8zDZO/pQM7J7B10hPj3dSg7nWd0hPW/HOhlTsXOTJrWTTAnyB9GJx3MPlT9ubE05aJbwxbZhvhw9f5rAe+Mera6rjlemCzt36U3fTMtHUzYpmZOh3eqcT/EvX0QLEWzCrhIlslt+TWA+ftgWS5opL0NZdRPsmgk4wpbx0aSDLW6w3ughrXn82v3kvi19m9S8QPc5oF8tZbZQB5syjKwIIIvLoFHOxI+ktG32dsA8zCh9kMs1me5S1vvPUSOe8z8i6aKZssT9yQ5xuQHPgyWeqZ8uRuSkhyDtUdLZJcv2xyfd7Rpc/MTc5PT5JxfR7Wmiz8ZMGH82c6OXP+lDuMk1PLJQfpZKGTo/FhXTdVOjnVnvOpN1nKzjJJJrnv/ySDTs6M9wuuiCSr1Ja82D0w+7V1yKNNI939K3rC4M3ESbzjcliUXD9b+cndHZInS23R1gMX6IEk+53XTi/HrCHJ0Op6nIN/kvEorQy8JGWpx08JeHeNWR9v4PVa+6mLHKBn8pSXhm8uSDL2+bCNXUl6uvbEvjl4bBTE2MztxY5efmfWZz7BlWT4czMydwAAEABJREFUTyF6yCaRHKA8kEiyLyt9UwM7wKx3TeMlgQYkGbYmuV46WXgj4wI/kgz9F1j8Zi2WLLYnB9i1khykGZgEumQgOWiPawckOeU8Jks6yfXaTR4zuX4e/hYuXg/s7Z1YZnY6SOn/OrxlB8/5B0fl7RA4W/Ovu/a6euMb/ulsYtv8rQeu5wEXHrhexknGOu8k65SZH/k218MG+mQJHryp2LKX95n8+I//eHniy2Pe3oqbZHSOSabKWwTWhiSjfXXySA5sFMSY6flv/+2/lc3cXuj3Mz/zM+WNuMrK44sko33kDYBUJQsviWTf65t9GIztxyXjgSTj/CenYg1MFh76UoAkp21Gcvq80xbaZlwSHtjb/42u9L2wNGkdyxy+NPSf4KRk7XSotND7n3OOZ59R1x2/tq66+qr6Z3e96wFzS209cB4eOLjoTi00+fCEKSGdLEs6Bnn7fgz+aEGQp8A88eWx7v/5P/9n2QPzx3/8x/tPISYZqugZxM38weYkfaNm35IkI0CxzOXHGQU6fuPJrJYfYvRUG/uTjJkvm70Vposv5E1IDvSSuaVAcna7kgy/JLmlmH2LsMO5PZshZNZwNvmLLT9Zrokk4xpZ26/d6/SaTq4vv87f0henB7zDSuCTNr9PcX/O/45d+r9KTh15zOBoZ+aSXwM+pVOFC+zt3u5e2DcRbKu5NXjAjEWSSnK95spz3U0w0M+3wRKWtu/HbzTZA/PqV796zPyYAfIzF8mpOpPs1zN10rOmpS8Upp7T4dke+pPFFm0QxNiY/Yu/+ItlT4/fTbKE94AHPGAsjZEnRy8MkoyZI7wJdQs92Hc2084mIx/wFXwUzDpmnvSZ5MmRgQF6DXhng7X8+dBH6VX+MP8o3pSRdzo4LDPTR+HT6cA/LH+Yt06vaeXW6TUt73TgfJEFaxnpNazz0PLgMwGZLVz8Hnjbu19x/fma82zWfuCTLriG6oRAqNn7/16Vv5/YElsPnIMHklSywJnEk4yBXHBQfSTpzxobnPGSDDrJvpynvcz+eOLrwz/8w8uTXmibnv/rf/2v5dH3JCN40CHqVAUNsHQdOo7iHRI5a5KOqR89AQ9MBexAJym/t/TLv/zL5e3Uvs38p//0n8qj6+TJ0cEHE2tzEsUHyAMSSfb9nSw0/s0Byan1JxlmJAuWSA5o6bMBn5BZY7Nl/AT4CKAnkAX4ysIAfTqQfxTQA+SdruzZ+EeVxZt6Jy2tDdJAGp4w60lyyjmXT1Y+mg6wpqUB3hqUOROQ5W9YHXQANN6E0+mQLw+eZWAweWgw0/SjlcOfabwJkw9P3pRT7qKFreHX88Ddr7iieiH/ED+dbuj/Js76vx/4HEgqmQpGRz79jxpwn3tvZ3yGI7YfN7sHkoxAyPKXzq76sNnZzM+DH/zg+o7v+I76uq/7urLpWb4ZFftjdNrw7BzhLrr/fzi9n3GBhM53At1smSAtiPmd3/md8uOj5D7ncz6nvMAxGXfgaKOqk1RyNMi/1CHJaCJ/8RvgRz5DA2mAxgcK4Tnv+CDJvi/lJ0saLR+gARrQQR9AywPyAPp8QTm62Db1zrS8CfTKB5OXBPusoAydBJVFA+kLATqmTjRdgC5peA1Jhq/lTZjySYbomp8cfFGROfPQyklPjCcN8MCk15jcFi4dD1xxxd0qdunU6uhLqS+dFePM5Ah8XCSnii3xFEXpKqohVXXve9273uqt3rKp7f/WAzevB1yzOjqdcOLqrBEk+LHTL/uyLyu/ZfWDP/iDhbb/h7VJKsmYMUoy9tbQUX0k6c8b5z850DX1zxkZQVeSYYdg7HnPe155+zK+/Ur/6l/9q2EfS5TRzmSRT47GZG9tIADiW/7hpyTj/AsigHxBsetj5tfqSJbzr/yEVfYp5DofTd+sW/oU4QtMJIs99E4VU7f2JOPcj+tm5p8JJ4u+ZClHL18kGddXsvDrPI9k2XO31sUfbAVnUjfz15geZZwvNqKTjKcdZ7vl4QM89U16lsFPMmZ30e6nWQ/ZLVwaHrCvU+BT0Z7xgTgEHb9sqmeFJvv6ciPwmdkL7hJNLKL92f+zkre601vW291rO+vT7tn+30weSLJfs44tSSULSAOPgPuNL5udf+VXfmXs+3nBC14wAh2dJpgdbpKhTzmQLOnBPM+PJMMWehTVKasLJEueTlzd4Ld+67fGnp4rr7yyvJFZsGbPkiU8IDAiTw99gO414F0qMNt1uvYky8CWLJg8Wf5JFp40f8P8N4OfKZMs50H++YC6khR963JJ1snzopOM60Uh9oHkoA51AvmuAzgJNK7lQZzhQ1m+AFMsWcqfLj35p8NTJ3vQIFl0JhntSXJKcTIAE17bg04yHkhAA4ELWeA+gZMDnckBTZ4Me6ZcknLu8ZMDWflbuLg9cI+3fdu64x3vUOOszo8+x4M8pWkdx/T/wtonlmR/Xi/wWUSoSbW+SgsBxGZvr+51r3s2Z/u/9cDN54FkXJHjG/60QicHklSSutvd7lZ+18t+GU9LedfPD//wD9frX//6ka/DTHK9AUTHDKbe88HKzcFLOfSEJONbrA6a3B/90R/VN33TN9UMevwGl03NScY3cuWmjbAyoNbHJUSfb9umPH+CZDnvaMA18NqPeMoB9BqSrJOn0EnGOVmXc06qjzWvk+f9rzygT1DF5qlEmv3Jcu2QcY2TT05vr/JJxnVOVnrqpQ8PniAfJIHOCMoCZQmyKcnwT/Uhr9H4X9MYyaJfWaAtcJJRni48tiaLbJ08koz2+EKQLLQAKcmY5aEHEKfn8ssvP6V/wN/Cxe+Be9zj7pWTzRi4P/r/JKf28+rkscQzJxMrNAKf5KDoAVU9KDScFE6rvOrqq+sud77TSc4WbT1w83kgWTq82UnqEHV2vunpEFl2+9vfvj7iIz5iBBg2PXvLs70/go0kREanqYNOUkkGzwceQJ8JyEyYcjpgPLaBJCPo0SHr2P/P//k/Y6bnJS95ST3pSU8aNnpMXbk5RZ8s3/y1R5mp+9aO+dD5nX79u7/7u/I03/RLknEeX/ayl9WrXvWqQb/85S8fMwBTxrlBJ4tsEskBSUaZkeiPZDl3Nsr73bRkSd8Y52TaoU2TfvGLX1z//b//9/rt3/7tsendda0uMvP6SNJ98+m69Da6/8lOnehmjeACnnz0Gk7HX8skGckkI2j/q7/6q/FlQlkwMk/zIV87ZCcZ9kjbh+dcVR/OLZ7zC9C+rPz5n/95/cmf/En96Z/+afHRm970pvF6B5iMIDFZ/ELeDC/b6Gu12/9LxAN3fWuv1FmuwdM1KclyD+d0ElVH/Dp7ulAXSEP/Q7GRqIlrrr2m7nmP7YxP3TKPS86qJH0tZrQryT49GKuPJKMTrT50gI1Kh6dDNHC87/u+7wh+HvKQh9S3fMu31Dd/8zeXFx3qiHWu5NEAvYbDPOk1kF2nk8VOdYNkSScLVq9g58/+7M/qsz/7s+sTP/ETy7q1wCdJsVc59guCpv5kKS99sQN/3ZA2zPJveMMb6vu///vLu48M7sky8Mn/yZ/8yfre7/3e+qd/+qexh+qXfumXjqyS7IS1QHLg79e85jX1oz/6o+Vt2s6fc+Q6U+e6zIXQ6naeBWpf8AVfUI973ONGm574xCeWJxVf8YpXjAE+ybjGXRtJ6mzHWg4taHjmM59Zf/M3fzNmQpKc9n46m27tNovq6ckv/MIvrL/+678eupJcr6j2TUgy5NiTZLTnla98ZX3FV3xFeUu5AMh9wB/qUC5JuVe8oPQxj3lMfcqnfEr9m3/zb8pv173oRS8qX3aSjC8WygmEfu7nfq7Y9pd/+Ze1PS4dD7ge7nPvt+trSJvio9afg3GOH2PG5yhZCvt6qvIhUctxm9tcVre57NiS2H5uPXAzemAGLUxI0pdqRqduYLJXRn6y8AQ9OkMzQLDg4//+3/87yvhG/cY3vrEcAg4YDw274SbI0ynDM0+HK3/Ky580mWSxTRlPnumwP//zP78MbmalkoyZJ/nJImsA0A4YyAPJkp+ciuVdTMBf7DWjhZ4+Q/Od84HHfzAeWhkDJxr4nTYzMWi65CUZrzIwS6OszeMf+IEfOM61NFmzAnTSh6esQRONT8a7oNiDpstMoTRwzqe89AR8ARl9Uw8srU10qVu9aPbK8/tzAohnPOMZ9VM/9VP1u7/7u2WW0lN+ScYMjzrIKwvoE4ipky62qxvtFQnSdAsovvM7v7N++qd/uuQny7UjKKSHLN1klQVslg8DcgA98/lE4KI9yWIjHeogo35lJg0rD2aeJV8zdn/4h39YzmWy6Emi6Lgv6Lvzne9c2vDCF75wzPh43cMnfdInjXNKkF8EQfwhiBQ0PvrRjx57srQNkNvCxeuBa6/tWb7bXlZ90v1X1XKNLJfKQm+q+l6p6x3OP5BhrvRQ4JNalMhu6ESgyuqvenBJc7f/Ww/cfB5IDq5BnR5ITuW50JNloyPaW5C9IND7fnx7/8zP/Mz6vd/7vdEIgRIZYCBIMr6R6qANcDptNKg+yCWpJEMuSd8Xu4OuPqY9cCfHzIPZHYObJ83M9uAbBOhGC9SmvHSy6E8OMP7FDtN32m3mRHuSlLdu2+T9VV/1VfVpn/Zp9a3f+q1jMPxf/+t/ld9mM6CRFbB6aSV/gd/4jd8YMwYCSUGDgVgdfAt7oaVZAwP5c5/73BJMPOEJTyi/geZ8kGOHl2MaZAUIn/EZnzGWIb/ru75rnDu2ukbU//M///Mjzx6yT/7kTx7XkGvkN3/zN8sMyKd+6qeOzeqWZwRLlq78BMnHfMzH1Pd93/eNWT3ybHc9aZ8nDz/6oz+6HvSgB6mi1OW9TgZ4gZ3gRhl2mgXy+oMP/uAPrsc//vFlNovdz3rWs+oxPSvi9QgCgKc+9anlLeCWd5///OfXH/zBH4zXPFhqlTbL8m7v9m7lzedmgvjHrBC+mdGP/diPHfrdI+4JgYmZl0c84hHl4QFtE5QnKQHJ43q2ylOJZmV+9md/tthrtsw1ra3Jch1rAx4bPdX4IR/yISUw5Tvni04BlPJJxuyt9GWXXTYCIbrYcIc73KHIy0uWgMm5FBDyH0fyL7yFi98DJ667rjKb0ee7/zvlvA80PvbzR6oO5OvU49SfHh2lxseQWqj+9N9Ay4kTe3XtG99UeycOflxxCG8/th64iTyQuBjPXFmS/SBEh1l96Lzvcpe7jIHP4GrQMzAYOHTCOk2dKnmdqU5VJ60jliedZF9vstihE193sNJkQZLyrdhg+wu/8AvjZzUMLPIMpnXykF7DSfYliaZ/ksV/fJekXtRLF36nzM91GHR//dd/vfxshwHXnhcBAIfwm+CEvwxyBu2HPexh9Z7v+Z5jecug7hwaGNX1a7/2a/W///f/LksfX/u1X1vv9E7vNJaR6DTwCiqAc/yCF7xg7L966EMfOmSU/ZEf+ZGxpKK+v/iLvyivSXjXd33XERS4Xj790z99PG0hPawAABAASURBVJUkqHHdCEZcM7/6q79aAhptoM/vynkjt0DHdUVWWwQQfHD3u9+9kmW5U/qKK64om/K1RTvMDgokLOGpywtlzZYIFgV297rXvcay0GMf+9jhBy/xpJNfzJiwVfBv74vAjk8+8iM/ssw2mYE0g2NJzDkQxJlx8lSkgMr9ITARRPkNOYGF65lP3EcCMXof/vCHl/PER6997WvL/eac8W2ynG9tBgJZ9t/vfvcbAaPzwRdk+ccMDv18qX5LWPSyYc7aJhmzOsokGYFRknE++Eyb1b+Fi9sD1117bZ04fl03IpXx2R+og0RJlgMPPhJ6vmezsXnnqFwlwZI3qL6Y0pqv6emmv/27v603vvENS+b2c+uBW4AHdJDMSALtgw5x5hlAktRbv/Vbjx8BfcpTnjI2ZhpcfIsXGBlwAFlYeaADTTK+YdKXpJIlnSzfSvcrbSLJCJBsrH1qf/M2wBoQPWKvHjp06FNv9YHX6JR/PHAK8yJP8KsmJIsPDVDSBrv73//+Y7bHU27/+l//6zKYGgz5Kln8bWYmOaDNpFn2gN/93d+9/FjtG3vp0gyGugyyypgJESxY5rTkKfg1UKsfsMHPhvzLf/kvy4wQG2yIJ+OcuQ78OK7A9b3e673GUpRAwgxUsrTF3hcDv5mXD/qgDxqzOwIW14FAxyzOPe5xD1UNYBe9SYocO+b5xjfrwS+uE2nBiWWht3mbtykzJQIXfLNabBLYCSg8MWipRxAk6DKzwzeWgGwOft3rXjfKf+iHfmjxs6U1fH6+613vOoI6uv7Fv/gXIyA1i+YLgpdrWnIya/n+7//++/eA+4Wf2e+1DK51e9f4Hw9oMKx9SUpwxV/OFZ8Jzp72tKeNQCYJ8TGLSp7v2MzXvkgIysyoKZ9k3GvOt6CSnOCZP2t7XBIeuPLK19beZq+vt6qcDFv6tDedhtqHambq9EeHPSNzZ3yOj1Qad7laiOojtaQbV8OSGJ3/NW/aBj7toO3/zeSBZLkek2UAXJuRLDydbpKRlaSSJUDx7d5sgEFAIGIQsbHUN18Di4HGYJIs3yYNOjrsJEPX+kOnLK0uWOePB+ytMND5OQrT/94qbQA1uJAHygD6YZBk2Iq+FCHJaFaS4gPAX0nqrd7qrcZgh8dPBlww/UPOIAgnGRt/73SnOxW/G3wNiM6v8yedZAyKyr/mNa8pgUqy1GuANyOSZPRpggxl8asP14FZFK9GUF+zRqBs47QZB8GGICvJmBESEAmsbIQWNFhWM5shODFrZekO35NJriltZLc2q2s+2aQe9poxsSRrGYssnrYLFAQ3Zj/MUFkeE5AlqUc+8pEj2HKdmTESfEx9fEIPrF6zO173wLZHPepRNYMwurTZjAueepMMH5vBwWMv37FHIGfJz0ya4Ojbvu3bCpgJmu1kAx+qO8lYPvQeKwHh93zP9xQ7zCRZanMPkk+W86KMoEgdvqz4IqHMD/3QD43lUedZPfxk1lA9zgO76dnCxe+Bf7z6qkr/VV8T/d8NyoCFbrKk4XODnSk2FIyPGiqoGcn+SHOSrDKqrr7qqjrea261PbYeuIV6QAeog9bJA+nZGaJN1//bf/tvS0dqwBCY2O/gW6NyBgnldLywZiqfLB2yNCCn401SScZgLuixUVXQY3bhiU98YhmgDa50KTOBDkD3hCRYlyTwvYbBs73SfO7xdAOxQd9eFoMrMJBfeeWV47F0A+b0Nx8aYK+++urx+LqlE4Mkvc4bvUDaLMBLXvKSsW9IMGUZy0ycQIIe18Pbvu3bjlkmesgIXgzm6jODYEbIEpFA2SBs1sP5FACww7m2L8iThHSbZRKMucYsTwnmvv3bv51JI8Bjo0FaG8naf8MeS1rPetazyjVkQGc/G9goMJkv6bSEKrAyw6ScwIpf7ZnRPr5KlmvJrArfug4FC2aMBBD2HtkvRKdzMMG1yu9kk9Tbv/3bj43Fv//7vz+WDS2vsYteddp3ZSO5fT72/JjR4Rugwdo6dWurNrrnBJH2cAl6+Erg6Hw438omi/18TAe70HQ6R+omJyj7gA/4gBH4mQ2aMuS2cPF64A1v+Kd6/T9eXdWXQcZHf6aTDTWOJvq/+jqBBus0HzN/P/A5Va6zW8miCF0Vf81LBlWv7amnq666srbH1gM3hwd0dkDdSV+TJ0EaJBnf4snouHXQOlPYN9YkJQ/YA/EN3/ANZXOpb5GWQGzoJEN+XV4HS48OWFl14RmUpMkLeuyvePazn12WOwySvn2TNXjSywayeNLKw9L0gJnGu5Rgtmu2f7aVH+3XscfEvpqXvvSl9d7v/d5lQOY3y5HOj6UeszL0AIOomREDpiDBb7VZzhQAyTeYwoIRtGBCHc95znPGu3IMxs4HOwQDgi6D8I/92I+NJ6zUbYbQOTIDRK+ZBXXaN+T6cE0INAQ99vYYkM3EmEGyx+f7v//7yyZsdj+qZ1e0lU3qNAslALeEYxlJwGN2SOBgA75rh5w6BD0e50Zrh2sVds2p36Zim64F8MqoW2AisBJo2JcjgOELQY+Zlqf0kq8Ana3ayEfODeBHPPV91md91ti/4zfwBHECLS/dVE6bbYhmg/osqz3kIQ8ZXwLYAeiY2KzXfe973yIHm3U1c2SDtPNiidOMGixYFIDZ16UOy3hmlARrlvf4km72Oj9s0lb36KV039xa23LV6143+vLu5avDkP5P44ZypJKq/q9zP3JysazOcLTGtNpF+aAq6UFlb1NXvvY1Zyi4zdp64MbxgE4N6DQnnItmA1rS12wDWgeqE1d26kkyOmff9A0ANnn6tmhA0QHPepWZtA5VZwvwpy75BiBLEN4S7ckT+0kMXFMONlDCSca302kT3mFIMljqQMDqWWP8ixmSjD5FGwyA/MUnZiL4UGDgKS+Dt2/7AlQzaM6nwNJA71yYybCkaD+LAdEeFwHNx33cx42npZS3d8fAyIdzf4ugZp5TZS1ZGfwN7JZD1SdQEFAJWuxhMdiz12yLJ53Y68kte2LMqljiUq8gxRKNmRpLWWZDDO7qdw6Tpe3eS6NNZn8ETZa/XIvqJ6t95OmxJ8fvur3DO7xD2XPjWhVkaZeN1vbfCAA8vShwdL3Ro1763+Vd3mVsmraBXDu0l6wyZrDslXIOBHgf9VEfNfY78YfZLDNX2mjfk9kle4jUIUCTz0bBjHuJnHSytJG/tAXwM98539omDzjn9lbZzGxmTQAjUKNbYCS4YRc/mi1CKwfURXeSMZtGtg4dZCYcytomb6EeuPK1/zD6hz6ttZOdha5UYTSqow55dVRm8/p/5/plmrv8j2JN1qKjqf6vhiSVpN70xjfWm3oa6vo6LkbO1uZbmgd0YjqpJMM0aTAS/ZEs/Cb3/5OMa3MykkzyFJxkyOl0dZD0mio3eHmhmpkDG1t96/QNlh0UTFkDXbIETYIqA8jr+puJmYof+IEfKAOvwcDySrLsj1CHcvDUNzHdIAk04HDeLJccyAzBi+xDuwCztQmgLU04B5ZtBA2CHgMbWf4UQNjE7AkuAzy+QdcAaoCW5/FvPrahVxmDvgDIrILzJEAQKFmWsYlZfc6pwAdmi2DC4E9GkMEGepU1AyJgYp/BmC3OM1vMTH3CJ3zCeCmlsoIfs0WCBHw8gKeuCcmysZkuj8LbGCwIsvzKfrr5B1ZGgGe2Q/AjaNE+OvnLE16CCUGhoEsgIWAQ7HiSiw/t37EfRz2easSzqVyQKMAT2NEh2BEICZoEVQJE7ba8JuCRZ6aKPm0VdNKnHoEcG9jLduC8aAOQr73OCZmkx5M3vanuc5/7lDoEqWQEPWbJ+NwrILTXzJNglI10JRkzAvSrE8zN2s6rurdwcXrgH1799z0r+6YqXV6f5yTV/wtU0+WIj04N1B9Z6DR5mv9TAh9yQ+kQ7tRILLg/h7L4TFWSsd5uc9pms1fbY+uBG9sDydKh0ZtkXHPJwjNA4d8Q2Gw2Y7ZHh6kDptOgYsDwvh+0JQNLHoIaHTQZmHySQpuFEPiYirfsYGbAoGRwSRYZ8nUOB5uOEpv8JCObHclCD8ZF9JFk+E2bkozzKgA1eBpI+dTMhkHfrEudPAy+BmNJ+XxqkDNgC04M/somGU9cocni0y/tXNvwC6TZ4NwlGbMEdCYZ79Fx/slXH/iA3236VR/76JVmA1n2mK2RtjwjmEsy9nepkw7QKkd90wZ6AZ3aKMiQRw6wc0KyzBTyB7kkQ5e6BXKzPXxEF371wS7pw/XwT2eP4EFbpLVF/dox0+rHVy870dpEhiw5edLaiHcY1KMcu9WVZFwL/KRMkvEmc0t6AjrtSTLOJ93KqTtZytHPLjztVrfAlZwvLLU9zs8DtyBp1+nrrrxy9A/dS9SE6nMPFtTctNESjc71/2Tgo+S6SKeX/2o0oFrx/jRT08kyAL3mNX9fb/inf1oX3tJbD9woHkhcfYuqJH0JHoAOb8k5+jM5kD1aokaHm6QMrgYpnSdZnaZvm/Yy2Kdgw6apextP1UvWN0lg4NPxmuUxQ/TABz6wLBv4hi0vyXinCNkk1I92IJIljZ5A1wQ8NJxklEsiOWxH6BymjPTFANNmGPBpknqP93iPshyTZLRPu5wTAyUaBknGU1RJ9l9uR8ccOKsPeg2CySKzHmQNkOST5dwkGU804XXR8eQWXep03vCTDJvorD6cW7Y1OYIOm6vVSRYvWXSy16BOF/nXvva14zzi051k6JVmFx3k0K4zuPqgN1nOvXJr/pQj06L7y6dsVC+dsz1oMuoTsMNk3APJ0qezV9lkqU9dSYad1UeS8YQXO+ljD/nOGo+iT77lKnnJco8lGfnsxFcmyfCHsmzBRyfLLBhd+GwASYYd2jP51Ydy2uHe9cXDzJDrKUnnbv8vRg+8tpe4/vHq143rI0njWqCuf2Swls86iQbr5EfSTNDppmqnWupkutaHzBoZg6r463SS2mno/0qa2/D61189vi3U9th64Eb0gI4sydCokxxEf+hs5TV5Qf/KJhkdqI7VN1UdafVBNzAoeLzWspclDW/ftZfCC+wMfjpvAw5sY6c8MzwCJC+30ymTa5Xj3ljXmWTcO/IOQ7LkJTmcNQYbfqCLjQTUD+MdBfJuacA3SUbAwO8GLYMaWnuSpe34ZAE+GZAsA2/14fyZ0eAX5wxOMmaj+aNFxmDrXBncpekiB+gmpy7lpQ2e8pKDgVq55KDeta1sMvPhnCQZs4h49KqLjfQnGbMZyWIfefUINNStHa4ZfGUEa3CScb0kGdcsOXZqE1lyeMliH50gSc2DPWh2z7J0A3xtxlcOZvve3t5+vdLyyGoLPWh8bVRmptUlbXYJJgMnGfcCPcokGb6Szw5+IDfPE18kGTaoTxl1J1HV0KUcPgY9sJkuy3tmuGYe/tlA+TWcTX6b/+bzgPPwupNfEpKMayARrqRKutZH82byenkzo2olVa2plqMLLETVQp4Ug5rR/1WVGrg/EvQCr3ih2GPwAAAQAElEQVTZy+ofr76qtsfWA28OD7gJpl6d40zr9I8C+WuYZdc4yZgt0EknKR0kSJZr2kCm47XHQDBjX4EnVuxfmDM/ZDxpZP+GDZ02ftoHovOe9bNPp62DTlLne0w9ytEL4yXLoGEQUQcePEF6ysK3JGCjAQywS7v4yABuAHZODF7S8kGScY7q5MGfszx9dDhf+M4jfUTRfCRNZ5Luw7IfdOErS07wQNf0nTxlk5QDP1lodQP1kaMjWfLYgTflk4z6qg/y+GSAcrC2Jtm3rUVHoMsetgE8oF58ZZR3TySRNQBP/cnCU3aCuoG24qGTRY4e/GRJD2X9QR8/kFWG7maP+yc5kGVTktHWKZss+VMvfpJxLpMlsKw+tGnKaBefkO2s4RM0SBZ9kw8DdimXZN9v5OUlGTrWdBLJAeTASNzAD3rADVRzqy9+5WtfU1e97sqqPk3pD6crGZRUJU03NOG/zvc4CHxGyYxPH0NnE6n+G4kFHyx37VR2UtIuWobW9th64Eb2gE4kSenYqg+DItq3XdfdUUDmTKCDV57uVlnotbxOnl5ysL0Ffm7AG549bm3jqUeovd/Fhk6bWj0WLPhRdupVXhqgwbqec6HVD5QFswyeWQL2J4He/HAj1ZBkDI4GVO3gryTjG7xzawA0iIKZlyyDpDzlqg90srRduWTRMcu0yPinZw7WU25ieeipEz6cpkR5fCBNDi/J/rUpqKk+nG9yZJLFvinLNnkwuRYf/+zASzJ8kyyYDvJJKll46gHJwuMHMhPooa/6SDLsU3/1QYZOkCw+bfb4p8f5SDJsmDLJIjd1sJt+8tUHuak3WWTx2JFk1J8s54YcUB5UH0nG8txMz/xkaZ80ferXbnJswE8y9MvHh8nMvDqHI1nqOQfRM4po7xkFbkAm3eAGqDjvouo7DOet5AILiCfS8UWynJtk4ur7AKSq0n/VRxZo1P9Nn/1/Z4qMAuOjOV1JUdk4SSUNVQvOzkncPPyT4J0+fk+jtsfWAzeiB5Klw9QhuwktS722p0BtOPabPRcC3rUC/G6Sl8l5d4pNyWh86TXI83i6Znm6xztcPJ1jP4oO2KO5fmeInPeLsIkeP4JJD548tLw1TB4MZh7bwEzTh/buFbrksckL+XT4fJMc3JNsvaXC5qRh8O6xY2WQwkqWcz3bcmz3WHWLqlowCZEGG9JPjG/1ycLbbTkyIOn+aWenDIB002Ug3Gz2Kv1HppUsOpvY3dnpz05uNsWOTWMMX+iGbNddXe5E8wfZH3Tv7O4OG1yX5K659tratD2d3V8GQ2H1RyXdpr3NCOpK5knYNG+37U6FWA2dbYvfQtzbr2vTS0EnOr8LNa8lT+pZ0p3Yz9t0+4DrMT1gDPvV3Vac2NtrPXtt107X1vZsqmYdTbZEf7Zy5XaP7RY/VBu7UWfz1bND18k6jnXbd3d3Rjn0pvl7eydaP+HB7iKts/+TyetEZy16Fl/vdHubVdUycnd2d2s5Uju7TctvaDNa906l/zb81tfMscsuawtZWf3R+loH3Z3q/81Sf5ps6FQT/U/RIZC3QLX2DKjWtVdVgHgrK7DILZ/SDGD3OcM5C3blh2Wb5X/TBh3OOmu6BbpYt6E1NM3u84YuelP9Wz163ZXLXjjXcdLnJcv5d24GVMp/9dHZNaDpquYPqOXojARvSc7PnUnAspOsi5VEqg98RMNOdbHGOZmZ9Jr1NdfWy1/20u4Mjrfw9v9W4IGbrIkGdp2kmx79/Oc/vyw92UwsqABe+LYGv/kz+WggH54g3xtjYTyBz5RZY/Q3fuM3ljfMenmeR5p3u2M2HY/2skPlydBBp7RyAG+dVh8+mHwY4AEyAD1Bmg3kvvmbv7ls4PRiPL9RxDdJ9s8JP+0nbmkEM9kKn7TN+T1JDqTDG0R/EEv3NTsN1cORoru7BnC9eAuMESpN7HR/3niTOt49vcG9+8va7B2vnWZ30aoTVfovAyifgS44/gfdA2srqWod5MBe09e2gj0Vtw17ez34tf4xA5HLKnupY7e9vK5Jq2+5arN2WqY2J7ruE12C5TutswY98mu386p5Xajl905oRKdboho2XWdrq2PpzNZDVzrA2Bzv/rV1p4OZ1liy8dPE3uZ47RyrDmpOVKmk4UTbs7ezU2lHsBPQvddtOTGq3lSTLd/BZI7XdXW8NurrvC7S/M5vPdV177QDQamn6TRs9q6rna4bf9MyqZ2qyvX+2qhucQre6dxSaUPatmp2t6prSbcn1URrTl3X+WCPwF6K7amuqX1z3aZKuxrJrdpsBu7m1jh2qrpInche+dtU+6R9Vh2gFXofNkNc+QmunWta25s6p0sVe0beQjR3r2Ep16ei9deAans3J4FEC41/9JD2MWHk+JiMM+Gqbn3tH0Q7AdHNxsOAD1pssZrwUUBgDSsZdYKZnWSSbzZ83XXX1t++8pXVDa4kB1AZvFodzalqmVofg7lmHE3vnFpuVarJ/i9QLZRKa0h/Nkgfgr2+6P/u715Zr7/66pbb/m89cON5QJCx1ualZr7Fe5eIx83trfH4+QRPYQEvWAP4M42egAek4QnSYJadWD02MQu4yHqBGmwJzBNgM40mq5x8ugCeNL40esLMw1+DfGkYKEu/oOc+97lPWXqzVLfpjn+vO3Z47avD6XXeLZVO0p11Bxf9mZ2m05aCpnXm6cEy3RNtOljYSY9w3fcU2RbrVH9WHdvZrQ1/9MiUppWrnSoD4aYH6k3Tm3S6y53o8gu9V+kZj1EzmYa9BkHFsR4Qdht2uky1r6t1D9zlVZjmDZm9qiS1Idi8LlK12+lqC7tONrRI8zonXdNO493ObPm9lg/ZVJ3o4GOv7T7RkcxepTba2enaPVZdoqQXqB50O79ldnYvo6jT1amG1i9npzYjPT5at0ClUSebr05Q1aaldrqezU77Dm6nbDZdOm1g86ph0/QC+AtUFszOva4LdNHiu00tx16jTdqaVLXKqnROQ3ugmlMdrxX3dKL/N8O2tqIu21TBXXLwyfI13jgfJE/WX42LlsabTVo0nbtbaZurtRT7QRZ7N2Q3XcGAVn/yv82SU8ear65xnk/S7ACTt9v8nZNAFo0HpKl0ikEkAEIl7as2svhi0wHa9aG903Kbk1B9NFmzOJ1gt/nqG4BuGPy2iw382pdXLQWr4JPuqdNhMkDdcPVxU/Qlf/+qV9XVV11ZSWr8NXZNJiO18NqWTlb1R2oe6WRmYmApMBKHPvjkEGtJKpC+QKqV40ALpFmp3c7LTmoY1TidmaRe/49X1Ynj19X22HrgxvZAktrd3R2Pn9vI6KcmvHDNi9CAF8UBL3LD93I7j6WjgfTMg6fsxGQBWZgMDLwbRFrerMvbY9Fe5OYttX4fiRyaTvUp60V05JSlA18+Gm/S0uQnKCMPoMlOUIenVq677rrug7vzru5Cu6NrNO7PwzMo+LcYWMxtg6tSpx7Jwll3sugJJ7rsHugP10I1LW/g5cM4MmBnaO9hITs9CDd0gHNSfVe6GbnddQ16rwMNA9qmZwTSzL3qv/bnpsFgYxCsLr9pONBRpGpjlOlAaLeBDO6mc1QwZFsHgzaNN21jx20dN+0t9XYZ/KTb3SC/WmZ3t+1tBSeMTB3sJD3UN73pdrN8r1J75Pt+2HT+pjr/xG5Xs1vHcqxatLq6MhgajLPp6or2hiVRzB5C8rpAWmcab1bQ1RXYdJ46qu0Ag66d2nR60Du7VfyWTdu1aX7XFy1pujbVxRvQe81cQ89V8Olm07bL37Rc/zcS2IBW2YyqoaNKNbUDN1DdoijkAB/pNpwCXZjcBu7Ia681tBUtqs4uHtAfSfsvdZtOCmS7hU1tGtrsk9JK4MDNqrSDxnnpNgxndRqWVKq1QkOHj1lWUDGglezzmt4bULXgzQrP0ixfIC0LqjFAL9D5DACdtwFtSLul1nC9OrKpEbA23retdbhGR+0naekJ+DcGWOJ6zatfVe6/naSSVPlvnKT6f8DJj0r1gXmAFl6nz/a/MwRG4VbjHw1OqmhWU/2J19D/xbBKavzBDQKgnb6j/bjfP7TxnDJ0bz+2HriBHnAtubaoQSd95TXs9aDh0VeDP7DZF9h3YSMwLO19IvY+kMFXBsg3W4IHvK2Zflg5gE9mAj34yuOxQRq25DR5dAPlyaLlsQHGRyuLlg/PPGk6YTyy8KyDHfL55DBow2HeLSmdNmZCkz326vZRCyRyuxtfdbLaql19yquyDEd7vewDspNe2jrRY81e+SN34rrjldHDV8+ebOqEwagH2Kquq3Ea73WQs2mFu0mHDQ3Zqb0Tx1tkr8u2XMvsdN6ml8rId4dXZmI6swwKx7v8Xm3q2v6i12LVBWtnpyWZ37iauRn1brpIDyjHe5Dv+ti3z+9S7Nw7caLr7i+MjdP2VeO9LkvNiS435MnS2di/fEtkrgU625Sup3NObNrOtD+6PT3IV0O7sv1czZPXuMXalKo2qfba4JbZa2hLR0C0BEUttFlg0/gwKN/xYjE3J31dh4QWuxSuGm1okp1tYNfdib3WP2CvNq2ovdQ2Nl173ZY9hYbA4PesiBk7MGRbvhra+pYbYtXFBrBf0LTbpzPa2NCitTavtXfzU5qvRjN/YK8bloZlcNyUc73fvOp0V3WisTJLqjrVkKpNV6CdjQZPHXid2+lNncim9lDt6z693dYaMOS7kr19WPh77aL+7xJpaF5/7i0amto0jBpcam1VpzWyuU31594+VFNrWPJP89k69k7CkGjjtAF0JeMfDUbiRvhw/f/9379qvIYiSbdnp9IX/07QCzSz/5uunFpjy6wZI7l8rNmn0DvVSoaa8VHjQI5yJ1PowSPbiTReGzTondROduqaa6+pV7z85WPmp7bH1gM3wANJX2kN8waDgb0VOnuBAPXJIjdpWBAhWDIzJA2SQIVvqUwHt9vfmAUVdOLROWl5ZJNUklFOmnySko8WnNClfPXBNnyQLGXld9Yo42kYdtFFB6xdMz9JkQf4yaIjOcDqkJ8sPDoAHUA5+GKBpXM/6Jqn3bMd2qrNPW7U8WuurZ3+4/dK9Ri6V9eeuK6uOXFtveGaN3W6R7n2y7XXXDNeHqnMtW9sugOUTXfoJzq4ueZNbyqd7fGeMTvRQcamBzoPZ2x08k2/6U1vrOMtf7z1nugA55rWe911146O+U3dxx3vEX+vB+Lr6kSdaHzN8Wurx7I60YOSgfSaln1TB1/VBraJww51HW/etW2/uvd6qW6vgxqBdnpgGjZ0OXjTdmrfdZ2/6dHvTSfr37T+9KjOpr0OyAxQm7a3L5hK21Et2w6o4xWSrbVx+6LH005X2ddzvGrQ3dTGOx0MLLDXPq2GHhQ66GihFmDHAmpe4ETzwaax+luB/xofzYPlDbJt22ti05aM/x6nu2lEWr5r2yyw15bsVfuyMR9uWmivYdPpTRcUfJzIpo53G483b69h0zCCxNbR/y1F5V7rEi167wAAEABJREFUnpUsOG1Dta6lUS2Thi6w1z460b7pq6WOd+nrGuATLc+nLdI1bOpEyzune+0S7t0b5arwmuxSnUGmEd5ec8a1gNdtH+naG3/H+7Oza4H2NMFDkE7vQ5+PhW5lrZ8P2MsmeNq4V5v+a4H+33Sd+M75ADy5za81NI/WCQd5o0CNa0mDW64543/opmOkqouo6WTiBqBXverv6rX/8OrKiCNSyQI72T1J18D94X9AcypVA+rQgX+IdUqyPX9K+mRiVQzZRlRDkkagGu/U7s5uMTTZqQR/gWv75v1//+qvSudS22PrgQv0wLzJkgwNSfavM4wk4zHYZOELWIByBkqByG4HNmiBkAEuSUknSxmDC5A/AxK6r+sB0UwNnCyy+ElKHUnGYIa2yZnua3qgVbc6BTawMvTPtB+wfMELXlDe/+NHGJVLFv3klWefckmg0bngk8VAw2DSSU7xjbyLCXTba+jGVKU71jr1uGxnt/7zN39LfeWXf0WP75v6hV/+pfqar///12ted2X9+m/9Vn3Tt/w/9Zf/71/V//yj/1mf9wVfUK/++3+oN77+TfU1T/maes6vPrdec+VV9R3P+O561g/+QL2xg58f/KEfqv/2Yz9WV199dT2/z8tXf+3X1JVXva6uuvqqevLnPrlefeU/1Mte+fJ6xnd/V/3a857XEzEn6unf/vR63vOe3+f/RH3DN/yn+o7veHrbslfPee6v1lO++qn1969+db3whb9dX//1/6le/L//d/3RH//x4L/8la8sAYtXIzz3ec+t13U9T//Op9d/fdYz6+rXv75+6Id/pP7Hj/+PrvvqevZP/3T9xy/+orr2mjfUn734T+o/fO7n1BuufUP9n5f+n/p/nvYt9fzf+LUSePVpr83OXp3YXFd7G8Pq8ardFN+tYUOwIUntNLREZac/JyDLsam9OtFDXYOpkg409rKpvcaCjwXv1QgiukztVO11ILZXzavqcjUoqU3nL4EAHh1VeAv0fZiGNnKv4UQDnM7caToN1bBpGVCNwaArndXQ2Bi8d9LevbZ32jdwW8I3e+2fgdNWNmwaCpRBu/VAdWBb8Yn6mlfqqCrtaMmqTYqNJb9hU+nc/t/Uwu802U3ntXDNY682rWNTmxbv/5aq2unMDCqDqqZzGLpA6K7qnNZIL5BqvAGdL66rxotULUfnVUPXWpsOYNag+afAJj3TdwDpdK2h3nzH6//xH+sf/r6XuNrWpD2QnUqfg52gQXUz4IZyNB556Bp5/VHjaP7AZ/mge4ikP0Gjk/8ZutKpBTLS46OV939V/KeSFEWLsTtN79Sb3viGetnfvKQ2rszaHlsPXLgHkpRgIFmutRkAJBkDUZKhHN/1liy/jfTKHmi+6Zu+qZ7whCeUH3/044o/8RM/MfYICWh+5Vd+pWxM/uu//uv+dn+8fPPGp0dA44V3gqckIz/J+MavMvWQ2+3AynIVuRncyBM0mYEBdJF59rOfPZ5Gs1nZBukv+ZIvKY+lX3ny92jUTTedytEjjU6WNiYLxgfJqWm8CbP8TF9UWLNGR75YnWT0JWneuzzgnevhj3hEeaT5inveo97twQ+qY7c5Vn7Y8kEPere641u+Rf2zK+5W/+K93rve4i3vUDrwB7/bg+oe9367uvz2t6/7P+ABde/7vH1l97K659vdu+5573vXZbe9XV3xtveod7z/A2rn2G16KE09+D3+ed3+Dm9Rt7vDHeud7nf/utfd71nH9nbq/vd7QN3jinv2QLFbD7z/O9c7v9M717Fjl9Vb3+1t6oEPelDdoXX9szvftd79QQ+pu7z1W9db3fmt6kEPfnBdfrvbV3aO1Xs97GF117e527DlXR/4oLbnnbvOY3Xfd3zHtuU+tXvZbeod7vdO9eAHPrAuv81l9RZvccf65w99z7quZ57u8FZvUe/yoHepu9/j7t3vGtI62OmZKdfipp2z1+s7BvrdHujS0DdO3yPH68TedbWp63pwPlHHepQEqQ41OlgQFKT93UULtMOKrhauvdZZY4TcFHyiPXOiy3TjC2Snqlpmr3ljwK/qKnuYb/FNpaoF9qqqV99aZ88s7ezWZmfi1Ikuf7zF9tIfLb/bg+1uM1M7FWWbv9e4pDfN3Uu1oqpKV5uF7vZUdZ1t5yab0n42gr2c6HRbvdPQdH/WXs/WbRp2embnWOvbaegsKqovsla9aaiTR9fRde103SHXjUHv9qxMW1id1UVa5kS1O9LJhmFvdbpBw52HVll9dMv7s4Xbj5sOVEE1Pi20XHuv7eoybXPaDzsNUVPb1M3uvNQ+nryqlqgq9YIm9+lOd4n2Xy1QdRLnpOYaZYdMnXokqSSDmWSfHowL+Nh0fPDyl/1NmWHNTmon7dWTehe6qisZ0LUtOLU6Tkms+KeSCbkMVXJ2fBxAFhIa4OMka5CpdDLpz4YkK0N3KkmljZ/w9z199YqX/01tj60HbqgHdnSWfZPQk/R11oB248ATDADoV73qVeXx72c+85l1m9vcpryE8G//9m/rP//n/1w//MM/3IPBiSLzB3/wB4W/u7tbd7vb3boT2wzZ293udtSMgEfQJX/qkSfQmTah5cF4wPuGKGCf9HOe85z6lm/5lvJE2sd8zMfUYx/72BIoeRz9537u5+qYd5M0sN8MkbITlKcnyXKPNZ55SQaZZNg+EhfZhzYzWRvhfeim9f84V/u8Xvr51x/0r+v9P/DRtdndqfu90/3qAz7g0fVWb/mW9Q73vU990Ad8YN29g4q3+Wf/rD7iIz+i7tBBy+3vcNv6iI94TD2wA6bb3ebyet9HvG89/GGPqMtve3k94uGPqPd66Hs1fdt6p3e8X33Uh39k3b7P/Vvf+S71iR//CXX7lrnLne5c7/eoR9X93uF+dZtcVv/q0R9QD7j//eu2HSD9mw/+N/Xo932/MnK8cwdN/78P/pB6i9vfsd75HR9QH/JBH1xXtC1vd8+3qw/70H9bV3RgVH18zEd/dD3o3d6t67zdqP9924Y7XH6Heljb8V7v+dC6YwdID3yXd6mP/+iPq9vs3Lbe7u73qE/6+E+st7zjW9Sd3+rO9aj3fVTd+173rM21Hcxcd6KOZbdue9ltxrVRTfcQ2QHM8drpBZydHjh3Go9lsEGf6AH5ugWMlumRvEfETc8YbXq5LnvHe7DcFL/vpvv0MWhvareaLVDonGMNO30vpqE6GDvWwrub6joXsLn62Cjb6ZY91jYd2znWGlKVhjE4dwG4UWuuDX5bnI6CBCHZ9PXcvOMjv8ax2zx5u0XHThdrvFfdlga45WUNUKLt27TNaXrTzE52DVXHmj7WgcuxE1W7Xc4m5ss6J8f3hq7atOou4//E8fZHBy87XSYts9OeyAiAUgM3vy9Qn8Ufx1t+023nNvk7bFZxYzp2q2qvfb3XQeimz0vttAEdlBXoxm3S9TWW3qtrW28Hbptru8y1SlZ6eTStfNPnfdCtt09ry7U947O6H6i2JVW9HrZpB+5U1U77Jm0XqEr/p9o1Axcd3eYC5VjyNs3f7PPo3bTuBZLWQfQGwsv+5qU923plZSeVnISmd5puRoHmVqqP/uj/Jvw31TL9L3Eyv3kHqZp5g9UfM52k+KT2jy6XpNKMCTVS1Udz+r86ncTngJ2dpgFew05DkhrR2s5O/c1L/m+J6Gp7bD1wnh5Isl8iOZoWkBgwzZYkKWkByG/8xm/UL/zCL5QnogRA3n3zpV/6pXWve92rXvrSl/bNdnUlGUtlOqs73OEO5acozMoIUARMf/mXf1l3vOMdS1Dyile8on78x398vMvnJ3/yJ8uSlcAlSb3sZS+rH/3RHy0vGfyZn/mZEUjRyS62XHXVVcMWgZaXFD7pSU+qxz/+8fX5n//59ZjHPKbuete7jtmm6mOn7xnlBAPJ0mZt66xT/pMM+yczyST3+ckBbz/zFkBoH0gyOlLnLJVhWRoLNPnvoCPurO6Aj+3sVl22U7e97WV9nndqr7/pC0Jvd9vb1mU9flzWMpd1T73bem972WV1u9vdtmcaevg4cbx2b3OsjDPXvvFNPfDt1rF0+R48brN7m9rZ7NY1b7y2dnOsBEbXvfGauvyy29Zu60vr3T12rMt3unVm91hdduy23b/t1vFrj9flTV+2c6ytrqod/yl7dy7rQGS3+Sda5lifU/oM5rvZqdtdfruu67LqL/B1rNt028suGwOa4OXyLmdAMyDfftN633BdN/nyunznti1TddudyxpuU7sndmu3blPH9nbrWAcLdc2m83ca0vzG1Uf7otpHSdPtzCW517bK32nmZvhwr/OTNL9ZPVCmdfa4XHutc7eO1WX9t7luUzs9Jh9rX9U1e11PjcE1zTdhsdOBxPDV3k4da107redYVcul0hXgpUfavWuOV9qm3Z203zdtaw0/V5fBq3GkP1Mn+vN4232tPVgSPRDvtFySFk/1R2Unla5THemBHlZwN7u1m8sGnBj2pr11WbE/16Z2um1hc1W1hnbTpm6zu1snOpisPjqkrOuyV7W706c1JYBoZw3ZGp+dV5vyn2O7JWjqi62OXbbbM3PHa68zNg2pqhDrNp/o5fNNB1eV3dokdV1LdVjTdJVT2Oa38G61u4r2nZ1jtdc27GSndvoa6iK1O+pO7bat7qG9Djx3dkcttRxhRh1vn7VoddVtdhbo1Im2A+//Y+9NwOWqrjvf/9q7qu6gq1mISSCJQQIxmBnMaLCxwUNit8fEc9rpOP66+8tLd15//SWABtxJXqfzXmIkOemXTuI4jodObEKwjUGAkACBQCDdURJoQtOdB925qs7p3zpVJV3JwnF/STq2c8+t/1lrrz2tvfaus1btXffeEgGUAjWoWmZhlJiblAoJSF3sbZKXkib5I1+ux48s8CaZh9jpOXL4DQULx2HBMt4syLIfycfNXZXLVBUITlMvT2fgZsaNTDOoA37qK5xIUOBE4jjndczIy16mKluhJMysoqgrnE1OZRDmafJk0sED+zhr79T0NW2B/10LvNmbysxkxpvc3+A06g7QnWXNaW7dulWe9j906EGNw38F3IMgDzjqcJaeXzuS8nq/9mu/Jg+O/PjJ/17Pf/pP/0nbt29Xe3u7/vN//s/y46mvfvWr+o3f+A3539LxnSL/K9IeyPjf8PG/qOxHZ/6HDD24MqvoePDgQe3bt0+uo/8vLz9S8379r0B7f+973/sYgTQ8PKwCu1Oumz/oXCenORxvVoBbzR41iuin8mXGw5iHrZnJx+hBjD8AixzbRB7quRAzZ5Sww+N/wdmdhiMliCn6sQ0P/LRcxBHgXjy4SE0FHFneomKxpMDOxfjYsPL5oJHxESmaCrm86oC4PGjNF/I4hFQhFzRjZqN4kOEaUvluXYpuET1iCCpNTlScVJTSAmmebXQl/C3lE0Xa8fnwtusIyqiSbd2X0M/b9u+PWZDcKZZZrwlOJ+ZQQokCbUUcp7fn4xP9YhWmg9EAABAASURBVBLWdio11IsoT+7JUrxhIVeHioG0lOMnMuYcu06Ggw/5vErFRCGayu5F6SAhH/OpjEdNCFjKikppI7GcSnSYUi8NBSXYrAxKyCdTUynBJoWcLJ9TSjkhCwRhORGglYIK+ToF2rMyesDTAIGBcP5l9JYSAkpxmUxpuQSXoFtJPq58AR0Yf8LOCLkKShWDMRrj/ZpI6J+GVJNEUyWTUvJiLkcXqVJLZMxVKSWf+Z9grdC4NFkmj3bTQDJig7w8+FEiuY4Fdvlc34QGE47RQoiScqILxpdgXg9U0F0pJi+IoYm4UhM0MMFaK9MXiqocgojzKC95DV+HCXkpAY0Yl3KW5VuMWfcpvWT5aaIQDASFGDVGcEXcJYt18jlIBE3z9JZTYjGTpdg7RZGkbOhIPeYqIZgUNhCtp2lZos3IHHngkpiwWaKipTKCL8Nmk/Tr+V7OA6g0Bom1ZtjQ11ySSrxkISgiKyVllcpuS1MiU4osg9G4JLMK1T/CdfTIYT4gHlKwkLVrweTwtMOskjYLkvMmypqz4i4zkwRqVKe7yEdcucNMedGqZGYAqtplygSqUs+XBAHIZDKrAIZXhXeFw5QBGLzLyryZ9+19Tb09PZq+pi3wj2EBDwockQeJt+cOxfkcb3jfWfHgwh3OZZddlu3a1HZN/DjLvwvigZA7KzOT1zlw4IA8MPHv3fi/pPDgxgMb/1cU/h2go0ePZt/P8SOrlStXyv9NhZnJvyfkuz8e7Dz11FPyPzJ46aWXZu+JOoIr16Gmm/dpZnI93fGKy8fg3/+ZPXt25nA9IPI0WVkbHpx5GU+7vk5rODVdk/+k0xii/Leaanq6jRI89Nj4mKIFjRwb1ujIKA/8lIcdD2ecZCGf55nN4wpv5bs1eYu4C9ITRfGsl7EOMvAkT3miGw6jKZfX6LFBzZ3VqDQUlX33I6TCn6hsqUaLkypF40Ah1bGJMRU5dhgnWCkj87KhLuDkSgo4EnfG4yprFIczSbeT4sLp0AJOoqwcLmRkoA9ly5RKFOpzYmHhk0tKOUsZK41pZHJcsSGPc0o0joMxnOUE4xkYOSbRp/JGXllFWvTv6oyg3yiBw7jRLDpMEjBMElQYfEpA53/VuIgaWTDmFBtM4hwD/Y26M1ZgB4OMclRxMiWgiThHk9crKWqCQSTYanS8yCZOoqwtArdizjTCzoQ70VJIK3nYa5IxJqSL6FFCxxLpCeyVUr4U0yxQKCYlJfRfDomKVsa2iSYtwc5SEcv4b98lbGel5CekSwQWYwSmRhBjOOqhiWGNxbLGrISNJogD0W1yTGPjo/JAp4RzTtElBpPR70hxTEXG7bqPoZPPj9uWGJD1I9GkiqyRMuOcQLeUvgeHhtE8zeDfAyp6GIM+Yi5KY6PYqYidihouswbRMRekhGCrRPslxlZkrDLsSnvGsZUFo+qEhoaHJMY6ib5ljg0T6rq9qC7zYIe2R8aHFQnEzAh0iFaKBGNjrh/rNYVPoAKR+RkaGJFKUcmEqTjCjFGHCJIxlXn/TKpcnGCneEST9FVWWSGaxlljw6PDcju7jhPliWw8JV9HvL+KrKlSQmnWcbFEHnZP0hIBTynTPaWdMuki9Yq0nzC/wt5mPmC96ZVinzfNPCWjp7tLRw4fVIIeZibDfsGCHGakTfAms5OBgJfLBK1CyvjqTZLpx7nCyYVMZiZVXqqyIikz7g7pOO/JwM3MUDRkcqsNICALDCYGxRA0ycQf2L9XA/08HDR9TVvgH24BM5O/4RIC6yIPeg8mPO2BjFPvwf+GjwcSnu/wI6uhoSF5QBFYl77D4vkrVqzQf/yP/1Hz5s2TBzH+vRszU4xRZ511ls4444zs+0G/+Iu/KA+M/B+SetnLL79c55xzTvYl6Q984ANqbW2V/2FFl/nf3Jk5cya7Dvmsv0n/f048IPy3v/I4cg/OfDfJv/fjcFkZhygu180Bm73MeP9l3E//rYzDwPQMJOHhVyI+CBn/xv592rv3dQLAekWcWpFghBnm2ZKKJz3Ou6i+7m4V2RlLh0fU98YhDXb1Kh8JJnwNYKMk0hY2Tsg/dvioGmKOY6xhuWP172vweJIwZcKDPxA8ZOcsUVKOG/Vz7N4M45wmM4eQyHjoR9qr890ElC5HU4LMcKSeZ9Qr4xxyBG6NHOOM9/aLYhrFmRdxQoH4BzejwHhyeNASTmUymWBnoIhjn8TNpJoxoxHnVNIkQQBbKSqlLk+Uzshrsi5VWh+QlTRRHEfRRAlOLBW6FaRJwolRnJQHGrFgmpyYUHGshOMrKWUt1YEwOqH6NCqIfAKjcbYtxpARwygdK3OMFjWCvSbLRfQq02aiojtw+ihDUxy9gYQAYYJAg1wCQkINgoiE86+J8jg5RZn3r6I8MJlI0IygIBLcMXkS7YjRlpGhmCI2FHyC7nkPOobG5d+5ydfXa4K0MY91ispPJmrA9jM4HsyFqJK/h8YnlIyPq8SxpX+4SAtSkcop+rj9vK9cLlXAnpMEASlzOTzUp+GRoex9WN9UL1+DRmDm+hTRIcXJlwi2iwTdhaLbb1SFEJRn6dn4pOR/TqA8SXBXlu9GTZTHZNhrhDVWGhqUMZ66BiabcTex5gpEXGOjxzTpARv5k929jMNUx/PEyin6FyWCS6ZWBdZdQa6vy0syj9oY95wZTSqkJlrVUGevkuFxpeiRMvYUGxh9NBAEEy9j4pLGfKy8t5rq65USDAUCizLRbeS9kaP9hkJORn6RACxhvPV50rTBglIefx0p48FUQnAUkQdgvE/E+tc/0uX+/9Chg8QDE9jMeK+EDEb/joDNzYLMrApVqenENZWvSF1CFckZ/f1XMJtSsspWySm1rdKmlzdlvJkzJrMakFf5gPI1WDAFMDoyrI72Vo2PjWn6mrbAP9QCZsZ7Ms3gQcMkD0UPKjxQWbJkSRZwfOtb38rWpwcghw8flv+TT//+jh8rpbyhvbw/PP1Lzl/4whey37LKsWu0bNmy4+p5UPSpT31KH/rQh+Rt+y7QL/3SL2nDhg265ppr9Cu/8ivZd3XOP/98+Y6Q7xr5r6x7Ox78uPziiy+W9/ntb387a3dgYEB//dd/Lf9P7y6r52HluviukwdjHsw5oj8oGWdWqXozsyr3T0P+qVvNtGcMZhmXzZ/b6qscI/q/5PA/guo2cLguKUEGk6gDHBc2v/iySoPHlI4X1fbCNvUf6cSJJZrA8UzgnIuRNnmJQPiRb3xLI4eOqNGicklROYIA4TDwkwrsIjnytO00UD7iFFI+Bc9ip2hGoA7lizjDiOMLw6MKHnDgCMzrFssiEpFwqnkcWLl3ULufeV67n9+qQBDU1NCgxkKBPhPV4bzy7JIIZyScVr1MjbRfT9/1OJcUJxRxUl4u8AGxjnzXJyFISggphDN1/WcRlOXoL2FnIVDHCIRy5OcIKFJ2GfB8moFuBd4HDfmykpF+DR0+oD6CSZsYUR0BRY7ApJ4dlaa6qIKPdwQ5AcD8xrwaPHhIxnCik8SDRcY2kQUPkf5THHgeWmD8dfRXh27mgR1jct3ytCsCAw8WhI4NAYdGACHyo+uE7XxsBWwTkQd0zDHWAkHAwMFDOrLlFaWDI8p7sIUtUoKKHGUa2anKj5ek0TECgknV4cTr2SkpcLzViJ2M4McIoPLoZQQwkaAyjx6BAFCMre255zQ50K8c5Z5+9BENdXUqz1ow9BLI0VcjwWueue57/XU9/8ijGmZ3dwZhYo78eubN2IEJBCNehniKIAHbsXbj6Kg2P/yIjmxvJdAoKSEoyXPsKtZMgfUxkw83vnZ2bXlJr4Ni3yBrZlwFTWoGizBPgGvoIuYuoHMBu9ZbWTlsS/SalVVpXCJge/gbf6GJvm4V+wb0Bsfvo13dBIUlBdZzwJ45+vWAq5616LZtRP+IfWfEvAxbJaO0g008yJrBTrQHYIExB8ZPTE7kOCnzeSNo8yBIvB/ykryMKAN7/GVmx/mpTMrzdGr6VH4Ue72+e6fGR0cUjPXBGjHiAjOTmSGrULMqVY0qu8zvWR4MVA5lUgRTXxVZll3NN6vJKjRMLX4yXykgr5DBc00GcchlMn4EoKTNgsxq/AmaDdLzGGgJ47a27ODYq1vT17QF/iEW8MDAzORO08zkuyVmlXXnuy4ecPhvcH3ta1+Tf+n461//uh577DENDvIAomOv729WD5p8p8aPyPzL0B//+MeznR8zkwcjbW1t2rFjh/wI6zOf+Yz8uzn+ycSPuDwIeo6Hq393x4Mh/x7ROM6t9ivqdKPZHGO9//3v1/Lly+W/Xu/fM/r93/99feMb39CcOXN04YUXyp28t+lwnU6Ft/OzBjOTz4GPy8f73ve+N/uiuP/T10geERHP3LIym+AwPfAp4wDzBDKl3gHt2tGiBQsWynBcCZ98R9lVmMS54xc1wXHGvtYOFQeHlOK8EoKX8a4+jR7t0ciRbhUmyjjDouwYn+z5dN1ApTgyoWRwVOkgRyE44bHD3RplR2mMOvHYuApl4ZgDQUuOHRQph3MbZ/fwyN69GucT+cDOveretQeHNakUxzHc2aP+/YdUHhhSHMVpl6R6dlvKQ6Pq3X9Qxw4ekfdZQJYnb5IxDR/ulMMI7HI4wgIBXR1BQx6HX2a3POnpVUJ7I0c7ldB3JFArECTU0994d4/69+xH/yECrhGVR/vV9vwzev3lF1Qe6sexjRL8lJQFCOzSFAd6NNxzWCNH31A6NqhkfEA2cUw5HHg9QVE9/abHjsnYDbLhY4xjUEWCiB4C0IneHhzvuHIEPwltT/b16hhB6DD2Kh8bk7BlPQFDMjymoYOHNXyoS4Y8TwCRYNti/5DGsNkoc9Hx3FZ1bHxew9gqMM6cRHAQZOxKFQkoJ7v7dAxbjvcPKjk2ojF21foPHM76cKefjg2rxJEmB5pqIAiI7NqkBMfDe/drwze+qYE9exVZB2fXN6iJtZCyYzjW16MxjiZ7jxzW+OCAxC5Hkfb3btuR2TfHeskTOPS/cVgD+/YrGRohIEkVPQjAh0WCVqHLoeZ22t8njbF2CLQm+vqzNTZEwF1iDfq89e7Zp87WXRo92KmhI12aJCBNS8zP+CA7MOPsCg2op/MNDQ92Kp0YVJm5mBjpU2m4hx3Nw5oYHdDSs+fRx6B6Onbr2UcfU8+eA0ro3zHW06dudj/HWD/GOhN2HiXIKg0MH5+ThN1I3mxyjDP+7sNHNMicCXuIcQq7FXlvdWOPvqOd2W6ar2FjPgLzcbqXmZ1OfFpZNwHnrp1tdFOUBcsQLJwU7BxPk08g4S9Vb5KMl/ldfhk3hwvMnHPIk/KkWTXt5DjvCXGZqmMyCgNNuUzHZbDKcOJ2UtrbNSQBxh9SIZA6DYLnM9ixsRHtfX23Oo8e0fT1k26Bf379Uj5JOFyTGnXezPCNqbNZ0BPZHfH1N07g4UdRn/vc57Rw4UL98R//cXZM5b/p9da3vlX33HPP8V9Z93w0BOtdAAAQAElEQVTfbfEdmYsuuij7MvPv/d7v6dChQ5o/fz7PiSTbOfLv+HyL3SMPVnbv3i3/v1o33nhjFiB1dnbKd5G+8pWvyMt58OPfLXJdXKcSn3j9f2z5l6r9aOzll19WS0uLfFfJgyVvy8v4QJya8f4BXt9lPmazylidd1kNtfRUWuNrZX7SqD/g2FXnsz2ahZwSdkQSAo9LLrlUF15wsXp4kCdklfkUn2aOZpJPtmMEIZ2aOZPPsnxiHT7ahRNKNXvBfNZAWYGdk7w36nV8F4QgaJZJgeBA7JC8vO15bf3BY9q5aZNe+s7f6vCOZoKUXdq95TmNdB3N2p9gzrf+3SMKOPuOrVu0bcMT6njiKbU+9rg6t++QDQ4olMYJRyaVEHBMdB5Vy2Mb1Pb4Bu1/ZpOG9+1TA4HAeH+32l94Tq88/gO1Uv/FR7+vbo75k5FjmsAZN//Nw7T5mLZveFJ72MHS4Jj6d+5R2w+e0s4nN2r7o49q39YXFAhAiuxmlPwpzSf70W071fY/H9X+p59TyyPf187HntYEwVxKYLLvxZfU8Z3HdGDjc3rhkb9V/+5WTXYd1pHWFr3R2qYunDcxoXijENxM4kB3acf3vqcDT9Hf3z6iQ1tfUtrVpX0vvaRDlM+NJxo70qudz7+oIQI7wzYvfeuv1fGDjerY8KzaNmzW4IEDBE2H1Pr0RrU//Lj2PP6MXnzkEXXt2kUgNaYyzv/Fv/kb7Xh6g15+/HvatWkjbR7U0V1t2v7449r28KNq+dvv6fArzTrU3KyOF5+XrKgkGVWO3aWxzi7tfupp7dn8rFp+8Lh2gNe2vKAdT/xArz7+A7Wz45pwhPQGuu99dZsCti8dG1J3xy4N7dylN7a9ojK7N8f40FI/OKBGdhw0NKD+1/dpy9e/o31PPqdXaOPlJ59U/6E3lOd4cg7HkZGAVqyB9iee1M6/+672bdionc9t0SiBUWQXyAiSAkGhoPW8L2eEwNoY0p5nX1DHY09q12NP6GXq7X75JSUEq3MI2oVtD255njH8QFsf/ltNsFZiaVR7W7bpme98S83f/y7z/wP17GwncO1T+9PPaAftvMgO1CGeFXFgRIWBMY21tKuHXZP97a9q5PA+7Xlpi5o3fF/NTz/OvD+sYzybbHxMrzxKe9iunbW5/ZG/086nn5QN96t4+JD2bNqsl8l/jnX2MnYsE9QW3zig7d97VO3My3bWRQc2LzHehKOyN3ueuNyhv+c6Qp8HWP/j2N/f+zWYmQzb+XMu8mFGZnKYmfxHGc1EzsrkF3eXAyEhpf/dy6sGr+SM0xrMjCZrqanU5cDzgYDZibQR1JidSNcG6AM7CZRz5/Ta7g4dJcKc2sM0P22BmgWSxN2fZGY4t0qAY2Y8u8uZzKyy1sRVIriovQnLbOH6kdG9994rP3byAOijH/2ofvVXf1X+G1hXXXUVNaQbbrghO6ZasmRJthvjX2j+4Ac/KP8nof/u3/27rKyX8aMu/+2wD3HU5UHNZz/7Wf36r/+6li5dKq/rv5n1iU98Qh5UffjDH86+BO1Bjevh3yty3XIcn3lb/tthv/mbv5n9Krvr5r/R5bqaVcboYzazTD8fj1mFd4G/h8wq5TzPZTV4Xy4zq5T3dqama+V+Emh1JnFwaMODL+Wh58FPgDbUz5D/teXEg12eToHjK+H8hzoPq25sVPPPXiCX7cDRveXqK5UWglI8ep75n1WWGmnSKJ/Pp7LRYYkjjlLPET27aYPqOY45c94clTgmaHniCY0ePqjXt29T7+sd8uOEN1q26/VXX1JxqFebHntUM3GC586ZrdKRo9r7/PMqd3cpZxxp5EqaZGdkx9NPq49dpYuXLlaOY6LuQ3s0oziG4+/Q9qc2qA49zj/7TL3x+mtqeXaTJgiQd3zzWyrt2qklC+apiWBtB46pm0DDA44jzS06ExvM40ii65Wt6DSqyZBqJJcwlnGNtOxR+2MbVceuyfxYpz1PP88xS7u6caJbvvsYfUvnn3ee+tnpefqvvq5C/zGdWZihmfl65XN1fLg3AjYRvEkv4qCPvbZfi888VzPYJehq7lDCDtfBl7drjwd5BD7HOgfUsXWbxjmKKu3dp1e+95gK9L3onCXqo+5LBHRjPZ16fetWHes4oEWz5qvAbsgL3/mORtl5avvr7+ho8ys65+zZmlGXaO9Lz+vQtpd0+LWd2kpQOc6OyIzGJs3O12nBrAY1NeXZjRpTfZRyBJajvd1q3fKsjh7YqwWNdeomAGh78glFgs+FM+v07CN/owkc/eGtr2g/gWwyMcpO3yDBRIu6ObaaGVM1MF+R86lSb6de3fikjvV2qZ8dqJaNL2jGhHTe/HmM9xXtYT3Vc5xX4PjQA4e2Jzdp7/c36GzW4/wZM2izVbteepndvHFF2k0JsD0wLxKoGcdUwqnv3/Ki9r64VfPmzpIRfL+6cQN67FZEr2J/j3LUW3TmfB195kUdeup5ld44oie+9pdqGhvTBQ2zlO4/ot0ErqOHu9TxzAt648VmzWL+6kJBW77/tOKRYc1JpNkck9XPiuru3Kd9O7ZqRj7RBYsXqodg9xCBfLm/Xy8/9QN1EBTNqS/Q/wSB0VM68tKLOkJA0/XCS1rI7tfcObO04Xt/p6OvvKo3Hn9SQxzHLa5v1BmptP/FbfId02jsv6WB92qilPekuJzWQDJ7mZnMLOOn3t44sF9vEPRMcmzpz6+TYQoWsnpmVqGCSjJzapJMZlPhElUuqxC/U0QUlDRFqDe/wslZJjM7RUQ6kxl5krNmzgOBGh+m8AwmuDyYsoFayAaY8TzoatQfzjs7WnVg/77MsJq+pi1wGgv4m+xUsct8/Tj1PF9TzpuZJ+VvND8+8p0XP7ryYMWPUs4//3yZGQ+vKN/hefvb385xyYJM5jsvn/zkJ+XBj9fznSHfOfJdGw9wXP7pT386+67P4sWLsweB6+C8f+nZd2+8jwsuuCBr3/URV5lAzHnX0b8k/Za3vEX+3SD/DTPX0dvwMhTNXp728g4X1KjzU2Fmmd41mZerwfuqyX/SqFUVCjIFcSWpAmOpYyfHg8OXcKR72WXwDRzx7BDlOvnEXCYQXsAOnhEwbOT45pJbblCaNxVJG1v2qf8tnvESmwapiti8xLNGIcpive66+iZdfP5SzbOC5ucaNMGu0tns6OXq6tTHkVOZo4xXtm3T5cxNaGjQTdfdqEsWLtLsWKe6mNMwxxij/mvt7CSJa4LjsL27Xtfya6/S+TdfpaV33aQL3nKZfKdk+LVDmpGr11V33KolN16pq264WuMHjqjcsV/tTz2r8zieq+NoYU4+r4nhQXYZX9BYmFDfUI8m2ZlYfMZCXbziUoKVnPKMI8feWMpYyqGk3KIFOu/2a3TBbddIs+o01NOtPQROdTMbtfTtN2nBjZfqpo+8W2/s2qfJ3iGdQV+LFi/RwrPPEv5LaSFKdbRYF3XUj6048jnn3PN08aWX00tekxxNJcyHsolJSY8qGStqhE//DfNm65J33abzbrxCF1z9Fu1/tVWh55gaZzRqzjXLdfZbr9J1t9yi4tEBlV7exU5Ou2666a265JYb9Za3UW/R+Rrcc0il7kHNmjVLl73tdl32zndo9vmLNBv9ll9+hdhOk1lQkUVSNJMRFJ1/+QpdcvstmrvoXPlf177i1lu14oZrCS0o3t2vpvFUho5ldlZS6hRZB0k51YJzz1U6u1Gzli1VnNGgIrsXIkBOQqp49lyd97YbteyOG7RoyVKN7z+qct8xBYJnjRTZyXtGi/IzMXE966vEUkx1cOdrHD+NaTKPfqw748OM0U9eUaLviWhacNkyLb3zFq245SbNmj1HPb19GqP27AsWa8ntN+vCt16nK869QH1te1QkWJzYc1RLmhZoJm3MAD0EQwOgPDquCy5doevuvF1nX7RUvWPHZPV5hcXnqGHhAp239ELNIWhdfuVVzO3ZyucKBIwFjfYNSRy7+Xfdzr70Ii277WZdcMP1aiCg6d9zUAO7D2rB3IW6/Na36tr3vEN3f+yDqueod//zzTonP1sNHOY2zmiS/+r77tdeJ8CfRPtUb3aZ2WmzShy97tv7Or59LwF3ohAMhCpMRtpCkBlycyoFeF6STE5r8ISZSQI1KnmKm8nM5Jffq6wngUukyl0nXfR1OjFlaMHMskpWSfpdQia/oGYmgzczmTmU0cBAQogMJGRpC+SdBpVyQQf27dFutvhKLEpNX9MWOMUCZR7+LkpwfM77d3I8PRWh+iZymfORYy8v62kPgryuUzOTrzNPOzxQ8LJeboJP2p52jHNc5vk1eL6353W9nKe9H6dexssXebN7vqe9DS/v+bXgxvtxuZdxuZf3tPNT8WYyl5tZFlTleOh6uqZDjbrM+/e+zEw/iZfrmBKouHrELGLqeFYYyGn5xRdrEjs28wnenw/GPCbM/wCfYusISOrYIThy+LBsRoMazligMo/lXMgrVzaNdw9o5GA3RzlptrMRC3USDiE3OKHe1n16fsuWbAcjPzKpfBpV1zSTo8oFGmKnY4hAwemFV1+t0sioRjt79AKfgve0tmqYoyRTEF1xjypNllQcHleBNnI4ZtUVFAgK5pxzroQeNjSuxroZaqR9i0FzcfJ5jk/SIz0qcTRVgO/at1d9PV0669yzdKY7/Ssu1yVXrtDeva9p87ObtZPjmdLoiApMIfsgEu1MFoKGG0x25iyV5zYqKeQISiY5AuxTLh9lTQUVY6I8n+Tr0npNMs4Gdixirk4Wc0osyEIUD2XdTMC/aOkF2t++U5s3btKuHa1K/Xs57C7kjTKJcIGmJuwXiZjqofOwd2hskOVNjQvmK06WFRhrHfbPz54hEVQ1Nc3STMZuvcfUGOq0YP5C7GYqNMzQ/Ll8wChJwtE2zpqt+qYGqYHgr6GgsbogMbealExBSS6nEu/3PLstc885R2V2fMrsXtQ3zlLI5RVmz1S5UJCh25w0r8YkKhRTabzMrpShe16lGFVkbtL6vHL19apj/HGirLyZUmyZzKlXgt1moVsd9TzASxWlYiAIGlGesgMHD2jw2IAamhq1+KxzlEO3UilREnOK6JErBxWAYp3U2Kj8WQukGQ3Ks6PSUGhUQhvlGJXOmyXNn60J8hrYgUsJrtLeEc1WnQYPdWng4FEJe5539rlqapypukKDZs6bq1hfJ3PU5aVckGGH0Ei7Rckov3/XHr30/FYdaH9NydCE6v1clDlMQ5TNbJJmz1LEhvUEPmFS0khJDcxPvqlJ4yHoiquu1qzYoFLvsMSHhqPs7B3mFKZh9hwtXbxUloj5MJmdgP6ey5+POzvadOjgGwrBqkB3eDNvJ8jf2xkC8qrMrJJnZpIA1Myck1+wFd4kM26SKneddJm51OTEzE7KqyVCxpBpZlnB4+mM8Zspy6jmk6okpYxmtyzPYE+GD8wYbCDf+QwMNNQQMQATJK6jRw/rtV3tHMH2T+/+yFgrgwAAEABJREFUYI/pl46vJ1WvyAMksHaqSXlgYcZDrLoFW5ObmbycoxZkiMvru9OFzfLNTtQ1MxdnMDN5WXF5EAE5/vL6nmd2cl3vq5bndcwsa8Os0q7r4WUcztfKmtnxcXperW0zO66jmcmvXC7nRB4wmVmW7zYQl/fpvLdB8nhw5/xPHHBo8iGxs4AVpRQNmcNicVIvvPiizlu0KNsp8N/mMgqO8Qn2SHePzltyAQ50prZseUG33HGn/IrugMpSSHM6svewXnjsafUc6dcEjmyCT+Mq1OtQ+x7te6VD173tDi276y41nnW2Uup50LX8ouUSzmnz95/QVZdfqVnz5qmdHZSdBASX3XGHLnjbrZp33jns7vmjMofjyyvidBrrGuRBTnJsXHgQlY+VdJgjiiJOKsHhjI5OaHRokqObeg31DCrBSevsM1Qif96Spbr4Ltq+9SadyS7GOU0cv/X068zFS3TDh9+vK+66Tb77NOoBF449KSXoaxplp2YAT5TiBD1+CDjpqLzmN83TyOBIJdgjrZ5hTeAAm+adqQmCgZArSLFOITGcZYlgaUKvt3XoLddco+s/8K90za13qK2lXUfYacgTyJUJ7OhQxWOj2U6PH+kE7NV/sFOawOqjJQ1zXFTy9chYjeMvGxiVxlJNjBbVMzGu5IJF6kpL6u0dlJI8gWJRXQR9ozGq1NSIyaLKuSh5YMJu1UAwpfmCZHnGQeAaolLyxqPkSAl6RpiwcZNSngFD5ZJGWDNJLq+yghKCqTgZZCNl2ThIAsFgvYrkpYzfd4ByBKqN2CAMjykPIjbLUXaos08p5YwAYYz2EsYUCBjqzpins995ly5gx2rpxRdq7uy58gA7T6CT8wA31ilHcFMHhA0m0G2IIzAxP2nIqThWko9nksBwxEI23oQx9mKX4ZwUz1qoQY7JLr71Fi161zu18PprNXvhGcqjx/D4hCbzeQm+mJQZo6gQWD/1GiPgmZFv1Guvtmuos1/Xv/V2XX7dzVrEDqXGEomANwRsGQHJdLJI/SDNnCXNm8OG0KRK7JI1lHJ69ntP6SBzWX/OmWriyPYC9Ljszru05MKLsl2iAu0Y70EzQwFsj80zhps/w/y5A5u9/Pnj/6WhrflVDbKb6M+i47Cg4Agmq8LTpJBztxokM+ehcmoSNANycbkEIjM4BwkzeDlI8MqS0MrLZGYZa1ahWCNLH7+ZmcxTTjMoS2cy1a4TKTMj3yGZQU9B8DQLNQRTZgTDAOFkWDXtXxLdtm2r2lqbNTJMBKrpa9oCkjv82hvMzOS7K76W/LelZvBgcNTX18tRwMF4+TwPDf/uTCOfjhye9nyXNfFpx8u5zOs673nOuyzycK7jCMThMqcOb8frO+99eB2H13Hq8Dwv57SW9nzX1anneZsOL+PtOFyHN4OX8zwfs7fpOnjw5DbxPDPLlonn+8MoS/wk31DXzCqBK3pGng1mplK5qF27d+nSFSt0ZvX/WpUJjoZHxzTILkw9n4D9Ybl126u64ZabVWZnKPBg56kuIziY2TRbh/Yf0rf++5/oq3/651LjDEUe9pGdlx6Ofdpee027mrdr05bN6hwZ0gAOaPbFF2mUT9Hb9uzWOW+5QnmeRflZM7Wn8wg70Xu1s7lFzexI906OaZI+Ar4sT/hTx47FNTfeqA3ff0LPfPWv9czXH9H25nYda6rX3Ksu0xC714/+2de0/X8+qm1PPqfGs85S4eLzddXH/5X+8Ft/pR0trXp+8/N6auNzCjjQw0d79L3Hn9DWHdvpb59KrGvjk38usHtgBZUtp55SUSnywCf0XDmvkZFJ/5Cui1ZcriGOd77/zb/RK488rW/81/+uJdddqzxHrkMECxs2bdKrL25VRP887eQIALoOHdVffOUvCAo71LZrp8QOypwl56swZ66aN27Wxv//T/XSYxvU3edBQaLJaOpnF2zD2j/RS9/+rp5/aqOu4agq4f3Vc7Rb2x99Slu/9ai+/pWvqW7pucpfv0JL3v5Wff07D+uxP/uGNv3Nd9W6e4/OuHQZu1WzNRZx4iFKvE/TxnptP7hXf/vIw+JNLFNkpyEotagywU+az8k8IMkXNMzaKRM8lhsIahrqNJyPmnHphXqJHbInvvkdbfz2o3p1R4uOcSyZY44Ghkf14hNPqW9gSAMEksXxYrZDc2z3fm3606/p+3/6dXUS8M1dvlzlMxaoV2UVGwu69aMf1CPbtmjb88/oVXzSd5/aoH7/EwLsoOXLOYUJydD/8NCAussk5s0mJgxqoE8mVPJgK+TYtQqK7LZ4UCXGEwr16q43Ha5LlUfveW+5VN987O/00gubtYE+Xu/tUTKrSWP1OZWNwbL+yxbkAZ/PQcQOIwTqz2x8NttNGmbn8eDOPdr98g7taG7VuAcmhTodY/cu0L8oL9bXOO+TUWw2+/LlepkjqB988zt6+k//p3Y8+YIWLrtQTdeu0KNt29SK733+mc3a/MKWbMfMvD4z4s+VGnSaq591sotTm317XtPY2JiM91EIphCCggGokTaoy8xMvDL4zcxUo86S8KQkk6czSPAmyaHscs7M71JGsptOe5lVynlm8NuPDypSmRedWAVe2ao3Mkz8mGRmGXzQcBlvBsfgXeaDr8AUXBaCYgjyvJ7uTnV0tOjI4YMqTk5q+vqXbQEz4xO3bwsoW0f1BDnDBMbf/va3tW7dOv3Jn/yJ/vzP/1xf/epXs/+Z9Y1vfCOjLvurv/or/cVf/IW+9rWvZflextNf//rXszK1tJd11OROPe8rX/lK9k9N//Iv/1LOe12H9+HUUeO9jMP79Lqe52nn/+zP/izTY2obXs77cXg517EGz3O43KnDy3mb3sbjjz8u/3cZQ0NDKhIAmBnvo3DcTv7eMjthN/0zXP6gPF23xvsc1ZTL8fjhQe1HWRMTOA8K5+sKqmN+zUz5unokUoEgdMUVV2rmGQtV5tPvFTj1ehxNGiNpydujMS0872zd9r57ddGVl2n5NVfpY5//nJoWLdTCG6/V+/7NZwgSUs0880x94Fd+Wfd86uNqnDtHgV2Ua+55uz74f31B8y9aLJs1S5fd/FZ97N9+XsMch8w95yzd8Pa7dPV77laj90nwYYHnWGODllx/td798Y/Jndn5F12oD372M1pyzVt01vKLdO8vfESLli1T/+i4rrr5dl17z3tUWHKerv3sL+o9v/Hv1TU+qfp8kz7+uV/V7Guv0QXsRl3/jrsZS73mnLlIn/4P/7dmLzhbOYKeEjspsa5Jy2+6STfefqesGDRj1gLd9vPv10XoMJP+Pvgrv6JF7F6NjZf1tlvfrnd98uMKsxp10a1v1Vvf/S7Vz5+jyeKkEqE7R4Z3v+89uvkdd6lrdFgzFp+rd3/mE5p/2cW64s479N6PfAQH3qQrb7xO7/34RzVvxTL1sDNx5tIl2V8sHy+WdOPdb9eV73qHxFwuOPMcXbD0Qm9ZF195ue797MfZWZiht7z/3frIr/6y0pjXvIVn6fafe68ueuuN2XdWVtx4g2bOni3xtr6JHYaf/8ynNJwzeXsFHHWeHZv5BIvXsOs2h7pi5+syjmUuvf46pTGnQuNM3XbPvWpccp4W3Hq1PvqFz2s2R2kXEAS+718zD7ffrHjmGfrVX/t1nbFosZrOW6T3fuaTalgwT2V8ysKFC7Xikku1YNZ83fiOt2vpjVercel5uvXnfk51C8/Qedj1F/7Dv2XXKacJM73jgx/QFe+4Q8bxXE4x+5lA+bs/+VHNu+ZSqSGna26/VWedtwRpVAMB5KU33KhFBPGLLr1U59GXB2JibJfcerOue/97lMxv0r2f+7TO5ojzGDNz2S036dp771b9mQt0FTuCC5ZfKPF+yGOn93ziF5RnfTedd55uefc9mrv4fC1jnV7F2hzk/T+bHZuf+9xndd4t16Njnd71sQ9p4eIlEsFZ09zZuvzmm3TmZZdq8Z236q5P/YKaWOcN5aBPf+ozarxoiS7/2Pt0yy98QD3HBtXEh4W77n23ll62Qkk+x3h0/DKzjDczmVn27NnPse3uXW3q5eg2xKDAmgi8RzJqQQZvZnLfHqBmpmjIoXacSia/uLs8VKhLRFoircpVSXraUZHV7i4x87tLatT5k+G9H2/SrFbQjsuUcSZBPds5OSPnTGZAwLwEcIosAAsmMwwBzOBJh+O0Is+ME+BriBV+eOhY9scOX9n2ko7xcPeH6DTSzLH9S7GDuHysvrPhuyK+ler8okWL5Dse3/zmN7P/n+V/9M6xatUqPfDAA7r//vvlvMPTTleuXCn/dxJOXeZlanTNmjXy+p7vck/7/9zyei7zOjXeqeO+++473keN93qrVq3K+vd6Xs7rutzTDpc5dbn35dRlTl0fR433fE/X4HKv6+X/4A/+gC3qg/K/KdTU1JTZw22DyRRjlNvNjPcccP7/NFyPWp/OT0VCsJOaeNTj9XisGu/5uoaChkdH1dzSwoOX8XAcNjY+5rmaS7By7c03axY7PnFGoz72y7+kUiEvP2opEQilPDuGSxMqzqrXkluv192f/AXd9aEP6NxrrlCJT+86Z75W/Ny9uufTn9KlOJyZ116hM1YsV6N/+bVphs64dLlW3H2n6s4+U2lDo8r1BV1yx226HQe+DOd+wdvv0PJ33q6Zi89RGUdQDlHpzEal82fp3Fuu1a2f/5SWvfdduoAjqsUcWyQEbvMuvEA3fuT9etsXflmX4Kjqzz1bJXaexs+Yp2W33KKf/zef192f+ZxmX7JcY3U5JXNn6ep33qN3feLTuvkDH9HcJReqxM6Mf4N3RpzBMVXQmZeu0E2USepmqNzYpPOvv0YLrr5cgw15zSL4ueFDH8R5fUQXo3NkLJGgbfaVl+oaxnwRwV+YPRMnnoCSCueepaved4/e/suf1m0f/oAWYA/D4TcsXaRL736bbvjYB3U+TvTCG67WDAKCiXkz1VsftfCuW3Xbxz+ki9/+NkVsVZo5WwPlRIXLlum6T35EN3/w/Zp97iLl2TULHBmdf901etev/rKuwT6LCVgjjvzSa66TBzsNZ5yRzaPV1WXHkB/CcSf5vJKilE+i5s4/Q8tvvF4NPu+FBl14xRU6/6rLlZ83S3l2mm57z7s1+6oVKp+9QIuuvUrXv//ndem736mzCGJmEMSmc2Zr8fU36mbsUrf8Ai19++3KLVmkwTqTFp+pBXfcrOs/9hEtvfM2hbMWaMZFS3X5HXdo5hlnKzC2Jay5W3/ps7r705/UxW+9UROFyI5KWakFGSgsmM+6ofyVlyhdMEdX3nqbLl62nHxTYU6Tlt58vRZilyXXXq2Lrr1OFguKVqfFV12jS265VTnq589YqHd9+KN69yc+qbe8852ad/HFyhOw3YIdFy67SJPYK53RwLr4Bem8M5U/+yxdcdedetsnPqI5b1mhZQSgd33qE8zHnZp/2/U6++fvVlhylm78uffogquuUFIX1XD+OYhaQt4AABAASURBVPL1vMh1q8/rnCtW6PaP/6Ju+ShtXLJMNm+WyryvrnzbHXrvv/7XupO8C9jNtNlNKhPQpbmgUy9/1gz096tlx6t645Tf2rJgCiFUAh2nwJCZmczIs5BRc1qVC7mZ50smAQNQA5LIqt0kGT/cTVzZTcoK6MRFmleWrtEskd0M3cRFjlmlATOrtuHUJH9V4Qkzc5EgGY7LEJgZyQrMjMaNMiAbnBvCeSiGyAzjlMEf5z0doiKoyUZHhrX1xee0Y/srOnLkcPb9n9oDdZqmmYP7WbWDv7lUvWpj9OQ999wj/0OE3/nOd7K/fvzwww/L/0Ch45FHHpH/uwnnnU5FLW+qrMbXynuZqbynvYxTh/NvBtfDy9RQK+ftuczTTh3OO5z3fOdrcNlUeP53GKu3/+ijj8p3upz/7ne/q89//vPyY7NcLid/z5hZtibcTm6/mt3+OejpdHAdUzJq+igoO/JCpFWrV6qRgOJ2dh3KBEeFQp2MZwG7/dm2f0IhD3idWr4gHhQq5OtEBKUcDsIKBRVJJLmolMCoLFMgsCnmpNFcytZ9UFIwgpY6hXlzJNoul8UOAuUDisS8qK5cQ1PmcCYLOSV1ORV5fo2aNEGRQL+RftJoKs6q09jMuqztYmOedmdI3ndDncpOY6DtgFOp12hjnY7RThLymqTPIkZIOM5I5zapjk/0jbPnKolRKbtclaOdRgn9U4IAUVYEXGmQiuhRzAclBHSlmfWawLHlCTJKFtCTMaJTCZQtEjiZEjN0MPQxjaqoUt7kv31UytFQY72EU0vrC/KALsEGaT6vZNYMpbMbFNFNBGQpdghz5moZOxXpnEaVyHOHqpkzVc/uwBKCjjOWLVaKkyzno8dqslyevvIq0nYxSinzkGIXEbD5jk3qY6U/MQepgiYJdHONM5QwZnlULGyBncuMtSSec9k4oopejzk3yylF5naRmLfGBvqoVxm7TDQ1apJ+07o6+ZjKzGuZQCbliExNDZp76UWaefkFSuc2KCWYSVg7KR8eUtZMii4lt3eOdWVBKRoldXkVvQxthPp6GTooVvqfxH5F7DPJXFOU2jlZyMvcjiZUy0m+FmAt5BTSIEVsnBrFIyd7M1UWY2VMyhUkt1vIaYL1X470jw0mmMvhckmTkTroMoo9h4NULARsns/Gnc6oU6khr2JeGm/Ky8uMB5OjiI4Jti+R9n+OWkSfpD4qnZGT0wSb19F/mkipmVJ+ksStnsAhc3ugv7/8mdLZeVTtHIk179jGsdaIAvMYQ1SwIDOTp53PKH3WeIM3M2U/Tqem5ZdJLs/gLGkB0qScU5WFIpepkoZK8CbJUbtDswI66XJROElymkSlGcnMgKZcBu+oEDMjH8jhMvObEAOrGiVALUubIWPgIQbF4IgK0IDMQqjyNVlQX083xt6hnR1t6u/rzQIg/TRc0zr+gy3gTtJ3e3K5XLazYWa6g09m7373u/We97xH9957r971rnfpnXxictx9993HeU//tMHH4qjp7bzDx/mOd7xDPm7n77zzTs2aNev4+6lmaLMT77Ga7J+C+rz8KJhZ1q0/LKeWK/EQL+PoXOa/aeeF/Nn66c9+Vuv/6Muav2CBogUCIh68RD1pSjs8vIXjylleOX4sRsmiyFGO/Dr4GDwlHEmiMk9xrwdRiQd6iZIJD+eS8bDHMVWcb06p96OoNBRk7njyBWT5zCmVFFSkvHBUIeQU4AN9UUAluiqjQxpcB5ybAk7WVCagKCG3mJOhUxpNSU7kRUX6yqdRoqwHL+P1pmJg5GmqmIhmTWV3ZgX0AjTtQ1RKfTymZJRFMx/beEhwaikpKV9OlacNkSqHNHN+ddhJFE/cfjLaySnijMU4FKNSAinhABWDDHtERewY6SaoJMnHlQUCvOfSugYtvfJK3fPRDxM8SpPIsmCBIGfOkiW6lvfdohUc9xBoKDA+A9CsDWhiQRPBsE1USp9Z0EMbtf4DZSL2yoaAztH1C0GpMT7n0dvrlMTYKMRLZvQBnNYnORlrwoO3krePPGA0cxA4GPonyFLm12bN1nx2Ut77qV9U0QMF8ouMvYidPOApxiARbImxJNRLCUSL1CunQcYcoZJ8ClPKGfWMhKWG3QSCuFdAf2ItiWBK6G/wwXKUMSW5PHbIUw5QP6VsAlLsJMvTak4RaiGvwHxF6uVJO+9xcIJMyFK3UQbs6vbDVolDgfcA/QibZ5B8XCWf8xBRMRCUBk14oEpAFAjyQlqRezA1WWfkm0TZmBo6i/diWUePHMm+f7uzvZVj9h5F8kMIcpjTGDJZdDl8CCazIMso7ZgjyqwqdyrnJTOol5NJDtJOnWQSbmbcJM/Vm13VIj+UbVapW8sIzhwXTck8wZrMzIsBqPOAF3JVIL8MfgrkvGTmFDCoYEHBIqikLUsHWUDu+RkNiiEoZIaDOn/ckBHjH9arr7ykZnaAegmGEh6gmr5+Zi3gztHMsvH5XOd5iHjC5VPhMsdU2U8b7/o7ano7X0OMMXv4uA0833c+PM/5GjztODXtsn8KhOy9WXuPnkxdBzOTmWV6e/813aPPIe93fJwKOB7BFEtFXXXVVZo7dy7JNEOgbuSBbjFIMV9xyDJvinwTz2RcfZZEaooWgMnMFHCsOZC3qHrLqcEK7AsYAYJlQYZE/RBUDpF2QuYoypRNgGgn4P3zpUD5qMAPrSpmP6SMFDpHUIdDrC9TDgi+RNmEtikBF9Avhaaqx7E2lCXDa3twgjBzKJHILKRl5GX5qBNqVLhUMSRyZcv5BEeZKFjKGKScpABQI0vnUylP+znaylG/AKJFOfx56+0aeXn0y6NbAXt4XuY4KWdmtGfoYIo4wJi1Kj5c0jC2SFOTFeqUZA43iq6Yi6AS81gm0CgVchnv7eXoI1I+KCp421CR9jYS1rAHJmXs7k7eaC846MMUsAf9eJcxKM2ZSiYlwIOMUlCWzsbCGEQd0ZcwUUqhFFlixt0yW+TLoj2RjkoJDK1sKieAoCPHTlXg6CxGxpRGygRFfgJ6uXFLeRHcAdor0U+kn0IGo6ywgxiSSeicB3W0kQeifJqBLJmMtSuQeNAegwIwsoppynqLct0N/UXfZfKK9J9aIBWYAaNlKZUymkeag0uxVw4l61IkKbNNAYanlHZypPPkFTLKiJjnQPkY4IGYr8B7wtAtO24OcCHQA/2YKWW+khhVomzq9dAlLZXwuYfU1tIs/x6PbzrEEBROQQwnZEa7wYLMUeUjbQdg5n0Cp6pS5x1ZWoKVSXJauen4ZZblZOmMhXOJVLmLy6zG1yjC6susIgtmFcbMKlWdAi9nhsycOwFPOuSlya/RjEVmZrLqgM2MbBOdyMxkAT5DrMjgzZABs4rhIkY/YVTyYlAMjqjIpMQQFIBPQPOOV/TSi89r3949mpyY0PT1s2UBM96MPCR8VDnesO5M3Xn6/Dvv8lNhxjr7KUVtLGY/PAbPMzMnqtnAzLL3gtvjdDCrlNc/0eVz8GYwq8yd79SZVfTw96+r4n9oTjywgwxn63cevHyA8TF4QOdtmpFH4YSzqGx3CF4xSBa8KpT2zUR8oiQKH0iD5CR4AA8cypYqcdBuypZP9L4c7rXLiRIHa8ukioOkTIos9fzUcDwxgz+s3SFI9MtzJ0UHtMC5SgV3NqVUweskNFSFkabprH8iCWomKtB2AQ8VUdMo6js8BcpF1w+9SwF9AVmuJcRLJSpbGUdUVhYsKaGvRHnGiMvDFdIhddJcqiSXKKXRaIlytJdQPUFXcZSTRuH0yzL6yjO2nEUZSMkou3bYtOzwerRNVTgTRcll3NhGMpUY1GSSyrCDQiRtKqZSGefux4GYQglloo+TjFiWUE9GX45UIXPQFJE3nggC3J5RKXqLMSFDkACKy8gnSz4es6A8bTmCTL5OHAl+pBwlRFn9PDqRKyyCPomsLKahUqBohjzQV06aNLqI8FEBOc17EyiQepe0T34pKg8KJdGGREH5XJSjKQ2mQI0IDCTIMmCfhMZc55KlKplEE/K8lDJez8xozxQSyVITKmblfJdLXAwhkzk12vaX85hWRp3IPAQ6SMnIkAp5qsgk5MrG7l1QQI9gULT0efBBZSkTkgrMTGmQUqfmbUgsJRVHR7V/3x5tfWWLdu1u1+BgvyJzHiMtOAK0hpPSJu/TzGRuH8rE4GUr6Uxm8CaZ2SmoyLirdhmMWXaHq7w8aeYyZfW5Q7lXZcouy2QZW72ZWZWTQoWzCuF+giNx/IWUSrwyiZlljRopWBk/qjCS8XLAmJnMLBOYmQIws0xmVqXBaZAbZCrceDFEheBGC+Q7pQ1PG3xEZqbR0RHteX23Xtm2VQcIgHwXaHJyQsHLTeOn2g7i8nmEZK+pfCao3sx8DdlJYzWryMx+eqmqlz/cHT5+M8ukZhXqQZDnZcLT3MzsJLt4G/+YMLOT38+kvX2zSr9mJg9aVb08z9OB97ZZyKSeLuQLSt0xE+BG8iJ5/gzwMpbycObBnioooUpCLZqVBcvS7lTcocgohMz5BFoW+VYtDMFP8IDnIU8bBngpR9u5spQB3h1EpZkgnvTKnBWs0CkNQfQgd9xezmFGw/TlZUV+pM+a4y1H8hzI/CUKR5l89yDvfblCjMnrmQUpQ1QwkLlwGjejT4eUjY9UkNBbClAP7nw3pEzfKTqKD4eCetNlCiQgtaBAfpBldVxv0b+PJUH3Mn3UgsU0yzScu+QOkaysVgwECuzuGMjRR5SU8zbpC/PRnGW28r+KLBoOTFIgI1Db6CMAo46nYwpHGV5I0sqw4LwvcaOqEoqYTPSKzmmGSF7OgmiKHMnMMh1dTxKZ3PNSoktOv9CHMRjtB8qiC7GCzMdBG8R3VInKK1QtnVI4USAjnwo5oFwkP1MmUXallii1krLAOmSi7IY5M5u5zZ03FHHqSCjnyHgTbQf5OKIFBWBmUEMfVDBJQfLyDpnktnMjJYzFA0uhi7mByEwDazJSAUpSKJcRJN5Mxvt6NerkYCLNR6QxoxJd04FJweS/Wdl58JDadzTr5a1btG//62wojCuGkOkQnJrzVcQqRWbUr4wl0KapkjZRQggymCEHJHg5n5HKDbmZSTJViMEavEkyHZfJVLvMqnyV1OQZrcrMTGaWiabegidOyKcUOCGkopTlIDPLOB2/SPPK8j3HIQS8IPZDQMDLFCyCar4brWZUw1QOT09BDMhryAxOfd50AVkMQWNEqK8RAG1/5WVteW6ztr28VYcPvaGurk51d3dP46fQBr29verp6WEOu06ifX198rwavMzP2hx3dXUdX7M+vhp8nDXex1/jfxT1Ov/YcP0cp2u3Jned+vv7s/lzOsp71Hd0BgcH1cfc9vUwv51d6u3u0UBvvwYHBtV1tEt9rNUexu/op9zAwIB6mHNvr7O/J7PLUGePhrp61E/Zrr4edfZ2q6uHuhx/D4De3h71Qvv6ejVA3QHa6ertUlc/5QZ6aK9D6UhuAAAQAElEQVRHff296qVuD3V7abfHecr2oJe32UUbnV6HNdjb1a1udOrOniedytrq61YndTLQVjd99dPPAPUHqNNNfk9Pn3qQHR3o1RHQhT36egbQu1/dvX3q7mdsPf0acHT1M/Z+dXX3q5t0V98AYxjQIPJ+ZF3U6+pF1jmgY0dB56B6uwbQZUA95HmZ7u4+HaV/t2E/OrgN+xhfZgPk/rd4+rBbL3bzcfaiX2UuetTv9qJ+L+X6BvrV29+nLsbrdfs8zTwNUm+oq1eDzFsfdXsoO4iex6Buy07KdQ32qQfaQ/0+6vRTvp92vXwv9nX0uG601YsumT7Ytwv7dqGrz2MPfD8YoJ8h1oT3N0C6j3K9yHq6u9RN2U5s2gvf73q6vKdTR/s7sTWA9lBmkD59Po5hu3766+7qq9jd5wvdBlhLA53d6u3uVG/vUeamW4P02UO7XcxrF7sdPazBPuzT33VUvZ2HwRH10F83OnWCo6w9p73o15+hS33I+6njNvP2+zo7qdcpH4ePwdeYr5lebDHIWnD0YsfObN31oE8Xcw+o14du3fQxyDwP8l7pp1w35boZW3dfP+saQL29Htob6O6lnwp8zD3o4XBb9TGugcz2XdlfV97Z0ZH5y61bX9Rrr+1SP2M2STFUfW506v7WaQWx6ntDqKQDPtvw4zUEAgAzy3w99wqtpasUoRxZvvyCM6jnOwH+IqlKuYxI8kLKLjObkkJEmvvJMhecglBLm9GAecpkBjIWCl9h4StMJR+52QkZQnJJ12SyShpqZjIzcTs52LGYpd1IbriKEU0hVoxpAd4NW02HKh9jVIxBMQSFEBWiIyjGkPEJ2+P9LOrdOzuyyPUHj31P3/j6X+mPvrxev/M7vyP/teBprPypsYP/+vbKlSt/6NfHH3jggdOOweWOldT5WYHbwMfk1OHjcuq/3u78TxpcN9fJdXYd/Vf6H374Ye3Zs0ff/ptva/XqNdl8Prh6tVYxj6tXr9Ia4HT1qtX64poHtXrlKq1+YKU8vXrVKq1ctTKrs/qBVfov963Ub9+/UmuY49XIV656QKtWPqA18Gsouwa6erXnr9Iayq+mjwfJr5RdqfvJf4By91PmvgdX6b4vrtID0JXosMpBno9h9crVWoMea0g/mNHVmT4r11CHcvfTr7eVgbZWUq5Sj37RbRV1Hli9Wvcxpt+E/hZ1VsKfjFVahY4P3k+dB1YzzjV6gPHfR/kHaG81baxCjwdWIcduq6n/4P1r9MX70YXyq8Aa8OADaxjrGuqv1oPY7cGsLnZ54H7s+IBW3+9YpdXkraKv1fS5mrYrdCV1VsnH6O2vxF6rsNcqHwM6PwBdQ9nfpc7vgTW/dT/9rNJKdHTb/u59q7L6ru8Da1brvgdXV/NW60H0XANWUT/LR69VYLXrQT8ZJc9t5/Zcxdysps/VlPG5c52+iL5r0GG15yFfDe4H91Hui7TxRdbCg9BVzMd9zMNvrXlAD6x+gDW1Bpus0hrqrcFGq9Hd274fvVeuIW/1g3oQmdddTd2sb3RZA7zcbzGW32Rd+PytpH8v99uU+yJ9rwGuxyqoj8vLu76ZLq4PWM0YvX2XfZEx/Bdka5jLleizijW0Eh197a4m7e2too/aGlzNPH+R8l+8j3EgX824vugy1sFq9F8Fv5K+s/JQ18N1dJn362NYg3w15RwPYKvf/e3f1h+v/7K+9Y2v6/HHvq/t217SkcMHdGxoQGlSVgwhQ4BmiJ6OFRl8ADFEhRCOw2p+2pA5PM8oA8xMRr4ZVFXU0jWZSWYGJL+ZBOGOTNllMqhZdleFOI+w+jIjDbiT7/dqxpuQYHZKoWrSzGReySlwVhWJTlwmM4DAHH4TN5dViGBltR8SZqQcLoOGzDhBmXGC57nxoPDB4N2Ip0M1L8agGBwR6ggKpAP1/bsBhUKdzlp4hi5ZfpFuuuE63XrLTbpsxSU6+8yFysWgw4cPq6WlZRo/oTZobW1VW1ubarTG+5y5zOmpcLnjVPlPU9r1Px1q4/c8H08t7fz/SXj/Py5cx127dmW/kbds2TIVJyfVzpy2tLWqub0NtGp7c7NaW1q1u2On2qAtzHs7H1ya21t5bzarg/W5u7lVO0EbsuadbWqBdvi/l2huU0dru9raO9Ta1qG2tnZ1tLSrHVkL7W/vaNWrHe1qbW9XG+Xbq2htbaFsq9pppw1dWtta1NrWrNZ24BR0IO8gvx1922irFbR0tFHP+2yV9+vYSV+ONmiGqg5tjMP72QndRX/trc1q7WhG92a10n4bac9rp582+m9rb1F72w7yttN2izpcBlq9LGhHtxbqb9+5Q9tJd1B/V0uz2qm3Az1bGGsHuraCNsbZgT4drdgF3m3h+Ttor4W6WZutO7BJM2hVCzq20F5ry3a1Ne9Qi88D89GMTdtb2tSBnVtbOui3Xc3MZws6d9BvO7QZu3RAd9F2m7eNns3o2dKxg/HuYLzbsdkO5mQHfe1QK7ZopXwr9XyOHZ72ftrpx9GKztsZh6OZuW1Bj1bs2oLM6+2k7i7WQwvz2sz8bod6/i50fH1Hh3Y3M9+UfRVdXt3ZKtenDd3aHR0takPe2vaqduxs1qu72rWjfRdrsV0t6N3KuDpoZ1fzTvnaa23fgbyd/F1qa3udceyEtsn1aEOPnfSzE33bmYNmsAO0+PiwaSvU14yjmbLNtN0Gbce+lflpwyatoEXt2K+dOfB5bUPPZuZzx8528toz+7e37FAz62MHbfj87WTudzFX7c3b1dIKGFMLaAY+lwcP7le5PKGFZ8zTNZddpttvv0U33nKDlq9YpnPPOUtNTTPwl+43K/DA5jiC+9KoLJ3xng5TfLVVNy6QmcnwuQ7322akHS5zOhWSe/8KTBJ53HiZTJJZdld2d96ZSkqe9JuLzPxeKw/VyZdZJd+lZifzwYVTkWVXC5mZrJppZuIlq6ZFghcpg60Axl8iJXlmFRWCFMbsh6kbymFWy8PABtzYTh3OnwoCl+CySNkMUSE6SLscxADveaEinz1rppYvIwi66Qa97z336guf/zda9cB9+i8PrtH/87u/o9///f+mP/zDP9T69eun8c9ig9Pb3f9Cs8+J0y9/+cv/4ubGx10bv1OHyxzO/6Rh7dq1crh+Dz30kByu4//4H/9DPn8uX7tunb60bq3Wss4eWvtQVn49snXU9fIu9zJryVuP7MvA6br16/TQlwF0rcseWqv169ZrHfDy69auUwba8vSXKPcQcN6xHrnD+1lP/+u9jSrWrXtIa6uo8Gtpl/ao43Vr7ayjj/UO5OszrNf6tQ4vu5421lPPsQ5d1pK3Vsf19/bXP0SZhzJ5pgN6rF2/ljrIyF+fjdn5tZSbIidvLXW/BB4C66jn9ddCPf0QbVTS6zJ7rsMmNax1O7sdwDrstx66nvLrMlCe9EOMZR19rIdWxrue/teh53qwDn69/sDLsXu+jj7XU24dcBs7zfTO5A9lY3kIHR2us/f1Zep6nfVO0Wc97+W13pbz4Mvo6/gjdiXWwa8j/yHkD1He9XG4jk69Hbep59Wwljn48kPr9UfAqa+jLzG+ynpBJ/h1mX7YFBs/tO5L+hI6/qGPgf687eP60kbWjq8NyqxFh4fQ66G1f5TZwXVwrKPuel8LwNNfysqtk+vkaacngf6n1llP/XXoshY4XffQl1gzgHIPoe+XgLez7iHmgbbXehq4Db9MGbfBeugf/MH/p9//f/+bfve//o6++MU17IDep3//b7+gD3/k/br9tpu17OKLNGv2TAX3iVXEENgwCMdlET9ZQ4jhpDz30SGESlmDAnN4cOPAf3sZvLjMuFdlZvACTs1DAxNsBr+Z5EQVmt3l+ZUbeVLGZjIZP5IqCYjJL7MKlU6lko7n6fgVjnMwZpVKlTuC076MdoDnUZ6Xc+BkmafMLIsIqeAvuUxVWZhqFPiAPNaMCG+B0lPg5U8yesTwYSqiAuVjCExWVIyOoJCVq/Ihok9QhEbkMUbFaETEJY2Pj2j42IAGOBPu7jykI4f2a5CzztLkuPK5qLlz52jRonO1ePFiLV++XJdccsk0pm0wvQZ+xBrw98mbYer756QytHdSmvfaT3X6kh/xrFh+SfYsedPxUfdN806yS7WdH7P8VNv/vXy1n1q55afOD2nPy+Twb6avl/mH4M3anSqvtT9V5rzLnS7H3s47KunlP9r+lP/xyr15O6f2VUlX56tq2x+/j2WZ/zn33HMyf+R+qcTu6VB/v7oOH1Kff8+pr1cjx4bwZ2NKkhL+reLvgvu7EBSC+7ygmFHnozwvQwgKUxAp42kz/Di+1flglCFtWdrlnnaYolWoharv9nKCdzhvkhk3AacATmbZXbWrkjQZArPsDvfjvExZ8SlFzZAdT8OT9mTwm5npRA14iWSFwp3gKcdLkskMiMtpBp0iIy2TgN9VKyNSGW+aaiAZaRAN4wXLAhQ3coYQZCAzvNPoZU5GDCGbzACtITJxGWJQyHhoBMER5ZMdXY4so/Ahxqwds6DxsVH5FyQPHtgn33p8+cUtevH5zXrmqSe0eeOTegH+lZdfUvOrr8i3Xfe+/poO7N+no0cOy79UOTjQr6kYHxujzRMoFic1fU1bYNoC0xaYtsDPrgWKxWIWiIyP8+yvYnBgQANT0Nvbq86jR/XGgQPat2ePdnV0qGX7dr26bRs+5zk9s2mjNj7ztF7cslnbtr6Q+aODB/Zn/mlsfFSGv8p8GL4s4MdirPq4AIWPISpklHSVD8H5KYhT+GqeuS+Gr/hfU6jxFmSOar77abOKDzejXBVGvpnLJTPzW0ZN/uNJk5zPCDfKmBkSpFDucmJm8qtCTEbCzO+SWY0qu8wMWcaefLMTyVBjazLqIKqmSPAiLRoymbgQ8IKRzEwmv7jDi5SZcZfk1DICazJx1WSegg9TYEYJYGYKFkGQmckNF4wJmQqM7xPgiD6JgfzTISJ3kBdDjY8K8DGQ9roxKEJjjKqAdMYHBc+LNfnJVFz+XYWR4SH53zjo7jqqQwcP6MC+PXptVwdn5Nvlf2RxKvxvDk3FC89tzgIoD6Km8eS0LQimf1bWwXObnpbj+c0b5XDe4eN79pmndCpqZbL8zU/rWbDpmScz6vzmTU/J8SzU63q5zd4O5TzfZVPxHHnPbXxKji1Qh/MnAx03bqTMj0KljZPq0fbUvp51PZ/ZwJjApg3oeQI1PZ59+kn6eUquh/PPopOPxcf0DGNyOO9w+bP08VxNt2c20nYFm+Ez4Aizcfv4qV8pX9HV2/Z23gy19jMbbnya910Fz9L2s7S7CTi/hf63kO9j2EQfzzz7tJ7ZvEGbGONzjHcL6/V5xuV9Z32RPslOPkZvs4rNtLXp6afoz/Ek9EltenpDRiu6VGTOP7Nxg3z+HVnb9F+jNf293x8FX2+OWhkfx1T9nmWNPsP63Mx4tzyzSS9u3KwXnt7MPG3Spk3PMNYntYnx+lgr1PDpzwAABJpJREFUeFLeRtY/+tTaPZV6nzV4nn9Y9g/Nx7F1i5qbX9GO43hVbW2tem33LvkH58OHDqqnq0tDgwMaGT6mYrGIt1HVP53shzKfFVzm/grqfIA/Tit8cF+GrEJdBpCFrCz8aagFU5Zv5AOjjLnMSEMNuG82M3x1ACZuClnaYGtwsUmyyk+AGinKcVeFmEzKIC6zSsqJmfOSmVOD1vgTFE5/32VTCgSzqclKzg+JqgIzk3kRp8DZGlxeEZnMgGc4nQqXiTyT37mZzCpAkYzn5i9gcqNHqxjUQqWc03C8DnmhUi6T1yYGGn2SjQlyBGgMisgi1Cc/hKBQreu8BW/LZSAGxRgzBPhpBE3bYNoG02tgeg1Mr4Gf0DWA/wo1RHSs+Tb4GDwdFTIa5L6uxmfUPP8EjLoOD2oyUM/TZvha4HywqGDUIR2ABfwz5VxmFmRm4ibzH+czmongnJoEV8kyOFIkzOABKTkxM/ll5tROkrm8hiybhJlxr7zMTs97bvBbDWYnF6ylnJr5vVLyZM4yZbIcyvCCdRmAk6AIzWpUXM7Lc7g5X0GgjMMwoAVTIG2GcUlnfKiUOy4j7YbO4GVIxxCVvTlDtd5paKyWcerw8jEGxeCI0GnEMG2DaRtMr4GfyDUw/d6cfkafdg2EzPfV1mzm1ygXQsBeIcs7ziNzPkMkz9PmFL97nA8yfKoZsuOI+OUgs4rMrMKb1XyzU0meVpWvUjNPV0ABkYSQluBNkkPZ5Xlm1XSVVkmWL8qaVfLNKlQ1qr//Cj9cpNpIlmG0ZRl34jYlDVvpy7Jy5oUQ8HKuIqsIq7xVqWc7L3Hnxp1K5kbMjG4YtyarUA9uzKpyJiNQzjIg83StLjLPCy4LTGQMTHrMEDxNOafRF0QMCiFkebGWjkG+YKYxbYfpNTC9BqbXwPQa+GlaA5kfC9U5czoFER/n8PFkNFDuFLhPdV8bav4zBBm8++ZgUWb4W1CTmbl/DgpO5bykqbwqMjOnFVBAJCGkJXiTZKrJlF1WuSOscFnyxK0qNKsy5JzgSOjklEumInjCjEIOEk7MSMPXXmaVtJmJF2KnAM4Fp5eZ5+qH8ilsZi6WVKEmrqrMkCnj4SzIglOTy6K5gSOsZQhWoYbcgilUJym4/DgfkHuew/k3R2RheBvBKDMNFvO0HX4K1sL0PE2/V6fXwL/kNRB4Tp8GsebPgue7/6sCW5nBQ0Oo0hofaj4XSpmIPNKOw4L7W8nMaQ2eFpennUAFrMpndSptiXqSqUKgErxJMv2QzHTSZVYRmEEB99Pmu9DMKu15Qs5bxtVuZqag6nVyVkVIvpTdpBo1syrrFIjrTWVvkp+VJw/qjZnB00yFl7KUyww+o6aQ0SAzq/7aHJNpDpMFI7/CB/O08xV4npnXA4FyVVhGKRNOIJPZiXQWBE3Jn05P22Z6DUyvgek1ML0GfqLWQNVnxXDyvFjm4yo+z8g72Q96WXyl4RfdZ2ZABvUPe2bUm5rnbSGrtOH1TkBynnuWP4V3ucOqeVVeXk6CkCETSU/IJJn5HSquGn8qJctfZpWyztdgdrLslCTFKvn/CwAA//8yA4GrAAAABklEQVQDAGpi9pFsRIauAAAAAElFTkSuQmCC"/>
          <p:cNvSpPr>
            <a:spLocks noChangeAspect="1" noChangeArrowheads="1"/>
          </p:cNvSpPr>
          <p:nvPr/>
        </p:nvSpPr>
        <p:spPr bwMode="auto">
          <a:xfrm>
            <a:off x="155575" y="84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a:spLocks noChangeArrowheads="1"/>
          </p:cNvSpPr>
          <p:nvPr/>
        </p:nvSpPr>
        <p:spPr bwMode="auto">
          <a:xfrm>
            <a:off x="819300" y="1267005"/>
            <a:ext cx="781995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dirty="0"/>
              <a:t>class Rectangle extends Shape </a:t>
            </a:r>
            <a:endParaRPr lang="en-US" sz="1800" dirty="0" smtClean="0"/>
          </a:p>
          <a:p>
            <a:r>
              <a:rPr lang="en-US" sz="1800" dirty="0" smtClean="0"/>
              <a:t>	{   </a:t>
            </a:r>
          </a:p>
          <a:p>
            <a:r>
              <a:rPr lang="en-US" sz="1800" dirty="0" smtClean="0"/>
              <a:t> 		Rectangle(</a:t>
            </a:r>
            <a:r>
              <a:rPr lang="en-US" sz="1800" dirty="0" err="1" smtClean="0"/>
              <a:t>int</a:t>
            </a:r>
            <a:r>
              <a:rPr lang="en-US" sz="1800" dirty="0" smtClean="0"/>
              <a:t> </a:t>
            </a:r>
            <a:r>
              <a:rPr lang="en-US" sz="1800" dirty="0"/>
              <a:t>length, </a:t>
            </a:r>
            <a:r>
              <a:rPr lang="en-US" sz="1800" dirty="0" err="1"/>
              <a:t>int</a:t>
            </a:r>
            <a:r>
              <a:rPr lang="en-US" sz="1800" dirty="0"/>
              <a:t> breadth) </a:t>
            </a:r>
            <a:endParaRPr lang="en-US" sz="1800" dirty="0" smtClean="0"/>
          </a:p>
          <a:p>
            <a:r>
              <a:rPr lang="en-US" sz="1800" dirty="0" smtClean="0"/>
              <a:t>		{      </a:t>
            </a:r>
          </a:p>
          <a:p>
            <a:r>
              <a:rPr lang="en-US" sz="1800" dirty="0" smtClean="0"/>
              <a:t> 	 	super(length</a:t>
            </a:r>
            <a:r>
              <a:rPr lang="en-US" sz="1800" dirty="0"/>
              <a:t>, breadth);   </a:t>
            </a:r>
            <a:endParaRPr lang="en-US" sz="1800" dirty="0" smtClean="0"/>
          </a:p>
          <a:p>
            <a:r>
              <a:rPr lang="en-US" sz="1800" dirty="0"/>
              <a:t>	</a:t>
            </a:r>
            <a:r>
              <a:rPr lang="en-US" sz="1800" dirty="0" smtClean="0"/>
              <a:t>	 </a:t>
            </a:r>
            <a:r>
              <a:rPr lang="en-US" sz="1800" dirty="0"/>
              <a:t>} </a:t>
            </a:r>
            <a:endParaRPr lang="en-US" sz="1800" dirty="0" smtClean="0"/>
          </a:p>
          <a:p>
            <a:r>
              <a:rPr lang="en-US" sz="1800" dirty="0"/>
              <a:t>	</a:t>
            </a:r>
            <a:r>
              <a:rPr lang="en-US" sz="1800" dirty="0" smtClean="0"/>
              <a:t>	   </a:t>
            </a:r>
            <a:r>
              <a:rPr lang="en-US" sz="1800" dirty="0"/>
              <a:t>// Must implement abstract method    </a:t>
            </a:r>
            <a:r>
              <a:rPr lang="en-US" sz="1800" dirty="0" smtClean="0"/>
              <a:t>	</a:t>
            </a:r>
          </a:p>
          <a:p>
            <a:r>
              <a:rPr lang="en-US" sz="1800" dirty="0"/>
              <a:t>	</a:t>
            </a:r>
            <a:r>
              <a:rPr lang="en-US" sz="1800" dirty="0" smtClean="0"/>
              <a:t>	void </a:t>
            </a:r>
            <a:r>
              <a:rPr lang="en-US" sz="1800" dirty="0" err="1"/>
              <a:t>printArea</a:t>
            </a:r>
            <a:r>
              <a:rPr lang="en-US" sz="1800" dirty="0"/>
              <a:t>() </a:t>
            </a:r>
            <a:endParaRPr lang="en-US" sz="1800" dirty="0" smtClean="0"/>
          </a:p>
          <a:p>
            <a:r>
              <a:rPr lang="en-US" sz="1800" dirty="0" smtClean="0"/>
              <a:t>		{       </a:t>
            </a:r>
          </a:p>
          <a:p>
            <a:r>
              <a:rPr lang="en-US" sz="1800" dirty="0" smtClean="0"/>
              <a:t> 		</a:t>
            </a:r>
            <a:r>
              <a:rPr lang="en-US" sz="1800" dirty="0" err="1" smtClean="0"/>
              <a:t>System.out.println</a:t>
            </a:r>
            <a:r>
              <a:rPr lang="en-US" sz="1800" dirty="0"/>
              <a:t>("Area of Rectangle: " + (dim1 * dim2));  </a:t>
            </a:r>
            <a:endParaRPr lang="en-US" sz="1800" dirty="0" smtClean="0"/>
          </a:p>
          <a:p>
            <a:r>
              <a:rPr lang="en-US" sz="1800" dirty="0" smtClean="0"/>
              <a:t>  		}</a:t>
            </a:r>
          </a:p>
          <a:p>
            <a:r>
              <a:rPr lang="en-US" sz="1800" dirty="0" smtClean="0"/>
              <a:t>	}</a:t>
            </a:r>
            <a:endParaRPr kumimoji="0" lang="en-US" altLang="en-US" sz="180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3157069" y="537855"/>
            <a:ext cx="1659429" cy="307777"/>
          </a:xfrm>
          <a:prstGeom prst="rect">
            <a:avLst/>
          </a:prstGeom>
        </p:spPr>
        <p:txBody>
          <a:bodyPr wrap="none">
            <a:spAutoFit/>
          </a:bodyPr>
          <a:lstStyle/>
          <a:p>
            <a:r>
              <a:rPr lang="en-US" dirty="0"/>
              <a:t>Subclass Example</a:t>
            </a:r>
          </a:p>
        </p:txBody>
      </p:sp>
    </p:spTree>
    <p:extLst>
      <p:ext uri="{BB962C8B-B14F-4D97-AF65-F5344CB8AC3E}">
        <p14:creationId xmlns:p14="http://schemas.microsoft.com/office/powerpoint/2010/main" val="39227390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54820" y="2417862"/>
            <a:ext cx="234360" cy="307777"/>
          </a:xfrm>
          <a:prstGeom prst="rect">
            <a:avLst/>
          </a:prstGeom>
        </p:spPr>
        <p:txBody>
          <a:bodyPr wrap="none">
            <a:spAutoFit/>
          </a:bodyPr>
          <a:lstStyle/>
          <a:p>
            <a:r>
              <a:rPr lang="en-US" dirty="0"/>
              <a:t> </a:t>
            </a:r>
          </a:p>
        </p:txBody>
      </p:sp>
      <p:sp>
        <p:nvSpPr>
          <p:cNvPr id="7" name="Rectangle 6"/>
          <p:cNvSpPr/>
          <p:nvPr/>
        </p:nvSpPr>
        <p:spPr>
          <a:xfrm>
            <a:off x="2286000" y="1171367"/>
            <a:ext cx="4572000" cy="2800767"/>
          </a:xfrm>
          <a:prstGeom prst="rect">
            <a:avLst/>
          </a:prstGeom>
        </p:spPr>
        <p:txBody>
          <a:bodyPr>
            <a:spAutoFit/>
          </a:bodyPr>
          <a:lstStyle/>
          <a:p>
            <a:pPr marL="1371600" indent="457200" algn="just">
              <a:spcBef>
                <a:spcPts val="1200"/>
              </a:spcBef>
              <a:spcAft>
                <a:spcPts val="1200"/>
              </a:spcAft>
            </a:pPr>
            <a:r>
              <a:rPr lang="en-US" b="1" dirty="0">
                <a:latin typeface="Comic Sans MS" panose="030F0702030302020204" pitchFamily="66" charset="0"/>
              </a:rPr>
              <a:t>Method Overriding</a:t>
            </a:r>
            <a:endParaRPr lang="en-US" dirty="0"/>
          </a:p>
          <a:p>
            <a:pPr algn="just">
              <a:spcBef>
                <a:spcPts val="1200"/>
              </a:spcBef>
              <a:spcAft>
                <a:spcPts val="1200"/>
              </a:spcAft>
            </a:pPr>
            <a:r>
              <a:rPr lang="en-US" b="1" dirty="0">
                <a:latin typeface="Comic Sans MS" panose="030F0702030302020204" pitchFamily="66" charset="0"/>
              </a:rPr>
              <a:t>Definition</a:t>
            </a:r>
            <a:r>
              <a:rPr lang="en-US" dirty="0">
                <a:latin typeface="Comic Sans MS" panose="030F0702030302020204" pitchFamily="66" charset="0"/>
              </a:rPr>
              <a:t>: When a subclass defines a method with the same name, return type, and parameters as a method in its superclass, it overrides the superclass method.</a:t>
            </a:r>
            <a:endParaRPr lang="en-US" dirty="0"/>
          </a:p>
          <a:p>
            <a:pPr algn="just" fontAlgn="base">
              <a:spcBef>
                <a:spcPts val="1200"/>
              </a:spcBef>
              <a:spcAft>
                <a:spcPts val="1200"/>
              </a:spcAft>
              <a:buFont typeface="Arial" panose="020B0604020202020204" pitchFamily="34" charset="0"/>
              <a:buChar char="•"/>
            </a:pPr>
            <a:r>
              <a:rPr lang="en-US" b="1" dirty="0">
                <a:latin typeface="Comic Sans MS" panose="030F0702030302020204" pitchFamily="66" charset="0"/>
              </a:rPr>
              <a:t>Purpose</a:t>
            </a:r>
            <a:r>
              <a:rPr lang="en-US" dirty="0">
                <a:latin typeface="Comic Sans MS" panose="030F0702030302020204" pitchFamily="66" charset="0"/>
              </a:rPr>
              <a:t>: To allow runtime polymorphism and customize behavior for subclass objects.</a:t>
            </a:r>
            <a:endParaRPr lang="en-US" dirty="0">
              <a:latin typeface="Arial" panose="020B0604020202020204" pitchFamily="34" charset="0"/>
            </a:endParaRPr>
          </a:p>
          <a:p>
            <a:r>
              <a:rPr lang="en-US" dirty="0"/>
              <a:t/>
            </a:r>
            <a:br>
              <a:rPr lang="en-US" dirty="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59620" y="1478396"/>
            <a:ext cx="4572000" cy="3108543"/>
          </a:xfrm>
          <a:prstGeom prst="rect">
            <a:avLst/>
          </a:prstGeom>
        </p:spPr>
        <p:txBody>
          <a:bodyPr>
            <a:spAutoFit/>
          </a:bodyPr>
          <a:lstStyle/>
          <a:p>
            <a:pPr marL="457200" algn="just"/>
            <a:r>
              <a:rPr lang="en-US" b="1" dirty="0">
                <a:latin typeface="Comic Sans MS" panose="030F0702030302020204" pitchFamily="66" charset="0"/>
              </a:rPr>
              <a:t>Rules for Overriding</a:t>
            </a:r>
            <a:endParaRPr lang="en-US" dirty="0"/>
          </a:p>
          <a:p>
            <a:pPr algn="just" fontAlgn="base">
              <a:buFont typeface="+mj-lt"/>
              <a:buAutoNum type="arabicPeriod"/>
            </a:pPr>
            <a:r>
              <a:rPr lang="en-US" dirty="0">
                <a:latin typeface="Comic Sans MS" panose="030F0702030302020204" pitchFamily="66" charset="0"/>
              </a:rPr>
              <a:t>The method in the subclass must have the same signature (name + parameters) as in the superclass.</a:t>
            </a:r>
          </a:p>
          <a:p>
            <a:pPr algn="just" fontAlgn="base">
              <a:buFont typeface="+mj-lt"/>
              <a:buAutoNum type="arabicPeriod"/>
            </a:pPr>
            <a:r>
              <a:rPr lang="en-US" dirty="0">
                <a:latin typeface="Comic Sans MS" panose="030F0702030302020204" pitchFamily="66" charset="0"/>
              </a:rPr>
              <a:t>The return type must be the same or a subtype (covariant return).</a:t>
            </a:r>
          </a:p>
          <a:p>
            <a:pPr algn="just" fontAlgn="base">
              <a:buFont typeface="+mj-lt"/>
              <a:buAutoNum type="arabicPeriod"/>
            </a:pPr>
            <a:r>
              <a:rPr lang="en-US" dirty="0">
                <a:latin typeface="Comic Sans MS" panose="030F0702030302020204" pitchFamily="66" charset="0"/>
              </a:rPr>
              <a:t>The method must not be less accessible than the overridden method (e.g., public cannot be overridden with protected).</a:t>
            </a:r>
          </a:p>
          <a:p>
            <a:pPr algn="just" fontAlgn="base">
              <a:buFont typeface="+mj-lt"/>
              <a:buAutoNum type="arabicPeriod"/>
            </a:pPr>
            <a:r>
              <a:rPr lang="en-US" dirty="0">
                <a:latin typeface="Comic Sans MS" panose="030F0702030302020204" pitchFamily="66" charset="0"/>
              </a:rPr>
              <a:t>The method cannot be overridden if it's declared </a:t>
            </a:r>
            <a:r>
              <a:rPr lang="en-US" dirty="0" err="1">
                <a:solidFill>
                  <a:srgbClr val="00B050"/>
                </a:solidFill>
                <a:latin typeface="Comic Sans MS" panose="030F0702030302020204" pitchFamily="66" charset="0"/>
              </a:rPr>
              <a:t>final</a:t>
            </a:r>
            <a:r>
              <a:rPr lang="en-US" dirty="0" err="1">
                <a:latin typeface="Comic Sans MS" panose="030F0702030302020204" pitchFamily="66" charset="0"/>
              </a:rPr>
              <a:t>,</a:t>
            </a:r>
            <a:r>
              <a:rPr lang="en-US" dirty="0" err="1">
                <a:solidFill>
                  <a:srgbClr val="00B050"/>
                </a:solidFill>
                <a:latin typeface="Comic Sans MS" panose="030F0702030302020204" pitchFamily="66" charset="0"/>
              </a:rPr>
              <a:t>static</a:t>
            </a:r>
            <a:r>
              <a:rPr lang="en-US" dirty="0">
                <a:latin typeface="Comic Sans MS" panose="030F0702030302020204" pitchFamily="66" charset="0"/>
              </a:rPr>
              <a:t> , or </a:t>
            </a:r>
            <a:r>
              <a:rPr lang="en-US" dirty="0">
                <a:solidFill>
                  <a:srgbClr val="00B050"/>
                </a:solidFill>
                <a:latin typeface="Comic Sans MS" panose="030F0702030302020204" pitchFamily="66" charset="0"/>
              </a:rPr>
              <a:t>private</a:t>
            </a:r>
            <a:r>
              <a:rPr lang="en-US" dirty="0">
                <a:latin typeface="Comic Sans MS" panose="030F0702030302020204" pitchFamily="66" charset="0"/>
              </a:rPr>
              <a:t>.</a:t>
            </a:r>
          </a:p>
          <a:p>
            <a:pPr algn="just" fontAlgn="base">
              <a:buFont typeface="+mj-lt"/>
              <a:buAutoNum type="arabicPeriod"/>
            </a:pPr>
            <a:r>
              <a:rPr lang="en-US" dirty="0">
                <a:latin typeface="Comic Sans MS" panose="030F0702030302020204" pitchFamily="66" charset="0"/>
              </a:rPr>
              <a:t>The overriding method can throw fewer or no checked exceptions than the overridden method.</a:t>
            </a:r>
          </a:p>
          <a:p>
            <a:r>
              <a:rPr lang="en-US" dirty="0"/>
              <a:t/>
            </a:r>
            <a:br>
              <a:rPr lang="en-US" dirty="0"/>
            </a:br>
            <a:endParaRPr lang="en-US" dirty="0"/>
          </a:p>
        </p:txBody>
      </p:sp>
    </p:spTree>
    <p:extLst>
      <p:ext uri="{BB962C8B-B14F-4D97-AF65-F5344CB8AC3E}">
        <p14:creationId xmlns:p14="http://schemas.microsoft.com/office/powerpoint/2010/main" val="380152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190240" y="815340"/>
            <a:ext cx="2352040" cy="337185"/>
          </a:xfrm>
          <a:prstGeom prst="rect">
            <a:avLst/>
          </a:prstGeom>
          <a:noFill/>
        </p:spPr>
        <p:txBody>
          <a:bodyPr wrap="square" rtlCol="0" anchor="t">
            <a:spAutoFit/>
          </a:bodyPr>
          <a:lstStyle/>
          <a:p>
            <a:r>
              <a:rPr lang="en-US" altLang="zh-CN" sz="1600" b="1">
                <a:solidFill>
                  <a:srgbClr val="001D35"/>
                </a:solidFill>
                <a:latin typeface="Google Sans"/>
                <a:ea typeface="Google Sans"/>
                <a:sym typeface="+mn-ea"/>
              </a:rPr>
              <a:t>Method overriding</a:t>
            </a:r>
          </a:p>
        </p:txBody>
      </p:sp>
      <p:sp>
        <p:nvSpPr>
          <p:cNvPr id="3" name="Rectangle 2"/>
          <p:cNvSpPr/>
          <p:nvPr/>
        </p:nvSpPr>
        <p:spPr>
          <a:xfrm>
            <a:off x="2226527" y="1251728"/>
            <a:ext cx="4572000" cy="3323987"/>
          </a:xfrm>
          <a:prstGeom prst="rect">
            <a:avLst/>
          </a:prstGeom>
        </p:spPr>
        <p:txBody>
          <a:bodyPr>
            <a:spAutoFit/>
          </a:bodyPr>
          <a:lstStyle/>
          <a:p>
            <a:pPr algn="just"/>
            <a:r>
              <a:rPr lang="en-US" b="1" dirty="0">
                <a:latin typeface="Comic Sans MS" panose="030F0702030302020204" pitchFamily="66" charset="0"/>
              </a:rPr>
              <a:t>class Animal {</a:t>
            </a:r>
            <a:endParaRPr lang="en-US" dirty="0"/>
          </a:p>
          <a:p>
            <a:pPr algn="just"/>
            <a:r>
              <a:rPr lang="en-US" b="1" dirty="0">
                <a:latin typeface="Comic Sans MS" panose="030F0702030302020204" pitchFamily="66" charset="0"/>
              </a:rPr>
              <a:t>    void sound() {</a:t>
            </a:r>
            <a:endParaRPr lang="en-US" dirty="0"/>
          </a:p>
          <a:p>
            <a:pPr algn="just"/>
            <a:r>
              <a:rPr lang="en-US" b="1" dirty="0">
                <a:latin typeface="Comic Sans MS" panose="030F0702030302020204" pitchFamily="66" charset="0"/>
              </a:rPr>
              <a:t>        </a:t>
            </a:r>
            <a:r>
              <a:rPr lang="en-US" b="1" dirty="0" err="1">
                <a:latin typeface="Comic Sans MS" panose="030F0702030302020204" pitchFamily="66" charset="0"/>
              </a:rPr>
              <a:t>System.out.println</a:t>
            </a:r>
            <a:r>
              <a:rPr lang="en-US" b="1" dirty="0">
                <a:latin typeface="Comic Sans MS" panose="030F0702030302020204" pitchFamily="66" charset="0"/>
              </a:rPr>
              <a:t>("Animal makes a sound");</a:t>
            </a:r>
            <a:endParaRPr lang="en-US" dirty="0"/>
          </a:p>
          <a:p>
            <a:pPr algn="just"/>
            <a:r>
              <a:rPr lang="en-US" b="1" dirty="0">
                <a:latin typeface="Comic Sans MS" panose="030F0702030302020204" pitchFamily="66" charset="0"/>
              </a:rPr>
              <a:t>    }</a:t>
            </a:r>
            <a:endParaRPr lang="en-US" dirty="0"/>
          </a:p>
          <a:p>
            <a:pPr algn="just"/>
            <a:r>
              <a:rPr lang="en-US" b="1" dirty="0">
                <a:latin typeface="Comic Sans MS" panose="030F0702030302020204" pitchFamily="66" charset="0"/>
              </a:rPr>
              <a:t>}</a:t>
            </a:r>
            <a:endParaRPr lang="en-US" dirty="0"/>
          </a:p>
          <a:p>
            <a:pPr algn="just"/>
            <a:r>
              <a:rPr lang="en-US" dirty="0"/>
              <a:t/>
            </a:r>
            <a:br>
              <a:rPr lang="en-US" dirty="0"/>
            </a:br>
            <a:r>
              <a:rPr lang="en-US" b="1" dirty="0">
                <a:latin typeface="Comic Sans MS" panose="030F0702030302020204" pitchFamily="66" charset="0"/>
              </a:rPr>
              <a:t>class Dog extends Animal {</a:t>
            </a:r>
            <a:endParaRPr lang="en-US" dirty="0"/>
          </a:p>
          <a:p>
            <a:pPr algn="just"/>
            <a:r>
              <a:rPr lang="en-US" b="1" dirty="0">
                <a:latin typeface="Comic Sans MS" panose="030F0702030302020204" pitchFamily="66" charset="0"/>
              </a:rPr>
              <a:t>    </a:t>
            </a:r>
            <a:r>
              <a:rPr lang="en-US" b="1" dirty="0">
                <a:solidFill>
                  <a:srgbClr val="00B050"/>
                </a:solidFill>
                <a:latin typeface="Comic Sans MS" panose="030F0702030302020204" pitchFamily="66" charset="0"/>
              </a:rPr>
              <a:t>@Override</a:t>
            </a:r>
            <a:endParaRPr lang="en-US" dirty="0"/>
          </a:p>
          <a:p>
            <a:pPr algn="just"/>
            <a:r>
              <a:rPr lang="en-US" b="1" dirty="0">
                <a:latin typeface="Comic Sans MS" panose="030F0702030302020204" pitchFamily="66" charset="0"/>
              </a:rPr>
              <a:t>    void sound() {</a:t>
            </a:r>
            <a:endParaRPr lang="en-US" dirty="0"/>
          </a:p>
          <a:p>
            <a:pPr algn="just"/>
            <a:r>
              <a:rPr lang="en-US" b="1" dirty="0">
                <a:latin typeface="Comic Sans MS" panose="030F0702030302020204" pitchFamily="66" charset="0"/>
              </a:rPr>
              <a:t>        </a:t>
            </a:r>
            <a:r>
              <a:rPr lang="en-US" b="1" dirty="0" err="1">
                <a:latin typeface="Comic Sans MS" panose="030F0702030302020204" pitchFamily="66" charset="0"/>
              </a:rPr>
              <a:t>System.out.println</a:t>
            </a:r>
            <a:r>
              <a:rPr lang="en-US" b="1" dirty="0">
                <a:latin typeface="Comic Sans MS" panose="030F0702030302020204" pitchFamily="66" charset="0"/>
              </a:rPr>
              <a:t>("Dog barks");</a:t>
            </a:r>
            <a:endParaRPr lang="en-US" dirty="0"/>
          </a:p>
          <a:p>
            <a:pPr algn="just"/>
            <a:r>
              <a:rPr lang="en-US" b="1" dirty="0">
                <a:latin typeface="Comic Sans MS" panose="030F0702030302020204" pitchFamily="66" charset="0"/>
              </a:rPr>
              <a:t>    }</a:t>
            </a:r>
            <a:endParaRPr lang="en-US" dirty="0"/>
          </a:p>
          <a:p>
            <a:pPr algn="just"/>
            <a:r>
              <a:rPr lang="en-US" b="1" dirty="0">
                <a:latin typeface="Comic Sans MS" panose="030F0702030302020204" pitchFamily="66" charset="0"/>
              </a:rPr>
              <a:t>}</a:t>
            </a:r>
            <a:endParaRPr lang="en-US" dirty="0"/>
          </a:p>
          <a:p>
            <a:r>
              <a:rPr lang="en-US" dirty="0"/>
              <a:t/>
            </a:r>
            <a:br>
              <a:rPr lang="en-US" dirty="0"/>
            </a:br>
            <a:endParaRPr lang="en-US" dirty="0"/>
          </a:p>
        </p:txBody>
      </p:sp>
    </p:spTree>
    <p:extLst>
      <p:ext uri="{BB962C8B-B14F-4D97-AF65-F5344CB8AC3E}">
        <p14:creationId xmlns:p14="http://schemas.microsoft.com/office/powerpoint/2010/main" val="14055478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data:image/png;base64,iVBORw0KGgoAAAANSUhEUgAAAj4AAAHhCAYAAABusrTLAAAQAElEQVR4AezdB5ymSVE/8P7N7h1HPnKQKEEyRz4EgSNKUFBAQJEo8a8ICCgKkpWco4BkkKDkjHDkpAQBCQJ3RxCQA+64uLe7M//+9jM988zszO7s3O7d7s7zfqamqquqq7vr6ae73u5+n2fmxON+MTfB5IOpD0x9YOoDUx+Y+sDUBzZCH5gp02fywOSByQOTByYPbFgPTA3faB6YAp+NdsWn9k4emDwweWDywOSBDeyBKfDZwBd/avrkgckDO3pg4kwemDxwYHtgCnwO7Os7tW7ywOSByQOTByYPTB4YeWAKfEbOmMjJAzt6YOJMHpg8MHlg8sCB5IEp8DmQrubUlskDkwcmD0wemDwweWCnHtjQgc/c3FzZXZj0J59NfWDqA1MfmPrA/tgHdhoNbCDhhgx8eofdQNd5aurkgckDkwcmD2xwD5j79oAL9nsT+33g40JOMH37mvrA1AemPjD1gakP7NgHlkcpu/LRcv0DMb1fBj7jC7eWizLWR68lz6QzeWDywOSByQNr8MCksk97wJw3hl1Vdnd0d2VrX5Xvd4GPi7I7zlyrPr0Jdvy2MPlk8snUB6Y+MPWB/aMPrGVudC3Xokdnd3Tp7y+wzwc+HD+GlRw7li+nu/5y/pTeP27k6Trtd9dp+sHA9KOJqQ/sw33AnLizcZV8DMt1x7L9ld7nAp/dcXLXXe782ufqjVdGMLdcpcqGCWV2draAbmvCg18mP0x+mPrA1AemPrB/9QFzGejXbYeJrzIG2Xh+rMzR3yAf2j1iL5BjOXpBsB8R+1TgsztOXE134A8XbW5utgY4YEjPzs61IGe2BjtzNTraGcxWOb2G0ROUdfli8tvkt6kPTH1g6gN7pQ+sNoeZu8jgDtKLMFvDFAsCA+BXxg5/q/HHimvRGevvC/SZGvhw2Bh25pCxHrrroleGIeDpFx2eq4HQ7Cj4mZ0PgGYbT1C0CHNVZqKHJ6i+rP6Y/DD5YeoDUx+Y+sC+0wdWmrsWebNlto7bs3V+mxN4NrrzZuuiwNwCmE/pjAEPjHlovOWAP4bl8n0tfUYHPgvt56SFxCoEnQ5jlXoN6wWzVLd44ejN1gsLd1g5PVxwQU2DlgdvKczqLFUGrwTqkGwqmzYfVDYffHA5+JCzlrOc7RzlrGc/Zzn7uQ4t5zj3ecs5Dz3fEjj3+S5QxnDo+S9UznvBi0ww+WC/7APnucCFy2pwzvOcv7XpXOe9QFkO+v25z3fBAgNyuMN0T1yk+W7yw4HhB/16PO6jl88N5zj3edq8Yf4wj5hPzCvmF/OM+WbleWjpvDVXv9x3oD9XM85V3qy5rNGLc+aY1+iqMzevY74daNRSGPiDnaWSxdRYp9OL0jOfmjkzqsARuyp3NZ2Bv7g8Jw1mBSrzF212dAHJQOf1YEfktGlmpmzatKnBTKXHsGnTTNl80EHloLMIag6pQc3ZyiHnOGc5pAY2Zz3nuSt9rnLw2c5eNp/lrGXTQYeUbDqolMyU2ZKybfts2bptWzlt69YlcOqpW8oYTjnllHLSSSdNMPlgv+wDJ5988pJ69/SJJ55Y+/mpTXbqqac2Gt6yZUsB+jxd4B4ggzuQTzCNCwdKH9CvT10y9m9ZMi+YJ7Zu297mDfOHecR8Yl4xv5hnDjnHuUqbd+r8Yw46y9nOVr9sH1I21y/dmzZvLjPj+WvTMKclZVjxmZ8X20pdpys2Fy7nmSvHUMoQ4Jhxy+n87Akbp7MKC9lnFqi9TCx15uqFdb3lGvgLwUsNbDqNvxK0i1ov7ljWeC3vXOsoB9dOs7l2ml8dd1z53lFHlc9/8T/LBz787+VNb/3X8qKXvaK88CX/VF7wopeW57/wxeV5z39hee5zn1ee+7znlec85zkTTD7Y8H3g2c9+9hIfSI/hmc98Znna057W4KlPfWohe+5zn1ueWwH9rGc9qzz96U9vgO4w3V/PWeLXyR+TP3ofMP8A85F5yfxknjJfmbfMX5//wn+U737/++XYX/yibK9fwgU3s/MLA20O7PNinQvNj11W2TVQmg90amKQzRZ5LBRIg/HcLN1hzF+RnrdJf0X5Gcjc64GPRoKdtYm8Q9cTHeK5KLPzF0h6JZhtF7VeoIpd6Fn6FQQ1ghtwlrOcpRxS4cS6uvClr3y5vO6NbyqP/Ju/LXe4013KbX//D8o97nXf8vBHPLI86clPKS984YvKG9/4xgkmH0x9YCd94E1velNZDv/yL/9S3vKWt5Q3v/nNDf7t3/6tvO1tbyvveMc7yktf+tLyD//wD+VlL3tZk9F561vfWv71X/+1peVlb6Pde1N7p7F2T/QB85b5yzxmPrvDHf+o/Mk97lUe98QnlzfV+/E/v/zlcuIJJxbzIUjSAqPZ2e2lzZl1S2yuwdx8eq7GOxXqXDrIKz0KXubm6YU5ez6N33mr4bXorJZ3T/D3auCzlsYt15EG1eP1j6Nn5zF6KbgYDerF4oxNm2bqttVMW83ZNL/ch//LuqLz3aOOLl/80lfKl7769XLCSaeWi1z0YuUmR9y0POABDyhPeMITJph8MPWBPdgHnvjEJ5bHP/7xBf77v//7Rt/udrcrF7/4xcsd73jH8rjHPa7x6Dz5yU9eSONP9+MTpr64B/viRu5PD3jgA8sRN71ZuchvXLz8+sRTyn9+9WttHjQf/ur44+v0OFfnzE1tzkxSzL1tTq2LCLB0h57uGL8aaHk6LQ2Wp/GWw1p0lufZU+mZPWWo29GYDp23GqY3lkkvB3I8y219Fail56NQF2F2+/aSpEWyVnYOPvgsZa6mTzzl1PLLX59Uts/NlEPPc75y6d+8TLnmNa9Zrn3ta5drXetaCyANOg89huV86bEcjQfYh/EAusN1rnOdViZ+B7Ix3dPwGLrOckxnbFcadD316fSY33lrwfJ12Jk+nS4f0523UTFfrAY7+uTarX/u6/zV2jPm65fXuMY1yvWud73W73/zN3+znOMc5yhwbx8deaTRdNF4HXoa7kA2pqWXA3nv/12GB3oalgZosCuaHHRdtLqP03jSAN1Bmu64XmMZOei8neGu1/HOdCfZtfeL+2pvXyf9zjxoPpzZfJZy8mnby5Zts22+tFhgPh12TbaX7fNzbJ+Dzb9tHh6t7JiLx0C3A36nV8N0Oqymszf4M3vSqAas1V7X5Ux0B/k7DbsQ8JyLUAMc6Q4zMzPlLHX76pBDDim2tU497bRy/IknlZ//6rjyi1/9uhz/6+GQ5faa77Qqc7By69atBWzbtq0u89WLOy/DowfoAjyYbqdhaXx0x3hjwJfueKyLBuSADug8NCBTH3yAtxLGA+RAHhiPDTRA4+0uyNdhtbzkZB0rT7pj9IEO2tph3FY+AXjwGPD2Rxi3YTk9bg+Z+9UBT/0S4PFT1zv11FMLnnTHaCDddWGAD7oMBmQdd7k0kF4OnS8fmTSQhtUVvwM+HgzGtLQ8dNFAGqDxx4AvvVy2Gp/uatDrIS97YDXdib+1jf+THwY/mBN/Xbe/jv3l8eUXx59QTqtBUDbNlIMOOriklLblpX+5h4F52Hy8PACqqgsrP+Tm9SU8iV2AfLtQ2WPiPRr4rLVWSxo4jh6rATLAybN1uW1Mz9bgh0NnasAjOt20aXNxdU4+9bTy83rhfv6L48oJJ55cTjtta7tgyeLSHX35mo35Msd0qR9pF7mS7SLCQB1ggAZokKSVhe78jvHGgJ/oTgNXugNOkoVyk4EmJxvjTieDLfXuvOW6yaAz5qP3NIzL77ZX4nXZhDeWB5LFfthbngx9vKf1Y3THSRbuLfwO436VDHbdt0mW3D/dDpwMemzInyymxzy6XQ6TdZAeA35Po5PF8qUBeTLwO62uxqKehpVLHyRD3fClAbpDT3csb5IWPNJJhvzkE0weWKsHtm7dVk6quyS/Ov7EulNyQjm1pkvtS72v6mf6V8Pm4vl5FA8oBwb1RpRchKq7mFidanlXF+8xyekOfFS0w65qNdZDNwdWh6ABZzVcDcGzc7Nt4JttARC67kfWoMcKT92ULCeduqX87NjjyvE1YvWTwJqtXqesCLPzF8pFBEmKYKjUT5L6v1STM42XpNFJik+SZlOdkjRZmf/gsSeZDHpJmo4yexmlfujRT1JTpTZ3runhN0b9l6TxkkWdMv9J0mRl/sNWt58M+mzhw9TGtPTehGQY4JWh/CTNb9IbAZKhvUl22txk5/KdZt6PhElWvP76JEjS7m9NStLuB7S+A9DJIj8Z7CWLmB26gP4YkkU9/CTQQp2SIS0vcL/C/Z5iG0gnafdeT+MJYJK0MaPUD1lFzX4y2E6ykE4Gmk4H5aGTQA2SLOTBSBbTSbCaXB2SNJqdDkmazvRv8sB6PbBt2/Zy8ilbynEnnFxO2bK1bK07I1Z73COzdc6ebXPy3MI9q+83mC8QPTs/586zmi5+T6+GV9BZTXXd/HUFPirWYa0l0++6aCANW8WBOWq2OnR23mFzlcbftGlm2NI66yFlW+X94rhfF0tzJ550MhNtQELM1KCIPkB3HgyStEFiW93mkjZwdd2FMutFJUvSBuUkki0fm8liOhl0msL8v2Tgje0lQx4qSVoHSAYevc6HpdUJKG/Tpk2t7GTQx8eD6fc2JGl+wJcPLvWDZjPJgp1k79C1uPaXDPbVASRDOtl4uDlk/p9rgeQTODkw/KEtpxf4hH/gbitJ69OlfmxlV9T+uo5+jQYE8idZyJOkjD/0kuH+w5cfxgc9P577Cnav9fFCGtCFk7R7Ct31kyyMG8kgJ0vS6sWWcsr8p8uSNHm33XGS4pOklZUs4q11277LtIXdZMfyk8U8yUQnkw+StflA/zq5LjCcdMpp7SxQ7aRlpuadW1iUmG39fSEYqvPz/BQqa5vr5saMyl2erqwd/uh02EG4BxjrCnx2p9xe+eWYjQVeDXTcuJw3N+9Q8k2bZtq3KYPetqrz67qN9cvjji/bq3OTLDhV3iSyNJirjgb4AJ2kDRzogw46qF2sJAv6jVj2Lxnk2OzA8nfaoMUWfufB6jtTgzBAnzxJW4omowOSoQ2d7nrS9Ng3uCVp9cWnw2aS1h5l4IGxXJqMLnpPAXsrgbI7X1lJ6j0y0+rY+ctxqZ/lvP09zQ9geTuS1NaWhT47ljfBfvwvSbvOp6cJfKa/wnzDVqc31eD/tNNOw1roUy1R/yXDvZEMuOeF5a8q7U8atET9lyzWufPpA+kkrawy+iRZcv2I1Nl96qyhNEjSzg+yA+jg00Nrj/vaPS5NJ0m7x+n1dJIdyiNTRyC/dPcN+/IngQ5cmFp2hntAPzt1y2nl+F+fVHdaTivb6xyr76qIvjhX5+e5OncvwgqrQTXPXAV5OkafGTCzO4WqLFhLHnpjkKenxzTeEPBUR1XnoTnS4GBLa2bzpnJcDXh+8KOfFAGPQ1cnnXRSG2g5PhkGGTaBfAYEdJI2mPglSZJ2qG3MV3Yy5BfAyJsMg4Y6JAPNnrSBpmNvZwAAEABJREFUpZfZ091GklYn9kHXYzcZ6oHf9bstZdKVBtrcdZLI0gAPQZ8e2uB59rOfvQ2y6mgAhOmqXzK0ja40vLehlw0rK8kOgzf+RoR+DZLhuvJRhwPBH0naPZAMeLU2JVkQ6fsS+rS+iz744INbn8Fz/+jnaL6Cex73ghUUedw39Mj4mS7oAQkeGR4sH5ws1oVOrwPMPptsJ2ltU1YHtjqdpJPtyxpZh2TxPkyyYIdcHYB2KVN52pykjV0LRitBH1SyBWXyobVR3aXlh/EnmDywpz1gd2bLaVvLCSedWk6sW2ECIHO2fjlbFyRmzeHzgAfUAQZjWhrg7QzodNiZ3u7I1hz4KHithrtux/Itp5uDavTX+PPYQHOWOui1gaaumPzq+BPKj3/y87J580Ftq2vLli3lO9/5TvnhD39Y6LS81fhZz3rWlmbTjQ8MbIICNj/72c+Wn//8521AMsCcVAOn853vfDVnaY/QZ8vg8Y1vfKP8z//8T+OzzUaSpsOOcvD8CgVtgEIrjw12PYafneOPP74IROTrOvTx6AK2gIEe9DINXOyokzawzw6+X8fAKkn+y1/+sq0k8Q1deps3b25BHn/QZReW5/RCkhVNJGn+VaY2AfWWLvOfZMe8SdpEkOz/WDP5GaBXgiQLk1aScqB+9Dltg5OhncmA8UGXwb2f6Df9ftGX3VP8ef7zn7+4f+h6JQbsHjnnOc9ZpH/xi18U/Z/ds53tbI3Gp8M2G/LA+iU9fGUkaTbOec5zttdr0DNOsEnu3lKnE044ofVVcvXsMvhXv/pVC9bQZO5nNF228IwZ6iPdaXz26aONC8cee2yhp47yJ2m21RcPGAe+9rWvFeMMHTzATm+f9ASTB/aWB4YA6JR2/MScM7NppvVT/RHMLgRCwqWhFvgDVZouesyT3hnsju7O7Kw58NmZkbGsV6xjMrSmN1yDnNkaETa64k7P1EDHQMGBW+retW2trdtn23M/DCom+STtQWcPf/jD23uA2DaIGDgEFGzhJWkD1I9//OMiMPh//+//lZe85CUtQDj00EOLAe5///d/20qJwdJg8ZOf/KTc6U53Ki9/+cuLQUVd2DKIoAFb0uc617naAGmg6vVWB4OzwMlD2D75yU+2C/uhD32ovPGNb2yDdpL2Lc5gzg6b2iWt/gZD7WHz3Oc+d/n1r3/dBjb1MOgrT935iD4fKveCF7xgC/zQxx13XCtDm9hKBl+wsbdAOWyrD6yO2qKeIEkLirRB27re8uuVDHVN9l1cduPjemk/4KPedtdO2/khyW5Y3L9Uk8W2JYu0Vmg/nKTdq/qL+0DQgu++AHwnGBCECDzIpem7D7/+9a8XD0j84he/WL8gDQE/Pb595CMfWV71qlcV48df/dVflW9961vt3pafHfege0YZ0u63JIVt9+bFLnaxVjf30jHHHNMexvjBD36w3cvk8rGFdg8mUfV2/yGSIZ2kBWKCJ3UmU66xxz0BC3TY+sxnPlPuc5/7tPEqGfLT15e0Ca0vveENbyja9PnPf76NY+qiHnSSxXz0J5g8sLc8MFuDm5NOPrX8uq4Aba/zeeo8rg/OVnqubX3VnZwFjB6g12euxgPojtG7gt3RXc3WLgMfhYDVDIz5s9UJdEHnowU9NQqof3NtUGi82mC45zEAzNX79cRTTi1+lv7DH/24fPWrXy0CEpO5QMUAZPJwkxtA5DeoHX300UWQY0JJ0gZAg+Z5z3veYkAzoLJPbvBjU155wP/93/+VS13qUq3K7EmziVYegUHLN8if/exnhcwgox5k6mZFyWoUvodEXeACFyi+uXkqrcHSwGnwYu+73/1u+fa3v93qrAwDrUGXbcHVf//3f5dvfvObbQC2MqUctpRjNYk/tM8AmKR86UtfKl/5ylfat0RBh3bylbp0ndnaEdV1b4By2OVT7TOIgyRttUx9DPT8x490+ULdTD7kqwH5bkENmvemvnrvDJRNrm1J2sobX/ALnmsJ+KBDknZv9PSBjpO04EE7+Uu/6b5xD1jF+MEPflDcB/oM/5Hzq/tD33bfug/d4/zJzn/9138V96573fY2++6t3/iN3yh3u9vdyoUvfOHii497yf3nntUfjQ9s0JdX4OS+FFT4IqN8fZzskEMOaWOYPMYSdXA/y0NH/bSBfeNMv+/cu71N8uKrs37vi5Z6KkeZl770pcvnPve5tkqtTuTGO30oSRsT+UVg52nYxgI+1BY2+Ue+CSYPnFEe2HLaaeX4E04uW7ZuK9u2b6/3yFwb0/RLoL/D6gMDNEB3kF4L0F+L3mo6Ow181mqcHqiLV0vKwWtQJ92G54MdtH3B2Roobdq8qW1jfa1+c/vQhz9Wjv3Fr4pvPV5i+E//9E/F+3ue//znt3cCGViAQdDgYaB7xSteUcif+cxnFqsrJlgDJB2DgMEkSdte+EVdDn/7299eXvOa1xT5vDfICxN/+tOftoF4ttbToOv9Qc94xjOaXYObAeUjH/lIecELXtBetPjCF76wfPrTn2719h4iL1f0zfKVr3xlC4oMUL7FfepTn2qrNgbjd7zjHY1+0Yte1Oy8+tWvbt/qBHcGNmV6l9HrXve69i1Vm6waCYgsaSuTT/B92zOoGriVq17ao/zeFnXWHv4CfA7K6fjID5hIapSKqIAHlGcCQcMG9S9/+cvtugj+wAc+8IHy3ve+t7zzne8s73nPe8r73ve+8v73v39FIKO7r4F6rQa9rr1t+o3JM0nb+qzuaqsISRqW5i94o4B70z2apOgnyRD4CSqOPPLI9k4vfaL3Eff6f/zHf5QPf/jDTV+e73//+8U9w457pF8P7wbTxwQ3SdoKj/wCiRPqVlW/F63Cuo/e9a53FXx1Eti4d32xeP3rX1/e/e53F33Wu8QEM2SAbTz3tOts7LH9bnz56Ec/2t47pu7GGgGPutLXN9RP2cpzX2qLQEUfEEAJnO54xzu2AO3f//3f2xjDL+pEHw1rt3scH2ZH3fQh4x48weSBM9ID+rDVn5NOPa3MZq4GP7OlzfN13ofJl8Py+pEv562WptthNZ3V+DsNfFbLtBJfBcZ86QaVWdu9EP2ZHAHZzEwd+DZtKp/9/BfKPe/zZ+UddTI0eBgcrGxc8YpXLG5wg48VDd9s3NRJ2laXQec///M/y2GHHda2egQB3/ve99qrK+QrpbRlYGUlKQYJA6iARGBiKdtAZbCt1WwTkW96Vk3IDDyCMN/eXvva17ZzADe96U3bGSNBikHNpCZAOeqoo8plLnOZVi/2rfCc5zznaQGVQekiF7lIC3wMbpe4xCXaY/sFBQZ4A7cgTnsMiB5pbyAX9Bm0DfDq4VH/vuHyhToJut70pjeVww8/vFz+8pdvAYYBN0nbWir1k6StOqhDksrZc3/JYC9J8526J/Wabt7crrd6Cthe9rKXFYGegJMfgUkHxgPkY8DbX0E7BLDqL1iFfdvv14Cf+lVI0skNg03QSdq9aSxI0vqrCVyQYPvqyle+cvG6C1tY7nH+0+flNQa4TwUzVnb404rIDW94w2KF1Jk+KzECb/e5Lz/ue18WPvaxj7UvLbe85S3LVa961eKLgqCl14OtN7/5zW1F9sY3vnG50pWu1FZY3OvGFHJ1FPzc6EY3Kre4xS1aO573vOe1e9+XL3W4yU1uUnx+9KMftdUbbVLeDW5wgyKI8qXFuASStKDYlyztUOYf/uEfFkGzQKj3G+Vrv/bIJ2Cyoq0cvjM+kpPhTTB54MzwwGxd0DjxpC3tKdD6YvvFV11UmJ2HxqtBwSIeaimN6hi9VtjdPDsEPgx0WEuhdJfr4S1AbWwpc20iHBo+V2DDvYHJU5cPPe/56x74OdpWjQHFIGMytzz9l3/5l20wc/MDed3c9GzxSLOTpA1iAgQDo0HCtyN5ev0MFNICFOd5bn/72xdnaeha6fGNT1DyR3/0R8XAIwAyKFpxUR47lpjxDci2oww8hx56aJHnnve8Z7FMnQwD2XWve912nuiSl7xkue1tb9uCnd/93d8tBjcDrtUpgQ3gL3rsPOhBD2rbXL6d0lPO5S53ubb3/xd/8RflIQ95SHvZo/azod7azA+CLt9g+Uh9k7TVLvbLXvqwnaSV43oAPIM7/xnw7373u5c/+ZM/KXe9612br9B//Md/3LYgXOeVgHxfhJXqitfritY+1/JCF7pQOzCvf9nO4JfuH3SZ/yTuiPnEBkDJ0N4kbTzQf/VZPtJffMG49a1vXS51qUu1bV8+0887put+lvYFg77A54gjjmjeE/ggBCp02IWtsF7lKlcpN7vZzdo96VoZD+hZSbH66h76/d///cLWTW5yk/Knf/qnrR6ul3J/67d+q7177JhjjinGAXYFQ+5rZ33cl8YMX1To+hJljPEFS/Clnr7AGIvYTNKCJl/22BQ8CfTc974caYeghq4xQSCoHsYaPHbUwf2vDUCeCSYPDB444//rl6dsOa1sOW1bcfZH/5ytARG+2sAAr9T4AA/gdZDeHZBvrfpLAp/dyaiArt9x50kvQGXO1uCnQYvyZtty9bHH/qI8+3nPL2c9+znaaoFggo5vLgYh3+QELgY3N7KB8bS6j9gHMMECngHAtyITjODCYIBnMGCHTq1CG1ylDUD2+n0TpEeGl6R9c2OfDFYnZRoM1SFJW/W56EUv2iZxh5nZV9fLXvay7TwRPTYN0gCNx56BzZK3VR8DpKArSfu2m6QYwJWdpAVMfGg1SL0NfPxBR3m9XtptMFRH32K95FHbtU0+esove+CTpF2rJC2QVb9u1rVLlvL51fWzgnWXu9ylBZN/8Ad/0LDAU3BpWb9jdAe8/Q20Tf217Q53uEO5QwUrF3zEV8kQELs2yeBLMkAObxTQXn4A+qk+C/r9pK/rO75Y6Nv8oj/BZAJ+umTy0dPPAZvk7hlyevonPlrQAbPnvlSOfOrhfiFznxmLlOeeVF/l0BF4WKkV1LuH3YNksH7uS5tVHVtlH//4x4vgx4Fl2Bkeq7QCGvVJ0u4lgZP7mD1YeYcddljbElZ39QPa44uhLzfGAWMMXZg99aUPTzB54Mz2wKmnbS1bt9Utrxb0DFj/1GdBqUEP3Hm9vnOVwK9ot/7Wmmch8FlrBrWgCzoNA7ylUJsl6KkBj4bVO7ytCsxs2lSe9dznlde+7g0tCDJAGajc2L4dGUAsY9urt1Vy7LHH1qxzbQuLHWU4PCzIMQia7C0vGxRsKZGrD11ytEHOwIBn8DLYJcOgk6TVC59OqZ8kbZtN8GMVyACpXr4FqiddafpJWvBi0MRXvnKUmQzBkm+gBj3Bj2+06qzddLuNUj/yS/NHkiLIEiRZ+fFN1DL80572tNKDJ21my7dIW3kG7G5XPQ3I6qU+1fy6/tQR9MxjOknzXZn/kKm/crGSRR9L9zqh6R2IkKT1h+6DUj/8r62wvgdXdgvIkyA3HOgr/MAv+r3JW7AhCLB1bNVEcHGpuurjS/LzqXQAABAASURBVIZxwIqJg81f+MIX2jay+1K/p+secV+4J4wD+j2ndn/DvvRYSbEa6Z60nWxrLBmugSBHec7wqYuybMvatlVXdf7EJz7RyhbkWBHqfNtaVnu8YfvP/uzPirFMPlv1AqGb3/zm5YEPfGD7lZmtN+0F7nXjgkDm3ve+d1vZve9971vQ6iZIStK+dBjn2HEfaWsfY9QrGe41bd4ZTLLJA2ekBwQ/p26tKz/t112Cnwo1JtBnV4JWN/JKjOU1ucf+FgKftVpUka67nJbuQGeuNrQdaqrBz1xtSJIa/W0rp9Tlr6/+19eKCd3g4ib2TQfGswXlG5xJ3l5+EubaVphtJToGMEvhW7dubT9B9y0KTd4nHAOdQUWAMrYvGDIo0mPHYGKwFGTIbyAzIBlsfTsUqNjLNzg94QlPKAIQ9gRF9NVVWdoonyVvA7kAxGqHgVwAZyBUhkOPDk8a8A20fCBgAXhJ2qApuFMHKwj4z3nOc4p86u/bo4HXFtjTn/70dlDaQK6t6sAXSdoAnaQFmJyobeqJ3pOQpA3MbCaLA7Dy8Dru9Dht8FanZMhHJj0GPJCkBQtkbMEdyDvd8XKdJC2I7vLVMFvJ2nS7jeVlseG64QN60vhJsBYgWZpeEByARPeDprlPYPeK+4B/bPfo586ASQvsrajSc4jfmSl9xv3ElvtQcPDP//zP7ZwbXedk3AvuKfncd+53QYMxgZ23ve1t7dydIImO8t2Pd77zndsZHzoCI0GSbWj3o/v+ale7Wlv5FdA4y+Vew2dfoCZQUn/b4oIgvyqzJebHB/Koly8qxiB9wTaoVWurg7bH1MF4gjZ+ONtkfFJH/jD+GXPk4wc+cM/DHehOMHlgX/HA1m3byymn1uBn+9ww/taYYLatAg1p9ex9F5auivXP2k9LLaEHzvr/t8BnoaBd2BnrdRpeCWZrwxq/YsHPps2byylbTi0/+JHn58yWBzzgAeVv/uZv2sAj4Lnf/e7Xznu4wQ0kBjvnWfANKgYD4FuQb03s/87v/E55zGMeU5yt8EwLz/cxKBhQkrQVG4HJYx/72OJnnxe/+MWLsyY9sBL0qMf1r3/9djj67/7u74pBzyAs35//+Z8XZwcMePe4xz3a2RpBiJ+R+kZmoDOAqadgR70Nup4b5BCjwUm+v/3bvy3O9jhXoAxl3qVu/Wi/7RCDsvMgtkq01YD26Ec/umi7umin9snnzNODH/zgdpD6iCOOKA996EPbuRntUo6B3WRi4OR/gzxf9QFyF5d4RXGShaCGQjKkk0g2SBZpDGXDIEnLn0SyQZLGkzCY0wfSSVpwgwb4+kgy/DyefpK2NZmESoNkyEefDj9oO6E0Pj9ILwcykKStYKHH+ctOPslQB3moJUN6TCdpN26yiMdy9JkDZ3yproV7RckmbGm+hoGg5VrXulZxX97//vcvAgfncNz3hx9+eLnCFa5Q3APOi/kS4D4hc++5x9yj+O4x96GVFLSVWz+YME5YLXZ4mg35el3US9kPe9jD2rke203q4D43hgiA3GPuVV+KBCvuafefe9f9Tld9lXmrW92qjSHOEmmX/Mr3yAv3pv7oHmdT3bVfHWD2la0M6STtnuEr/TpJ+9UXG7a+9D96QHsmmDywL3nAWZ8t27aVrdu3tbFwzsLIsuBHfesaSZOjwWLoU5bwyVaCuWqgw0pyvBn/1gIMdb1Ow7WMVpmBHqI3tGDHzanSM5lpS/+ZOagcep7ztpUbv5iwTOymBQYY346c3bG865uUX0494hGPKJawDUZu7qtf/eoFyGOgMZA522KQtDpi6bsPpuoxMzNTDCq+HZIpR6BBZmBRBwGRb2do5QhokhTf7KysCGAEXQbKfujRRGzAou9bmTQQMAna1E0drchYLRJQCWh++7d/u/0SxMBnQDNIqpdBkUzZfEBupUkAo3y0FS6gTvjs8dld73rXYoCXp9SPAVXwV8nCF+qpbnyRBLtds0acwf+StME7SSvZIK/NEmgYqKtrlAx6fCmt3fQM/vSWQ7dFX7vl6ZCkla1fguV5e5qs20+GPN1G1+mYLjoJNMEaPMCXri/gZ9eq91n3gnvtNre5TbtvL3zhC7ct7iTthwPuJTKBi/vT9RZM+FXj7/3e7xW/tDr00EPbdTZOWDVhnw6+6+V+F8QYNwQo+pMvLmRJ2uqoIMmXEsGIFRr1EnCx4d42pgiw3L/Svkxpi9Ujtp1PY9t9l6S41927xgF8966VZmWybWzxBUuaX/iIK933xrgkLdDX//knSTFOWg3iA2MELF8y9UW+m2Df84CVn63bFuOEuRb8zLb5aK4GE6DMn/sZ6NqGxq94/m+BP5/eGVpNd2Y1wdjYWKfTcK1PVRs3YqAFPX7CBrsFDznkLOXEk08tW07b2gKgmql9o7e8a2Bw4ydpT0O2YuNXS75BkRm0PCfHL52sBhlc3PzKJzNI+HbnWx2+QQwf0GHbT+TZStK+IRkk+kBredtgY9BgS9AhaBAwyKOubNJRDp1kOHxsG85PS+VVFmAvSRuspeWXj12DpjZIy0OmnoBdedWLTBqWVkavi7qpizzaJmBj0wQBqys/9Pz06cqjPokrouSVYW9wkx3LVBfXMkkb0NHjQCUZ8qh3kqI9rol8/MIfeKV+6IBKNlswGV/AyVCGvGTdP9LywUlaGaV+pNWlkm0CVTe0MpPFFRu28cnlQSdpedATrOyBZPARv/Gh69onc7+48gXE2CA3HeCaJ8NTlfVz4NrRcT8D94rrwB7aNfRlSVrwQgbkYTOpW+91q9x95F7WL9yn8qHdW/SAPO4jMlj5dN3L+oUDyWTa4z4G6qTe8rIB2CRzjsghZTI67nHtUVdYGTAbXUc58hrrfAHTNr/+okemPnSl4QkmD+yLHhD8bNk2u/BrL/fkbF35ES+ge53RYEjPteBooMsSuvNWw4s2FjVmFsmVqZUyLWpaz1EJMFSMfg96Nm/a1AINT2M+6eRTWmXd/HTcqAY7k5ObHM+gUeqnBz+e5+O5NJaLDWQGiCTtmRd0k1TtoWw2Zuu2GrsdCNk3OLEPDDCCAQNMMny763owkD9J2yqTp/PY76A8A2YyTITy4Bn86GsnXeXDZGjlStNJhrYoA5BpI5qcHsBnTxmALXx62iKPQc9gjcbvkKRNxJ0vH9v8B59RkAz1UJ66wUnaK0m0SRvVTT2l6WiPttIl4wNYGp/cROD69vbIT85ekra6mKQF3OyW+pGHfTqul7zsdvswGVtJao6ypO/KSz/JkmApGXTL6EN3lJzI6gE+4XP+dR350jVJUqzCCHyqWvO5a0yun8sjrzQ53G24t9CunbHCtRac0EO778k66DPKZg/QgZUnOEnSxi5pNpK0+6iXSV991EvZfSxjQxlkaHnpArb0N9i5IUGNOtMjB2zB8rFhZQjWFnbJgBUkr9exhc6GehiP9Fv25J9g8sC+6gGLINtnjaulDAHPkNB3G8xX3OKK9HxyCVqNv0RpPrFcd2aevyKamxsCmy7smeEuGehR0KOmNcNMHSjchKdu3VY8zdHNSbeK2t/W+k3LIJKkTR5JijQd+dzovvWBfsO7ucnd+EnawCgtX6kfAwTdniYDVbTwR6cn0OTKA/L1euJ3PTQZkAffoJkE2erdiPovyUJ7DHL05e92exvwgHK1R70Bmu0y+tDhL/wkzT579A2eyVAPtun0MsnplfqRv6L2lwy+a4kz4J92jotJ0iYRbTXJkFuyd2jck3THryrgQzK/2vHTfnn4Q9u0VftNdNpMhocmZ9eE5LoBaVh+uiZb5fObNF/RMTHpf35B5FCqb9XKSIZ6aws7ypIP4E2wdg/wOe3uOxjwM9+jXcck1FqfR8inTyRDH5Z2zUCSFuCiQZIWvJT6ca3Yc+1rsj3Ukw7ofH3GtQdoMiCvPJ0HJ2mrul1GD9BjD62P0EXTA/0+1NfogmRoC326MBvykgP9HCYD/KTvskkvSRuH+IPeBJMH9nUPeM7P1rpY4Q7X7zvM1tWfOrnXDS8tGCINMqnlsBp/uZ70WHcGYyUYK5H3NNyqUgOcRlfcKlmxCs9qSL0JffvYVulf/ur4Kp5rWxD0k2GVxY3tpjXAdfvkAB8PJGn58Qxa8tFRDkjSBsUkrYwy+iRcWhbkRMpLBpvSwMDRbbKPB9D4aPnQIEkbYEv90KlooQz1ZA+vD3JodVV/dqTlw+v6nc8+PZgeYM9AKU/ny9fTaHrydR57oMvwk7SAgw0gD0AD9N4EZXRQTjKsePn13uMf//jypCc9qXgCLtoZL4GOb+Ze0+FVH9J8kaQdRu80PwJt1U7tJuMPNN/BJguTGr5rA7MPq5c8MBuwZy55AaZv1rYy2FEOzB6anrZ0jJ5g1x7gc1rdbzD/43Xf8q9rikcOXL8eGNED5K4JOUDjkQkE2EDjKSMJst2z+Hj0kmG7nVAfSIYxhb0kC/e8MoD6JWn3VJn/JGl25S/1A7PPhrIqq41naPWSJmePjnSSFsRI0yPrbUYnaTbQvQ7KkZZfPniCPeSBycxe88CpW7aWutbT+rO+3Fd/Zmvw0/vzGHd6XKGVeGP5SvSKgc9qhhb4NchB7wiz7WCgwckJ7hNOPLkNAvTcmCoAz9aACAZkSYga4DWi/iOrqP3hS4OePxnydZ5Bouu1TPUf3YoW/npaniRt0ErS5AYMgxAboDHrP7R83T4aj40xLY1Pr2ZrbZcG0nQBmm6SVr5y6YxldPBA5+PJB/cypMe0NHmSNngmkWyQpJXXEmfwP/UCvdhkmFSs8jjDxQd++eIXeoLmt7zlLcUrQ7Zs2dICWs9TsUJjwoSPO+644oyEFUF5k7Rv4AIaz0xxIN4ZCP5jgw4gs5LjOieDj0xAyWJAzt+eGeNJu35a7VksHmXATpLWBHaBNrHVmLv4R7erjOnO20hY+wUbfJgMPtV+af5P0gIN6VI/9CtqA2Qy6JPRhV0DOgAPdl3dG+hkyJMMWB58gGYb7vr4eIA99mE6Sdq9LV3mP0mW3FtkdEGStm2Ox74s7JEpBwZ4SVob6YDO0+/pArodkkEfPxn6ML/KO8Hkgf3BA6eetq1k06ZWVcdk9OU56z01zhgCobJwTzRZ5Tfl0T/8UXJVsuvNLNfogjEfD+At4qEy0kPlalVrhdzYbtJTTj2tnFa3uZJhQKCXhImFAcLN2xjz/5LhJp5PNj06SRqNn6QNiKV+xjJ0ZbU/dDLkUR/MZEgnaYMWnbLCZ8xP0nRL/Yz5nYZBFbf6oZNItnQy0NremPUfnYraX5KmJ2FQ7DL6yeALdOfTSxbzJEtpukmotY4iH0iyUA5hsvM0nb0B6tftJsO3ays72u7RAfe6173a4wb8hNfZBb/So58M9fXLG8GHZzZ5MaSAyS//PFAuSfEcI/bIvCOLzPuPHAb10LpXv/rV5bnPfW4h914370fr9tWBr2Bgi8szWRy2tbUi+LHihDYZmVwEUvKDZLhe6J2AaCBiAAAQAElEQVSBMro8GdrV0xsNd//pF8ngi07DrgOcDLLuHz7Edx3w0DBIBt0kbZwgMwZ03TL/wWdHstNwEqx2/yC6Dpw02cKYwO6Yn2ThPsOXH6C7rnSSZiNJGX+SIU0/GfoTuuuonzTceUkWbJFpZ/drmT6TB/YDD2ytccK27bP1nluMKfTxDpXbWiGNsOPUaekOK/G6bDneIfBZrsBYjWeWsBuvRmTwrCWpuoIDz1aMd0r9ln7SKacuybOeRDIMBOvJu7t5kr1XVrL3bI/bmaQNvEnG7DOdTtLqZWDWP0AyHDz29FmPGgCCCjqeW+T5TH66jKcB+pbVHAGIB9ix4bEEXhD7xje+sb340YtdydhwQN5qkiDJdpb3H3nAXZL2rjTvdPN0cIfCBepJ2sqScgRXbPlpsmcneXyAFR8vpCWzoql8urD6KTMJcoLT6QE+7f5EM5cMgYC0ICIZ0mNanq67ffv2tsri2nZeMuSRBnTYQydpK6TS8sD4cLL/XNdk/6kr/04weYAHTj5lS3u+z2yNJ9pCSo0lZiuIhtyDgF6DGpBIg5Ye/VuJNxI3ks6SwAejSeb/LabFWKXWYVjVafxe+HwA5H47y1kOad8+Tjp5S9NN1n8TJuvPO1/9NaEkbVJek/IeVEqyorUkrT7J6njFjPsJM0nrI0mKIMKvbQQ3JptSP4KbPiHpZyazJG0LNRme5eK9R56v4sFzDi9bifErGUGM/MBzWKwaCaKUYXvMKg2bngHjl4Ke/WTipK8c5VodcrjaYWorTJ4P43lPXkfgkLWzFrWarQ3ypdYpSevv7UYlnOB0ecC1cJ26P9HJcD+gXTPbWMtXNuiTK5wNGC8Jsl0zaTrkMAF7+OhkuJZjedcj35OQZKf3+nrLSrLerFO+yQNnigfcY9tmS12lnSkL21017MBfDuMKko3Ta6UXAp/lBmpcU/AAY/AYWlRWlfBma5SWpJzlLAeXU07bWracdposDZIsubkbcyf/kkF/Jyr7pSgZ2pUMWCOSlWmyAxFmRfC1YfqMIMPE5fkqzukITPD9esUZnPe85z3FVhQ9fEGG/A4ZW31561vfWrzvSLCTpFotRTAEvvOd75T+eoCvfvWrRcDjZ9IeOieocViZfQ+AY189GKAH2zpTJ4HOU57ylPaKEs958XJKZ4voWfU5y1nO0lYJ5FE3kyV6gt33QJKFccL17v4UEKMFOvzrevW+gCdNP0l7WCca0O0BTTIEM/LhkcmHZhvIk6QOvJvaNZV2jZOU/kkW6c6b8OSByQN7xgO2vE6rW16zNZ5w/y3AvHlpZA07oBafNGLZvy5fxl6SnJHqBtGLUMOtxUSjGKTboE5iLfipeG7O/txcC3hOOnl9W1xJ2sDXCtp//001X8EDczrOiC8NPPHWE2sFM7alTDQCIO8z8l4ygY0gQ1Yyh5492+kjH/lI8QC3e97znsUZHIGLiSxJ8fTqv/7rv26vMjExOvMj2Jmt/dRTtr3641GPelQRYDk8bavNypOVHNtjzvUIiAQ1ngzsnJGHzVlBcu6HvvLoJ0OfNYEmUc0JdsMDSXa45/ULkKRZQiMEK2gg7anHrhHatRXU6AOAjmtiJTBJC2b0HTYEUnT1K/1Dv5KHLfk63zX2c/FSP8lQl0qeoX9Jmn+SlfEZWpmpsMkDZ4AHTt2ytWyb3T7/5WOIK+bmAyHFu0fr3lMNeqQGGHgDPfwfdqYGeuX/Kz65ebkh6Qbz21qNrpPZXJ1MDDoGCQOIpzNLr1zUxN3oHkiy4IIkLfi44x3vWKz6vOAFLyi2przn7GUve1k7h+Nx/SYs/c1k5Qncfq1lQnLWxxkdqzMmK4bRDi9/7GMfK569Y3XGipBXBAimrPTADjpbVdJnbZUB5dAV3Fgxsjr01Kc+tXifmvemeQWBMshhk6jgx+S5ZcsWrDZJNWL6d7o8kKQFKwIS110QI2AxtvC7IMX15XvXTtqLSp3lgl1L+t7xdeihh7YXiuozeK6Z6y6ghfUdfDTbtjcF5HggGVaLksW+W6bP5IHJAzvxwPpFxvrtc/Veq/ebhRUwVxdWZueDnzlxRwXBj1Kkxxjdoan1xDLcVnyW8VpybBC9EqiUCm3efFD7Lf6Wus3VMk//1uSBpF7gkWayND0S7ffkbA2SNUI/SobJxMR1xBFHlBe/+MXFaoxgRFDinWWen2PFxcRkYrMaY7J64hOf2FZ5PGPnAx/4QNveMvn5mbr3JTkQLfDx3B8Tpi0xcj+T916lT3/608U2lxUDB5e9I80E6xyQun35y19uT5P2TiXvdNq8eXPxvidbZd7JJvBxyNlZIJOllSMTbm+fNk5w+jzAl8D1E3ywpq/ArqUA1QqhFT9bkgJiv9R73OMe14Kco446qnjFjV/2CZAEy15iKuh1Xss19pJRB9wFRp4jJQBnxzbq4YcfXt773vcWAVAvV9kTTB6YPLD3PbBt2/b2OgsLKw1qBDMn+Gm4rubUKszN05Us6DFGD1B1q95AL/2/Q+DTjVBD9w0vdC2h/s3VZShQl6HqZDZXKyT6cipbngnW7oG5ZRdleXrtlvZ9Td+ml9cySfGsHS9h9IsrE9LHP/7xYvVHIGTis5ryhje8oZD7FZcgQ+AiAHn7299env70pxfBjRdAkjuTYwvL6o9VIVthJk8Hmp/85CeXD3/4w+X9739/8Zwg54FsrW3btq2dDxFkPe1pTyvqcZOb3KQ41yPoEhQJgtTh3e9+dxEsmXxdL/WHtQ/usLyt0skQ8KHH+tIbEfgqSR1P6lhS74VkoF33sUwQxD/4+oNrcoUrXKF4BIIVGi/39IJSwYv+IUC+973v3bZDrSYKdu573/sWgetxxx1XvLD0sY99bGHDdpgD8H/5l39ZrBa5zmQOvru2Sdqh6DJ91u2BKePkgd31wNZts8XCinGg4xp81L+5Mmf1pxokA5Xc6d9KOksCn64AD1Dt1QFpoGuB87RAp5IlMzPlkEPOWrbXxKnzy/01x/Q3eWCnHuj9iVKSIviwFWEbAs9EZ4JL0raPnAGyfSEwMekJSKzE0Mfzrb8HL3jyC3bomSz94os92yZWaQ455JBCT0CjPEEIfbrq4f1I6iTNFh3YJCngYStJ0Q75yOhIw8sBHyznb+R0MvjPdeNn4Jq4Nt1Xrlf3rWuEtjpHLmixMkjHNbGd6bEDdNiwWnjhC1+4HWy3OndEXVm0uuP6n+c852nBq7RyPUpB8IPWr+haEdS3kqGeG/laTW2fPHBGe2Db9tmSmQzBj0Cnxhju+4pqVeZqCFKhUv2PDL2Ui7MyLAQ+g0H2xlkXgx1cxsdgMDrrWQ8pW07bVieBlQuYuJMHkiw4QZ/piSS13+hZA2f79u2NMBkmaUEPhjyCDfI+OZ122mntuTt4Sai157aM03QITISwvss2DPDYM1n2fGh8abKul6SQ4QOyJO1n9nTUUb6VIMlCW1aSbyze0tbyXQfXSfDDz0nak7gFluR8zsdAmp4+wZpghhxf3n7d8aTpCGRde4ESPTJ8GJ8915RcHsGU+nQ53QkmD0weOOM8UHe8ytz8rpJ7tsH4nHGtitkDv5Kl4R7IYOwEZshahmoQvRy64aECQyBkYJitW1x4W7ZuLaduWfz5+vL8U3ryAA/oYwA9BrxkaWBgsllJh66+ByeLeUxYePIlaVmTFJOkSY281A+6ohbAkCWDrrxju771j9PygJ4nSQtk5ANkawX6Hdaa50DTS4YgsvsTtq3kvFSSdt1cMytyrqnrQadfP7SAyDWih0+vzH/w5sn2MlL6SdqB6VI//C9vsngdK7sF0oIocnnYlVY++QSTByYPnHEeOK3GFt73OVuDGffkGFotKr9GOy1yIWu8+g9NVMmFP7yFRCVa4FNx++vKlDo0w1WwEABVWkUO2nxQse1w6patVYW0mZj+TR5Y8MBCH1rgDCuKSRrH5GOCoYeGTVqdJw2StECjZar/Oo9ekrbSg2eCwkOzl6RNZsniRFuzt/6apGF6yjSRkkmDZJCzhw/YTdIm5k6X+klS/5fGT9LqSg6aYPq3gwf4GJN/BS0OEttK3FK3zKVdE1tU3Yf06cpjRSdJ87fghC6gkwzXDU0fdBtwMlyfUj90Kmp2ugwvGWyQqQs8weSByQNnrAdqqFEys7nMZLgf3aMrQR3IV6jYjjGJvF1xIfAZ1IYVnS7EowwYhxvUPbeDDz6obD5oczl5D7yaopc34QPTA/pMkh0ahw8IkiwEDNLLoU9I+DMzM7U76p1SA3Q7Up2Gk7QVniRES/IlaWl67MPJwKMs3UEa9DQsDZJF2/gAfwwr8cbyjUYLNAUV/ML32o/3+c9/vvh1n7NWZK614IYc4Aly0EkWri0+wAfJcE3kH/PJOiSDTpcnaStEy+VsdN6EJw9MHjjjPOCX4n7dbrGl3ac1GoIX0uusyuJzfJrBwQrDoM4KbRkJtxc04FmsGvTs6S2uZnb6dwB5IBnOwdgysEJoVcYEJz0GMmlyeAyd1/P1tAmw0/TRoOt1m85qkNOH8TtNRl8+MiANg053jEdXGgZswXgd6KHJkrSg7gC6rKerKT3QEVAYZ+C+0uNn6n5xJ/DhO7pJFspL0lZo8OXl9x5AsYNXln2SIf9KsmWq7dd9eF03SVs1xJtg8sDkgTPeA1u3zhbHatzzoN2bNV5RE/Q8WQZ6cfFGms4YOm9hxWcQ1kwD0QKeplStdizosex0yCFnLTObNpctp02Bz7y7NiTSL0BvfJJ2jsJElAwBj8nI05C/8IUvtFdQ+Kk48C4sPzf3Wgp0x2ivmZDusJzX0x3TW05Lf/3rXy9eM/Gtb32rfOlLXyrSbCu30/Q6sAOkYTCmpcFKPHzAPkArxzNkSv3wE78IuqxgLNzAVbbR/pLFlRpt5xv9JEnxHCbvRfNLPP5KFvtR15EnyUIwmaSQlfkPOsl8qizRS9LSSYpPkpYe00mavSTFJxkweoLJA3vdA1MBSzxQN5jaFxLjRA1HaoBTKtRYRaJpLtJ0sJZjvA5kLfBBjJktPW8UPQaDytnPfrYaGM3VwGdrzzbhDewB/cNEbqLSP/o3dWnf3L1mwrNRHvOYx5QnPOEJ5fGPf3x7pYSHFHY+GZBeK8jfwcPr0PJ2/Hd/93etvL/9279tZdIhH8PuljnO28vpmKzT7HrY4ic/+ck2ifaVCatAugo/wYDv+BC9UUCbe1sFg9rPJ5627Dk8zvvQAQJFcv0Jli/JkoAFr8NYB295Gi9ZzC+tbLhDMsiTAXf+csw2WM6f0pMHJg/sGQ9s3batzGzaVIOdGvC0yGOu0iuDEpffj8vTdFrggyAEA10LqIGP9BKooZc0nS2nbYMmmDzQPGDi0Df8HBj2C50b3/jG5SEPeUi57W1vW25wgxu0B8h5Kq7nr3iY3HWve90i7WFxuwvyscHW9a53vSK/MvDZvfa1r13IPLCOzLNZ8NGe4NzzSO8pUHYHdWP3bne7W/GEEZVxSgAAEABJREFU4ctd7nLtmTKn1VVSvkp2PqE2px6g//QPwTGcpNjmStIGM76R9ouuQw45pEgDAZA8O3NJMvg0yc7U9jfZhqlvMl23DXOxd7Ohp22r213tl+RzgpOWu4YobcyonJbe2T9jzVjezvgsYbLWoir2F6Mq21xzCq6lbN22vQ7i02rP2JEbnTY5WdVI0g6I+sbuIXBeDeD9W56M+4hHPKI8/OEPLzB45CMf2WgvDl0PyC8fmw972MOaLfRDH/rQYpXHu7+8yuLud797C8Dw/+Iv/qKoC315gTyg0/B6QJuAegG0VyXc7na3a6/BsHIhMNRXkiysWEhvJNBXBDJzbawp7YAyHv94qKBVH9uEtrz4K0lzD/1koBtjjf+SnC5fK3cMayx2UttND/Dxall2Jlstz8Q/cDywta769BXfIRaZa1FK6xd1HIFBb3ENU1pQ1NMwHgwWVnwkAGEzMDImDUoxgJRy0sknFRUp02fyQPWAScykBZvAzn72sxdBkI7qW7utDHw839r1JbpJau7T95eknStizyTJtu0krx945zvf2SZVr7ywAqUuwMHjUj90QSX3yB9b6gGS4WyK9mq7lZ5ebjKsbvRCk5QkPblzfABIk6GtSVq7Xa8k7VrpK96NdswxxxTvROM7fYsfk+y09fzfYaeKe1CYpLVhD5rckKbWet2SNP+sVb8pT//2ew9s3z5bttTgpwh3+s6TGKW2TF+oqP0t0FXWGON/gpv59ELgIwOoYVIToQeoRclQDXlKs0ntxJNOaTrTv8kD3QMmKJOT4MMkj+9puEA/IgeCITKTHZxkYTuDfK2gLLpl/pOk2cE3eVotcIhaEOLdXV57oS4m0VI/gjD59yQoW7vYRgN0La7eVnMtGEQD9eIXNBjT0gcy6AP8ngzBjrbzB18dd9xx5XOf+9zC1qVgkU/pyAevBmOfraQzlu+KHuenm2QhwBnLOk1nd6Dng5fnw+uwXHZmptVpb5WfLPq3l6G8DknaPaSf4HWdCW8cD8zWgGfz5oNqg+tqT41HWj+ouDJa32jpmhCuVNT+8BbTQz6C+a2uGtxIzcNYuaouGDWQb6vbXL/81XHzmhM6kz2wTxSvX6hIMgxO+o/JyqS1efNmovZuLK8NkCBPhhUR9OzsbPu2P8ar8cc6aJMhYNdkKl+S4pdV//u//9uCIb8qe/e7313Oe97zFis+vR7yA3lAp+H1gHoI+mAg0BIIopMdB3Z1TgJtKEjSrjef840+4trxOX/hX+hCF2rXblv9locPkp37Sr4O63XoSvk7D16v3XG+5XaWp+muxMM/s2Bv14f9Dqu1cbk8SZubVtOf+AeWB3513K+L8bX3AzHPmNZa6dopkItAcTHVqIUVH8oyLURHVbmlG56tYiFQKV/7xtcb3XJP/yYPVA/oJyaoSrZVjWQYkJK0b8nJEOQIhnqQJI9JT571gPwgSZsgTZylfvDU5dOf/nTxGgQTpsOyH/jAB8pRRx1VNUqrYyP28L9kaCezSdoWnHqBUj/qVtGCT5JItnQjNsi/JK3N/GF1zkHmJG1QS9LOiFlZdh3puIbJYp7uJjJ0x2jQ03AHfNDTHeMBabiDMtGd3zEeSAK1diQDjTHWQ4MxXxqMeejVoOt2ufQYOh/Ghzv0NDyGsRx/Z2kyOgDdQRr0NDxOowE+X3Ya7kAGpOEOPZ0M40hPk49p6Qk2jgdc+6//9zfKwhkfsUlt/txc/WcLTLqB9M5hZhAvhDvFg4IUsAB1eanTpRo9+ugfDFmm/xveA0kWBn7f2g1w3SmCGhN+ksYS8CQDnSziJAs2kkVapmQxnaxM01OOsoF6HH300eXb3/52m0DJ8b/3ve+Vz372swWtP+MnS23igWQpP1l7Wn71SZbmwQdjmXSHJJ084DH/d3A9rAwKcpzDOvLII1sA5JAz/thf8tDnoGTRX/iA7nKgqy+SA/lhQLYcyJNhwk0WcbJYXpLWZ+n2/MvtJWki/GSwgyFPMsikyTvu9UzS7Hc+HdDT8HIgTxbLke5Ad0z3NNzrQy49hjGPHt92HoxHPwlUp4fRPFLniq4DN4X6D62doCZbHjz0cvvJYFc59JMhnQztxE8GnvwTHPgeOOaYH9btqboIU7uafgMqY74fLba/ihuvcwa9IYVuW11DsmavnRUNDVALGEVSZEfVSQWeYPLAcg8ki4NQskgv19tTaR242zIwGggFWN///veLMz5dJhg6/vjj29mRX/3qV21SSXasn4E32ZHf7Ux4z3jAdUvSVupcs1I/eFYEPXDSYwcuetGLFitB+EmaLtr1LfXjele0MLiRdR4ddJKWz/VPhsmSrMx/kuFay5sM9LyorQqyIa2OdPQPaXxbcmyhyUCS1rfoyAMDMnkFd70u8uGR0QHS8tEb88mkQZLWpjL/wZsnG19+6SQt3eXJkE4GP3S+MpOBV+onSftyUMnWll5PabYBnvxJsBvgI2CgndLaIoBNBt0kzW6Sdu3YoQfQIEmrg3LYAWgy9WWfPhoPPYaJPnA9cPQPfjDqNzW8qYGKPlCp2ujhf41k6t9AD/+raNlfW/EhbJkRTQFRg56GBkx+3HHHl6OOPqZpTP8mD5yZHkjSBnaDIDAJGQhNls73/OIXvyjjj4nK05T7gedkcQCmp38D9J6EZLGcJHvS9H5ry3UCJkXXTUP43pakxw3c6la3KlZ/krRJkszEJ08S6g3wEfjsJGmDIrv4sL4BkizYok+OD9Ad2GFXeUlaH0tSfLpuMqTp0SdL0ibr5TrKogf6BK5e43zygyQL26Olftjq+ZO0tuGxBZKhHlV1oW3JoIcHen76oOdPBj1pkAy26CSDTP4k7ZUd3Q5e10kGve6rJK0edPHoCmbZlwcPxtP+JM2/Zf5DJq9kMtjmK3zBE1m31Wm6E2wcDxxzzA/Kr084od0L+oWWC1Mqo/6JVUCpyzUValBUmVR2gBb4LHJlWoSateWrnGJf7ahjji7HHXfcovpETR5Y5oFkGPyWsfd4UqcHBkDGk0DF84McgLvCFa5QLnGJS7SB+CIXuUg57LDDijeA+3UXRYMwDNgZY/QEe9cDJjDXLklBuwYOnrtWZz3rWVsAkKRNjPTIQddNhvNUZKV+8NFJ2jVPBvnmzZsXHndf1VpZMF320KDnN9FKC1KSwRZdQEcekza5PtR5SWRrQAckA48OAR7aJC6NTlLH2LlWZzzlsK0MIA8gUx65fNJjTEeanIwuDMiSoS7kSVp5Y5reGHqeJI091kWrYzLUvSnM/1MHZQP1n2c3JF+Sdg3oYcJJWn2UidexMkDn0e02uk4S4gk2iAes3P/4xz+ugU2NSmpgIy6pN9BC6+caVf9XWf0/FjVJ/zcEPpQqYFLuWOeq5summZlytjoY/eAHPyKaYPLAPuGBJAsDZh8Qz3Wuc5W73OUu5SlPeUq5613vWjv+XPH05H/4h38oXifhadIGZAOzgXSfaMgGqwS/G1uSYRJ07YDXmzjsbHXO9eEWuiCJZINkyCdhhc+Xsf4LOnY72NYUCJMJePuv+QQ3dORP0vpIkjYhm2iTtHNG5OqhfKtR7J100klNv+enQw7jAfQYksW663sCc3isox1+hejZRbZqnVNTVpIW/JX6UbeK2h9/NaL+S4a6V3JhdSYZeOrTy+JXbafXIUnLQw8kQ127ffrK5QcgXzLk4VsPCNWeJIVuzycPXb4B8pIB9XDN+o8PksUyu65VIdfNO/W++93vtqd7syc/PK6r9AQbxwM//dnPW2NbyFL/6QugMyur3aP1X2XVCAYD1YObSrczPjKRwZQXcdWoAp3Yt+WjjzmmMqa/yQNnvgeStKAnSZsYWp8tpX27t9Jz9atfvfhJtEH/kpe8ZLnyla9crnjFKxZPBU5SNae/M8sDyY7+Twae1RDBj7qhTZjoJO06u54mWr/6KvVjAn3FK15RbGNaKaqsQscDLJ/3vOeVz3zmM0XA8ra3va0cU8cvq0omVzrKSYYAwYRqosUT5Cgbr8NPf/rT8rrXva587Wtfa/Vggy0TNND/QC8/Seuf6m/8hG3fCQ6SUGsgD/jCF77Q3if3rGc9qzznOc8p//iP/1i8W04gpE6CBWWyJWOSZh/deb2u9NgEXSaYetOb3lR+8IMftHtEPeQF2qF+yaJNedmRH5ZGa2uSok5+LPD0pz+9fOMb32hpMjpsAjal5Sdz3fhdEPrSl760POMZzyi//OUvWzvI5NFOurDzXi94wQvaoynIui20tsLqBU+wcTzwk3ovDq0V1JS6+jMPC4HNAjGoLfynP8hmFnjzhI5E1HANesb4qKOOntea0OSBM98D+qbBdTwIJmnfYE1e+AZdg2rHaHkMwORakQwDfpIa9+v9uBPsLQ+4bklaAFHqx7WpqL3Ww0To2lkNMEEKZlwrE6HJ2sqIVT16VnDYoue6/uxnPyt4SdpEbNXEWa9DDz20XOta1yrysSVosrry85//vF1vAUkPeqyyCJoEPuwJmky47CvTqpS6ChbkF0ypv7oJBti3EvKTn/ykTegmcTJ9zvOktEt5eHT1wSTtCIG015t43YmzTvzw5je/ua2k8ANd9VAf+dVFHdVHfZWr/XyiPHUUGIIPf/jDxcuCtYdMHbTZ1oGgzhdbdpWJz766sifNZ9rJ9rHHHluUDfxakj11g21D4KP5A2ZL2/hCfoGSegvq+pk7+em5VuqgLNfvYhe7WLn1rW/dgjW25E+Ge1y7J9h4Hvjhj35U79tSoQYywp4ap9REdYR0RSv8LR/VZxZ1RpmqIYo4lWS6bJvdXn72f/+3qH5AUFMj9lcPGADV3YBpkOxpOFkMYKTpAbpwBzIwTnd6wnvXA65Fv25oE7eJ9sgjjyxWEZ797GeXJz7xieW1r31tex7TF7/4xeIhlCZPE7TJ84UvfGE7BC0YomeVxHbmRz7ykbZVxW6fROkrTxDwz//8z2015QlPeEL513/912ISNrGbnGEBzlOf+tTy2Mc+tqiHlRJlmJjpsPlP//RPCzbuf//7t5UL9X/729/e8j3taU8rT37yk4tAgP0XvehFrV3eAWe1Q9142GTObpIWmDmbdrWrXa389m//drFSKbDSXrod1M/qk3fOsfeyl72sbQXxHR7Zec5znvLc5z63bfm+5z3vKXyiHmS2jr70pS+1ej7oQQ9qK01WbwRVnpqt3laeHvWoR5UHP/jB5fOf/3x7NATfPfOZzyx//ud/3sA16fUXwFihIvNuvte//vWt7e4v9YcFrwJRPz7Qxutc5zptpY4/k+FMFj3XiU/AOc5xjhYQu+7an6RtSaJBEmiCDeSBY4/9RSn1sotNBDxwi1cW/pUdP5RG3FHgU7lVqOMBBiun/rFW6reO2UpPf5MH9i0PJPUOmK9SMtDJgLGTpXSymCZfDsnO5cv1p/T6PGCMEUTAJjWrFb7te/6SifbmN795ucMd7lA+9alPta0Ok/Y3v/nN9jNzuroE1AsAABAASURBVMfWVQfnP5Ru1cIKxgMe8IBy7Wtfu1jd+O///m+itvJD/5Of/GSxQvOxj32svPe9720T9x/+4R+2YOoTn/hEm0yt9ghwBEbf+ta3yv3ud79yoxvdqHj45cc//vH21G8By1ve8pbCzp/92Z8V22lWiGxPCXJsz3gxr4CBPXX54Ac/2Fa3rOQ8/vGPL+wLNLRbvQHaNtRrXvOadhaNbcGEQK4HAlZe+Ez9X/7yl5cLXvCCLTj6l3/5l9amG97whq2N6iQoZOv85z9/EUxZMbISIy1AEyR+vLZJXa0CPaEGgQIiqz8CJasxAi+PhXA+rtSPcl75yle2LWRbxx/60Ieaf6242W5kV71tMWujoM1KkuDIda4mCl1lXO5ylys3velNiy04IDhK0lbs+CNJW7lNUqeiuZIMmC+StBWgZNBhd4LT4YH9MGsidJmrfUPl58o8IdEWahD6HGgHoDHmAW90xmcwUk20jDUGKnOjhxdu2z4FPvN+m9B+4gEdfHeqmkxBz+74a726ggd5t2/f3s7jWGmwLSKAAQ6g3/a2ty2/+7u/W65ylasUwYQtF5M+bBXARI5m5/KXv3z5kz/5k3KZy1ymBSrsfec732kTJ7nyBCeCmv/4j/8ot7zlLYsg4QY3uEF58Ytf3LZS2LJKogznbX7/93+//N7v/V7x0/qXvOQlTd/EboJWlrMnF7/4xYtJHE+gYMK29WPlRZkO2N/nPvcpVrMEV84ZsW9V5WY3u1l7TpFgRJtN6OotCLEqIhASEAg2BFDkF7jABYotOqs1tu7ue9/7lkc84hHFdhCbAo6HPexhrTznZ5xpEzxaXREQ0vvTP/3TVmdPMRfQqJ92Ciy1QVtsCd797ndvAZiVJys1ghgB0VWvetW20vXQhz60/PEf/3H9QrytBY2un/NUVpYEoO94xzvK9a53vVaWa5Ck6bouroVzeNojH3+7V5WTpG2j2Rak+1u/9VslGXj6C332+Eoe/pSeYIN5oPYJ17/UaAUeYHjDRKnBi/TOPCJsGslr2FMzycggkKy2FwaRkfJETh7YZz2QpA2YboBk+LaIBuNKJxknJ/oM8IBJ3HVIhuuSpAVAAgeTs8DGNofJrdSPgEXQIU9NNl3bLiZpAYYVHcGFfORWjpK0idbESMdqCR0BTjL8aktwwaZyBFImXqs27PlZvdUO9TDhqptJl46D1IKGhzzkIW07y+qTck3SAg9p2z33ute92sqQwELAITAQUDz84Q8vAiH11AaBhjpaBfmbv/mbYuvKqs2rXvWqtiIlAFJ3wQmsDlbClMGeQEnd+EmglqStxHjL/ZWudCVVK4InebVF+5K0rUQBoBUsqztsnHTSSUUAKBOf8Ys6aj9fuHbsANeKHl85m3T961+/fOUrXynqJHC0ymZVil11BnwgcHvMYx5TbNNZ4cPTBteCfduNAijlC7TwrBw5s+T60XPtlD3BRvVAHTtq0/WFGrUIUQaoCbwqWvJX2TWs8X9gzwxox/8t4Bmxdb5RciInD0wemDywLg+Y5A1OoI8rJlLBDRBw9JUQ21N+iWd1QLBjdcTkZ8WCHYGNMyK2weSlD3shrQmbrgnThC99vvOdr1hNEOwIcmxD2RYzKZvYya1G2GZK0s7ufPSjH22rTvKo87ve9a525sU5ICsynjJtcrf6ozzbU7aEBAa2yWxrsWl7yuqR1RkrT3TVS/3ZhQU3tpys/Nj6Enhop7oLlPjLyo5VLkGSc1C3uc1tCqBjC0v7rfJYeRLUaJf68R/78gscbn/72xf1F6jYdhK4KY++68Eemj11s2rEd1bgBGPeh6cDCKS0xSFkbbciJgjTblj95RfkqL+D27bibIc96UlPKoIePrESRJctq30CMDZcY3bYUK8kC1/E+U0dJthYHshMDV1qkNJCmYpb1DNywQ79gk6Vd/7KW11VqW581QipVJgrOuO2aaurum3625880Dv5anVOhtUeemA1vQ3N3wuN5+skbVxJ6je3Ot6Y7HzTN9E6iPyGN7yhvPGNb2wBhm0dqyEmWL9yeutb31psy1gpMRmaGAUSfrX0/ve/v1z4whcul73sZdsDK03eSYqgwThmG83k75CvszJWH5RJlqQdpL3FLW7RfrauDg5UO3OkDBOxVSXnZNhVpvo4t5KkWKGwUmFLi0we52scRhZgCIK0DU/gUupHuYIBgYn2Kc/BaQGS7aIjjjii0LViw28CM49qUL6gxtkagRm5IEFQZuVFAMIPzuEIyKzKKMdh7iTFNp8VGYew1U1QkqStplldUXd+EWgIOg855JC2RSg4cVDboW/t4hP1sgomsNN+gattwMMOO6ytugoYtU/QJLC6xjWuUdh0vbXFqo4zVdqgTGUJzgSOtvbURXv5Slmg1E8y9J1KTn8bzgOp48cmAUqNUUr91BCojiOVUdM1emlJuBFVvvSvhk1jxkgJWcOomrVsOmhzMzbWnOjJA5MHJg+cHg+YiPtktmnTpvYt3kqEbReToknSwygFPQIZ20UmYkGSXyPd8Y53bL/qutOd7tQOyloluvSlL10c2BXowFYp5LH1YtXFZGwLygoC/p3vfOfi10XJMIkKXug6G2MiVgeHoG0hCZoEE8p1fsVKBR0rL8oSEMG2haw8CdicVbLV5VwR21Zy7na3u7UzQ9phQudDwY28zilZQQLq4LwMH/EPfXVWjwc+8IFF0MAvDlJ7vxmZcze2kdhxDkfgJK9Ax0qM7S9+sCWnPIGLA9zO+lhZE5TxCR351Nuv1vjh8MMPL37ppe3KtlXFBp/e9a53LX/0R39UXDdBj1+Xqec4SHFdrQpZjbPCRuZ684cVqu3bt7dASXvJlM83aPrS+gxekna2iK70BBvLA0nK5oMPqhGKdtcopcYrjZrHZV6CtxIsrPh0oU7WoGZsuEZRmzcf1MUT3tgemFo/eWCPesBkx6CVG5OgMcc3fZOoSdwEa3Iz8Zrc73GPexQBkLMrzqdYgXEA11aPiV1QYnI3UZLbvmGfjtUSk6eJmw32r3nNaxLXb48z7ZdC6lDqx6TtF0qCD8GT1SUB0qUudam2WiGYufe9792CLMGW+qq71QtBgHrSEQzJK4AQJChTMLR58+Z2DsdqiDoJNOgI4gQCgi1pZ2RM9vRhfhI4CFYEJAIMv4DjH/W75z3v2X7plaRYWeEPgQj7ghu/VNMG9VJ/AZBD0vzpWvi1lsDPClGSoj3S/KKMI+oKlDzaxz6/0xUQClKde3L2yOFtKzdWcKz2uB4CJHV0PflKe2DBljbwA1156Li2DlX31Sj8emlacCRvMqzY4k2w8Txw0EEH1/imBj2t6RXXWKUyauTSGKv+0+eWrfisrLtZASuLJu7kgX3GA8nKA2GyyE8W6V7xJG0w7ekJ730PmNiUAoM+sZsEBRp4QGBA1nUPPvjg9swakyS+ybANZHXPH0+erosmk8eEasUEj1waLf9BBx3UVrQFFdLksHxWMNB4XU+AoGzY5GzVhy066mDFR5CA122qhzxWopxTEgiw2+vBFrky6cqLZ2UqGQ5js0umHfLSB3QFAkAasA8DedRNIKI8emzDymNXmm5Sv0nXoIxNkAwrK9pFzq488qLZhOXnH/6STxpf2TAZSAZ76pMM9x0d9tiyaqcs9RSUWpHqZ7Dw5esgX6cnvPE80AKfdTZ7TYGPDrui/Yk5eWDywOSBdXjApJWkBRxJ2tkSW0FWMkCf8E2IwORpQu2TH9rkyo4JGV3qh66gAJ+OfGTGMHnJpOEkbbtEfuXRpyePSZgtdgQvyaArHzuAnC2TvQPA7JBrB7689NitVWtlkUmb2Mnp002GgCMJ1bYClaT5hQ06yiv1I39FzXdsqB85fk8ng73OT9K2EqXZSYb2SAsu1UM56scGIMOjjxZwqbfyyAV3MB31YYMefbzuRzpJWn3xk7QvGmj6MB021EVghW+7zlafLbZ+XZSRpPklSZk+G9cDBx98lnU3fm2Bz+koYN01mzJOHpg8cEB6IEkLAvpk17HAwWQKm8QBujvBZEjXJNhpk2zn0ZUHTx744LpCRNeEaoJN0oIKMrrykAl0Sv2YWOVhk06SNsnSK/WTDHU3qasHPXbkUQ69zierWdqEj+466iFNn1waKFuZaDI6yRCwJGn1UFaZ/9CRBljyq5dy1AGdpOVjt9RPMgRElWzBBz20erOn7CTtUQDsyqce+ORAHjLlAXJpdujTxes2k8Fn5IImOskQtCRpARke27YFBZFJmt8ccnYQmq1eLtuAvX0BpjqcOR44+Cx7OfCZmRk66ZnTvKnUyQOTBw4kDyRpk3GZ/5goTdImNrQJsE+EVJK0h/KZ7PBNsoIVk2HXl8ckTJ+dJG1ip08PJpcXLTiQh74020kWgiL1KfVDR/6O5U+G4KHn63XpNugmw8RdTbQgjy5QLn266gknw+RPNxlo7QLyALrsKl8eQI5HbiVGmn3tBNJkaPrJUKdkwMqTn6zrwvjKgQG5tDJgNvFgcnnYUU7XEeCQAbownSTNx3T5mG/J2cDrtHLQdJQDSv3ggyQ1VVqA1ojp34bzwMymTetu88xacupoa9GbdCYPTB6YPLArD5jETGr0krTJS9rEiDceb/C7vskRSJtgk7RVATpJFoIp+TvPZJqkTbby4ptM4TL/oZ+kBUrJYJMuoEJXmb1+PS2fIEZdyPCTtNdqoMk79AkeH80um2OcRLJBMpzrUQc2MAUTSZbUEx+wqw5sAjyQBGp16nx6SZpP8NRf/l4OnKStxCRpQSc/9nwwHZAM9pPBHn8AK3fqLl+SVudSP/IoKxn8rPwkC9dOuucr9ZMs5lVuZbU/dhECPXiCjecBfWm9rZ7ZVUY36czMpl2pTfLJA5MHJg+s2QMmv5mZmTYhmuz6BLY8KEmGiY8OUACdZJg42dhUv/mRsUluUkQDMpgcoG1rwclgAy1fx2yaZNlJQtSChCRt9QaDDn0rMbA64cEmfjr4ygToJAsTPF2QLNov9UMXX9l8kgwBkPzS5GTJUBfl01ffZLCVDJhuMtDy0MOrxbR6sCktL0iGYIcuPv3OTwY7SZov5C31kwz1SNL4pX7k6z6oyXaNkzTMLqDj2rDfddD4bGtXEqIW3CZZsE8+zEsz7WW0ZfpsSA/oP5s2b15X22d2lWtm0xT07MpHG1luEALdB50eYzRYSWfM7/L1YrY6sIEe45XorkN2eoGtMbAH8GDQaRjgbUTQdhOdSdYkhsZDJ2mTpEmQb/A7SBvwpOUBaDwTKnkSaMFGMqS7juCEgnywctiB+4SNBnQAPbjXT1nJYJe9HkzJ0yftroMnL6wctshAMtjAT9Imd3zl8A3bAp4k7WGOSdrP7kv9JGkTP9v04d5GZVWVtmqDJkvSAh5pZYBxvuU6pX7Y4xN1UB86ld18m2QBdz4Z+/Kxj9a2LpdWZpd1PTpo+bvuGKPlIQfqIs2W9AQb0wMzm3YZwqzomF3m6p1FjSv+AAAQAElEQVRxxdwTc/JA9YBBqaL2hwYGpWT4NtgEo39kdDqMRGsmkzRdNhpR/3UaBpW18Cc9U1cYFhh7kVBWB8VoLwzGfOkO+J3eCDhJm+T7+JKkTaKlfvgiGfpOsshPBpq8+1T+JAurAslAVzONRw/0a58M8iRUGrDXiPrPBC/dQd5k0GWj86tqCyqk8enhJYN9ND4MkkUbSVrbuxzWjlI/SZqs1I9JHVSy/QmoEMqE5SNPFm3j48Hk3W7n4YMkLQgq9ZMM+ZMslJ1k4XrIK9Dgm2SRX0YfZUl23OkkK9qkN26HNEgW7fe0NqDhZJCrU5IyfTa2B/SJ9Xhg14HPOpeS1lOZAz/PgdXC8cDlG1uSNsjhG6iStMFTutRPnxwq2SalrkN+eoDdnp9tdqX7TZGkbVEYvJNQaeXTkYD3BIxtJVmYGE0Y/KMMder17frwBIse4CeAw1dwMly3JO1MED8KBFxTuknaNZV2/ZO0a54s5uu2+qQpTR/Gc42SQR9PuWyxj07SVl3wpNWhy6TPCEjS7qkkZ0RxUxmTB/ZpD2zatLe2umY27dMNnyq3b3ggSZt4+oQBm1SStIHaZNFh06ZNLUCSPj21T1K6LTgZykqGuiQpPiYnZdFBm+Tw1wtJWpuSHbFykoGPBiZUWxb8Ia0Oyk4CNb81YvrXPLCSjwjw9SvYtUQLfqT51HVN0gIe+gLOJO1gLzmQj0xe+tKAjc5nc0yzQx9PHtcxSbtu8iVZtT8kkW3DQpIF32xYJ0wNX+qBPZiamdm0Lmszu8q1aZ0R1a7sTvIDxwMmhU01mDHBg2QY7EwgJhtnBDzd1gPQPChO2i9UPCxNQLAeYKMDW2hYGewC6Zm6vaUO6khHPfBNXuD0ls3mGNhmE+51QXvInTqAZJg09QB1A+iNCuP2o4H+xB9oIODgO/2LzBN+vSQzGXzpachAn3PNvSvLtXZt9DkvEhXAuCZeBgrTY1sayKtPeImpa6hM7+M67rjjWqDuPVvKxZcPJFHNCSYPTB44EzxgLFhPsbsMfDZvXl9EtZ7KTHn2Xw+YlEwEJo8kCxPFv//7vxdvsPam7Te96U3tjduwN1+//vWvL+sF+YH8MOhloJX5iU98on0r/9jHPla8OZqut1MrH71eYH8lGNsjVx9v6vZ2bxNqkrYaYcItyz7JNIGOXSLAkRZk6FvS+hffJSneqv7Od76zvb6Cb/nYdUYLej/96U+Xr371q+0lpt/85jeLN7cLjARC3uAuP9uCnLe//e3FW8DZFjB5c7uAh62Pf/zjhS3BkzK8AR2fLlAn9Zxg3R6YMk4eWLcHZta5MLPLwGda8Vn3NTmgM44H/GQ4d5Gk/eLEREXuHTuveMUrikBDAPShD32odPjABz5QPvjBD55u6HZMZux9+MMfbjbf9773le9973vFSyq///3vl/e+972l14GM7npAeTuD3j626b3mNa9p7f/xj3+8ZMvFpHlAd5B1Ni5J2xrRf5I0K8mAu8+StBd8eo+T4AV4caf3YCVpwS6Z92gJUs597nMXacGT58t4WakVOGX4xihfTwvcPSnYE4SVxy6Z1aKeV/9mi5yNVsnp3+SByQNnuAfcv+spdGZXmdb7O/ld2Z3kB5YHdECTg2/UvnGbjGwf2Ca4yU1uUh74wAcWb4YG3r/zoAc9qDz4wQ8u8OkBduVnEw28VVs5f/VXf1W8Sdrboul4m3WXSa8XlLESsIff6wJf7nKXKz/4wQ+KbRk+4SeTZjJM0HrBNIHywjzMoyQtALLlxD9JmoTv+PGwww4rt7vd7Qp/JinS17/+9ZvO2c52tnKd61ynXPWqV20/97785S9fbn/725dDDz20rbjpj1e5ylWK7S5B0G1ve9ty4QtfuKUFPXe84x2LYEmAc+1rX7t4V5SH/LF/jWtcowiA1Im8FTj9mzwweeBM8YD7fz0F7zLwKXPrMTvl2WgeSNJ+xWQyMEn4Jmx7IEkx+d/iFrcoJhwvoLzhDW9YbnzjGzfA+53f+Z2C33lj3GXkgAwP7mk2QOfd7GY3K8qgB9A3velNWxk9D92VgBx0GZoNGE85q0GXH3HEEQXQu/SlL90mZ/5IBh+5WflJH0kCbUjoPtH4JC3QEdjgCyzGfCs3nS+wJhv7UdAN6JBZ7YEFSYKn3iel5WMfSAMrPUCeQw45pP1yjBxNX73YwFMXeiAJNMHkgckD+5EHdhn4ZHpP1350Oc+4qiZpE1UyYCWbdJK0ib7Uj8kC4Js8khQTR7KYp9RPksYno1vqJ2krIs2WialDFTXd5fbkBUlaHjRb9IB0B+lkqEOyFNNJUnyStO0pZSdDfTo/yZL2J0N6LO+2kmAvAH5PJEtlnX8gY9dF+/hB/0ALBJMhMLRiQ8fqIR3yHpRIk+GNsfzS5GSAbWmYDLj2XTcZrqk0HZgOSNKuLzsAr8thvCTQBJMHJg+cSR5IdhnCrFizXeZKppt7Rc9NzCUeMDEATBiYdKSByQIPDdAdxulksb/JnwzPTvGtHbCDjx7n67Y6JjOZSaNhgAbolYAsGSZE+QE9fOXC0msBdaXfIVlsW7JId/lGwfyYDO1PBl8LdhwotsXk11j862yN1RXXAAhakiEY7TQ9fus4GezxPR7cy0vStrro45EDaXrKkE5SkgHIOpChk0ATTB6YPHAmeyBZ3724fwU+Z7KTp+JX9kCy2PmStMOlJgmTS5ICSydpqzFJlkwsyWI6SfExEQH5THLAt/6xrWTQpQ+SNLtoekmQC+VL4MNjSNLyJVlgKw9gqAesLnCSBf1kKc1+EmpLoOftmDDZUQ//QAc+6EEGGpxwwgnFeZv/+Z//adtMeFZ8rLYB10IQhN/BdUHzF7/D7ML4eEnateo8OFnkSXe9jvEAGwCdLPbrZMg/ltGZYPLA5IEz1gNJ1lXgFPisy21TprEH+gQAg7EM3XnJ4uSB36FPOPQ6dFnHfdIzAZrw8OnCHaSBdMfoMazExxsD++O0/MnabjD56HcYp5OlNsgA3WSpDO9AhWRoq+sumAWuq1W8RzziEeX5z39+O2is/fyTpAVD9KUBWYdkx37VdeBkKK/rdzvSySBLshAg4XeQHyTprAlPHjhTPTAVvuiBrPMozhoCn12qLNZiojakB0wMJhONRydrmyS6LmzSE9wkaatC7JkMyUr9OFhKDvAFJ5W96p98Sdpkhl5VcQUB+9hJSq9HqZ/dtVOzrPqXZFXZgS7gRz62OuPhjq492oHkv/7rvy62vDx7x2FlvujXXD7pDkkWrm+XJenitvIoQeY6dhoG+Mmgjwb4q0GSVh453WQxjTfB5IHJA2esB5Ksq8BdRjUz6zS8rtpMmQ4ID6w0yWiYyQKgk+FbugAmSZtQTHAmQoAP6PrZsV/ydLt4Js6xLbwOSdpZjiSNxY68yZBO0spL0uTjf2wqv4PtFuWbnJWZ7JhnnH9MszVOT/SiB1yTJC3ItZVV6sdTkS9ykYs0nlWgymo/R4eTLAQySdr1G19TOmNIMk4u5MV0XZJBnqTZwu+QDGV1vWRIJ+kqC5gOWGCc4cRU4OSBjeuBZMd7ci3e2GXgsxYjk87kgWRpB9zVZGDiE0iY4DzczwP/POzvla98ZfFE3qOOOqoFL771H3nkkeVd73pXcQ5EHgGSSY/Xk8Vyk0WaTBlJmp2e7vXqGB/QhQU6HoLo6b2exPza1762PXn6ox/9aPnJT37SbCmbPhswSNIm12RpHdjsQH9MJ6vrdr0DESdLfcV/+kEyHFx2zb0eIkl7Zg6/WRHid5As9VuStjJHVuonSUsnWRLUJCn9kww023hJmm4SySWQ7MhbojAlJg9MHtivPLDLwCcz002/X13RM6GyyeJEliz2l2Sgk6w4qQhifvrTn5YXvvCF5VnPelYRcHzkIx8pr371q4sAyJOfbXEJhAQiHgJoopIPkJkkNTkJ1Mohs21iIuxgcsXvefCTtGcPoWVm22sNvGZCnTx52dOeveZCGj722GNbGXTZTIZypdkYQzLI8JKBHpc15qP3BOxPNvgsGfwimPXLriTlQhe6UPnud79bBMT4rlsy9DF5tDEZ8qHHkCzlJ2nXK0lT4/9kkW7M+i9J06tk+6MHkrR0soiTLOgmi3RTnP5NHpg8cIZ5INllCLNiXXaZa72GVyxtYm5YDyRpbU9SkuGbve2k97znPW015+pXv3p59KMfXR71qEeVww47rL2LybuWbDPJ6Bt/MuSz8uOdSV4P4Z1LHpRocjRR/ehHPyof//jH2+spvv3tbxdbVB5CJ78g65Of/GSTW1EyqcpjlUcZgigTq22185///OUv//IvW508jdkrDI6sK0/e6ZSkbceU+hH8KJstuLKmvzV4gN+pJUNAY7uLDz0V2XaXMz5W2JJQa33GtWmJ6d/kgckDkweqB5JhfKjkbv2tIfBZn+HdqsWkvJc8sG+YNWF16DVKUgQYVnO8LuDud7978YRkrwjwiomHP/zh7bUDnuWSDH2QDas+T3jCE8o//uM/lmc84xnlyU9+cnnLW97SfgX0mc98pjztaU9bWEF6ylOeUgRWgpNvfetb5fGPf3x56lOf2vLR+9jHPtYCI3ZNxED9kmGLRTB2iUtconiNga0YgdE5z3nOlkdAJS2voIrcxC3/BDv3AJ8JEru/khS+t9qG591qV77ylcslL3nJFmDiuYZ0yvSZPDB5YPLAvAeSYW6YT64ZTYHPml01Ke5pD1jx+eEPf9ie3yL4sfIioLj4xS9ebn7zm7cXjNIx8Zkok5RvfOMb7azNne50p+JdXAKOT33qU+19WFZ6/uu//qvc6la3au8Bu+AFL1is8lg18hLT73znO+Wud71r8b6ui13sYu39WcqzxcKOB+dpo9UH2yyCLyDIOuaYY1pgZhtGoCPokbdPxnjqKP8Eu/aAa9p9mKT9XN1qj/e7gctc5jLFqps+4Xrs2uKkMXlg8sBG80CyhsBnBafsMvBZIc/EmjywWx5I0rYqeibf+NGwCdC3eWdvBA4CEMFOMuShAwQW8HWve91yv/vdr5znPOdp22F++uzXQPJYjYH/7d/+rVj9ucIVrlC8L8uEeuihh7afSVth+tznPtdWE652tasV5ZlcBUcCoCTtl0T4Jt7f/M3fLBe96EWLSdo22dFHH91o9VZfdaKrDWjtmmDtHhA48lv3n36AZ3uSfwFZknawfO2WJ83JA5MHJg+s7IEp8FnZLxN3D3rAxAaY7Nhk5pu8rSRnOY477rh20BjPwdaXvvSl7SyO7bCez6TonI1tqre//e3F2R5nb5JhUrQKdP/7379YPXIo+RWveEV53OMeVwRDd77znctf/MVfFPq2uF70oheVN77xjS0YYt8EK7hSL4GM7S1njh7zmMe0rbF73/vebaXJuSMrPQKhJG2LRh3l6W0r02enHuh+gpM0H5b6cSDdqp2+cMghh7QtRdckSZWWJcFzmT6TB9bngSnX5IEyBT5TJzjDZBG+8AAAEABJREFUPJCkTV5JWpmChRvd6EZty+kNb3hD8RNm4NdTftVl20qAQc8Ki4nSlpXtq8c+9rHtILRVG+93IhcUwc7yvOpVryqXvexly1e+8pXi12Gf/vSnW2D193//90VZhx9+eJM5TyLYsiokgOkTLjtWk4BVHoehrSypg8mYHLY6IX9r0PRvTR7gs2QIVmXgU9fY9qJf0l3xilcstroEmHzLz/SSod+gJ5g8MHlg8sB6PTAFPuv13JRviQdMXmPGaukkLQBJ0rarrNA4yPrmN7+5HHHEEeV2t7tdC0yucpWrlFvf+tbF4WarMIIbkyNsIvRLKysygpif/exn7YyI80LPe97zinM5L3/5y4vAyYrSla50pfK9732vWEV65CMfWZ70pCcVgdDlLne5to1lghX02OpSVpJyzDHHlDvc4Q7lpje9abFa5Of0fm2kXoIkAZI8SVowp05JinaD7otkRx5ZEmhDAv8kaQeX0XwukHSt/Krvnve8Z1uZw7cSJ/hB0y17+jPZmzwweWDDeWAKfDbcJT/zG5ykBSrO1ghkrM7YkrrWta5VDjvssLaS88xnPrP45u9XXHiCoyTlYQ97WDuc7PyNA8rPfvazyy1vecs2ifo1mBWdQw89tFjJuf3tb98ehihgInv605/eHohnEnVOyM/VL3/5y7etFnUxwVphEuw4BH2zm92s3OIWt2gHor1DSp2uec1rtjNAzgTZmmErSTt/kiwNZkzU5Ge+x/etGiRpwa9gh8/VznYkbAVPsCOQJHNd+LGvEtGZYPLA5IHJA6fHA1Pgc3q8N+VdkweStODCBAbK/ActMBCo+Dm71ZtXv/rV5QEPeEDxiyzBhaDFCs4Tn/jE8hu/8RvtYDHadtjf/M3ftBUicoeeBVF+sfWmN72pvO997ysCFYGM4pKU29zmNkU+coHQpS996faTeis4dLZs2dJWGv78z/+85X3Zy15WXvKSl7QVogc96EHFao86O2tkolZ3aXlBp5OlAVCS1v4yfRY8IKjpAU4yPD7AwyH9ogvfKlxX5leQpK2udf6EJw9MHpg8sB4PTIHPerw25dltD5i4xoGCb/AmOIZ8q3dQ2YMJgS0kumRWBfBggZAJ0xkf+oIPKwN+hs4GPQdjTaB4aOUqC5bHOR0yNJv40spK0raqTLpsyM+ucgH78tAVkKmj/MmOE3KStgqVpPjQhScobXWMP/gO8EmS9gs72414yXAtXLsu73mkJ5g8MHlg8sB6PTAFPjvz3CRbsweStG/jSXbIIzgxmfVAx2TWJ7EkbSLEo0OXATRMjwwGAp/Ol+76aOdu5LPKI2CRxqfPBoyPJw1bvUEDaYEN3PkCnl6G+itf8IRmD9AHSZoP1EEegKaTBJqgeiBJCzDHvuk0f/Ola4gHkjS/1qzT3+SByQOTB063B6bA53S7cDKwMw8kaWITmOAiWUyb4PCTgZcM3/qTIU0mM5ykbRdZjRF04MGlftipqJ0bgUGSFlAlaT9npyNoIZNXXWB8PGk4ycKkzH4y1IUenY7lBXQEOGTS5HCSVt8k06Rddvwkaf4p9cNnFRXXhx+TtGuH14GPk8mX3R8TnjxwRnngQCxnCnwOxKu6j7WpBweCFpOcVReTnAABqG6SFriQd5DPRCidhNpCUCIhLxm9ZJgsk6VYfrqAPownXzLo4uPBbNEx0dJBkwE0HXXvMitEZEmW1I3uGJKh/mPeRqb5ESRpgWGSduCdL/H5JkkLjqSTnfu3TJ/JA5MHJg+s0QNT4LNGR01qO3rAhNRhLDV59XQPEAQLSZace0kWJ71SPz1fMvB73s6XRvcy0aBmbX9okAz5MaWV3QOaZJAlaZNqspgu9cN2kiYr9ZOk/l/8Y08qyRKdZNAjTwY6GXDnsS2gUhc0KPXTcSU3zF+SFvD0BvNBkpZM0mRJFtLdh40x/TsTPTAVPXlg//fAFPjs/9fwTG+BSUslkrQJa3k6SXHeBpjAPJsnSdvacJYDOCwMrwbkzt2Qd4zugEdnDGSCHoAvvRzkwyMf03gAfwxs4XfQpi7H6zQ+XSDY4ZNkqX/4bKNDkgUX6BsSySJvnE7S+hfeBJMHJg9MHlivB6bAZ72em/It8YAtnz7BE1jVSIIsnnp85JFHtvdnffazny1f/OIXi/dlwZ///OfLeoGNMXQ7nbc83fm7wj3frnC3s1zPe8LIYE8jFvRwhImdX/gqGXxjFYtsf4Wp3pMHJg9MHtjfPDAFPvvbFdsH65ukbWGZ1Ev9mOCBszx+Fv7617++vSfLAwM9c8czdB760IeWhzzkIXscvI+r20V36Dy481bDdHYFy/OO9T1k0bOA/uqv/qp8+MMfbmeXBIWgB0FjnAxBUHXd9Dd5YPLA5IHJA3vZA1Pgs5cdvBHMJ8PB1O3bt7etCM/IMcl7orKHCAoS7nGPe5R73etexesI/uRP/qTc+973Lh5aiI+3Fuj5d6ZLZyUY51lJvpw31l+Jpq8NAE0HBn/6p39a7nOf+5S73e1uRYD3+Mc/vlzjGtcoDncLBm1/9cBnI/SPnbUxmYK+nflnkk0emDyw5z0wBT573qcbzqKtG5O5cy1J2qFfqz/nO9/5yo1vfOP2igmrPVZFYCshAgKvgbACZIVkJaADuqzT8Bi6HF6NT7ZWYGM1XbLVQPsEefJa8fFkaU98vt71rtcCQsHg8oDHylipn+X8ytpQf0majzZUo6fGTh6YPHCmeGCvBj5nSoumQs9wDwhyFGpFQxBkMrey4QnMDvua8HsaD3g1gScmrwU8MHA1PatLY5l0hzF/T9LL7fc07AF8niitPPXWVm0X2PCTALH7iM8mmDwweWDywOSBM9YDU+Bzxvr7gC5NgKOBVn78wkna4V1YUNRpmJ5goGP0GPD3FIztnl6612m5HfxkeNaMwIa8t7MHOwIfQC44lGcjAx+BjeyDqe0HvAemBu6DHpgCn33wouwvVUqWbk+YzJO0sywmND8Ph032Jv+Ok7TD0EmKT5K2zZEs4uV86Q7JUr3OXw0ni/rJ6aeVkyy1gweSga+t/KH9Ar8kC08jtgrWgyJ5QBJogskDkwcmD0we2MsemAKfvezgjWDe5J6kBTMme5O6VQ0TPpn0GPAORNDG3q5SP0maTwRBAj+yMvokaQEfPhiJJvJA9cDUrskDkwfOdA9Mgc+Zfgn2/wqYtIGJX2uSLBxwFgiVXXySIQBI9m+srR00mU8Ef0AgiNchSScnPHlg8sDkgckDZ6AHpsDnDHT2gVqUyV7bTPQgGSZ1gRBI0lY2kpWxvAcCaLv2wkCbkrQgkI+SlP4hn5uba+/3StL802UTnjwweWDywOSBveeBKfDZe77dMJb7JD5uMJ50kja5S3fAP1BBG3vb0EC6Y/QEkwcmD0wemDxw5nlgCnzOPN/vWPJ+yknSVjWSYeViPMknKRvpkyy2N0lbyUkGvJH8MLV18sDkgckD+6oHpsBnX70y+1G9krRfLNnmAUkWai8ISrKhAoAkC+1H8EEH6TEkWVgRG/MnevLA5IHJAxvRA2dEm3c78HFQ0+RmIE8WB23pDire9dD0wZim23md33Hn08FjC6DJxtB1yNBd1ml4JRkeIN8Z7Eqn16tjttRBPjA+1NppuvTI0V0fjdeBTgc6oKc7lgedZCH4kAYr2cFfD3RbK2H2xvyV0njrgbHd/YXWzrXWdXd012pzX9Ebt6330143MtDTvW/T67wJTx6YPLDxPGBcAOOWS4Mx7/TQuwx8DEhAIX6S6xkkns/iJ7qdr0JJ2rf6TtOVx2SP53CndJK2LVLmPwY6Omwt15MmZwskabmSAZPLBzoNN6X6T5nJoJuklTvmlfpJ0uqd7IiruH0bh1cCtvghSRNrh/LxYXVXN3w0JTJ5uhwvGfKT0SPDH0OSVk+yrpMMPHrKIUsiuQMkafmT3cc7GFuBoe4dkt0vI1k5zwpF7ZesZOX2JYv8/bJhq1Q6Sbvf+oMrjRv6p76r/ydDu8uyjz60jDUlN7QHpsZvVA8kafOv8YIPkhTjCPr0wi4Dn2RxgDK5msQ9lt8AJhjxhF5YMKRSQKXgs5/97OWc5zxnOcc5zlHoGNTwYemzne1shQ4M2GAPaKw0PnvAwCnvWc961uLpwICcHrvdlvzss4EPS6MBuoP07gDbXZ9d9ZLWTqCt+EA9z3Oe85RznetcRR3VF18b2OmgLniAnjQ9djt0XXJ24c6jL80+fWnABsDbFdBfDeRdTYZPvhqQ7wpWy7u/8fv12Bne39q0Wn3Xck2NF/o+3X6f8A0adNt4ve+iO3/CB7WBfvLD5IcDsQ+Ym4DxYQzaKm2MMNclafNnkuL1P+a6JMTrhpm15jSICXj+67/+qzz72c8uf//3f18e+9jHlkc96lHlr//6r4sXTgIvZnz0ox9dHvnIRxYvbHzwgx/cMP7f/u3fNl156HphJUDT9/JHaS+xBHh0YTp/93d/18r1Eki6ePTReMqTlpcMJpP/9IA6dGC320LzgbK9lFJZMF1t9dLKBz7wge0N3XjyydP9xSfojsno0AXo5aBN/cWeylP2OF+ne77V7HT5WjE7qwEbyl0JyDYKrNT+5bwDxRer9YXO1zf1bfcBWr9929veVr773e+W173udeUxj3lM0e/x9WeYr3bln0n+yDa2Tn6Y/LC/94E+VvR2jNNo8735jRz9zGc+s/z3f/93EYdYBFlr7LKS3poDH5mtSHi5pODnS1/6UvmP//iP8tWvfrVIf+1rX2v4K1/5SsP43/jGN8o3v/nN8vWvf73QJwNkPQ8defE1quvLQ+8///M/mw18Nr785S+3xtOVjx6ZdAc8wDagpzz2ALqD9Gqwkk7ndZvqpyxld8wePt63v/3tBX/0vORobUHD2q+u0mTLAR8olx7bHStXfkA+hm5H3p1B11sNn568q9ns/J3Z3p9kvT07w/tTe05PXfVN9+VnP/vZ8p3vfKd861vfKkcddVT7xvbjH/944Z7Qd+n2Pnt6ypzyfrWNx5MfJj/sD31g+TjZ69z55jNjg3HkC1/4Qhszjj/++GK3aa8HPkkWzoZYYrre9a5X/vEf/7G8+MUvLi984QsbftGLXlRAT7/kJS8pAO8FL3hBef7zn9+AfMwjYwfQ79B1Ou56MGAHsCtND3Q76A700B2j6Z1eUFc2n/e857W2S7P50pe+tPnluc99bsN4HbqOOqi3+qPhbgfd9VfD3U6Xs6EuPd3xWI8O6LIDA7+49b+pLfueH3r/hl/2spcV/ftud7tbudSlLlXuc5/7LIwHvY/C+ieYrue+dz2nazJdk73dB9z7q4Hx4SlPeUq59rWvvfAjHosx64VdrvgkabZtdSEudKELlRvc4AbliCOOKLe4xS3KTW9603Kzm92s4Vvd6laNvslNblJuUuGGN7xhOfzww8uNb3zjcstb3rLJ6ONf97rXbTbkJWcPyIdH/0Y3ulG5/vWvX2D5fvd3f7fc/OY3b8WJnz0AABAASURBVGXRI5OHDF8+tvCVS4cdfHUF0nTHgL8ajPU6zR7bv/M7v1N++7d/u6DHoA7dR+onDaunvICv8LofbnOb2zR/4ne9Xt5yPJajlaXN6qMdXV85aBh/Z0BvZ3B68u7MLtnObE+yW7R+sa/5wXXbGbhX9Tu4378GrfOd73zlale7WmuT/HSA+2dfa+NUn32z703XZeNcF3NkB3PtBS94weIcoN0n8ch6YZeBz9iwJaYeAFlqSoagKBkw3WSgTzzxxPKRj3ykfbOzt/9///d/7Vcelq58AxQ9WsKSh032ABrg/8///E957WtfW2wFKft///d/2/aaA04//OEPy2te85ryxS9+sZxyyinUS5Ki3H/7t38rb3rTm4ptuWQ4Gc62g9l+ZUJZejkoAyifDO4gDchh/A996EPlla98ZTnppJOYbJEomfpq3w9+8IN2Kh2PPhiX77zDK17ximJJj10yuozRReNLw+qPD8g6tk0gUv7e975X6NhSsFxI3oE+Gx3jdxoGnYfugKd86Y7xAHvqDJN3oAd6uutKowEajGlp+QB6LbA8f8+zOzZ6Hnhsb0yTrcdmtwEDvnKN2FsO7B9IoL1j0FeA9uP39idpq8oHUtuntkwemDywex5IhnEgyULGZJE2Xhg3HIhOFvkLyrtBrCnwSVIUJspSeKkfdEU7DFgqlgwByIc//OFiy8f2jyDHoP/Rj360bQHZ0nEOho1uW150MjTKnt8//dM/FUGOIMbkLoiSR7DhfMBPfvKTVjd52T/hhBPKG97whhaQbNmyhWqrY683DJpghX9kBmfYAA2oJWl2kgEr653vfGd5/etfX5TDH/0k+uc///mizT/96U9bMOSUejLkS9ICQPad/xH4OK8jzQYQ2CWL+mRAmeqD1l6Y/i9/+cvyuc99rtj/FBw++clPLoK/JGX5Rz52YDI2lqeVMeZ1PX7pfPkAGcCHAT32k6F8MjbJQJLml07DY5CX7Q5kq9FkgHyMxzbw9wT0MtZjS33k6zb4BN2BbH+CJEvuh2THtL4JtAset1Uav4N0MtjovAlPHpg8sNseOCAyJGntMGYgjA+wcbTzpNcLawp8uvG1FJgMFVZBwYrVGCsRViGOPfbY4pDSySef3CZpk6HJ+j3veU87wKxxdN///vcXByCd3japs/Xxj3+8vOpVryqCqQ984APFz9idF7jABS7Qlr7UUX66yj3uuONaQISfpAUbyfBzOCs1VmSUI1D62c9+Vt761re2A9hsCGSOPPLIVlaXC3IEa4IVZai71SUBmDydV+pHvfFNbtr35je/ubVHMOIsjiCwqrXVGXpsKc8KliAoSauvoO7Vr351C6KslAmg+PPIWrePfexj5Y1vfGN5y1veUi55yUuWq171qs0n6ik4/MxnPlMElupvRciJeG3m/1I/ylQfARM9AaaDqIIu7eHD973vfeU5z3lOecc73tGuV5IW5FllE9i9613vaqtq+oX2w6AHr8rAr8W1Q60Ow6uvYFHdBaho2C99OuABfBgf7mk0wGcHDbocH00Gk4GVaLpdhpZHGtAHaEAO0CvBcpm0lceuy9anPvWp1i/5OElbEeSfZLhv0BNMHpg8MHlg8sDe88BuBT4rVSNZOmCb+ECS9o3w4he/ePmN3/iN9osOk7pfePzmb/5mG/w990YQ4KetJlmBgsn3CU94Qvn0pz/d8ltFEfyYnH/+858X219vf/vbi2BFwCQtUFGm+vWJ1uSLB/DgX/ziF+2QpZ+gC6Ie//jHFxM+uTo88YlPbGWyLVAQIAnAHKry831ByH3ve9+irg56K0OZbMPJ0OZkwPja96QnPanc6173Ki9/+ctbeX6qp53yKNvBLTr/8A//UB7wgAe0tgk87n3ve5dnPOMZLZ/HAphE1Ued/XSfn7oPBDvqbdtMQMYvyhC0+KmwLUP1Z1+7BFDa7yf3fjIoIPPTY34XNKqPnxH+y7/8S5Hfz/IFdP/6r/9a/t//+3/FdiUddTjmmGPa9dTeJC1o065SP8kwudv+0z5l8D9/82mnpTv46SKaDKABPkB3fk/jjenl6bE+vQ74oNcLlrcDvU7TAz29HHdZzzNOP+5xjyv4frotEE1SvVOarxB8B08weWCPemAyNnngAPDAeHwc0+tt2ukOfMYFq5BtjiSNnaRc6lKXKle4whXa6oNvux5IdLnLXa49mMvqggnSVpZ8ghxYoGMlhBE2rXT84R/+YXGw6SY3uUl7ZpC8tnUEQ2zQBYIRgB7z2RGEWHFwuFog4AC0YEBZeOpnVYKeFaqLXOQixcrJv//7vxdBiG/u6ve0pz2tTVhJ2oMZlQWUm6QFT9JJ2k/vfvSjHxXBnucfeXaJn+XbpqMDHFAWeGgjvlUiqwNWZx70oAcV5fGb+vGNlTOBl2cWCV7U/+ijjy7q9kd/9Efl0EMPbYeu/+AP/qD57La3vW0LVAQ9ghRlKNdWHGwL8aEPfWjhTyta2vzBD36wOJhqFerP/uzPilU6Kz1Wxs5//vO3VSgHsvlGsCVoTYYgh80kzUf4/KJN3//+98tv/dZvNV8K3ASR2nf/+9+/wOonwAJ40nCXCf56Gg+oG31wv/vdr9lB05O/0/TIpQE5DPC7bsf46A7SoKdXw8t1lAM83+nwww9vK5vOfpX60T+Txf5SWdPf5IHJA5MHJg/MeyDZO+PjHg181NWJa0FJkhYUeHKr4MdKj5USwcRFL3pRqi1ASIaGmQRM3LBAx0RvO4Cip7ra0jKBsmcVKRnsK48eENzID8uHlwTZAhCrJYIGk7pv6w5fO2Bs4rbCY3K3VSQwOe95z1tud7vbFYGGwEUg4hu7gMjKlS05KyC2c5SjEPXvZUsDdYaPOOKIcuUrX7kcdthhhY58SZoPLn/5y5erXOUq5YpXvGILCMltZQlobL0861nPas9CEdwIVpK0X7sJlPgyGeyw6VczMP9d7GIXa0GnFTE2rJSp83HHHdfKVY4gxjbZpWqA6qnTAhVnq6wIXec61ymXucxlihUhgSK5tguOrPa8+93vbg+ks5pjSy1ZDHz4BAhmkyEAdB1N/ne+853L7W9/+3LXu961aMNd7nKXcsc73rHAd7rTnRr202c8gRx9sq4LC+rwu7xjPEAfj72eVh7eGMjoKA+mgwfowYAMoHcF3Yb602UHz6+Z9AU+5nsgfQbCmV5UMvRVFRm3Hw3wJ5g8MHlg8sDe9MAeCXySxcEsSXu8tEHMBGzyM6GbNB36NcFe+MIXbhO8CQAIdEyKVjHkMelqNBuAnJ7J3DZODybw2Af0YIEQG/KAzpeHTNpPxvtk/slPfrJY2fBqiStd6UrFFpjtIbSARD0ucYlLFKsC8jicbQvJ9p1XZLDX66GMJLI0SLJwiFfdkrRVEHrq0oO0ZOAL6pLBf9og2LMSI0izleVczaUvfenSP+zwm3bisak+6qU8gZLtO6tcgjhbbMoQjNCjf+5zn7sFQXhJWv3kFcTByhD42R6DXUc/S7ZF5swQX1iJYUed6bOtbaV+0ElasMdPSdrZJnLpDvTQyoVr1pan8/EAPpBfeeqIBkmav+kJvse2xnnI2JWHrjqzhYaBvOSALhjT0suBnA14OShf/02GgF29ldv1k8V+Q3d/B75ZSxuStP63Ft1JZ/LA5IGN54Eke7zRM+u1mGTFAcuAb9AzsJuQTSAm68te9rLtnV0O4hrw8ZVNx4Rge8VB20984hPYbQJDsGMlBi0wcvbF9oq0iZscDZtETFqCAVs6VnFsE5n8naOhZwWDnpURZ2UEA7YeBFQezGhFBX2HO9yhrRIJcORzPkhwZNtCEKQu7CRpwYI2azseusx/tFNaYEEG6KlnkqaVpE3yeHQFfve4xz3ao7mtMMnjcf7awxd0tJ0fk7QtKoZM6ElaPnoCH1uBVnVsMVnZsvqTpF272dnZdug4GQ5997panbKtyGe2/v74j/+42FYjtzrER9rvkDl/sKtNydAO1wKoZxJVa+WpLxv4/CGPdmivw+rqzwcyWJlK0q4BW3SUyRf6C1vyk8FAPrbR+pV+IA+b/KFs5eDTYwuwpWz56eIBOmMgZ3vMG9NdzgZ+ktaPuy1yQIaXpPUdbSjT53R7gF9Xg9NtfB8z0Ns5rlbnwWP+RE8e2F89kKTNjb3+yTCf9PR68W4FPsmuC+03XZL2AlIrPLZ4TJjXuta12sPLBEICkCTt10gmVs+dMYnaMrHFIsiwimC7xkMTbel4+KCAxsqHyasHUyYtkw0nmFCt1FhVstLhQLGzOX6BZAXF4VVlOfditceWie03qyS2mzwE0IOS2DBp/t7v/V47k8IW2oT19Kc/vU1otty0z2SIr3yTmEDDmR75BRB0TLh8Q0/wh09POVZR5FMHMpO0FRrbL37ufu9737u9lNXKlDz8AcujTPWwQsUn2ujsjfM4DiJriy2zu9/97sWqkdU39UrSttZcB/WytefslUDEio5roR62aH71q1+19wPZnnK2RT3vda97tV+UqdPVr371toIngFAf9mCAToZ+I/DgK9eIH8hdN0GKYBNWN1txwDZjtwkLPuXxazf1xJMfxtcPkjRfCfCcKxIwqYO+REdbelAlrUxls6Fd2sy2OuLR6XVFd0jSgrlkEZO5JiBJC2qUzRYMyvyn255PHpAoGXzDHxqYBFqAZGl6QbATgg/BTlQm0eSByQMHgAeSxfEhGehkwKe3eePA5/TaavkNciYjE7PVFFsiJjMTpiDEpGoyNgkLPug/+tGPbj8n96slAYZfMl3zmtdsT2n2gECvyTBR+GWMfOSCqec+97nFyowJq08uynXg973vfW+xZeXMjp+tW70QeN361rduPwP3U2MrFg7I+nWZCfnQQw9tz+XxKy6BC56tIVtcfvrtvI2f0wvM1MeBVXWQTzvUQZ7f//3fb2UIRmyTOR/j6bUmY4GOLSJp9fFIf0+wlY9fXv3qV7fHchvc+7kcbXbGSN0FKs7XCDwEUyZlwZoyDj/88PYLOnXyayx+9cssB5TV30qZX4EJYEz46uFXRknaoWMBnXMpSYrAx7VQrrNZtty02ROi8YB6CSQFmeqvzq0T1H9JWmDALzW5QCeRbGn2gP5CT0DiHJLra/XNgW8HvLVRsCrtALZrLA8QpJAz2mn1YFdAKRikJyjSD11PcvqulzLp0Xd+yS/YBNYCL/nUC2gfnAz1l393oZe7u/km/dU9wKcdaCVpfSsZMB6gA+8pYA/sKXu7aydZ2r5x/iTj5ERPHpg8sMwDezzwYd8EYVCwqmGryORjJcJKj8lHoCCwMIGZfEzghx12WFuBMHlZwZBXPqsQvq0LGgQo17jGNYpfiZm4L33pSxdbVsoCyk1SrA4JEARHgg+08myRWHVg22se1M3kZlKTX3lWf0CyOHiQC2AEYCZO5eDJbwtJG0y+eGTqpG4CMvrqoe70TLCH1bbyh3apn9UW9eAXutrGFl9YKaPPV3jsX+p/fon/AAAQAElEQVRSl2oBDjl78vOJ8uhIy6OdSdoBZWn6ZMpEC8K0Vd1N/vykDq4hfyhHMIbPrjoCNvC7HbryLIckC5OQeidpKmzJA5TN79oswLL9qAx9wMFzZ66s9FipIe9PALeFd/TRRxe/FHNN+cHKjQPsDl/LI9hhS3m2M/3E3zYd3c5Hq5R6WBW03eq5S/TJ5IV7XekmQzvQE5yxHkjS+tRqpbpOYxjr4Y/T+yKtjh32xfod+HWaWrgRPLBHA58kbQsoGc5m9EkDBm7o7lQTDR5s4oIBXpJ2AFZaniTtOTH0AJ7JKEk7A5JkYR+QjA0TWzLwux08wAYePXZAklZ3vGSguy08+eSRVxrd5TAbnU8XjQ/ThekIfvABHlmpn2Roi7xkdMnoSHd+VV1oaxLJVu9G1H9JmlyeZKDZke5Q1Zp/ezpZqqfsZLBNt+sJlsjUCXRZkratMw5uSv30fGNc2Uv+yNgStFilE7Q6zN1/Fm41S7BMLxm2TwUlVsOsWHn5pRU9gbGtSyuE//zP/9wevOiXhPJaSbTaCPx0X2DkOvCLNgmQ1J0dK5ICUmfNXGt89dPuJRVfIZFkh0k5GXhJVsgxsXbXA/oB6PmS7ODzLoPHuiul8fYH0A6ws7omO/fFzvIeKDI+Wg4HStumduw5D+zRwEe1kuHm8w1eB0yGSbVPHCYbfBMK6Hx5ARmMb1JC47GHlkcaSAMTE0wGkqEOSVrAhFfqhw02k7RgQRlk6pSkapQ2gbONR56k8ZMs2ErS9EyedOiDZNBlE5T6IadXyfaHr77sw5iCGpgsGWywB/CTtGAmSRvkux65vMkgVxZIhjS5/PTRSSQX2q78ZNBtgvqPHqhkK7PT7OIlaXVIItl0GlH/0QWVXPiTBsqCuyAZ8rObpPnWiowVqAtf+MLtKdS2FP0U3AqavMmg5+yOa2nVyUrQkUceWTxewFaeVSLnwqx28bGtLNuHVoKs+uHzmfzKFvRYKRP02N7ycEarY4Iotkv9sFNRu+bJUG/p5aCOYMyX7jDmT/Tue4Afey79aQxk0jCdTsMd8EHXQa8GdMBqsFq+tfLHdnv9xjx2lqeX83o+mC4M6E2w6IHuG3glWNScqI3igT0a+CSLk4JJxYSfZGHCwDMJJ2kT3f9n77/jdUuqOvG/Pv3HDGIAFAmDMI1Djg1KktRNjtJkEIEGHHLOmSYzKDQiGYQWkCBJQEWC0CQFCZJBUEmCoDiojC+Z+b1+L7/Pu+qu5+zz3Ofce+6593bfe8/er7POWrVq1apVq/auWk/t2nu3xSFtEoLJo5P0yRWvYCHa9ZDBg5N0PWi8tjjUsUBdFjYQJEEuwSqAMnURKAuUhQmi4SS9DnbJwzcRKl+68YE8GLTFkYx6k/T2yFfnIqvbJ00WxkvS+W1x4AH5i2R/JxI6GbqSgYtHJhm8ZGDlARm2kkEn6fUkQy4ZmKx2tcXBziQLqi1li0cHSMaj2Um63PQf2Wl6lZ7mCz6k1c+3dOsjq0BWd6zmJOl2sM/tOLKCHJvhlXe7zMZtgY73MAl0BDjk3da0Idr7iTwVyBfykhH0qdt+JhuhvbzSCzWVF/wIlNnTFgfblF2Q89+Z7AF9NK1SWl/okwLpAryiyUqvlp+m19HKFZQuGK/k0aDS28FTefQ6qHrkTXVKF5DRLhgUH56W2S30unbzy1ZQ8oV3i5/mdrZ2SAKfJH1i51CTRBLkWp580AUW/5L0wKItjjoB5QNpGCTpEx9eWxzFW5C9nmTUuZouuWTkJ+krHkl6vSZGk6gBpO05qoykPIBWd5JeLtnQR14eQAN64eIlQx4fVF4yggd14LXFkQzZZGA6kvR2lgweOkn3i/JtceAnWVBt02qM/Kl8kq6P4DRPebwkvXyS7i885UGSnoc3hWRDZ/GTdDJJt7PKJyPN7+UPT9UJZrzaQMDjLdFeRyAQKRvJ2/fjMXt7jOy9MrDR4Sk/T97ZJ+Wlim55JWmeOrNp22qPzek+y0FeOQGWDdT2C1lhssHZfidgJYk/BL1kkyx91ubjiPBAMvokGVh/6SswNRAfTHlb0eSAfLiATlDpyocPBSTZlppp/dsqsIuF+Kr6DAZ4BUeAa2YTzgIP7Djw2erESTYu3iT7nCiSbGpyki6fDGySJJBsTuOrXx5AJ0F2SLLUgyEfVi4JskOSpdw0Lxn8LrT4l4x0kkWq9QkcoQycpPOSLPW1PUeSTiWbMabyyQY/ybJ8EiIdSi4ZvCRdTmYSaAnJSCfpMkl6Hh2dmPxbx5tk79WmJF0nGWVBkk1ybXLwO0hGoCRokZ2kB1NWaqQFNQIQj+2T8Y0r7y3yOL5H920Mt5LjsXx1KmOT81e+8pVmk7M8KzpepvjBD36wf+tMvW6bwZ5k87kPK0j27QhqBD7qNRB64s2j855Q8ySib4h5Mo9+L6xUZ5JlO+lsa45kwz+VnaTITbh0wGzYlLlLEtpeTdXvReOXT9Bgmle0fqlySfq5aSVPvmBVXhLJnteJPf9KJxl1SQM0ICYNk0En6QE/GpQcGekCaXmgeEXLw4PxphitTfAUqk3KsUUerDwM8JLs1U78Iw20AxwKu+gB63Th8w2fWjUmkwTqe0M7Mf/blR7YceCzL28lWV6AyaCTzVj5ZPCKhoETFqDBlE42yshLAnVI0utN0tPTf0l6Hl4SaBMkWebLSAJtgiR7ySSDlwy8qcAikWTxf++/JJt0lUSSTiYbOBl0z1j8S9LLJpvxImv5l2zOW+fDZMgsCy2IZPCSgRes5YSPBsnISzZjeetA3clY2UIDQYdgx4BkABeQ+F6ax+995sHqi0fq7bkRwHii7tRTT20Cobve9a79m1yeqvO9Ly9XdJvLO5mue93r9u+i+RaYR/7VZbO0Vwd4Ok1Q5T1H6hN4CYCUsVnaypBVIU/i+SyG1wF4rxJZ9pqADKTr2oinLoAGaG1DJ4E6JGMCpQ/DwAzvFuAXUO1Flw/QxedraTD1IxqPHBmAxhPwoJPxUs4k/fzVh21xkAFJlpOffqBzkd3/ktE/EuxyjiSDlwwsL9nQIV06CuMVJBv9j1c2k01GnvPxxz/+sez+w4AMW517sAy2wABfe/HIagc+Gp6h9feL6XtP9PJhMvqM35Lh92Tg2V+7xwPHnRlNTc7aEyvZXH+SHjjsr+3J9uT2p+doya+BIRntlgZJDqoJdABKChuk7alJ0jcyS9u07D1BXrbo3Ul3utOdeqBjk7EXWlqFESx58uvud7978+JL70Nya8vg71aXt2oLjLwA0iZnqzwCGu8h8qFSAZSntkwOyphsbJL2Tim31NhhkLQRmqxAi90mKPt9TDbS2gHQq5Bs+CvZPFGSrXIm1STLSU7eboBk+Icf9IM2J+kf2UWDJP0aTSLZ6ZJP0tNW+vSJSYyQPgL8qh+9JgNfuaLlFy8ZepRXBj9Jf+JROhk0XdIF5OiE63xAy4dBMnQnkex9jNDeJD0Ya4sjGfkm5yRNe5L0lSW6S6dyC/FlsMZmbWEbkE8WTzmyOwHtAlUWXYBXNLwujbc/SNL7b39y28lPNutiF6iyaC8l5Z9kyPKT6x6PHBl4ht3jgePOrKYm46RLDg/eXzuSdJFkYIkkB3QBJkM+ieI7BhdawVZKknTbkr3xVmW2w0/21pdkU9FkDLybmDtIJFm2QXEDjYHZwGOAd8tJkOEWljyblvH5RlBkwJIvQLEKQy5Jw5NHjl7BkNthNjgLnuhHm0y8/8htLHL46pBn4FMXGXl0CYjUJY8edbKxVqXYyH7yU1AWFA8NkiwnOGVNUG1x0JFkQbXlBLfFZNVljtV/+kO7+Zu/TObaiuYvNF9JA2ny/KgscCtyuherdHg56fve977++RYv23Tbkk7lk/R+ScZ5rg556qCbDnRbHGj9b6O7dzzJVy+oMvBCdBncJBt9W3nkq2zJ4oEkfWXC+e2lq17rUOc325L0hxvKJgH6s571rOY1Dc5f5yyQT5860VuB+oF8+gEar0AaVBqWLpAuKN7hwOrYrl6ySfqYo4w0X7iG3Rr3YlovacUHzoWSk55h93jgTAt8jiSXJuPiKJuSfafJJYGWkGxOLzNWiCT9QkwGlp2kD7wGqWTwk8247eBINutI9k5vpTZJt6ktDoMB2woWrG3/JVkrS5eBBjbQGrAFNyY9BQQzfsELOJL0icBg7iksgY1HzckAgYxH0JOxSkCfyckTXn7ZAwOe+qz4eFmkfHImH3Un6d8pM7GRk882mD3qJC9NH1vwk/Xtk1eQDBl+BPSqQ740G9BJ+rmBB/B2CyTpqxd8IQAtX+s3oI/wCvingD+dN84fbw/38WNpfaUcH9og7+3leDau+9SNPqCDjHMNlk7SH1hgS8nQJ58tzjdvgP/ABz7QBCdtccgnL58OkKSvWtEtD5T97KBvUbQHu7A8MkBaO3yPz5vZfRA4GeeHuugno82COra4Fpy/+OwG7IHxtoLStS4/SWeTKcBINvjS66Dkt8JVZjW/+Ovw/mTX5U95rls+smJ8uctdrj3/+c9v3gJf59y6Omfese+BYz7wSdInl+10ZbJZNhnpJNspvkkmydp6k7350wu16E3KKnGYsbqriq3oyj8QTBcw0H/xi19sfokXePeOd+i85z3vaTYhG9C9oRkP9oseTd4vYROQDcywJ7QAOeX98vf2Zb+aTQ7k5dskDdPx7ne/u8lTL4z3zne+s/PowAPqVB4G6lAWyC+QN6WlAZ7yyqGBiY3f+GGK0bsJnAtAAJOMVRft96vcygo/6d/PfOYzPTj9wQ9+0Hx7ThCcpAlm9ZkyJn+BifPG+eNN3gIJ+v3SJ3PiiSf2t8LjCyj0uScGv/CFLzSBBD5QRt9YUdFfzqVPfepTPZgRCAuA6fOqAzp8XoWMt4QLarwV3Lkp4GKPIF4g4v1UzgmvTHD+C2SSEfjRxw/aKM8LO03Knm4sm8goI6CqAMpnbuxNYzNQPzm64P2BMqsyeGCVL73Kly5IQmTHUHp2rGAfBflFn1rl9cSnF5Ra/VMkOTi76Zjh6PTAMR/4HJ3dcnBW10AyxQen8cBLq1sp2MDjNpKVF+/Y8d003yjz5mXf3/JtLL/EYHkF3rJMDiYrXxqQwcd76Utf2uTThQ8qD7/y1VEyaPzSRc5boGEw1UGWPqA8XEC2QBm0vLKreL6f5qkznzixWZtvapLiI+ndAskIdpL0lRbnh1UKrxWwF0vQ41c5P7q9ZLXGh4Y9udcWB2xDO/8JCASjAiZBh/70Zm6/8hei/ceHb9XRLbDyegT6BT36SBkBBtkKOHwTUKAs8DrttNN60CVPP1l51JcCI8GJN4U/+clP7qtXvpcn6BEYqVPgK+hxngncBFS+jSf4EhABOpM0gY+XcPpGob1s9Ajo3PLSFm0FSfotNTbzGx4dVjbow9OWfQH5giTdR5UuPC0/5SVDXr765KELkpGf7I2nMkVP8aquyks2dBWvcJIiN+EkvV38WFG6/wAAEABJREFUQi9As1ngTDgJNMNR5oFDYe4c+BwKLx6kjiT9Ik028EGq3FHxZKP+JEsdyQa9ZG6TMOAQ9c0xk5VHxh/4wAc2m5fvf//7Nzy0CQ8fxltHe1LrYQ97WCMDyBRIKzfF8tQBe1Re0OFN0FWfPPImo+JJ06MuNL58ND48BbwpyJOGq6z0fe973+YpMfsMvBmaT/gGoJOd+1j5ow2S9Fs+2i/oga3oaIcN6vrMN+GsnAg2gMmenAlMoGASM/H7fp8nAPmYjHc4yRMEkBfwCCAE3YIVryzQ9zavu3VlFYU8cOvMSs2jHvWopt+trLhVZuVAXV6f4Dt897nPfZo6vRzT6pEAzAsy2eydUTbmewO5+pS3Ad+me6s0bsmyS1u1Rb0CJKtPgmJPHXqRpuBMnWTJ8JP6rTC5dWO1Cw+QIZukB0bVdnXIA2hQNAymPHTBVnl0l8wUk5cHF7/SU568ZON8J4MH0NqKVqZAWp500VOMlkcGDSqdjFuQeJ7StDKnz+XjzbD7PDAHPsdgnyc5SwOpZNQ/da0J4frXv37zZJUJ6t73vnd/JH2VNqFMwePsgBxQTnoqg8avfNikBMtDm6BMfj7mamLFV+Ze97pXgwFelSksH8grkLcOpvnKAHph8uy+4Q1v2DdnG3ST4ScT1tRXu4XmA1DttbLhhZSezrMp3Qsqv/vd7/b3MskjR95tiySSDe1JQOV82FawYWVFoJIMGbepBBiCCR/m9RoEry24y13u0k4++eTmlhj9gherS1e96lUbXc5ZTxgKZNQrqML38V6rTK95zWuaYErAYkXoOte5TvN9OCtC+D61IihTp3dFPfOZz+z76GywZ49+N1ELhMh7eaZbo27V0kn/NKgxWXv5pmCKTnUqzxHsS9L1tzWHfDCVJ4ZXkKSPG8WHVyFJD1jx2V9lpYGgZVqHfHxQtHwgPYVk6MZbl1/80iX9n//5n5Ld7mkaTQcb+ZKQ/vWaCrfE3epOgj3DLvTAHPjswk4/M5qcjEElSR+MDUTJBm1QSoZM28+h7BT2JV5yZIo2YXnTs9sNbmG4hSCPDYXRBXjKHygk6QNwlaOndMIGYTDNL3o3YX7R3iRQX6FIxq9y+1gwBS4mLEGLlQ2TFh/Ks4JCh6AgSd9wnKTvB9LXApkk/TZaWxzK8rtgg44k/Zx0S8wqjYCi+J4OrJUnugRCzpu2ONRnBcpTYs4hr1UQnJns6feuKK9ZEOxYrXnFK17RrM5YZbzjHe/YBCtWh9z+ZL8ySZo6BEwnnHBCE7id7Wxna1aM1GslKEk/r5I0t4sFTmyjg93qZ9vCxP4nnYwynbHnH3mkMuhkQyYZQcc0r+yDyVfZJMh+e09eTyz+JVk+fUYPqHw2lY6FaP+rNBk0+SS9byoNt8VReQuyB17JsCFJ903lly5yfJKMfOcRnn5zfjinpGfYnR6YA5/d2e9nSquTMegk6fUl6YOURA1o6MMBBkCDId1+UXvKx20NG2fRVX+yYZPBmfyhgmToTgZe1ZtklbUr0slGu5P0wEdf2Txsone7yUZzG4ut0Hmnknc54fm17jFujlJG3wpGbDa2d0dQ5EWV+l/wpJ8FNgIF72uy+fmNb3xj32Bv35AAhVySZnL0zifnCBs+9KEPNXt4rLDQY1XI/h2TpyBHkCJIop8Odtk4S4fbYWxz280m6CTNypRVJG1J0gMz5T7/+c/3dwe5/ea2qFtsgCydbXGon3+82FPAZfVK2SQ9ENA+MjZR27eEtpfFCpHVJLJWPD0swEbnuls+PuvCj0DwZSVL8EnejwXXCj302ddkz1WSvsGcz7VvYV5zO1G+/UsCDnXY46ROdQnubD6vtttzxTbBLf3y9F2S5lajFRl7npI0q3763UpeksYm5wKbgb1z5NnoGqeb7WgbxvlEm6yQ2RTvPDjppJO639g+w+7zwHG7r8lzi89MDyTpwY6JKNmgp+lk8JO9MVuTzfx1vCTYva5kTAadsfhnUDZYLsj+69qAizZomjBggyab0MlmXUmWepMouk9IskmeXqAOBZPN+Xi7CfhYe5P0oIdvkjGZ+iX+9a9/vQk+BBD22AhkvJXb99tMtlZUbnSjG/XAgYx8fSoYuPa1r91sEHa7TNBksvNGcMGCfWa3uc1t+mZletxOE0ioMxkrRje+8Y0b3SZOMlZXvAzTm8Htv5HnySD22fzs+3L25GiDCdXGa0GTtNtk7KFDwCEwIC+4EQxYiRJgWIliowCvzhE22ZdGDiTpT5dZDaLPpC6oSNJXSAQbbXGwSQChfvoFbYKORVYToAmy7BOStm+KXfRL4/MhG4BAg8/p0WfyproFSgJJZQUv6rb3St2uORvUXV/yBTOCTAGINLuU137665MySZqAUV10JSMQchuQjmSskKkrGU/GaZ9AKxk+kma7utHqqTayy0tJtScJU2bYhR6YA59d2OlnZpMNoOpLxiBTaTywmsbbKSSjDuUNbMcdN05vk5hft8kYKE2SJq4kffJkg0HSgF0DZNvBQQ+YFk2yDILoT9Kzk4F7Ypf94wdN1kcwn6GtqAhGvJH7Dne4Q38z90UvetG+EiPwsUfKvhy3jjxJJTiwZ8NnTvBOOeWUBluJEYzQIfCxx0qAIziQb+O0W1I2G9vwToZNSZp9OfLsRRO42A8mYPJmb0GM21X2a935zndubFK/J/3ouMENbtA33rORLeTtCVKPMuQFPYIobWaPVSbB3e1vf/veTv5IxrkhSGM7OcERkC9t9UcQJE0XSNJ9JlBzHidp7BZUkXMbz+dgBI50HX/88e3UU0/t14D2CyLdkmOTNPu1yYs89Q/f2ZwtUPGUJvs8fk+3wFK/CThdS4JPPqj3bfGbQI5/kzR73dipD9nl0zMCWHbbf8Uf/C5t/5Z9VvKTUVY6GX6yd1A/kNUudgM+uvKVr9z0h3rYKdCykkZWeobd6YExM+zOts+tPsY8YPCvJhm4DW5Jmr0WBm55eH4t2kTqF7CBUDkTF5yMwZSsNFwgDSq9XawMIJ+kB0Lo3QpJ+m0GPknSVyySNJOk1QyfGrF3Bq3fBEQmWhOfCdTtJSsn+tjTTUAwIUiiQxkBlAlbWXs6TOb6GDbhm6Dx2UDeLRf6kjT1Wn2xYkS3cwavJm0TMztMyCZRfHoEImw3YbNV3VWWLk92ycczQSujTvt26MFni8CiLQ7lbcR2jjpXyWoDu60qeWSerEBInrKeWmKf4MNkzw/sU1+SZtVKoKEuvmBnMs5JepWljzw5Oham9BeKCigrP0n/nIx+YZ+2C/LK/3xPnp4k/bM02qhNbEPTlYx9QewQqFgRYpc8Oku3VRppZWH9g+YPfSPw4gP1a7P6pdF0WUUSRNrXddWrXrW3R7tm2J0e2FWBz+7s4rO21Um6AQZ5RDLSRScbabxDBQZ2A7jNpXWbq3QbTPEsnxuIiw+vpvG2C0l2fVBzoL5KRhCUpFmVefzjH99vf5nES5e+lDbRoU1yyVi9M7GaKOWZ6KqMflQGmByVq/wkfRMufvFgQB4INACaftik7JxKRj87j9QrYKjzW/1uQakvSZ9gqywsLxnlyRaom264dGmbdtDFBvWZ9L2I7ylPeUqzz0h5+UBZt8CU1zZltUE6GX4WKJGlu8rC2gHTQZ6MND0wHhlYO5KhT36SvkeJXDL4ZLSHvHLy1EkvXgEb5QG8Smtrkv7UHj10KItWJzuVUQ+sLFAOTtIDavlk1W2FyvueBJptPna1B+bAZ1d3/5nT+GQM9El6hUkOa4Bg4DNAquz000+H+iBoAJRnMLTXwSZIE4NB0cBKMAnU7UsG3RmLf0k6f0Ee0F8yyiU5oHLHqjD/J+l90vYceFZDBD/Jhp+SLOVMePoqSQ+O2uJQboH67RoTIzoZez1MosnQJXAw6et/YIIEaGXq3ICl1aO8tDpgQQcMkvTgSZ5zB1aODcrRC5J0++kDzkvl2dIWB3qBlueVMuTw0IDtyWgHvkDL5lx7jdRFh/rJytMu6SQ98JLPRmXpYgNZMvLqGpBmP9vYQC5Jt78tDv5XLklfsVuwljgZPPnKla5pGp2k9xUZdZNriwMtHx/WrqIX2d3XbJJXuMrg0ZOM9ioHkuEz+VaC3BKzKsU/2klvMmTQuwTmZi48MAc+CyfMf8eeB5IxoPmF7Zeed6xY/va9HvsY7H2wtG5TpoHRYGowRB973jiyWmTCYpHJCpZO0oMZk9KUZwKThpNsmmiT0cdJeuCQhGiHZIPWp6DqIYAGyZCb0kn6ZK/OtjiS9HRbHPQUJOkT8oLdBAXOH2WSDZ3y6C6+8yxJn/zx254jGWX2JDtKNvOS9Hb2zMW/JN2uZDO/6mInm9riwAN4IBm+TNJ1FC9Jt62tHPJBMupK9sYrRfZKJtkWby+hNYwk3Rd8OIVk8JP0UvK0uycW/yqdpJdfsOa/XeiBOfDZhZ2+W5qcpNkQ65MB3sRsf4NNkD5r4DMUNlDa/2ACTtInL4P7bvHPWdVOPgZVPzpJn4BNTG1xwMCkBYMFe/knXZCkl53KVl7htjjkAzxYEAJXGk7GhIifDHpRdDlJJul1kQXk4CTNgQZJehk0ICd/ivGTbNKXbC6XjHRbHMmgkyxSrZejjx44SedrF16SLoMuSIZMkmHfccf1VaEkS1nl2+JI0nlJWh1JerlkA091J+llpjw0++CCZJSvNJwMXrI3XpePN4Vk73LJ4LU9R5Ie2LGn7TmS7KFmtFs8cNxuaejczt3lAcGMX7s2UVrZsUnTYGeglHZLAI9XaqA3AUvPcHg9UH7WF8lYecCT1hfJ4CVjQsJnUZLlpLtVmizQ18mQlwZVBg2SYG0L2EcwSZ/Y254DX10w22G68ZLsJdv2HMnedSfp8song07S29wWB/4CLdPJyKs6k8ju+XhJur62OKQBHaDoRVaXT4bPKy0/GfrwlAFokGRZLhm0/GSDnqaTwU+i+CZIBi9J11mZyUgn6e0ofW3lSDbkks30imjXn+xbZrXMnD72PDAHPsden84tWnjAwG2ghJP0gVMwJG1Smua1xSEPJFmkdu3fmdbwZG8/65uCMkSfFJ2kT1yVhpO9eXTIA0UnkdwWJEM2Sa/PuTItWDr3x5vmr6OTrGMvecnIT/bGyeAthRdEsjePrWCR3f/QyQhyVttFINmsIxnpZGAyBcngJQMX/6zA2gWmdU/TSXpfTvNnevd6YA58dm/fH9MtN6hb8YGT8dRJkr7MPR0Q257DBEt2T3JGh9ED5efqB2mgyuKhDwaSbLt4slk2yXKSTAadDFxKk5FO0lmCaUSSXjYZGG9fkGRTdpJefspM0pN8A3pii39JevkkXaLkk/Tgv+3nSNLL649kBEj7KbJXdtU5zUgyTW6ik/Q6k82YUDJ4aJCMdLKBp/UVXViZKSSj3JQ307vPA3Pgs/v6fPstPgYkpwNgkr6BVpAz5aOT9NYmA/fE/O+weIC/SzG6IEmfAOUlgZaTtXLdjWAAABAASURBVIkYgyycZClbPHx0QbIho8/lbwXJhqzy5OAC6STQEpL0zdZkiplsyCRZ2lj5cBKow7Qsmp2gZ675RwY7GTqkkw1auiBJ91+STXbQX/5siyNJvy6SLNtTOuBko3ySRYm2SV/bcySby+9hd0RPJ7b4N81HA6Lw/oDcOlCu+MmwrdIz3t0emAOf3d3/h7T1BhpAKWyAXQV8MJWRBngAXSC9P5jKotfJ1y/yaV4yBnG8dfn4BwLqrvYqh8YrmPLkgWme/N0EyYb/tTtJn1CTvbH87UAyyk5lk8FLBl7Nm6YPlE6yLJJs0JjVt8ngJwPLWwdJlu2f5tNT6SRFbgsn6TpLOEkPhtrKkWSFM5LJ4CcD4yYbtHQBO5P0+pIUe1s42ZBP0nVsq+BCKMni/95/yeAnA+8tMXN2qwcOJPDZrT6a232AHjAATou45VTvEcE34QP0wcK0rmRjgEvSB/jKZ4M66/0gSfrgmgzcVg7lDhRKRZJOJhu/MtVdPvCIPQE8eDdDkt4P5YNkpJOB8ZNBJwPjgSTQJkjS9SUbmIAVjmSDl2ymyYBk8Kd0sp43lUHvC5KhI9k+XtWXbJSVl4z0lE4Gb9re1fxpXrK3fDJ4yQZe1VFpeApJ+nWXbJRN9k23xZHsWybZOn9RfFOfr0sXDz7SYTrusLXS6BkOjQfmwOfQ+HHWsvBAksX/jb9kTPwuXFyfGvARRx9D9IVrb1UujC7AA9I+VLgvIDMF5YCPEapPWfWhDfg+zCitjDyYPDxN4wH8VcDfF9APyLADDaR9aNFL5JL0CYJvks1+a/OxpQeSLCc5QslGOgnWmQ5JljYle9M7NSjZW1eSnao7LOWSbGr7YankiFI6G3MseGAOfI6FXjyC2pBsDnbKtG9/+9vthS98YfOxRh8vvNOd7tR8BHIKeFOY5u2LrjJTmarDByd9aPJZz3pW++pXv9pe//rXNx+g9OHCqfyULn3wlF80/jrwkUYy6vYRS2k0kPaxyic84QnNSxOt9iRj0igfzfjo9IDgFRyd1s9WH2keSMa4kKSblqQHlz0x/zskHpgDn0PixlnJ/jzg44BvetObms9E1OqHFRCrLAcDVmOqPL1ovO9///sNfPe7323f+c53+urK1a52teazCGQAObhgNV387eIqb5UHDbTRKpcVpy984QvNhyU/+9nPdnv4LEnfWCoQkp7h6PLAbO3sgdkDR58H5sDn6OuzI9piv3yTjV8oSfoj5D7w6AVvPhfx27/92+1FL3pRXwF68Ytf3A4G6JmWlwbFe+UrX9le8IIXdHjmM5/ZnvGMZzRvbrb6VDJTebyXvOQlDaAPFOhSH1x1SP/u7/5uu8c97tE/5igQsueIrwQ8yYa/2i45tH0nTVUOTMtKFxS/0jAePAW8KUzz0NvNWyc35e2LVk/BvuSOpLyyt/B2bSv5wtstR67KTDH+sQbVvq3aVflTvJXszN+3B+bAZ9/+mXMPwAMuyKl4pWEgz/eyznnOc7Zz7gFvVgbnOte52jqQtw7I0gFXftHwuc997ubtzPKOP/74Bp/vfOdrvuwt7xznOMfa+konHcoUSBcUbxWf61znaj6BoR6y6qj0ORfttbE6SW/7oXiKjD+PNXCeHGmw6uOpffKm6TOTVvc62I4N03LbkV+VqfKr/H2lqww8lVtNT/PQ8ldhK/6q3NGSrvbA+4KjpT1Hup1z4HOk99BRaF+STVbbVGy1xwXtI5SgaCsennaCrYKg4VXALxl50/LS8vDIweoQXNhMjPf//t//a243WXn6v//3//aVF2VAlUeTVXYVk8HbF5TMf/zHfzQ6kjS0Oum2qZkv2MJB6GT4KhkYf7eAftJWeBX4iz/hgqnMtFzRUzm8AnxlpdFTwAfqggvIoNfhKW+VlqarMBpIF9CLV7j4MB5gKwzQ8mDp/QHZ0o8uqHKVhvFWcfHwwTS9zoZVGWmgHHDNKIcH8ApW08UnX/QqlrcdqHLbkd2JzFQ/mg4YoLcC+atAtnj6jl9A0fLQ8L6Anhn274E58Nm/j3YssdsKJlluwkvS97EkadPDRSsIwquJ3wWOdmH/l//yX5p8qyN48sjKS9J1Cira4qAryfKlawtWD2iSDZ7vcdlMTBe9gC5p8nTASZrABJBRf5LeHjaUXMkmIy/ZwPJAkm5nkuagr8rDArJk5MnfrcAX2g4D/QJWaTKg+LA+MaEKLAWSyjkvYPl4Ak5p/S/YxZdWbhXjyadXXumSBnQBeYA9ZNSTjDeDK0+PfIBWFgbyAVo+KB0/+tGPemAuOGevPGWBMtM0ehXI4dFHv/bioWGAlk+O3TCovMJ4gDxQBgZlC54fFfQohw8DvilZfLL4Bfyo36RLjoxy6sUHfGKPHBl8QB85MKWlAV6B9NEGbNd2mO38ZK8izA948mEyaCA9w/Y9cNz2RWfJ2QOH3gMGToEBzQY2A/+nP/3p9hd/8Rfta1/72nLlxAD4+c9/vpE3ALjYBSfSygIDAV14ApskPXBJ0vcZJWkO5ciSkTbAfuYzn2mf+MQnmo3H4Bvf+EYvY0AmxzY4GTqU2wqSrWXUu1W53cLnA8Cf2gwn6X2ND/QvLB+g9UEyfCtfPztXgHOCDFnwV3/1V+3jH/94X3F773vf2774xS9i94BU2SS9f9HKOW9ggNcWB3qB2r//+7/388IGfXlJ+ob0ZMOWJD0AT9L1ahOdsEC3LQ76kvRzuM5BgbZXLPzRH/1Re9WrXtVOP/30Zj/Ym9/85mZzfJJlXc5FOhaqOo8/imYXmh/URz//qB/vb//2b5u9ZcqTTdLtlU7S9SXpvCTLNtClPD3KoWEPDXhCkl8rr3S1PQc5vLOd7WxdP11s/uQnP9m014Q+LUs2Sa+bT975zne2P/3TP23eeyWvLY5k+HxB7vVXMtOMZN/yyoBpGWkw5RWNX4CXDJ+h8eFko068AnkgyXJckgbJ4KH5qXznQYnXvva13Q/6FD/ZqDOJIst+64kj698Rac0c+ByR3XJsGZVsXKjVsmTwTA4uZtgvXRufn/3sZ/dNyE996lPbn/zJnzS/EA3cNiV//etf73t3DKYGFIOBsgZUg6gVHjwrR3h+ldprg0cOkFPWIG6Q+bu/+7v2vOc9rz3lKU9pNkDDz33uc9unPvWpRl+SPhizU7m2n2N/MvvL34/6YyI7GQN2+bRwkh6c6Ke2OMpXcDJWVhbsPnHov/e///09SNaP+jUZev/sz/6snzsmf+dPBQ30KE++MJouaXZIO1/owxOMv+9972t//ud/3oOzZJy78sjQzV50MuqXpy76kjT68IBgx4oMmsy3vvWtJtD53Oc+10z4zllP/wG66SCXpLdbPWxUJ740mj665RVf3pe//OX2v/7X/+qBILkk/XyWR7YtDnSS7vu2OJJ0GdeQMoWT9BXZbyx+GDz/+c9vgpi2OJIN29hLrzLoRXbXi/aE5Vvf+tb2m7/5m/36Ui8+/8BklXO9C3r0HR5IAm0bkgOT37biQyiYpPfpVGX1HZ5xTp8aE636JOPcK1+RJQemtPQMW3tgDny29s2cc5Ae2O6FaKBzUfuF99GPfrRd61rXave85z3bec5znubXjsfUDYB+XZowDARov+q/8pWv9MkCT+CEZzA22Buw8U1cH/vYx5pVHYETHfIMHrBy3vFzwgkn9Ho9eaa8AdrAk6RPAm0+DpkHkvRVgFJoAvzhD3/Y9P+HP/zh/th/rbB4nYAg1MqLCdW5IFBQVt/6VSxA1l/f+973+q9fq3j06WMbzG10dz6Sf8c73tFXVpxDzoUkfWIumr4//MM/bK973eta2SDPeeJctVLx7ne/u+twzgpO6Fbne97znr5i84EPfKC/r0m7BDa///u/3974xjf2VUy8tji0hX3KmvhPOumk9tCHPrQ98pGPbLe4xS2a9gjIyDtPF0W6z1wP2kunNgjuBApvectb+soUfXym/Ic+9KHejqL//u//vmkDf3rq0GqYlSC6YdfJl770pfaud72ref2E64W+yuf3N7zhDc17uQRp+kT9ri0rQHxmxZTdyZjUtTFJ75e//uu/7iteF7zgBfsKKzu1jw/hJD24FCB5EOK6171u++mf/uneP+ygC2YPmNLJqC8ZWB4gtw6SIZdkU3aSvYKREkhGXjIwfrJBS28X2DYF5figQD+d97znbSeffHKz2i1NBiTDn8onO6ufnt0Kc+CzW3v+MLfbBblaRZLOmuYl6UGFycwkcslLXrLd//73bze/+c3bfe5znz4ReEpKmSTNSo734VgNckvALyEDrsnAQH3aaac1twus2LjV4emqJz7xif0RdnyrRgb2GlxMPgbdJE09gq2f/Mmf7L/QpWugNZCXDW2LI0kfMJMsJZINWvllxi4mkg2fJINO0lcAHv/4x/dlfcGCVwJYZTH5mmwFNQIEtz2tyulD/XPGGWf090OR/a3f+q0maBUoCHqTtLe//e3NOSPoOfXUU5vJ3m1UrywQoDj3nAd0C3Se9KQn9YlfMGGl5IMf/GDvLToFRc95znP6apIA6DWveU1zLgqMBOkCJjLONcGJgMAqJr2C9Ic85CF9EmObiSwZq1gCCO0SfAhOBBaXucxl+rWRDBk2fvOb32xPf/rTm/PeqxYESQJ95d0qe+ADH9iDkoc97GHNqxz4TtsFZYJKAb4g6DGPeUwPiNjupZps5vPHPe5x7bGPfWx/1YTVT/WwCTzoQQ9qT3va03pg94pXvGIZjPAhnwl68JVXF6fxmX5CC0T9MDGZe4EofwB5yWhjMs4H16Ry2ry/60b+FOiThsGUlgZ4YEpLF0z5zrEC+fLAlIcP8GGABqu0dEHlV7ow3fKAc4UfQeUnI/BJBsZPhu+UmWHfHjhu39lz7uyBw+cBF2uBYEPw4pe5C9yvyP/xP/5Hu/71r9/Odraz9V+pSfpg2xbHxS9+8Xa9612vBygGdmX9+jWZXOEKV2jKnvOc5+z7M/74j/+4l7vSla7ULnzhC3d9BlWyBlj6k/QJ1zt3TGYmSY++21+wqK6XVyaJ5Fqotkwz8abpmW6tfHLcccf1QFE/8Atf83u95VrQKqixsmBidk4IQJ0fghKTA95lL3vZ/o4k5awcWnGgk1ySJpCg320xAY/g4253u1u74hWv2PcAka2+tWLjXCLjLdzXvOY1+14b5YFVn4tc5CL9reN0XOxiF+urkuwSeDmPb3e727Xb3/72/RUKAhjBChu9uftWt7pVX9FI0m8ZmdjpFRQImgRVgg+3uS596Ut3Gf5K0m/5egGo2243utGNmuBF0CbYOPvZz95uectb9gDQ29G1wws7TzzxxHbCCSf0VZMb3/jGjX0CJLdwBTZ3W/hBYCh4EbwJ0NwaZsM1rnGNxmcCTkGNVa7b3va27dRF8Pjf//t/7/3IdwIv/aE++bC+0y6gX5M0euwNusQlLtGuc53r9FvWysrnB32grfpUoCXNTjrwpZP0c0a6wHl5zMvsAAAQAElEQVSAhtkD0HgF0/RWdMnCZEoPukBe8Quzr+hpfpVZxWTWAT3JCGSS0U56z7kYx7yCw77HJH0scr7J45O256BzDzmj/XhgDnz246A5++A94IIESZbKkkH7le0CTsYFb5IzYRnI7SPwq9kmT4NHMmTIGxhtRrYfgm4D7YknntgnB7cATEJ+3RpQfaLCkrrJxC9Og6+VI6AuwQ+dN7jBDZrPW1hpElgZ6NWdjEmKDWDZiJk4KA/oN/7UR2gTntUAvr/QhS7ULnrRi/agxYTpV69BnqzVjapYHwpgjj/++CZQcAvFSgxdSfokoYzzzIoGOfrhO9zhDu2GN7xhf5pP/zsPrBZd+cpXblYeTe4+O+K8YF+SdoELXKD9/M//fLMCZVVRIOXcYp9AQdAlIHHLiJygQ6BkdcZtLLarnz5Bi/a3xeGdUAIT558VTys2gg37fshqA/us4Dj37WFynguqBEJ0uUXrx4AVLXVaobFqyWbt5xvt5E+BCptsMmaT24tWhfzw4Jtf/uVfbux0fShj9VR7bn3rWzeBjSCLXfIvd7nL9b1wL3vZy3oQ6JoRILJZMKWPYD9Q2OqHxaMe9ai+Z0pgK+gjq38FQa5rP1b43aS/cE9/WlN9SfqPIDYB/sMvkBYUwMpNoWSKJ00OoAukAf2g+DA+mNL0kQP4cMlITwGfPF5hdAHb9TMdfJukn59PfvKT+/5DvknSVwL5i3ybjwP2wHEHXGIuMHtgPx5wEU9FkhHkuJjxXbB+mRuMDdiFr371qzcDsn0Jlv1rcrEKYDAwEPgFaPld8GJJ3SBMJ3mTnV/VNk4awO15EEiZTAUzluOl/WpWP53KssfAa4XnV37lV/pKgHoMyGxWL91kgfYVSBck6b9GpeXDSaAOxZNA1yAovdtA+6vNSbrf+MPqm/4AfA+bOGFlkvRJtmgrGAb/ZOgwwZo88ehL0veUkNffdCVD1jljJYms/icP1MW2JP2JIoGGtLJWRgQkVnpuc5vb9P1obBb4OPfsm7HaI8gSCND1gAc8oN+asoKkrKAmGe2QD+gQmAjinNP3vve9+2qlFRG21fmnfW7Hnnzyyc2qlGDeStEv/uIv9qDftaI9gjE/HLRZ29WBn0RTut1+ELDFSsKjH/3ovn/Iue5HhDLJCDIU0HblXRfSaFi7BVtuO7ulLDhy3drPxGZ62G8VzYqsgPJmN7tZu/a1r93uda97NX0giDMOJMMnPitjXxYfKl/1JMN2baITyEsGXxuT9GBXOXJtcuDp3yk/ST/3nGvaJJ8cXYoWxuMb6SRNP8gH2smWysMroJNu5YsH463KJ+kBTekqGWWtHBon9b20PPa0xSG9QPPfAXhgDnwOwFmz6M48kKQPRsnGio3AxABkZcfgYAA1Qbi4/XL9pV/6pb5HwZK4wKUtDvIGJr9Ereb4UKi9FH6pWvnxK9syPPDL2+0Fg7glfXsT/EL3a9cEY9AABjBgIPErVJ5bZQZjKw7nP//5+60Jg9TChE1/STalt5tYN1Ct421X39Eqlwz/mTiS9Nsw9nyYsAUbVlMEGMAqjn7W//rR+cJn+CZUgazVD0Dexlh6yZtE5dszQ7+gWVpg7PwRDNMliLrKVa7S7DWTL4CyKuLpJbQ67dlxTtmDRtbETRYW8LDFrS6rNwJn5d0+ZYPbXFZH7DFTn/Y495P0oCMZ2HlutZFOKy/J8JPgyEqYc12goH3259i3hifwEMQIQgQNfhiwwa0r5zcZbbS65PpwnttELAixSkROnYLBJH0STtJXWwRa/GTPE9180haHfvKDwt4i/n35y1/ebyfzM9/zWZL+jiJPT7od6cEFQaPAxyqdftYWdbvOrFLJdx7g8QesD/iNv7UlSQ8OnQMLU3qQKsAiT851DdBkirYapb5klNcPgg3lyLBbfTU+JOljgHoFluTVZ6ySTtLHNzbxkXJslaf96lcWL0lz/mmneqyOOQfQytOdjMBKuWTY6MeevWLGJ/az1zlApiAZ50mbj/164EgOfPZr/CxwdHjARV0Xpws+SV+uTtL3WBgoDCICHL9gXeD2GPgla/OmX5kGSLcQ0A9+8IP7t77ufve79ydP/Gq1tG9jrI2fnoixnO4XsV+qH/nIR/qTMpbO/SI3+PKcyQC298emaGDyUL+JwCDPLoMk2bK92jJtV/FgOpONQah4ysurNGzQw9tNkGz4hk/0EV8YzE26bvfoIxPsSSed1G872Zul3+35sprhNpTzxm0Zk72gwgqG1QIrJoITK3gmHBO688atqMtf/vJNYE3eyuKv/uqvNvsn1A9OXqykCKw9WUjOrSbnnSCYfTe96U2b4FmQ7raPAMJkJJCnS5DNRqs9bqOZ3E10bBMQWW306gR1Cfq1H9b/Vl0udalL9Vt2yrm9IXivc0/go34bg+lQn4na6hAfWI1yLbg955t0bovZo2MVRsAkCPM0lw3N2mKvjSDEShXb+FNgxrfOeWntZptVGno91cU3ghP76KzguN5cJ2wTdLJTMMTnzm+63ObSZu1x3QD63TKTJxjUZ4IP54MAQOAgWLDaoQ88vKC92i045Rcb4PlNgKf9fEHX2972tuaHEVoApb8Fk4IG55Z+sveLj+lQl2v/4Q9/eF+F0k/GI21xm08Z44i+FOS5RSg40hduOQqsjF32V6nDrXZ+FQB6LJ+fnUva5fyQ7xYjGeOMAMjGfAGOAAjP+ScwJafd+jBJc75I60N+dA7pI/6FZ9i/B+bAZ/8+miV26AEXYgEVLlTYhWqAkwZk/HpxEZusbNz0QU+/qF30Bk4TlgHWUq9f81df3BbzC9tAa3XIL2p8v7QNfuT92jKg4ZO1x8KvXAMmvUn6MrdfwfQJjEy6Blb61EvOQGOQZl/Zrw0gGTqSyNonaCcBkwSsfOkt3fjHOlRb9YMBXHtNkCY5txo9pWdCEjxUPwpGpW3+9bSS2yn8aOKwT8Qqn9UbWPBjojvllFP6KxEETCZrj0Vb+bMqITCwKditJf0C2OH8EiCozwognc4Z54SJ/apXvWpjhwDDJOUJKeA8ZovAwETMRoG5oEh9JrX73e9+zeTrfNVWdSbpKyQCdpO1dgm6rY44F/koSV914SMBhzaaTO1/sxfGqpCgTmBg8nZOmYAF/yeeeGJ/QIBd7LRS5VxXl7ImcKs3AjfXktUpwZ9zng8FWIIhvvPDgG0CjFe/+tWN/1wz6nZry/4d+VbSBJ9J+qqRQMZ1+axnPas/dOC6aosDX1mTvLr5Q6DKl64/aSAA8UPI9a/PPT13k5vcpK+y8Lk89quTjexll3YJzAR++kPAoR3sdutbXxsT3IIUpOk3ugTC9nnxTZImWKMXz7nFx1ai+ci5IgBmo0DFOWE8Ict3AnYb5PUvu9ipj5136nQ+G+u01/khoGajwFed5z73uftKlrFi4bL+g5FP+C4ZY04ysPwZtueBOfDZnp9mqQP0gItzWsQAbsLDdxEbwCr4wUvSn/Lwi185eX4FCV4MhH5dGTDpMWmYMOlLxjI0nfKKTycdBgh8ZfzawjMx0IlvMiGrTvoEOuToI8NO9cpTruSkgbKgaPkF+PRUurB6S55Mkj6It11y8Cu/JOmvJ9BsvtXXJgMTjwAInaQHp3xmAhIIJemrIvrGrUgTjSDZCkQyzgerFjb10mv/i0mu6rHSIViwcVb/k2EPGugb9ZuU2eQcMuGxK0kTnAukTGp0skl5oC6TopWo6lvtEDzhC1y0BS8Zt7ZMoGwic8IJJ/TgQNvYwjbYygO/sU0eXwjCTJjS2ofHF8nwq8mXH9jIViubJmh2CgaU10Z20ksHO9gobaVM2mRNhp0mbKtA6pTntpn2sIP9gjq62Y1Pj/pN5lYs0HyqPJpOetQlzS/sY4OVE8FUkqYdfsDQp1/Vh9b/Vnv5Rv7xxx/fzxf6lFEXn1jFg9XBB9qqX5UH7GW3vqXL6hP/abdybHe+aIfzjH7lBbZsJken80QdZNVfuthFD7nqJ7S2q18ZbWYbvXSxxa07+8L4Nhn9SjZJf+KP3fzAZ0lkzbANDxy3DZlZZPbAQXkgSZ/YDQIGPBeqC9aA0RYHnoF9QfZlXBd+MjY6ynNR4ymvHDDg0qOMvCT90XbySXp9Vc4AjA/IGnBgg656DY504SWjXvy2OJKxtKwsfTC5AmkgDbNtHchbqOuPAKs/GZMeXrK7Biz9YTLnT8D3/GBCsMpRaXkF+h4tLxm+40c8vscH5EDlwfj0gyS9D9BAX9EBlJPW92xUFh+mI0k/r9riwCO7ILs+aX1MDg3kATztRRfQm6TrS4ZN5EBbHMk4n9lEL30gSV9FaYsjGeUW5NIGMnSwTRuS9DrwCpJxvsnHa4uD/AJ1PbA0G+Wj6cXHS9InXXnsS4YdaDIlm6TXXem256g0TF9htL5M0qwAubUmwKjVYPl8sUdNX/1gA1A3O+WhYXph+fwvTQceunDxpNFJevCkHF14fFVlyOEDeVVvkr5XC58MefmVxpOmt2gyaDJoeeqSxpcWBLk1p+2VR498ckmW/YY3w/49MAc++/fRLHGQHqgL2mqMzafeQmqTKPB4uX0S9h745hJeYXke33RvHF/afgD5+NLFLywPTad63Kt3n93TMVP5otWLrjqUUZ4etDxl8eiE8eACaSBNpkC6AM+eCwOWFSQuNWAmQe4qqHbXeVHYaomNtpyBl4wBHY1XIJ1kOTlJ01mTAB+TxQfSMB46GXrRAB9UebJoUPlwMsqRJQPIADyQDLtKPgl2DxSS9MmarZglA9OVpAc1JrvSmaS3k0yS5kgGXqUrnQw7qx58+kAyyibpQUmSXqf6gXoAG9riSNLrV1Y+qLySk1e0/AK8hYpePhl68MjjF+AVrSza6ohbU27NWT0RuKhXPnlYkITWziSK9boQ+CAZQRoZZUCSpVyS7ofKrzqSLP3SFsfU5iQLzvgrfXDVhx65reuepukhJ79wkm4PuWTQ7CBjRcn+IiuQyuInkbUE5SQKo2fYtwfmwGff/plzD4EHXKyWiA1mNlva72CPhf0W7vujgV81MD4M3P8vvrR75coUDyYPyy8gg28jpzz33r3tF00HvTD5kkXjkQFoefiVxkPjFUgXFG+K5anbhkwrVZawudWvN3jncHSWdD7UoK8FBnSDNmwyQ+MXTtInBjyQBOo8elblkvQJpy0OOheop5NRThokI52k60qCvUk2Sc9TB1BfMnhFK4SGk0CbdMhLNvgEkpFGgyR9ok0289uaI0m3SVaSTXW1xaE+kGzILdh7/SVZ8vgp2UgrD0qg6CTLuisPTgJtakOSbltbOZJ0HUlWcjaSfM0mq2+4yZBN0svikYELkvT6krR1R5Jl2Wl+6Umyz/JtciQjuFQWCJxk81My6mE/Hig+Ohn5SSSXkIx0km5nMrCVniRdDo2gD6DVk4x86Rn274E58Nm/j2aJA/RAkuWFa5IzMLiX7cmWO9zhDs2TOjZd2oDoFz66u7n9kQAAEABJREFUeL7Ngy6QB/DtkUDLg6XRU1y0vQtkbJS2H8MvJsGXPRSetiEnX/mCSsOg+GSLhuVtBfILlANst8FR221etIx/gC49psSdD9MGSdcgnqRnJQPLw0hG2iBPNhlpedIwSLI895Jg9ckMUXJJlrxkyKgHtDVHkqXOyk4GbzWdZJPuJG16JBvpJEu9ZRtZbUyC3ARkQDGT9PLSSXq9yeAlaY4ky2AkyVKm7TnoS9L1JOncJD0tUfnosqt4SZb6kg1aPkiGnimdpDmS9DqSDcz/SbpONGiLI0nn0dMmR5KeSrLUhZFspJVJ0ssnG/xkM90WR7KZl6xPL0T3+ZdkW/W1xZGMOhZkbwMM2A3QqzDlJ6N8MvCq7Jxe74E58Fnvl6OSe6QYXQMWe5JAzcY9Tz94XNQj6rAnY9CengFogC6Q3gko7ykNT22o5+STT272C3iiRd2AXnLwFPDAlIfG2x+Qm8IjHvGIVoB/yimnNJswBYTJ+NWYZNOg1x22y/8lwyfJ8FGdU0m6Z5KBe2KLf8n+ZbYoul92cmh1J0NfMvB+DTgEAsmZV9d2zdXPIMmmayJJVyEPkYw0+mgDbQBl95TGkzY+AOkZDr0H5sDn0Pt01jjxQJI+gLmYrbh4WsITGW75oD0pU+CpClBpWHodyNsX2BAoHxbweBeId2d4yaG0+uWzhR3kqh78guIVLv5WuOQKr8oJepIsfxG2xWGA458FOf8dgAeSHID0oRNNzvx6k1FnMvDBtCZJvyYPRsehLptstsmqRpK11STp9idZm78VM1kvn6zn70tPkh3ZsJXOffGTLLOTDXrJnImpB7ZFz4HPttw0Cx2MB0zqSZYDRZK+/G7pvB3iQ10FVAsqbIy0ydhbVQU/3kMiz6Pt03020vhToGuaPhB6tSw73KM3qMsDSQ5E5TEhm4w2J9l0TiRbp7dqeDLK7Ct/q7wpPxl6kr1xySUjr9Lbwckok+wbT3Ule8tO849VOtm73UmWPxKSQbeDOJK96zgIdTsqmgwbqnCykU426NX8JMWa8UF6YA58DtKBc/H9e0CAY7IXZCRZTnaCkiT7V7BDiQosvKHVy8ikfX3a5yjQyag7GZh9O6xqW8XKD0m6DxRiB7ybIUlvfpLul2Rv3AX28S8ZZdaJJBt5yaCTzXhdueIlQ7bSZzVOjix7DoU/1l0HxUvSq0iyPD/kgSQ9b8t/hzEjydKenVSTbC6fbKSTvemd1DGXWe+BOfBZ75eZewg8YGCixoRfIADCB2j5ybjI0SAZ6SSSayHJctBJBk0wCdRBHcCHT70J12qLVR2rPx5xV38y9pBYjUk2ynYFi3/JZl6SvepNNniLIsu/ZIOfpP9yFVxN60qGTNtFhz5ZbW6SJSsZfTKVQxcsBWfimPRAkn6NVeNcpyBJsXp+Ms6TJfMsJpJ0u3ZiRrK5bJI+Xqy2u83HIfHAHPgcEjfOSvblgZqwYHJJoMMK6jJoCLh8tDEZdSZp3t3jO02CoKkRHklVbso71DR7BGDqEQTRj4Z3CySjL9a1N8ly8kiyFEnS+cmY7PgMlAB6CvjT9B4aewlT3pReCkyIyl/FE5EDIrejp2QontLS+4KpbNGwMjBA7xSUB8rDBdIHC8noZ3qSDXpaR9EwuQLpArwpLX00Q7UFrnagp1B8GB8GaICeYXhgDnyGH+b/h9ADSbq2JH2ykkjSf8G0xZEMfjLwgnVI/5INvT5V4btGLvwCn79wu8vLFPEEIG67MUIaTjZ0SB8qSNJVCcoEQEm6X5LBb/PRPZCknztJNqWrfwr3zD3/8KagX4FsfPhIgHW24E1hX3aW3L5k5JGDC1bTxd8u3l95+QWls9Jw8XaCD7b8Tuo8K8ok2XTeT23gAzDlzfTOPDAHPjvz21xqPx5Ish+JMyfbhxi9MTpJ/9BjDRzexvyJT3yieYuyICRJD0DanqPk9iRndIR4QL+AZJxfaFDmJRt8q2v6Vn6ywZcGSfokg1Y+2VhNksYvkC7AW0cX70DxVF+VnfJWaWlQsqs4SWeRAcnmtEz8KeBtBSUnHw2DKV3pVd4qX/4U5O8PyCcbbUg2aHkFq3qS9P5d5R+N6WS0JUk3X5sR8DqY5qGTUQ49Q2tz4DOfBYfNA0kOm+51ipON+pIxifmUhI8NXuYyl+kfQfXhQC8z9KFBKz8+SpoMWas+yYaOdXXMvCPDA/oKWNEB9k3BeCwsGgbFl7cdqMlEOVDpwnSg4Z2C8lPd9OCtQtlfsuT2Bavlqxw+eqpPmi55BdIFeEXD5LeCVVnyU5iWIwvW8fBXgZ4pr9IwHat5+McqVFu1uwBv2q/S8mB+KIyeoc2Bz+QkmMnD4IEk/VdXksOgfWuVBgEX+13ucpd22mmntQc+8IHtQhe6UPMiw9/5nd9pPllxk5vcpPmMRpK+2mOgAG0+jlgPWMFJRqCqfxlaGK3/qu+Ln6TZz1VpckAaJOnnKN46IENvgTRIsk58WzzlCcL0srlAGh+gS04aJOnna9vPMfUVPcmwlw6wn+Jrs5XbCtYWWDCTUS8bVstO2yy/YFVuoaZ/iJP8VAZ/N0H5RZuTLM9bfL4BaD6CyYEpLb3bYV7x2e1nwDHc/iTtohe9aLPic+ELX7id7Wxnaxe4wAXaZS972XbFK16x+Simb0NxQZL+bqE2OebBYuKMI4Q0oDPFpK5/Ku22VpL+dWx8aatAZEESqEOyQXfG5F+SPpnQMWH3SRcP4BdOIrltUA5UgWk7TFraIx+WJkcmGfVUnnx5+4NklCNXZZLBoysZdJLe7iREO8jvxORfspGfpJep7GQjrSxIBi9JD9a0BSRpDjLVzkrjTWlptgOy+hVdMjBI0u1JInlMQrK5bXyz6pNpw5PN8tO89fTu4M6Bz+7o513XyiR9sjJAAvt8OKEGTQOGdA3C0uSk8Wc48j2gzwBL9R2cjIEeHyTjPEDLhwF6HcgD07wkaydUcmAquxM6SQ8KPFUIkrTpcaB1JOn2KgeSdHV8JF2AiYYBGqDXwVZ5SXp968rgKbcOyh4yyWYd5PFhULLJkEsGlgfIFlQaBsU/FvC0PUn6eSPIL2iLg0ySntf2HEn2UDPigTnw4YUZjjkPJOmDsQGhGud2R5JK9tsffi3hC3hADbBLoZk4ojyQjP7TT0maQEEfJ+n9rQ+lDf6emiOHR64aIq/oZH1glKREOqYjyabJhJ6CtsOjyrOTCvWwvzCec1R+kr4qmQzblG37OJLNcnSWeDLykoGLv4orXXUlm+WTzWlyQLlks2/Vn6T3U5LeFv0CVvPanqN0yecXfYpO0iX8kOnELvzHN1Pgn2T4PEn3s/OGTJJd6KGtmzwHPlv7Zs7ZoQdcbAVUoA3eAA1cjPIKow8UlF2F0qEudA2MBgVpdSfpE5hB1KBbeW1x0JfsfJBQXh3wQl1fdSpauvLw0OxDy9stMG0vGqy2nW/0oTw0TCZJw9dn8F/+5V82G9iT0Wc1KX784x9v8sh4dcE3vvENxfutsE7s+Uf3HrL3FToZdRT9H//xH72OL3zhC73uJH1SkQ/oYJ+6pNEF0vqYDLowOhl6tIXd3jD+6le/uj3+8Y9vz3ve89pnP/vZXo/8ZExoP/7xj7udpX+K6QZTXpJ+rnt68V//9V+XwX4y2si2tjiUW6Cuu2iYLvyCJJ1Ujo/f+ta3th/84Ae9jp6x+JdsyCyS/Y+eAnr/7d/+rXnNxO/93u+1l73sZe3lL395O+OMM3r9ybBNQWX49fvf/347/fTT29vf/vamHcmQ4TcyBUm6z5QtqDxpNH1sqDTeOliXjwdKHj0FfLoBepqHxgfyCvCnUHwYHwbJaBsaH5Suf/zHf2wveclLWr2hXn/LT0YZ9AwbHpgDnw1fzNRh8IALczrQVBUGzrqAC1feweBkXOgCGnXTlQTqg3MNlBjJ4Ku/ZE0y8grkHQhMy9FZZfkA4E1l1Edmyq/8Iw8fGov0AU3arO2AbwAewEvGZE9WGh9IA+9oestb3tI++MEP9smu9MoT7Lz+9a9vgpa/+Iu/aN7eTQeZZOiVpg8oY7JIxjlBDi9Jn2jf8Y53tPe9733NU4AlL7+ALmVggG8lEazy5QF5wLXw4Q9/uD30oQ9tXr/g3PWSzVNOOaW9613v6m1Lhs3OF/pAMmxlDx1VL91AGmiXgOFpT3ta+/rXv95XyfiaDnWhSz4ZOouXjACj0upSTvDxxje+sb3whS9sf/M3f7MMWJJhJ3vIqV+ZJD3opCdJ8908gcxrXvOaJoA6YxH0POABD2iPfvSje3v9KGET++jhe22g6yd+4if6ayiSYWsyMHlQdcIADxSdDHlpUHlFr0vjAfWvk8MrIAekyRctjV4F/ClM8/ErXbqki1/nA3+5Hp75zGe2b3zjG02aXJLuT/QMGx6YA58NX8zUYfCAC9RgB6a0qqQLXNQHClV2iumQhg2YBk51J2MAL776QZJlQJTsf5Cge1/QJkeSSar1yQHDZMcOdJI+MCWR3DXAh/qnGpykeb2AVQ+Tsw/J/sM//EP3mdWBr33ta83ATp7/rOYk6Ssw9m8JbryNmyzdJnuTL/o2t7lN39CepFkx+eIXv9je/e53N7+S6SMD2AOXfgEVG+gRQJEtEJiYjGu1SX/S7VtwghefRElGn7KJfSZu5yJgs0nL+flP//RP7Z3vfGffbP9bv/Vb7VGPelR7xSte0W5/+9u35z73uY0s/epWFm0FxAd3+YFf8AV3AihtkBaQfOYzn2kf+9jH2pvf/Ob26U9/uvGv9iVpX/3qV5sAUf3K8JlJk68FJtr25S9/ub//ip1J2ne+8532kY98pH3ve9/rvhcIsouNfKLfPvGJT/Q8dpbf0ORMyEl6X7LxIQ95SHvRi17UvF39da97XW+3OpL0vleOXT/84Q/bNa95zXb1q1+9/df/+l9bPZTALv2WpF9H2qGeAmkgDYMkkj0Q68QW/9RNvrKLLoyPngJewZRfdDLqli65KS5+Mtq/mmaT9gLlpMHP/uzPtvvf//494HEeJlm2Tz4gP8PwwBz4DD/M/3fggf0VScZFnmQZXLQ9RzImLYOfi/JQQumETVrJ2Aviqa6qR17RBhcgjb8/ILcOVsupm14gD06GLdxg8Co90rsFtDlJn1CnbTaJ3/SmN22Pecxj2qte9ar22Mc+tn3uc59rggjL+CZt8ibnO97xjv2cMim6TeJ2yfOe97z2hCc8of/iVUdNjs9//vP7Z0pM5k960pP6BGG14XGPe1y/HUanvhGICFJMxqeeemqfkO93v/s1b/g++9nP3sjQ61bUM57xjEbHne50p16nYILND3vYw5qVEJPQH/zBH/Tg6slPfnJfGRF8nHjiiY0d+l69yglQBC2ePvyFX/iFviIjQLjvfe/bnv3sZ/e9MOoGyglI7nOf+zSvY7jtbW/bnvrUp3adVqV+7dd+rQme+Op//s//2W+ZCbgEROA5z3lOX/3isxve8PtCdGEAABAASURBVIbt5je/eTv55JP7ytL/+T//p7n19Bu/8RtNu25wgxu061znOu1Nb3pTXznTPze72c3ajW9843aHO9yhr07xmeBG29mEzy6286XVGTbzW2HtFrAoq4/gZARD2m0Sd70kY/J2Heln5UGS3hdFJ2Oc4Z8CdYBkyKpfHl7hZHNekh4skCVXmDwaxoenaTyADyfpQRgakIUBuuSk14F8UHlo5ZL0c1667TnQ/MCHgkN9cY5znKP7J0mXSrLJns7c5f+O2+Xtn5t/iD3gQkzGhYYGqnBBvv/97+/38g3MJinL5LD37GwF8lehZFf569ImTBOfAd2v1I9+9KP9V/QLXvCC9tu//dt9Yqhy5KYgfxXIVv2rWB557aJHPuy9QegXv/jFfRIxiPOJAR02cMG7BZwTwGBdbU7GaoJAQOBjyd6kaDJ37ljhgJXjLxM7WT681KUu1QQcAhmTrZUNeuUlaT5QazXJioTVCEGSwOW85z1vs0okz4qFycUeGytC+tBKhBdfmtT1GXuVFyCoyyrFgx/84L5KIV9gIZjQ3/e4xz36bTErIP/8z//cyL30pS9tl770pRv92mC1xOqFQEi7/tt/+2/M7oGP9M/8zM+0y13ucssAUf1WqZzT3/rWtxpb73znOzcrJdohWNEmwZ9giM9+9Vd/ta8cacflL3/5JhiyV+npT396u9WtbtVvU6nnKU95Sg+I+M8q0S//8i/3PSPnP//5exDKR0984hO7L9XrfOYHAYwVOv101atetb3nPe/pe5To1G7tAOT4t0BbfvSjH/Ug97rXvW5TH2yFi6zAR/+hlVcO3R20+JekBwFtz5FkDzWQMmCkWg8E0HgADYqG1YEH0Gyc8pMs9ZQMnKyvWx8nG3nJ5vLKrkIy5NUrLxllpJNB4wM8gGavvv/5n//5ZtWx6pYvj8wMGx44hIHPhtKZmj1QHkjGCof7+I985CP7r3gDt4DAIAdvFwQVYCovPYXKM3Ghf/M3f7MHOIIuA5mlexNaBSnKkgN4U5C3Cia1fYHyflXDgittBIIeqwgmHhOzgYk9yebBrPy2GzAfJOm/srXXZHn88cf321IG8atd7Wrtu9/9bvv2t7/db29YDVDG6gt5EyH6lre8ZTOxCyq8mdsKkUDEoG8CNRmQNaFf/OIXb1ZVvM9JcPDwhz+8/dzP/Vx/x5My+saqk3c8netc52ome4EEPQItqzKCGJP2H/7hH7b3vve9TQCgL70N3GqP/lbW6sgVrnCFvh9FoOGcvNvd7tZtZRvbTUpJ+iSujiQ90KGPPYIiNPuVkf7GN77RHNp5vvOdr5373Ofut5+srghKkjSrTVaDBD58crGLXazB3mGlvNtjbHQ77xKXuES/zSiASdL9b1XnSle6UlOOrCDESpMVIv4+4YQTGj+xWTv4054qqz5uDyp/nvOch5k9WCCXpK9e6UP69KdAUdClL+5973s314hbbUn6bRsBqeDRRm/9q63J8BF/tMmRjKChWPJBpZO98+WxB572RZXDQ5cMmuwU1vEqf11ekm2twCR7y7GndMOlHx/Nnw960IP6hnP5zll4hs0emAOfzf6YU4fBAy5Kv25dmAZOg5uARIBgKX+n4O3Lq2WLZ8WgaPhZz3pWU6df+tLowuhVPZUmcyCgnLqUQQP6/UK218QEUL+E0XyS5DB4/chVaRJJ0idE54Y0a01yJvlk+MPEb+DGg8kCTxGRByZPgQdfkknSBADKCBbgOvfIuA2gDL4JWhCgXnlJmnxpupP0CcReGPLsFMC71SX4tXIiaFKvOu9617u2U045pd/eco7r85/+6Z9ubp1d4xrX6Lft3KJ77Wtf21d1tE//C14ED2534SWj/X65C6K0lxxI0ssKvNwGZI8VLwGNdtnf4Zaueq3S2ISsLcrSLeAAeJ///Od74OYWiVtaF7zgBXsQahWKLu3lF7LKowVB/ImGtd1KlYBOUC+o9GSRN6bb10RHkr7nhx7lAJqdVnnULZjS1iR9JYu/y057kNjjLetVVt/Swa4C6WT4Dg3kJemBJbotjiTLwCMZ52GSLtMWBzl2F0Yv2P0vyRLjkylI0toiVzpJ9+UiuelPu5KhY1PGFonSlYwyyuPxA8wPSfq1RIVgVYD7yU9+UrK3KdnI78z53/zJivkcOLweSNIvPheqWxfepHyVq1ylv03Zr2e/6i2Ro21c9B2tgsqTD6Rd2OToIFd8eWhQNEwWkFcWJgOD4sFAHlvoLkwPWXkFeKsgD099aOVhQPdFLnKRPuCagJL0X79tFx4GbM0WxCTpE0SSvqpj8jdom9QFHM6X4xerQCZwE7UVOxuBawIw+VrJwTfRugVmAqefn9UFm6TcNnKbyaZgQYu9KzbqChbIm/D1kdtZbPjSl77UV05sDmar4ERd6rT359d//debukzQdFgBEjhZRTKRC6psgNYWgY9g6IQTTuirM0n6igb7LnzhC/dVoDPOOKMHIlZytMUqpODHpM9+IKAhL1iyqiJwOH7hH7eKbApWt5UW9dvbo41sM0Fa0XG7T3BiH41gyX4egZOVMKts/KCtML9pKxuTNLfKrPpY2bEpWn8kaQITAZi2u9124okn9kDnm9/8Zu9butgOJ+njgTS/aR9fK+82WZJ+e68tjiR9Jc6qleDKapwgl036za1PQSqb3NZDayOg2/lDv+DMbW71VJvUJ+CzgqYdgktyaCuMi+r7LUnngLFLW9BkBMzOI8EnHVbNyKjfyhRb+Fz9bJFXNLvcrmQLGW2xd8otRue4OvhTGbrYwv/OIec4vn6mT3l9BVwPSZo9bILQG93oRj0Ywleev7VphuGB4waa/88eODQeSNIn9yR9gEtG2sDrojfwuHhhA0VdvNIGMgMbnjw8svhogw7A88uTPlge+SpHvtIGFrQyhUseD21gUIZuaXJ0lX5YHpC/FVS+8mjlyLJRuu05BIBJun8MSMnwUdslR5I+KGtuEqin+YrPTIBve9vb+pM717rWtZqJ3qRrD433xpATxDin7EHRx4IO5QQiPkciMEAb+E3qAgZBqQDUJmO3gkxQggYrD8lYlbj+9a/fn64SMLDBhCeooMutOAGwOu2p8WSYvv6lX/qlPsHrVzbYc2Nyu+ENb9jU7daN+ugTcAg2tMH5Z9LCc9uIXu2wpwiw3eqSfHIc5badvTmCF7fVyLFRnv1rVhM9Eu52HD+YyJ1//CVwE/S5teWJMW0QXHmfDhkBluCHzVZXtAdtBYGv7Wuq23naeclLXrL7SsCjfv2j7YJPt/n0nWtLnvMcDaT5XF0CEG0QTOlbK8Ju1yTpPwzIW03jAz5zHbFVPa5Zfa8f+ABfECFwJat9Akh9JNAVMJOxEuYccBtVECOIs2fK2OP1AQJP/hbwWr2iS+Dhlps6BeducQpQBFSewNOXbMEXbKmHrwVrdPEN2riivKBUfQIn5wabnDPqsNmdzZ4OrGCHXW7Xa7+2CJLVkaSPt21x0C2Q09f8VrDImv9WPDAHPisOmZOH3gPJuDiTzROeC9OA6oI1EKrZAAnkucgNACZDPAOIycBAJA3IKVd58ouHXzJ4ZEAyJjmDlXx1KFd5SfojxFYA2ACSDdvppa8wegr4oHhJ+iDeFgfeAu3qv/JBMnyapPuDnwUsngq69rWv3fxytUfGxOo2yq1vfesmeLEXxL4b/eP24SMe8YhmVU05ZQQz17ve9frmXecVnuAFbQ/KLW5xi2ZFz+0Yq3L0OA/0vxUm75OxmqLMPe95z/5kk4BI3epRvwAKLYhxW5MOK0DqEqQJTgAdNjqzxx4VK0Welqpzz/nPH/I8CeapLI9t259jk7dVGbLdQYt/ghG2C4jotanbHhkBCZs8QSaoEazYN2PzM/9ZAbBfiU0CHx/ttTpgNYX92mmlSBot0BNkVR0/9VM/1R8ld+tW+z215b1AbBb4nXLKKc0ePvq1UZDEl8m41lxfSXqwr732Fynj9qAgScCjLjrOec5z9n1O5Nri0Df6Tv8AQeztbne7xib8ExcrTD5AjOZ7q2r8pL8EqvqGLepBK+8c0F5tVN6KkryTTjqp8Y+6rdLJo8uqmLT+4mtBnducglU+ZqNgkbxAXbCmbrZou77Rl3Q5P/WH+vSNttMFrBbLl+ecEVwqj3auotlHTn3qXbio/9U4JoDFSMZ1hZ5hswfmwGezP+bUYfCAQWQrtS5Sg5mL1gBvYChsUHBh45FJxkSJNgAIiKo8/crhJem/gsjgqT8ZtxbIKa+cfLQJt2TQBlSDI5vQVYYsOentQsknaf/5n/+5LIa/CsvMXULwJ0jG5GjCs6pisjABmUD0v8nGBCMgMLE4HwQi3GQSsrHZRGRisskW3+SgvD62amHFgC51kFXeBma6k/Q3GpNV1iRaMm59KUeXCYm8X9SCFxO+AMEER4ZutAAMtsLifFKPVQy3pZRxjprY1OX8VBac73zna9pnIjTRmYyT9KCZn9rigJU1kVslAuxSl3ZKo+nlF3bYEGyS51MBpXMayBMkCRbk8yu9gk2TqrQJn80m8mo7+5Tle8GfPiMv0BCcagN/Lcztt7y0jd3SwHnPRnr1mbayTb18mIzrl5x26Bf9Z/XGqha+duCzix757GU/u+Tppwoc9JMglLy2Cxz4RbBR7Rc4CVCsprHZOSTYQPMxf5LRL2zVbiCIIWNMocv5g2aH8ycZG8YFo9ov2FIPn/GD8xoWDAqOnAfktIstSfptRit4+oAt+kV7+TVJ31fmaUX59OIDepL0FUn0DMMDc+Az/DD/P8weMFhVFS5IaYOFe9sGI3kGFROFWxCWiy1fk5MnCMFHK5+k3x4xwCRjoEwGNugpB5Io0i98Ew7AB/TIVL/Bwj12S96Wl9FkrC7B5JKhC12QpAdZyWZc+YVLR6V3M9bvSboL0AjYxG0FRTrJ0q/yTIDF11cG+GTIyAdTHloZfMD/zhXY+SEfJOnnBt3Ohyqj39F45ORXOkkPRqTb4ii9Sfo5iZ+kr27Ia4ujzjvnsfrpXbC7HlgaqJcsHjmY/W6xwEn6akiSrl9dysF0qw8Nk9deWBuc5+i2OORXHtp1p1yS7g95SRaSrdejfJKeRstnX5LeT/QCAvLYhMYrOWkgH6CTdJ9N02xJht4kfTO3QEdAqe/J0gv4Khky+OpNhk55eMmGzyqt7imwkT48GJQsv0z50nSri5w8vCTdV2U/v9IhD6iD75SB5SVpDjSdMMCTVoe0MnjSgK4kPbCUDwRUVvwEUGST9L5Ez7DZA3Pgs9kfZ2Zq19WVpA+S1XAXL3CrC8+g71eLZXK3L1zE7tm76G0q9Yi4DaMGcAOHMjXISBtoYAMDepqnniTLJ37kGSzwBVzuravP5lD7I+w7cP+dLkAu2Wy/+vcHSfYnsuvyTQLlU32LBn6tWxnhEH0D0MkYwPUBnhUPkwI90voclgZo55JfxOSS9I3ERauLHECrA80WdQggkvRJLMlyYk7qPfTDAAAQAElEQVSGHnLqKFlp5fHa4pBWl3SSZaDinCS3EOk64WScH8qA4ikLyj7nPJ3S6iUnTSYZdZQf6FEPWXJkCqTlSZMjU/qk8ZP0CRNNXj3k0CBJfwN2kt4Ocsmgk+EjOpVznQHlS04emi40IJukBznJ8Ik+TIZek7rbf1aISp4ONLuVh6Xxk2wKKvm+bGiLI0kfi8gCeQt27ys4GfXyVaVhUPUk6X5SN/2lRz+QA0m6HcrIL1AfOhl91xYH2xeoBzPJsE8aqIOOZPCTYHeQJ9hx29dqGzn6k/S6i27zsfTAHPgsXTETh9MDLnIXIJyMi9agkoxgRN02dtpUaonYkrmnJgRBVn5sHLRZ0CZAAwQ9AiYXvQsdxjdYkpVv+VidJkCyFchIJ+kDX5JmA6jH3202POWUU/qeDi889KJFg5hNhPQlYeYBQZJej0JJoA5JOj/ZwD1jF/zTT8lotyBD/yXpkyh/cwEeDEycgp0kfSCXl6QHJm1x6Hs8fa2fpvpNSM4zkGRZhlwybECTowOwQTrJsj465SXpE1NbHNLklEerf8Hu/UoHHiCTjHLa4RyVTxYoRweafDLsUidgOxmYLjJkk/T2KCt4Lz5/0Y+fpAd9bc9BX+kgI00vnIw+IJoMG9RLL5vRyiTpT1vhlSyZAvrIqse1VmWS4YOyS53KSyubjDrR+MrD5IDgTzvpVId+h0HJ0qWM+vGVw0tG29B48tBVlzJAHj4fkmE73Ulkd6h6k3T/JyMvGem252ADUAegVxYaVpc6yEij5eFLk0+G7uIlox1sSNLPz7Y4+MRqGB1spmfB7udq0dJHHpw1Fs2Bz1nj911Va5I+QLQ9R5I+ObiwXcAuzCT9DbTuX9vgaNOjzZ0CH/fUBTMGIPfk3YayOdE+A4/teipCnidDrBi4f2+vg0dO3W/3IkH39+0lsDHTUxGCIoOJX0qenvCEh08k+NVk46ZAyOv3mWwQZGcSyW1DMgYp7QQKJgemQ5ljDQz0SfqvZQO2tL4QFGhrnQ/JmLT1LT4gm6SvDBjgk/TBX3m6pry2OPgdTz6Qpp+sdDL6Y0onG7yFin6uJulYuoAeukHxpnrkJ+nnvjYAPO1kR5WblsED5JJRVpq9QLm255jK8As5WXCS7pe2OJQhW/xk+C8ZbVL/qsyUlwx5MkkWGltvExl6k3TfyAfqkWcSnuYn6eXaniMZ5cjyDbZ2SKOVhaXRBUl625TBU1+yoYt8QbJhO3myVYeySbpNaLYnQ0+SHjDitT1Hkk7RoS96YvEvSW9/km5XWxxJ+jmaZJEaf+pnV5Iul6QH+86HZIOXjDLqYGsydLEFJCO/8qp8MuSS9DYlWdbT5mOTB+bAZ5M75sSh8ICL00UJ0HTCybjQp7RfKVZiBDP28NhQaIOqgcjGxJNPPrkPQH7tCUDsCfLIqI3Pr3zlKxsZj3l6LNYjngIifJsPvevCo6Pe1CyIwrcJ0uO29FsFsnfCI63020yIb/PjiSee2ARWVpjYaMCatqfaVFibgDRIxuCEphNONnjS5AF6NwK/JOmTBj8k6Y+w84U8E0ySPnjzP8BviyPJ4n/rAzy5nlj8q3yyQBpO0usx+eAlWZZVPkmrg3zJJOnlklR2n9DIJHvzCMkDdEwhSa8TbzVfuuxIsqyTbDLSaHJTUAYfTvbWT7byYZAMOXnJoFfLJ+l+Jw9MwlPfJaOvkiGXDEw2GfaSTwadDCxfXepui0M6yYJqvc3y8GAycJKelwzcFgd+ycHJRl6S7uckzSGfriSdr2wyaHkF+OgkfcxBrwI9oC2OaV6SrhtPPigaLkjS2yKdbPahMsnQUzQflixcwFYg3RYHDIqXjLF2kdX/knQ8/xseOG6g+f/sgUPrgWTjQjOpAb8Ak/QBtS0OgYRbHYIYT0csWM3LuQRBAhLvJPFODUvqIBlL7G6DeezWEx7kDRLeCWK1yPs9rNbYEyCQEdB4Qsebdq38eGzYrTRBlMHcYGFwUad3YAisrC4JjtxiU57dBhT2kYeT9AFsldZOvBm29kCSnslXIMnSl9I98xD9ow8k2bbGJEt7poWS9fypzIHQ7AIHUmY7sgerM8l2qtmWDFtACSebdSeb0yV3qHByePUfCjuTrD3fDlZ3MvQmOVhVx1z5OfA55rr0yG2QAIV1Ap5k42KUdivJKo1bTjYyW2lx68q7QqwEubdPDrZ64zMQblO59SV4StIEOD4J4FFPnwXwHhP1ucXlvR8CLN/eesMb3oDdb7UgPEJKr1te6vD2VBud3UKzjCzoEXgZwIEyMECvAj5Y5c/pzR7Yv482y6+mkmyaMJJ0kSSb+J15GP8lo75kA6suGWn0vmDqh2SUSQbeV7nDmZfkcKpfqztZX2eS3p/J3nitoj3MJHuoMwdN+3GnNSbZ1NYD1ZPsvdLDLnCguo5l+TnwOZZ79yxuW5KlBcnGBekiFGBYPQFoqy9eBCaI8UK1U089tbmFZeXGraYkyyeyBFBWYigXMMn3ynnv+bBK5D0Y3plhFYjsn/zJnzQrOd6n4r0Y+OpN0myg9rI67+t46Utf2gQ8NjWTtz/Iao/VoWS0he3qnWHnHkiGL0tDsjld/ClOspwQpvx1tD4C8pJRDj2FJNNkp5P0Onpi8S/Zd3oh0v+qrp6Y/NuKPxE5LGSSQ6I3Wa8nWc/fX6XJ+nJJNvl9VQ8/FsgrGpbeLZAMPyXZVpOT7cltS9kxJjQHPsdYhx6pzRHcJONCNGAJPGC3mTw1JUBxa+qhD31os/IjeDn55JObN8N6qZlgxZtxbUq28dlLwwQtXgp3netcp3kBmxUf5ejzllZv5hW42KTsVhob0N4HglYn8CIzG6ptlBZE2WfkkXb1k2Njkn4PPxltaCuHtqyw+sbFdTyyYDVvN6aTzf5M9k4nm3n78lOyWTbZO50MXpJ9Trj7queszkvOWtuTs7b+/fk/yf5EDnl+cubVmeSoPXcPueN3oHAOfHbgtLnIgXnAJC/QScbFKpgQkOBZTbHaA+O7LXWve92ruZ3l9f0CGnx7c9zG8kZle3Qe9KAHNXKCFSs25Lyp1ev25Xk6SwAjsPHuD6/ol+eV+oIo9bEBeIzdy/MERZ4iEwT5LAAZtlldSsaKlbbsC3im8tFgNY23m6H8kWTpBrxKJOmDepJiLXGSZV4yaJnJBi09hSQ9mQzcE5N/SbrOCWtLctXOrQST7etMspWaHfGTQ6cv2beuJN13yf7xjhqzKJRs6F4kN9U3TaNBEmhXQJK9/LHa8GTIrPJ3c/ooDnx2c7cdfW2vCSMZF6GgR0Aj8LCiAgtS3OqSRifjvR9J+ovFlNFyt7fISAOysDrsxwH27Hhqy94cecopkwxdZAEblLdKZD8PuZKvfDLsk5a/ClvxV+VW08qBVf5uTSfj3DjY9icbevgXHIzOZEPfwehZLZscvN5k6Eg28MG2d52dq7wjIb3azmT44MywLRl1JRv4zKh3O3Ukw6btyO5WmW0HPk4ysOoovILVvDk9e4AHknEhCiCcKwINwUuSfvsIH6/tOQQe5JL0/GSUT0a6TY5k5CmTjFUZ2dJwEmjTr6Iky3TJqQ8Ns0ch6WTISoNkpJOBV3nSIEnfPJ1EsrdD8CRRbVUXqPrk7Wbgi8PV/mT0w6HSnxxafYfKrsOlJ9ld7T1cfjzkeneJwhojD9UYse3AZ5f4d27mYfCAk9YJK5Cg3opMkh58SMsD5KZpvILiw+SKjy6QN+VLAwEHfsmto0sOBmRggE6C7Pt2pNdB6e+Ci38lsyD7XzJ0kGNTkh4QtcWBt0C75i8ZvtDgJMtzQfpQQTL0JjlUKrudyYa+JEteskEfsgp3oCjJDkrtv0hyePTuv+b1Ekm679fnztxjwQNJDkszDijwmQ7kSfpJl2xg+YfFylnpUe8BKzzODxO8AMjeGbeWvCzQvp2zClbrX02v2iV/f6AMGRuq0R6jd+sNrSP5gQ/QBUmKnPHsgZ16YC43e+CY8YBxEmhQMsbHJD3uwDsYOKDA52AqmsvuTg84cWt1wz4aj5z7AKiPkXqjsg+PTuG0005rBc997nPboYDSty/Mhn3lbyePDkCW3V6a6L1BeB7Rf+Mb37jXCg//JIfmYt6dZ9jc6tkDswd2gweMleBQtPWAAp9kY4BmwCokORQ2zTqOIQ8k6a/495i5d/J85CMfad6T8+xnP7s95znPaYKCrUDQcChhWg+9lS66cPHXYTL7guc///m9TWSUFwAJhARBgj7fHeML+3yScb0kAx/ybp8Vzh6YPTB74Cj3QHLox8dtBT4CHL5LsvzcQJuP2QPb8IBzx20u7+h5xSte0d7znve0d7/73c33trxYEF08dAHeoYLDoXOdber50z/9094+tPa9613vauB973tfe9vb3tZpH0zlF8CFbv8B9AyzB2YPzB6YPTA8UGPkSLUefxgrQfF2grcV+FCsIrcsVg2RV7CvvJKZ8VnmgbO04iTN+3dOPPHEdtJJJzUvHbz+9a/fcaXxCvAOFZTOKaa70ugCvKJ3iqc6vGDx2te+drv61a/evHTRG6W9H0hnJFner06CNcPsgdkDswdmD6zxgH2RSdr+4pA1Rfdi7TfwEcwAlflwpACIFjywFS1vHZAH+8qTvxMoncoWPcX4BVN+0fKKXoflT2GdzFY85SoPPYUpv+gpJltp9L6g5Fbxvsocyjz1rupzW8c7dOQB5xJAk4XPTHAOg6oTXVC8nWBtAdOy0nQLdrQ5SX8yDJ8cHjo5tgMfbQXaui/Yjsy+ys95swdmDxz9HjAOgGTvcdG73oypO2vlKLWtwIeogfuHP/xh36+RDGNUzjhApjC6YMpDrwK54qF3AlUervJTGm/V1krLA+QBWh68XahyhZUrunQVrjz5BXhAeissD1Q+GlS6MB6QLpAGlT4zcZK+qqF+wA9JuglovCRdJjlzsF8OIBn1oQuSwUsOHPdGrfzTPro9xSZLoCMQxJdGJ0EeU1Dtqz6eNk4ewIMBeobZA7MHZg+UB4wLUzB2Sv/Lv/xLE4+U3E7wtgIflan03//935dPpUwrM3hP06u08lOedJKuC90Wh8lhgQ7qLxkTCJ1gqox+vIIkfbIlg5ekv3BOmiwMkiGXRLL/WicPMOAknZ8MjCdvOugXb8ovXjJ0ywP4SZb24bEJoLcDyWZblKEXPpyQZK36JL09yWa8VvgoZybp53ay0da2OLy/CLhe9GWSBffY/KtzrXAyNrlrbTLaLW8VkpFHbobZA4fbA7P+I9MDSfp8MZ1Dk3RjfWJIPNITO/y37cCHfka43fX973+//eM//mP7p3/6p47/4R/+oRXgf/e7321kvve97/V8GOCRU+7b3/52Kx68L1AGbCVDr7ypDDuk2QKXDCxd8uvSeIDMKuAX0KMt3/nOd3p7pYG6yaD/9//+3z2PHnz2KCMf4JEDZGD55NBkABqQkV4HdOH//d//fe8PsgAfPrOADUB9sPZsT45JEgAAEABJREFUBfLJHQugLUBbYH6HtwJyRys4FwvWtUF/y4d/8IMf9GvALzWBzr/927/1NP9UWTSo9Iy/18fH2Q+zH3bjOWDsMG4aP7Qf/ud//ufmNpeHZcQiYpKdwn4Dn/p1WhX81V/9VX/PypOf/OR26qmndnjCE57Q8ZOe9KT2lKc8pT31qU9txSu5Jz7xiU0+kP/4xz++yQOnLvTg7xSUL6ADXXrRAB+vQJqtcPHYRZatxUMDcuuAPFm6lAfSyjztaU9r2onGUx5WpkAevnJ0oJ/+9Kc3fD6EAb4y8L6ADuVh8nDJSxd9ZmD1gTOjriOlDu0FZQ96CsXfLVjbXQfPeMYz2tvf/vb2rW99qz/dVud7nZ+ui7PeJ09ajlGzLbMv5nPgrDsHTl3EBDU26Adprwj5/Oc/3+wXtWJeMclO8H4DHx95dD/Nm2d/9md/tom6vvKVrzQB0Je+9KX2t3/7tw0Gf/d3f9c++clPts985jPty1/+csef/vSnG2O//vWvdzk0ma9+9avts5/9bPvc5z7X/vqv/7pJf/GLX2zgC1/4QpsC3r6ATsAGoCy9xYPZiwfkqxt87Wtf63b95V/+ZbdHPXQActoBpOVNgd2f+tSnenmy2iqfvDr56W/+5m8avnrx5JElB5MB7OMXPFg+n8hTN1BePnoKdFZaPeoji/+ZRV/g0UNnAT2rUHkHig9GT9l9rGC+4w/+B2iAD7Zqp7yjFbRvCtrhvHP+Ofc+9rGP9THArzjL1FZ7ne9kyAJyAD3DGAdnP8x+2O3ngPHSOGq8gO0z/rmf+7nmrf87CXiqzH4DH3sSgAhLhZe//OXbQx/60GZV4bGPfWx7wAMe0H8licge9rCHtUc/+tHNW2of85jHtGc+85ldDv2gBz2oPepRj2rkrGR4gR38uMc9rpd5+MMf3ldHrJDgw9sFKyIFosOiYfX5NelXJ5puNNvQbGaDX6DapE7pRz7ykQ3Wxq1Au/ySVUbbii6fqP+BD3xg94E66VEnTLdy6tF20S2/sVEeTJY/yZPVNlh6KyDDDuXJsoFueujFOzNBneDMrPNQ1XUwevTdFA5G19FSttrLXuecc9E15VpzDd70pjdtHue/5S1v2Vc0yZBVTj5wTeHN8PjleDj7YvbFbjwHzI3GA+OCl96awy572cu2c57znH3Vp4KYneD9Bj51qwv2ZMrZz372dv7zn795A633slziEpdov/iLv9jTl7vc5fr7SnyT6FKXulSXu9CFLtS8vO6EE05oV7jCFdolL3nJdpGLXKRd8IIXbPLIXfrSl2704Bdc9KIX7XKVhtW3FVz4whfug6qBlT3k8Y4//vjOV05d6jnvec/bbZO++MUv3gAb1Km8sgD/Yhe7WCuQngKd5JXTtqpLcKgMH13pSlfqbdZectoM0w/USx6vdKHpZj8ZuqTph7cCsspoo7qlL3OZyzQ8OqWB8vAq4O8E9qWn8ugtujAeqPSxgvm6oNqknevAuQrW5R3JvGoXvNpWPLY7X72t2znvfDzXuc7VX0DmB5Q2O98BWfnOU+eu9Az/o7/3avbD7Ifdeg4YC8QL2n/uc5+7xxhiEAsxydjovJOgR5n9Bj42EdmQSNimItgyk/ts+G6DwYKdD33oQ/3+vTI//vGP+65st5K8xfYb3/hGQ7vPb8OvXdka4EkxsoB++oB8gEcfcNtNXfhkKg/NLnmg6CRNmSR9o6C37br1xHlkbJSilz1vetOb+u017UrSH5djE5lR3/+v86TVi6es+v71X/+1veENb2hu9QkQ8ZM05d/61re2P//zP1/aUeXYDGwWBx//+Meb22ZuBbCN3bC6YLLqQtMPy0MD+erTBz4LoY/ocGvSN7LIFpBnB0Dj0w2vpumY8oqGwbQMG/CUwQfqKJCPBwOyAA3I8W/RMPmjHaod2qe9+gldgFf00YjX9Y92JGlukTu3tNF1l4ynDa0gO4ddL/JhMnyl7Az///6ittkPsx928zlgPtB+Y0WS/sPJ+GmsaAdx7DfwWaebIQarJMslJwOXbxO5DWbyNvEKKF772tf2W1zu0X34wx9ubvnYw2KyN/gZGOlTXl0Gx6KT9OAJX0OtNimjbgEKOXy8gmQEHHTSZSAVYNlP4PbaO97xjiYQUJYeefa/uCX0lre8pbdH2Z/6qZ/qgzYd0mwgm4yBW3l1st9TK8r7LIE0m0wGOs23ml74whc2deHzS2E66Bf8veAFL2jsYxse3cqoU/3ai6c9yhWPXUC9/G1Z8NWvfnX32/vf//52+umn9ydolE/S6KaXLnqUReMl6Y9hq5ON8smj8ZLRdvJJmgMfJpuk16su5egkC+QDvMLKATrIoJWVj4bxj3bQDlBtcg6g+ULb0AC9DpLh1+TIw+xNNtuFpz3OG6CdoGh50lPAA8lmXcmcTmYfJLMPkiPAB2eSDcYC44VxE675JBk+kH8wcNxOChvYkjSTu0kLNphb1pYnQDGB/cRP/EQPHn7yJ3+yWaq68Y1v3J7znOe0a13rWssJ1mYlgRI7DISChST9nToCAhO9FQSBiNUaj7yS5RB1o5XziCw5dqhbAEF35bOL89jG3h/96Efdfvp9O0lwcve7373/yiJrFccTKLA0PdUBbADKsjFJf7GjesmxLRk8aXaWDmm0lRj2il7PcY5zNHa5d8lGj8fjK6dtypAVYOElQzc9+PI9+mfzuUDrPve5T1+dsvpj0zaf/su//Eu3kZ88Gsjn2kOHOtB000MWH08btYcftFld8vDk8TGdSXrQKF9QJo8cX9MP4yfjvCFHRzLSZECSfm7IU74dA4d2gWoKmi+cL6DS8DqockciZu+qXXjVd0mWwTC54qPXgbLr+DNv9sDsgWPPA8kYH5L12HiwCvsbQ7bjpR0FPgxJxkRngmaISVIQAJs8PXvvXTQmRYO8PE932KRk9cckb3PjTW5yk2az433ve9/mdpgJ2WbYO97xju12t7tdu9vd7tY8BXLrW9+64d32trdtNkm6LeQWko3Ep5xySrvVrW7VH6O3smNTlO8igQc/+MH9Fpv6TKYf/OAHu0712tBsQqfHxmIfkdQ2t+YEQbe//e0b3W5jCTDOOOOMdsMb3rDd6U53aje/+c37pm5BhGBLOW0HJvnyCb7JzYrMIx7xiHa9612v26kN9H/gAx9oVmqsgGmnTdLa7TtWPm7pFuInPvGJ9hu/8RtN229xi1u0N77xjT044Msb3OAGzWZm9vgIqEf+XvnKVzYfyLS6ZXXNxjj9QJ7eX/u1X2vKvfjFL+7B0O///u83em1Av+td79rref3rX98Em4It5fnr5JNPbve61736U2z89qpXvard4Q53aPLufe97dz9rr7Y7+WC+4RN8gCcQdk5YYXvpS1/afud3fqcJPF/0ohf1VyWcdtppzeoheP7zn9+OdtA+bdA+fWB1T3u1z0dN+Urgyz8FeEczVDuq77VFn+MnY5DDm+Go9sBs/OyBw+KBJH2OM16YM4wjyVgQMY/jtYM4dhT4qI9BjLFCgTbZ/8zP/Ezf13K/+92vmVytPAgWGJqkWWWpVQOT8u/93u81H3B0e8ykbzKwgmCFworICSec0Cd8k7e6HvKQhzQTs6DKLTRBgUdk6bSKJIAyiQuK7nKXuzQ7wk3c9u+o2yqQwVcARd6tNysiNmt73F4+3b/7u7/bf6Wqz2rQRz/60f6YvoDN5ma36wRVAhOPG2o7n2gnUAef4BXwkzoEOfI87aVNf/Znf9ZXZ0x82mJD16mnntoEKoICjwS//OUvbwJHfpWv7XzCXv6yEiYwsuMdT5BmU7PN5jaWCkysIgksT14ELwK+85znPP29Kl52SLe6+fP+979/swIluLJnyaStrwQ2gh66PS5vr9bpp5/efuVXfqU/2Ue3W2x84aTUNu3Ul2h+EADyDZ5gTrApqDzjjDOaYNMeLP5wyxC8973vbUcrsB+U/WjtE+jioQWXgk+PcfNVMgKC5OjH+ntfoL1gVSY5+tuezG1IZh8ksw+Sfftg9fo3JhRUnvkEnQTqc3MnDuLfcQdaNknfr6KcSSwZxritZRXAxO9L1FYUfJnaBKshJn63UoCG/PEf/3FvgKAjSSMnOLFaJN8TVx41txJx4okn9tUfE6cgJ0nf5EQuSZ98BU+erPJuHU9BCXxM8vbNCMKUVfdVr3rVvnJ0zWtes5XNgoW2OEz83u0jSHBbTjnBmxUkT2cJdrTNJu1ktLvKJum357RVPXCS3kZ+cutHfW4HstXKy/nOd75ehg75giorKL/+67/e2CKIEFAISgRG2uuJGLrx+Rrvnve8Z+MrwY66Fk3pT8zZEV+BzzWucY1G7wUucIH2zW9+s9/So99Kk5UdT9Tw9Z3vfOfmKR3+EowKqqyWWZETXHlEmZ+9v4mM22vs8FSOvVJ0sqmCHTR/wOyGnQsCUmn95PacYMyjz4KhZz3rWf1VCB6DRh+NwHbAdhhYmZMGVjudT/xllZMvknG+6D9pMKWljyRgG1ja9J//2ccGaXx9DScb7UrSZfBLDg2SIYc/w4YvZ1/MvjhWzwHX/TrQXnNIMsaLJF0MH/TEQfw74MBnWlcNbHgmbgaZDE855ZS+2iJoMEnKNyEDZdz2sXKAL1hyS8zj3lYz5OGb6OlTxorN6173uv5SRJOw2ycmDHUm6UEQnsCJs9riMNmakK2cCCzUxzZyJhrlrTwsRPuSWpIehAhOlJOvHHutiAh22GCVRzmTt7LkySbpetTPbtAWR+EkPV+aPDk2wsnIE4CoW33kgDbhaasAiD0efxeoaJPygkd+JM9fZIB6gODGy5+sZLndqIzVubY42JCkT0b0gdJDl/L8hs+uRZG+QsUmetzqszp3/PHHN4/mq5etpZc8OZg+uulD43mc2aqaNgkuYQGc1Sr0sQBWLsG0XdLOef5KDu1Fza9nNehnNhRGg9U0XjLaj55h9sDsgd3rgWRjLDBWJGNuQpdXpnTxDhQfcOCjUoO1ipL0x7RNciZIkyG+4MLkl6SveJj4THTyyQk8TjrpJKI9aPmFX/iFfovM3g8TssBCPUAZt0KsUgiirHjQJSiRR4m0iVkQYtXEKoVgyT4Xv6zRSXpgo372lk3KgiR9FUQQIbiy70d5t5le8pKXNLe73J5hm8lY++iQZkOSHti0PQcfyZdUp0Cp6tEu+RUAJMNPeGTYl6QHI+zRZmWs1ihDJxu1Pxll8dTHLvXxh3wrK26luE3n7bpW1gQoZJRRn3IgSd/zk6Rv/Pa+I6s/bv+5vfZHf/RHzWqF/rBaxV59ZhXLLTwrbfRo63HHHdftZzc5wB5pNkqjnQv2ibGDTYAOGK9ofpbG1zYYFG+VllYPQIOip2Xwt4Kqp8qRQysvj20ATx4+vBUk6UEj+QI+4AuQRJfsBUn6dZQcWbgMTVJkx8lGOtmgtZFAMniV5gP8giRHZHuTQ2vXbmtvcmj9l8z6kqPbB3UNTHEy2mR82LV6WjoAABAASURBVGpsmMrvhN5v4JMMI5KBVcIYYNA32JeBJlWTpckZHzZBmyQFQ1Zz/MqVZ7OyzbreX2NTrlUfLz6z6uE2D0jSP0p2s5vdrL+i+vTTT2/25LiFYxIV/KjPxJukP0Hm9pQAyf4Yk7Sg4cTFrTITNDvsX1E/2wRc6jNReepMnV6WZA+QFRRPoAmA/FK3F0mwJpAQDKlbUGDiVp4N/JCkB1jsMzmqj1/QVb9Jj/+80E29AgV+Ygu76BPwALeQtInv7IkSgGkTkE+3oEC+/lAHHeoXBFql+YM/+IOmLnuA7Guyf4ff2Ga1hrz62cHOSuszq3Y2ZPOFFSNttDLjNo3bmfrD3h7+cluNDnZoI1nnS4E2J+M8qjyYfDKCgpJRBr+CIjbhAW3Vh/KBMmDKI4cnHz0F/GTYkWzGU7kprYx0MoJCdusndSbpQd60rmToVaaAjmTwlQfyVsvhgSTQUQFJlsHK1GBtTLJkJRv0krkgkvX8Rdau+0tmX+y6Tp8bvMkDyfprIFnP31R4G4n9Bj7rdCRZDnImx5qcPGFl469J1mAuzxNKngq67GUv2654xSu2Jz/5yU0gYVXjwQ9+cH91/aMf/eiObZQ1+XuiyiZm+0dMLva9eBLGXhtPHqlDWbfG7JcRRFntcUvHZG+/iydmPEFDt/0tVjmUMYmbRNXlVfk2OZvI7cHwpJX2wvZjmOzVpQ3Ke8IM334XAQH9giEBCFnBgCBE29giOLEnRjntYBd92sVH9swIagQr2kynAM3j5OQ8BSawsR+JrcCnKpQRpNm07CkuAZyARfBiQ7cNyoKD61znOv0pKZu0PY2m/fbSqNfTYwJDgR6f8JM26st73OMevT8Ec25h8bGnktjkiburXe1q/a2y/MAePPVaCXOLkg6BF0jGuWLSB3g1GUrzFZ/jwwIJvkrSg13nEL724QuoBHPqSTZ0K0eObkC3NJjSzst9AXlQZchWGo/usllaPlwyMMAD62i8KZADU95MH/seSMb5u9rS+VxY9cicnj1waD1w3E7UJenFTAAmIpOWCV8AYFI0GSTpwZHbMyeccEJ/Tw3aqo6AIEkTAFiducpVrtKDIZO1iV9AY++HSugyydnzceUrX7l/aoIeqy2CJLdXrF6QYw8dVknoFWh5NT4+WTRZE6jAQQAGm6jZaMVCnvqsKqkPn4x20mtzNBBsWL2C3Z5js9UbE7DJEeYXqyxs1BYBDjpJv8WnPJvI8os2CeDYo71sYLtAjRzf8hU/CwRgwYbgQBltJ0cXnYIrPvDJELbgC6IEh4Ia7dcHgis8egRs/MtOdfOHdlvx4g/9YmC24qW97BFEar++U15dbXEoiya/SPa/JH1FrHjq0HcAj++USdLowrOKhJ+kP2KP1h/yKU3S3yFElh68wmSl5cFJoC2BHNhKQB77YLrL/iT9fMffquwqnyxY5c/p2QOzB45ND8ytOjI8cMCBj4G6JhVNQJsA0CZfExLaxGvCgk2A5NwWqsmKHD5ZOv2KN6GY0MnRiU8GJOMWA57gQKBFnl5l8E1CbFAnWh30wGSSoQOPbXSQFTBIe2KMPfJN7MqxVxofTb8N03jA5mN10Q8EKWyij010qEN5POmyW7vQ8pJhm3q1T57bR3DJyGMDu9UJ2KOeqkPd6gD0Kp+k78US2EjTQyddypMDdAhetKHKJ+m3cTw2ryz5ZEzy6mILPeQBW9gF0GToBkl60IOWl6TveZFmD1zySSS7vDrp5m8+Vp9Mtqo/SbcxyaZ9Vkl6MNImR7I3b5K9iUw2ZJNBs0/97GeP+rWV7zYVXpNQZg2725hkXdbMmz0we2D2wOyBQ+yBAw58kjFAmwBMRlZDTIhoe0ZMqiZOk4FgxsRgshJcmHhhecqT0x5lTQoCAzz6THbSVl9MisnY72OCUYdyAhDllEnSJxCyQJ3qT9I/00AXvskKsEsdyprItCMZOthJPolqOigjIMFnO/14ZItmS+Ul6ZM2ee0hA1OGToZd5PG0hV/oI4ePVj7ZsIO9eGQERsomYyWEb/DpYRtZ+ezS3vIzPl+QU4dAkxyaDB3SdFgpIw/o0H/Kso9edPGUVyZJ74tqJ11kC8gUT/lkBH10JpHV93Yh6Lai5tzif2DVTsBJjzrJsC9J36CuHL0wnepFJ+kBEnodJKPuaZ6ypQOWp0718Z+62YGfpLcbPYUk0+Q+afXtU2DOPIY8MDdl9sDsgbPCA8fttFKDvrImQ7QAxWRkUpY2CftF7paKwdzkalIlIyAxWZhIyJE3gZjIpU1yJheBCXkg2KHPRKwO+SZE9dMrjWYTWROfWzjqtoFXcKM++SZkdboVpIw6ydNDRj6sjPJJ+oTGbu1Qr4mv6sSzv4Ysm+XRr410oulDm7iVF1xU3Wxy+4+MOpVD0yMgUo4OPlIG0CNYI6tuMnSyAU+brNLg0+O2VJL+IkRyfEiPtqo7SSv/q4sO7fIIfdmifvYpr7/Zrb3qIKNOPPl8RQ97QBJZ3Y9JOsZQhu/VB9OjvLQ66PbNMXvD7FHydJl3PfEh2713yeZtL2JUT+mA6acPP4nkst6eWPlXcsmQlQZsSUbQlKTfpvR6gDe/+c3NB2Gdb84FbWlrDjrWsLstyahrXf7M29sDfFmwd+7RyZm2p2j46GzNkWU1PxYcWZbN1pyVHthx4GNCScZk4MQyaZpsanJMxm0Mt4/wTbQmYJM1WqOVg010Jjj8JP0joiYR5UzwAhQTi0lWPeqWLy3fBGsSx0MLnOTZJCxtYmdXkj7Z4KmbDJtMsIIjgRU5k7vJTpp9ZAEbgAlX2uQuX5sEZ3h0sVseO+mHy06BDFk2kIOT9Dc1a4M66aEXSCdjtavsVY7PtJdu79JJxj4X9fFlkv59ND5Vn8mZrMBRG6e6BDjKyCOPVre2CKrYqM3qVFYeH8HkkyA7kEVoLzurLUm67+XhATRgF91o9gN6vaTRhm6bq31O5Iwzzminnnpq/2SJp+v4y6sKBENeqKhvkvRH8emkjz3sQKsTJJHst8X0M+iMxT/lkpG/SHablSdT4Lx62cte1t9V5W3aHuVPNsoopx6AnkKyt1zlr8N0gHV5RwNvX7bLA9oBg3X0Oh5ZsJonXbCaP02XzBTLB3gwQAP0KhQfBvJhgAZTOklfBS7eFKPBtIw0cE7C8kDRUzyVwd8flB5yaFA0DPAKpAvwpvRqWh4eWKWldwJ0FSiPhqcw5aELpjJo/MJFS4PVNN4Mx54HDjjwSTYGbhNBuaQmRJOmiatOoOJLg+kFmqT/eq6JJclyommLI0m/dUHnItllTW70VLr0sUWetAmRDUBwoDx+lVMWJOm3PsiwAc8Ez2by+PQqV0CmQJ4Jmqz8qg+NL3+qI0l/5J4cGXrkw+TxKwCosvKT9LbjKZekOdB4ZW/ZIQ9fcKM83Um6b/kCJCHWgaz200cHOkmXLx4ZwvKTkSe9CuxP0gd4ZZP0AKPtOZLsoTYjddKtDJsFju985zv7Jys8eedVBh6b92oD+dLazWc0CdqUFwR6e7fPlnh/EVl8/SrPCpFPbvh8iOBNu9gsyJLn8XzvjOIjtsiHS0+S5s3e9Auw5XkLuXMPDdgD0CBJP8/wkg1auiDZ7Jdkc7rkjiacjDYkA5ftfDKlk/TzRT/xt/6Qj+Z3WBl8/U0uSfepPDLJRh1JNulTlj44GWOK8w1vFUpGHZWHB9SVpNdbdeIXsE8Zuqe0c4m889WPDG2QT67qQZce+fjqwzeewcqQSTbaKg2c32TQbDhcsJX+rfjJhq0HY9NUfzL6AK+gdEujYT4sGk7Gj0N9wVfTfPJkVjHeDMeeBw448DlSXXCgJ2ySPrGva0+ydd46+SmPHWDK2xl94KWSDbvLhmTwpJNBJzlw5YexhAHIQGSgN7ijvTRRIGLlyOsAPJ3mCTbfOPPaBK8oMKGQVS5J820x74TyaoHTTjutefz+RS96UbNq9tWvfrX5LhbwTTivInALjQ714JH1/qcnPvGJzRu6TUDyy75kDJy+J2bw9DoBT8B50aVVH/L8DJL0l0GSA4fRfUel6vJRGZ+MgCTJ8gk9ftO3ZMnp6+oPQYRzxUqmVWBBLBllBAr6rFZXpd32hcn4IUAnoCNJXyVMsuwz9SbpP7zICSys9KlPWqCrLnJ0oNnEPrLqUJcfH/jK4CvHNuXk4wPl8ZUXhJdOcsrTgy4QQPlEjPMuGT+olC+d8IFAsveYkGzw2LgdfckISpL08bVsSrKd4j2oJLhaX5KubzWPHMAH6KrT+WLFly+TcZufz/wAwudzZQqSdDIZuCfmf8ekB86SwCdJP4mTDXwovOuk364esiAZNkzL4YMpr+hkb/nKOytwksNebXL46jCQ87XBCTZY4VnxMdEcf/zxzT4xt+tMcB6n914n30zTcIOcskmavT9kvG6AjAFOQGOSENz4OKhXFnhvkQ3S9JvIfHDVR0MFU1aUvCbAqo5yJh11GCQNlm6J+uCoVxG4zeWVA2S9iNOkxnayyrBLe5RLDp8P+eFogiT9+ucj/tHv/ObWqgkeX3vwk/TVGz7E41tBhX5TRh/5MLHVvWQELv8fe3cebGtzFfT/+b6/skSrlGCJ4sAQEYsSwYBQDDK8IRIIEAjzLElVmKegjJEhIQaEYAgzCIQwhRlDBJQxDAIyDwIiYwggihZSWKh/WPDbn+7bZ+9z7jn3nnvf+76597x711mnV6+1evXq1f10r6ef3s/Gtxv33Oc+d/vBH/zB8Y3Gb/mWbxk7dcqDpVv98itoVb/gQ159+OrxyP5rv/ZrN+MIjY36d9lFHz3V2OGsNh9lydJHRoqmLHl5cmSMHz+N4/fq7CKSM+6lqx62afuP/uiPbl/+5V++kVeOPvpr1gun9ywsuhTgrxQO5BfU1LfoUvZIQU1+zRTtLNSet/RKz8pdlD8rK19TZzX8ve0+i77s41MBsWt4x96MFY/M3Rzx1/J9TV2rvJT8Ea6uBx7ywMegOg8ebBdXY7I9r566mHcoXx1mbwvX9tsqeE6heuD2VMMv1Tk17EnVkNtTbg27qN019ZqsloyFBW5yWmk1vp3nrt2dM7qJjRXKWkS8l8hLJB3kdti5GneQzgNZDMn+4i/+4uaO2m+deVeS81kOSqvTW63xvNPI+4mcb7LQ0K+uJSP4MWlaDJ0/E6RZqNhFjry6FtCx8GO69wB/6kd9hwpHA3B0vqywx+Nefl98C5ogwE7fH/7hH44ARx/U3AERpOgj/es9U/pTkCCIsCCSpW/1mZROsMYeOWNHXpAhEFF/zTOM+p7+mjayl+3KKaMuebrRNASdDuMCHU0d8h7DCt6NJ2NdeSm9QDk7WcaxmwI/5sxPQD3kpXQC+AJ5IF/TXvXXvE7Q8QEcwM8C+iHgn5dHB3jqgd8MatpS075DeXpWvhrzUbVIJ+mS4y/9rZ+Ba/UJT3jC+EKCHWV8hcjXrPcwDz/C1fTAfbfbLIPlvLLVyYCs0/jnpNf4AAAQAElEQVR58oe0Oi1f+/ySq+tpi3e7qbaAG5WvTrHrdP4U80ymrpetLvRTXcxbqquFXpjWvJi1rU7LV6N+PJMSuFDRAaNmueqAug1d1XXptvuoY5ec+4en7jVhw4HHUwIYgYjFS96OgK1qj6ncwStj8rIYUG7R+Kqv+qrNjoyJjvy2bSP4Ecist4H72Q93fe6Yned5h3d4h82bs73MUVmPw3xTzM+o0MsedVmY7CAIfJTzRnLBkkXLb6FZjNjCpkrR4Q/5kTn+O/GAfpdZQQD/CiqcnbJT4/C4t5LrD3R969GkvlDOo0syHoXqFz8t4zGlvvObeoIMfaFvPA4yhsihv/CFLxxvNP/cz/3cDS7QoJNNypDxjT1vc7djKAhhg4CIneRf8IIXbOpn42d8xmeM3Ub6jQePWcHXfd3XjV0mO4/Gq7efAztHxgTQ/po7Vc6dCeL8lI86XvSiF23axyZyYC3kAh27n64LY52cNsDphV8E2rn8SFZ+yR7iaPI1xzJ80aRnAZ9eKYCTgUvPg5q6F2/JShcs3mGKR78U4NXUtfJo+kS/8aGx4CWu8q5hNDJAGQAHh7j8Ea6WB2478LkdN1RjIaiZ3o6OWylTDXGDGMhUF9pQ5/MqRa+DOp9+neAdJFTD/huprCmz2nxWthqki/iDeYl/1bCluoT0+SJsqE7OWJiMTPBeReBMjzt6i8xP/uRPbsDvlVlQ/BCtSZtWOty5W/wsiA5Dv9u7vds4K0LGHbNAxd25nyPxLTFvyXYI+j/9p/+0+fFWjzje533eZ/uoj/qozduvLbR2jei12NEjsFHGbpHfc/NzJW/3dm+3vcVbvMVmIrVIs2dNyNV4TFON4Iud+EfYxrjhD36V8pmFSeDgx3A9kvQ4UdChLwQF+tfCrk/027/7d/9unN8SqAhu9Ju+8ujSODCWtmsfNIGsoBdup8QjTWOKbnrVzxbjy7ktO4LeWq5e/Y5HRt0ebdLhjeaCXkG0nRiPUgQh3pZuV8G3DQXL5L0FXrAiuENfgTkfaIMxTb/HuM6PGfcWbm3SlmqcOXJ9VGN8L5wO9vGj9Fqzz02qMS4xVzllDvGa1zQ6uZp5MuqomT/kwc/KowF9Jlg75MPpAnBy8NrbJ7940trXK68MgAP28RWa+viOj/i15i4d3JxArqY+ZZU5wsPDAw9p4HPWpdWYAGumZ/mH+ZoyBuiCs/zD/EX4efSauvGWbql8JbkQqlNtqOvzFxZ+iBk1bVPtah+8Jv2Qhv5QQTWqMmmZrIDHBwIKvzHma+zr98Cc0/EzIH6vzORlYTA5Aj8JQpFFyx23xUSbvItIAPUDP/ADm6++u8tHs7D5aQ4LlqDF4WZl7Q543OXgssmRboGRO/Df/u3f3uwQvd/7vd9mB+n93//9N79tZuF07sLjEBOrepWT1mwf245w2gP8i8J/7sT5TP8+/vGP3+x8CIAFHfy/ZC2ixofAAd3jysc97nGjXwQMFrqXvOQl49EYvnL6xLgSpHjsRfc7v/M7jzLqqNlHxolAxSPTd3zHd9w8GiFnbOlL401Q5pyYcuxmj51I+uUFwXZm7r///s0ZMHxBt8DL4zZ6Bc9sI1eN11kIrMkJgLyC45d+6Zc274uqxhxjEXdOhT+0UeDGZ+plFz9qKx+yVf4soJPlDzzXEBvgbHcNkqlZJxzgL6AfoEtrBirqVh7Aa9LZJ89mZapxI6AsnpRuMislR48UjQyoaVeFPPxSE0cgA+D8VY0gT5u1j7/89I4A25lAddSUgSsnXfXKH+HqeeABBT53w+CoxuA/2zXVCak6V4ZAJbkyUPv2VKPd1YXtq24qc2HhW2BUQ3pNSiNz5p/xZNIBJmQ/oGp3xiFiQdBjHvOYzUsMP+VTPmX8Zhs5dLsvFqbHPvaxmx+xNbF5tOWHU31Dy0FmeT8C6/fOLFwOPz/pSU/aBDcWTd8Uc0bITpCgRr0WNguhCVlddqDosChaOCy8FjWLmLosaCZWE7zFRDmgzdXwsyZrp7QaC8DKox3CRfRDmXsRr07MXm3kJ77mV8EB3zqg7PGjYADYSeFX53n42MLG/+h2UtDkBUKCXn4XXEjR4XaGBBX6SXk7M4JfOpT3SEtQjGaxZIcfMfabfMYAXQ6zOwwvgBbw0INuHDzxiU8cZ9E8crU7KZhx2N4YswvlEZpHXR5pcYL2W/ztDgnWBN2CcLLa6tuFfEOWPYJ0j/KUMXbVrW2ul5o7QuRr+rj2qTJk+VhbtUeeDUuPeoD2SNGlZA/xavyIsLrISgFd8lJlqvFNOfWptxpnsfDJk9FOebjgZJVXLxyQBWS0dZXRpiWHJk9XzXbjAf2tLP126Xwz000KGv3K8IXy5NGkVxQe9s2673Y9UHNgVScT+u3qupVyNeurmR6WrUmrDsm3hFejPTXTWyp8CeG6O/TW9XZUl2jBAxcxySwt1Ym/0Uw41bhbN8GZjOywfPAHf/DYWbHT4/GDSdT5BkEOvgXSmaB3fdd33T7gAz5gs2MgULEDIJgRxAic7NAInpzp8bzfgkcfuQ/8wA/cBETv9E7vtHnMsu0+JlsLjglS0CRYUpcJ1ERrQmfHe7/3e4/dAbrIWqi1Bd+CUTPI2am87o/8IbGmTxatWuiVSNfiUo1HnKv9Dp8aG4IPfhfg2D0RAAFfScf3LT936/yvb4wTwQo/C24EB/oE3ZjgtGrTb+oS/FgI7Z4IUOzyCbqUN96MC485vRuqGruEzujoc/XZdRRoP/nJTx6BOFy9dnToNkac5fHozbkkj7bsID71qU/dPvqjP3qM92/+5m/elDNG+EMgpM12EY1DwTz9HufZZazGNSGIN46V8/hWW/lE2e3aRzu1gwwSXNvIqMuYR8MTJLJd+/HJvczLvMyoqxpBHDmg7crh13ypqjKuReMcn98BecGnPuVzdZDTZ8rjk8Njk1Q79BdZctXGPjx2obFTMIpGHz3KLRo5dKD91Xgciq4e48jjU9/e9IoMMmS1Q73ap5/R6D7C1fTAfVezWcdW3a0eMGHVXMhrLnwmH/bWpMubzEyQa3I0MZncpCYxi5oFkj5llSFr8kUjZ7ERwFjgTJgmTqAsICPFU59Jz24AGWDiRqcfb8lbODxqURbfAk1GvfKArTWDHROpSZdMNRY+MmxGk8rDARzAryLoPwuldvOztvKd3Q6HegULHjv6mrrF3W6dIMJjny/7si/bHH72rqa16CsjgPEo0o4KvR5jWryMB3myxoEFT+BCv10bd/5sWH72+MijsOc85zmbs0YejXqRpgXZGBBU0OmRmUdRX//1X7/RgSbYdT4I/If/8B82OzjkPbryxnHnfODOFFl0tde4YJe22eHUVnXZcRLQG0eCpJrfVOMnvnBtCM7Yrn3yeHbLtNFjXdeDgNCXAfi02uxAOZQv1Wa7T5/8yZ+8Gff8+PznP38TtFXjDfoOeDtrRD97P/IjP3K8VJQv7Hw94xnP2Oh2PWgDviCOLc5SfdzHfdz4KRzt8IUBflePMfD0pz9901/wF7/4xZsbDoHutvt4PQG76VSX4PTZz372JvjVrx59GwvsNg8YD1/0RV80ghznp571rGdtzoYZW9pAl+tWG+h+9KMfPV4mu6tq/C6gfoCTd52vPNoRrp4HjoHP1evTu65FJpNDMFGvvEnNJGkhZDi8ZnAgD8jiA0HKkjEZg2psu7tjI4OmDguTBc/iYDJTFt/EqV6Bi0m3ZoBScxveAoZHTzXOCAhe6LELgE8vnXRZYMizlYxJ02LGBjrYC7QDkAPVeAdJtR3St2ufOu2Ha+R7PuEffuI/AYO8vrObYeH2yMgjJIGCnT47dwIZO3kCCgGOhd3BcnfwHjF65OnREj0eW6LbGRHEWHTtFHrE6TGHRdMjJGfHnM8SbBgHxoYg1oL8zGc+c/MtMQebP+ZjPmbs5nnPk/70OPVRj3rUWLQFQIIFj7LsKtpNFNwIzl77tV977D5+6Id+6KZ+3yR0+FlwwF7tp8/Y0ka28QufsEXgTfaRj3zkGCcWfe3DM+5qjhtjmSw/Ll34ZNUhmBOAaaMdFDta6jUm5d0cGM/85JGenSh6jF9BFr8Z3yuvnfQr7+aCbnWjsZUe9aK/yqu8yqYvXA926vSxcuTZoT48ttGFLkBhH3nXm/bCPc7UVtcKG9G0myy92sEGeW12odBrxxePXteqtvENvXDtYi+9aMrBpUe4mh6472o269iqu8kDNRfwaphl4qtOdj4G8cw/E48JaQG2RcHkpbwJyyRo4jNZSU2aZKRkTIZ45OiRmhhr7jTJk0UzQZqATZruXtGq8S2aagRWAh6Lkgm9Go9plGer+qrNhMpWE6xU/fiADFrNtsPRAfwQzqMd8h9E/EFXXQ2/rjbqBwvc2gkQBAgc7OIIHvhUn/hGnh0WXyN3p++xJGPtFAiKBD7u/C2QxodHRa/7uq+7WYgFJhZZOwpv8iZvstmNsKPkG1T6mrwxYvx4ZKWcRyK+reXslwBBgGWnRnAmeLIbZCdHcCBA0R5BlDJ2iQRVxis6G+1a4DkYrc3GrLZZpO3SvMZrvMZJAMwe40yA5LEt2/iAPmOUTo/AvKOq9uOJPjscHssqI0Dw+MxZJvUJADyWFRAayx7xCtbIAvXhux7U5WD3KqudZB0+d63wp29PCgJdG77l5luR7KTbFxPUzb/s1W76+M+1oP/4n88FJ960Lphxzcg7LyXoYpf+ePu3f/vNo7NqBJT6gyx/sFlb7HBps77nA/wnPOEJG/8aX871uGbpUa/xoy+kgF2CIHXKH+FqeuC+q9msY6vuBg+Y7MChLYd5uEnIZGOiBdUQr5keTkomIxOqiUk5eXx5k5gJtuaiigfwTPhSii0o6q3GTk41trrRlMe3MySvjqUfzj46lz52VycBXDXuzMkpr84lIwXooNrWp/b4ol3ldLWfL2u2HY1fHdi1oHr3jR0O/a0PLLT4Uou7snzEp/IWXnyL2+KRXf1GVt8KgvDpdx4HX15fqUd9C7cLwga2KW9c2PkgQze+svTQrTxb7BoJsMjRbzwoiy4li04ejw6gHim6+sjRga5eqYXcQi/I8EjJo0B0Y1c5ej3O4Qs6yMOV1y7+grOzGo+h8JUF2sVOOpVnw8Lpwl821dwhJUMvOb5gg7xUPfjVuClQNx/g6TOpesjB1V2Nmwr1kK9GoKx+/vJoiyy78eFLpzYqp2/w6CYniBMUCXbf6I3eaHypQf30sRvAycNrjkv5I1w9DxwDn6vXp3e2RbepzeShqNTEZEIHcDQ4vlQe3YQllTdx1gxOFo5uglfGJC1PvvYTo/ySJwcsFCbEBcqqW/lqBCt4ta8Pb9t96IObdHfZIVuNVD34eEtnTVu2ax98uumo05PpouHXad614lcy0d7DhvGDhcquj7v2+++/fyx0fEpWH/I1nD/5W3kpuvIADSy8GjsoxhWahU0ZOuhcqTKATO3L4Bs7UvWQqclnC8Aj7MqSKAAAEABJREFUoyycfrJ4aMqgq1se1NTBBoAP4OTpWHLK4aELIOhWn8Xb79b5ujz64rs+yIDaj6mle+mqRuBP/7IVTzk09dNZDR+SWTqqUZadS0aKTw7A+Z0uetlFJzpaNQ5Qy6PTVfMbYNWoky2g5jVFji40ODBG6FAnP8gDcvhg230EOXbt7Aw6YI6+9OzY43pGgy898CNcTQ8cA5+r2a8v1VatCWQZYYKpxuQCN0nVflLedh+T1y45kZE3eQH6wCGNLF7NSZFeMoAcPhzd3SQwEeNJlYVLAZysMsrKw9ckXY3JHt0kvcqQrWkDnrxyZKRg0ZUB8myoxuS/aNvD5KP9/FKN3TLtt5hL3Zl73OEunRw/SckDLtJP0gXooFqkkaIB8nQM4u6f8YcmrdmvO/JYbKXo0trzVr5mHat/6alJq0Z/qmvVSxccDRhP27UPOrQafqALrWYeT/tr5gUPdFjYPUp1RkawSE45UG2rzMpXRE7qYBM9Ndu3cEKrDPzQHrg2S8nTQYa8fM065GvawN6adaAD5ZUDyh3m0RbQbzysfDXmBjqq0Vdk5KVLl7xyaIc4Wzwe9VjR7rC2KLNd+8CrUQf/0rEdP1fWA7ca+FxZRxwb9uB4wMRWMzCoOTmamNHV6Ku+zlv45ohzEdIF6EBeusD7U+CL7sCorxujLcAj5xsxzlY4zCpP1tkNXxOWoku/8Ru/ccOTZwf8EOhDp58eKVg4vvxK0eErhdMnv8C7Wvih5kTOH9VYoCrZKw0WJg3kAwsVXICKbvFBl1ZjQULfznzQyNXeh4cieBY1KfpKq+HnRTukH8rjnwWy1SCrfyC7f+hAW2ryLaA1cTwLbs18zXRXdCzkdJGRByu/0qXLIxy7Eh474QkW6RVUsV1ae910HeolU432V9ij/po4Qk1cOXUAON5Kq9EvNWW33admP/CBMmxmjzK1l9uJjvrJVEPPtvvULL9DT2jwmmVrn9aUXTrIwaWADQBNm807fCd/aFM1Atbt2qcatl3LHpMr6IFj4HMFO/Vua1I1JjGTTzV2TpzjcPflWzEOfDq06uuuDoz6lsxK4cCz+UNA81Vc4OvD8tJVTkqeXim+4EYg5BDs533e521f8iVfsvkKrMOyeL5aK3Woli72wJU91CMPlt6FH+bRzsKylRw7fFXXXaivL1sYTMiHsD0MPqu9mmoxAhbxmrsG6DXHDB9VSLcE1UttIauL666LeRpYe/7yk5QfgKCQnAXdAg/Hl94NUD1gM+p8HXUxvRqBnPnGWOIrPgKCxMMxdnsGHkvd6x44Bj73eg/eA/abgM5OyL5V4hsifh/LN1583dfPCEjf673ea/MCN9/6WCC/YNHI+VaJPJ4UDQ7kfdvDC+XI+YaQic8BWAuFsyTeyuuxikOsHrF4yy6bvOBQyiZ6Hiiwhw30sVE7nTdQj2/LnPXPPdCtt23iamvNBaoagfG2+1io8C1Wu+w45Kqvar/QVSOQqdMp+QW15y3avZrW9W2pTprDZ7XPL0Y1/LTyK61Jr/NT/l+y0ppy8AcbqptWURfL1GleNcZQdfLbZstfdVr2phUfBa6MB46Bz5XpyrunIdWYcKtTRgmAgO1vZxS8t8TXjL2ozVdV/RSEr536+q53tNwIyJAlA6fH11bhK5D6x//4H2/e5eKbIt7/4gcp/cCkb704HOqnKZ74xCdudp98y8dL3citR1DK+kqyYEU9bJSeB3jgPN6i4bNZqq0O8nrztPMt7kYPnVWnfXfIu9fxmm2rRsBjTHgEYUFyNy7ogQt4tt3HQkxmh45xJT0PqsGvzmPflFadlK89frZgdYp0K5lq1HFemZq86oRdMzjUfoBRnfht232qsYtaDd010x3rpfZX3Xbd1Uk7KKl9vkK6EIyV6qS8MbTAvAPkjTH4hYqOjCvtgWPgc6W79+5onEnGZAPgFjWWVeMdKxY72/YCAKm8w4gLlz8Liye1i+OQZzXe3OqrxM78ePW/4MfbYp3dEfT4Kqx3sXifiPf8+FaMt7iyzZt2BUcea3kXiqDIb3b9wi/8wvjKezV+d2jZou5DXP4iIIenjSZngd/CDyfgmpM2/1xVMAZqLtZrMed/7ZWvoCfAP8og8J30pQHVWFDVXXtc/jJQnYjVHkes6/O1p1XX1c1Xq+yhXw5x/FuFmnVV1xWthh114/RswbqxfHW2yKXydX65athJCX8AY8w4Mp74Do5/hIefB46Bz8Ovzx/SFptw1kQDP6zc5INmt4NMzckKnRye9EZAxm6Bw55wugQwzu84wOyXrL3kDR/PZOcNvF6I5iuu6B5D+Y0t5QUn9PktKK+2dyD5sz/7szcvi8M7tIX82fyf/umfjvMFeOcBeTY4xKtuee2toNeVHcQr9k9fa5KFqBoLVM2Uz/D4aOErz0/whxpq2nZevXUxj3xNfiV7CqqTtp9iXMtoL6jG4Vs+qRkw8k3N8tu1z/LrtewdS2rWU90xnXdSUZ22i2+AOmr6ix/RwPLjg+Uv9R7h7vbAMfC5u/vnnreuGpP2du1j4rHgmXSk8nZ34AKTmpMYuiLVyeJQE0cHNSc1Ze2omNBMcN4k6xyNnSD11CyHf//9928eNXnhWc2Xqjnb48dN2SEgoVuQU212h+z6eGEc+/Bq6qt9eiN767Qcm9SljlVOehbUdRWhGgEeP1SjifoNoo+k8vyhX+XJLp78wwGqMfb5gT+0uSbtEMd/uPlG+4G2g0p2gPwCBL6pPR+tGo8Lt+PnYemBY+DzIHf7w119zQnH5LOAT+DSmougiWotctWY8KvxIrs16ZOxANbke2RWUwavJi7gcW7Ib/+ow3s76PC6fo+4vNJeng2CD4ed7frgkwd2Y7zwzGvv/WSBoGfZpy5ATrp0Hebh6PgLl6/GhIsOaral9im7QLVd5c9qY3XS36u91Ymfltx27cNvfCk9BOzD/MKrcQYG/0ZgbOFX40AsXD3VCNTgi7Z0rxT9VkFZZaTnwarvUKamrxavGn6qfVptPkvmUDd6NfyhvXhLTlqzLLnzQBn9ISVPZuk4TBcd7RBf+Wr4dOWXzGEKB2QugmqMHXI1cfZVSKMOeVCNm7CavG33oXeXPOR/5/mOLWfp1eirarTlPBm0BQ95Q+7RCo+Bzz3acfe62bWffG7UFhMWMNEKdAQqcBOEQKQaEz/etvs4O+Mx1Wd91mdtzvT4rR9BDLrfCnKYeCc2XvImxTNp+O0e3wCze0S3cn7ewLt5fM0djTzZagRkK48H5AF7yQF59tJbN29z3VyGzocrLJ8etr8ai58xgL9gyQhaa79w4C/eYWo8ya/+IrcAHchX0JMFqWZ+EG/xH33GC6iGTiqqMa6rseBt1z6rjcvWa+RTCZ2ATm2BG59SgnTg0VHTdjw08mTOgyWjvPFM/lDvKkMOyNe0Xx5UI6ikAx8NrHpryh/y8OUXVKO/ay+7eCutFnpXpny3DKt9O9D5tBr9v3agt92HH0A15h+4ftixTo0R+bsM7jpzjoHPXdclDx+DqjGB3ajFJgELlwtc0CNQgdf+4q/GIWlyDiL7oUrne/wAonfn+Lq4t9z6dpVdHHImfXo8cqo2L4PzI5h2iRx4ftaznrV94Rd+4eY9O5//+Z+/fdmXfdnm22DKsFd5k7cJm11SE9ECdpvEyAJ0KajZ7kr2BOp0/oRxRRE+ATdr3lmZQ7/yu34gs/qmGuMKDw1PHTXplex1QJ4s/foPrp/RCddcoA7zSw7/dkAd7KeTLnUf6kFHqzne4coYw4dyZ3EyaNpfjUUU7VCf1zjUbFM1gq463zfKbtc+dMgDNl8j3zAhW40F2vVSsx720aFdUr5AO6yD4prycLqkN4NqjIOL5OrG/IvKPVD6sn+l9C1cCviBD8xP/IHGP3BppdgIImvig3D8dykPHAOfS7npKPTS8MC6wC0+LnxwiJssTQxsc1DZN7I+/dM/fZM6syN4sXOD9qEf+qGbczoOLpOnG5hgTCZovmX11Kc+dfuET/iEzS9S+5XwZz7zmZvUiw0dcv61X/u1cbdlUmKLx2jKsqU6WWDYuu0+UvrVtcteNxFXg1ZhP2yhGn5YDqgWeiqtuXjyZ7XxP9/rDylh6eILEOTR9cVZQAfoUgCvWX817KpZr/FyuHCTf6BQ89uC7ARsXzrl2bNo0mo8stlu8FGGT5ZITfurQaKHbukgXPIfeeOZD6R0AMWrE1/JnwVyyv/Jn/zJCIAWTo4+eTaTk2pDhT2g9jgeqD1tCN0j/9i+TK19G/iAXwEcuNmrGfjyC/+gK0+OLjT5I1zOA/ddTuwodfTAS8cDLmgXNnCx15wkLECCHqnt4B/6oR/aPudzPmfzmMtLAb18UCBjJ0fA86Zv+qbj7sjEsVpCH5wOqUdbDkYLekw2ZAVOH/IhH7K95Vu+5eYdP4If3xSruViRo4d9NW2rxsvS0OiV1uTJH+FiD1Rj8bxIoho7E4JOMnyvn9ZY4Gt5KbCgykvlFyh7COjGGhqdFhS4sYEH0MjgA3hF7LagGoEyXQJydgJ61VdTt+Ct2pxdwyOz3eBTjcCoGgFGNXzGfn6jW53GuxR9u8GH/GIrT569rjv24NED4IdQnfQnfjXaTI+y2lKN10WwRyBrJwpPPTVtV/bQju0KfVa7pNVoWTX8tO0+NWnmMzJ8wT816TuR0b/SI1zOA8fA53J+Okq9FDxQjYnbhV6NCdQiYAJAMwmsd/Y40yNvZ8dLDF/2ZV92TBwmWIsX85W1ACpbDb7JVR6PnDw9JhaTsvyrvMqrbN4H5Jtiv/RLv7R9xmd8xgiClDFRK68esnTI17SXHvntBh/1gRuIXGXWLbWNn/SLQnDAxysPBysQ4nsBgx1B9AU1+0d5UHOs0UNGOXRQk6e/9fPirVSZ24VqvBvK2DnUfdhGY5ZNgg32wKUX1YnHtupkQaQP3fhUHgjapWSXrmqh56ZkgXKuw0Obzi1wQFQ/QJLSU43rcNt96Nolwx9SNvNLNeYBZdDvdajGXHbYjpptrIY/+EJ7jd1q9KO+q8nHO4RqO34u74Fj4HN5Xx0lH2IPuLBVWZ3cwVrQfAvLYeT/8l/+y+b3tJzj8U2tD//wD98e+9jHjolTWROFCcSdpEXLJGoyrcZEuiZeCwvZmtvJ27UPGrTavOfHz1YIrNT7nOc8Z3vBC14w7lQdnKYLWLyqzaJSU1/tJyV20bngbH7Rj+nFHtCPNX3Kf8aEfl79qI/tGgh+0fULbdJDUBYdLHzx0Wrff/gWerrxLPxoNe1Au1VQnj5An/Laon0Cail7pNpGTpklS/5GsGSVq8YupLJ04q3xDaenGgssfMHirbzrCA3Qw040NoIlJ10yUnl1k5GvxnWKJq99rp21iwSv6X9lyNVpX9fpvDruBdBewFYpWO3TJ8BYQxOww/mZv9GU06eHeTrQj3A5DxwDn8v56Sj1IHmgGo+gak66f/qnfzruhlzI6yJXtYvcBGtCdNS2iuEAABAASURBVBfkhYIebX37t3/75mWE3rXz+q//+iNAMola+NaEaZKgA30tLAITdHrVY2IhowwevGYAg6ZuAZQD0J/0SZ80Ju3P+7zP277iK75i+4M/+IORN2mvcuyHA/qloGY71QvQHq5w2H444IuVHvoQvRoBK3z1HZzf9ZEFQ6qPgbd061djZqV01n7B1Dc18+qtxh03OllpzXrVs+rYdp9qyJLbrn3ogC6aFJylkQN4bDU2jVnjzDum4OrTHjJwtmiLPH3KA/jyR01b0Wq2C+6aYTtcGbrolq/GubWa8ks/HnyB/CojZSsaXXA2LNna28Hm2uuuxo2BRR2PPcov++ijB8/PzXhcTTc5UI05Aq7+2wV1gPPKX0Q/T/YsTVlwli6PDirZATV9VY35ix/4QPv4mQ9+7/d+b/Cq0XbjGc9cVZO2HT+X9sAx8Lm0q46CD4YHXNw1L3z6q3HXaXLAQ3OBw935oDtg/M/+2T/bfuRHfmTs8PhpCud4yJlATQYmBrLKr4nE5GkBkafLYkMGnZzUhEOPPL7Jl75qTDzKvcmbvMn2z//5P9+83+dLv/RLt6c97Wmbt0Pbhdp2H3qWjmpH2cZkte0+7FPHDj2hsUH+4QLVCGD4Qb+CavQ7HP3QF9XJwsyv1fCd/hEA+xbfj/3Yj236Rjk+/ot/8S9uDqa/8IUv3P7rf/2vGxmPKQUZ+ke/1r7OOr0DQYYd5Nj0u7/7u5tv9/30T//0GAdo+OpikzGlH9EAO+Qr6In9I3PwT1m7Ut/zPd+zffRHf/Tmt+H8hpzdS28fV68dRfawfdVDt7JULVvUSw4PXp342cL5fd/3feMMnHKAnPJLVlm4FOBL0cjDpcqo08/AfMzHfMz2H//jfxy+5yt85UA1AkNBnL5iOxm/i+emxY2Db0qSVQ7A6d52H/3liwa+WMDPdLCFHWRq+nYnelf+1Wn7ap+v07h2V2Ns8ZE2aqubLWPbjd2Xf/mXDz9vu8/i88kuO/pZeoTLeeBuD3wu14qj1D3tARe4Brj4pTUXIROhCU4KqhHsmAR+7ud+bnvP93zPzUFmj6FMqsqbNKqxiC5ddNRcPNHUt/TJKwfgAJ8+5eTxqk3QJAhS9lVf9VW3T/zET9we97jHbd/5nd+5CcR+8Rd/cUz0bFgT0tJhoqJLnn44qMYiDn+4AH8CfuAnPrGw+b01vrXA1xwDfMl3gho8i6iUDMBzoF1/0SfgrUY//MZv/MbYjfMY1IsovaFbkGH3Q1l61M+Wbfepxu6jvNceqBuQYZ8Ayt03e9EAu1a9OxVj52/pxiOLTl+dbpN62C/9oz/6oxEcOZ8mkPfqBYfpv+ZrvmbQ1UGWLvarG23hK2+hRCOHJgCE2xkVpNtl4SP+4m91s0074VJ55eD0SfmKHkHY0k9ecGKHSl3k2ARW27Ufne01x7r3a7l5+fEf//FNSr7mKyWUU49+EmS6mXjbt33b8Rt8dAHyQP30kr8dqEYxegZy7d/Z/DXypZNqXNNn9cjXaV419NZMta/m/KWN5pw3f/M3H2cM/YYgP5PRH9quHymoWR5+hJt74Bj43NxHR4kH2QM1L1oTwwILjUla1Wjy/+bf/Jvtoz7qozZ3jB/7sR+7fdAHfdB4fw8Zi42UbDVeUFiNCchEYRIxWYBqbLWbOJSpKQdfQA4fwKtxN1aNcz0mpL/5N//mCHic+/n+7//+gZusTfQm7mWLdNt96PpLf+kvbdpV7SjbqQBtEB4m//SHfuEnk7m8oMK3877yK79y7NB88id/8ggq+Z9fvZvJok1e4Osxo8Wbjhe96EXbP/2n/3T7zM/8zE3AI0DFU4egwiF4QZNzP9/1Xd+1fcRHfMTmkaVdkNU/XG8cWUz8RpsdGDsO//7f//sxjmp+swpfsPvxH//x2/u///tvznsZD9VG1i6IoFg72CEwYKs67UJ97/d+7zhvY5EH2kMnez2u9ZMqgnrfRPzN3/zNjd3GFBmydhd/8Ad/cOw0qoc+MgIJAbjdI36y2+VbiN/2bd+2kfn1X//17fnPf/7YAbMD9OxnP3t7xjOeMXz24he/eBPw/NRP/dT2uZ/7udtzn/vc7VM/9VPHrpnXQ2if8asd6uBnQY9+0wY7b3Zx+IRO59/0W813bDmXp33sVMff+Tt/Z3v1V3/1TTv4CP2v/JW/Mm4uVn+g+yFhoH50OvVTNa7Hld/u0Ecdd0jVhWqq7Ww9NeeDVYhfjV1y99133+b9YuYNPtQPiy4Fi7bKH9Mbe+AY+NzYP0fuQ+CBmhe9yb1mUGIB8vLAatztPe95zxuBhYv/C77gCzZfVzfpWQxMEC78lVZjS3jlLQL4moJmolC2GguaPJ7JBk7GAlONyRVdeXWZjOXZaqEm59GEdwVZCJ7+9KdvFm93xRZkd8hk1Idmd0Lwo55t96Frl5wEQPCrDtWmf/lg+UYfCUos0HYmvEZAYPlVX/VV28///M9vXiFgy59vnKmy+/It3/It4wWTAhs7B2/0Rm+0OdfjZZMOoPM/X1vk7XhIBQUeWXltwSu8witsgpOf+ImfGC+wtLja6RAoeAzjTtvLL7/oi75o7DQaFwJwQZbx+Hqv93rjTpz8p33ap20veclLtm/+5m/eLOp4HgU5fI/vxZrv8i7vsmmX4F17LPbGs7HFD8aTgEGb+UBQ9k7v9E4jSDLu+IjcD//wD4+A5Wd+5mc2tniM53GTMaZ++n/5l3953CQIGAVezskYv3ZbfvZnf3YEN1/8xV+84WmrIAhPQOn6YgN/22UQ5BjvP/qjPzp2OY1vQRSe/vA4jq7v+I7vGMGTQEnQyjY26RN9q72/9Vu/NV4E+pqv+Zpjt1TApF9cB8YD/9IpmOIXZdDsPKGjAbJAm9AXVAsdae3ztccHc/evGnPADh1pzXydn5I7D6oTcu1xxDqdXzRtBvILah8UVWO3jw9dL1K+gEv5wfyib4yLs7qWzmN6vQfuu550pBw98NB5oOYOyrpo18VsQrYQmOxN5N6i/Fqv9Vqbn494jdd4jXHHJIhw4ZsEWGwCqDnJWCiq8cjDgmWS3HafatAO8zXL1Ey33Uf5XTImHpMreWDywTMxWyThApq3eIu32CwY7LcIWmjdnZn06VHWJG4BcPe7aGyDr/bDrzposyBDWo0dDb7Rbv3ph2T91tr7vu/7bgIUCz1ZPudHAbHgR97uh0dY7/7u7z4efQqI9YFdH7LVph+U1092GIyjD/7gDx7naewa/uW//Je3RzziEWPRFpAIjuy6eOzkFQYereo3fa+fvNnbzsZjHvOYccaMnHJ4xqw2vPVbv/XmFQt+G84YEeAIorRJMGQXQzss6Oxl6+/8zu+M8S2IVpZObeQXdbsmBAr8ISi000SX9rku7BDZjRHkeDz0Oq/zOpt2wr2byngVkFRjp8UOmaBJ4CNY4TO6qo2dgh/vr1KnMStgFLhJ2eigvzarT39oB1/if93Xfd32Zm/2ZuP6qYZvXUeCJG1+5Vd+5U0b+EZgq/185NGWRVyAZGfXG9fJC2LpxwP6kz64sncC6Fx6DvEb0RbvMF1l9Rv62TwaQNcm+IJVRh7PnCb1OJ+vf+AHfmDsVq92u27Mf2SUUf4IN/fAMfC5uY+OEg+iB1ysLm6T2MJdyO5q/uf//J+bQ57unP3Oli14i4fJWUAhJbsWBzhTLRImCUCnScFEUTOwMeEAvOrkTk/ZagRG2+5Dzy4Zf3RZ0Cwe1XhcZaKmw6SPbuH5F//iX4yvvltgHE7FszDQRQf5auhc/2p/l7doVznlB/4Q1Op3fa0PVyBrlwbwKTnBhEdVgiUTfbVZIPWhYMY4sHujPyySaA7NVmMnR//zOz10eGxAD5rfbnMw3tjBY5NFF40edQi+Xvu1X3vsylmAjSXBhwPub/VWbzVeqaD8Ix/5yO3Rj3705hCqnRoBgJ2R+++/fyz8HosJFr5/91hU/65dKfVU4w3hAplf/dVf3ezYrEdHAhIyxp9xzxdkPO59ylOessmzS3DizNvf+Bt/Y+xUev+UnRXltItvtNmYlAqWnvzkJ49D2wI7egRXf+2v/bWxM6WMftE/fKduwQpfCzZ9m1Jfqs9uG3ltf8ITnjAek/3Kr/zKuJYEN3bl2Cfw9KiLHBBU2Rmim336RT/a7VJe/2ibeowFuuTh5g3tqLhzQDWuZ5na42fzFdIAugey+1cNm7dzPtXQXTNdInV9Hq/29NrjeGfrRAPV2OEz7vjd9aHN+sEjdYGt3U7tNq7J0MUfFRVHuIQHjoHPJZx0FLm8B1yQYJWAnwU8F7b0LLiYTX7uQD/lUz5ls53vbv5pT3vauCs3MZv4yJkMpPL0rIvfImQykKKvCdIkUo2JjSyZbfdZ9u3Qkz88NpIDdJm8TdAWIRMOYakJ36LJbj9v8ZEf+ZGb3wlzHsKjFBMVG9VDp4WT/mpMpPQsHhyQk6ID+Plw71FX2/iE9fL6xmKqP/mLr+3mmPQtxAIdfaAvLYwCA34hb0xYtMlaXOkSOOGj6SPlpBZXj6Tw1G/R9RiKDgGCvrETI3Cy40C/szMe+7DVORg7IR4h2dXxSMrPo5DT/3aT7PzZJXrxi188Hn3RZSfqq7/6q8cuk3Gx3j2lPmOHPdonGBLoKGNcgRWo8JOxxz47VO/4ju84Hvna0XmrXQCmfWu88ZnHVgIN/mIfX2izQFG9doGe9KQnbdrhkL6dVHQy2mLc85tyAiN1ClTs2gCPzMjy96u92qttdNlFskvk+vXYzjXKZ8a7svqHvcA7t977vd97nNnTn/ygTrKCTbsc6GzXdn3ET3S6KVKvvPaxo+buMTl9pQ149JFVN3ngZgTtLK4sXeyQ/uEf/uGYL8jSxY5DvNrYgq4eMtpR0xZ5dDQ4u7SHLcrIm1PQ5NlFVhnXAPpqr2DbDqK+YIO+wdcGZek6wuU8cAx8Lueno9QNPODCA0RWWsleB4svdXHX3O1wAbuQXfS+pm773URpy91XfE34Lu6VkjUxVePudjv40Eu/yQvAseF1vV3VSQBCDtRpmkVF3XTQx5ZVj1QZiwb7nfEQ/JjYnXtwwNRixuZq7Bwor83VeGxHLxrddElr8uSvGmjf8lvNswwWWP6z2PGbhdMukAXZt+gEInZEHCAWEAti+M3CYRfFuPnu7/7uccfsEQl/W3T5mf8sIM7eCEjoVofdRGdM8IwnOj3Cco7FQoPvkLDACo+MOi0+2iBoEhTpe3roFWzQ57GQxdvZL0GPYElwpy12SQQ6FjD62CfAUee3fuu3bh4VOUNjx+MVX/EVx6FfdQjO7D4Zi3zgm18CEG1li10mh4YdyuZP56AEUezlJ18Q4Hc7QcqxSYDkEPXaYRNsqYtNZLWFD+1iCQzsRNmtURbPgu7gOT/pLz7XPrtm/GVcC0Ls4JAXpPExsDskSHPOSh3qdK2xT7uNBW0TrNoFEnDxu3NXxgPfORcm0OJLbdF32s4/xgN55Y0dQYoXsCZuAAAQAElEQVQ28INxwCdktB99BcLaTadD7nBnyDwCFQiZl9QpQFdGICxI15/K8ytb1G9corNLGX7QH8oIcuTZon7BkLFjl1B5j7XYwH52CsCdJ3QTwCfswuOzI9yaB46Bz635666Xfmkb6GKs/YJd+wBiXaQmOBOWCdEFXnN712RlEnDHbML0aMBuj4mUrPLK1mn9q8341co+aClbqpNgSb0qk2o/3KL3AR/wAZvdAAvEs571rM3hUAuKhYUsnKw20WkyQ4fzDzp+JbkyULM91fCh9lrsjAULo8XdomKB8IjTQi+QefTuMZLgwpmQ93iP99gsnHyJbpFF5zc7IR7HvPEbv/FmJ0LA4ryJBeMN3uANNguvg7wWUXSLrPqNv2oz5gQcFi6LnEPO6rJD4lGrgNYZFYu1hfmJT3zi5t1Ozu342jwbBTAefTn7BeDssyjbXdEui54+17GCIXXC7foItOwe+naXx0uuB+OBb9TloLSydgXYI9gRCGizx18eu7phEDzwK912WYw5QYlrSxBowbU7ZtdnBWX0CUb0i50XPNegdlh4BVH0wPme/7RJgOoxoQXdDhc72Qz0C51odqwESxZzwRb9zgZpuzpdQ/pCcIemrLaireuDToCujIAZj7w8XArg6PxAF5wu5eFk8OCCFKkyAI890iUjrzw5oG4pIKccGSlQD7oUHagHjz1LFzo5fV1RN85I8bWyCHDl4FJlqnEzJY9+hJt74Bj43NxHR4mbeKAaC9h5Yi5GF7MUv6asScQFbsGpxrdL3EUCk+CHfdiHbSZaC9sqK625O7BwOs9CzTrO0u9Ufk1C1ditWbZIF2ifhdb2v3NKFsOnP/3pm8DOpKfd7CEPl8qbyOCgGtvs8O0KfrS1Gi1bCxjfCAL4TUBhATcGLMrOx1iwLaoWXMGPwg4iCzDlBQrO8PCZvN03izYZAQRd9NDt99cEIBZ+Y5Q9+pY8Gedf7Dg6vyLwEiQJJAQZyrPxCU94wjjgDK+2+++/fxMQKPtu7/ZumwBJQCRQoUsw7B09HjfVHD/qpV+72KQsHQIwAZ0AiU12BPiJL+hwxsdX8h0EF+j5Kryv4Au+tEd5upz1EcD4Or3DzuwXrMg7iyYV2Ak61eeckJ0qizI6mwQhgpQnPvGJm3q9a0ggJbgSDDrwTbev8n/cx33cxveCNP3Dp8oLvu7f+cd4t4BLzQFobNVnrhtl+ERb7SA59M2Hgiv+rDbzgzbzicDJOGGvdtJHvzNIeNXoBwfVPa4TCPMZu/nVozn+Z6/xwDfGoSBNv7HJOOJzMsaRtvORNjh7IxhkNxsdKud/gbIg0phjF93qNt4cqldG/Wwx5ukWZHsxKl3s4jO7VIJsPuSTFSiRUY8U8J/0CNtNXXAMfG7qoqPAZT3gwgNL/hBfNGl18qI3E5SJzVdmbe+bNDwmstiYVOgwoZk8Qc2yNRdM+h5qYFPN+uGgZr5mimaCMrHZgbBAmfAcfrZN706d3eTW5KV98Jo68OWlVw20G2hXzcDXWLBTZkGyWAgcLRT8COAWC3Rl+cYCaTGT8i8+PRYu48dCwa/K1gw06PLOGAG2+vGlgB6PLyzy+g6wxRi08NQMvOECELsX1QhQ1ac8e1Zgo1y10cE2+tjCvmrcqatfOTqVVTeZbfdhvx2FxWe7tqvLQkkejqYO5bRf3oLNDnl6Vt3Lb+oR7NBDnk3spZM8Obr5lY307UzalFOmGu/RwiMHyKqHrprXKl3yUjI1fUif+tTD9mp8A0+gR78gjIxHPOrln2q8ZJLddGkfXjUeeauDLnrx+Y198sqrCw3OLzXbQLbmazDI1uwbvlhltt1HGXzpLjvqlFdenl2Lxw72aAO6OunCB+zQVuO5pq9W/1XjkS1f2530mExwT56Oaow5bdt2H7pqP2/sSMe/G3jgvhvwjqyjB27bAybSVbjmBVkzdeHiuVg9TvDtGDsh7tps07vjqUZwZMIkb6IwudArX1MXPQ8l1KyXHRfVi6dtJjsLFTl3417s5vGFA6jO/XiMYmLEr6kXrqx0Qe15i3YVUv2oHfzFD9ptJ8ejKBO6BQOg63+4HQL5VU6KRgecDBzwvcUGTgaPjMUFTZ4udZOtxvuF5Ne4q8YCI/iwwC159liE6Fll8bWJ3m33kaeHPuWAvLYpdwgWSeXwAD34xpDyHg0Z/zu1Y7GlhzwZ8ujkpPLKS9lAjo341WgPPvu33YfMLhltl9JNduHSmtcjXexY9SqrHvpWWg0b+Z7f8LSdrPJSNDq23Wfx1HvIF/jYfbLroc6d6NhhVZ7/yQI89lYnfLKA7J/8yZ8MejXsWvVKwbb7VOOxUjV2r9m02kNGfic2/theU46MujHYUp0Es/Loyioj1UY4OrvJ1CyjHvrQyBqzaHbs7IjZLfQYUX3k8LSPLrj0CJfzwH2XEztKHT1wvgdccGBxq4WepOtCXwQXrrtCB/nshDgDY+vclrvt63VRS00AJgsXuFRdYOmqxkRVM130BzNl06F+eTZVg1xzEh2Z3T92m8ycgfBOItvfDoN6V4uDr9pWjUl52320e5eMv2pM2vQPwhX5p838xi+rScaJHRQ7Kejyq91SZQQt/FmNO38L4CpPBpCzqPCjPCCHBld+6V55Y7Ia7xRiF3m0ZYe8MkB9dKhHeaCMRR5POXLoZMjiVeON4uwgX3O8KENeOTieeuUtdNXYMaIHbemlW7lVBh9Pu8nV1A+nE58sGbg20aEudMERmjwdeMqpAyhHDh/QS48Ur2afkK1GAFD7gIlO+pSR1pSB22WrxlhXB1l+8ojJnKA+dPXgsVM9aNJqvN+GLrLkqhHk1bRh232UxVN+lz35O7SJTE3f8QF9BJWp03RtX/Xj06MM29miLvrgdEjx0chWJwEX2epkHqBP/7smPCqjUx8pD7aDT027DkhH9AYeuO8GvCPr6IEbesCFSkAKqjHRbLuPPNihIzCRuujRTBa+zmunxzN85xIEPrbJTQYubhODMmRNAGjKotEjvQjIgYv4D4ROb80JuuZkUzOPR3c1/GBC3HYf9puoLH7OBfiqs3MTvg3kRXC+BUJGu5Spxt03X4Cld6U7lff8n/6txna+xsjra+1fd7r8UdPH/IC3AM9uiHLVGGN41QiI+IpPpWSBMfT//X//34ms+sjgAQucflKGDfJ2YpRDUxd59eBVI5BhB13VqX6vNh9llQP022mpycO3oKmPDfLV0LPtPmjKq2+XHX/yELwFbGMXujpq6mc7Hjl8gK9dcDx5OuXBshONvpq66JBHBwunA15TDk5Wn9FdjcUdTVur0Ufk6EGvNjtE1UnARK92s4kM+Wr0X00dyi9QlzLkQCUZgQQd1Qisap/WxFf/KaD95OnTBjx5UFOnOtmEhl+NPqupD4/t2+5DX+3pO9IY92zlD/XQU422K1cNffj6UH8JDo01+e3ahx01baqZXmMdkxt44L4b8I6su9QDBju4kXn4YMnAwco/0PRQl4vcheuCdXG6MF3MLlZ0E4OLXBnPzP0OkAUfz9fWBQG+JupbHuzyfL8ak5QyoBoT2Lb71PUXOJkFO5ExOapTHbXXhXe7QP8qW9MGbUerRp2HeCV7AvxD3mTmfRwORfpKrQOmgiCTGl8JkCyOJkw+RNMO9S9YShd95e90uuqT0i0F8LOADs7Sz+Zr+oUs+/kE6C+ycGlNOfiiKVOTzp94i7ZkpHjSpVNqTJKvWR6+6l860ODKwvH1AxxNvhqPYdHw9Fc1Fqpt91G+Zh0Lr06+kl573k58BAX6mCxYdeBVQ6+6q5Mxtu0+h7LVjrKd8PGqUbbm+KcD4KkDDqpRTlu23Qd/wS47rkMpqCmrHJlq1LFd+2hHNdq0ZPQF31cj4KlGmWrzwa/Jo5MsejXsWvhKq7G74zqqvcwhH04XWHhN2QppQHVSB0JNXy28Jr9mig7oraCjvDaMzLV/y7819ZG/xhr+PMwry1fV0AXHp6Ma857xW1MX/+Bv1z4LX+k18jG5gQeOgc8NnHO3smpeIDUvBAN+wUU2V4N1M7khdOafMmdI4wJdNHwgYLFrsy5cizfcBewQogO9vo3hNfm+Uut3hZx9cVGT8/jLowzbu3TXtHnh1al60dUrrdM8dZqETRL0LxnyQH7ALfyrTknTs2Ax6rTMopPTRnm+cNDVt3g+9VM/dfP+FkGQ3zvCt7VtMbUQ1VwQFk4PGak2Lp3yFwH5WwW6Dsuoa9FqjrtDPry6rn/QzwI91Qm5OlWuuo5XnchoMx2E4LXnoS2oBlqdlF3lMOAADirJgOqkzCDs/lW7/9ug18S33aeu90ft+TuRk79qlF+EaqA105HZ/at9vjopU+2420l+u/apTgUT2+5TDblql9tO4duZTzX4Z8jX0aohUjOVqT0uv3xak14N29BrT5Pfdp9q8LdrnzotU52yoxqSdTpFrE7JooGa9Ep2yNQeH8TdvzpNq32+9vhOdPxVY5emGgENYu3lauKHdPhZqCm3xvMhvyavTqdkatLgR7i8B46Bz+V9dVdJmjQs6NJDw+QBWs2LQh6gLZC/LChzniw6wHPBOoApuEGTF3TA8f2Iot+w8kIvXy220+PZvUXfLpFAwE4R3CJ/WFZ5ehZcNk+Oj5Rjz1q84WgPFGr691CPOhcc0hfOhhUQerzhq7fO+viKrB/X9Jtk3mHjW0d2wPhCG/hG2ZoTrDou2w6ytwrsVZ9yq55qLBhoeGSAPICDQ1z+RlANds10ZM75Vzfmn1PkISPVS9+2un0b9Bd4qBxWF9tajTF21pZbta+mnprpWX0PJF/3hs4H0sarXvYY+Jzu4bs+ZwIA1bAVDmTqetri4T8QqMaEVDM91LWCFGnNxwAWanUDB3gt7t64670ndn18lVjQ4+uaFlbP0quxrWunxvbvzRZXurdrHzioxt0jndu1T81g4Vr25M5s5Q9TOg7zN8JvRZYe8tVoI5yNghvfWvGTHN4/87znPW/zZlwvsfOYSzAp5ZNt9+ETflYWviOd6pea/VMzxb9dUAc71QNXr35Bg0tvV7dyq/xK0c5CdZZ0qv+UBdcJHRDqeh0H7FtC1QXOFqrr66hG35yVvRP5mrprpndC5wPRUV1XvK6n8R0gXF3nHzyADyrJLUHdeplbquAcYTbXvt7a44fidT29rqcdlll4dZ2/LsNbMsd074Fj4LP3xT2BucAAYy1GFfQUXESvxoVTt5ZSrs5DQFuAbiG0M2GRtlCiVZtX6ntrsdfV+2qqF555g2vNw4x2PzzeEiiBmo92LPR01mlbV53VCHCqzUd9h7BofIHONjid7MM/BDLgPNpZ+qFMNXy6aDXztU/xagZf6pdnj3S13QvgPvETP3G8VdhX+/0YoUd+dnzYKzBkP5BXFrDtRkCm9rbU5XDl1KO+amzns4H9aKtOcgvQFn6Z9EbyNe2khxyoZAfUHkeo03k0UOfT8c6D6lR/kqkkp4A9CLXn1R7Hr4auJYE/awAAEABJREFUuv1UHQ8FVKOa6lI2D+Ez/+p02TPs67LVdbRDQjVsQeNP6d0C7KlGEF6dMqtO508x74nM1TfyGPjcQ33sYmOu9PDO22K06HgLt3CdzaPdKiwd9J4H9JERuFgcHdIl57eQvK/Gm0c/5EM+ZPODhF7WRQ5og29yWOC1QbkVENAJp/ciIAPw1VeNibJmig4s1DUnKfmK+AmgnWSuIWjnwTX2SbJkEODsOQvooGZQVw07lRH41cx7eZ+XN3pnh5838IOPvurPTwJK8jXbgXa2Xeo4D87ac5n80kNWPwjAqhEAqZstDwSqk+LqOsk8AKQafq19utRVC72ldNlWt1+ejovgloy5pPCqq7rOH3jU1Gke2q1AdSJee/yEeEmkbq1s3Vi+bsy/pFm3JVan664b51VSp2XQFtTk1UwP6dWpvl28Y3o5DxwDn8v56aUudXbCEihU49sTgg0LlIUQ4NkxWbj8wtHPAj44S195POUvgsUX1HCUMyp+hM9hXQd1fV3dW0ctnmS1xTcy6Ge3FK8aj4HIqEt6I1AO/1C25uKsDnQpOMSrbX3wFi6VXyAPqjHJ0AHUeTNg21lQRnmgvfJk1LHAq/m960fQ44dNP+VTPmXzzh9np5a8MvynTHXiM/zzgPytwNIh2FJu233QdskIfPhHG6Ro1bjzhYNKckM4LEuwZplq+BofLF4FHbya9VWn8kt+CJ75h1dT/pBV19MO+Yd4Tdnap/g17VHHylfQKwEXNaIa/l987Qcrf15a+zJkQU1anU7xAD3GWwUdddbEB2H3rxr0HfqQ/NXs87o+vawB1WVFj3J32APHwOcOO/ROqFsXu3TBod41CazFyB25BcqduN+u+R//43+Mbwo5QwN8Vdyuy0WAD27GJ3MWVhk/qqhubyN2RuVLv/RLNwd27fJ4+RY7yFjApcqRhzvngg/QAR44W995+SVH19o9ElDxHR8tnN/4UV56ESiHV43JlA4HkdW9bFTXyqMB+QXacBbwFo084A/2Azy/6SX1u0B+r0m/8qef8/i1X/u1jby6lzwd9MovkD8E+m4FVtnDeuh23sgOHT8aczUn/eUvPrsVqE7EL6ODTM1gvzoJwpaSmvrIoa1+Xnk0UI1+XfSzKZlVtjoJ6uo0TqYadlRDbunCW3hNHr01cbwK6aQcGkCsyYOfB0tupRfJsGPxDmVr+nHRpICsFBziNe1G0/dSQD+AHwIaHXV9O9DJ1l4n+Zqyi08GVMPH8AW1p9Ust3gPZVqNsVSdW211Hb8m7dwCNyHyDV9Jlyj8Ilgyx/S0B46Bz2l/3NW5NbgZafKRr05edmdnwO9AWSjB53/+52+f+7mfuzlYLH8j8EjqVuE5z3nOdljG71DZoXjBC14wfnTU46zv+77v25797GcPO9jjvI9fX192Kc++5+x0sU9eKr9w+bOA52vx6HA64N/wDd+weSkiH5kgak4yfIV2GVjlBDx20wRzvnrvm2jqYDv7pPLqvwwos+Thh6A8nnaoxw+aqteuy9pB+4zP+IyTviR3WP/StfTQBeQvC+QPQTl6V13f9m3ftv3RH/3ROFvFnwKg5c+afl75y6b0VEO8OgkCqrFgYOgPac3FeuH6Z+FSushWw8bt4FNTNz4gu9g166opg1eTtmSUcc3VpJPR/kWTrz2vWkVHm2QO5WvWRS9e7eXl6aVzAdrCpbWXl6dnpbXnqfOQLl/Tj3CATz84xOUXsKcafaLMqg9+2A/yqwxdoLquP+hbvG33qWnTDh11SPGlC1ad8m7y1HVWBu+hgmpUVafTQXwA/6oTHyw11UCrwdNuMIi7f9Xu//yrhowcGQA/wt4D9+3RI3a3eKC60BSDGJhsTASCC49NLI5f//Vfv337t3/79p//83/efv3Xf32kdgnkf/VXf3UDDhlfBPi3AnQDdb34xS/efvM3f3P77//9v29+ZPJv/+2/PV7Ypm7wi7/4i8OmJcuGX/7lXx42XVQnmRsBXfjKq9t5GIGPlG9qLi78xaHS6mRSQLsITKom52pj+zd+4zduP/IjPzLsVad2q/cQ0A/zN8KVPwQ+Avz4cz/3c5vUjxOy79Vf/dW3V37lVx67eF4LwG/At+Wk6r0RXGTHYRkyh3n4ognAvvu7v3t7/vOfv/m2mcdsNX1be3/yL2DzAwG+138L5OmTN+5XHfKLXtMOsugWRnIVkZPgozrp/yV7ntxZXs1y6OQprUmr077Ar8ljy5I1nthfe3n6auaVIwtqlkerGRTAyQO6ltxKK+iAmnjNdBB3/1a5HTp8svLViV9q4myviA6e+smrH9TkoQF8ZQC+tiosj1ezndV4c/EhDW53c+lRjg6AJsUnV41Aqma6PUw+2s6X1Wj/tvvI75KxI8ZHcP4iCz/C+R44Bj7n++WlSr1o0FYnE9Aa5CYXuwIexTgo66vRH/uxH7vZefHNIL+FBfd1afhF4O3BF/EWnQxYeam8byN9/Md//KZeuxJ2eNbuzzOf+cyNjB2MZYczLMo84xnP2NiFfwhL7yHtPJzcJ3zCJ2wLfFVex3n8I63GhAA/hOowewqvNt+0Mnl4pxD/ehTnEY+3LauL7eyRsgG+2iF/EZBbcFZmlaeTX5Y/5b3/SL1+4sOOmTx/Spd/6V064Idwtq6VJ6MMgJ+FJaffjKuXvOQlm0dmfLLG3ynnXTJT1/vfmAdUrMm8ppw8wAfqltbsX311yKcDWCjt2LFXfpVRfuVXSkc1zkuRk1euZh3VCBToO698TT47tmsfeqoxBqtRvhp5IvhAXfLqk6780lWNN0XLg8VXtqaPlANsQ4cDOKgph68838AXDw2+ysgvXCpPHk5Oni1wdPqq0cYlgwevSV/yUoFpTXo1FvLlW3xlpeqhX4q/7T7wmu3ZZR9Wf8aI9vONhldjTajGW7HRyEhBJTkZcyNz/LcdA597ZBBUY4Az18C20+MCMCk4eyEv+PH2ZF+NfrVXe7XNToEf+YMD+ALvjDmERb+dlB76/Qjn3//7f3/zdXU7Pq/6qq+6+W2qZQcc/e/9vb83bIMrd1Gd9F7EW3S6/+7f/bvba77ma27eBl2NSbTmpLrtPrX33S576q86lZcRQJpYvGNI3rkavvVSwUObtE9+wbLpdtPlC/q0SUqXHTTthL/CK7zC2P2B+9VmAF+y8DsFdLLjtV7rtTbvXTLugAXI2OObQ6hOxugh/SxuUTtLO8zzfe111cSN9VWWDNyCyya7UPKHMstG18bSr9yik0dXhh50bavGGNqufcgpp54lh4YtVV5ZebgUXVoNXcpvu89KD22ilzwdNdta+xSd/JKrhs5Vhk5AjowUrxpffqipC50cmRV41F5m233wd8nox5rXkHLazTerfRWxAXSxT4ZuAFdOWnvZagSXZNQF6K1ZF/2rL2uWq0Z72QDIqFPZ7WH24VO+02x9vFI431QnQU5N/5E5wmkP3OHA57TyY+7OecDAdqFX466qGpOBScCAX5OFfM3fstl2HxMEcMEov0D+ENDVcSMgA8hIF6xJD90uiUdvu6pPJl31kEVbsCY7eeXOA+UugqVPSoaei6AaE/nN+NUpEX4DgkmTDZyd6lyApv6V4t8OKK/cMoD+hddcnND0dXVqckNnw3mAR+95gHdemUOavtVXZKuxaNX0UzXGIt3bHfpUY1zTCaqTOtml/eirP4x3vhOYwtnpWqj521h2Q2vaq2w1fEd2O/jQCWrurmBp96JJ6Qar7ErZdfgqBjib6HAt0AP8VIkgmu3sopMOOheujHw12k03GbaTqYZ/arZj233oAzt0tG3VLV+djH260AB76EWrfZvpUT+ZBatu8mjKSGvaoI0AXd2H5WvWv2h0qFteXfL6Sx1uOOilo2a5mnXQrYyfcpEqS3al8IcDVGNnpzrVXD4xPviJ/xYTHc7P0iNMDxwDn+mHe+q/AW6ikBrkNS8GeQNdukDDDPraXyjVmAzrdEr2slANUfWxRQYurcavVsPx0KtxCNuFCdiETubQ1oVLq3PtrElXntwC+ZoTJb015RYf7bLAbnaSp1eKJqXPhKsNFdKwcyC3+W/pU9cCquDsUJfFZdFWypZq1F/np2TPgzpfviZ9lWGbtq8gSL4aQc+SkbJFehkgC8hWklNQjTaR0X5Qc1wZ8+xhh8VSYGrxpMCiKrjgN78bh8535MnyoTxQnpw6BE54AhI4mjyd1QhC5JVb9aurpp1L97b7CP7VSwdd6l7l1Imn3mrDxwO7ouPsi3r4mtx67KocfWTUC0eTr0YwRIdy6EAdUrJwetmizppl5NHRyNGhDPlt9+EPuDrJ4usLuDKCuSWjHB34ygD5avhPGbxt90EnTx/d+kx/1ZzLyNX0Lfv4vNrUtSs+xl41fqxU/q6CB9EYfjMu+IfvVKUfBNvSatMn5Pi1IjIC4oEc/w0P3Df+H//dEx6oudjUnBwYbcBLXQQLDHo0sPA1CS3aoq8UHcgDODjED/OHdBfhmsTQqzGBw9WLBzd5LRvpqnlRnsXJogE4gB8CGl2LJn8Wr+kv9MVfKdqNgN0majKHZeB40gVkQM32LPphig/QVrpwecCP1VjEtt1HPWyoxu6ZRa0aAcGOPeToICc9BHyAtlI4WHkpQAMLly7gY/pNovoRLNna27LkH2hKd81+U688H1j8atKdt1p3/hZM34L7qZ/6qbG4Whg9oiTjW2negu1r+V6v4AsAdLKRr6XaB5RTl8fGeMpXI4BHd8D7y7/8y7ef/MmfHAE8PdXoAwsO+8ixa9t96CSzQ8f5HIsVH6568Mi4ftH51WsEHKL/mI/5mO2DP/iDNz9c6yWgynhNgwWNPrJSdVZjB8DYoBOoi4xgDL0aAYPzWQ7QKyeg4jt81yXblZOvuXiqQx6drfRpK1l9orwf2fVNQK/QqIY/6Oc/bVOOTXwKtt1He3wxwTnAH/qhHxr9Rp+66FaeffzyAz/wA9tHfMRHbD/7sz87gh220kmuGmW3cz74iwwHK3+YHtLhZ2HJLvrKS9GkAA7gC+QPAX3l4eBsHg2gSwEc1Lze+IW/+OHHfuzHNmf/fKmFX9GdSeRzuPKgkhzhmgfuu5Yek7vIAzUHaTUWuerEOoPdRSCtOTFjokkXyAP5auiBmxBdFPAF5BagHeJkD/OLLwU1dZuQ5NnlwlRPhTQmrKVDOoi7f3SDRYPvyCd/i44APwQ0oL7qpH2LJgXKkIFXkptCzQVWWcKrPBzIL5587fWia4cU4EsPoaY8OXyAX7NeeVCNO7VqLCjbtU81fHotO/CzNuEt/XTLS0E19B7SFl266FJQndS/+Nsd+FQn/VadBBRUW/y0qRqvRkCrJAMskhZWqW+3ef+RoMPiCgQ/P/qjP7oJduwkWIjZbpwam3xjEbc4GK94gM5qvC+JbE27yPzMz/zMZoEnB+gg8xf+wl8Y32CUZ/fSWeMGYAQmyrPVgq5ejZACgYUgwjcSvZLiH/yDf7D5aQSxfU0AABAASURBVBdnrARv3/Vd37U94hGP2AQ/bFdWGwVpcDbToV7BkYWv2ti15H0b79M//dO3b/mWbxkH1JXjE/bAlWcfn9PNHmW1k41wbaNfGe3R9p/4iZ8YQYn8klFGeeX4RF5KLxvJ/eAP/uD2nd/5ndu//bf/dhPw2bUjwwZ8baPD7/u94iu+4uZdYNUYL+olQ57t9IOFH6aV7LhGzsoMxu4fOqCvGrI78skf3srAgbwULPwwhYND/ln8bJ78ISw+2iGujxbNucpHPvKRmwDIN2r1g34yJsiAur5N6A9nuO/h3Ph7qe01L+DL2GxSqClf+0FfM1Ay+dDjYoK74OEAXXm4CcZFBEeX1tQHXzTycHpclHSa5KqxwJIF6GTJkQcLx8dTHtQsW43JDh+sMhX0pQbLxpp2au+yTzuqESxU464UX1stMCanauwEKIMHtoMPOlh0ac0200MUnx1wIC9FIyNfs0w1duFq7hDoCzLkF6hDmQWL/mCkNe1ig3rZI3DxzTEBiwXRXay3VxuD6L5ez3/8a1H0O3AWV+Ut7BbT7/3e793I8jG7ydqpcKDewXALgl0Puu0meB2AeslWY9ETEKjXwuxr/AIrOtjBTnV6rQA+O72rig10eA0BG+j/8R//8REo0e+VCHTZwRFAaQddUtcZfep5p3d6p+093/M9t3/4D//h5rft3vEd33EEFgIB9asHeJxm9+lf/+t/Pd7srV5tFoj8wi/8wnitxO/+7u9ubKDXqxG8PkG7fud3fmcEY/zAHjrsqCgP7Mbwtdc3aJ/gQzAl4FFe2174wheO3S9jhb/0I19+67d+6+Z9T3ZyvPSST/QBvh0Jef2jDm3TduWWf/mWPJ3ayB5fXPAGeEGR8vymXriUbvhhSgc/0V+Na5Dsgm33WfJocGVcOzvWyR/e0oEof5gqB9CVlS4gB2qOdfRqzGerzOLjLZoUfdHgS3c15lQ0ci/7si+7+TLD8s1qA98tu8mRP8LeA8fAZ++Lux6rLmWjCwZUJxdZNSZ1dBeHi8FkY0KVN5lQjm+ykZpoXTyLXo1HLhXSCZhgatIWTj8BF2w1ggA0+tDg1cmEtO0+6sWnY5c9FRhUoy21bweZm0FNeXLaJL0MVEPsbBm2AzYe8qrRlprnNix22kJWyr/wP/7jPz7xBR3b7lOdtLX29VajzTuRE901aXRVWKNf6VIHm9SHIb/kLCj6Gl+/ktfv+oEs/DCF19QPfzCgGr6oOa70vwXVIxCLtUXcCzk9xrII2xFZux4//MM/vPk6v28QGseCHnJ2R772a792+63f+q3NR7u022sWBBeCJS++FHy86EUv2r7iK75ivDOJLOAzj8fYIGhwJ/01X/M1QwZPoCIo+Oqv/uqNjeqh2zu0LPQeqWkDngDB+5DY/mVf9mWb4EP9z3ve8zaPzgRhbNcXAhd536LjByBQeK/3eq/twz/8w8dumDHFBkGfn4TRDkGG+v/Vv/pX48Wddow8GlKfoOWf/JN/sr3gBS/Y+EudgiJ+5SuvMdB+cl6XwHe///u/P/zqJ1PUge/R2w/sHjmpH81rMgQ49Gofv/EJe7Sf/z7zMz9z+NYCjG8cGnva6j1b+uXRj370JqDhZ/Rqs/PDJ8YweWCMyguGDvUYx3h0LXo1rpmlT910rHw1AgfllMEHdJBTD568lMzC8flfiocOB2xR9pBGr/JkF84OtGpc09vuU43rYDv40FkN+iovrdk+fPlt91EnvcbMLjvmaDRjFb1mGbwjTA8cA5/phyvzvxoLoQZVkgE1cRedl/2Z7CwQ3khsIjJp40lN1O5Q3UW4oF1gLup10bvoXFjVmGRUoCxAJ18hn9iiDIIUkJU30boTdvfs7tPdMrBImDSrUUfNxVGZ2rdR/jJQXUbslEydX4b9tefVDFwsyhYVPuXb7/me7xmPWviDH03w2mbh4qdVGZwMn0hrtk89S0a68lJAHsAtkhYmutDIm/Q86nH3/U3f9E0bmyxgzrzgmxj1q/LqRavZrpo2oN0IlF38mmVX/qJUmZr61VuNQ6oezQjQfK3f4v1xH/dxYyEURFRjodA2vrQIWiS1WTve8i3fcrMgP/nJTx4BgN0NdGNIQKHMtvvYJfFagqc//enj/U/333//0MsPfEefYMJ7iwQ/fjT2Td7kTcY4JsN218EbvuEbbk94whO2xz/+8ZvXMhjD+M7RPOpRj9rs3DzmMY8ZC7v3StGtDPl/9I/+0XhXlIVKO/C0m507EwdP36kLz+MleTsuymibXRiP8PwGnldICGzsxvhdPAGF80ja8eZv/uYbn7zN27zN5vULr/d6r7fxletfEPT2b//2Y4eJLwUy7Ieri+4P+IAP2Dw2FDSaNzwqe4M3eIPN+6Xe5V3eZTxOY7NxZieHb+1WqUM/6gO2a4f26A/16g996TUJdCvPfzWvJf1gV4huL++kw3xEBq3mWKOz5txQ+zFlXOGpoxrBjnLoUnR8IA/ggM3SmnUoIw/4vxpzkjw9rj3BmjayE70a40rZbfepWYY8mWrsutVMlcEjT48xBkcHeFLtx9upPPl7+Zd/+XHjJPjEJ6sOUJ3IHZG9B46Bz94XLw3stuusxsVXndLh4kAw+NeF40KqxoVo8nIg0c8dCDQshu7O3KWZfG2Du6szkdJFTzUOR7roTQo1F6p1YZFRh9SFBz8si84WdBeteqpxF+su1E8iOKDqjt4dvp+2cGDS3bYJUFn6qrEA0bed86m9L2rK1p52TpFLkdRNUApq6l52VJtHAcuXflfLXf8XfuEXbu7ELQgWOHx3xNrMF3TxB7wakzOd8osnb2Ilh8bna9Hg65p+tKtBtho+qjaPOuxW6F+PMxycdWbEomgB4tdq3FXSW427xe02PnV5P7Nz1a1NcOPKuJC+0iu90lhQ7QZ495MzIEBgwA/kara7Gguzsw7MtkgLCATwdJM1bvnQWOIT70WyuOsTQYhdFrr5QD+6BgQpygo63uqt3mo8TlA3W9mvDwUPriG+R/ceKbICEP0uCKbjdV/3dTf2kdcHdon4n310SdliYaeHnepCF4gIVi2sePRpm+B5Bdp85jEendouIKHLeSSBDh+u9j7iEY/Y1IVXbc5Guc7+6l/9q8OP6uYvO2n84nwN/epiA/9oj8crHkHpK3Z5d5igjl2CbI/O7GKxY7VR/2g7/2iDXTp5viRPjzaTV4928z8b6KlO5jw2oblWlKNbOWk1xvR27YPPn/j0r+unGhI1U3xAng/IkUdTvvbX1uKp37gxvqphH/lq6F54zWuLfE1ezZRucurCh7u21cGWlcLx2AYnT85vIrpW1o0WuvHMAPLSI5z2wH2ns8fcVfSAi8QFYDLx20smFHeAT3nKU7b3fd/3HXfb7vbcWZv43H3ZieELF6IL012rBZwukw5wcbnwHKozkcqrh4y7dzy/m2XSJE8fvokXbhI3aZj8TKC29d2dumNVl7taF7kLn7wLGsBrThrwW4G6vXKHdWiDttXUVW12zTzusMA4mOobOe5U7WR55MEnFm+TPn/yAeBXC61Fha/5QxvJ8Kt+sKDxA3l+xLdw2Lkhzz+A/9GrTfr93//9m4WZHcsmE6S7do959LUy6tWmmu1Zba3T+UW/E6n6tKMaAV+1sQXNeGETn8DtPhhP/KCdyvKbxYZfgLGNbkyR4ycLo3J00UsPGTrxydkN+/mf//kR8JHhd8EB/WTU5ybAIyp9ri67dvrSrtC7vdu7bXY5avr85V7u5Ta0d3/3d98ERPpfcGEXxNkdgZb63Gi4U6eTPy3u2uDGRJ2rbgGrx0rsYp/xBarxws7HPe5x2xu/8Rtvr/M6r7M55Go8eNxFp/61w8VWOvkBnU+MJfibvdmbbW/91m+9OQP12q/92pszIzUXabYZt9UIJFb/GK/s4QtjlF5+1x47RO///u8/gig3Mq5jdZEFdnHY/9jHPnazM2YeEkhZtJdOcmx0uFvgB9ShDfpcSkZK93bto2+rcZaN/+SVq8ZNH3l57Vr4kiNbjZuxmjr4kk142+5D1hhCr8YuCxzodz6oxk1iNYIgZZQHbFc/2/lSftnCHv0rRat2NW5DF0Qd5NkDp6fmNWMeMJb5kx3k5MnQqfzdDQ+9dfc99FUea7zTHqjGRbb0GuwmLAMfzQLggvL4yOMWgcWHfdiHjQOU7lA9IrCl707YhericvGYoNylrkXTs35b6RYC+jzSMcl5LGGh9xVck7fJwa6HIMYZA3TnEAQ4yzYXr8nNZGFSEPiYhN/u7d5uMwGbGLTBIqUu5chVY0dDu24FqlsRv062TpdnkzawSep8BHsd2HzC7hGIBUnb+VW72G/C0ydwi6GdLn4j80Ef9EHjURRdgsinPvWp42yH4FRfCZ70o8cEftLiQz7kQzbl+Fjd+oz+RzziEcN2QYM7eY8SnvSkJ238yiY/F6K/fXOIHYT1QXUSgKA9mKBevlKH1JjTboECW4xROyOCA4usCd34cBhXICBos5OljdotyBMcWOQ9cqLTboW+ARYSetX3Rm/0RuMbMPQYx8oJcshU4w3Vgoiv/Mqv3AQ79BnLggh9Z8zqHws+fc64uK4sNHY7PF7SR+rVH9rlUQ59bNBW9tqFsWCRQbMj5JGV3VZngAStblJcYx612fmgix3u8MkLIgSx7LNrwj47inYbHYx+n/d5n83Ngx0Y9Rizbnr41k6Q6/tLvuRLxmFkY4g/1UFW24B2SLXNLpCxLJhzzds5RlfG4XIBF3td5wJ2+l3H9JpP0JwtEmQJAPWrgNBjQTdddsj4ohoLvr6qNjtHxoy5yHVgjvFYx04mH/Lnc5/73CEnzwY7SNrLH3ygfjuuxpQx44wXX+tL/aV/BFgCNeejjDttp9c40XduDtlQbfzlpqIav4nIH24qtF15N490qdP40G922dltfOojv33Ht8YHO9XhiIH+Mibp+IIv+IJxHsxOnl1xbTEG+ZwefaVO145xos1o/M5nZNQBlx5heuC+mRz/30seWIN4pWtwa0M17m623cdkvkvGXYwLxSTt4jLhuFMyybiI/ByCidAdG130KmuispNh4rGN7cIyOblLtjiZCAQmFnvlyfmBTYu6rX4T1Hu8x3tsr//6rz9+6BOfXhMPuywW7JE3oTzxiU/cBA3OVrDjTd/0TcfdtDqqEfBoR02cjocK+GTVxTZ4NZ7Ta5N2u1t2524BYucjH/nI0R47AyYk7UTXZou4RcBuDP+hmQxNuCZb/jDxCyyVc0fszt1ugUWRv5VjiwXfRKleE6yJz6TJ3yZjOxLsR/dI4i3e4i02j0YsTBaKl3mZl9GcAdVJEK3MIJ7zrzqHenmSRWVJq4dtxuIak77Zpc12IwTCHqs4N2K3xeLl/I+zJgIC44TfLWQCAGdTPLrxuIp/+f7+++/fLB7O3RhjFn+LF7pAZ9nDDsGo8W4M6wfnYNwgPOpRjxqPiezmCFwsUIIwB4H1h7ttvmXoTjKCAAAQAElEQVS7hcyjL7uY6uN3NAGX33xjh7GgD7TfzQI5OyH6U/BjQXPoWN3GGBuNBePKTq32Gy8e77FR+wQBdlAsxPTZURF46GNBC5uMFbjfZjPujEVtUw++YATwrT7hXzoF1W589Anb7MgI2LXd3MDv5LVff/jtPkEam41L49O5H/6uxjyl7R6b8Tdb+F9/KSM1T1nUlcU33vnMnEAW8KO5BMDVBTeWyPGdstXYheOPapNuu48biqVHqsyOPF4uqRxdfI+nfjxlycmTAdW4eSBPVr0ArgwZvtcmdHZqPz6cHew3b6If6iaDB8ixh3+qESQuefXA8dQhf4TrPXDf9aQj5V73gIvDRWOy0JZqBA0uVnn0mhc+WYugi9FdkbwLxoVjEhO42CUw2bpo8aXVCKjcJTlsaWfBt08cpiTj4nSewuJuYraAm0xNRvSzw2QvWHBRq8+kK/gysZns3AmZXFzkbJaaEOmH03EjqNOLc53O36jsZXjsYDdfm9TYxodsM/kA+aULHc4fdlwsmBYb7adLEMJv9AF+dbdoMbXbJoDhD3K+Agx/27d923E4FU8Z+tmkrmo8otiufdBrnonhT3VarKX6pBqPfOSvFbkuqb0Pa49fJ3hJAjv5yVjQ53xoR8DdvB9kffSjHz0CMeNCwGHn0IJt4bYTyXeCAGPPTtjTnva0sWPIF3bD+NkCrqwgCN0Og7tv+i3i+NoM+MG1YCF2zsy7byzqdjucnfG7ZRZqAYAXxwkwBE9+VFZbBGd+pFfZ93u/9xu/VScIEwA5X2WX5B3e4R3G23X1gUVy1elaEMwq/8Vf/MWbH4cV3JDjI6C9FkmBoDrtVGgHG/jIzYO6XbuuJ7uOdlwdwNZuwZdgRZAkyFKPXQV1CeYEyk960pPGmBIs0en652sLMj3Goh03waf5ARhHxqkfzRW0sUme7eYdPuUH/SCQNQ8YItrC/2x0g+R6QdNO1wL/mGP4aO1aogmetE295h7BqqDKdaCdgjFy6I/ejSH97lrxGNJ1YEfQ+FBenxpD2s4HdlP5js12zsxpbFW/nSptsnuqr/S58WpMstM8yb92KOH6Wl18aayw21xhnOgr4x2ff/W/A+jGijbpI2W0iw8/8AM/cDzW1BZjFaB7PMo+7VIP+/SVlH3VuIbIHGF64L6ZHP9fFQ+YHA12g95kUY2mmUhMPCYWOzIuuGpcEO6ifW3VjpCyZKqxm+EAokXIguIujzIX3qu8yqtsJkgXp6/2mtBd/LbBTR7kTZKe89vB8dVjjwFMRmyjxwTARrgAwMJgYfONG5MGXWxiKxn11rRZ/qUBywZ2m2iqYYYJVyDijlsfIApQ+Mb2tEkcH93OjS1vW90Wa7sKJnuTFhmT7Xu/93tvdjwc9OZXflHGZGuhERBZlC00FnHlTIL6zmRuUqSPncsed+zOGNHlMQk72INfjSCpZnuqMTa2B+GjPlCNO2Tjgd3GhgXbOIVX25/5M39m7AwIivheUEzGeOZ/bdRWOoDxK9VuOL3SJWfBJQ/IGFv4monHLn2hDnrIqWfJ4CtHFp1+j3vQ5aXspI9uebjyZNHoRSOnTDVegMhGdEBGMKidcNeKlB6Azg7jihzd7MaDGwvkq/H2aeNSnv/UCaeDrDL0s40OdsG1kXx1EhALBtQLlFmy5NmNTiecfnXBAVv5A51f0diBph58NMAmu0WCTI/QXENk8dglpZseoN5q3OCh47MNj/7FZyc+OppUXZUiJ9cAunKI1RiD5NABG7QDjV2Clm33USf6oW/Ut+g7kbFDo7wxrg42SQG6caAOKRpdS4f66JfHtwPsPVLmY3n1KEsPu6oxj6v3CHsP3LdHj9hV8oALxsXhIgAuco9cXBweV3nG7W7OM25Bj4O5goxqXPwmIVvgtvtd1Lb13cG6K6LXBOkCtJ3tubsUzTeZTLp47rbw3JkJAkxedotckNvu4yJmp7wUmOxcxBZvOty50Eum5i6VicIFvlPxUvszsfCRSQnOt9rmXA17LZwepwgaPZrid77TZosHXzg74E7PWR93fRqjXc6PuDNUzh29u36BjsCHH+2cuVN3Z+1clrMGdoAENnzmztMdp8cXyjmrwk5l3am76zcG7PTpKwsV//J/NQIeOGDTnYba16Ev2eYQPJ95XOJuGt044w928Bs/ax+b2WRcs7vm4k6GLDo+XHm48U+fdJWRxyevPv1ZjfGvD6vxaAuf7m33WSkaPfLs0r90s48u9AXsqBncLLymzStPl/qlyyYLo93BVRc6m8nQDQfqVJYd8nA2oO9MHodwlYGzkT48/S7P73j0K1eNgJRtfE2f+rRRAGX80rdodChLXnl5OFCWLP1sAyuPRkYqsLXzoywdAM8OkbnFYzXBPdtBTRuVBWySKoMPr0bb2VaNHWr9Ks8G9tfUo17lKkXHGJBfMlK62VWNx2Daon3k2F+Na4duchTVDDzUuXTQww4BKxl9Qb6mLfQt2cVTDxl2qldKh5tLZwDtEtHnWlKeDXB1wStVHeGaB+67lh6TK+SBNdhdbNX4loNJxcJru9QiY4FxBsAWs4XRYUng4uEKd2A1H4sIgMjYvXGGwgVlEbbw2nWwQNPpYnVAsxrb9HZ9BAICAhetLVsBjYvYxVlzUmCvAIlNtqVtJztUakvc2Qi2uKt2AbPPZFAvnQtZO0w6fAsHFhzf2HFWymFGuzK2+X1tnM8FIMoIPPjIYiLVbo/znPuwXS1Pr10iB5Cd9REEmVQtgPzg7tfBZ31BH3nb4/jLL3Sr1+MPO1FeLOfbNrbd1aWfndmwsFow6KjGXT0b9H81JnH4ISz+Ie12cT6pRnGLqjHBXgGZBVZ71IfORqm21RzTeGQoQAdwdGlN3TUXFPWhS2u2l140uqux4G27T80y6PQt2LGGn6RoygM4MB7kVzlyC4yTtWixW+CBR36VZRuasU7WWCErTwaPbmVcR2jV6Ct0fDYsujx8+WbJ0IdXjZ8EoQ9NuujKybOTDeh0owG6Fh0PTRmgPvrghzwyygH8CnsEKDVxMtpGh+vdoyi7yOYwZdiAr2DNfpJXrhq7M9XY/ampc/lVWXWbw8jDl85t92Ev+g4d/SwPX+XllZGSU9bYhdMtJY8PatoBJyula/lUHignrUZf0kGOTjie8cAngC7jyc2rOXfNq9X4diR9S155uqRHmB44Bj7TD1fqv4vEQK/GJOAiEHyYRCzQAhJnJCx8FlPPmu3K2CVwUVsYLT6CDs++PS93DsBzb4u6XRmTkXIedTls6hC0Z+hPecpTxoXrEY7HVXaK7C5ZdD3XdsGyz2QhtWA7ayBogKvXuQzfSFG3Z93b7uMiZ5u2KFftqA/9HxvYwgYgz492qT7pkz5p4x87ZNVmp8bZCWdDLBDOighG+E+bBXh22QSHdnjWGQePBfWTA+T8zld8rc/c2TnDYIfHbpw+cwCW//Q5WJOlurxoThAmcNT/Drt6lOiMyFos3DmaJGv61MSqbQseDC/rR3XyC3vZBhfMqQ8P4C1A175lHx1rPOEte6XyZGsuPPL04UmVpaca47UiMnY6IGRqBkfyQFmp/pcC/c8GdbGTXnk4vrx68MlK6aYLjwx5efxVjtzC8WtvC3rN4I9uZelRvvY7SepBwwdwNOXVDdDlD/XQhQ5q77+Vx2cTQANodFTDn+oCSwa/Gv5VXzUewShbk248VkSHDmXRjE/BP5zNYLWDMH3qRpOnk/+qEfzQQ0Y5PHJg0dGUI4O28uTJycOrE/uXrHrZ5xpdcnTVlIWToZdNZOBLH3yVJQvISJWrqYcvq5NgTHnXi7lHEAeMS9cRXF1k6JJqB51HmB64xwOf2Yjj/70HqpOLHXVdMBZjj43QLH4OHwLnamyVCjBMLp6pWxidI3EhOQxox8ACbIF1oNHhPY9VHPpzBsVjF+dMLPzuPFxsdm6e85znbL6CCXz12o6PC90FzS4Thl0ddtDha6D00SUQE4DVnMjZ7QKWKi99aUA13nuk7moElu7eBJYOOToI6nCqNgDBj8eJJiiP/pyvESw6LEvWo0H+cY6Hf929mbgcIPUIEo9PBFR06CcHHtF9FdmjNEETX/KtCc4jgWqc7RDgOIRLB4B7rGYsmLxrLjTqrInrv+1B/NSsp2aqX7XNpA3k2WaMAHkTOZMWHc04WLZK0cjwg5Qv0MEqhy4vBXRIlal57civ+tDJrDLqgEvJuUZqtgN91cNufIBejbGyytELJwfkt91nye7QERistPZ1kFd2AftANRbmaswB5JZeetimDHo1ggv5QxlyC9ABmZo6F48OOH5NXfLsB/Dal0GrTnxQE68pw35wWJe8Ptx2HzuTdOzQk7/VR8ogSivo2EEayLV/Nel0LNvJAzRi9MnrU3l1k62G3eypffBR03Zl6AD8sV37kEfDpxtPH9QsRwwdwMlKlatG/6ufHej00IEmRaOPvXg1ywiIzEk166EXkD/C9MAx8Jl+uCf/XzSYaw54jVoXkYXNxeKicJGge0QiIKrGFn/NycGFSMYdFtxjE1vNa7GkBx3fhWcxtpBbcJd+9bn47OBY6Gs+F695cVZjMqlG3S5mQHc1JnB11JTfdh88bWb7LnvqDx1hpQuXPw/wbwTK4Nf0ycpLtRmPj6RobLJ4S/nL7hjeagO6vElMO+TtttmqttgLOvmOz+jnW3R9pIx8TR/ykwCTb0168myQylfDt+qo6UuPkNRFDzk89alr6adj231WukPH4igPVl4K0A4B7TKgTDXuXvkCsKNmsMZnZJYufLDy1VjYyWgHwFs6Fl3/LFxanSyINftVuWqMNzJ0qQt+yEMD+PTCyfClPFkAx6upvxq2Kke+Jl1+yS5c+ZryNeXo0j/6Ck4HOXhNGTR21CyLB9Cr0Yc1ecpWkmEXOXaQBWwZzN0/eTwyu+y4TqVgyeHLV6OeJSuthl/JypNb8mhwdaCDatiEJ28caBc5QLZmPfjk0OCgGvXB0QH8ENhRDVI1bJapxjWjzILt2kfd6pIi0SFdcq65xSOHV422wMkDMgsqrFEn5LDcktHvyvGDlJw6q9HOavTJ//t//2/UVfP6sYOkzLb7kHddSHfZ4981DxwDn2uOuBcTgxnUvIjgC7SnJt1FgO7icYGZTAQmJlN55wjw0asxGaC78FyENRdcemp/0ckvsKDS4SKjVzk2SAHd0prl8ZRFkypHBn3pgrMDr5IdoB7lpMosXB7IE4QD+O3AKssGOL3VmGzUy59S9sO33UeeLBo/7EhDXr4au0X45IC2Lplq7NIsPrqdHGXVjX5oiz5cdLL48nBlgDrQpPJ8KUUTZC0dJm/lgDqk9CknXbRqTLL45wFZcB7vkFYNv2y7D3nALvWwUb4aEzwc7ERH3WQAny96NXjVGL9kq5M6atLJ18SrbX2qIVuNOumvyYdv1z7VkNt2H/RDqE7VXTNPptqV2E4WOhntrEYZMgBdCmry2Lxk0QE5AK+GTXBA8T6qOQAAEABJREFUftt94Ltk6K+pq/bpIR8ODuXhiwavfdmaOH6FfQKHNHafMHbI4rERDmqWR9OnxoF0Jz7+lg5pddIeTOVBJTv8UA2ZQ3pN2hDa/auZr0aZ7dpHGehK4cuW6kS22nyWXM082gK8mvRq9H01dFTDxtqn5LfdRwp26BjT8Ep2QO1xPgNslALztrmnGnW41qtR9vhveuAY+Ew/3JP/aw5mA9uA1wipRcwkAcc7e+GguTikFjay8GpcKNW44NAAGReWMialSlXjAobUzOOTpU/dC8jApfThS+WrMSEoV1MP/nbto1w17EKSl4KadlanbCFDn1TbwXbtU13DbpxoLwk62Lp0LL019dS0gRyeMrXn1R5fepYusmCVQ6cHoIPqpG341fBFzZQsOt1sNuHxH3pN27YLPqteZckvsZWvRhBAXzXGxJJZ8tUiXTqtfZna42cVqKNO13tW5pi/zgP3PKGOfX47neh6OZwDXMfmhtvRddXLHAOfe7CHay4W1VgEVxNq5i1oLgJBCl5N+sKlFjMXBjkXhxQdnMXlq7EAK7PtPmi75OQPnR5115y44CcCO6QmndwqL63GArsTGWk1Flk8NFCTBl+gzmpkq1FWRttW2WroQr8MVCMQo5ud2+4DrwadXsGFCcZuiWAPjr7k4dvB5zBfnfQZenVityJooBp215Q/pC25mjLydRqvkEddNfFBOPhHJ9urIbdY2osHtAkc7kwtOSkZ6YI6rWvRL5vSB6pRpE6ng3j8d+U8ULOfDxtW19OMjQWHsg93vKavXKvmXdf10U8Xj4pj4HOxb+5KjsG8FqbqZMGqPW5hNvjXogx3QSgLai6SaDXxixpbDZY6IS6omrRq1F9hDaAfQvdhCgc1ZatRdsnjgZVfKRo4zNcsi16n7SenboB/O0BHNQK9hUu33UdQtUsGr+Y5FXXVaTvIAH6rPW/pwTsPat+2Q9mFSxcoD5cuqH1dg3btX+31XiONZNlejbx/1Un78NWx+l17AFo1+rDa1gcdrPx5KT7AWyn8LODV+e05K3vM3/se0N9aUaf7fNHxHs5wGT/U/lqs6cfa0x7O/jts+zHwOfTGPYavC6HmwK7GO3scWHbAzSMv5zgWLgUOzeL5pgSAo8EXkDvE6RFIkQXkycClK3+YHpYns4AevJVX5hDQV56cugG6PICjATidQGBip6sai7JF+la6dfnUgi9gVJbOagQD2uuFbwIBqTrVv2ySAjRtYJ8UTSpPB/4CPIBHBg4WX4oO0AGadNFW/jCF0wngQN3yykrZv2j4AE+6oBov8uMb/lz+2Hafavd/G77ebvFD39ki1dB1Hu+s7DF/tTxw2OcLr65WIx+E1tTeR/xWM1+n0weh6ntW5THwuce6rhoLA7MNcqlF2mIE95MEfuzSr05L/ZCon4rw4rtv+7Zv27xzB6Adwnm0s3w/rUCPNwXTrQx8yckD+cWHAy8oPIRFk64yZ3H582DJq3uB9nqXkN0ufliwfCQPB/CzgA4O6fICHDSPtX72Z392Uw+bvAhQG7VJCuB4C1Yeb9FulmrbWXk05S6i45FZcJiHL1j2yMMX8CEc/Syga6sXVhpn/CEF/CMQkgJ+qv34lL9TQH91p9Qd9dylHqiL+9gYODT7bP6Q93DGa+70LB8c/bQ8sU+Pgc/eF/cMVnNysOiAagRDdjp+6Id+aPPjl14kCLw/R+oNzX7I0TtgvLdnpXAyUvyLgA5l/IDfkpFXDqDJS8miyXt3DfwQyKz8IU5eHiy+VB4PwNEOQR3at950LAisTvqz9jhinc6jLTBJ8KnUIg/k/QyEN1V79466/Eildi6bpIc2yfPVeb7FIyulY7VppejwQyC/YNFXXnpY5myePBqAHwLagkWna9GWbwW9dpfsEPnqPZ9UY9xVy323lNaNy9Xk10wprz0uf4SjBx7OHqj99VB7nE/MYYcp/Ag8sG0PKPCpppbd/2pMgjv0+Pcge8CABhZ4wY5dDr/Z5KV2XkjopXZelOfnJKReEIjmRYReric9BHx5MucBHjiUkycrXbDyK130y6Zn9R+Wo3OBNgC/cbVktBPfS/28JdpjmvWoiq90Se3HKBpAB3BQUwZul0fg46c9+PVzPudzNjaqB6gToAG0Zc/CV4q+8MNUObyzcChzEe+QvuQX7Wx+0Vd6I/7i8TH8mc985uZllH43zEsaPSLjWz4CNX0mGJLnz8vAoWxNHXU6paf2NPkjXE0PuNa0rBqPlbfdp2bf79CxvtTM10zRHy5Qs821T8+2vfY8u7LViS+3e/BjjqiG5fCB3IF/DyjwuQP1H1XchgdqDgQLjcnCN24EP9667A2/7/zO77z53asFfjIBoPu5A+m9DNoABDjaC7RHe9/wDd9w/PqxgNCFf6vurca3t2qmdHjRoN/b8uOZ6uXLBeoEK8+OqwICPu3y8yGPf/zjNy9TNPl4UeMKfGq/rV5zXG7Hz9ED95AHjqbe/R4w79xJK4+Bz5305kOgywAQ8FiQF3j8gC748fZkC5OXEnr5nRSggUNc/hDw7iY4tO0QZ6O81K7MCvy0F25RFvgICleX8E/tF+Zq3EHiL17NRVyeDn6mj94lpz51L2DDwqXyVwVWWz3aMrb4g2+MNztq8rX3WcVNRzh64OiBowfuiAdqzi93RNmBkjsS+JgMwYHeI/ogeaAaOxL8vRbnbfcRBFmc0MGOdPJ3mD/ETwSuIXh3E1wz67rk0EaL7xKA84k8mRX41MULMjnyC+QFTfxpcfeNp5oXHzr+kj1M0a8arPatdvHtoQ/Ql4y0pp/P0vHuHThaevTA0QN3mwdqzi13yq47EvjcKWOOem7ugbWoSKsRBFmQqvE7RBbsauxm1D69iF5TZrtLPzXtq9Op9iw4DHiqkxcCoh82i88O8xfhAiayAkkLvXw1fF2n7dh2n2o8R6+2q/SpTsaRdvGDc2Vwvq2gJ8BnJ5kjcvTA0QNHD9ylHnhAgY+JDtylbbuyZi2f136RtygJgDQa/1ZBubsRbtQOiy9+NRboZT9fCIr4Q0pm8W6UVoOtDFAOIEovA2SvCqz2rvbwSU0focmTqUlbeM08mSMcPXD0wNEDt+IB8wi4lTK3KvuAAp9brewof2c8UI0dhrXwW4DsTljw6/SiU42gYA2kmvm6t9Pt2qe6hm1jp2e1k08EPtX46YcToUsgq9yhaO3rQa+GX+ELatLqaqSH7YLb/QJ8XLON6JXkxM/4g3D8d/TA0QNHD9xhD9yJ+eWmgY9FAKjsENAsvNXJIrxd+c/d1UCLO2BVzcVn4dV1CzPeVQDjUDsqycmCK/DjD3xjEy4dQpf4p9wSOyyHDhbvvLS6kv7W7uWLOt3GRSfDJ5XkFJABZGrya6aLhq+QvPQIRw8cPXD0AA+sOaE6ubE1Xyw6mduBmwY+S+mqyOLiOT/AY4QgCL5k4Ed4cDxQc9Ggvfa4RR7tIqiu7MK82mz8gZVfPqnZ9mqxTtLqlF+qC3mLUTeXWbJXKa2Gr6qTZh36exFr8s0N+sCcQW7NEyslXw2d8CMcPXD0wD3ggQfRRPPEUm/uqBnwLBq+L5zgLdrtpDcNfGpOTCYxX29VSTV2eer6dDt+jh54ED1g4N+u+suWrTnm6/z0duu/18rV6fbfiv3VEDdvgJr5ahwSd+NU+0lN39SU2Y6foweOHjh6YOeBasQaAh2w7T7ikMObpx3plv9uGvioDHi277X9JjG4MyVnJyv5W7bgWODogaMH7koP3Ox6rk7t1lQn7Vhlq/EoshoTmPnD3AGWjPll233kwQ49/t07HjhaevTAg+IBwY35otoO8d///d/fBD8PpNKbBj5LuRe5/eEf/uG4W6vGJGbCWgaZsGo/8W3Hz9EDD4IHqlOL7Y2qqClb+/Qi+bq5zEVlryq9rvdJTdphm2tPMw8AfKk5AsDRqs0LED3+QkfDM4/AK8kRjh44euBh6IG6/vo3T1Qj5vCYSxwiHtkewOdSgY+JSeQlVRe8OgmCTGJr63o7fo4eeAg8UI0AqC5OmWHMngd4R9hu6MPtBp/a+/1QrGt0NAGOgIb/TV5wqbkCH9TUYw6pkI5w9MDRAw9jD1RjXjJXAPGG+QFebYIetAfioksFPipQsQnr137t17av//qv3573vOdtX/EVX7F99Vd/9fZVX/VVA5eHH+Grhk+OfnjgfjC+wO36Utnz4Hb1KXeePjS8qwjadgiXaaO5QJmv+ZqvGdfC137t124/8RM/sf23//bfthe96EXbc5/73DGHkHn+85+/gcvoPco88Gvq6MOjD++lMWAuMV+IO37jN35j+/N//s+Pl/WKS24XLhX41NyeVuFv/dZvbd/xHd8xgp+v+7qv277hG75hkwKGSQ/hPNohH34jmUPezfDFP5uq42Zws3Yov/SexeUXHMosmhTd5C+VPw8u4l1Ep+OQBwfo4BA/m2cLGjgrh3aH4GRsHPV93V3pC+PgIrhZnxk3F8E3f/M3j4Dnm77pm07a/dM//dPbH/zBH2w/9VM/tb3whS/cyAh4BEfSm9V3Mz5bbiZzFfmr3Su9im28E20yzulZflop2hG+7uQ6vZt8oY/W2izu+O3f/u3t5V7u5bY/+2f/7O3GPKPcTQMfW0rAtvXLv/zLb6/3eq+3Pf3pT9/+5b/8l9uzn/3s7VnPetb2mZ/5mQP/rM/6rA2gSy8DZ2XlgbLqkMovWHkpILN4K1305zznOSf2HPLwFyi/cDIrDz+kwxeNzMKlAP8Q0MChLJwM+koXLn8W8MCiw4H8SuELFk09QP48II9+mMLvRmAnuJtsY895cDfZeCdt0dal7xBftItSY/CzP/uzN9fhp3/6p2/v+q7vuv2tv/W3tnd5l3fZPvVTP3XMHWv+IHuRnsvSD22D0ylVfqXwuwXupE1L10rvlja+tO049MfC17hY+Ze2jcf6Z9xwnh/01YovnvrUp26PetSjtpd92Zcdx2xGBHOb/24a+Hg+Dzxf+3N/7s9tr/RKr7Q95jGP2d7mbd5me9zjHrc9/vGPH/jbvu3bjvSt3/qtN4APyJzkr5U5zCsnfwjKyUuVl5KDA/hbvuVbjnrgZA/TJSNVFsDJLUADy3766EBbsvAFq5yUHBk8OBqQf6u3eqthFxyNfkC/VDl0QEZ5qfwqCwd4YJWBL9mVkoMDcmDJwRdfKk8OLJlFl6If4W3GOD764eZ+MGYugjXeH/vYx25wY3tNWq/7uq875g3XwwL+XrrgF8GNZBZvjW064Isufwh4Cxb9bH7RV4q/8Ac7vcjuVe+yhRyaFE0qf4S3OZmLjT9jjW/Mg0c/vc09Mc/pr7d/+7cftoo7/vpf/+ubOEQ8cpsxzyh208Cn5kGjIb3754AisAu0y46vmTFCcATQav/1M7Qlu1IycFDJjq+8DmT3T5lD2JHGWxtrfjVW/Wg1y8LJS8F5eE1ZPLDk4EsfWk05bWIfQAdkz6aHtEOcHEBbILr1mhAAABAASURBVE9fzXagoy1YdcqTk5IBcLSFy4NDmvL41TgBX41DYmjb7oO/S4YvpQvoWPgxPXrgMh5YY+oiWXzjCnj9hdRX2OF4yq0UDuRvF5SveV2pS954h9N5iMsDvAXy4Gz+LA0f7Syo78GCs3Wx4Sw8WHVfBb38t9phrndWdeVfGumxzpt7QJ8Z4yThUmAOcd7Y9Sx/u3BbgQ+DqrG4MkB+u/apudhWg1INuSVDXkNANRZh+HbtU43Fuhrlap+vTm1xGcTb7mMyXbi0Zhn0HXuTVtABNQMzdIRq1LlwOoD8IVQjQKtOyKtd2rDKwAnI46vHo0I0HSetRp14S867CaqNTDV8g1eNeumiGw1Oj7xUHr0a5eRBzXoO/Y6+oDrXzzXL1TGtow/qeh9sN/gYb9WQMFEN5No/43SN22pcB+QX1KTVxanyh0CnMV2NWlaeDILrrBp11eVTZWvKwxfUpNWN0yV/UcrmBWxduHSVQT8EPKCN6Nq2UmXgdWO76mrwtfcsaP8CvOUfeLX97//9v6EDltxKERdeV8NHdW+3w1hf/XKYwm8XLh341HTeqqjmAu2rZYvm5PVTnvKU7WlPe9r2kpe8ZEwyv/ALv7B9/Md//PZBH/RB23d/93dvf/zHfzwWcWWqEZQsHb/8y7+8fdqnfdr2rd/6rUOOzG/+5m9u//f//t/Nae4nP/nJ42C1AAEPGKTV9r/+1/8aX3P7vd/7ve0Zz3jG9oVf+IVjN4oMx6nDRCH/f/7P/zl5ARLaz/3czw371EsfmUoyQHnIr/zKr4y2OSSHBtAB3AVG3wI0IK/OFdCozxmH7/me7xntx3NoC5+OagQjbKl9IGNhqJknt+0+9POPsuQBfMcafuYrQI4PpEsP2ZrtRFfmCEcP3AkPGE/GGV0rXeNt5fFANeaKSnaMW7LnQTVkCZ7HV++iw117UmMfHS4FF+nAIwf+f/b+BNC2pKoP/9f33tfQDCogkUZAQEVQEdAYFEFBoon6jwbnGVGCEkWDs3EEh79G/Rk0ouIQcDaJA86KguCAc0SNGPVnAjIoIjTdItDd793zW5/ar+7d7/Z9Yzfd/V6ffe86a9WqVatWrb131TpVtfdZ09JrkAfouVBIlvYk18eHdSYHMvKSQMMf7JJgz2H/4t+aIMnwSbLgGXjrB/WN0vzEZ8kikyyYn5IDWnoLN70HkoNzMK/nJMMQ59C5G4kL/DinwIfueaHA0xAXkGlDvCT1i7/4i/W93/u99cxnPrN+7/d+b1x8Ah88u7Nf9KIXjdkM5cHVV189ZnDMhki//OUvrx/4gR+o3/3d361/+Id/qM/93M8tGyMFNVdddVW94AUvqL/4i78YZcgniyPY8RZv8RbjxWivf/3ry1Miv/mbvzmCiiTlpUezDrbaEY6nXfT81V/91Xic9tWvfjXWCDo4NsloA6ZybLLD3NMpyuEnSwDIBr5IMuwTmEwerH75yr3mNa8Zj/T+6Z/+aaG/9mu/djzaKyhUL/nqg+yETo6ZHJgegCYL6JdOlifw2Cug0vHPtipDv288Lh4yyoAk0Ba2HrhRPOC6dX0lS6BOqbTrEZZODq45PDD5Sca9l5yK1zJkZ9o9kCxfpOa9l2Tci2xxzyen6qo+klN5yanpFhn/6gEjsfpIskpdn0xyvXaspehcg/sTrHlrWlnpKcOf2qfNE5O5tQLfTOAjfph9nf5PXpLxxZq/pCeQ3cItywPODYtc585nknFPJ6kbcuycT+FkqYwByjFqXjzTMIOqb1d/9Ed/VF4t7dFV8pdffvkIegQ7v/3bv10veclL6g53uEMJaKTNENEH6BIwee+H2REzQe/0Tu80ZoMe/ehHj5kcwYc89fzyL/9yeb+Qm1/dbDPoJxmzQL/zO78zZop+67d+a8wMJUtnrC6ybPNt4KUvfemYCRKQCIbUYZZKsCWffrMr2vPnf/7n9Uu/9EtFdgYdgi5B28///M+X2SE3HHvMVgHBIH33uMc96gu/8AvHhi110MNG9evA4Z/7uZ8b+pXxCLD66WTLn/zJn9Tzn//8UlYdydLOF7/4xfWc5zxnBIivfOUrxyawJMM3z33uc+vXf/3XS3DntQQ6AeeKr/kgWc4tegun88CWf64eSLI/c6OPUC7JeP9GcvprLcn1AoXkgDfv2WTR7/p1P+InGZ2i+pKMe3nmu39qdSQHOpNT6ZXYPkn/TCQZ5OQlS3owL+CDHrAuKp1kfAlLsu+TOnnI17bZVl9u8PQf8EmxWx1KFl9peBJoXBNJxsoBPyXZfxw6yfV8OwptP24xHnA9u66TDJtc93gjcYEfO+dTTmVJ9m/G6mMa4QZknCDg3d7t3crACwQt97znPeuKK64YMzJ/8Ad/UJ/2aZ9W3u9B3szMJ3zCJ4x0qxsXod8E88y+4ENA8HVf93UlGHjiE59YAoK/+7u/q8/8zM+sj/u4jxtLVJ/4iZ9YH/uxHzveD2LHt4vb4K6zM+B/1Ed9VJH5pE/6pDGDRD97k8WR6gXKmHUy0/TYxz621KeMusxWkQGCl8c//vFDJ90CCjZZvlKP9n3ER3zECE4Edh7Z/ciP/Mj6wA/8wPq8z/u8MTP2VV/1VWNmTDsFRc973vNGWqD44R/+4cUnlvZgbRYofvVXf3V9/Md/fH32Z3/2qPvDPuzDxvJhkhHweFrBo8Lq/oIv+IKxPMh/7H/c4x5Xk29Zje/f8i3fcpxLbdrC1gPn44Ek415NjsZTV7Lkz/TsQ6T1HckSwEgLYGBAbg146/xJ628E8TM/WepTVl8gz71uxocMvrIT8Nbgy410suhBA3pgoCycZMzC0qktMJAPyAA0PkDjTUiyfw9OHbU6yCcZnGSpL8kYuLVJmSmjnUA9YBQ6+SE9AWvSsDRAA/TpQP4EMpOGD6cnD38N+BMmf6a1BeBPHvp0kOSs1yEf6e8u7y/fybItwnVDpzqSo3XI38LN54Hk+ueFNUmgGwQ7F1LaxQLcZMonGRef2Q0dhMcozdZYmrI8JPCxFKWMGQpLOoISZd28lrJ0OMnyjdALijzC9i7v8i71sIc9rAQJbobXve5144ZXjyUiAY5A4mlPe9qYBbKcRpeZDBc23Z/6qZ863h0icPn0T//08cJFwZAbIVns1kFqCxvZJ1iR790jX/zFX1wv6dkpARqbybHjWc96Vsk3y/M//sf/KPqf/exnl4DJrMs7vMM7jL1GypD5sz/7s/rGb/zGUs67TNio3g/4gA+o+93vfiMoEqDww4Mf/OCxFPaTP/mT5d1J9NGjPeyzX0owyBZvwaVfoHP/+9+/zDaxix+0U33KfP/3f/8IrMwuWa5zLvjUOUhS0ugtbD1wY3kgWe4v+pJAA1zjrjf3WJIRPMhwPctzXQIDFj5ZaTSZycfzpcGXoiSjD0oyvuH7wmUWmKyZUvcDPcpXH8omS91oefC0STm8Fh0z1b4s6MuSpR58tk59EyuTRPZol7TExMlBXpJhMz3qg7XFPkV9HHvode8nGfco+7TFffwbv/Ebow488uqgR5lkkccDbABJoFNAPWAyyZ8Opkyy6EkWjK9McpCePHwgDZKMdieRHJAsdJKRt5Zf04SlzwbkAN8ZC/TZ+kb9tC98+kz5W7hleyBZrockpxianJo+JfMcEhcU+CQZF+e8Wdxo6pIW+HhPh1mVn/qpn6q3fuu3rvd+7/ce+23ku2DJClrQAN/g7MZ3U7uRlRMY3OUud6n73ve+o7x6XMDq8BIj7wXxnhDP+guSXvjCF461W7rpEmwIkFzk9h1ZnrLU9opXvIIJ+2BZjA3k1CnAEESw2wsbvTtAMMQ2HYvATrCinXe9613HHiL1WEay/GaGhryN2TpL7bnjHe84ZqiU8c1DW2C6BVz3vve9R5CjTV70JlAx8/TXf/3Xw07+YZ92/vN//s9HQKgcvrbqML3n4BGPeER9yqd8StmALWg0E6V9zoXZH23jF+3QZqCCJNAWth54s3vA/eD6dw26dtH6AYBmQJIRwOCtQZnqg5wvDwJ7DyXQM+U6e7wV+vu+7/tGf2DG1ZcAZaYMG9DJct2j17C+L9zb7kf3lD5AWboMqOoiqywarGnpNbCfvPLTZnr0aZaqn/SkJ429jbYJkKFLf6YcPdpsdvjbvu3bxnI6HfLoQLONfrJAeYBODoIh6QuBqQueQM+k4cNpvHMFZcGUX9NrHv7ZgDy/kONDqw3e5aP/t80Cfws32AM3qYJkuV9vaKU7F6rAReUGSw5uJoMwfYIH+1jsT7F8ZH8OfpIRMLmhDcbkfVORdmG6aQ3M9OLJx5eWp04dBKy8/TawG55+gYR88mQER8kyi0SP4EKQJKiRrw7llE+CHDNH+G6YJCMtH7hZ8AUxytPJRm1gH8CjSNBktkngRuZe97oX9gBl2UgnOsn45kbuv/yX/zKW7XxTMUMl0CGnXdpHP8BLFpvR8vnCbJoAyTdhNzid6mAb31oO8/IuZfC0VcdJZhi3/dh64M3sAde+6831l2TMZLgGXbdmViw3W+b2u17uLfe5LxDuCWVcu2Zz6BGI+DJjj+BLembWFw757gV56nnyk59c7//+7z/uZfvl1GFGiH73Bz3KJBn3oS9XbLDPUL10sIGNXKMOdfki5YsJG8m495RjuzqUkUcfe8krqx3qpEu+usm+6EUvqrd5m7cZD3DQS0YeebLqJ6duX2osieuT3MNk+Iaccuw5DPKO4uEDeROj14B/GGb+Yf7h9GG5mV5jZaRhsKZn+jBvzZd3FPAff+g7bRUwFjn3eMnSf9KzhVu2B5zbG9PCCwp8GJFkrE2j3ZCwICdJmcV4j/d4j9Gh3ec+9xm/reECJHOnO91pbGoWfdsb84IXvGBseHQhyq8+yEoLMMxkWGYysOO5ucnpsHRMlm3M5qDf533eZ9SpPHnBhmUjwYpZErMzd7vb3YZ9yRLUdHXlpqBTGXVoj84ETZd0snSKaJ1Mkv3NcmR1WGamLOuZJSKHpltnJU2X+uhVBghi1KszMxMjYNEZWjLTfp0zeXXSk2Q/eMQH5Mwk+ebriTavBLCniD5BHp9rvyCKHudHEKSsdvMpu7aw9cBN4QHXfXJw/yUZfYnN+l/2ZV82ngw1o/H0pz99bMy3of+7vuu7yhJQ9SG4eMITntBUjb7Dko/XV3i9vf5gBisEXN/uC3vnBEKWo325AJ429aCA+y0J8bH53+yO5fPv/u7vHq/FcG/KdJ+6B/2WkZ87eMYznlFf/uVfXmZTzcRYflLu27/928eyti9+bPZDrGSV8Vp+AZ7+ix/opNuXFDM+Zm3NYv/sz/7sePCDnC+SZNSRZPxIo35F29zD8qaeyYPx13AUb52PPp3M5CeLn6QnKJcs/JJo0LYko69KFtzss/6vdRKWho+CM+VNeX1/krFciaevdD7Zdy7lldnCpeeBnRvSJDedGzPJCDgMsg996EPLEoxvJG5iA66ZFwGIWSAbn31T8c1LZ6UQOoRNAAAQAElEQVQjsc/FYDwHaHtgBCmCJ4OyvS7w+77v+5ZZGza7cPEEUB6jf+ADH1g2GqtDECAI0Rl4VNyeIb/3YQnKxW4WZgYh0joRMzRsQLNVW9TDJun7nAzg0PK0XaCnXgGWdtl47Fudzs23CjcZGwUc2iLIUY49yqmPnQ9/+MPHY+3a4vX+j3zkI+sbvuEbSoeuPsGautTBN9rFTr6WRhsw/JyITtuTZTZ+2+j8yZ/8ycUnNpPrfLXJ+WAHkN7C1gM3pQfccxPcx2jXogHJE56+ONjUb5lWMGEJ2X0lYGCne9eytvvAzE6S8bMYZnUsA/miZMCTT7f7yoMWghzLVe4by8kCHrMz6p5gScy9IvjwMIAlewEMXeoWoPgy5h51j7mXv/Irv3L0fwIgNurf3vEd33E84GF/EZ3SHnowE8QW9uk72Zek8AVm7mF6tQ9PnWzTZv2q4McMEnvoUF4+OeALln4GP8kIPPCl4cNwOv5huZkmfyZgy8yfZZIDOybvMFYGDwbJMqag8ZMz60iW/CTEByQZM3h8N33ifLmukoxzNgS3H7dYDyTZv4ZvTCMvOPBxQSYZ39SqjyTlKSSBhovMAI72+PkDHvCA+vzP//yxgVdAY3OuvC/6oi8qm3J1HDoa05C+QVmKufvd7z42Cpu9sO7tqTABhWAqydhXIygwjW3zs82+ggkzL1/xFV8xnorSqb7f+71fqcsPnHmx4Wd91meVQGXa36bXgx70oPGDiY961KPGniQ6dXpmRXRYNlBbIhLA0M0+ugVhXs4o4BIgWdpix5d8yZcUbNZFwKLDI0ef+ujRdk952WgnOLEP4TGPecz4/TM0Hymn/Z4uEyCRU4f9T/yhHmV0dmwX3GmjTdSf8zmfM4JEgSefqu+pT31qCahm4CYoY88Wth54M3ngSLXunXn/wYQM5Gh75/yuki9OvsAITHxJkp8ss0SWd5QxyLqn9DX6Gdi1bdnLFyr3RbIMcMqb9aFf0GN2+DM+4zMKlscmgYh9cPoMS+L2y3ntBFsESQZQX5qUse/HLLMZVLOydPgSIijxhcUsjbrcq/oyD3t4BYWAyQML7NdeWPDmtRhmtsgItOzx8cSn4EY73KuCHvYJvN71Xd91zFQrzw90JZEcID2I1cdhnjRYiZx2kEkW3YflZ1l8dgD0hHX+Yd7Mg+XBR0Gy1H1UHl5yan6S0Y4kY3xy3tgF6y/512qDc17b46LyQLKc2xtq9M6FKEgyiiXL/hk3vQtLQKGzSlIGZgGFG983FUGNG97FpvMww+KbnUBFYCTPDMk7v/M7lyUiN7xZFp2PGRGdnRkPet0kgit6dQCCIXUz6vLLLy+dn04nyXiEXjl63uu93qsEXjo4OiYITnwLNLOSpNgjqKFPYKI8/WwQXKHlqYu9M80ebRaEmOHRKbNTh0guydiwSSc9sz51aSObtVtgpPOHr7jiitJGviGnLjrZ7Mkx3xCT5XwI0mbd/KnDpE/QpH06cPL4zgOcLGXrVnbMcw+vmy4N1rzDtPwJM0/aPQDwYIAvDQP0xQiHbZfWvsNtwZOHj4bBmpZ2/QH0hGS5X5MlWHHtukaVXcsKLmYZAYYvHVPGfYF2j5NJMu455QUY8mee+1PfxV5l1AXMCuCp372KJ/AgawbH0pkHF9RNlm66LE/7UkTWLI/lKv3f4x73uBFg2d9jwzV+kjE4Vx9mIAQ9dKlX0GP26id+4ifGi1zpZ4M8tguA2JYsfmoVo40Tk1VGOgm0D9pJzz6jiSTDlslPlnSy4BYZ/8omCy/J4M16JNDJwpemjy3oJKOOZMF4E8hNOlnyk4O2qZfMxFMWVie8BrIzLT/JCICSjP7f9SOQre1xi/eAcwmmoWgw0xeKzynwSZaLUSXJAe0Gd2FN/sSTJ72GJOMClO/GnRfyxEnG1GSdPPAnJBlTk24kAYONap5e0hmRoVMxTkkyXl6WZNSXLJi91Qd5tDJws8Z/kiFfJw/5yVIvFt1rLF+aDsEIGpCbQAadZHROZKsPvEb7/9Jk9xlNsBNPHho0e78DoStZ7CMnz7caPvJNNMl4Gg5f2STIUR6RLGXRQD1vVthsxjm8pdShzYDP+AewDe90cDifrwF+sviXHjB1yFvT0hcbsH/ajJ7Ad7P98vGlYYAnnSy+kQbTP0lOuR7N1pjREAzYo+ZLkBkTQQOe4MXrHeh2zQsCLAvZ12OpzKZgX6Zm/6Ieg5w6fZGQrw5LWF5/YfmbDrp8kfGlx75DdZlpsj9HoKK84MYLU/HNGnlCyJc4s0vgR37kR8aMsddS+CJjeY5+S89mpMwe+TJHH/v1XUnKsrhZI7PR/+E//Ifxni6z2NqqfJLRdwjafHnxRcZ+IO1id/WRLH60p8hSWrPGvhZBlLY6B4ImfuJLfpHmC7TzSM7+KXrJCxAsM5KTz0b6+EI+mkyS8aJYaX5IMl4Ua1lw6lYnu+hWXpot9NJvWc9SX7L03fw/0/xAN0yeTXRpI33ytJtN8rWDDL1odrNDf+kpQFsrHtWz+8onp/aBeFu45XkgyY1q1DkFPusaXbQgyeiwkgW7AXU2SUbwkBzw5QEXHqwDSVIO35pgIA8k2dctPUFHgTb7YenJDA6dyqp70uTwkkUP/uTBIAmREWjp8CTongEMeoI8QM/M54OZn2TYK59ufBigQZJT/JIsaWUA+8nDoPqA+arJUZYeIJ1kdIbKskVZIM1GmOzE8qTJJtnXV5fooZ1nA52hzpEcN+hE4bPBlJ9y0vToeOmUTjKydcT4I3GJfGifpiQZ11GScR+t28kPoPpIMgJe6Vm22eM/ybh35LneDZbf8R3fMZZkDXxmcwUsZjrtX7MsbrbFbGeS8XZyaZuhbSw2a2I22UyL2V3Xv0DIPY5v5tlyteVkgZVAREDh3mCQV1Uo64uVZWFBi2ADz31l9pedZmO8L8uga89cknE/fs/3fE9ZkresJvh593d/97FB28ZrG6oN+Jawqw/XjDYa9LXHsjT71WV21+yR/UquS3XynRko+fT4csNvrWr8JxlL9vZEJilBic3egid1Sdsk7g320gIzy3300mNzuQ3fghd1CtDsW/LUnHx7BKduAYW2/szP/MyoW9DpHFiyw7BXy9K79tFvf5XN3QIU+fZaeRBDPrv42rKm+0WgQre9WcqaZWMXe5OU96bZQC7PNWcGzu9EJhkbwtlomZBu7zljlzap1/lyLc3zjbeFW58HzjvwOZ2LkoxOsE4eydKhJafik9lkxxMZLsBkkUFPSBZecirWkZGZeqSTjKTB3c0goZNyEyUZnTKevCSjo00ybKg+6JPX5MibOAlyH5KMfHUCZZKFhyaYBBpyyQGNmSy2kE1ypMyUSzLs0+EkGZ0qO5OlXPXhpqdLW+FmDTm26SillZFHj7QOD04yBqNkwWTwLxVIFj8l18ezjcmSJ51kPO6cRHL4ZhCHPpIlf7L5N1nK8rG0vCTj/DoXk4d/KYN2JhnXINo15RpFJ4s/0PjJknaPVh9JxuykJWEbm+35sy/QcrjAwmyJzfr49tyZERHM2PfmjemCE3vtvNX8vve979js7G3uZMzAyLckJt/b1e21MbvigQky7GSLGSZBj7eiK6Ney072D5G1/8ceQEv6H/RBH1Ros0LuK3scvXvL3kNvdtcOgY92mGUQND3lKU8p+4fMXvCFLzYCJDZpp2uILcDeRstk+rV20ejH+E7aPa/84euL3fTRow/QTraS84Vx2iHPQw/2EqpLvi0C2iQQlM/32myJX/18P3WT8eXzIQ95yLhvLMlLW0on6zzyv7JJxktabfoWtCUZS39s037tVnYGJM6TgJc9yfKUsLR8bTdbYwZNPWx3nuyXRPMLu30p1l52eOiEr5JlNknwqCwfwYBf4S3cOjywc6HNTJaOa13+dBdPcqosuWThuViThcZf6ztM61ySRVZecv1BO8noIOS7meEk0BiIEPhJRtoNgZcEOgWOssfNkmSUPUX4ZCLJSerMKDmznLrVNe2TTnK9AXkto8Zk0UteemIdgo6dvM7DY/Om9H/1V3+1bKi0IdMTMZcS+LZ3FGivttuc6put64qfzD7C/HauQD7JCOLRlmksvagDrOu/GH27tn9Nz7bYJApcP3xqGUq7+cHgmWTcj3zjWnbtwUnGgMnPsw+Y16fAwcBmEJ06zNoY3AyWBuzHPOYxo7x9cfbTGZSVMQAnKQOePPe6wdmAS5dBVhBDl7137HFPuAbYQt7SmnwBisHXAGoJzCwMHWZmBAhmkARKj+plE/eXfXU2PlsCEyBYBsM3YBvYzeBom/bTA+Srg37XIltAkhIA0EceD2YfX7rGzAaxG08+2l5G7TUbJKjgB7NcyqpPEMRmbeUTbcRPMp7+lE+WTnsGzUTRk6TsE7TfUF3s5nf6pe1vlG8bgrTzID118420gImdyvEF/5PhT+eY3QITgYvzIO2csYs/+YhNAtAkYw+nGUG2sJt++yfZLq3t6mGTGSvLivwtL1n6Sr64+WBb883hgfMOfNx0a0OTnDYIWMuhk0XWRSdN16SlzwRk3SBkXMTJoitZMD5IAg1IMgKFJMPGJPv8QfRHktExNzn+p+6ROPmhbmSylEeTg5OcoptsEln7kOQUGRlJoAHJAT0Y/ZEsvCSjDbO+zhr/6uE7HZSOJMmoY2T2h7zkgJcsnYQOy9q6b6G+IftpEJ2ywcA0/6UEOvWjQHsNTnzgpXF8yL+gXXfW/yTXk0lSpuLNAPChOtSNhtdpvIsF2H4mMGAB1w/sSUa+9bSmfRjr65B/BTeuXXSSMauZLP40+CtXfSQZwaQlimShzcwA/YBr3qAJnD+8JPuzTQZrMvJg9bHFAK3MlIfZg+feqD7QgrEmh31sBknGPUYnOwzC+OTVp0yS/f5EHkiWclMfO5QxqOPRlyxtRMtPMl4LspbDFxTws8Hccpfy7KdLWViafcpqd5IRIJCVBkkkR/sQfEQ/GtYWvKkzWQLVZClHt3qmPMyXyYGcsklGHbPOdRl1kKk+Zr70lIHV47ywpcWG/9lHjv/VOfWQTxb76Jtp5Z0HS1+e8BW80Sefzi3c+jxw3oEPF7lgDgN+knFhJqdieUCZeUGiAT5IAo1BHv8wyJxlk+zLuejJyp/gxkAnGfbIB3iAHhgPJIs+PGXxgDRIFj3omY8GazlpkBzom/mzzsP50hOSg3rw1KVccsBPFnrqJacTgPH4IzmoHz9Zpnjd/HT61mM93zc+A40pf2AZ4NYCpse9Tdc+D35Jlg6bv/gRPgpmnvMiPwk0Bjv7U+xT0LHyo2UPyxWT9ooB9MUEh22WBq4XgAZo4G3jZhTsz7A3hHP4F+Y7fpvXKJ7rEZ+MmRRBU5Jx38o3gE8ZZckZ8HyzT5brWto9MOXoJzdlDHwCEzw6BFPqpN+SE5oMTAe7Dbh0kje4Sk/AU6cZQjLKebw9CZXj9wTpUS7J2GScZLyCw34WeQZe+tBJFhJm2gAAEABJREFURpCXpNhOH0wGZps8dWqDpTxLfZb+pixbyGgzmxhCtzrQysH8MHnkyXrjtDrk08c/ZCZPGXIzTYYtMD4b+UQddJJTN542TDl5k5avPjygjDw8+vDQ5IDrQL76pAEb2YqnHjxYOfoAXeziH32dpVEBEP3kyaIBGqgHoLdwaXpg53yb5QIB63KH0+u8NU1ufbFNespIk5lpWBofoF3I8Mxz0UvLP+pinXny0cqtQZk1f02v5dBkYXA6ffLAmfTIA+SOAnmH61IfWXmwNBmAxpOnM8AD0hN0AnxFDo1vP4D9Dwas9eAlfTYgD84md2Plz7rMqJyLTvKnA+W9p8l0PH/xBR8aqHTWfHQ2UIYMeb5WHs+Mgn0U3r00fSsAQrNH3RcTHLZZeoIATmCnbTbJop0fyy0Gmjk48tMEfprX4eTB04/KSPMlHlqZmUY7Z/L43aDsvBnc5qBHRj7Al5an78BTRtlJq8MAKh/frIoyaHkT00VGHhvYJI3vS8SUVRfd0uTYJ03O8hU+ncriw3j04dMPpJWF5dMF6AFktIU/6QBk5U1aOXLqgemXj48mR6c0IAPIS9NHThoG5Kdd8tWvDJCv/c6jNFl61CkPPYEOPDbAQN4sgwZ0kSFPJ560ugVE6FmWP/CnvXQBfR67yDq/dNJDFt7CrcsD5xX4HHWR4E04V9e5eJUhP+mZhvEmSJMDeC5+PDcbPEE+Hhk8GO8wzDz5EyYPJg8fBeTxJ570LDP5Mz3zYbbBZOQD6aNA3pSHpckpC0+Qd5hHFs/NPuXwDoMb32O5psZ945vg0V5vn4XxDAjAtyT8yfOtGO0b8wTpWQ5v0vBhmPn49ErD0mCta51mCzn52sAutPLkJkhPwJs0LM1+9OwwJ+Y3/uO7wz6TxgdTBg3kAR0uu+iG2cZena56pSdIT/tnu/DQZN7whjcUPXgAT3oC3mGQd5inHB47AP0wnjxlYMAeaXlgyuFNmpw8PLq008CmjfzIt4Av+MR1ykd8Jg2kARrffW0QEzDhSTsXaDrJ0rPWqZx6DWZogx4MyCo7dUjTL48+6Sk/abLqUceUIS8fGDxh+RPoYCt5skCanPonTDn68egC0upVHqzL0YVHRhlpeOpfy9IByNIrT1l2KoMnD2/qwUezDQ2kpywaKAfkAzpgdeBPIDv5fD3l8KbNUwZPPpsBHXhofGk0zJ5Jk1GvNF3y6dYGafkwQK9BGbLyzIyt89Y0nWDN29KXlgfOK/C5tJp+62uNDmW22o0NpNf82VHCOgp5giOyYA5uOjYdiHwDH6ALKAsbkGAyeEAaxkOvZeiXnnkwWXLqUjdgFz5ZeeQMgDA+vIYpg4d+c4I62MDe6RM8trJdG+VNe9ky85SbaVj5WZYMnjQgC9AALR8GaIAGZKQnsAGNz5ZJw+pSBpCTBmzHU2YNeMrhkUMrtwa8MwHdM39dDm2gg4FzD0+QN3l04E98mKYfD5BhLx568uA1yAPkAFqdgNzk4Z8OyKyBnDQ89cAT6AXy14AHJo8OaYC3bo80Pp3wWlb6TEBW+Qlk0TCYNAzwDsNhvjRgDyAvra5JSx8FZM4EypwuX94aptzkzfQW37o8cNbAZ95Mty633DJbe2NZ5aafnc3UOc/zzJNvQDSoAd+Q8Hz7MoAb4ACejsw3LrrIStMH6MMnh5Y/sXyDFh4ZQA5/Alk0Gd/W2KR+5dCw+siRUR5Whr6bEtgA1A/UzT5+YqtHe/Gk8dmqTWjl0PIBf+KhZ/vQ2gXQAK0uumDpSUvToTw+euYpO/PRQB6ZCXgTlGentHz4MJCZOtFH5R/mnWtanWuY+tkMzqRnysJTB3rCLDvz6AMzLR89MXrm450NyE+ZSU/Mhpl3GJMB+BOjzwT0TZhy0mh46kHjAfQa8A7DLAeDw/kzLQ8clT5dHfhT/kKxOsG6vPTpYC23pS9eD1zotXMOgc/exeuVreXn7AEXEDBwTaywwc7A6fF3yxuCDgO0wVu+ZQ/0LKOjkZaHhieQmTSd0gA9650DCkyWDjLSMFn1s8OMCAzIAXrIopU/HZwt/3TlzsRnn3z1T8weoD75AqCZb6nIpljLReT5jYx28TUeUAYG8gF9E+jDkz/pmYc/65ePBmgg3zmeNP/SIQ2T5W8y004y8sGsB5amDw1LHwZ5h3k3ZvpwvYfTp6uL3IS1zFE8+fjwhbTnQsqo6zDcWHoO6z1TWrsnHCV3OE/6KLkbm6cesNYrDda8LX3Re+CUBlzo+T174LO3OaWibeLi9cC6ozx8wRjk5MNaCAtqfumXfqm80M1L4rzt1htXveaejGDI23S9x8WgqDy9yqKBgZPs5MuTNsij5ZPDg6XRsDLwlIPJyPcm3G/91m8tb4RdD8TKTBlyNwewAagbtm8FFsyYOYN/8Rd/cbxl1xtrv/7rv768Yddr9i0h8itfeyuuGbbZHjrQAD31S/MTzK/y0JNHDg3jw4Asn6rXe3i8F2aCH3L0lltBlzLKw3QLNGE6Jkavgew6jcY7Sh5fPkCfCcgAMvD5gDKHQfvxzkePNkw4XG6tCw0Oy5wuTRas86XBmofGA2iA1hYw0zCQN0EaSMNHgbwJR+VfCI++adssjwek4TXgTVjzj6Kdiym7xbcuD1zouT974LPZBj6X+qWkMzncRgPds5/97PIzAH/8x39cnoTwzhuvhn/mM59ZHss1MHqtvd8vMhgKQAzcBvdJw3TDBnFLOAIB6XnRwnjKArMLbAI6S7bQQU7aa/G97v7HfuzH6ud//ufH7wLRN+UN6GSVualBvdMOdQsctAfNhwJEPyHglfteKWDDsPZ4Rb+g0k8B8KufCvBIOH9pG/+gYTMw9OGjgWU0eWTUzw58aXznhO/w2WMTszxp51Ug6acW/KyCnxbwcwzOvd+2MjOlDL10qBdmA8CnB42PxgN4a5C3Th+m5Z8JpjyZSa/xrBOeIH9NHy57OE1+gnLoc5EhdzagDxwlpw4gb8pIAzz4MOADfHgNdAC8mS8N8M4GyoC1nLIT1vxJy5s0fDiNd76wtgF9CmzHp/N15yUlv9lc2IrU2QOfS8pNt+7GbM7QSazzDF7eb+M3cQyeX/IlX1L/8T/+x/LuEO+o8UOGZoN0asoJTAyGlmh+5Vd+pQzifrDRLIKASMDj93fMcgic5Pl9JWXpN/jLU87v7HjPEH3AGRMMCWbU43FxPy6prDe7Csr+4i/+YrxHZ9oDK3c+cCFljtI/9bCP/XzJL2zHEzB6g6xgxOPffOpFit5G671Clr6UIQurw+Zyb0X20wgCPoEKv8oTJAk+v+/7vq8Egmbj1CVQ8aJKv1kkT1kvFMRnj0BIUMav0s6pNyV7oaVH/b312G86AeeIrLbRPUH9h4HM5GnDhMlb47Xsmn9DaXonTF3Skz4dJgPOlk9mwpQ9nJ78iQ/nH05PuTcHVtfp9J4p76gy5M8EyqzzpddwVB7eWuZ8aeXBUeVOxz9Kdsu79Xjg7IHPBUZUtx4X3vJaeqbBZlpLZt0pzEFWPto3fYOq3+rxOzmCF6+Z/+Iv/uLyHhqv4SdLj5kD+X5I0G8RWf4ye2AJx09i+KVlwYpZBMs33/3d313e+yIYEkCZYfiar/maMkibcfi6r/u6EjQZbA3UZNgkADJA++kEr8D3Y48Gdy8NZAeYbUKDaeOaj5YHZv4ao88V6ALkYYAG7FeHAEjwIMCwjCW48QJF7/u5z33uU+gv+qIvKoGQl9MJdAQXfirBTI5gUeD59Kc/vfzgIr/68UxLZvxstsYMEdq7dfwUB5/PH/u0jMbnT33qU0v9fAnYyKfshL1A8HGPe1w94QlPKD8BgacObwj2swHktEWblF0D3rrt0uv8w7R8gH8Y4wH6DgM+OMyXripZAwR0Uy8Gf8JrnjRQFqDJkTkM8vDgKYtew5qPBjNf2TWoZ+bBa9k1vc7DPwrIAPrhCVN2puHJm/h0vKP4yuC/OYDuM8Gs8yiZc8mbMlt8aXng8DV/rq07h8Bnu9R1rs68pcvpNNY2rtM64pk22Jk5MNAJdgx2BmBBiJ8V8Ns4U488F58AxGBjEPc7Tt/5nd9ZApY//MM/HIOtmSA/0viN3/iNY8+Qnzggb7bGoO01/AKnL/3SLy0/CikAEEyxhX51G4jNFuF93Md9XPl9Hm8J/u3f/u0SEBnMZxtgwM6J6dFOGB/MPPSFgPJglp26J09andpiloet7DRzpYz9NfLN+PhdITz5yvOpoI7vzcQIKM0OmTWyt8mSGX1+10ie5TOB6tu+7duW8yc4EsCY7TFr5/eLnJPpS9hsm6UsIDj9mI/5mPJTJvZ03fWudy3nxRKdIBW2VMe2aSOazRO0F0jLmyA9QXvR5Na06wH/qDL45GGAVhag8Sbg0SENz3x8vDWs89DkZ740es2TPh1M/cqhgbLwLCPvfOgpexjTAw7zZ1q9k4alAfrWAvwDbi3tvTW280LP7zbwuTVeLadpsw7agGZABC4qg6zB0sAtbblEBzqXSqiy7GIGxi9Z+yFGMxJf9mVfVmaM5PvxQfmWs/xGlSUtv6BsgL7zne88Ahj7hvwwpAAJX330mikx4AqwLI9ZgmOHAd5+GAGEJaK//Mu/HD9jsh48N720x1bADqB98JsT2Ec/m/nRTI9ZHNhyEhu0y9t+73KXu4yfZ9BWtssTcCov4Ln//e9fH/uxH1sPf/jDy5IWPzkHAhaBn+W+n/iJnxizRt/1Xd9V7/M+7zN+G4lf+dxs0aMf/egSJPH9Qx7ykKJfXfb5qIOsYFJwI4CEpQVlfoaD7YJO14HZPTbONrLzMKz9fTjvqDR5+uiVj54gfRjI48EATR6WnuB6xp/pNSZ7FEyZmXc4fZgvf9ajLvl4MMCbaRjgT4wG5CbMNBkw0zMfxgNoMmCdRl8qoI0TDrdp8ic+nL9NX9oe2Fzgw1dnD3wuUPGl7e5bbut0ANO6NT15p8M6TmBANGDb42FQtGRCj+UOA5PB9yu/8ivLTI0On7zB0GD82Mc+tiy1eCP0Qx/60DIomyHw0xBf/uVfPpZQzE68+MUvLr/p9AM/8ANlRkmepS+zSWaLLHtZEjMLwSYDtHrMfpjhwPv4j//4evzjH18vfOEL66UvfWmZ3RBYmFVhF1urD7ZLK9/JERzh0QHwJkafD9Az4XC5yRfA8Sdgg0BGkMN/lp3QAgozWWZsBBqzLLstOZrl4VezOGbCBEtk7n3ve5elRX73o5U2mVumMnNjL5bfJpKWZ6O0vTtm4uhVr6U0bec3QZg6+N+mdk+bCdoskTkPgiXBrrLktYUNE2b76Zv06fCUUdZ5ggH+xLOs9ITJOxNmH3kydEujwdQ/86UBGZiMPCCtPBrIw0NPwEPjkwV4AA/IlwbTZ+jJJyMNT5h5MDicP+XwwZRB3xpAeyfcGtq7bePpPeA6OH3u6XPOHvj0t+bTF7+ocm71xp7LRaLz1rEaoAUs9ocIUP78z/+8PF1eW+sAABAASURBVHVko6xB24yDQZ1OA6R8g7TlFHtNzMgIgOQbsM04WJYyE+S3nQzeZmqUMwMk0DKIyzMQmXkwOBtw1YO270eQ4IcG7Vch/+QnP7ksEdnkTB959qgX0AU7+dqlfeg3F6hDkEO/utmtfjM8AgazWQ984APr93//98cj7J7sEuTZmCw4mbNY9NAhEOIjy4SWAfkVX4BnGfGnf/qnSzBknxTfafvv/M7vlHICmLd/+7cfm9ItYdmnI5BV3iCsDjbBbGSrAFcga2ZK4CvoNPOjTcpok3x+VI6uNdCzTp+JnuVh+siij9KBdyZQVj5MBzulp96ZlkcGyAeH6aPSk6c8mOmJD+uZMhOTY8uUk542ofHBpOEJ+EfB4fx1etKXAl77kB/O1Kaz5Z+p7Dbv4vPAhZ7vcwh8LuxxsYvPhVuLXUQ6Yx2N2YTP+qzPKgGJmQizDmYL7Pv4yI/8yDI7YzA0UwCTNwC/7GUvGxuXBUhk6dTh/+3f/m0961nPKgGLIOhOd7pT2dxrCcVgbIOuQEYQYGnMMo6Bl25nRvBkmcumarMYZnw+6ZM+qYClHMszlsLIsn9idUtPjAbywZqWviGgrYAPYXXShxaQCeC0yeZwy0s/+IM/WGZl+EVQYt+SgNMMi9kV8ldccUUJXgR1ZtoEOgKUufxktsveKJuff/mXf7kEl3wjYBFEWRrz5Nhzn/vc4lc/ICoIE7yYjUOrz9KWdzZ97dd+bTnXNlsLnuaSJDk62aT+2S54Al9qMzx5R2H5fDTz0HwE8xOYQRY+mLJocut6Jg8mJ18dk572SpMBZGY9+AB/gvonHM6bMnSAmT9p5dCA7Dqf3fhk5KEnRgNpgAZogFZuAt4EeRPw1HkpgLYcBbNt8tbtlgbyXQMAvYXpgUsLby7w4auzBj6Xlpu2rTmTB3TKOgodq87EJmP7df79v//39d7v/d71KZ/yKWVZypKJgOU+97nPWG4ymAqELJUYvPGVIft+7/d+dY973KOk/92/+3dlEy9dBnH7UQzUNjxbthI4PfKRjyxPjtn8zB52wAbqj/7ojy6DuGDIQG32x4D8IR/yIfV5n/d5pV6D+aZnKbVBOaBNYPLhM/nhhuSpB6x1mIVhj7awXTDhBYXarL328HzFV3xFaYdyfPS4xz2uPE0nsDSr9eEf/uElKPrUT/3UEZiYARKU8pVlQgGS/Tv8I6DkC+U+4RM+Yfj8UY96VAksnQ92AD4VFAhQ2WE2iv8EVYKkxzzmMSXIFYRpE19XH3yqHXRM4FMgDbfYWf/pJDtBvcorOHnSk4ZnGl7DzBPMaBPAm2l1reWdD/kAf2J8ZfDYAU8enegpC5MB/AaTB2Rh8rA0WhnpSatrAh5aPjn6APowkKUTn/wsN+Xhix20TRsmnrT2arvZSoAP1nLSW9h64HQeOGvgc/zE8dOV3fIvAg/oDMA0ddIGLx3ITMuXBmj5OpcZtHiM2kyFvTsGQB29zbMGWXtIlIEtZdnkbCA1yHoaySyHAMfTQgIpTxhZsrFcQ4/ZD0HAN3/zN4+gRzl1sAXWybPDxun3f//3L3tTZkdvQLPUJRhTvxkJtig7QZocMGBr27rdaEDuXIAsOCyLR7c61MVuNqDloZWBBTEexzfD8jmf8znF9plnhoev+cgsiyDHDIxZHQGMQOlDP/RDS0BiScrSn+VFQY9H0tWnDrNjglVPaPG5/VXsU49gjAxMp/LehP20pz2tYKCMYEo7XAvKTqysNFAfnXhk0QBfu4H0BHLKSZMnh8bnO3mTBysPyMoj6/yzxT4p+8vkATrI4AMyZsvMXk0dBkt6wdSlLJoMkAfoEpCZcZz1TDmYDHn1wABPnrLsYevkoQG/y8MXxHtK7/nPf/7Ys2bfmpdamomjB9A1wQMH3q9Ehm3y6aFvyrADyAPoCdJAeg14R8GUkYeGjwJ5pwPy67x1Gn0YyE6etgFpfO2ELaV7galZ5tnuKTdlZhny6C1cWh6Y9+35tuqsgc+J4yfOV+dW/mb0gBt/wmEz8PF0ErDOAdYpyAMGHjwXlDTQAV999dUF0Hg6bnLK0qPjV8byis5YWgcvsJGeMvYG6eiBPOXZQ16Hrrw68NUxy9GtPthMDztnPp66DGjKyRMw0asMwIcBndIT8IB24aHPBciv5ZSddqhD/WDKsBeNp+38wg98Mm2nQ3v4gi6zMnSRAfzEP3jypfnD3hz59Gi/fHlk5cPqw2cDOXXNtLaol22CR/VKk6MPTR6tPHmyeJOG5U0+egK5WZd8fLw17ZzhAboAORjgs2Py2Gbg864ofLbxMZ2W9n78x3+8+NdPqgh+8JWdwB468SemQ12AHOy690QiPXxKFn+WQwvi8fEm0A/YpG3k6MSDyeMJqrxzyRN4lnq93sE7ryxdrmWdP/Xb22UzvM3+9Gj7rFOa3oknPdMTr/lr3pqPBvIPA/4EeWh4wjqNBvJgoF0w3qSlJ+BPwJsyeHzGn65/TzQ6z74gyCM78aSlt3BpesC1fyEtO3vgs53xuRC/3mLL6DRcLDoFnYcOEz0NnjQ+kNbZylcWT4eDJy0f4ANyOvqZp8PCJ6NefGmgfvJgysknRx5PZz9l1aluaWUMfGSUwQPKCSpgMvIAGuBLk4WlJ58udUufD9BD3qCp7WiAP3XKQ8/61A/IkJXPHzM9aW2WLxjhC/rpoEt55fCUm77BB+TwlV8D/kyv85OMp97UqS51kKNLPWDK0zGBz/DB5KFn+YnpwSdDLxpPeViAZmbGzIoN2l6HQEbQhqd9ysI2fCsnaFDG6wxscCdLt1kAe77oteHech55ZQVBfovMpm22qQO4npTF8xJIgQ6b8NXDBvVL2+Avn5wyzhfd7DBjwyZ8503wpT3qNEDjsYVtZASsbPF+LJvQzYxadvREnXOhTsAu58W+LrOk9sFZcqaDPvlAW/CAcjAeQB8FU04eGqDXgHcmHWtZbSMPzlRGvnITow/Dujy9QHudU/v7PCXKx7McH5ABk7fFl6YH9i4wPjl74LOd8bkor5gzdSQ6BIOYTtSgaenIN3xLJ7656kx1zkDau3ImbdkKD5DHVxYohwfUgecdPGSVQ5MxSOApSxYfjc8WG33xlbGcpozOTxm0jdFsUo6MepSVL41PDh+ggXyAdlLZyA86Sml14KHPBaaPYTD1aIt6tGGCOvHA5KEnsB/Iw2MX27XHOaKTX+gBM58Mmpx2A3rw+RIGytB7GPBnvronKIuWfxjI0yMfoNkH2AH4gz/5cWI8PgL409fy0Z50s7zmDdWeSDMLYlDztKCn3gQH2maJw6ZwZZQ1G+MFjjbUCxYEKPLYpi7Bic31giIbwc2meOTfZn366RDMKCNgsdFe3TbhWyYU9Gij82CA9RQiG8020CXtXiJvidAGdG8ff85znjNeJPm0Xj5kvxdJejJP4OWcAXUbxLXLkq39X/a+We6kk5/IADJk8d0D9n8JjNgFyJDnZ1gaSAO8CfiThtdpsgAfyFunJw8fzDS8BnngME8afw145wLOJ3CuXIf2uQlOfdnBB/Sei66tzMXvAffDhbTi7IHP3naPz4U49uYsc7iTmrZMPqyD8M3RAOD3n2DT57BOGnh8HZ48j7aTxUfPPB062m97eVJJvul6Mp5YUoZuaTJk0X6XS1q+QQRPWfoAOfrwyZIBHq830E0Z+YA8UBd8GOjG0x6PkRsI+UInOm8gnSbe9NlRmMyaTx7QowP2Ph12TjvUx1ZpNoBpB7v5ACY380zfA3z5+HyBpyz9MJ1oZT3BJb0ugy99GJSVRy8aoAH+BOUmTQbgweu62KCNzpMAxqDOR64zfkED9OFBmiw5MyYe6fe2aJu5/bSHJSvYfhYzI/wMzLbQZ+AXBNj4bj+ZIMfMijznVH1kPfVHN/tssrdPSgBhX41lRYPolPXaBE8LkhHo8Lk62WmmCXgj9hOf+MTyviSvEnDeBT42+dP/oAc9qF7ykpcUWwROXh7pdQPayRZ1sY+daG/pFiCZ8bGx30+3eFiAXa43gzs5ZfhJICYQwqOTb9hHH1vhCdJgpskDuvDQ6iAD461BPsBTBkiThwGeNBlYetLy0WDqnzwY4M9ysyx5eTMtX9th8oeBL/gAVlY5sugtXJoe2Nu7sK04Zw98LnAq6dJ088XZKh0Ey3UCOgNP7JhKN5h4UZ2nqnxzhWfaU0cAf/LkA3wbkeWhbYyVJofGJwcMCkC+b8/y0GR9KybjGzaejh+gZxk0GeWUAVNe3fLwJpCbfHkAbwI5PPsnDB6my3WWBuPZYU5fwYeBD9cgX5qPzUKZlTHw2ww+61QfmwAanx0TpPHloyfMfHnazDc2h8P8g+dVA8qhzVIoI60M36Hpw18DHpBPdoIyaLLyzwXIs8tgbbO2TcWWbcw+8S0fGbAEKa4/WBotz+AGC0Tudre7jbdUv+d7vmd535EgQ+BDFvCz5SKYDudNEDJnSmyit8RFF3nnlH4BhKUwT8zZNE6/x/ZtDJ92mvXxgsypSxBjs74XRLLPeTYr8+QnP7m8h8r9Y1OyoIUd9AgczVYJiDwR50lFs03OjYBKMKNudbFLYKUdghibz5X5xE/8xNF2ZbzqQTtcq/wmqLbHhx1mtLQPaB8b+QWwVTm61SNv8qTB5E2arDKTj5YH4wE6JkgDaZgsoIetsLITpGe7yStHDr3mSytDFxpoE6ytfD3Luc74xhchwaFyzj195LdwaXvgxAXGJ2cPfPaXui5tB94aWqfT0Nl42seAZzOlQMW0vU7W1D8sDdB4aGBgg/ENuGuQh+9nE8jIw0ODSQsInvGMZxQ5Ty75pqwT/7AP+7DxmDa+5Qr10sc+A71lDHl4dNM5geyEySM3eWuMD+gTPPgpCIOOjlXHvO5sz/WaUMYAb6Cm09IHG9UDa/tsM1vw1zBtJisf8JNy5GBADl9woh7yAhN8MwWWBc1+CEL4iqzy8idI0z9hypCXRycgLw0fBvnywLRLeTbRx7fscp0ZgE6cOFEGK4MzX/MV4HM+lo8W4Ago0Hxqic1gJjiY8s6RAV8ZOueSnHzXt+U2OpVHw/QZKOkRnNChrCU5elyD5ICNzHTSBwtk6SXDdkHVU57ylPF7cwIQgbOBlk2euhMkCXwFVfzmtQJf/dVfPWaGzII6TwIjOtmhHDstW3li0syVwMfsnWU3b0pnCzvN6thDRN5TjnRoGz1sk0Zrh/ucHwB68tCTp6w0TD96YvQE8kA7yQLpw6B+PJh/0YD9dLFNHlo98qSnbTMNk8FXl/LK4msn/tQv6BH8vOhFLyoBJhll5JvRneXwt3DpeWBeR+fbsrMGPnvdaZ2v0q38zecBHcYEVugEZhrWEcC+9Voa8LI7nbEOF6BN8QM0HhpIT2wDJhpMPh55GN87feThofG8V2a+H8Z7fiwB/OZv/mZZzjEw6MBs3DTdb7mDPBs9vu3bMKCTLoCmf4I0mOnDeOZ5/N1j8wZCHSmf8JVkpwH9AAAQAElEQVSOmN9OB2SAfFg55dFmfDz+ze7ZRjYCPgHsYcNhIAPkA23mM/TEypMxMMrnE/Z7EsjSk2Ue7/nxagDtUwd/KTMBj84JdOPRDZPDg2cafRjk0UEWVh+ZyfcIPp8YtPiKn3RSsDSQL20wQ/Oj/TmCFIOWJSJ7Xfz0iUFXPn1etChgoE8wo4wAS9BihkSe4IAOeqXJCsTIugcEMn4Xzn4cOthjEPUTKpZB1UXG8pUlPGmBmzSdAlmzYjZOq1tdlsT83hxsWcvsjCVAe3rM9LDbEpjg0MDMRrr4wHWnbRPb2M0ubWeb+gW1XukgwLV8xz51y6dHmg5tBXjS9EsDPGk+QE9Mh7rVgydNjgxA0z9pcmsgD5w7fLrmOZtltJmMNLvQ6qJ7XgOzvHwgj4yy7GeDcoB+b3j3aL+9U4JMsupmgzLqInujwVbRLcoDe8cv7AXLZw18XEjb4OcWda4vyBgdCNDB6BgokZ4YfTZYy65p5dZpnQ3ehHUennw84MWDZnw8xm6ZwbdjA6iX+fnWrIPXuesQlQXK6djQMJj0GqNPB7MMW3Sw0vSSh88HZnllAV3w+cKsUzmdPLwG9yJfCAjMsAh8LNUYmM0GCBj5TVk20AevddyYNP30wYdhbQMfA9fdUfJk8b3924yK9xq5LlwPnlyy5GTA89Zv/F/4hV8YP+xKp+tC0OxakSf4sTnYoCewoJvf2GdJjLyXaZqdMeNpVkfAyjbgvVSCo/mOJTNagjhBkUAEbbDlfy+PtAfJzBQ/e7O4GR8vo7ThmqzB2N4s9bHf02ACU/aoTxtggY7fqPOUki8lAn97ndhDt/aQYys/We7TVk+L2Wvk0XY814RAy0yZGSezb3xndg4tWLA3y6wgGf4WpNvvZ6M33/O7a8zStNkpZfAtJzlP2sPXfGkDtxkwG9DtlxLg0WkJ0O/xWfZ0b2sbe2xQd4/T5dy4ds0Uun7NcGm7drFFMGNflpkcy+ICVT5wbpxzfZmn9/jf8r08/mTjxPy8hUvTA66fE2+upS4uc+PBW7jle8ANP+Eoa+Xhw+AwLX1TghfuGSx0Xuo90TOMOkePBOusdaQGFLYawAA5ndsE6XmN4kmfC5CdcC7y5yJzQ/QpO+vQic824ckzOBh0zK587ud+bv3ar/3aeLeSfAGRGTzT/sqSxzdgwjc1sGGCc8ce7QHoCWQEjs67pS72P+5xjxu/Nm9A/OAP/uDxY7dmSQQu8s22GAgFI2abLI16AaTZEHz7a5QzGyVQEGjYV2PGhE6zMoIpM458aSZHcMAmgZZB2cydZSyDtTosxZohFCR467g3Zb/f+71fWXa09CfIsr9JgGOGSUDqCTVv31an+i3j2Q/FHudDffzhJZSWfZ/0pCeVmTeBmQ3/ghP3hXM75ZVxD/CbOgVWZk0FvfLYqgzQFi/KJMs/aOfCrBMf8Dsfum6UFzwIuARW/GbpjS/Jedv6wx72sBFwmhUToLm21G+5mG/NqD3qUY8qs5D2atFFjyVFfEvB0vR4Gou97n+BqnMgkDGbqV3sodeSnjznw75EZdhrH5Zrhm3axEfSgjSYv2YeeguXngcudGMzT5x1xofQ3gX+HoayW7hpPaBjmDXqECYNS0+QBjN9U2F1roG9On3fbnV8Mw/ft3GDjM5RJyaPjI5NWod+GMhoCz58OiB3JlDuTPmH885VntzpYK2TjDSsLdprGdAgaknLgInHT+Qsf3iayKCx9o88Om5sYNOEs+lmw1GgDQZxedpCnz01BjzBgZlAPGDTsp/m8DttBlm0a4GsQVCwZPnP0hCdc6DmD0GQgVY9BlIzioILwQjb8QUKsFkMMmY4bGI2yMsTRLz7u797qdMgLvCkVzAhcMe3T8eMi+BHoKQc/ZbDLH3RJ+AwM8NG7ZcvSDCYa5Pfx7O8q03a6Vwa+PmAPD8JCjzS76kxwYDlTEGawIotghFBiQCDfwRibAbsFEQINtCCLsujghU62K/92iJwsRlcvWziAz7iN/ay3Tly75K/733vW4JNeoAgRoCoHkEjUEYwKKiily1+8ka7BF6CP/YqZ/YS1i604E15wac2Clbtp1LOdUOHPkPb+Y0sYPMWLj0P7J24sGUunjinwOfaa64lu4VbuAfmIHjYTDe/jhO+uYFt0wY00DEaGAwA8qQNGr5B6uA9bqyT1AZthA0cOjfpielS/lyAjtOB8nSdC5AFZJOUznetN8n4lpycG9YeoL3J8kJBtPYayMwY+OYsja8udfopD0sreLM8XH0k51Z3crRcqzjlP8n10klOaScB9QN0kmIrYG+dPNBk2C3IMKBKJ9mXTxbd+NWHYGbSSUYwIi1ood/102Ljn17Xh3rw0crjJ0tZZaSB644sms4JlCkrnSznZZbDA2RgkGRs6D4sQ4eARh3sSZa2Ha6PDrJzEHe+lTGwO8/KWjYzw6GsGQ/5yrAD4EvD9K0BPwmxohuRLO1SpzQgN/1FT5JxXuhKMs45uvogi55tppdNynV2wWaY8NgP8JUDyoJksUP5yYfXsmhLkp6sE3gJjpx/fMAG9SSRHHYOYvtxyXjg2muuueC2nFPgc/y6beBzwR6+mQvqSJiQZNz8yYLxbgpQP1DXxJOeaR2tb+i+teusdGL2NvgmZ1+CPQk2rSYZnadOUFkdHRrQqWOFzwWSjA5cB5kc0HWBR7L4depLMvQnqXkkB/TkwdoCJg1rS5LxJmXtMwj45m+zr6UIgxHgL4OhJQ5LCvQoSweQhm9uSA7aPm2avmIbntkFMxYzjYeekCz+kFYWTBnXEEgygs9kqQ+Pj+rkIY1UFqABmWQpgw/WfGkyIDmQUz8gO3Gy5CcZ95yy8gDa+UkO2pJkXCvykqVMsgRO1Qeb1dvk+Bf4mHGy3ITv2kgy8pKMOpWhb2KZyaIzWTAeoIMsmMEIfpIRVCYp1xpdbJdHNsmwO0k55OOTIe96ReOrA48c4Isk+7bKU3YNeOxRlo4k+/Vps/7Bvil9hXLk1IdOTvVvbY9LzgPXXnsjBD6bdsuA/uj/6h53geYfP74NfNoN5/t/k8snS0eSLPgmN+AcKtThgSmqo0Lr4Eyn29xoacvGRpsgzW7Yw+GxdhslySoPdHRJxkA3O7vqI0l/3nT/SUYHnuQGV5osOpKl404yOnttteFUIGjzqn0d9rtUH97/wm9NliDJgAFP3+LfEEiy374k56QqySgzhZ2vNThf7MODk5TZANfBLENGPkgy/FAnjySDShZMNll8JoO/lEPLUwca4INkKTt5MLkk+3WRq9WRLGWSDF8n2W9nkiGpDJCYeNJsmbxksde5Spay8pOFViZZ6CT79eBb2rG8pJ3KCAzYLk0/wMcjPyFZ6kwWjK8MvIYk40sGXpIeDjYDksUO+gH9ycJLFswWeUD5CTPNrsmD6YDBlFnTk0eOrUmGbQJ9S3VkwVovOgn2Fi5RD1zXEzIzVnGNLNCNHczGh/6X/CVzRx5GX9U1AGMNLXfdtdvAZ+2SWyrtPILT2ZfcMjuCabOOXLBjL4S1fwHQF33RF9UjH/nI8liwvRMGf52fwUI74SR96faFitEw9TV5k/+fT91kwTQSnWQMcElG5y5PJ27Jz88teORfkONJGptf7QWxX8WmUQNDEkXGwJ1k6BqMG/DBrjVQtU6fjiaXBDrl/GgPW0dGfzifjYatySIvDcgmC089SU7RRQZ/6ksOZOXhgyT7+pPI2teTLOl1XQSShZ8sePLUl2T4eF0mWeSSjLrIgSTlSDLO6eH2Jhm2JIsc2QnKTxpWFi9ZZAUZbJi8JKNustotD50sfHLS8NQlDfAmTjLaVycPecmBDmlZE6snyQgGJy/J0DHTdYYjWXQTmfIwoBuWhzbbI7hnvzYmS71Jxpeg2h63IA+8+Uy59rQzPh2kd7WumU0PCwtuonnzf+fU5En2KcxNXXfddfs300mJLbpIPJAsHUqSm8XiJOPacfExIAm0D8mS1oEbvM1e2ATpm3+SsqlVIGRw974fG3i9D0XHpxOkV+cH7yttAg9MPgw660b5Txa7KUsOaOmjIMkY9I7Kw5u26dTRyUFn7s3Anhzycws2zXp026ZaAaFAEeY/euZggE7Obhe5mwKSA1tm+5KFl2RcI+yQB084nE4OZMkkGYOra2FCssis0+jqA06W/CSjbPWRZNCH8+vkkeQkVfu2JguPjcpVH3CSfV3S1UeSUU46Wehmn8Kb6WTJT4I1IDmVTjLKqnsNvghIJxk2JItccoDXNiQpR5J9efnVBwyS7OdVH0n20zO/Th7Jgb6TrH20lp10kqGrTh6TL5lktHFNu6fJaCM6OZAhhw8nB3w8gL+FS8MDzud111xXdUqssmqbiGckjxbY6a8aI/vUj46YWl7ZRiOKP7Y7JodOFdumblEeSA5u9luUYWcxRmetEzNou6CTgyBBgOMpE+8E8V4RQcAXfuEXliBAOQHSVJ8s7acDLwn0ZoEko1NOTo9VnCz5k9ZOIA20QTpZ2pwcyGvbVVddVd7i6zfPzIB5f8qc3k9SZn9M+dNB34SdnZ1h30zfEJwsNiULpitZ6ORoTGZCcqoMfhLoSEhypO3Jwk8OMAXJ6dPJkjflYJAs/OQA4x+G5CA/ychOFjwSJz+SDJuTBWMn16eTyDpFNsl+emSuPpKsUjXk6tCRZJ+fLHRyfaxYcn1+cn0eWZBcPy854LnOyE2QTjKTAycZ9iWp08EQ7I+j8pu9Xx6tDpjsmsYD+BOkt3DpeWCz2eu4pAOfjnxmnHI+rdxZhNPFjwieUtX/5ZgXGHoLWw+crwd0RIfL4AHXFkALfoAZDGl8AYANvB6V9fMVHpX18jjvWPFSOfJmSjzZMgMAZTd9R0gDdU8evvRNDeqfda5twpOWD9B42j73N3n82L4nT7rNvNkOZSYowx8zDZO/pQM7J7B10hPj3dSg7nWd0hPW/HOhlTsXOTJrWTTAnyB9GJx3MPlT9ubE05aJbwxbZhvhw9f5rAe+Mera6rjlemCzt36U3fTMtHUzYpmZOh3eqcT/EvX0QLEWzCrhIlslt+TWA+ftgWS5opL0NZdRPsmgk4wpbx0aSDLW6w3ughrXn82v3kvi19m9S8QPc5oF8tZbZQB5syjKwIIIvLoFHOxI+ktG32dsA8zCh9kMs1me5S1vvPUSOe8z8i6aKZssT9yQ5xuQHPgyWeqZ8uRuSkhyDtUdLZJcv2xyfd7Rpc/MTc5PT5JxfR7Wmiz8ZMGH82c6OXP+lDuMk1PLJQfpZKGTo/FhXTdVOjnVnvOpN1nKzjJJJrnv/ySDTs6M9wuuiCSr1Ja82D0w+7V1yKNNI939K3rC4M3ESbzjcliUXD9b+cndHZInS23R1gMX6IEk+53XTi/HrCHJ0Op6nIN/kvEorQy8JGWpx08JeHeNWR9v4PVa+6mLHKBn8pSXhm8uSDL2+bCNXUl6uvbEvjl4bBTE2MztxY5efmfWZz7BlWT4czMydwAAEABJREFUTyF6yCaRHKA8kEiyLyt9UwM7wKx3TeMlgQYkGbYmuV46WXgj4wI/kgz9F1j8Zi2WLLYnB9i1khykGZgEumQgOWiPawckOeU8Jks6yfXaTR4zuX4e/hYuXg/s7Z1YZnY6SOn/OrxlB8/5B0fl7RA4W/Ovu/a6euMb/ulsYtv8rQeu5wEXHrhexknGOu8k65SZH/k218MG+mQJHryp2LKX95n8+I//eHniy2Pe3oqbZHSOSabKWwTWhiSjfXXySA5sFMSY6flv/+2/lc3cXuj3Mz/zM+WNuMrK44sko33kDYBUJQsviWTf65t9GIztxyXjgSTj/CenYg1MFh76UoAkp21Gcvq80xbaZlwSHtjb/42u9L2wNGkdyxy+NPSf4KRk7XSotND7n3OOZ59R1x2/tq66+qr6Z3e96wFzS209cB4eOLjoTi00+fCEKSGdLEs6Bnn7fgz+aEGQp8A88eWx7v/5P/9n2QPzx3/8x/tPISYZqugZxM38weYkfaNm35IkI0CxzOXHGQU6fuPJrJYfYvRUG/uTjJkvm70Vposv5E1IDvSSuaVAcna7kgy/JLmlmH2LsMO5PZshZNZwNvmLLT9Zrokk4xpZ26/d6/SaTq4vv87f0henB7zDSuCTNr9PcX/O/45d+r9KTh15zOBoZ+aSXwM+pVOFC+zt3u5e2DcRbKu5NXjAjEWSSnK95spz3U0w0M+3wRKWtu/HbzTZA/PqV796zPyYAfIzF8mpOpPs1zN10rOmpS8Upp7T4dke+pPFFm0QxNiY/Yu/+ItlT4/fTbKE94AHPGAsjZEnRy8MkoyZI7wJdQs92Hc2084mIx/wFXwUzDpmnvSZ5MmRgQF6DXhng7X8+dBH6VX+MP8o3pSRdzo4LDPTR+HT6cA/LH+Yt06vaeXW6TUt73TgfJEFaxnpNazz0PLgMwGZLVz8Hnjbu19x/fma82zWfuCTLriG6oRAqNn7/16Vv5/YElsPnIMHklSywJnEk4yBXHBQfSTpzxobnPGSDDrJvpynvcz+eOLrwz/8w8uTXmibnv/rf/2v5dH3JCN40CHqVAUNsHQdOo7iHRI5a5KOqR89AQ9MBexAJym/t/TLv/zL5e3Uvs38p//0n8qj6+TJ0cEHE2tzEsUHyAMSSfb9nSw0/s0Byan1JxlmJAuWSA5o6bMBn5BZY7Nl/AT4CKAnkAX4ysIAfTqQfxTQA+SdruzZ+EeVxZt6Jy2tDdJAGp4w60lyyjmXT1Y+mg6wpqUB3hqUOROQ5W9YHXQANN6E0+mQLw+eZWAweWgw0/SjlcOfabwJkw9P3pRT7qKFreHX88Ddr7iieiH/ED+dbuj/Js76vx/4HEgqmQpGRz79jxpwn3tvZ3yGI7YfN7sHkoxAyPKXzq76sNnZzM+DH/zg+o7v+I76uq/7urLpWb4ZFftjdNrw7BzhLrr/fzi9n3GBhM53At1smSAtiPmd3/md8uOj5D7ncz6nvMAxGXfgaKOqk1RyNMi/1CHJaCJ/8RvgRz5DA2mAxgcK4Tnv+CDJvi/lJ0saLR+gARrQQR9AywPyAPp8QTm62Db1zrS8CfTKB5OXBPusoAydBJVFA+kLATqmTjRdgC5peA1Jhq/lTZjySYbomp8cfFGROfPQyklPjCcN8MCk15jcFi4dD1xxxd0qdunU6uhLqS+dFePM5Ah8XCSnii3xFEXpKqohVXXve9273uqt3rKp7f/WAzevB1yzOjqdcOLqrBEk+LHTL/uyLyu/ZfWDP/iDhbb/h7VJKsmYMUoy9tbQUX0k6c8b5z850DX1zxkZQVeSYYdg7HnPe155+zK+/Ur/6l/9q2EfS5TRzmSRT47GZG9tIADiW/7hpyTj/AsigHxBsetj5tfqSJbzr/yEVfYp5DofTd+sW/oU4QtMJIs99E4VU7f2JOPcj+tm5p8JJ4u+ZClHL18kGddXsvDrPI9k2XO31sUfbAVnUjfz15geZZwvNqKTjKcdZ7vl4QM89U16lsFPMmZ30e6nWQ/ZLVwaHrCvU+BT0Z7xgTgEHb9sqmeFJvv6ciPwmdkL7hJNLKL92f+zkre601vW291rO+vT7tn+30weSLJfs44tSSULSAOPgPuNL5udf+VXfmXs+3nBC14wAh2dJpgdbpKhTzmQLOnBPM+PJMMWehTVKasLJEueTlzd4Ld+67fGnp4rr7yyvJFZsGbPkiU8IDAiTw99gO414F0qMNt1uvYky8CWLJg8Wf5JFp40f8P8N4OfKZMs50H++YC6khR963JJ1snzopOM60Uh9oHkoA51AvmuAzgJNK7lQZzhQ1m+AFMsWcqfLj35p8NTJ3vQIFl0JhntSXJKcTIAE17bg04yHkhAA4ELWeA+gZMDnckBTZ4Me6ZcknLu8ZMDWflbuLg9cI+3fdu64x3vUOOszo8+x4M8pWkdx/T/wtonlmR/Xi/wWUSoSbW+SgsBxGZvr+51r3s2Z/u/9cDN54FkXJHjG/60QicHklSSutvd7lZ+18t+GU9LedfPD//wD9frX//6ka/DTHK9AUTHDKbe88HKzcFLOfSEJONbrA6a3B/90R/VN33TN9UMevwGl03NScY3cuWmjbAyoNbHJUSfb9umPH+CZDnvaMA18NqPeMoB9BqSrJOn0EnGOVmXc06qjzWvk+f9rzygT1DF5qlEmv3Jcu2QcY2TT05vr/JJxnVOVnrqpQ8PniAfJIHOCMoCZQmyKcnwT/Uhr9H4X9MYyaJfWaAtcJJRni48tiaLbJ08koz2+EKQLLQAKcmY5aEHEKfn8ssvP6V/wN/Cxe+Be9zj7pWTzRi4P/r/JKf28+rkscQzJxMrNAKf5KDoAVU9KDScFE6rvOrqq+sud77TSc4WbT1w83kgWTq82UnqEHV2vunpEFl2+9vfvj7iIz5iBBg2PXvLs70/go0kREanqYNOUkkGzwceQJ8JyEyYcjpgPLaBJCPo0SHr2P/P//k/Y6bnJS95ST3pSU8aNnpMXbk5RZ8s3/y1R5mp+9aO+dD5nX79u7/7u/I03/RLknEeX/ayl9WrXvWqQb/85S8fMwBTxrlBJ4tsEskBSUaZkeiPZDl3Nsr73bRkSd8Y52TaoU2TfvGLX1z//b//9/rt3/7tsendda0uMvP6SNJ98+m69Da6/8lOnehmjeACnnz0Gk7HX8skGckkI2j/q7/6q/FlQlkwMk/zIV87ZCcZ9kjbh+dcVR/OLZ7zC9C+rPz5n/95/cmf/En96Z/+afHRm970pvF6B5iMIDFZ/ELeDC/b6Gu12/9LxAN3fWuv1FmuwdM1KclyD+d0ElVH/Dp7ulAXSEP/Q7GRqIlrrr2m7nmP7YxP3TKPS86qJH0tZrQryT49GKuPJKMTrT50gI1Kh6dDNHC87/u+7wh+HvKQh9S3fMu31Dd/8zeXFx3qiHWu5NEAvYbDPOk1kF2nk8VOdYNkSScLVq9g58/+7M/qsz/7s+sTP/ETy7q1wCdJsVc59guCpv5kKS99sQN/3ZA2zPJveMMb6vu///vLu48M7sky8Mn/yZ/8yfre7/3e+qd/+qexh+qXfumXjqyS7IS1QHLg79e85jX1oz/6o+Vt2s6fc+Q6U+e6zIXQ6naeBWpf8AVfUI973ONGm574xCeWJxVf8YpXjAE+ybjGXRtJ6mzHWg4taHjmM59Zf/M3fzNmQpKc9n46m27tNovq6ckv/MIvrL/+678eupJcr6j2TUgy5NiTZLTnla98ZX3FV3xFeUu5AMh9wB/qUC5JuVe8oPQxj3lMfcqnfEr9m3/zb8pv173oRS8qX3aSjC8WygmEfu7nfq7Y9pd/+Ze1PS4dD7ge7nPvt+trSJvio9afg3GOH2PG5yhZCvt6qvIhUctxm9tcVre57NiS2H5uPXAzemAGLUxI0pdqRqduYLJXRn6y8AQ9OkMzQLDg4//+3/87yvhG/cY3vrEcAg4YDw274SbI0ynDM0+HK3/Ky580mWSxTRlPnumwP//zP78MbmalkoyZJ/nJImsA0A4YyAPJkp+ciuVdTMBf7DWjhZ4+Q/Od84HHfzAeWhkDJxr4nTYzMWi65CUZrzIwS6OszeMf+IEfOM61NFmzAnTSh6esQRONT8a7oNiDpstMoTRwzqe89AR8ARl9Uw8srU10qVu9aPbK8/tzAohnPOMZ9VM/9VP1u7/7u2WW0lN+ScYMjzrIKwvoE4ipky62qxvtFQnSdAsovvM7v7N++qd/uuQny7UjKKSHLN1klQVslg8DcgA98/lE4KI9yWIjHeogo35lJg0rD2aeJV8zdn/4h39YzmWy6Emi6Lgv6Lvzne9c2vDCF75wzPh43cMnfdInjXNKkF8EQfwhiBQ0PvrRjx57srQNkNvCxeuBa6/tWb7bXlZ90v1X1XKNLJfKQm+q+l6p6x3OP5BhrvRQ4JNalMhu6ESgyuqvenBJc7f/Ww/cfB5IDq5BnR5ITuW50JNloyPaW5C9IND7fnx7/8zP/Mz6vd/7vdEIgRIZYCBIMr6R6qANcDptNKg+yCWpJEMuSd8Xu4OuPqY9cCfHzIPZHYObJ83M9uAbBOhGC9SmvHSy6E8OMP7FDtN32m3mRHuSlLdu2+T9VV/1VfVpn/Zp9a3f+q1jMPxf/+t/ld9mM6CRFbB6aSV/gd/4jd8YMwYCSUGDgVgdfAt7oaVZAwP5c5/73BJMPOEJTyi/geZ8kGOHl2MaZAUIn/EZnzGWIb/ru75rnDu2ukbU//M///Mjzx6yT/7kTx7XkGvkN3/zN8sMyKd+6qeOzeqWZwRLlq78BMnHfMzH1Pd93/eNWT3ybHc9aZ8nDz/6oz+6HvSgB6mi1OW9TgZ4gZ3gRhl2mgXy+oMP/uAPrsc//vFlNovdz3rWs+oxPSvi9QgCgKc+9anlLeCWd5///OfXH/zBH4zXPFhqlTbL8m7v9m7lzedmgvjHrBC+mdGP/diPHfrdI+4JgYmZl0c84hHl4QFtE5QnKQHJ43q2ylOJZmV+9md/tthrtsw1ra3Jch1rAx4bPdX4IR/yISUw5Tvni04BlPJJxuyt9GWXXTYCIbrYcIc73KHIy0uWgMm5FBDyH0fyL7yFi98DJ667rjKb0ee7/zvlvA80PvbzR6oO5OvU49SfHh2lxseQWqj+9N9Ay4kTe3XtG99UeycOflxxCG8/th64iTyQuBjPXFmS/SBEh1l96Lzvcpe7jIHP4GrQMzAYOHTCOk2dKnmdqU5VJ60jliedZF9vstihE193sNJkQZLyrdhg+wu/8AvjZzUMLPIMpnXykF7DSfYliaZ/ksV/fJekXtRLF36nzM91GHR//dd/vfxshwHXnhcBAIfwm+CEvwxyBu2HPexh9Z7v+Z5jecug7hwaGNX1a7/2a/W///f/LksfX/u1X1vv9E7vNJaR6DTwCiqAc/yCF7xg7L966EMfOmSU/ZEf+ZGxpKK+v/iLvyivSXjXd33XERS4Xj790z99PG0hPawAABAASURBVJUkqHHdCEZcM7/6q79aAhptoM/vynkjt0DHdUVWWwQQfHD3u9+9kmW5U/qKK64om/K1RTvMDgokLOGpywtlzZYIFgV297rXvcay0GMf+9jhBy/xpJNfzJiwVfBv74vAjk8+8iM/ssw2mYE0g2NJzDkQxJlx8lSkgMr9ITARRPkNOYGF65lP3EcCMXof/vCHl/PER6997WvL/eac8W2ynG9tBgJZ9t/vfvcbAaPzwRdk+ccMDv18qX5LWPSyYc7aJhmzOsokGYFRknE++Eyb1b+Fi9sD1117bZ04fl03IpXx2R+og0RJlgMPPhJ6vmezsXnnqFwlwZI3qL6Y0pqv6emmv/27v603vvENS+b2c+uBW4AHdJDMSALtgw5x5hlAktRbv/Vbjx8BfcpTnjI2ZhpcfIsXGBlwAFlYeaADTTK+YdKXpJIlnSzfSvcrbSLJCJBsrH1qf/M2wBoQPWKvHjp06FNv9YHX6JR/PHAK8yJP8KsmJIsPDVDSBrv73//+Y7bHU27/+l//6zKYGgz5Kln8bWYmOaDNpFn2gN/93d+9/FjtG3vp0gyGugyyypgJESxY5rTkKfg1UKsfsMHPhvzLf/kvy4wQG2yIJ+OcuQ78OK7A9b3e673GUpRAwgxUsrTF3hcDv5mXD/qgDxqzOwIW14FAxyzOPe5xD1UNYBe9SYocO+b5xjfrwS+uE2nBiWWht3mbtykzJQIXfLNabBLYCSg8MWipRxAk6DKzwzeWgGwOft3rXjfKf+iHfmjxs6U1fH6+613vOoI6uv7Fv/gXIyA1i+YLgpdrWnIya/n+7//++/eA+4Wf2e+1DK51e9f4Hw9oMKx9SUpwxV/OFZ8Jzp72tKeNQCYJ8TGLSp7v2MzXvkgIysyoKZ9k3GvOt6CSnOCZP2t7XBIeuPLK19beZq+vt6qcDFv6tDedhtqHambq9EeHPSNzZ3yOj1Qad7laiOojtaQbV8OSGJ3/NW/aBj7toO3/zeSBZLkek2UAXJuRLDydbpKRlaSSJUDx7d5sgEFAIGIQsbHUN18Di4HGYJIs3yYNOjrsJEPX+kOnLK0uWOePB+ytMND5OQrT/94qbQA1uJAHygD6YZBk2Iq+FCHJaFaS4gPAX0nqrd7qrcZgh8dPBlww/UPOIAgnGRt/73SnOxW/G3wNiM6v8yedZAyKyr/mNa8pgUqy1GuANyOSZPRpggxl8asP14FZFK9GUF+zRqBs47QZB8GGICvJmBESEAmsbIQWNFhWM5shODFrZekO35NJriltZLc2q2s+2aQe9poxsSRrGYssnrYLFAQ3Zj/MUFkeE5AlqUc+8pEj2HKdmTESfEx9fEIPrF6zO173wLZHPepRNYMwurTZjAueepMMH5vBwWMv37FHIGfJz0ya4Ojbvu3bCpgJmu1kAx+qO8lYPvQeKwHh93zP9xQ7zCRZanMPkk+W86KMoEgdvqz4IqHMD/3QD43lUedZPfxk1lA9zgO76dnCxe+Bf7z6qkr/VV8T/d8NyoCFbrKk4XODnSk2FIyPGiqoGcn+SHOSrDKqrr7qqjrea261PbYeuIV6QAeog9bJA+nZGaJN1//bf/tvS0dqwBCY2O/gW6NyBgnldLywZiqfLB2yNCCn401SScZgLuixUVXQY3bhiU98YhmgDa50KTOBDkD3hCRYlyTwvYbBs73SfO7xdAOxQd9eFoMrMJBfeeWV47F0A+b0Nx8aYK+++urx+LqlE4Mkvc4bvUDaLMBLXvKSsW9IMGUZy0ycQIIe18Pbvu3bjlkmesgIXgzm6jODYEbIEpFA2SBs1sP5FACww7m2L8iThHSbZRKMucYsTwnmvv3bv51JI8Bjo0FaG8naf8MeS1rPetazyjVkQGc/G9goMJkv6bSEKrAyw6ScwIpf7ZnRPr5KlmvJrArfug4FC2aMBBD2HtkvRKdzMMG1yu9kk9Tbv/3bj43Fv//7vz+WDS2vsYteddp3ZSO5fT72/JjR4Rugwdo6dWurNrrnBJH2cAl6+Erg6Hw438omi/18TAe70HQ6R+omJyj7gA/4gBH4mQ2aMuS2cPF64A1v+Kd6/T9eXdWXQcZHf6aTDTWOJvq/+jqBBus0HzN/P/A5Va6zW8miCF0Vf81LBlWv7amnq666srbH1gM3hwd0dkDdSV+TJ0EaJBnf4snouHXQOlPYN9YkJQ/YA/EN3/ANZXOpb5GWQGzoJEN+XV4HS48OWFl14RmUpMkLeuyvePazn12WOwySvn2TNXjSywayeNLKw9L0gJnGu5Rgtmu2f7aVH+3XscfEvpqXvvSl9d7v/d5lQOY3y5HOj6UeszL0AIOomREDpiDBb7VZzhQAyTeYwoIRtGBCHc95znPGu3IMxs4HOwQDgi6D8I/92I+NJ6zUbYbQOTIDRK+ZBXXaN+T6cE0INAQ99vYYkM3EmEGyx+f7v//7yyZsdj+qZ1e0lU3qNAslALeEYxlJwGN2SOBgA75rh5w6BD0e50Zrh2sVds2p36Zim64F8MqoW2AisBJo2JcjgOELQY+Zlqf0kq8Ana3ayEfODeBHPPV91md91ti/4zfwBHECLS/dVE6bbYhmg/osqz3kIQ8ZXwLYAeiY2KzXfe973yIHm3U1c2SDtPNiidOMGixYFIDZ16UOy3hmlARrlvf4km72Oj9s0lb36KV039xa23LV6143+vLu5avDkP5P44ZypJKq/q9zP3JysazOcLTGtNpF+aAq6UFlb1NXvvY1Zyi4zdp64MbxgE4N6DQnnItmA1rS12wDWgeqE1d26kkyOmff9A0ANnn6tmhA0QHPepWZtA5VZwvwpy75BiBLEN4S7ckT+0kMXFMONlDCSca302kT3mFIMljqQMDqWWP8ixmSjD5FGwyA/MUnZiL4UGDgKS+Dt2/7AlQzaM6nwNJA71yYybCkaD+LAdEeFwHNx33cx42npZS3d8fAyIdzf4ugZp5TZS1ZGfwN7JZD1SdQEFAJWuxhMdiz12yLJ53Y68kte2LMqljiUq8gxRKNmRpLWWZDDO7qdw6Tpe3eS6NNZn8ETZa/XIvqJ6t95OmxJ8fvur3DO7xD2XPjWhVkaZeN1vbfCAA8vShwdL3Ro1763+Vd3mVsmraBXDu0l6wyZrDslXIOBHgf9VEfNfY78YfZLDNX2mjfk9kle4jUIUCTz0bBjHuJnHSytJG/tAXwM98539omDzjn9lbZzGxmTQAjUKNbYCS4YRc/mi1CKwfURXeSMZtGtg4dZCYcytomb6EeuPK1/zD6hz6ttZOdha5UYTSqow55dVRm8/p/5/plmrv8j2JN1qKjqf6vhiSVpN70xjfWm3oa6vo6LkbO1uZbmgd0YjqpJMM0aTAS/ZEs/Cb3/5OMa3MykkzyFJxkyOl0dZD0mio3eHmhmpkDG1t96/QNlh0UTFkDXbIETYIqA8jr+puJmYof+IEfKAOvwcDySrLsj1CHcvDUNzHdIAk04HDeLJccyAzBi+xDuwCztQmgLU04B5ZtBA2CHgMbWf4UQNjE7AkuAzy+QdcAaoCW5/FvPrahVxmDvgDIrILzJEAQKFmWsYlZfc6pwAdmi2DC4E9GkMEGepU1AyJgYp/BmC3OM1vMTH3CJ3zCeCmlsoIfs0WCBHw8gKeuCcmysZkuj8LbGCwIsvzKfrr5B1ZGgGe2Q/AjaNE+OvnLE16CCUGhoEsgIWAQ7HiSiw/t37EfRz2easSzqVyQKMAT2NEh2BEICZoEVQJE7ba8JuCRZ6aKPm0VdNKnHoEcG9jLduC8aAOQr73OCZmkx5M3vanuc5/7lDoEqWQEPWbJ+NwrILTXzJNglI10JRkzAvSrE8zN2s6rurdwcXrgH1799z0r+6YqXV6f5yTV/wtU0+WIj04N1B9Z6DR5mv9TAh9yQ+kQ7tRILLg/h7L4TFWSsd5uc9pms1fbY+uBG9sDydKh0ZtkXHPJwjNA4d8Q2Gw2Y7ZHh6kDptOgYsDwvh+0JQNLHoIaHTQZmHySQpuFEPiYirfsYGbAoGRwSRYZ8nUOB5uOEpv8JCObHclCD8ZF9JFk+E2bkozzKgA1eBpI+dTMhkHfrEudPAy+BmNJ+XxqkDNgC04M/somGU9cocni0y/tXNvwC6TZ4NwlGbMEdCYZ79Fx/slXH/iA3236VR/76JVmA1n2mK2RtjwjmEsy9nepkw7QKkd90wZ6AZ3aKMiQRw6wc0KyzBTyB7kkQ5e6BXKzPXxEF371wS7pw/XwT2eP4EFbpLVF/dox0+rHVy870dpEhiw5edLaiHcY1KMcu9WVZFwL/KRMkvEmc0t6AjrtSTLOJ93KqTtZytHPLjztVrfAlZwvLLU9zs8DtyBp1+nrrrxy9A/dS9SE6nMPFtTctNESjc71/2Tgo+S6SKeX/2o0oFrx/jRT08kyAL3mNX9fb/inf1oX3tJbD9woHkhcfYuqJH0JHoAOb8k5+jM5kD1aokaHm6QMrgYpnSdZnaZvm/Yy2Kdgw6apextP1UvWN0lg4NPxmuUxQ/TABz6wLBv4hi0vyXinCNkk1I92IJIljZ5A1wQ8NJxklEsiOWxH6BymjPTFANNmGPBpknqP93iPshyTZLRPu5wTAyUaBknGU1RJ9l9uR8ccOKsPeg2CySKzHmQNkOST5dwkGU804XXR8eQWXep03vCTDJvorD6cW7Y1OYIOm6vVSRYvWXSy16BOF/nXvva14zzi051k6JVmFx3k0K4zuPqgN1nOvXJr/pQj06L7y6dsVC+dsz1oMuoTsMNk3APJ0qezV9lkqU9dSYad1UeS8YQXO+ljD/nOGo+iT77lKnnJco8lGfnsxFcmyfCHsmzBRyfLLBhd+GwASYYd2jP51Ydy2uHe9cXDzJDrKUnnbv8vRg+8tpe4/vHq143rI0njWqCuf2Swls86iQbr5EfSTNDppmqnWupkutaHzBoZg6r463SS2mno/0qa2/D61189vi3U9th64Eb0gI4sydCokxxEf+hs5TV5Qf/KJhkdqI7VN1UdafVBNzAoeLzWspclDW/ftZfCC+wMfjpvAw5sY6c8MzwCJC+30ymTa5Xj3ljXmWTcO/IOQ7LkJTmcNQYbfqCLjQTUD+MdBfJuacA3SUbAwO8GLYMaWnuSpe34ZAE+GZAsA2/14fyZ0eAX5wxOMmaj+aNFxmDrXBncpekiB+gmpy7lpQ2e8pKDgVq55KDeta1sMvPhnCQZs4h49KqLjfQnGbMZyWIfefUINNStHa4ZfGUEa3CScb0kGdcsOXZqE1lyeMliH50gSc2DPWh2z7J0A3xtxlcOZvve3t5+vdLyyGoLPWh8bVRmptUlbXYJJgMnGfcCPcokGb6Szw5+IDfPE18kGTaoTxl1J1HV0KUcPgY9sJkuy3tmuGYe/tlA+TWcTX6b/+bzgPPwupNfEpKMayARrqRKutZH82byenkzo2olVa2plqMLLETVQp4Ug5rR/1WVGrg/EvQCr3ih2GPwAAAQAElEQVTZy+ofr76qtsfWA28OD7gJpl6d40zr9I8C+WuYZdc4yZgt0EknKR0kSJZr2kCm47XHQDBjX4EnVuxfmDM/ZDxpZP+GDZ02ftoHovOe9bNPp62DTlLne0w9ytEL4yXLoGEQUQcePEF6ysK3JGCjAQywS7v4yABuAHZODF7S8kGScY7q5MGfszx9dDhf+M4jfUTRfCRNZ5Luw7IfdOErS07wQNf0nTxlk5QDP1lodQP1kaMjWfLYgTflk4z6qg/y+GSAcrC2Jtm3rUVHoMsetgE8oF58ZZR3TySRNQBP/cnCU3aCuoG24qGTRY4e/GRJD2X9QR8/kFWG7maP+yc5kGVTktHWKZss+VMvfpJxLpMlsKw+tGnKaBefkO2s4RM0SBZ9kw8DdimXZN9v5OUlGTrWdBLJAeTASNzAD3rADVRzqy9+5WtfU1e97sqqPk3pD6crGZRUJU03NOG/zvc4CHxGyYxPH0NnE6n+G4kFHyx37VR2UtIuWobW9th64Eb2gE4kSenYqg+DItq3XdfdUUDmTKCDV57uVlnotbxOnl5ysL0Ffm7AG549bm3jqUeovd/Fhk6bWj0WLPhRdupVXhqgwbqec6HVD5QFswyeWQL2J4He/HAj1ZBkDI4GVO3gryTjG7xzawA0iIKZlyyDpDzlqg90srRduWTRMcu0yPinZw7WU25ieeipEz6cpkR5fCBNDi/J/rUpqKk+nG9yZJLFvinLNnkwuRYf/+zASzJ8kyyYDvJJKll46gHJwuMHMhPooa/6SDLsU3/1QYZOkCw+bfb4p8f5SDJsmDLJIjd1sJt+8tUHuak3WWTx2JFk1J8s54YcUB5UH0nG8txMz/xkaZ80ferXbnJswE8y9MvHh8nMvDqHI1nqOQfRM4po7xkFbkAm3eAGqDjvouo7DOet5AILiCfS8UWynJtk4ur7AKSq0n/VRxZo1P9Nn/1/Z4qMAuOjOV1JUdk4SSUNVQvOzkncPPyT4J0+fk+jtsfWAzeiB5Klw9QhuwktS722p0BtOPabPRcC3rUC/G6Sl8l5d4pNyWh86TXI83i6Znm6xztcPJ1jP4oO2KO5fmeInPeLsIkeP4JJD548tLw1TB4MZh7bwEzTh/buFbrksckL+XT4fJMc3JNsvaXC5qRh8O6xY2WQwkqWcz3bcmz3WHWLqlowCZEGG9JPjG/1ycLbbTkyIOn+aWenDIB002Ug3Gz2Kv1HppUsOpvY3dnpz05uNsWOTWMMX+iGbNddXe5E8wfZH3Tv7O4OG1yX5K659tratD2d3V8GQ2H1RyXdpr3NCOpK5knYNG+37U6FWA2dbYvfQtzbr2vTS0EnOr8LNa8lT+pZ0p3Yz9t0+4DrMT1gDPvV3Vac2NtrPXtt107X1vZsqmYdTbZEf7Zy5XaP7RY/VBu7UWfz1bND18k6jnXbd3d3Rjn0pvl7eydaP+HB7iKts/+TyetEZy16Fl/vdHubVdUycnd2d2s5Uju7TctvaDNa906l/zb81tfMscsuawtZWf3R+loH3Z3q/81Sf5ps6FQT/U/RIZC3QLX2DKjWtVdVgHgrK7DILZ/SDGD3OcM5C3blh2Wb5X/TBh3OOmu6BbpYt6E1NM3u84YuelP9Wz163ZXLXjjXcdLnJcv5d24GVMp/9dHZNaDpquYPqOXojARvSc7PnUnAspOsi5VEqg98RMNOdbHGOZmZ9Jr1NdfWy1/20u4Mjrfw9v9W4IGbrIkGdp2kmx79/Oc/vyw92UwsqABe+LYGv/kz+WggH54g3xtjYTyBz5RZY/Q3fuM3ljfMenmeR5p3u2M2HY/2skPlydBBp7RyAG+dVh8+mHwY4AEyAD1Bmg3kvvmbv7ls4PRiPL9RxDdJ9s8JP+0nbmkEM9kKn7TN+T1JDqTDG0R/EEv3NTsN1cORoru7BnC9eAuMESpN7HR/3niTOt49vcG9+8va7B2vnWZ30aoTVfovAyifgS44/gfdA2srqWod5MBe09e2gj0Vtw17ez34tf4xA5HLKnupY7e9vK5Jq2+5arN2WqY2J7ruE12C5TutswY98mu386p5Xajl905oRKdboho2XWdrq2PpzNZDVzrA2Bzv/rV1p4OZ1liy8dPE3uZ47RyrDmpOVKmk4UTbs7ezU2lHsBPQvddtOTGq3lSTLd/BZI7XdXW8NurrvC7S/M5vPdV177QDQamn6TRs9q6rna4bf9MyqZ2qyvX+2qhucQre6dxSaUPatmp2t6prSbcn1URrTl3X+WCPwF6K7amuqX1z3aZKuxrJrdpsBu7m1jh2qrpInche+dtU+6R9Vh2gFXofNkNc+QmunWta25s6p0sVe0beQjR3r2Ep16ei9deAans3J4FEC41/9JD2MWHk+JiMM+Gqbn3tH0Q7AdHNxsOAD1pssZrwUUBgDSsZdYKZnWSSbzZ83XXX1t++8pXVDa4kB1AZvFodzalqmVofg7lmHE3vnFpuVarJ/i9QLZRKa0h/Nkgfgr2+6P/u715Zr7/66pbb/m89cON5QJCx1ualZr7Fe5eIx83trfH4+QRPYQEvWAP4M42egAek4QnSYJadWD02MQu4yHqBGmwJzBNgM40mq5x8ugCeNL40esLMw1+DfGkYKEu/oOc+97lPWXqzVLfpjn+vO3Z47avD6XXeLZVO0p11Bxf9mZ2m05aCpnXm6cEy3RNtOljYSY9w3fcU2RbrVH9WHdvZrQ1/9MiUppWrnSoD4aYH6k3Tm3S6y53o8gu9V+kZj1EzmYa9BkHFsR4Qdht2uky1r6t1D9zlVZjmDZm9qiS1Idi8LlK12+lqC7tONrRI8zonXdNO493ObPm9lg/ZVJ3o4GOv7T7RkcxepTba2enaPVZdoqQXqB50O79ldnYvo6jT1amG1i9npzYjPT5at0ClUSebr05Q1aaldrqezU77Dm6nbDZdOm1g86ph0/QC+AtUFszOva4LdNHiu00tx16jTdqaVLXKqnROQ3ugmlMdrxX3dKL/N8O2tqIu21TBXXLwyfI13jgfJE/WX42LlsabTVo0nbtbaZurtRT7QRZ7N2Q3XcGAVn/yv82SU8ear65xnk/S7ACTt9v8nZNAFo0HpKl0ikEkAEIl7as2svhi0wHa9aG903Kbk1B9NFmzOJ1gt/nqG4BuGPy2iw382pdXLQWr4JPuqdNhMkDdcPVxU/Qlf/+qV9XVV11ZSWr8NXZNJiO18NqWTlb1R2oe6WRmYmApMBKHPvjkEGtJKpC+QKqV40ALpFmp3c7LTmoY1TidmaRe/49X1Ynj19X22HrgxvZAktrd3R2Pn9vI6KcmvHDNi9CAF8UBL3LD93I7j6WjgfTMg6fsxGQBWZgMDLwbRFrerMvbY9Fe5OYttX4fiRyaTvUp60V05JSlA18+Gm/S0uQnKCMPoMlOUIenVq677rrug7vzru5Cu6NrNO7PwzMo+LcYWMxtg6tSpx7Jwll3sugJJ7rsHugP10I1LW/g5cM4MmBnaO9hITs9CDd0gHNSfVe6GbnddQ16rwMNA9qmZwTSzL3qv/bnpsFgYxCsLr9pONBRpGpjlOlAaLeBDO6mc1QwZFsHgzaNN21jx20dN+0t9XYZ/KTb3SC/WmZ3t+1tBSeMTB3sJD3UN73pdrN8r1J75Pt+2HT+pjr/xG5Xs1vHcqxatLq6MhgajLPp6or2hiVRzB5C8rpAWmcab1bQ1RXYdJ46qu0Ag66d2nR60Du7VfyWTdu1aX7XFy1pujbVxRvQe81cQ89V8Olm07bL37Rc/zcS2IBW2YyqoaNKNbUDN1DdoijkAB/pNpwCXZjcBu7Ia681tBUtqs4uHtAfSfsvdZtOCmS7hU1tGtrsk9JK4MDNqrSDxnnpNgxndRqWVKq1QkOHj1lWUDGglezzmt4bULXgzQrP0ixfIC0LqjFAL9D5DACdtwFtSLul1nC9OrKpEbA23retdbhGR+0naekJ+DcGWOJ6zatfVe6/naSSVPlvnKT6f8DJj0r1gXmAFl6nz/a/MwRG4VbjHw1OqmhWU/2J19D/xbBKavzBDQKgnb6j/bjfP7TxnDJ0bz+2HriBHnAtubaoQSd95TXs9aDh0VeDP7DZF9h3YSMwLO19IvY+kMFXBsg3W4IHvK2Zflg5gE9mAj34yuOxQRq25DR5dAPlyaLlsQHGRyuLlg/PPGk6YTyy8KyDHfL55DBow2HeLSmdNmZCkz326vZRCyRyuxtfdbLaql19yquyDEd7vewDspNe2jrRY81e+SN34rrjldHDV8+ebOqEwagH2Kquq3Ea73WQs2mFu0mHDQ3Zqb0Tx1tkr8u2XMvsdN6ml8rId4dXZmI6swwKx7v8Xm3q2v6i12LVBWtnpyWZ37iauRn1brpIDyjHe5Dv+ti3z+9S7Nw7caLr7i+MjdP2VeO9LkvNiS435MnS2di/fEtkrgU625Sup3NObNrOtD+6PT3IV0O7sv1czZPXuMXalKo2qfba4JbZa2hLR0C0BEUttFlg0/gwKN/xYjE3J31dh4QWuxSuGm1okp1tYNfdib3WP2CvNq2ovdQ2Nl173ZY9hYbA4PesiBk7MGRbvhra+pYbYtXFBrBf0LTbpzPa2NCitTavtXfzU5qvRjN/YK8bloZlcNyUc73fvOp0V3WisTJLqjrVkKpNV6CdjQZPHXid2+lNncim9lDt6z693dYaMOS7kr19WPh77aL+7xJpaF5/7i0amto0jBpcam1VpzWyuU31594+VFNrWPJP89k69k7CkGjjtAF0JeMfDUbiRvhw/f/9379qvIYiSbdnp9IX/07QCzSz/5uunFpjy6wZI7l8rNmn0DvVSoaa8VHjQI5yJ1PowSPbiTReGzTondROduqaa6+pV7z85WPmp7bH1gM3wANJX2kN8waDgb0VOnuBAPXJIjdpWBAhWDIzJA2SQIVvqUwHt9vfmAUVdOLROWl5ZJNUklFOmnySko8WnNClfPXBNnyQLGXld9Yo42kYdtFFB6xdMz9JkQf4yaIjOcDqkJ8sPDoAHUA5+GKBpXM/6Jqn3bMd2qrNPW7U8WuurZ3+4/dK9Ri6V9eeuK6uOXFtveGaN3W6R7n2y7XXXDNeHqnMtW9sugOUTXfoJzq4ueZNbyqd7fGeMTvRQcamBzoPZ2x08k2/6U1vrOMtf7z1nugA55rWe911146O+U3dxx3vEX+vB+Lr6kSdaHzN8Wurx7I60YOSgfSaln1TB1/VBraJww51HW/etW2/uvd6qW6vgxqBdnpgGjZ0OXjTdmrfdZ2/6dHvTSfr37T+9KjOpr0OyAxQm7a3L5hK21Et2w6o4xWSrbVx+6LH005X2ddzvGrQ3dTGOx0MLLDXPq2GHhQ66GihFmDHAmpe4ETzwaax+luB/xofzYPlDbJt22ti05aM/x6nu2lEWr5r2yyw15bsVfuyMR9uWmivYdPpTRcUfJzIpo53G483b69h0zCCxNbR/y1F5V7rEi167wAAEABJREFUnpUsOG1Dta6lUS2Thi6w1z460b7pq6WOd+nrGuATLc+nLdI1bOpEyzune+0S7t0b5arwmuxSnUGmEd5ec8a1gNdtH+naG3/H+7Oza4H2NMFDkE7vQ5+PhW5lrZ8P2MsmeNq4V5v+a4H+33Sd+M75ADy5za81NI/WCQd5o0CNa0mDW64543/opmOkqouo6WTiBqBXverv6rX/8OrKiCNSyQI72T1J18D94X9AcypVA+rQgX+IdUqyPX9K+mRiVQzZRlRDkkagGu/U7s5uMTTZqQR/gWv75v1//+qvSudS22PrgQv0wLzJkgwNSfavM4wk4zHYZOELWIByBkqByG4HNmiBkAEuSUknSxmDC5A/AxK6r+sB0UwNnCyy+ElKHUnGYIa2yZnua3qgVbc6BTawMvTPtB+wfMELXlDe/+NHGJVLFv3klWefckmg0bngk8VAw2DSSU7xjbyLCXTba+jGVKU71jr1uGxnt/7zN39LfeWXf0WP75v6hV/+pfqar///12ted2X9+m/9Vn3Tt/w/9Zf/71/V//yj/1mf9wVfUK/++3+oN77+TfU1T/maes6vPrdec+VV9R3P+O561g/+QL2xg58f/KEfqv/2Yz9WV199dT2/z8tXf+3X1JVXva6uuvqqevLnPrlefeU/1Mte+fJ6xnd/V/3a857XEzEn6unf/vR63vOe3+f/RH3DN/yn+o7veHrbslfPee6v1lO++qn1969+db3whb9dX//1/6le/L//d/3RH//x4L/8la8sAYtXIzz3ec+t13U9T//Op9d/fdYz6+rXv75+6Id/pP7Hj/+PrvvqevZP/3T9xy/+orr2mjfUn734T+o/fO7n1BuufUP9n5f+n/p/nvYt9fzf+LUSePVpr83OXp3YXFd7G8Pq8ardFN+tYUOwIUntNLREZac/JyDLsam9OtFDXYOpkg409rKpvcaCjwXv1QgiukztVO11ILZXzavqcjUoqU3nL4EAHh1VeAv0fZiGNnKv4UQDnM7caToN1bBpGVCNwaArndXQ2Bi8d9LevbZ32jdwW8I3e+2fgdNWNmwaCpRBu/VAdWBb8Yn6mlfqqCrtaMmqTYqNJb9hU+nc/t/Uwu802U3ntXDNY682rWNTmxbv/5aq2unMDCqDqqZzGLpA6K7qnNZIL5BqvAGdL66rxotULUfnVUPXWpsOYNag+afAJj3TdwDpdK2h3nzH6//xH+sf/r6XuNrWpD2QnUqfg52gQXUz4IZyNB556Bp5/VHjaP7AZ/mge4ikP0Gjk/8ZutKpBTLS46OV939V/KeSFEWLsTtN79Sb3viGetnfvKQ2rszaHlsPXLgHkpRgIFmutRkAJBkDUZKhHN/1liy/jfTKHmi+6Zu+qZ7whCeUH3/044o/8RM/MfYICWh+5Vd+pWxM/uu//uv+dn+8fPPGp0dA44V3gqckIz/J+MavMvWQ2+3AynIVuRncyBM0mYEBdJF59rOfPZ5Gs1nZBukv+ZIvKY+lX3ny92jUTTedytEjjU6WNiYLxgfJqWm8CbP8TF9UWLNGR75YnWT0JWneuzzgnevhj3hEeaT5inveo97twQ+qY7c5Vn7Y8kEPere641u+Rf2zK+5W/+K93rve4i3vUDrwB7/bg+oe9367uvz2t6/7P+ABde/7vH1l97K659vdu+5573vXZbe9XV3xtveod7z/A2rn2G16KE09+D3+ed3+Dm9Rt7vDHeud7nf/utfd71nH9nbq/vd7QN3jinv2QLFbD7z/O9c7v9M717Fjl9Vb3+1t6oEPelDdoXX9szvftd79QQ+pu7z1W9db3fmt6kEPfnBdfrvbV3aO1Xs97GF117e527DlXR/4oLbnnbvOY3Xfd3zHtuU+tXvZbeod7vdO9eAHPrAuv81l9RZvccf65w99z7quZ57u8FZvUe/yoHepu9/j7t3vGtI62OmZKdfipp2z1+s7BvrdHujS0DdO3yPH68TedbWp63pwPlHHepQEqQ41OlgQFKT93UULtMOKrhauvdZZY4TcFHyiPXOiy3TjC2Snqlpmr3ljwK/qKnuYb/FNpaoF9qqqV99aZ88s7ezWZmfi1Ikuf7zF9tIfLb/bg+1uM1M7FWWbv9e4pDfN3Uu1oqpKV5uF7vZUdZ1t5yab0n42gr2c6HRbvdPQdH/WXs/WbRp2embnWOvbaegsKqovsla9aaiTR9fRde103SHXjUHv9qxMW1id1UVa5kS1O9LJhmFvdbpBw52HVll9dMv7s4Xbj5sOVEE1Pi20XHuv7eoybXPaDzsNUVPb1M3uvNQ+nryqlqgq9YIm9+lOd4n2Xy1QdRLnpOYaZYdMnXokqSSDmWSfHowL+Nh0fPDyl/1NmWHNTmon7dWTehe6qisZ0LUtOLU6Tkms+KeSCbkMVXJ2fBxAFhIa4OMka5CpdDLpz4YkK0N3KkmljZ/w9z199YqX/01tj60HbqgHdnSWfZPQk/R11oB248ATDADoV73qVeXx72c+85l1m9vcpryE8G//9m/rP//n/1w//MM/3IPBiSLzB3/wB4W/u7tbd7vb3boT2wzZ293udtSMgEfQJX/qkSfQmTah5cF4wPuGKGCf9HOe85z6lm/5lvJE2sd8zMfUYx/72BIoeRz9537u5+qYd5M0sN8MkbITlKcnyXKPNZ55SQaZZNg+EhfZhzYzWRvhfeim9f84V/u8Xvr51x/0r+v9P/DRtdndqfu90/3qAz7g0fVWb/mW9Q73vU990Ad8YN29g4q3+Wf/rD7iIz+i7tBBy+3vcNv6iI94TD2wA6bb3ebyet9HvG89/GGPqMtve3k94uGPqPd66Hs1fdt6p3e8X33Uh39k3b7P/Vvf+S71iR//CXX7lrnLne5c7/eoR9X93uF+dZtcVv/q0R9QD7j//eu2HSD9mw/+N/Xo932/MnK8cwdN/78P/pB6i9vfsd75HR9QH/JBH1xXtC1vd8+3qw/70H9bV3RgVH18zEd/dD3o3d6t67zdqP9924Y7XH6Heljb8V7v+dC6YwdID3yXd6mP/+iPq9vs3Lbe7u73qE/6+E+st7zjW9Sd3+rO9aj3fVTd+173rM21Hcxcd6KOZbdue9ltxrVRTfcQ2QHM8drpBZydHjh3Go9lsEGf6AH5ugWMlumRvEfETc8YbXq5LnvHe7DcFL/vpvv0MWhvareaLVDonGMNO30vpqE6GDvWwrub6joXsLn62Cjb6ZY91jYd2znWGlKVhjE4dwG4UWuuDX5bnI6CBCHZ9PXcvOMjv8ax2zx5u0XHThdrvFfdlga45WUNUKLt27TNaXrTzE52DVXHmj7WgcuxE1W7Xc4m5ss6J8f3hq7atOou4//E8fZHBy87XSYts9OeyAiAUgM3vy9Qn8Ufx1t+023nNvk7bFZxYzp2q2qvfb3XQeimz0vttAEdlBXoxm3S9TWW3qtrW28Hbptru8y1SlZ6eTStfNPnfdCtt09ry7U947O6H6i2JVW9HrZpB+5U1U77Jm0XqEr/p9o1Axcd3eYC5VjyNs3f7PPo3bTuBZLWQfQGwsv+5qU923plZSeVnISmd5puRoHmVqqP/uj/Jvw31TL9L3Eyv3kHqZp5g9UfM52k+KT2jy6XpNKMCTVS1Udz+r86ncTngJ2dpgFew05DkhrR2s5O/c1L/m+J6Gp7bD1wnh5Isl8iOZoWkBgwzZYkKWkByG/8xm/UL/zCL5QnogRA3n3zpV/6pXWve92rXvrSl/bNdnUlGUtlOqs73OEO5acozMoIUARMf/mXf1l3vOMdS1Dyile8on78x398vMvnJ3/yJ8uSlcAlSb3sZS+rH/3RHy0vGfyZn/mZEUjRyS62XHXVVcMWgZaXFD7pSU+qxz/+8fX5n//59ZjHPKbuete7jtmm6mOn7xnlBAPJ0mZt66xT/pMM+yczyST3+ckBbz/zFkBoH0gyOlLnLJVhWRoLNPnvoCPurO6Aj+3sVl22U7e97WV9nndqr7/pC0Jvd9vb1mU9flzWMpd1T73bem972WV1u9vdtmcaevg4cbx2b3OsjDPXvvFNPfDt1rF0+R48brN7m9rZ7NY1b7y2dnOsBEbXvfGauvyy29Zu60vr3T12rMt3unVm91hdduy23b/t1vFrj9flTV+2c6ytrqod/yl7dy7rQGS3+Sda5lifU/oM5rvZqdtdfruu67LqL/B1rNt028suGwOa4OXyLmdAMyDfftN633BdN/nyunznti1TddudyxpuU7sndmu3blPH9nbrWAcLdc2m83ca0vzG1Uf7otpHSdPtzCW517bK32nmZvhwr/OTNL9ZPVCmdfa4XHutc7eO1WX9t7luUzs9Jh9rX9U1e11PjcE1zTdhsdOBxPDV3k4da107redYVcul0hXgpUfavWuOV9qm3Z203zdtaw0/V5fBq3GkP1Mn+vN4232tPVgSPRDvtFySFk/1R2Unla5THemBHlZwN7u1m8sGnBj2pr11WbE/16Z2um1hc1W1hnbTpm6zu1snOpisPjqkrOuyV7W706c1JYBoZw3ZGp+dV5vyn2O7JWjqi62OXbbbM3PHa68zNg2pqhDrNp/o5fNNB1eV3dokdV1LdVjTdJVT2Oa38G61u4r2nZ1jtdc27GSndvoa6iK1O+pO7bat7qG9Djx3dkcttRxhRh1vn7VoddVtdhbo1Im2A+//Y+9NwOWqrjvf/9q7qu6gq1mISSCJQQIxmBnMaLCxwUNit8fEc9rpOP66+8tLd15//SWABtxJXqfzXmIkOemXTuI4jodObEKwjUGAkACBQCDdURJoQtOdB925qs7p3zpVJV3JwnF/STq2c8+t/1lrrz2tvfaus1btXffeEgGUAjWoWmZhlJiblAoJSF3sbZKXkib5I1+ux48s8CaZh9jpOXL4DQULx2HBMt4syLIfycfNXZXLVBUITlMvT2fgZsaNTDOoA37qK5xIUOBE4jjndczIy16mKluhJMysoqgrnE1OZRDmafJk0sED+zhr79T0NW2B/10LvNmbysxkxpvc3+A06g7QnWXNaW7dulWe9j906EGNw38F3IMgDzjqcJaeXzuS8nq/9mu/Jg+O/PjJ/17Pf/pP/0nbt29Xe3u7/vN//s/y46mvfvWr+o3f+A3539LxnSL/K9IeyPjf8PG/qOxHZ/6HDD24MqvoePDgQe3bt0+uo/8vLz9S8379r0B7f+973/sYgTQ8PKwCu1Oumz/oXCenORxvVoBbzR41iuin8mXGw5iHrZnJx+hBjD8AixzbRB7quRAzZ5Sww+N/wdmdhiMliCn6sQ0P/LRcxBHgXjy4SE0FHFneomKxpMDOxfjYsPL5oJHxESmaCrm86oC4PGjNF/I4hFQhFzRjZqN4kOEaUvluXYpuET1iCCpNTlScVJTSAmmebXQl/C3lE0Xa8fnwtusIyqiSbd2X0M/b9u+PWZDcKZZZrwlOJ+ZQQokCbUUcp7fn4xP9YhWmg9EAABAASURBVBLWdio11IsoT+7JUrxhIVeHioG0lOMnMuYcu06Ggw/5vErFRCGayu5F6SAhH/OpjEdNCFjKikppI7GcSnSYUi8NBSXYrAxKyCdTUynBJoWcLJ9TSjkhCwRhORGglYIK+ToF2rMyesDTAIGBcP5l9JYSAkpxmUxpuQSXoFtJPq58AR0Yf8LOCLkKShWDMRrj/ZpI6J+GVJNEUyWTUvJiLkcXqVJLZMxVKSWf+Z9grdC4NFkmj3bTQDJig7w8+FEiuY4Fdvlc34QGE47RQoiScqILxpdgXg9U0F0pJi+IoYm4UhM0MMFaK9MXiqocgojzKC95DV+HCXkpAY0Yl3KW5VuMWfcpvWT5aaIQDASFGDVGcEXcJYt18jlIBE3z9JZTYjGTpdg7RZGkbOhIPeYqIZgUNhCtp2lZos3IHHngkpiwWaKipTKCL8Nmk/Tr+V7OA6g0Bom1ZtjQ11ySSrxkISgiKyVllcpuS1MiU4osg9G4JLMK1T/CdfTIYT4gHlKwkLVrweTwtMOskjYLkvMmypqz4i4zkwRqVKe7yEdcucNMedGqZGYAqtplygSqUs+XBAHIZDKrAIZXhXeFw5QBGLzLyryZ9+19Tb09PZq+pi3wj2EBDwockQeJt+cOxfkcb3jfWfHgwh3OZZddlu3a1HZN/DjLvwvigZA7KzOT1zlw4IA8MPHv3fi/pPDgxgMb/1cU/h2go0ePZt/P8SOrlStXyv9NhZnJvyfkuz8e7Dz11FPyPzJ46aWXZu+JOoIr16Gmm/dpZnI93fGKy8fg3/+ZPXt25nA9IPI0WVkbHpx5GU+7vk5rODVdk/+k0xii/Leaanq6jRI89Nj4mKIFjRwb1ujIKA/8lIcdD2ecZCGf55nN4wpv5bs1eYu4C9ITRfGsl7EOMvAkT3miGw6jKZfX6LFBzZ3VqDQUlX33I6TCn6hsqUaLkypF40Ah1bGJMRU5dhgnWCkj87KhLuDkSgo4EnfG4yprFIczSbeT4sLp0AJOoqwcLmRkoA9ly5RKFOpzYmHhk0tKOUsZK41pZHJcsSGPc0o0joMxnOUE4xkYOSbRp/JGXllFWvTv6oyg3yiBw7jRLDpMEjBMElQYfEpA53/VuIgaWTDmFBtM4hwD/Y26M1ZgB4OMclRxMiWgiThHk9crKWqCQSTYanS8yCZOoqwtArdizjTCzoQ70VJIK3nYa5IxJqSL6FFCxxLpCeyVUr4U0yxQKCYlJfRfDomKVsa2iSYtwc5SEcv4b98lbGel5CekSwQWYwSmRhBjOOqhiWGNxbLGrISNJogD0W1yTGPjo/JAp4RzTtElBpPR70hxTEXG7bqPoZPPj9uWGJD1I9GkiqyRMuOcQLeUvgeHhtE8zeDfAyp6GIM+Yi5KY6PYqYidihouswbRMRekhGCrRPslxlZkrDLsSnvGsZUFo+qEhoaHJMY6ib5ljg0T6rq9qC7zYIe2R8aHFQnEzAh0iFaKBGNjrh/rNYVPoAKR+RkaGJFKUcmEqTjCjFGHCJIxlXn/TKpcnGCneEST9FVWWSGaxlljw6PDcju7jhPliWw8JV9HvL+KrKlSQmnWcbFEHnZP0hIBTynTPaWdMuki9Yq0nzC/wt5mPmC96ZVinzfNPCWjp7tLRw4fVIIeZibDfsGCHGakTfAms5OBgJfLBK1CyvjqTZLpx7nCyYVMZiZVXqqyIikz7g7pOO/JwM3MUDRkcqsNICALDCYGxRA0ycQf2L9XA/08HDR9TVvgH24BM5O/4RIC6yIPeg8mPO2BjFPvwf+GjwcSnu/wI6uhoSF5QBFYl77D4vkrVqzQf/yP/1Hz5s2TBzH+vRszU4xRZ511ls4444zs+0G/+Iu/KA+M/B+SetnLL79c55xzTvYl6Q984ANqbW2V/2FFl/nf3Jk5cya7Dvmsv0n/f048IPy3v/I4cg/OfDfJv/fjcFkZhygu180Bm73MeP9l3E//rYzDwPQMJOHhVyI+CBn/xv592rv3dQLAekWcWpFghBnm2ZKKJz3Ou6i+7m4V2RlLh0fU98YhDXb1Kh8JJnwNYKMk0hY2Tsg/dvioGmKOY6xhuWP172vweJIwZcKDPxA8ZOcsUVKOG/Vz7N4M45wmM4eQyHjoR9qr890ElC5HU4LMcKSeZ9Qr4xxyBG6NHOOM9/aLYhrFmRdxQoH4BzejwHhyeNASTmUymWBnoIhjn8TNpJoxoxHnVNIkQQBbKSqlLk+Uzshrsi5VWh+QlTRRHEfRRAlOLBW6FaRJwolRnJQHGrFgmpyYUHGshOMrKWUt1YEwOqH6NCqIfAKjcbYtxpARwygdK3OMFjWCvSbLRfQq02aiojtw+ihDUxy9gYQAYYJAg1wCQkINgoiE86+J8jg5RZn3r6I8MJlI0IygIBLcMXkS7YjRlpGhmCI2FHyC7nkPOobG5d+5ydfXa4K0MY91ispPJmrA9jM4HsyFqJK/h8YnlIyPq8SxpX+4SAtSkcop+rj9vK9cLlXAnpMEASlzOTzUp+GRoex9WN9UL1+DRmDm+hTRIcXJlwi2iwTdhaLbb1SFEJRn6dn4pOR/TqA8SXBXlu9GTZTHZNhrhDVWGhqUMZ66BiabcTex5gpEXGOjxzTpARv5k929jMNUx/PEyin6FyWCS6ZWBdZdQa6vy0syj9oY95wZTSqkJlrVUGevkuFxpeiRMvYUGxh9NBAEEy9j4pLGfKy8t5rq65USDAUCizLRbeS9kaP9hkJORn6RACxhvPV50rTBglIefx0p48FUQnAUkQdgvE/E+tc/0uX+/9Chg8QDE9jMeK+EDEb/joDNzYLMrApVqenENZWvSF1CFckZ/f1XMJtSsspWySm1rdKmlzdlvJkzJrMakFf5gPI1WDAFMDoyrI72Vo2PjWn6mrbAP9QCZsZ7Ms3gQcMkD0UPKjxQWbJkSRZwfOtb38rWpwcghw8flv+TT//+jh8rpbyhvbw/PP1Lzl/4whey37LKsWu0bNmy4+p5UPSpT31KH/rQh+Rt+y7QL/3SL2nDhg265ppr9Cu/8ivZd3XOP/98+Y6Q7xr5r6x7Ox78uPziiy+W9/ntb387a3dgYEB//dd/Lf9P7y6r52HluviukwdjHsw5oj8oGWdWqXozsyr3T0P+qVvNtGcMZhmXzZ/b6qscI/q/5PA/guo2cLguKUEGk6gDHBc2v/iySoPHlI4X1fbCNvUf6cSJJZrA8UzgnIuRNnmJQPiRb3xLI4eOqNGicklROYIA4TDwkwrsIjnytO00UD7iFFI+Bc9ip2hGoA7lizjDiOMLw6MKHnDgCMzrFssiEpFwqnkcWLl3ULufeV67n9+qQBDU1NCgxkKBPhPV4bzy7JIIZyScVr1MjbRfT9/1OJcUJxRxUl4u8AGxjnzXJyFISggphDN1/WcRlOXoL2FnIVDHCIRy5OcIKFJ2GfB8moFuBd4HDfmykpF+DR0+oD6CSZsYUR0BRY7ApJ4dlaa6qIKPdwQ5AcD8xrwaPHhIxnCik8SDRcY2kQUPkf5THHgeWmD8dfRXh27mgR1jct3ytCsCAw8WhI4NAYdGACHyo+uE7XxsBWwTkQd0zDHWAkHAwMFDOrLlFaWDI8p7sIUtUoKKHGUa2anKj5ek0TECgknV4cTr2SkpcLzViJ2M4McIoPLoZQQwkaAyjx6BAFCMre255zQ50K8c5Z5+9BENdXUqz1ow9BLI0VcjwWueue57/XU9/8ijGmZ3dwZhYo78eubN2IEJBCNehniKIAHbsXbj6Kg2P/yIjmxvJdAoKSEoyXPsKtZMgfUxkw83vnZ2bXlJr4Ni3yBrZlwFTWoGizBPgGvoIuYuoHMBu9ZbWTlsS/SalVVpXCJge/gbf6GJvm4V+wb0Bsfvo13dBIUlBdZzwJ45+vWAq5616LZtRP+IfWfEvAxbJaO0g008yJrBTrQHYIExB8ZPTE7kOCnzeSNo8yBIvB/ykryMKAN7/GVmx/mpTMrzdGr6VH4Ue72+e6fGR0cUjPXBGjHiAjOTmSGrULMqVY0qu8zvWR4MVA5lUgRTXxVZll3NN6vJKjRMLX4yXykgr5DBc00GcchlMn4EoKTNgsxq/AmaDdLzGGgJ47a27ODYq1vT17QF/iEW8MDAzORO08zkuyVmlXXnuy4ecPhvcH3ta1+Tf+n461//uh577DENDvIAomOv729WD5p8p8aPyPzL0B//+MeznR8zkwcjbW1t2rFjh/wI6zOf+Yz8uzn+ycSPuDwIeo6Hq393x4Mh/x7ROM6t9ivqdKPZHGO9//3v1/Lly+W/Xu/fM/r93/99feMb39CcOXN04YUXyp28t+lwnU6Ft/OzBjOTz4GPy8f73ve+N/uiuP/T10geERHP3LIym+AwPfAp4wDzBDKl3gHt2tGiBQsWynBcCZ98R9lVmMS54xc1wXHGvtYOFQeHlOK8EoKX8a4+jR7t0ciRbhUmyjjDouwYn+z5dN1ApTgyoWRwVOkgRyE44bHD3RplR2mMOvHYuApl4ZgDQUuOHRQph3MbZ/fwyN69GucT+cDOveretQeHNakUxzHc2aP+/YdUHhhSHMVpl6R6dlvKQ6Pq3X9Qxw4ekfdZQJYnb5IxDR/ulMMI7HI4wgIBXR1BQx6HX2a3POnpVUJ7I0c7ldB3JFArECTU0994d4/69+xH/yECrhGVR/vV9vwzev3lF1Qe6sexjRL8lJQFCOzSFAd6NNxzWCNH31A6NqhkfEA2cUw5HHg9QVE9/abHjsnYDbLhY4xjUEWCiB4C0IneHhzvuHIEPwltT/b16hhB6DD2Kh8bk7BlPQFDMjymoYOHNXyoS4Y8TwCRYNti/5DGsNkoc9Hx3FZ1bHxew9gqMM6cRHAQZOxKFQkoJ7v7dAxbjvcPKjk2ojF21foPHM76cKefjg2rxJEmB5pqIAiI7NqkBMfDe/drwze+qYE9exVZB2fXN6iJtZCyYzjW16MxjiZ7jxzW+OCAxC5Hkfb3btuR2TfHeskTOPS/cVgD+/YrGRohIEkVPQjAh0WCVqHLoeZ22t8njbF2CLQm+vqzNTZEwF1iDfq89e7Zp87WXRo92KmhI12aJCBNS8zP+CA7MOPsCg2op/MNDQ92Kp0YVJm5mBjpU2m4hx3Nw5oYHdDSs+fRx6B6Onbr2UcfU8+eA0ro3zHW06dudj/HWD/GOhN2HiXIKg0MH5+ThN1I3mxyjDP+7sNHNMicCXuIcQq7FXlvdWOPvqOd2W6ar2FjPgLzcbqXmZ1OfFpZNwHnrp1tdFOUBcsQLJwU7BxPk08g4S9Vb5KMl/ldfhk3hwvMnHPIk/KkWTXt5DjvCXGZqmMyCgNNuUzHZbDKcOJ2UtrbNSQBxh9SIZA6DYLnM9ixsRHtfX23Oo8e0fT1k26Bf379Uj5JOFyTGnXezPCNqbNZ0BPZHfH1N07g4UdRn/vc57Rw4UL98R//cXZM5b/p9da3vlX33HPP8V9Z93w0BOtdAAAQAElEQVTfbfEdmYsuuij7MvPv/d7v6dChQ5o/fz7PiSTbOfLv+HyL3SMPVnbv3i3/v1o33nhjFiB1dnbKd5G+8pWvyMt58OPfLXJdXKcSn3j9f2z5l6r9aOzll19WS0uLfFfJgyVvy8v4QJya8f4BXt9lPmazylidd1kNtfRUWuNrZX7SqD/g2FXnsz2ahZwSdkQSAo9LLrlUF15wsXp4kCdklfkUn2aOZpJPtmMEIZ2aOZPPsnxiHT7ahRNKNXvBfNZAWYGdk7w36nV8F4QgaJZJgeBA7JC8vO15bf3BY9q5aZNe+s7f6vCOZoKUXdq95TmNdB3N2p9gzrf+3SMKOPuOrVu0bcMT6njiKbU+9rg6t++QDQ4olMYJRyaVEHBMdB5Vy2Mb1Pb4Bu1/ZpOG9+1TA4HAeH+32l94Tq88/gO1Uv/FR7+vbo75k5FjmsAZN//Nw7T5mLZveFJ72MHS4Jj6d+5R2w+e0s4nN2r7o49q39YXFAhAiuxmlPwpzSf70W071fY/H9X+p59TyyPf187HntYEwVxKYLLvxZfU8Z3HdGDjc3rhkb9V/+5WTXYd1pHWFr3R2qYunDcxoXijENxM4kB3acf3vqcDT9Hf3z6iQ1tfUtrVpX0vvaRDlM+NJxo70qudz7+oIQI7wzYvfeuv1fGDjerY8KzaNmzW4IEDBE2H1Pr0RrU//Lj2PP6MXnzkEXXt2kUgNaYyzv/Fv/kb7Xh6g15+/HvatWkjbR7U0V1t2v7449r28KNq+dvv6fArzTrU3KyOF5+XrKgkGVWO3aWxzi7tfupp7dn8rFp+8Lh2gNe2vKAdT/xArz7+A7Wz45pwhPQGuu99dZsCti8dG1J3xy4N7dylN7a9ojK7N8f40FI/OKBGdhw0NKD+1/dpy9e/o31PPqdXaOPlJ59U/6E3lOd4cg7HkZGAVqyB9iee1M6/+672bdionc9t0SiBUWQXyAiSAkGhoPW8L2eEwNoY0p5nX1DHY09q12NP6GXq7X75JSUEq3MI2oVtD255njH8QFsf/ltNsFZiaVR7W7bpme98S83f/y7z/wP17GwncO1T+9PPaAftvMgO1CGeFXFgRIWBMY21tKuHXZP97a9q5PA+7Xlpi5o3fF/NTz/OvD+sYzybbHxMrzxKe9iunbW5/ZG/086nn5QN96t4+JD2bNqsl8l/jnX2MnYsE9QW3zig7d97VO3My3bWRQc2LzHehKOyN3ueuNyhv+c6Qp8HWP/j2N/f+zWYmQzb+XMu8mFGZnKYmfxHGc1EzsrkF3eXAyEhpf/dy6sGr+SM0xrMjCZrqanU5cDzgYDZibQR1JidSNcG6AM7CZRz5/Ta7g4dJcKc2sM0P22BmgWSxN2fZGY4t0qAY2Y8u8uZzKyy1sRVIriovQnLbOH6kdG9994rP3byAOijH/2ofvVXf1X+G1hXXXUVNaQbbrghO6ZasmRJthvjX2j+4Ac/KP8nof/u3/27rKyX8aMu/+2wD3HU5UHNZz/7Wf36r/+6li5dKq/rv5n1iU98Qh5UffjDH86+BO1Bjevh3yty3XIcn3lb/tthv/mbv5n9Krvr5r/R5bqaVcboYzazTD8fj1mFd4G/h8wq5TzPZTV4Xy4zq5T3dqama+V+Emh1JnFwaMODL+Wh58FPgDbUz5D/teXEg12eToHjK+H8hzoPq25sVPPPXiCX7cDRveXqK5UWglI8ep75n1WWGmnSKJ/Pp7LRYYkjjlLPET27aYPqOY45c94clTgmaHniCY0ePqjXt29T7+sd8uOEN1q26/VXX1JxqFebHntUM3GC586ZrdKRo9r7/PMqd3cpZxxp5EqaZGdkx9NPq49dpYuXLlaOY6LuQ3s0oziG4+/Q9qc2qA49zj/7TL3x+mtqeXaTJgiQd3zzWyrt2qklC+apiWBtB46pm0DDA44jzS06ExvM40ii65Wt6DSqyZBqJJcwlnGNtOxR+2MbVceuyfxYpz1PP88xS7u6caJbvvsYfUvnn3ee+tnpefqvvq5C/zGdWZihmfl65XN1fLg3AjYRvEkv4qCPvbZfi888VzPYJehq7lDCDtfBl7drjwd5BD7HOgfUsXWbxjmKKu3dp1e+95gK9L3onCXqo+5LBHRjPZ16fetWHes4oEWz5qvAbsgL3/mORtl5avvr7+ho8ys65+zZmlGXaO9Lz+vQtpd0+LWd2kpQOc6OyIzGJs3O12nBrAY1NeXZjRpTfZRyBJajvd1q3fKsjh7YqwWNdeomAGh78glFgs+FM+v07CN/owkc/eGtr2g/gWwyMcpO3yDBRIu6ObaaGVM1MF+R86lSb6de3fikjvV2qZ8dqJaNL2jGhHTe/HmM9xXtYT3Vc5xX4PjQA4e2Jzdp7/c36GzW4/wZM2izVbteepndvHFF2k0JsD0wLxKoGcdUwqnv3/Ki9r64VfPmzpIRfL+6cQN67FZEr2J/j3LUW3TmfB195kUdeup5ld44oie+9pdqGhvTBQ2zlO4/ot0ErqOHu9TxzAt648VmzWL+6kJBW77/tOKRYc1JpNkck9XPiuru3Kd9O7ZqRj7RBYsXqodg9xCBfLm/Xy8/9QN1EBTNqS/Q/wSB0VM68tKLOkJA0/XCS1rI7tfcObO04Xt/p6OvvKo3Hn9SQxzHLa5v1BmptP/FbfId02jsv6WB92qilPekuJzWQDJ7mZnMLOOn3t44sF9vEPRMcmzpz6+TYQoWsnpmVqGCSjJzapJMZlPhElUuqxC/U0QUlDRFqDe/wslZJjM7RUQ6kxl5krNmzgOBGh+m8AwmuDyYsoFayAaY8TzoatQfzjs7WnVg/77MsJq+pi1wGgv4m+xUsct8/Tj1PF9TzpuZJ+VvND8+8p0XP7ryYMWPUs4//3yZGQ+vKN/hefvb385xyYJM5jsvn/zkJ+XBj9fznSHfOfJdGw9wXP7pT386+67P4sWLsweB6+C8f+nZd2+8jwsuuCBr3/URV5lAzHnX0b8k/Za3vEX+3SD/DTPX0dvwMhTNXp728g4X1KjzU2Fmmd41mZerwfuqyX/SqFUVCjIFcSWpAmOpYyfHg8OXcKR72WXwDRzx7BDlOvnEXCYQXsAOnhEwbOT45pJbblCaNxVJG1v2qf8tnvESmwapiti8xLNGIcpive66+iZdfP5SzbOC5ucaNMGu0tns6OXq6tTHkVOZo4xXtm3T5cxNaGjQTdfdqEsWLtLsWKe6mNMwxxij/mvt7CSJa4LjsL27Xtfya6/S+TdfpaV33aQL3nKZfKdk+LVDmpGr11V33KolN16pq264WuMHjqjcsV/tTz2r8zieq+NoYU4+r4nhQXYZX9BYmFDfUI8m2ZlYfMZCXbziUoKVnPKMI8feWMpYyqGk3KIFOu/2a3TBbddIs+o01NOtPQROdTMbtfTtN2nBjZfqpo+8W2/s2qfJ3iGdQV+LFi/RwrPPEv5LaSFKdbRYF3XUj6048jnn3PN08aWX00tekxxNJcyHsolJSY8qGStqhE//DfNm65J33abzbrxCF1z9Fu1/tVWh55gaZzRqzjXLdfZbr9J1t9yi4tEBlV7exU5Ou2666a265JYb9Za3UW/R+Rrcc0il7kHNmjVLl73tdl32zndo9vmLNBv9ll9+hdhOk1lQkUVSNJMRFJ1/+QpdcvstmrvoXPlf177i1lu14oZrCS0o3t2vpvFUho5ldlZS6hRZB0k51YJzz1U6u1Gzli1VnNGgIrsXIkBOQqp49lyd97YbteyOG7RoyVKN7z+qct8xBYJnjRTZyXtGi/IzMXE966vEUkx1cOdrHD+NaTKPfqw748OM0U9eUaLviWhacNkyLb3zFq245SbNmj1HPb19GqP27AsWa8ntN+vCt16nK869QH1te1QkWJzYc1RLmhZoJm3MAD0EQwOgPDquCy5doevuvF1nX7RUvWPHZPV5hcXnqGHhAp239ELNIWhdfuVVzO3ZyucKBIwFjfYNSRy7+Xfdzr70Ii277WZdcMP1aiCg6d9zUAO7D2rB3IW6/Na36tr3vEN3f+yDqueod//zzTonP1sNHOY2zmiS/+r77tdeJ8CfRPtUb3aZ2WmzShy97tv7Or59LwF3ohAMhCpMRtpCkBlycyoFeF6STE5r8ISZSQI1KnmKm8nM5Jffq6wngUukyl0nXfR1OjFlaMHMskpWSfpdQia/oGYmgzczmTmU0cBAQogMJGRpC+SdBpVyQQf27dFutvhKLEpNX9MWOMUCZR7+LkpwfM77d3I8PRWh+iZymfORYy8v62kPgryuUzOTrzNPOzxQ8LJeboJP2p52jHNc5vk1eL6353W9nKe9H6dexssXebN7vqe9DS/v+bXgxvtxuZdxuZf3tPNT8WYyl5tZFlTleOh6uqZDjbrM+/e+zEw/iZfrmBKouHrELGLqeFYYyGn5xRdrEjs28wnenw/GPCbM/wCfYusISOrYIThy+LBsRoMazligMo/lXMgrVzaNdw9o5GA3RzlptrMRC3USDiE3OKHe1n16fsuWbAcjPzKpfBpV1zSTo8oFGmKnY4hAwemFV1+t0sioRjt79AKfgve0tmqYoyRTEF1xjypNllQcHleBNnI4ZtUVFAgK5pxzroQeNjSuxroZaqR9i0FzcfJ5jk/SIz0qcTRVgO/at1d9PV0669yzdKY7/Ssu1yVXrtDeva9p87ObtZPjmdLoiApMIfsgEu1MFoKGG0x25iyV5zYqKeQISiY5AuxTLh9lTQUVY6I8n+Tr0npNMs4Gdixirk4Wc0osyEIUD2XdTMC/aOkF2t++U5s3btKuHa1K/Xs57C7kjTKJcIGmJuwXiZjqofOwd2hskOVNjQvmK06WFRhrHfbPz54hEVQ1Nc3STMZuvcfUGOq0YP5C7GYqNMzQ/Ll8wChJwtE2zpqt+qYGqYHgr6GgsbogMbealExBSS6nEu/3PLstc885R2V2fMrsXtQ3zlLI5RVmz1S5UJCh25w0r8YkKhRTabzMrpShe16lGFVkbtL6vHL19apj/HGirLyZUmyZzKlXgt1moVsd9TzASxWlYiAIGlGesgMHD2jw2IAamhq1+KxzlEO3UilREnOK6JErBxWAYp3U2Kj8WQukGQ3Ks6PSUGhUQhvlGJXOmyXNn60J8hrYgUsJrtLeEc1WnQYPdWng4FEJe5539rlqapypukKDZs6bq1hfJ3PU5aVckGGH0Ei7Rckov3/XHr30/FYdaH9NydCE6v1clDlMQ5TNbJJmz1LEhvUEPmFS0khJDcxPvqlJ4yHoiquu1qzYoFLvsMSHhqPs7B3mFKZh9hwtXbxUloj5MJmdgP6ey5+POzvadOjgGwrBqkB3eDNvJ8jf2xkC8qrMrJJnZpIA1Myck1+wFd4kM26SKneddJm51OTEzE7KqyVCxpBpZlnB4+mM8Zspy6jmk6okpYxmtyzPYE+GD8wYbCDf+QwMNNQQMQATJK6jRw/rtV3tHMH2T+/+yFgrgwAAEABJREFUYI/pl46vJ1WvyAMksHaqSXlgYcZDrLoFW5ObmbycoxZkiMvru9OFzfLNTtQ1MxdnMDN5WXF5EAE5/vL6nmd2cl3vq5bndcwsa8Os0q7r4WUcztfKmtnxcXperW0zO66jmcmvXC7nRB4wmVmW7zYQl/fpvLdB8nhw5/xPHHBo8iGxs4AVpRQNmcNicVIvvPiizlu0KNsp8N/mMgqO8Qn2SHePzltyAQ50prZseUG33HGn/IrugMpSSHM6svewXnjsafUc6dcEjmyCT+Mq1OtQ+x7te6VD173tDi276y41nnW2Uup50LX8ouUSzmnz95/QVZdfqVnz5qmdHZSdBASX3XGHLnjbrZp33jns7vmjMofjyyvidBrrGuRBTnJsXHgQlY+VdJgjiiJOKsHhjI5OaHRokqObeg31DCrBSevsM1Qif96Spbr4Ltq+9SadyS7GOU0cv/X068zFS3TDh9+vK+66Tb77NOoBF449KSXoaxplp2YAT5TiBD1+CDjpqLzmN83TyOBIJdgjrZ5hTeAAm+adqQmCgZArSLFOITGcZYlgaUKvt3XoLddco+s/8K90za13qK2lXUfYacgTyJUJ7OhQxWOj2U6PH+kE7NV/sFOawOqjJQ1zXFTy9chYjeMvGxiVxlJNjBbVMzGu5IJF6kpL6u0dlJI8gWJRXQR9ozGq1NSIyaLKuSh5YMJu1UAwpfmCZHnGQeAaolLyxqPkSAl6RpiwcZNSngFD5ZJGWDNJLq+yghKCqTgZZCNl2ThIAsFgvYrkpYzfd4ByBKqN2CAMjykPIjbLUXaos08p5YwAYYz2EsYUCBjqzpins995ly5gx2rpxRdq7uy58gA7T6CT8wA31ilHcFMHhA0m0G2IIzAxP2nIqThWko9nksBwxEI23oQx9mKX4ZwUz1qoQY7JLr71Fi161zu18PprNXvhGcqjx/D4hCbzeQm+mJQZo6gQWD/1GiPgmZFv1Guvtmuos1/Xv/V2XX7dzVrEDqXGEomANwRsGQHJdLJI/SDNnCXNm8OG0KRK7JI1lHJ69ntP6SBzWX/OmWriyPYC9Ljszru05MKLsl2iAu0Y70EzQwFsj80zhps/w/y5A5u9/Pnj/6WhrflVDbKb6M+i47Cg4Agmq8LTpJBztxokM+ehcmoSNANycbkEIjM4BwkzeDlI8MqS0MrLZGYZa1ahWCNLH7+ZmcxTTjMoS2cy1a4TKTMj3yGZQU9B8DQLNQRTZgTDAOFkWDXtXxLdtm2r2lqbNTJMBKrpa9oCkjv82hvMzOS7K76W/LelZvBgcNTX18tRwMF4+TwPDf/uTCOfjhye9nyXNfFpx8u5zOs673nOuyzycK7jCMThMqcOb8frO+99eB2H13Hq8Dwv57SW9nzX1anneZsOL+PtOFyHN4OX8zwfs7fpOnjw5DbxPDPLlonn+8MoS/wk31DXzCqBK3pGng1mplK5qF27d+nSFSt0ZvX/WpUJjoZHxzTILkw9n4D9Ybl126u64ZabVWZnKPBg56kuIziY2TRbh/Yf0rf++5/oq3/651LjDEUe9pGdlx6Ofdpee027mrdr05bN6hwZ0gAOaPbFF2mUT9Hb9uzWOW+5QnmeRflZM7Wn8wg70Xu1s7lFzexI906OaZI+Ar4sT/hTx47FNTfeqA3ff0LPfPWv9czXH9H25nYda6rX3Ksu0xC714/+2de0/X8+qm1PPqfGs85S4eLzddXH/5X+8Ft/pR0trXp+8/N6auNzCjjQw0d79L3Hn9DWHdvpb59KrGvjk38usHtgBZUtp55SUSnywCf0XDmvkZFJ/5Cui1ZcriGOd77/zb/RK488rW/81/+uJdddqzxHrkMECxs2bdKrL25VRP887eQIALoOHdVffOUvCAo71LZrp8QOypwl56swZ66aN27Wxv//T/XSYxvU3edBQaLJaOpnF2zD2j/RS9/+rp5/aqOu4agq4f3Vc7Rb2x99Slu/9ai+/pWvqW7pucpfv0JL3v5Wff07D+uxP/uGNv3Nd9W6e4/OuHQZu1WzNRZx4iFKvE/TxnptP7hXf/vIw+JNLFNkpyEotagywU+az8k8IMkXNMzaKRM8lhsIahrqNJyPmnHphXqJHbInvvkdbfz2o3p1R4uOcSyZY44Ghkf14hNPqW9gSAMEksXxYrZDc2z3fm3606/p+3/6dXUS8M1dvlzlMxaoV2UVGwu69aMf1CPbtmjb88/oVXzSd5/aoH7/EwLsoOXLOYUJydD/8NCAussk5s0mJgxqoE8mVPJgK+TYtQqK7LZ4UCXGEwr16q43Ha5LlUfveW+5VN987O/00gubtYE+Xu/tUTKrSWP1OZWNwbL+yxbkAZ/PQcQOIwTqz2x8NttNGmbn8eDOPdr98g7taG7VuAcmhTodY/cu0L8oL9bXOO+TUWw2+/LlepkjqB988zt6+k//p3Y8+YIWLrtQTdeu0KNt29SK733+mc3a/MKWbMfMvD4z4s+VGnSaq591sotTm317XtPY2JiM91EIphCCggGokTaoy8xMvDL4zcxUo86S8KQkk6czSPAmyaHscs7M71JGsptOe5lVynlm8NuPDypSmRedWAVe2ao3Mkz8mGRmGXzQcBlvBsfgXeaDr8AUXBaCYgjyvJ7uTnV0tOjI4YMqTk5q+vqXbQEz4xO3bwsoW0f1BDnDBMbf/va3tW7dOv3Jn/yJ/vzP/1xf/epXs/+Z9Y1vfCOjLvurv/or/cVf/IW+9rWvZflextNf//rXszK1tJd11OROPe8rX/lK9k9N//Iv/1LOe12H9+HUUeO9jMP79Lqe52nn/+zP/izTY2obXs77cXg517EGz3O43KnDy3mb3sbjjz8u/3cZQ0NDKhIAmBnvo3DcTv7eMjthN/0zXP6gPF23xvsc1ZTL8fjhQe1HWRMTOA8K5+sKqmN+zUz5unokUoEgdMUVV2rmGQtV5tPvFTj1ehxNGiNpydujMS0872zd9r57ddGVl2n5NVfpY5//nJoWLdTCG6/V+/7NZwgSUs0880x94Fd+Wfd86uNqnDtHgV2Ua+55uz74f31B8y9aLJs1S5fd/FZ97N9+XsMch8w95yzd8Pa7dPV77laj90nwYYHnWGODllx/td798Y/Jndn5F12oD372M1pyzVt01vKLdO8vfESLli1T/+i4rrr5dl17z3tUWHKerv3sL+o9v/Hv1TU+qfp8kz7+uV/V7Guv0QXsRl3/jrsZS73mnLlIn/4P/7dmLzhbOYKeEjspsa5Jy2+6STfefqesGDRj1gLd9vPv10XoMJP+Pvgrv6JF7F6NjZf1tlvfrnd98uMKsxp10a1v1Vvf/S7Vz5+jyeKkEqE7R4Z3v+89uvkdd6lrdFgzFp+rd3/mE5p/2cW64s479N6PfAQH3qQrb7xO7/34RzVvxTL1sDNx5tIl2V8sHy+WdOPdb9eV73qHxFwuOPMcXbD0Qm9ZF195ue797MfZWZiht7z/3frIr/6y0pjXvIVn6fafe68ueuuN2XdWVtx4g2bOni3xtr6JHYaf/8ynNJwzeXsFHHWeHZv5BIvXsOs2h7pi5+syjmUuvf46pTGnQuNM3XbPvWpccp4W3Hq1PvqFz2s2R2kXEAS+718zD7ffrHjmGfrVX/t1nbFosZrOW6T3fuaTalgwT2V8ysKFC7Xikku1YNZ83fiOt2vpjVercel5uvXnfk51C8/Qedj1F/7Dv2XXKacJM73jgx/QFe+4Q8bxXE4x+5lA+bs/+VHNu+ZSqSGna26/VWedtwRpVAMB5KU33KhFBPGLLr1U59GXB2JibJfcerOue/97lMxv0r2f+7TO5ojzGDNz2S036dp771b9mQt0FTuCC5ZfKPF+yGOn93ziF5RnfTedd55uefc9mrv4fC1jnV7F2hzk/T+bHZuf+9xndd4t16Njnd71sQ9p4eIlEsFZ09zZuvzmm3TmZZdq8Z236q5P/YKaWOcN5aBPf+ozarxoiS7/2Pt0yy98QD3HBtXEh4W77n23ll62Qkk+x3h0/DKzjDczmVn27NnPse3uXW3q5eg2xKDAmgi8RzJqQQZvZnLfHqBmpmjIoXacSia/uLs8VKhLRFoircpVSXraUZHV7i4x87tLatT5k+G9H2/SrFbQjsuUcSZBPds5OSPnTGZAwLwEcIosAAsmMwwBzOBJh+O0Is+ME+BriBV+eOhY9scOX9n2ko7xcPeH6DTSzLH9S7GDuHysvrPhuyK+ler8okWL5Dse3/zmN7P/n+V/9M6xatUqPfDAA7r//vvlvMPTTleuXCn/dxJOXeZlanTNmjXy+p7vck/7/9zyei7zOjXeqeO+++473keN93qrVq3K+vd6Xs7rutzTDpc5dbn35dRlTl0fR433fE/X4HKv6+X/4A/+gC3qg/K/KdTU1JTZw22DyRRjlNvNjPcccP7/NFyPWp/OT0VCsJOaeNTj9XisGu/5uoaChkdH1dzSwoOX8XAcNjY+5rmaS7By7c03axY7PnFGoz72y7+kUiEvP2opEQilPDuGSxMqzqrXkluv192f/AXd9aEP6NxrrlCJT+86Z75W/Ny9uufTn9KlOJyZ116hM1YsV6N/+bVphs64dLlW3H2n6s4+U2lDo8r1BV1yx226HQe+DOd+wdvv0PJ33q6Zi89RGUdQDlHpzEal82fp3Fuu1a2f/5SWvfdduoAjqsUcWyQEbvMuvEA3fuT9etsXflmX4Kjqzz1bJXaexs+Yp2W33KKf/zef192f+ZxmX7JcY3U5JXNn6ep33qN3feLTuvkDH9HcJReqxM6Mf4N3RpzBMVXQmZeu0E2USepmqNzYpPOvv0YLrr5cgw15zSL4ueFDH8R5fUQXo3NkLJGgbfaVl+oaxnwRwV+YPRMnnoCSCueepaved4/e/suf1m0f/oAWYA/D4TcsXaRL736bbvjYB3U+TvTCG67WDAKCiXkz1VsftfCuW3Xbxz+ki9/+NkVsVZo5WwPlRIXLlum6T35EN3/w/Zp97iLl2TULHBmdf901etev/rKuwT6LCVgjjvzSa66TBzsNZ5yRzaPV1WXHkB/CcSf5vJKilE+i5s4/Q8tvvF4NPu+FBl14xRU6/6rLlZ83S3l2mm57z7s1+6oVKp+9QIuuvUrXv//ndem736mzCGJmEMSmc2Zr8fU36mbsUrf8Ai19++3KLVmkwTqTFp+pBXfcrOs/9hEtvfM2hbMWaMZFS3X5HXdo5hlnKzC2Jay5W3/ps7r705/UxW+9UROFyI5KWakFGSgsmM+6ofyVlyhdMEdX3nqbLl62nHxTYU6Tlt58vRZilyXXXq2Lrr1OFguKVqfFV12jS265VTnq589YqHd9+KN69yc+qbe8852ad/HFyhOw3YIdFy67SJPYK53RwLr4Bem8M5U/+yxdcdedetsnPqI5b1mhZQSgd33qE8zHnZp/2/U6++fvVlhylm78uffogquuUFIX1XD+OYhaQt4AABAASURBVPL1vMh1q8/rnCtW6PaP/6Ju+ShtXLJMNm+WyryvrnzbHXrvv/7XupO8C9jNtNlNKhPQpbmgUy9/1gz096tlx6t645Tf2rJgCiFUAh2nwJCZmczIs5BRc1qVC7mZ50smAQNQA5LIqt0kGT/cTVzZTcoK6MRFmleWrtEskd0M3cRFjlmlATOrtuHUJH9V4Qkzc5EgGY7LEJgZyQrMjMaNMiAbnBvCeSiGyAzjlMEf5z0doiKoyUZHhrX1xee0Y/srOnLkcPb9n9oDdZqmmYP7WbWDv7lUvWpj9OQ999wj/0OE3/nOd7K/fvzwww/L/0Ch45FHHpH/uwnnnU5FLW+qrMbXynuZqbynvYxTh/NvBtfDy9RQK+ftuczTTh3OO5z3fOdrcNlUeP53GKu3/+ijj8p3upz/7ne/q89//vPyY7NcLid/z5hZtibcTm6/mt3+OejpdHAdUzJq+igoO/JCpFWrV6qRgOJ2dh3KBEeFQp2MZwG7/dm2f0IhD3idWr4gHhQq5OtEBKUcDsIKBRVJJLmolMCoLFMgsCnmpNFcytZ9UFIwgpY6hXlzJNoul8UOAuUDisS8qK5cQ1PmcCYLOSV1ORV5fo2aNEGRQL+RftJoKs6q09jMuqztYmOedmdI3ndDncpOY6DtgFOp12hjnY7RThLymqTPIkZIOM5I5zapjk/0jbPnKolRKbtclaOdRgn9U4IAUVYEXGmQiuhRzAclBHSlmfWawLHlCTJKFtCTMaJTCZQtEjiZEjN0MPQxjaqoUt7kv31UytFQY72EU0vrC/KALsEGaT6vZNYMpbMbFNFNBGQpdghz5moZOxXpnEaVyHOHqpkzVc/uwBKCjjOWLVaKkyzno8dqslyevvIq0nYxSinzkGIXEbD5jk3qY6U/MQepgiYJdHONM5QwZnlULGyBncuMtSSec9k4oopejzk3yylF5naRmLfGBvqoVxm7TDQ1apJ+07o6+ZjKzGuZQCbliExNDZp76UWaefkFSuc2KCWYSVg7KR8eUtZMii4lt3eOdWVBKRoldXkVvQxthPp6GTooVvqfxH5F7DPJXFOU2jlZyMvcjiZUy0m+FmAt5BTSIEVsnBrFIyd7M1UWY2VMyhUkt1vIaYL1X470jw0mmMvhckmTkTroMoo9h4NULARsns/Gnc6oU6khr2JeGm/Ky8uMB5OjiI4Jti+R9n+OWkSfpD4qnZGT0wSb19F/mkipmVJ+ksStnsAhc3ugv7/8mdLZeVTtHIk179jGsdaIAvMYQ1SwIDOTp53PKH3WeIM3M2U/Tqem5ZdJLs/gLGkB0qScU5WFIpepkoZK8CbJUbtDswI66XJROElymkSlGcnMgKZcBu+oEDMjH8jhMvObEAOrGiVALUubIWPgIQbF4IgK0IDMQqjyNVlQX083xt6hnR1t6u/rzQIg/TRc0zr+gy3gTtJ3e3K5XLazYWa6g09m7373u/We97xH9957r971rnfpnXxictx9993HeU//tMHH4qjp7bzDx/mOd7xDPm7n77zzTs2aNev4+6lmaLMT77Ga7J+C+rz8KJhZ1q0/LKeWK/EQL+PoXOa/aeeF/Nn66c9+Vuv/6Muav2CBogUCIh68RD1pSjs8vIXjylleOX4sRsmiyFGO/Dr4GDwlHEmiMk9xrwdRiQd6iZIJD+eS8bDHMVWcb06p96OoNBRk7njyBWT5zCmVFFSkvHBUIeQU4AN9UUAluiqjQxpcB5ybAk7WVCagKCG3mJOhUxpNSU7kRUX6yqdRoqwHL+P1pmJg5GmqmIhmTWV3ZgX0AjTtQ1RKfTymZJRFMx/beEhwaikpKV9OlacNkSqHNHN+ddhJFE/cfjLaySnijMU4FKNSAinhABWDDHtERewY6SaoJMnHlQUCvOfSugYtvfJK3fPRDxM8SpPIsmCBIGfOkiW6lvfdohUc9xBoKDA+A9CsDWhiQRPBsE1USp9Z0EMbtf4DZSL2yoaAztH1C0GpMT7n0dvrlMTYKMRLZvQBnNYnORlrwoO3krePPGA0cxA4GPonyFLm12bN1nx2Ut77qV9U0QMF8ouMvYidPOApxiARbImxJNRLCUSL1CunQcYcoZJ8ClPKGfWMhKWG3QSCuFdAf2ItiWBK6G/wwXKUMSW5PHbIUw5QP6VsAlLsJMvTak4RaiGvwHxF6uVJO+9xcIJMyFK3UQbs6vbDVolDgfcA/QibZ5B8XCWf8xBRMRCUBk14oEpAFAjyQlqRezA1WWfkm0TZmBo6i/diWUePHMm+f7uzvZVj9h5F8kMIcpjTGDJZdDl8CCazIMso7ZgjyqwqdyrnJTOol5NJDtJOnWQSbmbcJM/Vm13VIj+UbVapW8sIzhwXTck8wZrMzIsBqPOAF3JVIL8MfgrkvGTmFDCoYEHBIqikLUsHWUDu+RkNiiEoZIaDOn/ckBHjH9arr7ykZnaAegmGEh6gmr5+Zi3gztHMsvH5XOd5iHjC5VPhMsdU2U8b7/o7ano7X0OMMXv4uA0833c+PM/5GjztODXtsn8KhOy9WXuPnkxdBzOTmWV6e/813aPPIe93fJwKOB7BFEtFXXXVVZo7dy7JNEOgbuSBbjFIMV9xyDJvinwTz2RcfZZEaooWgMnMFHCsOZC3qHrLqcEK7AsYAYJlQYZE/RBUDpF2QuYoypRNgGgn4P3zpUD5qMAPrSpmP6SMFDpHUIdDrC9TDgi+RNmEtikBF9Avhaaqx7E2lCXDa3twgjBzKJHILKRl5GX5qBNqVLhUMSRyZcv5BEeZKFjKGKScpABQI0vnUylP+znaylG/AKJFOfx56+0aeXn0y6NbAXt4XuY4KWdmtGfoYIo4wJi1Kj5c0jC2SFOTFeqUZA43iq6Yi6AS81gm0CgVchnv7eXoI1I+KCp421CR9jYS1rAHJmXs7k7eaC846MMUsAf9eJcxKM2ZSiYlwIOMUlCWzsbCGEQd0ZcwUUqhFFlixt0yW+TLoj2RjkoJDK1sKieAoCPHTlXg6CxGxpRGygRFfgJ6uXFLeRHcAdor0U+kn0IGo6ywgxiSSeicB3W0kQeifJqBLJmMtSuQeNAegwIwsoppynqLct0N/UXfZfKK9J9aIBWYAaNlKZUymkeag0uxVw4l61IkKbNNAYanlHZypPPkFTLKiJjnQPkY4IGYr8B7wtAtO24OcCHQA/2YKWW+khhVomzq9dAlLZXwuYfU1tIs/x6PbzrEEBROQQwnZEa7wYLMUeUjbQdg5n0Cp6pS5x1ZWoKVSXJauen4ZZblZOmMhXOJVLmLy6zG1yjC6susIgtmFcbMKlWdAi9nhsycOwFPOuSlya/RjEVmZrLqgM2MbBOdyMxkAT5DrMjgzZABs4rhIkY/YVTyYlAMjqjIpMQQFIBPQPOOV/TSi89r3949mpyY0PT1s2UBM96MPCR8VDnesO5M3Xn6/Dvv8lNhxjr7KUVtLGY/PAbPMzMnqtnAzLL3gtvjdDCrlNc/0eVz8GYwq8yd79SZVfTw96+r4n9oTjywgwxn63cevHyA8TF4QOdtmpFH4YSzqGx3CF4xSBa8KpT2zUR8oiQKH0iD5CR4AA8cypYqcdBuypZP9L4c7rXLiRIHa8ukioOkTIos9fzUcDwxgz+s3SFI9MtzJ0UHtMC5SgV3NqVUweskNFSFkabprH8iCWomKtB2AQ8VUdMo6js8BcpF1w+9SwF9AVmuJcRLJSpbGUdUVhYsKaGvRHnGiMvDFdIhddJcqiSXKKXRaIlytJdQPUFXcZSTRuH0yzL6yjO2nEUZSMkou3bYtOzwerRNVTgTRcll3NhGMpUY1GSSyrCDQiRtKqZSGefux4GYQglloo+TjFiWUE9GX45UIXPQFJE3nggC3J5RKXqLMSFDkACKy8gnSz4es6A8bTmCTL5OHAl+pBwlRFn9PDqRKyyCPomsLKahUqBohjzQV06aNLqI8FEBOc17EyiQepe0T34pKg8KJdGGREH5XJSjKQ2mQI0IDCTIMmCfhMZc55KlKplEE/K8lDJez8xozxQSyVITKmblfJdLXAwhkzk12vaX85hWRp3IPAQ6SMnIkAp5qsgk5MrG7l1QQI9gULT0efBBZSkTkgrMTGmQUqfmbUgsJRVHR7V/3x5tfWWLdu1u1+BgvyJzHiMtOAK0hpPSJu/TzGRuH8rE4GUr6Uxm8CaZ2SmoyLirdhmMWXaHq7w8aeYyZfW5Q7lXZcouy2QZW72ZWZWTQoWzCuF+giNx/IWUSrwyiZlljRopWBk/qjCS8XLAmJnMLBOYmQIws0xmVqXBaZAbZCrceDFEheBGC+Q7pQ1PG3xEZqbR0RHteX23Xtm2VQcIgHwXaHJyQsHLTeOn2g7i8nmEZK+pfCao3sx8DdlJYzWryMx+eqmqlz/cHT5+M8ukZhXqQZDnZcLT3MzsJLt4G/+YMLOT38+kvX2zSr9mJg9aVb08z9OB97ZZyKSeLuQLSt0xE+BG8iJ5/gzwMpbycObBnioooUpCLZqVBcvS7lTcocgohMz5BFoW+VYtDMFP8IDnIU8bBngpR9u5spQB3h1EpZkgnvTKnBWs0CkNQfQgd9xezmFGw/TlZUV+pM+a4y1H8hzI/CUKR5l89yDvfblCjMnrmQUpQ1QwkLlwGjejT4eUjY9UkNBbClAP7nw3pEzfKTqKD4eCetNlCiQgtaBAfpBldVxv0b+PJUH3Mn3UgsU0yzScu+QOkaysVgwECuzuGMjRR5SU8zbpC/PRnGW28r+KLBoOTFIgI1Db6CMAo46nYwpHGV5I0sqw4LwvcaOqEoqYTPSKzmmGSF7OgmiKHMnMMh1dTxKZ3PNSoktOv9CHMRjtB8qiC7GCzMdBG8R3VInKK1QtnVI4USAjnwo5oFwkP1MmUXallii1krLAOmSi7IY5M5u5zZ03FHHqSCjnyHgTbQf5OKIFBWBmUEMfVDBJQfLyDpnktnMjJYzFA0uhi7mByEwDazJSAUpSKJcRJN5Mxvt6NerkYCLNR6QxoxJd04FJweS/Wdl58JDadzTr5a1btG//62wojCuGkOkQnJrzVcQqRWbUr4wl0KapkjZRQggymCEHJHg5n5HKDbmZSTJViMEavEkyHZfJVLvMqnyV1OQZrcrMTGaWiabegidOyKcUOCGkopTlIDPLOB2/SPPK8j3HIQS8IPZDQMDLFCyCar4brWZUw1QOT09BDMhryAxOfd50AVkMQWNEqK8RAG1/5WVteW6ztr28VYcPvaGurk51d3dP46fQBr29verp6WEOu06ifX198rwavMzP2hx3dXUdX7M+vhp8nDXex1/jfxT1Ov/YcP0cp2u3Jned+vv7s/lzOsp71Hd0BgcH1cfc9vUwv51d6u3u0UBvvwYHBtV1tEt9rNUexu/op9zAwIB6mHNvr7O/J7PLUGePhrp61E/Zrr4edfZ2q6uHuhx/D4De3h71Qvv6ejVA3QHa6ertUlc/5QZ6aK9D6UhuAAAQAElEQVRHff296qVuD3V7abfHecr2oJe32UUbnV6HNdjb1a1udOrOniedytrq61YndTLQVjd99dPPAPUHqNNNfk9Pn3qQHR3o1RHQhT36egbQu1/dvX3q7mdsPf0acHT1M/Z+dXX3q5t0V98AYxjQIPJ+ZF3U6+pF1jmgY0dB56B6uwbQZUA95HmZ7u4+HaV/t2E/OrgN+xhfZgPk/rd4+rBbL3bzcfaiX2UuetTv9qJ+L+X6BvrV29+nLsbrdfs8zTwNUm+oq1eDzFsfdXsoO4iex6Buy07KdQ32qQfaQ/0+6vRTvp92vXwv9nX0uG601YsumT7Ytwv7dqGrz2MPfD8YoJ8h1oT3N0C6j3K9yHq6u9RN2U5s2gvf73q6vKdTR/s7sTWA9lBmkD59Po5hu3766+7qq9jd5wvdBlhLA53d6u3uVG/vUeamW4P02UO7XcxrF7sdPazBPuzT33VUvZ2HwRH10F83OnWCo6w9p73o15+hS33I+6njNvP2+zo7qdcpH4ePwdeYr5lebDHIWnD0YsfObN31oE8Xcw+o14du3fQxyDwP8l7pp1w35boZW3dfP+saQL29Htob6O6lnwp8zD3o4XBb9TGugcz2XdlfV97Z0ZH5y61bX9Rrr+1SP2M2STFUfW506v7WaQWx6ntDqKQDPtvw4zUEAgAzy3w99wqtpasUoRxZvvyCM6jnOwH+IqlKuYxI8kLKLjObkkJEmvvJMhecglBLm9GAecpkBjIWCl9h4StMJR+52QkZQnJJ12SyShpqZjIzcTs52LGYpd1IbriKEU0hVoxpAd4NW02HKh9jVIxBMQSFEBWiIyjGkPEJ2+P9LOrdOzuyyPUHj31P3/j6X+mPvrxev/M7vyP/teBprPypsYP/+vbKlSt/6NfHH3jggdOOweWOldT5WYHbwMfk1OHjcuq/3u78TxpcN9fJdXYd/Vf6H374Ye3Zs0ff/ptva/XqNdl8Prh6tVYxj6tXr9Ia4HT1qtX64poHtXrlKq1+YKU8vXrVKq1ctTKrs/qBVfov963Ub9+/UmuY49XIV656QKtWPqA18Gsouwa6erXnr9Iayq+mjwfJr5RdqfvJf4By91PmvgdX6b4vrtID0JXosMpBno9h9crVWoMea0g/mNHVmT4r11CHcvfTr7eVgbZWUq5Sj37RbRV1Hli9Wvcxpt+E/hZ1VsKfjFVahY4P3k+dB1YzzjV6gPHfR/kHaG81baxCjwdWIcduq6n/4P1r9MX70YXyq8Aa8OADaxjrGuqv1oPY7cGsLnZ54H7s+IBW3+9YpdXkraKv1fS5mrYrdCV1VsnH6O2vxF6rsNcqHwM6PwBdQ9nfpc7vgTW/dT/9rNJKdHTb/u59q7L6ru8Da1brvgdXV/NW60H0XANWUT/LR69VYLXrQT8ZJc9t5/Zcxdysps/VlPG5c52+iL5r0GG15yFfDe4H91Hui7TxRdbCg9BVzMd9zMNvrXlAD6x+gDW1Bpus0hrqrcFGq9Hd274fvVeuIW/1g3oQmdddTd2sb3RZA7zcbzGW32Rd+PytpH8v99uU+yJ9rwGuxyqoj8vLu76ZLq4PWM0YvX2XfZEx/Bdka5jLleizijW0Eh197a4m7e2too/aGlzNPH+R8l+8j3EgX824vugy1sFq9F8Fv5K+s/JQ18N1dJn362NYg3w15RwPYKvf/e3f1h+v/7K+9Y2v6/HHvq/t217SkcMHdGxoQGlSVgwhQ4BmiJ6OFRl8ADFEhRCOw2p+2pA5PM8oA8xMRr4ZVFXU0jWZSWYGJL+ZBOGOTNllMqhZdleFOI+w+jIjDbiT7/dqxpuQYHZKoWrSzGReySlwVhWJTlwmM4DAHH4TN5dViGBltR8SZqQcLoOGzDhBmXGC57nxoPDB4N2Ip0M1L8agGBwR6ggKpAP1/bsBhUKdzlp4hi5ZfpFuuuE63XrLTbpsxSU6+8yFysWgw4cPq6WlZRo/oTZobW1VW1ubarTG+5y5zOmpcLnjVPlPU9r1Px1q4/c8H08t7fz/SXj/Py5cx127dmW/kbds2TIVJyfVzpy2tLWqub0NtGp7c7NaW1q1u2On2qAtzHs7H1ya21t5bzarg/W5u7lVO0EbsuadbWqBdvi/l2huU0dru9raO9Ta1qG2tnZ1tLSrHVkL7W/vaNWrHe1qbW9XG+Xbq2htbaFsq9pppw1dWtta1NrWrNZ24BR0IO8gvx1922irFbR0tFHP+2yV9+vYSV+ONmiGqg5tjMP72QndRX/trc1q7WhG92a10n4bac9rp582+m9rb1F72w7yttN2izpcBlq9LGhHtxbqb9+5Q9tJd1B/V0uz2qm3Az1bGGsHuraCNsbZgT4drdgF3m3h+Ttor4W6WZutO7BJM2hVCzq20F5ry3a1Ne9Qi88D89GMTdtb2tSBnVtbOui3Xc3MZws6d9BvO7QZu3RAd9F2m7eNns3o2dKxg/HuYLzbsdkO5mQHfe1QK7ZopXwr9XyOHZ72ftrpx9GKztsZh6OZuW1Bj1bs2oLM6+2k7i7WQwvz2sz8bod6/i50fH1Hh3Y3M9+UfRVdXt3ZKtenDd3aHR0takPe2vaqduxs1qu72rWjfRdrsV0t6N3KuDpoZ1fzTvnaa23fgbyd/F1qa3udceyEtsn1aEOPnfSzE33bmYNmsAO0+PiwaSvU14yjmbLNtN0Gbce+lflpwyatoEXt2K+dOfB5bUPPZuZzx8528toz+7e37FAz62MHbfj87WTudzFX7c3b1dIKGFMLaAY+lwcP7le5PKGFZ8zTNZddpttvv0U33nKDlq9YpnPPOUtNTTPwl+43K/DA5jiC+9KoLJ3xng5TfLVVNy6QmcnwuQ7322akHS5zOhWSe/8KTBJ53HiZTJJZdld2d96ZSkqe9JuLzPxeKw/VyZdZJd+lZifzwYVTkWVXC5mZrJppZuIlq6ZFghcpg60Axl8iJXlmFRWCFMbsh6kbymFWy8PABtzYTh3OnwoCl+CySNkMUSE6SLscxADveaEinz1rppYvIwi66Qa97z336guf/zda9cB9+i8PrtH/87u/o9///f+mP/zDP9T69eun8c9ig9Pb3f9Cs8+J0y9/+cv/4ubGx10bv1OHyxzO/6Rh7dq1crh+Dz30kByu4//4H/9DPn8uX7tunb60bq3Wss4eWvtQVn49snXU9fIu9zJryVuP7MvA6br16/TQlwF0rcseWqv169ZrHfDy69auUwba8vSXKPcQcN6xHrnD+1lP/+u9jSrWrXtIa6uo8Gtpl/ao43Vr7ayjj/UO5OszrNf6tQ4vu5421lPPsQ5d1pK3Vsf19/bXP0SZhzJ5pgN6rF2/ljrIyF+fjdn5tZSbIidvLXW/BB4C66jn9ddCPf0QbVTS6zJ7rsMmNax1O7sdwDrstx66nvLrMlCe9EOMZR19rIdWxrue/teh53qwDn69/sDLsXu+jj7XU24dcBs7zfTO5A9lY3kIHR2us/f1Zep6nfVO0Wc97+W13pbz4Mvo6/gjdiXWwa8j/yHkD1He9XG4jk69Hbep59Wwljn48kPr9UfAqa+jLzG+ynpBJ/h1mX7YFBs/tO5L+hI6/qGPgf687eP60kbWjq8NyqxFh4fQ66G1f5TZwXVwrKPuel8LwNNfysqtk+vkaacngf6n1llP/XXoshY4XffQl1gzgHIPoe+XgLez7iHmgbbXehq4Db9MGbfBeugf/MH/p9//f/+bfve//o6++MU17IDep3//b7+gD3/k/br9tpu17OKLNGv2TAX3iVXEENgwCMdlET9ZQ4jhpDz30SGESlmDAnN4cOPAf3sZvLjMuFdlZvACTs1DAxNsBr+Z5EQVmt3l+ZUbeVLGZjIZP5IqCYjJL7MKlU6lko7n6fgVjnMwZpVKlTuC076MdoDnUZ6Xc+BkmafMLIsIqeAvuUxVWZhqFPiAPNaMCG+B0lPg5U8yesTwYSqiAuVjCExWVIyOoJCVq/Ihok9QhEbkMUbFaETEJY2Pj2j42IAGOBPu7jykI4f2a5CzztLkuPK5qLlz52jRonO1ePFiLV++XJdccsk0pm0wvQZ+xBrw98mbYer756QytHdSmvfaT3X6kh/xrFh+SfYsedPxUfdN806yS7WdH7P8VNv/vXy1n1q55afOD2nPy+Twb6avl/mH4M3anSqvtT9V5rzLnS7H3s47KunlP9r+lP/xyr15O6f2VUlX56tq2x+/j2WZ/zn33HMyf+R+qcTu6VB/v7oOH1Kff8+pr1cjx4bwZ2NKkhL+reLvgvu7EBSC+7ygmFHnozwvQwgKUxAp42kz/Di+1flglCFtWdrlnnaYolWoharv9nKCdzhvkhk3AacATmbZXbWrkjQZArPsDvfjvExZ8SlFzZAdT8OT9mTwm5npRA14iWSFwp3gKcdLkskMiMtpBp0iIy2TgN9VKyNSGW+aaiAZaRAN4wXLAhQ3coYQZCAzvNPoZU5GDCGbzACtITJxGWJQyHhoBMER5ZMdXY4so/Ahxqwds6DxsVH5FyQPHtgn33p8+cUtevH5zXrmqSe0eeOTegH+lZdfUvOrr8i3Xfe+/poO7N+no0cOy79UOTjQr6kYHxujzRMoFic1fU1bYNoC0xaYtsDPrgWKxWIWiIyP8+yvYnBgQANT0Nvbq86jR/XGgQPat2ePdnV0qGX7dr26bRs+5zk9s2mjNj7ztF7cslnbtr6Q+aODB/Zn/mlsfFSGv8p8GL4s4MdirPq4AIWPISpklHSVD8H5KYhT+GqeuS+Gr/hfU6jxFmSOar77abOKDzejXBVGvpnLJTPzW0ZN/uNJk5zPCDfKmBkSpFDucmJm8qtCTEbCzO+SWY0qu8wMWcaefLMTyVBjazLqIKqmSPAiLRoymbgQ8IKRzEwmv7jDi5SZcZfk1DICazJx1WSegg9TYEYJYGYKFkGQmckNF4wJmQqM7xPgiD6JgfzTISJ3kBdDjY8K8DGQ9roxKEJjjKqAdMYHBc+LNfnJVFz+XYWR4SH53zjo7jqqQwcP6MC+PXptVwdn5Nvlf2RxKvxvDk3FC89tzgIoD6Km8eS0LQimf1bWwXObnpbj+c0b5XDe4eN79pmndCpqZbL8zU/rWbDpmScz6vzmTU/J8SzU63q5zd4O5TzfZVPxHHnPbXxKji1Qh/MnAx03bqTMj0KljZPq0fbUvp51PZ/ZwJjApg3oeQI1PZ59+kn6eUquh/PPopOPxcf0DGNyOO9w+bP08VxNt2c20nYFm+Ez4Aizcfv4qV8pX9HV2/Z23gy19jMbbnya910Fz9L2s7S7CTi/hf63kO9j2EQfzzz7tJ7ZvEGbGONzjHcL6/V5xuV9Z32RPslOPkZvs4rNtLXp6afoz/Ek9EltenpDRiu6VGTOP7Nxg3z+HVnb9F+jNf293x8FX2+OWhkfx1T9nmWNPsP63Mx4tzyzSS9u3KwXnt7MPG3Spk3PMNYntYnx+lgr1PDpzwAABJpJREFUeFLeRtY/+tTaPZV6nzV4nn9Y9g/Nx7F1i5qbX9GO43hVbW2tem33LvkH58OHDqqnq0tDgwMaGT6mYrGIt1HVP53shzKfFVzm/grqfIA/Tit8cF+GrEJdBpCFrCz8aagFU5Zv5AOjjLnMSEMNuG82M3x1ACZuClnaYGtwsUmyyk+AGinKcVeFmEzKIC6zSsqJmfOSmVOD1vgTFE5/32VTCgSzqclKzg+JqgIzk3kRp8DZGlxeEZnMgGc4nQqXiTyT37mZzCpAkYzn5i9gcqNHqxjUQqWc03C8DnmhUi6T1yYGGn2SjQlyBGgMisgi1Cc/hKBQreu8BW/LZSAGxRgzBPhpBE3bYNoG02tgeg1Mr4Gf0DWA/wo1RHSs+Tb4GDwdFTIa5L6uxmfUPP8EjLoOD2oyUM/TZvha4HywqGDUIR2ABfwz5VxmFmRm4ibzH+czmongnJoEV8kyOFIkzOABKTkxM/ll5tROkrm8hiybhJlxr7zMTs97bvBbDWYnF6ylnJr5vVLyZM4yZbIcyvCCdRmAk6AIzWpUXM7Lc7g5X0GgjMMwoAVTIG2GcUlnfKiUOy4j7YbO4GVIxxCVvTlDtd5paKyWcerw8jEGxeCI0GnEMG2DaRtMr4GfyDUw/d6cfkafdg2EzPfV1mzm1ygXQsBeIcs7ziNzPkMkz9PmFL97nA8yfKoZsuOI+OUgs4rMrMKb1XyzU0meVpWvUjNPV0ABkYSQluBNkkPZ5Xlm1XSVVkmWL8qaVfLNKlQ1qr//Cj9cpNpIlmG0ZRl34jYlDVvpy7Jy5oUQ8HKuIqsIq7xVqWc7L3Hnxp1K5kbMjG4YtyarUA9uzKpyJiNQzjIg83StLjLPCy4LTGQMTHrMEDxNOafRF0QMCiFkebGWjkG+YKYxbYfpNTC9BqbXwPQa+GlaA5kfC9U5czoFER/n8PFkNFDuFLhPdV8bav4zBBm8++ZgUWb4W1CTmbl/DgpO5bykqbwqMjOnFVBAJCGkJXiTZKrJlF1WuSOscFnyxK0qNKsy5JzgSOjklEumInjCjEIOEk7MSMPXXmaVtJmJF2KnAM4Fp5eZ5+qH8ilsZi6WVKEmrqrMkCnj4SzIglOTy6K5gSOsZQhWoYbcgilUJym4/DgfkHuew/k3R2RheBvBKDMNFvO0HX4K1sL0PE2/V6fXwL/kNRB4Tp8GsebPgue7/6sCW5nBQ0Oo0hofaj4XSpmIPNKOw4L7W8nMaQ2eFpennUAFrMpndSptiXqSqUKgErxJMv2QzHTSZVYRmEEB99Pmu9DMKu15Qs5bxtVuZqag6nVyVkVIvpTdpBo1syrrFIjrTWVvkp+VJw/qjZnB00yFl7KUyww+o6aQ0SAzq/7aHJNpDpMFI7/CB/O08xV4npnXA4FyVVhGKRNOIJPZiXQWBE3Jn05P22Z6DUyvgek1ML0GfqLWQNVnxXDyvFjm4yo+z8g72Q96WXyl4RfdZ2ZABvUPe2bUm5rnbSGrtOH1TkBynnuWP4V3ucOqeVVeXk6CkCETSU/IJJn5HSquGn8qJctfZpWyztdgdrLslCTFKvn/CwAA//8yA4GrAAAABklEQVQDAGpi9pFsRIauAAAAAElFTkSuQmCC"/>
          <p:cNvSpPr>
            <a:spLocks noChangeAspect="1" noChangeArrowheads="1"/>
          </p:cNvSpPr>
          <p:nvPr/>
        </p:nvSpPr>
        <p:spPr bwMode="auto">
          <a:xfrm>
            <a:off x="155575" y="84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344" y="199066"/>
            <a:ext cx="5717311" cy="4745368"/>
          </a:xfrm>
          <a:prstGeom prst="rect">
            <a:avLst/>
          </a:prstGeom>
        </p:spPr>
      </p:pic>
    </p:spTree>
    <p:extLst>
      <p:ext uri="{BB962C8B-B14F-4D97-AF65-F5344CB8AC3E}">
        <p14:creationId xmlns:p14="http://schemas.microsoft.com/office/powerpoint/2010/main" val="37058697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data:image/png;base64,iVBORw0KGgoAAAANSUhEUgAAAj4AAAHhCAYAAABusrTLAAAQAElEQVR4AezdB5ymSVE/8P7N7h1HPnKQKEEyRz4EgSNKUFBAQJEo8a8ICCgKkpWco4BkkKDkjHDkpAQBCQJ3RxCQA+64uLe7M//+9jM988zszO7s3O7d7s7zfqamqquqq7vr6ae73u5+n2fmxON+MTfB5IOpD0x9YOoDUx+Y+sDUBzZCH5gp02fywOSByQOTByYPbFgPTA3faB6YAp+NdsWn9k4emDwweWDywOSBDeyBKfDZwBd/avrkgckDO3pg4kwemDxwYHtgCnwO7Os7tW7ywOSByQOTByYPTB4YeWAKfEbOmMjJAzt6YOJMHpg8MHlg8sCB5IEp8DmQrubUlskDkwcmD0wemDwweWCnHtjQgc/c3FzZXZj0J59NfWDqA1MfmPrA/tgHdhoNbCDhhgx8eofdQNd5aurkgckDkwcmD2xwD5j79oAL9nsT+33g40JOMH37mvrA1AemPjD1gakP7NgHlkcpu/LRcv0DMb1fBj7jC7eWizLWR68lz6QzeWDywOSByQNr8MCksk97wJw3hl1Vdnd0d2VrX5Xvd4GPi7I7zlyrPr0Jdvy2MPlk8snUB6Y+MPWB/aMPrGVudC3Xokdnd3Tp7y+wzwc+HD+GlRw7li+nu/5y/pTeP27k6Trtd9dp+sHA9KOJqQ/sw33AnLizcZV8DMt1x7L9ld7nAp/dcXLXXe782ufqjVdGMLdcpcqGCWV2draAbmvCg18mP0x+mPrA1AemPrB/9QFzGejXbYeJrzIG2Xh+rMzR3yAf2j1iL5BjOXpBsB8R+1TgsztOXE134A8XbW5utgY4YEjPzs61IGe2BjtzNTraGcxWOb2G0ROUdfli8tvkt6kPTH1g6gN7pQ+sNoeZu8jgDtKLMFvDFAsCA+BXxg5/q/HHimvRGevvC/SZGvhw2Bh25pCxHrrroleGIeDpFx2eq4HQ7Cj4mZ0PgGYbT1C0CHNVZqKHJ6i+rP6Y/DD5YeoDUx+Y+sC+0wdWmrsWebNlto7bs3V+mxN4NrrzZuuiwNwCmE/pjAEPjHlovOWAP4bl8n0tfUYHPgvt56SFxCoEnQ5jlXoN6wWzVLd44ejN1gsLd1g5PVxwQU2DlgdvKczqLFUGrwTqkGwqmzYfVDYffHA5+JCzlrOc7RzlrGc/Zzn7uQ4t5zj3ecs5Dz3fEjj3+S5QxnDo+S9UznvBi0ww+WC/7APnucCFy2pwzvOcv7XpXOe9QFkO+v25z3fBAgNyuMN0T1yk+W7yw4HhB/16PO6jl88N5zj3edq8Yf4wj5hPzCvmF/OM+WbleWjpvDVXv9x3oD9XM85V3qy5rNGLc+aY1+iqMzevY74daNRSGPiDnaWSxdRYp9OL0jOfmjkzqsARuyp3NZ2Bv7g8Jw1mBSrzF212dAHJQOf1YEfktGlmpmzatKnBTKXHsGnTTNl80EHloLMIag6pQc3ZyiHnOGc5pAY2Zz3nuSt9rnLw2c5eNp/lrGXTQYeUbDqolMyU2ZKybfts2bptWzlt69YlcOqpW8oYTjnllHLSSSdNMPlgv+wDJ5988pJ69/SJJ55Y+/mpTXbqqac2Gt6yZUsB+jxd4B4ggzuQTzCNCwdKH9CvT10y9m9ZMi+YJ7Zu297mDfOHecR8Yl4xv5hnDjnHuUqbd+r8Yw46y9nOVr9sH1I21y/dmzZvLjPj+WvTMKclZVjxmZ8X20pdpys2Fy7nmSvHUMoQ4Jhxy+n87Akbp7MKC9lnFqi9TCx15uqFdb3lGvgLwUsNbDqNvxK0i1ov7ljWeC3vXOsoB9dOs7l2ml8dd1z53lFHlc9/8T/LBz787+VNb/3X8qKXvaK88CX/VF7wopeW57/wxeV5z39hee5zn1ee+7znlec85zkTTD7Y8H3g2c9+9hIfSI/hmc98Znna057W4KlPfWohe+5zn1ueWwH9rGc9qzz96U9vgO4w3V/PWeLXyR+TP3ofMP8A85F5yfxknjJfmbfMX5//wn+U737/++XYX/yibK9fwgU3s/MLA20O7PNinQvNj11W2TVQmg90amKQzRZ5LBRIg/HcLN1hzF+RnrdJf0X5Gcjc64GPRoKdtYm8Q9cTHeK5KLPzF0h6JZhtF7VeoIpd6Fn6FQQ1ghtwlrOcpRxS4cS6uvClr3y5vO6NbyqP/Ju/LXe4013KbX//D8o97nXf8vBHPLI86clPKS984YvKG9/4xgkmH0x9YCd94E1velNZDv/yL/9S3vKWt5Q3v/nNDf7t3/6tvO1tbyvveMc7yktf+tLyD//wD+VlL3tZk9F561vfWv71X/+1peVlb6Pde1N7p7F2T/QB85b5yzxmPrvDHf+o/Mk97lUe98QnlzfV+/E/v/zlcuIJJxbzIUjSAqPZ2e2lzZl1S2yuwdx8eq7GOxXqXDrIKz0KXubm6YU5ez6N33mr4bXorJZ3T/D3auCzlsYt15EG1eP1j6Nn5zF6KbgYDerF4oxNm2bqttVMW83ZNL/ch//LuqLz3aOOLl/80lfKl7769XLCSaeWi1z0YuUmR9y0POABDyhPeMITJph8MPWBPdgHnvjEJ5bHP/7xBf77v//7Rt/udrcrF7/4xcsd73jH8rjHPa7x6Dz5yU9eSONP9+MTpr64B/viRu5PD3jgA8sRN71ZuchvXLz8+sRTyn9+9WttHjQf/ur44+v0OFfnzE1tzkxSzL1tTq2LCLB0h57uGL8aaHk6LQ2Wp/GWw1p0lufZU+mZPWWo29GYDp23GqY3lkkvB3I8y219Fail56NQF2F2+/aSpEWyVnYOPvgsZa6mTzzl1PLLX59Uts/NlEPPc75y6d+8TLnmNa9Zrn3ta5drXetaCyANOg89huV86bEcjQfYh/EAusN1rnOdViZ+B7Ix3dPwGLrOckxnbFcadD316fSY33lrwfJ12Jk+nS4f0523UTFfrAY7+uTarX/u6/zV2jPm65fXuMY1yvWud73W73/zN3+znOMc5yhwbx8deaTRdNF4HXoa7kA2pqWXA3nv/12GB3oalgZosCuaHHRdtLqP03jSAN1Bmu64XmMZOei8neGu1/HOdCfZtfeL+2pvXyf9zjxoPpzZfJZy8mnby5Zts22+tFhgPh12TbaX7fNzbJ+Dzb9tHh6t7JiLx0C3A36nV8N0Oqymszf4M3vSqAas1V7X5Ux0B/k7DbsQ8JyLUAMc6Q4zMzPlLHX76pBDDim2tU497bRy/IknlZ//6rjyi1/9uhz/6+GQ5faa77Qqc7By69atBWzbtq0u89WLOy/DowfoAjyYbqdhaXx0x3hjwJfueKyLBuSADug8NCBTH3yAtxLGA+RAHhiPDTRA4+0uyNdhtbzkZB0rT7pj9IEO2tph3FY+AXjwGPD2Rxi3YTk9bg+Z+9UBT/0S4PFT1zv11FMLnnTHaCDddWGAD7oMBmQdd7k0kF4OnS8fmTSQhtUVvwM+HgzGtLQ8dNFAGqDxx4AvvVy2Gp/uatDrIS97YDXdib+1jf+THwY/mBN/Xbe/jv3l8eUXx59QTqtBUDbNlIMOOriklLblpX+5h4F52Hy8PACqqgsrP+Tm9SU8iV2AfLtQ2WPiPRr4rLVWSxo4jh6rATLAybN1uW1Mz9bgh0NnasAjOt20aXNxdU4+9bTy83rhfv6L48oJJ55cTjtta7tgyeLSHX35mo35Msd0qR9pF7mS7SLCQB1ggAZokKSVhe78jvHGgJ/oTgNXugNOkoVyk4EmJxvjTieDLfXuvOW6yaAz5qP3NIzL77ZX4nXZhDeWB5LFfthbngx9vKf1Y3THSRbuLfwO436VDHbdt0mW3D/dDpwMemzInyymxzy6XQ6TdZAeA35Po5PF8qUBeTLwO62uxqKehpVLHyRD3fClAbpDT3csb5IWPNJJhvzkE0weWKsHtm7dVk6quyS/Ov7EulNyQjm1pkvtS72v6mf6V8Pm4vl5FA8oBwb1RpRchKq7mFidanlXF+8xyekOfFS0w65qNdZDNwdWh6ABZzVcDcGzc7Nt4JttARC67kfWoMcKT92ULCeduqX87NjjyvE1YvWTwJqtXqesCLPzF8pFBEmKYKjUT5L6v1STM42XpNFJik+SZlOdkjRZmf/gsSeZDHpJmo4yexmlfujRT1JTpTZ3runhN0b9l6TxkkWdMv9J0mRl/sNWt58M+mzhw9TGtPTehGQY4JWh/CTNb9IbAZKhvUl22txk5/KdZt6PhElWvP76JEjS7m9NStLuB7S+A9DJIj8Z7CWLmB26gP4YkkU9/CTQQp2SIS0vcL/C/Z5iG0gnafdeT+MJYJK0MaPUD1lFzX4y2E6ykE4Gmk4H5aGTQA2SLOTBSBbTSbCaXB2SNJqdDkmazvRv8sB6PbBt2/Zy8ilbynEnnFxO2bK1bK07I1Z73COzdc6ebXPy3MI9q+83mC8QPTs/586zmi5+T6+GV9BZTXXd/HUFPirWYa0l0++6aCANW8WBOWq2OnR23mFzlcbftGlm2NI66yFlW+X94rhfF0tzJ550MhNtQELM1KCIPkB3HgyStEFiW93mkjZwdd2FMutFJUvSBuUkki0fm8liOhl0msL8v2Tgje0lQx4qSVoHSAYevc6HpdUJKG/Tpk2t7GTQx8eD6fc2JGl+wJcPLvWDZjPJgp1k79C1uPaXDPbVASRDOtl4uDlk/p9rgeQTODkw/KEtpxf4hH/gbitJ69OlfmxlV9T+uo5+jQYE8idZyJOkjD/0kuH+w5cfxgc9P577Cnav9fFCGtCFk7R7Ct31kyyMG8kgJ0vS6sWWcsr8p8uSNHm33XGS4pOklZUs4q11277LtIXdZMfyk8U8yUQnkw+StflA/zq5LjCcdMpp7SxQ7aRlpuadW1iUmG39fSEYqvPz/BQqa5vr5saMyl2erqwd/uh02EG4BxjrCnx2p9xe+eWYjQVeDXTcuJw3N+9Q8k2bZtq3KYPetqrz67qN9cvjji/bq3OTLDhV3iSyNJirjgb4AJ2kDRzogw46qF2sJAv6jVj2Lxnk2OzA8nfaoMUWfufB6jtTgzBAnzxJW4omowOSoQ2d7nrS9Ng3uCVp9cWnw2aS1h5l4IGxXJqMLnpPAXsrgbI7X1lJ6j0y0+rY+ctxqZ/lvP09zQ9geTuS1NaWhT47ljfBfvwvSbvOp6cJfKa/wnzDVqc31eD/tNNOw1roUy1R/yXDvZEMuOeF5a8q7U8atET9lyzWufPpA+kkrawy+iRZcv2I1Nl96qyhNEjSzg+yA+jg00Nrj/vaPS5NJ0m7x+n1dJIdyiNTRyC/dPcN+/IngQ5cmFp2hntAPzt1y2nl+F+fVHdaTivb6xyr76qIvjhX5+e5OncvwgqrQTXPXAV5OkafGTCzO4WqLFhLHnpjkKenxzTeEPBUR1XnoTnS4GBLa2bzpnJcDXh+8KOfFAGPQ1cnnXRSG2g5PhkGGTaBfAYEdJI2mPglSZJ2qG3MV3Yy5BfAyJsMg4Y6JAPNnrSBpmNvZwAAEABJREFUpZfZ091GklYn9kHXYzcZ6oHf9bstZdKVBtrcdZLI0gAPQZ8e2uB59rOfvQ2y6mgAhOmqXzK0ja40vLehlw0rK8kOgzf+RoR+DZLhuvJRhwPBH0naPZAMeLU2JVkQ6fsS+rS+iz744INbn8Fz/+jnaL6Cex73ghUUedw39Mj4mS7oAQkeGR4sH5ws1oVOrwPMPptsJ2ltU1YHtjqdpJPtyxpZh2TxPkyyYIdcHYB2KVN52pykjV0LRitBH1SyBWXyobVR3aXlh/EnmDywpz1gd2bLaVvLCSedWk6sW2ECIHO2fjlbFyRmzeHzgAfUAQZjWhrg7QzodNiZ3u7I1hz4KHithrtux/Itp5uDavTX+PPYQHOWOui1gaaumPzq+BPKj3/y87J580Ftq2vLli3lO9/5TvnhD39Y6LS81fhZz3rWlmbTjQ8MbIICNj/72c+Wn//8521AMsCcVAOn853vfDVnaY/QZ8vg8Y1vfKP8z//8T+OzzUaSpsOOcvD8CgVtgEIrjw12PYafneOPP74IROTrOvTx6AK2gIEe9DINXOyokzawzw6+X8fAKkn+y1/+sq0k8Q1deps3b25BHn/QZReW5/RCkhVNJGn+VaY2AfWWLvOfZMe8SdpEkOz/WDP5GaBXgiQLk1aScqB+9Dltg5OhncmA8UGXwb2f6Df9ftGX3VP8ef7zn7+4f+h6JQbsHjnnOc9ZpH/xi18U/Z/ds53tbI3Gp8M2G/LA+iU9fGUkaTbOec5zttdr0DNOsEnu3lKnE044ofVVcvXsMvhXv/pVC9bQZO5nNF228IwZ6iPdaXz26aONC8cee2yhp47yJ2m21RcPGAe+9rWvFeMMHTzATm+f9ASTB/aWB4YA6JR2/MScM7NppvVT/RHMLgRCwqWhFvgDVZouesyT3hnsju7O7Kw58NmZkbGsV6xjMrSmN1yDnNkaETa64k7P1EDHQMGBW+retW2trdtn23M/DCom+STtQWcPf/jD23uA2DaIGDgEFGzhJWkD1I9//OMiMPh//+//lZe85CUtQDj00EOLAe5///d/20qJwdJg8ZOf/KTc6U53Ki9/+cuLQUVd2DKIoAFb0uc617naAGmg6vVWB4OzwMlD2D75yU+2C/uhD32ovPGNb2yDdpL2Lc5gzg6b2iWt/gZD7WHz3Oc+d/n1r3/dBjb1MOgrT935iD4fKveCF7xgC/zQxx13XCtDm9hKBl+wsbdAOWyrD6yO2qKeIEkLirRB27re8uuVDHVN9l1cduPjemk/4KPedtdO2/khyW5Y3L9Uk8W2JYu0Vmg/nKTdq/qL+0DQgu++AHwnGBCECDzIpem7D7/+9a8XD0j84he/WL8gDQE/Pb595CMfWV71qlcV48df/dVflW9961vt3pafHfege0YZ0u63JIVt9+bFLnaxVjf30jHHHNMexvjBD36w3cvk8rGFdg8mUfV2/yGSIZ2kBWKCJ3UmU66xxz0BC3TY+sxnPlPuc5/7tPEqGfLT15e0Ca0vveENbyja9PnPf76NY+qiHnSSxXz0J5g8sLc8MFuDm5NOPrX8uq4Aba/zeeo8rg/OVnqubX3VnZwFjB6g12euxgPojtG7gt3RXc3WLgMfhYDVDIz5s9UJdEHnowU9NQqof3NtUGi82mC45zEAzNX79cRTTi1+lv7DH/24fPWrXy0CEpO5QMUAZPJwkxtA5DeoHX300UWQY0JJ0gZAg+Z5z3veYkAzoLJPbvBjU155wP/93/+VS13qUq3K7EmziVYegUHLN8if/exnhcwgox5k6mZFyWoUvodEXeACFyi+uXkqrcHSwGnwYu+73/1u+fa3v93qrAwDrUGXbcHVf//3f5dvfvObbQC2MqUctpRjNYk/tM8AmKR86UtfKl/5ylfat0RBh3bylbp0ndnaEdV1b4By2OVT7TOIgyRttUx9DPT8x490+ULdTD7kqwH5bkENmvemvnrvDJRNrm1J2sobX/ALnmsJ+KBDknZv9PSBjpO04EE7+Uu/6b5xD1jF+MEPflDcB/oM/5Hzq/tD33bfug/d4/zJzn/9138V96573fY2++6t3/iN3yh3u9vdyoUvfOHii497yf3nntUfjQ9s0JdX4OS+FFT4IqN8fZzskEMOaWOYPMYSdXA/y0NH/bSBfeNMv+/cu71N8uKrs37vi5Z6KkeZl770pcvnPve5tkqtTuTGO30oSRsT+UVg52nYxgI+1BY2+Ue+CSYPnFEe2HLaaeX4E04uW7ZuK9u2b6/3yFwb0/RLoL/D6gMDNEB3kF4L0F+L3mo6Ow181mqcHqiLV0vKwWtQJ92G54MdtH3B2Roobdq8qW1jfa1+c/vQhz9Wjv3Fr4pvPV5i+E//9E/F+3ue//znt3cCGViAQdDgYaB7xSteUcif+cxnFqsrJlgDJB2DgMEkSdte+EVdDn/7299eXvOa1xT5vDfICxN/+tOftoF4ttbToOv9Qc94xjOaXYObAeUjH/lIecELXtBetPjCF76wfPrTn2719h4iL1f0zfKVr3xlC4oMUL7FfepTn2qrNgbjd7zjHY1+0Yte1Oy8+tWvbt/qBHcGNmV6l9HrXve69i1Vm6waCYgsaSuTT/B92zOoGriVq17ao/zeFnXWHv4CfA7K6fjID5hIapSKqIAHlGcCQcMG9S9/+cvtugj+wAc+8IHy3ve+t7zzne8s73nPe8r73ve+8v73v39FIKO7r4F6rQa9rr1t+o3JM0nb+qzuaqsISRqW5i94o4B70z2apOgnyRD4CSqOPPLI9k4vfaL3Eff6f/zHf5QPf/jDTV+e73//+8U9w457pF8P7wbTxwQ3SdoKj/wCiRPqVlW/F63Cuo/e9a53FXx1Eti4d32xeP3rX1/e/e53F33Wu8QEM2SAbTz3tOts7LH9bnz56Ec/2t47pu7GGgGPutLXN9RP2cpzX2qLQEUfEEAJnO54xzu2AO3f//3f2xjDL+pEHw1rt3scH2ZH3fQh4x48weSBM9ID+rDVn5NOPa3MZq4GP7OlzfN13ofJl8Py+pEv562WptthNZ3V+DsNfFbLtBJfBcZ86QaVWdu9EP2ZHAHZzEwd+DZtKp/9/BfKPe/zZ+UddTI0eBgcrGxc8YpXLG5wg48VDd9s3NRJ2laXQec///M/y2GHHda2egQB3/ve99qrK+QrpbRlYGUlKQYJA6iARGBiKdtAZbCt1WwTkW96Vk3IDDyCMN/eXvva17ZzADe96U3bGSNBikHNpCZAOeqoo8plLnOZVi/2rfCc5zznaQGVQekiF7lIC3wMbpe4xCXaY/sFBQZ4A7cgTnsMiB5pbyAX9Bm0DfDq4VH/vuHyhToJut70pjeVww8/vFz+8pdvAYYBN0nbWir1k6StOqhDksrZc3/JYC9J8526J/Wabt7crrd6Cthe9rKXFYGegJMfgUkHxgPkY8DbX0E7BLDqL1iFfdvv14Cf+lVI0skNg03QSdq9aSxI0vqrCVyQYPvqyle+cvG6C1tY7nH+0+flNQa4TwUzVnb404rIDW94w2KF1Jk+KzECb/e5Lz/ue18WPvaxj7UvLbe85S3LVa961eKLgqCl14OtN7/5zW1F9sY3vnG50pWu1FZY3OvGFHJ1FPzc6EY3Kre4xS1aO573vOe1e9+XL3W4yU1uUnx+9KMftdUbbVLeDW5wgyKI8qXFuASStKDYlyztUOYf/uEfFkGzQKj3G+Vrv/bIJ2Cyoq0cvjM+kpPhTTB54MzwwGxd0DjxpC3tKdD6YvvFV11UmJ2HxqtBwSIeaimN6hi9VtjdPDsEPgx0WEuhdJfr4S1AbWwpc20iHBo+V2DDvYHJU5cPPe/56x74OdpWjQHFIGMytzz9l3/5l20wc/MDed3c9GzxSLOTpA1iAgQDo0HCtyN5ev0MFNICFOd5bn/72xdnaeha6fGNT1DyR3/0R8XAIwAyKFpxUR47lpjxDci2oww8hx56aJHnnve8Z7FMnQwD2XWve912nuiSl7xkue1tb9uCnd/93d8tBjcDrtUpgQ3gL3rsPOhBD2rbXL6d0lPO5S53ubb3/xd/8RflIQ95SHvZo/azod7azA+CLt9g+Uh9k7TVLvbLXvqwnaSV43oAPIM7/xnw7373u5c/+ZM/KXe9612br9B//Md/3LYgXOeVgHxfhJXqitfritY+1/JCF7pQOzCvf9nO4JfuH3SZ/yTuiPnEBkDJ0N4kbTzQf/VZPtJffMG49a1vXS51qUu1bV8+0887put+lvYFg77A54gjjmjeE/ggBCp02IWtsF7lKlcpN7vZzdo96VoZD+hZSbH66h76/d///cLWTW5yk/Knf/qnrR6ul3J/67d+q7177JhjjinGAXYFQ+5rZ33cl8YMX1To+hJljPEFS/Clnr7AGIvYTNKCJl/22BQ8CfTc974caYeghq4xQSCoHsYaPHbUwf2vDUCeCSYPDB444//rl6dsOa1sOW1bcfZH/5ytARG+2sAAr9T4AA/gdZDeHZBvrfpLAp/dyaiArt9x50kvQGXO1uCnQYvyZtty9bHH/qI8+3nPL2c9+znaaoFggo5vLgYh3+QELgY3N7KB8bS6j9gHMMECngHAtyITjODCYIBnMGCHTq1CG1ylDUD2+n0TpEeGl6R9c2OfDFYnZRoM1SFJW/W56EUv2iZxh5nZV9fLXvay7TwRPTYN0gCNx56BzZK3VR8DpKArSfu2m6QYwJWdpAVMfGg1SL0NfPxBR3m9XtptMFRH32K95FHbtU0+esove+CTpF2rJC2QVb9u1rVLlvL51fWzgnWXu9ylBZN/8Ad/0LDAU3BpWb9jdAe8/Q20Tf217Q53uEO5QwUrF3zEV8kQELs2yeBLMkAObxTQXn4A+qk+C/r9pK/rO75Y6Nv8oj/BZAJ+umTy0dPPAZvk7hlyevonPlrQAbPnvlSOfOrhfiFznxmLlOeeVF/l0BF4WKkV1LuH3YNksH7uS5tVHVtlH//4x4vgx4Fl2Bkeq7QCGvVJ0u4lgZP7mD1YeYcddljbElZ39QPa44uhLzfGAWMMXZg99aUPTzB54Mz2wKmnbS1bt9Utrxb0DFj/1GdBqUEP3Hm9vnOVwK9ot/7Wmmch8FlrBrWgCzoNA7ylUJsl6KkBj4bVO7ytCsxs2lSe9dznlde+7g0tCDJAGajc2L4dGUAsY9urt1Vy7LHH1qxzbQuLHWU4PCzIMQia7C0vGxRsKZGrD11ytEHOwIBn8DLYJcOgk6TVC59OqZ8kbZtN8GMVyACpXr4FqiddafpJWvBi0MRXvnKUmQzBkm+gBj3Bj2+06qzddLuNUj/yS/NHkiLIEiRZ+fFN1DL80572tNKDJ21my7dIW3kG7G5XPQ3I6qU+1fy6/tQR9MxjOknzXZn/kKm/crGSRR9L9zqh6R2IkKT1h+6DUj/8r62wvgdXdgvIkyA3HOgr/MAv+r3JW7AhCLB1bNVEcHGpuurjS/LzqXQAABAASURBVIZxwIqJg81f+MIX2jay+1K/p+secV+4J4wD+j2ndn/DvvRYSbEa6Z60nWxrLBmugSBHec7wqYuybMvatlVXdf7EJz7RyhbkWBHqfNtaVnu8YfvP/uzPirFMPlv1AqGb3/zm5YEPfGD7lZmtN+0F7nXjgkDm3ve+d1vZve9971vQ6iZIStK+dBjn2HEfaWsfY9QrGe41bd4ZTLLJA2ekBwQ/p26tKz/t112Cnwo1JtBnV4JWN/JKjOU1ucf+FgKftVpUka67nJbuQGeuNrQdaqrBz1xtSJIa/W0rp9Tlr6/+19eKCd3g4ib2TQfGswXlG5xJ3l5+EubaVphtJToGMEvhW7dubT9B9y0KTd4nHAOdQUWAMrYvGDIo0mPHYGKwFGTIbyAzIBlsfTsUqNjLNzg94QlPKAIQ9gRF9NVVWdoonyVvA7kAxGqHgVwAZyBUhkOPDk8a8A20fCBgAXhJ2qApuFMHKwj4z3nOc4p86u/bo4HXFtjTn/70dlDaQK6t6sAXSdoAnaQFmJyobeqJ3pOQpA3MbCaLA7Dy8Dru9Dht8FanZMhHJj0GPJCkBQtkbMEdyDvd8XKdJC2I7vLVMFvJ2nS7jeVlseG64QN60vhJsBYgWZpeEByARPeDprlPYPeK+4B/bPfo586ASQvsrajSc4jfmSl9xv3ElvtQcPDP//zP7ZwbXedk3AvuKfncd+53QYMxgZ23ve1t7dydIImO8t2Pd77zndsZHzoCI0GSbWj3o/v+ale7Wlv5FdA4y+Vew2dfoCZQUn/b4oIgvyqzJebHB/Koly8qxiB9wTaoVWurg7bH1MF4gjZ+ONtkfFJH/jD+GXPk4wc+cM/DHehOMHlgX/HA1m3byymn1uBn+9ww/taYYLatAg1p9ex9F5auivXP2k9LLaEHzvr/t8BnoaBd2BnrdRpeCWZrwxq/YsHPps2byylbTi0/+JHn58yWBzzgAeVv/uZv2sAj4Lnf/e7Xznu4wQ0kBjvnWfANKgYD4FuQb03s/87v/E55zGMeU5yt8EwLz/cxKBhQkrQVG4HJYx/72OJnnxe/+MWLsyY9sBL0qMf1r3/9djj67/7u74pBzyAs35//+Z8XZwcMePe4xz3a2RpBiJ+R+kZmoDOAqadgR70Nup4b5BCjwUm+v/3bvy3O9jhXoAxl3qVu/Wi/7RCDsvMgtkq01YD26Ec/umi7umin9snnzNODH/zgdpD6iCOOKA996EPbuRntUo6B3WRi4OR/gzxf9QFyF5d4RXGShaCGQjKkk0g2SBZpDGXDIEnLn0SyQZLGkzCY0wfSSVpwgwb4+kgy/DyefpK2NZmESoNkyEefDj9oO6E0Pj9ILwcykKStYKHH+ctOPslQB3moJUN6TCdpN26yiMdy9JkDZ3yproV7RckmbGm+hoGg5VrXulZxX97//vcvAgfncNz3hx9+eLnCFa5Q3APOi/kS4D4hc++5x9yj+O4x96GVFLSVWz+YME5YLXZ4mg35el3US9kPe9jD2rke203q4D43hgiA3GPuVV+KBCvuafefe9f9Tld9lXmrW92qjSHOEmmX/Mr3yAv3pv7oHmdT3bVfHWD2la0M6STtnuEr/TpJ+9UXG7a+9D96QHsmmDywL3nAWZ8t27aVrdu3tbFwzsLIsuBHfesaSZOjwWLoU5bwyVaCuWqgw0pyvBn/1gIMdb1Ow7WMVpmBHqI3tGDHzanSM5lpS/+ZOagcep7ztpUbv5iwTOymBQYY346c3bG865uUX0494hGPKJawDUZu7qtf/eoFyGOgMZA522KQtDpi6bsPpuoxMzNTDCq+HZIpR6BBZmBRBwGRb2do5QhokhTf7KysCGAEXQbKfujRRGzAou9bmTQQMAna1E0drchYLRJQCWh++7d/u/0SxMBnQDNIqpdBkUzZfEBupUkAo3y0FS6gTvjs8dld73rXYoCXp9SPAVXwV8nCF+qpbnyRBLtds0acwf+StME7SSvZIK/NEmgYqKtrlAx6fCmt3fQM/vSWQ7dFX7vl6ZCkla1fguV5e5qs20+GPN1G1+mYLjoJNMEaPMCXri/gZ9eq91n3gnvtNre5TbtvL3zhC7ct7iTthwPuJTKBi/vT9RZM+FXj7/3e7xW/tDr00EPbdTZOWDVhnw6+6+V+F8QYNwQo+pMvLmRJ2uqoIMmXEsGIFRr1EnCx4d42pgiw3L/Svkxpi9Ujtp1PY9t9l6S41927xgF8966VZmWybWzxBUuaX/iIK933xrgkLdDX//knSTFOWg3iA2MELF8y9UW+m2Df84CVn63bFuOEuRb8zLb5aK4GE6DMn/sZ6NqGxq94/m+BP5/eGVpNd2Y1wdjYWKfTcK1PVRs3YqAFPX7CBrsFDznkLOXEk08tW07b2gKgmql9o7e8a2Bw4ydpT0O2YuNXS75BkRm0PCfHL52sBhlc3PzKJzNI+HbnWx2+QQwf0GHbT+TZStK+IRkk+kBredtgY9BgS9AhaBAwyKOubNJRDp1kOHxsG85PS+VVFmAvSRuspeWXj12DpjZIy0OmnoBdedWLTBqWVkavi7qpizzaJmBj0wQBqys/9Pz06cqjPokrouSVYW9wkx3LVBfXMkkb0NHjQCUZ8qh3kqI9rol8/MIfeKV+6IBKNlswGV/AyVCGvGTdP9LywUlaGaV+pNWlkm0CVTe0MpPFFRu28cnlQSdpedATrOyBZPARv/Gh69onc7+48gXE2CA3HeCaJ8NTlfVz4NrRcT8D94rrwB7aNfRlSVrwQgbkYTOpW+91q9x95F7WL9yn8qHdW/SAPO4jMlj5dN3L+oUDyWTa4z4G6qTe8rIB2CRzjsghZTI67nHtUVdYGTAbXUc58hrrfAHTNr/+okemPnSl4QkmD+yLHhD8bNk2u/BrL/fkbF35ES+ge53RYEjPteBooMsSuvNWw4s2FjVmFsmVqZUyLWpaz1EJMFSMfg96Nm/a1AINT2M+6eRTWmXd/HTcqAY7k5ObHM+gUeqnBz+e5+O5NJaLDWQGiCTtmRd0k1TtoWw2Zuu2GrsdCNk3OLEPDDCCAQNMMny763owkD9J2yqTp/PY76A8A2YyTITy4Bn86GsnXeXDZGjlStNJhrYoA5BpI5qcHsBnTxmALXx62iKPQc9gjcbvkKRNxJ0vH9v8B59RkAz1UJ66wUnaK0m0SRvVTT2l6WiPttIl4wNYGp/cROD69vbIT85ekra6mKQF3OyW+pGHfTqul7zsdvswGVtJao6ypO/KSz/JkmApGXTL6EN3lJzI6gE+4XP+dR350jVJUqzCCHyqWvO5a0yun8sjrzQ53G24t9CunbHCtRac0EO778k66DPKZg/QgZUnOEnSxi5pNpK0+6iXSV991EvZfSxjQxlkaHnpArb0N9i5IUGNOtMjB2zB8rFhZQjWFnbJgBUkr9exhc6GehiP9Fv25J9g8sC+6gGLINtnjaulDAHPkNB3G8xX3OKK9HxyCVqNv0RpPrFcd2aevyKamxsCmy7smeEuGehR0KOmNcNMHSjchKdu3VY8zdHNSbeK2t/W+k3LIJKkTR5JijQd+dzovvWBfsO7ucnd+EnawCgtX6kfAwTdniYDVbTwR6cn0OTKA/L1euJ3PTQZkAffoJkE2erdiPovyUJ7DHL05e92exvwgHK1R70Bmu0y+tDhL/wkzT579A2eyVAPtun0MsnplfqRv6L2lwy+a4kz4J92jotJ0iYRbTXJkFuyd2jck3THryrgQzK/2vHTfnn4Q9u0VftNdNpMhocmZ9eE5LoBaVh+uiZb5fObNF/RMTHpf35B5FCqb9XKSIZ6aws7ypIP4E2wdg/wOe3uOxjwM9+jXcck1FqfR8inTyRDH5Z2zUCSFuCiQZIWvJT6ca3Yc+1rsj3Ukw7ofH3GtQdoMiCvPJ0HJ2mrul1GD9BjD62P0EXTA/0+1NfogmRoC326MBvykgP9HCYD/KTvskkvSRuH+IPeBJMH9nUPeM7P1rpY4Q7X7zvM1tWfOrnXDS8tGCINMqnlsBp/uZ70WHcGYyUYK5H3NNyqUgOcRlfcKlmxCs9qSL0JffvYVulf/ur4Kp5rWxD0k2GVxY3tpjXAdfvkAB8PJGn58Qxa8tFRDkjSBsUkrYwy+iRcWhbkRMpLBpvSwMDRbbKPB9D4aPnQIEkbYEv90KlooQz1ZA+vD3JodVV/dqTlw+v6nc8+PZgeYM9AKU/ny9fTaHrydR57oMvwk7SAgw0gD0AD9N4EZXRQTjKsePn13uMf//jypCc9qXgCLtoZL4GOb+Ze0+FVH9J8kaQdRu80PwJt1U7tJuMPNN/BJguTGr5rA7MPq5c8MBuwZy55AaZv1rYy2FEOzB6anrZ0jJ5g1x7gc1rdbzD/43Xf8q9rikcOXL8eGNED5K4JOUDjkQkE2EDjKSMJst2z+Hj0kmG7nVAfSIYxhb0kC/e8MoD6JWn3VJn/JGl25S/1A7PPhrIqq41naPWSJmePjnSSFsRI0yPrbUYnaTbQvQ7KkZZfPniCPeSBycxe88CpW7aWutbT+rO+3Fd/Zmvw0/vzGHd6XKGVeGP5SvSKgc9qhhb4NchB7wiz7WCgwckJ7hNOPLkNAvTcmCoAz9aACAZkSYga4DWi/iOrqP3hS4OePxnydZ5Bouu1TPUf3YoW/npaniRt0ErS5AYMgxAboDHrP7R83T4aj40xLY1Pr2ZrbZcG0nQBmm6SVr5y6YxldPBA5+PJB/cypMe0NHmSNngmkWyQpJXXEmfwP/UCvdhkmFSs8jjDxQd++eIXeoLmt7zlLcUrQ7Zs2dICWs9TsUJjwoSPO+644oyEFUF5k7Rv4AIaz0xxIN4ZCP5jgw4gs5LjOieDj0xAyWJAzt+eGeNJu35a7VksHmXATpLWBHaBNrHVmLv4R7erjOnO20hY+wUbfJgMPtV+af5P0gIN6VI/9CtqA2Qy6JPRhV0DOgAPdl3dG+hkyJMMWB58gGYb7vr4eIA99mE6Sdq9LV3mP0mW3FtkdEGStm2Ox74s7JEpBwZ4SVob6YDO0+/pArodkkEfPxn6ML/KO8Hkgf3BA6eetq1k06ZWVcdk9OU56z01zhgCobJwTzRZ5Tfl0T/8UXJVsuvNLNfogjEfD+At4qEy0kPlalVrhdzYbtJTTj2tnFa3uZJhQKCXhImFAcLN2xjz/5LhJp5PNj06SRqNn6QNiKV+xjJ0ZbU/dDLkUR/MZEgnaYMWnbLCZ8xP0nRL/Yz5nYZBFbf6oZNItnQy0NremPUfnYraX5KmJ2FQ7DL6yeALdOfTSxbzJEtpukmotY4iH0iyUA5hsvM0nb0B6tftJsO3ays72u7RAfe6173a4wb8hNfZBb/So58M9fXLG8GHZzZ5MaSAyS//PFAuSfEcI/bIvCOLzPuPHAb10LpXv/rV5bnPfW4h914370fr9tWBr2Bgi8szWRy2tbUi+LHihDYZmVwEUvKDZLhe6J2AaCBiAAAQAElEQVSBMro8GdrV0xsNd//pF8ngi07DrgOcDLLuHz7Edx3w0DBIBt0kbZwgMwZ03TL/wWdHstNwEqx2/yC6Dpw02cKYwO6Yn2ThPsOXH6C7rnSSZiNJGX+SIU0/GfoTuuuonzTceUkWbJFpZ/drmT6TB/YDD2ytccK27bP1nluMKfTxDpXbWiGNsOPUaekOK/G6bDneIfBZrsBYjWeWsBuvRmTwrCWpuoIDz1aMd0r9ln7SKacuybOeRDIMBOvJu7t5kr1XVrL3bI/bmaQNvEnG7DOdTtLqZWDWP0AyHDz29FmPGgCCCjqeW+T5TH66jKcB+pbVHAGIB9ix4bEEXhD7xje+sb340YtdydhwQN5qkiDJdpb3H3nAXZL2rjTvdPN0cIfCBepJ2sqScgRXbPlpsmcneXyAFR8vpCWzoql8urD6KTMJcoLT6QE+7f5EM5cMgYC0ICIZ0mNanq67ffv2tsri2nZeMuSRBnTYQydpK6TS8sD4cLL/XNdk/6kr/04weYAHTj5lS3u+z2yNJ9pCSo0lZiuIhtyDgF6DGpBIg5Ye/VuJNxI3ks6SwAejSeb/LabFWKXWYVjVafxe+HwA5H47y1kOad8+Tjp5S9NN1n8TJuvPO1/9NaEkbVJek/IeVEqyorUkrT7J6njFjPsJM0nrI0mKIMKvbQQ3JptSP4KbPiHpZyazJG0LNRme5eK9R56v4sFzDi9bifErGUGM/MBzWKwaCaKUYXvMKg2bngHjl4Ke/WTipK8c5VodcrjaYWorTJ4P43lPXkfgkLWzFrWarQ3ypdYpSevv7UYlnOB0ecC1cJ26P9HJcD+gXTPbWMtXNuiTK5wNGC8Jsl0zaTrkMAF7+OhkuJZjedcj35OQZKf3+nrLSrLerFO+yQNnigfcY9tmS12lnSkL21017MBfDuMKko3Ta6UXAp/lBmpcU/AAY/AYWlRWlfBma5SWpJzlLAeXU07bWracdposDZIsubkbcyf/kkF/Jyr7pSgZ2pUMWCOSlWmyAxFmRfC1YfqMIMPE5fkqzukITPD9esUZnPe85z3FVhQ9fEGG/A4ZW31561vfWrzvSLCTpFotRTAEvvOd75T+eoCvfvWrRcDjZ9IeOieocViZfQ+AY189GKAH2zpTJ4HOU57ylPaKEs958XJKZ4voWfU5y1nO0lYJ5FE3kyV6gt33QJKFccL17v4UEKMFOvzrevW+gCdNP0l7WCca0O0BTTIEM/LhkcmHZhvIk6QOvJvaNZV2jZOU/kkW6c6b8OSByQN7xgO2vE6rW16zNZ5w/y3AvHlpZA07oBafNGLZvy5fxl6SnJHqBtGLUMOtxUSjGKTboE5iLfipeG7O/txcC3hOOnl9W1xJ2sDXCtp//001X8EDczrOiC8NPPHWE2sFM7alTDQCIO8z8l4ygY0gQ1Yyh5492+kjH/lI8QC3e97znsUZHIGLiSxJ8fTqv/7rv26vMjExOvMj2Jmt/dRTtr3641GPelQRYDk8bavNypOVHNtjzvUIiAQ1ngzsnJGHzVlBcu6HvvLoJ0OfNYEmUc0JdsMDSXa45/ULkKRZQiMEK2gg7anHrhHatRXU6AOAjmtiJTBJC2b0HTYEUnT1K/1Dv5KHLfk63zX2c/FSP8lQl0qeoX9Jmn+SlfEZWpmpsMkDZ4AHTt2ytWyb3T7/5WOIK+bmAyHFu0fr3lMNeqQGGHgDPfwfdqYGeuX/Kz65ebkh6Qbz21qNrpPZXJ1MDDoGCQOIpzNLr1zUxN3oHkiy4IIkLfi44x3vWKz6vOAFLyi2przn7GUve1k7h+Nx/SYs/c1k5Qncfq1lQnLWxxkdqzMmK4bRDi9/7GMfK569Y3XGipBXBAimrPTADjpbVdJnbZUB5dAV3Fgxsjr01Kc+tXifmvemeQWBMshhk6jgx+S5ZcsWrDZJNWL6d7o8kKQFKwIS110QI2AxtvC7IMX15XvXTtqLSp3lgl1L+t7xdeihh7YXiuozeK6Z6y6ghfUdfDTbtjcF5HggGVaLksW+W6bP5IHJAzvxwPpFxvrtc/Veq/ebhRUwVxdWZueDnzlxRwXBj1Kkxxjdoan1xDLcVnyW8VpybBC9EqiUCm3efFD7Lf6Wus3VMk//1uSBpF7gkWayND0S7ffkbA2SNUI/SobJxMR1xBFHlBe/+MXFaoxgRFDinWWen2PFxcRkYrMaY7J64hOf2FZ5PGPnAx/4QNveMvn5mbr3JTkQLfDx3B8Tpi0xcj+T916lT3/608U2lxUDB5e9I80E6xyQun35y19uT5P2TiXvdNq8eXPxvidbZd7JJvBxyNlZIJOllSMTbm+fNk5w+jzAl8D1E3ywpq/ArqUA1QqhFT9bkgJiv9R73OMe14Kco446qnjFjV/2CZAEy15iKuh1Xss19pJRB9wFRp4jJQBnxzbq4YcfXt773vcWAVAvV9kTTB6YPLD3PbBt2/b2OgsLKw1qBDMn+Gm4rubUKszN05Us6DFGD1B1q95AL/2/Q+DTjVBD9w0vdC2h/s3VZShQl6HqZDZXKyT6cipbngnW7oG5ZRdleXrtlvZ9Td+ml9cySfGsHS9h9IsrE9LHP/7xYvVHIGTis5ryhje8oZD7FZcgQ+AiAHn7299env70pxfBjRdAkjuTYwvL6o9VIVthJk8Hmp/85CeXD3/4w+X9739/8Zwg54FsrW3btq2dDxFkPe1pTyvqcZOb3KQ41yPoEhQJgtTh3e9+dxEsmXxdL/WHtQ/usLyt0skQ8KHH+tIbEfgqSR1P6lhS74VkoF33sUwQxD/4+oNrcoUrXKF4BIIVGi/39IJSwYv+IUC+973v3bZDrSYKdu573/sWgetxxx1XvLD0sY99bGHDdpgD8H/5l39ZrBa5zmQOvru2Sdqh6DJ91u2BKePkgd31wNZts8XCinGg4xp81L+5Mmf1pxokA5Xc6d9KOksCn64AD1Dt1QFpoGuB87RAp5IlMzPlkEPOWrbXxKnzy/01x/Q3eWCnHuj9iVKSIviwFWEbAs9EZ4JL0raPnAGyfSEwMekJSKzE0Mfzrb8HL3jyC3bomSz94os92yZWaQ455JBCT0CjPEEIfbrq4f1I6iTNFh3YJCngYStJ0Q75yOhIw8sBHyznb+R0MvjPdeNn4Jq4Nt1Xrlf3rWuEtjpHLmixMkjHNbGd6bEDdNiwWnjhC1+4HWy3OndEXVm0uuP6n+c852nBq7RyPUpB8IPWr+haEdS3kqGeG/laTW2fPHBGe2Db9tmSmQzBj0Cnxhju+4pqVeZqCFKhUv2PDL2Ui7MyLAQ+g0H2xlkXgx1cxsdgMDrrWQ8pW07bVieBlQuYuJMHkiw4QZ/piSS13+hZA2f79u2NMBkmaUEPhjyCDfI+OZ122mntuTt4Sai157aM03QITISwvss2DPDYM1n2fGh8abKul6SQ4QOyJO1n9nTUUb6VIMlCW1aSbyze0tbyXQfXSfDDz0nak7gFluR8zsdAmp4+wZpghhxf3n7d8aTpCGRde4ESPTJ8GJ8915RcHsGU+nQ53QkmD0weOOM8UHe8ytz8rpJ7tsH4nHGtitkDv5Kl4R7IYOwEZshahmoQvRy64aECQyBkYJitW1x4W7ZuLaduWfz5+vL8U3ryAA/oYwA9BrxkaWBgsllJh66+ByeLeUxYePIlaVmTFJOkSY281A+6ohbAkCWDrrxju771j9PygJ4nSQtk5ANkawX6Hdaa50DTS4YgsvsTtq3kvFSSdt1cMytyrqnrQadfP7SAyDWih0+vzH/w5sn2MlL6SdqB6VI//C9vsngdK7sF0oIocnnYlVY++QSTByYPnHEeOK3GFt73OVuDGffkGFotKr9GOy1yIWu8+g9NVMmFP7yFRCVa4FNx++vKlDo0w1WwEABVWkUO2nxQse1w6patVYW0mZj+TR5Y8MBCH1rgDCuKSRrH5GOCoYeGTVqdJw2StECjZar/Oo9ekrbSg2eCwkOzl6RNZsniRFuzt/6apGF6yjSRkkmDZJCzhw/YTdIm5k6X+klS/5fGT9LqSg6aYPq3gwf4GJN/BS0OEttK3FK3zKVdE1tU3Yf06cpjRSdJ87fghC6gkwzXDU0fdBtwMlyfUj90Kmp2ugwvGWyQqQs8weSByQNnrAdqqFEys7nMZLgf3aMrQR3IV6jYjjGJvF1xIfAZ1IYVnS7EowwYhxvUPbeDDz6obD5oczl5D7yaopc34QPTA/pMkh0ahw8IkiwEDNLLoU9I+DMzM7U76p1SA3Q7Up2Gk7QVniRES/IlaWl67MPJwKMs3UEa9DQsDZJF2/gAfwwr8cbyjUYLNAUV/ML32o/3+c9/vvh1n7NWZK614IYc4Aly0EkWri0+wAfJcE3kH/PJOiSDTpcnaStEy+VsdN6EJw9MHjjjPOCX4n7dbrGl3ac1GoIX0uusyuJzfJrBwQrDoM4KbRkJtxc04FmsGvTs6S2uZnb6dwB5IBnOwdgysEJoVcYEJz0GMmlyeAyd1/P1tAmw0/TRoOt1m85qkNOH8TtNRl8+MiANg053jEdXGgZswXgd6KHJkrSg7gC6rKerKT3QEVAYZ+C+0uNn6n5xJ/DhO7pJFspL0lZo8OXl9x5AsYNXln2SIf9KsmWq7dd9eF03SVs1xJtg8sDkgTPeA1u3zhbHatzzoN2bNV5RE/Q8WQZ6cfFGms4YOm9hxWcQ1kwD0QKeplStdizosex0yCFnLTObNpctp02Bz7y7NiTSL0BvfJJ2jsJElAwBj8nI05C/8IUvtFdQ+Kk48C4sPzf3Wgp0x2ivmZDusJzX0x3TW05Lf/3rXy9eM/Gtb32rfOlLXyrSbCu30/Q6sAOkYTCmpcFKPHzAPkArxzNkSv3wE78IuqxgLNzAVbbR/pLFlRpt5xv9JEnxHCbvRfNLPP5KFvtR15EnyUIwmaSQlfkPOsl8qizRS9LSSYpPkpYe00mavSTFJxkweoLJA3vdA1MBSzxQN5jaFxLjRA1HaoBTKtRYRaJpLtJ0sJZjvA5kLfBBjJktPW8UPQaDytnPfrYaGM3VwGdrzzbhDewB/cNEbqLSP/o3dWnf3L1mwrNRHvOYx5QnPOEJ5fGPf3x7pYSHFHY+GZBeK8jfwcPr0PJ2/Hd/93etvL/9279tZdIhH8PuljnO28vpmKzT7HrY4ic/+ck2ifaVCatAugo/wYDv+BC9UUCbe1sFg9rPJ5627Dk8zvvQAQJFcv0Jli/JkoAFr8NYB295Gi9ZzC+tbLhDMsiTAXf+csw2WM6f0pMHJg/sGQ9s3batzGzaVIOdGvC0yGOu0iuDEpffj8vTdFrggyAEA10LqIGP9BKooZc0nS2nbYMmmDzQPGDi0Df8HBj2C50b3/jG5SEPeUi57W1vW25wgxu0B8h5Kq7nr3iY3HWve90i7WFxuwvyscHW9a53vSK/MvDZvfa1r13IPLCOzLNZ8NGe4NzzSO8pUHYHdWP3bne7W/GEEZVxSgAAEABJREFU4ctd7nLtmTKn1VVSvkp2PqE2px6g//QPwTGcpNjmStIGM76R9ouuQw45pEgDAZA8O3NJMvg0yc7U9jfZhqlvMl23DXOxd7Ohp22r213tl+RzgpOWu4YobcyonJbe2T9jzVjezvgsYbLWoir2F6Mq21xzCq6lbN22vQ7i02rP2JEbnTY5WdVI0g6I+sbuIXBeDeD9W56M+4hHPKI8/OEPLzB45CMf2WgvDl0PyC8fmw972MOaLfRDH/rQYpXHu7+8yuLud797C8Dw/+Iv/qKoC315gTyg0/B6QJuAegG0VyXc7na3a6/BsHIhMNRXkiysWEhvJNBXBDJzbawp7YAyHv94qKBVH9uEtrz4K0lzD/1koBtjjf+SnC5fK3cMayx2UttND/Dxall2Jlstz8Q/cDywta769BXfIRaZa1FK6xd1HIFBb3ENU1pQ1NMwHgwWVnwkAGEzMDImDUoxgJRy0sknFRUp02fyQPWAScykBZvAzn72sxdBkI7qW7utDHw839r1JbpJau7T95eknStizyTJtu0krx945zvf2SZVr7ywAqUuwMHjUj90QSX3yB9b6gGS4WyK9mq7lZ5ebjKsbvRCk5QkPblzfABIk6GtSVq7Xa8k7VrpK96NdswxxxTvROM7fYsfk+y09fzfYaeKe1CYpLVhD5rckKbWet2SNP+sVb8pT//2ew9s3z5bttTgpwh3+s6TGKW2TF+oqP0t0FXWGON/gpv59ELgIwOoYVIToQeoRclQDXlKs0ntxJNOaTrTv8kD3QMmKJOT4MMkj+9puEA/IgeCITKTHZxkYTuDfK2gLLpl/pOk2cE3eVotcIhaEOLdXV57oS4m0VI/gjD59yQoW7vYRgN0La7eVnMtGEQD9eIXNBjT0gcy6AP8ngzBjrbzB18dd9xx5XOf+9zC1qVgkU/pyAevBmOfraQzlu+KHuenm2QhwBnLOk1nd6Dng5fnw+uwXHZmptVpb5WfLPq3l6G8DknaPaSf4HWdCW8cD8zWgGfz5oNqg+tqT41HWj+ouDJa32jpmhCuVNT+8BbTQz6C+a2uGtxIzcNYuaouGDWQb6vbXL/81XHzmhM6kz2wTxSvX6hIMgxO+o/JyqS1efNmovZuLK8NkCBPhhUR9OzsbPu2P8ar8cc6aJMhYNdkKl+S4pdV//u//9uCIb8qe/e7313Oe97zFis+vR7yA3lAp+H1gHoI+mAg0BIIopMdB3Z1TgJtKEjSrjef840+4trxOX/hX+hCF2rXblv9locPkp37Sr4O63XoSvk7D16v3XG+5XaWp+muxMM/s2Bv14f9Dqu1cbk8SZubVtOf+AeWB3513K+L8bX3AzHPmNZa6dopkItAcTHVqIUVH8oyLURHVbmlG56tYiFQKV/7xtcb3XJP/yYPVA/oJyaoSrZVjWQYkJK0b8nJEOQIhnqQJI9JT571gPwgSZsgTZylfvDU5dOf/nTxGgQTpsOyH/jAB8pRRx1VNUqrYyP28L9kaCezSdoWnHqBUj/qVtGCT5JItnQjNsi/JK3N/GF1zkHmJG1QS9LOiFlZdh3puIbJYp7uJjJ0x2jQ03AHfNDTHeMBabiDMtGd3zEeSAK1diQDjTHWQ4MxXxqMeejVoOt2ufQYOh/Ghzv0NDyGsRx/Z2kyOgDdQRr0NDxOowE+X3Ya7kAGpOEOPZ0M40hPk49p6Qk2jgdc+6//9zfKwhkfsUlt/txc/WcLTLqB9M5hZhAvhDvFg4IUsAB1eanTpRo9+ugfDFmm/xveA0kWBn7f2g1w3SmCGhN+ksYS8CQDnSziJAs2kkVapmQxnaxM01OOsoF6HH300eXb3/52m0DJ8b/3ve+Vz372swWtP+MnS23igWQpP1l7Wn71SZbmwQdjmXSHJJ084DH/d3A9rAwKcpzDOvLII1sA5JAz/thf8tDnoGTRX/iA7nKgqy+SA/lhQLYcyJNhwk0WcbJYXpLWZ+n2/MvtJWki/GSwgyFPMsikyTvu9UzS7Hc+HdDT8HIgTxbLke5Ad0z3NNzrQy49hjGPHt92HoxHPwlUp4fRPFLniq4DN4X6D62doCZbHjz0cvvJYFc59JMhnQztxE8GnvwTHPgeOOaYH9btqboIU7uafgMqY74fLba/ihuvcwa9IYVuW11DsmavnRUNDVALGEVSZEfVSQWeYPLAcg8ki4NQskgv19tTaR242zIwGggFWN///veLMz5dJhg6/vjj29mRX/3qV21SSXasn4E32ZHf7Ux4z3jAdUvSVupcs1I/eFYEPXDSYwcuetGLFitB+EmaLtr1LfXjele0MLiRdR4ddJKWz/VPhsmSrMx/kuFay5sM9LyorQqyIa2OdPQPaXxbcmyhyUCS1rfoyAMDMnkFd70u8uGR0QHS8tEb88mkQZLWpjL/wZsnG19+6SQt3eXJkE4GP3S+MpOBV+onSftyUMnWll5PabYBnvxJsBvgI2CgndLaIoBNBt0kzW6Sdu3YoQfQIEmrg3LYAWgy9WWfPhoPPYaJPnA9cPQPfjDqNzW8qYGKPlCp2ujhf41k6t9AD/+raNlfW/EhbJkRTQFRg56GBkx+3HHHl6OOPqZpTP8mD5yZHkjSBnaDIDAJGQhNls73/OIXvyjjj4nK05T7gedkcQCmp38D9J6EZLGcJHvS9H5ry3UCJkXXTUP43pakxw3c6la3KlZ/krRJkszEJ08S6g3wEfjsJGmDIrv4sL4BkizYok+OD9Ad2GFXeUlaH0tSfLpuMqTp0SdL0ibr5TrKogf6BK5e43zygyQL26Olftjq+ZO0tuGxBZKhHlV1oW3JoIcHen76oOdPBj1pkAy26CSDTP4k7ZUd3Q5e10kGve6rJK0edPHoCmbZlwcPxtP+JM2/Zf5DJq9kMtjmK3zBE1m31Wm6E2wcDxxzzA/Kr084od0L+oWWC1Mqo/6JVUCpyzUValBUmVR2gBb4LHJlWoSateWrnGJf7ahjji7HHXfcovpETR5Y5oFkGPyWsfd4UqcHBkDGk0DF84McgLvCFa5QLnGJS7SB+CIXuUg57LDDijeA+3UXRYMwDNgZY/QEe9cDJjDXLklBuwYOnrtWZz3rWVsAkKRNjPTIQddNhvNUZKV+8NFJ2jVPBvnmzZsXHndf1VpZMF320KDnN9FKC1KSwRZdQEcekza5PtR5SWRrQAckA48OAR7aJC6NTlLH2LlWZzzlsK0MIA8gUx65fNJjTEeanIwuDMiSoS7kSVp5Y5reGHqeJI091kWrYzLUvSnM/1MHZQP1n2c3JF+Sdg3oYcJJWn2UidexMkDn0e02uk4S4gk2iAes3P/4xz+ugU2NSmpgIy6pN9BC6+caVf9XWf0/FjVJ/zcEPpQqYFLuWOeq5summZlytjoY/eAHPyKaYPLAPuGBJAsDZh8Qz3Wuc5W73OUu5SlPeUq5613vWjv+XPH05H/4h38oXifhadIGZAOzgXSfaMgGqwS/G1uSYRJ07YDXmzjsbHXO9eEWuiCJZINkyCdhhc+Xsf4LOnY72NYUCJMJePuv+QQ3dORP0vpIkjYhm2iTtHNG5OqhfKtR7J100klNv+enQw7jAfQYksW663sCc3isox1+hejZRbZqnVNTVpIW/JX6UbeK2h9/NaL+S4a6V3JhdSYZeOrTy+JXbafXIUnLQw8kQ127ffrK5QcgXzLk4VsPCNWeJIVuzycPXb4B8pIB9XDN+o8PksUyu65VIdfNO/W++93vtqd7syc/PK6r9AQbxwM//dnPW2NbyFL/6QugMyur3aP1X2XVCAYD1YObSrczPjKRwZQXcdWoAp3Yt+WjjzmmMqa/yQNnvgeStKAnSZsYWp8tpX27t9Jz9atfvfhJtEH/kpe8ZLnyla9crnjFKxZPBU5SNae/M8sDyY7+Twae1RDBj7qhTZjoJO06u54mWr/6KvVjAn3FK15RbGNaKaqsQscDLJ/3vOeVz3zmM0XA8ra3va0cU8cvq0omVzrKSYYAwYRqosUT5Cgbr8NPf/rT8rrXva587Wtfa/Vggy0TNND/QC8/Seuf6m/8hG3fCQ6SUGsgD/jCF77Q3if3rGc9qzznOc8p//iP/1i8W04gpE6CBWWyJWOSZh/deb2u9NgEXSaYetOb3lR+8IMftHtEPeQF2qF+yaJNedmRH5ZGa2uSok5+LPD0pz+9fOMb32hpMjpsAjal5Sdz3fhdEPrSl760POMZzyi//OUvWzvI5NFOurDzXi94wQvaoynIui20tsLqBU+wcTzwk3ovDq0V1JS6+jMPC4HNAjGoLfynP8hmFnjzhI5E1HANesb4qKOOntea0OSBM98D+qbBdTwIJmnfYE1e+AZdg2rHaHkMwORakQwDfpIa9+v9uBPsLQ+4bklaAFHqx7WpqL3Ww0To2lkNMEEKZlwrE6HJ2sqIVT16VnDYoue6/uxnPyt4SdpEbNXEWa9DDz20XOta1yrysSVosrry85//vF1vAUkPeqyyCJoEPuwJmky47CvTqpS6ChbkF0ypv7oJBti3EvKTn/ykTegmcTJ9zvOktEt5eHT1wSTtCIG015t43YmzTvzw5je/ua2k8ANd9VAf+dVFHdVHfZWr/XyiPHUUGIIPf/jDxcuCtYdMHbTZ1oGgzhdbdpWJz766sifNZ9rJ9rHHHluUDfxakj11g21D4KP5A2ZL2/hCfoGSegvq+pk7+em5VuqgLNfvYhe7WLn1rW/dgjW25E+Ge1y7J9h4Hvjhj35U79tSoQYywp4ap9REdYR0RSv8LR/VZxZ1RpmqIYo4lWS6bJvdXn72f/+3qH5AUFMj9lcPGADV3YBpkOxpOFkMYKTpAbpwBzIwTnd6wnvXA65Fv25oE7eJ9sgjjyxWEZ797GeXJz7xieW1r31tex7TF7/4xeIhlCZPE7TJ84UvfGE7BC0YomeVxHbmRz7ykbZVxW6fROkrTxDwz//8z2015QlPeEL513/912ISNrGbnGEBzlOf+tTy2Mc+tqiHlRJlmJjpsPlP//RPCzbuf//7t5UL9X/729/e8j3taU8rT37yk4tAgP0XvehFrV3eAWe1Q9142GTObpIWmDmbdrWrXa389m//drFSKbDSXrod1M/qk3fOsfeyl72sbQXxHR7Zec5znvLc5z63bfm+5z3vKXyiHmS2jr70pS+1ej7oQQ9qK01WbwRVnpqt3laeHvWoR5UHP/jB5fOf/3x7NATfPfOZzyx//ud/3sA16fUXwFihIvNuvte//vWt7e4v9YcFrwJRPz7Qxutc5zptpY4/k+FMFj3XiU/AOc5xjhYQu+7an6RtSaJBEmiCDeSBY4/9RSn1sotNBDxwi1cW/pUdP5RG3FHgU7lVqOMBBiun/rFW6reO2UpPf5MH9i0PJPUOmK9SMtDJgLGTpXSymCZfDsnO5cv1p/T6PGCMEUTAJjWrFb7te/6SifbmN795ucMd7lA+9alPta0Ok/Y3v/nN9jNzuroE1AsAABAASURBVMfWVQfnP5Ru1cIKxgMe8IBy7Wtfu1jd+O///m+itvJD/5Of/GSxQvOxj32svPe9720T9x/+4R+2YOoTn/hEm0yt9ghwBEbf+ta3yv3ud79yoxvdqHj45cc//vH21G8By1ve8pbCzp/92Z8V22lWiGxPCXJsz3gxr4CBPXX54Ac/2Fa3rOQ8/vGPL+wLNLRbvQHaNtRrXvOadhaNbcGEQK4HAlZe+Ez9X/7yl5cLXvCCLTj6l3/5l9amG97whq2N6iQoZOv85z9/EUxZMbISIy1AEyR+vLZJXa0CPaEGgQIiqz8CJasxAi+PhXA+rtSPcl75yle2LWRbxx/60Ieaf6242W5kV71tMWujoM1KkuDIda4mCl1lXO5ylys3velNiy04IDhK0lbs+CNJW7lNUqeiuZIMmC+StBWgZNBhd4LT4YH9MGsidJmrfUPl58o8IdEWahD6HGgHoDHmAW90xmcwUk20jDUGKnOjhxdu2z4FPvN+m9B+4gEdfHeqmkxBz+74a726ggd5t2/f3s7jWGmwLSKAAQ6g3/a2ty2/+7u/W65ylasUwYQtF5M+bBXARI5m5/KXv3z5kz/5k3KZy1ymBSrsfec732kTJ7nyBCeCmv/4j/8ot7zlLYsg4QY3uEF58Ytf3LZS2LJKogznbX7/93+//N7v/V7x0/qXvOQlTd/EboJWlrMnF7/4xYtJHE+gYMK29WPlRZkO2N/nPvcpVrMEV84ZsW9V5WY3u1l7TpFgRJtN6OotCLEqIhASEAg2BFDkF7jABYotOqs1tu7ue9/7lkc84hHFdhCbAo6HPexhrTznZ5xpEzxaXREQ0vvTP/3TVmdPMRfQqJ92Ciy1QVtsCd797ndvAZiVJys1ghgB0VWvetW20vXQhz60/PEf/3H9QrytBY2un/NUVpYEoO94xzvK9a53vVaWa5Ck6bouroVzeNojH3+7V5WTpG2j2Rak+1u/9VslGXj6C332+Eoe/pSeYIN5oPYJ17/UaAUeYHjDRKnBi/TOPCJsGslr2FMzycggkKy2FwaRkfJETh7YZz2QpA2YboBk+LaIBuNKJxknJ/oM8IBJ3HVIhuuSpAVAAgeTs8DGNofJrdSPgEXQIU9NNl3bLiZpAYYVHcGFfORWjpK0idbESMdqCR0BTjL8aktwwaZyBFImXqs27PlZvdUO9TDhqptJl46D1IKGhzzkIW07y+qTck3SAg9p2z33ute92sqQwELAITAQUDz84Q8vAiH11AaBhjpaBfmbv/mbYuvKqs2rXvWqtiIlAFJ3wQmsDlbClMGeQEnd+EmglqStxHjL/ZWudCVVK4InebVF+5K0rUQBoBUsqztsnHTSSUUAKBOf8Ys6aj9fuHbsANeKHl85m3T961+/fOUrXynqJHC0ymZVil11BnwgcHvMYx5TbNNZ4cPTBteCfduNAijlC7TwrBw5s+T60XPtlD3BRvVAHTtq0/WFGrUIUQaoCbwqWvJX2TWs8X9gzwxox/8t4Bmxdb5RciInD0wemDywLg+Y5A1OoI8rJlLBDRBw9JUQ21N+iWd1QLBjdcTkZ8WCHYGNMyK2weSlD3shrQmbrgnThC99vvOdr1hNEOwIcmxD2RYzKZvYya1G2GZK0s7ufPSjH22rTvKo87ve9a525sU5ICsynjJtcrf6ozzbU7aEBAa2yWxrsWl7yuqR1RkrT3TVS/3ZhQU3tpys/Nj6Enhop7oLlPjLyo5VLkGSc1C3uc1tCqBjC0v7rfJYeRLUaJf68R/78gscbn/72xf1F6jYdhK4KY++68Eemj11s2rEd1bgBGPeh6cDCKS0xSFkbbciJgjTblj95RfkqL+D27bibIc96UlPKoIePrESRJctq30CMDZcY3bYUK8kC1/E+U0dJthYHshMDV1qkNJCmYpb1DNywQ79gk6Vd/7KW11VqW581QipVJgrOuO2aaurum3625880Dv5anVOhtUeemA1vQ3N3wuN5+skbVxJ6je3Ot6Y7HzTN9E6iPyGN7yhvPGNb2wBhm0dqyEmWL9yeutb31psy1gpMRmaGAUSfrX0/ve/v1z4whcul73sZdsDK03eSYqgwThmG83k75CvszJWH5RJlqQdpL3FLW7RfrauDg5UO3OkDBOxVSXnZNhVpvo4t5KkWKGwUmFLi0we52scRhZgCIK0DU/gUupHuYIBgYn2Kc/BaQGS7aIjjjii0LViw28CM49qUL6gxtkagRm5IEFQZuVFAMIPzuEIyKzKKMdh7iTFNp8VGYew1U1QkqStplldUXd+EWgIOg855JC2RSg4cVDboW/t4hP1sgomsNN+gattwMMOO6ytugoYtU/QJLC6xjWuUdh0vbXFqo4zVdqgTGUJzgSOtvbURXv5Slmg1E8y9J1KTn8bzgOp48cmAUqNUUr91BCojiOVUdM1emlJuBFVvvSvhk1jxkgJWcOomrVsOmhzMzbWnOjJA5MHJg+cHg+YiPtktmnTpvYt3kqEbReToknSwygFPQIZ20UmYkGSXyPd8Y53bL/qutOd7tQOyloluvSlL10c2BXowFYp5LH1YtXFZGwLygoC/p3vfOfi10XJMIkKXug6G2MiVgeHoG0hCZoEE8p1fsVKBR0rL8oSEMG2haw8CdicVbLV5VwR21Zy7na3u7UzQ9phQudDwY28zilZQQLq4LwMH/EPfXVWjwc+8IFF0MAvDlJ7vxmZcze2kdhxDkfgJK9Ax0qM7S9+sCWnPIGLA9zO+lhZE5TxCR351Nuv1vjh8MMPL37ppe3KtlXFBp/e9a53LX/0R39UXDdBj1+Xqec4SHFdrQpZjbPCRuZ684cVqu3bt7dASXvJlM83aPrS+gxekna2iK70BBvLA0nK5oMPqhGKdtcopcYrjZrHZV6CtxIsrPh0oU7WoGZsuEZRmzcf1MUT3tgemFo/eWCPesBkx6CVG5OgMcc3fZOoSdwEa3Iz8Zrc73GPexQBkLMrzqdYgXEA11aPiV1QYnI3UZLbvmGfjtUSk6eJmw32r3nNaxLXb48z7ZdC6lDqx6TtF0qCD8GT1SUB0qUudam2WiGYufe9792CLMGW+qq71QtBgHrSEQzJK4AQJChTMLR58+Z2DsdqiDoJNOgI4gQCgi1pZ2RM9vRhfhI4CFYEJAIMv4DjH/W75z3v2X7plaRYWeEPgQj7ghu/VNMG9VJ/AZBD0vzpWvi1lsDPClGSoj3S/KKMI+oKlDzaxz6/0xUQClKde3L2yOFtKzdWcKz2uB4CJHV0PflKe2DBljbwA1156Li2DlX31Sj8emlacCRvMqzY4k2w8Txw0EEH1/imBj2t6RXXWKUyauTSGKv+0+eWrfisrLtZASuLJu7kgX3GA8nKA2GyyE8W6V7xJG0w7ekJ730PmNiUAoM+sZsEBRp4QGBA1nUPPvjg9swakyS+ybANZHXPH0+erosmk8eEasUEj1waLf9BBx3UVrQFFdLksHxWMNB4XU+AoGzY5GzVhy066mDFR5CA122qhzxWopxTEgiw2+vBFrky6cqLZ2UqGQ5js0umHfLSB3QFAkAasA8DedRNIKI8emzDymNXmm5Sv0nXoIxNkAwrK9pFzq488qLZhOXnH/6STxpf2TAZSAZ76pMM9x0d9tiyaqcs9RSUWpHqZ7Dw5esgX6cnvPE80AKfdTZ7TYGPDrui/Yk5eWDywOSBdXjApJWkBRxJ2tkSW0FWMkCf8E2IwORpQu2TH9rkyo4JGV3qh66gAJ+OfGTGMHnJpOEkbbtEfuXRpyePSZgtdgQvyaArHzuAnC2TvQPA7JBrB7689NitVWtlkUmb2Mnp002GgCMJ1bYClaT5hQ06yiv1I39FzXdsqB85fk8ng73OT9K2EqXZSYb2SAsu1UM56scGIMOjjxZwqbfyyAV3MB31YYMefbzuRzpJWn3xk7QvGmj6MB021EVghW+7zlafLbZ+XZSRpPklSZk+G9cDBx98lnU3fm2Bz+koYN01mzJOHpg8cEB6IEkLAvpk17HAwWQKm8QBujvBZEjXJNhpk2zn0ZUHTx744LpCRNeEaoJN0oIKMrrykAl0Sv2YWOVhk06SNsnSK/WTDHU3qasHPXbkUQ69zierWdqEj+466iFNn1waKFuZaDI6yRCwJGn1UFaZ/9CRBljyq5dy1AGdpOVjt9RPMgRElWzBBz20erOn7CTtUQDsyqce+ORAHjLlAXJpdujTxes2k8Fn5IImOskQtCRpARke27YFBZFJmt8ccnYQmq1eLtuAvX0BpjqcOR44+Cx7OfCZmRk66ZnTvKnUyQOTBw4kDyRpk3GZ/5goTdImNrQJsE+EVJK0h/KZ7PBNsoIVk2HXl8ckTJ+dJG1ip08PJpcXLTiQh74020kWgiL1KfVDR/6O5U+G4KHn63XpNugmw8RdTbQgjy5QLn266gknw+RPNxlo7QLyALrsKl8eQI5HbiVGmn3tBNJkaPrJUKdkwMqTn6zrwvjKgQG5tDJgNvFgcnnYUU7XEeCQAbownSTNx3T5mG/J2cDrtHLQdJQDSv3ggyQ1VVqA1ojp34bzwMymTetu88xacupoa9GbdCYPTB6YPLArD5jETGr0krTJS9rEiDceb/C7vskRSJtgk7RVATpJFoIp+TvPZJqkTbby4ptM4TL/oZ+kBUrJYJMuoEJXmb1+PS2fIEZdyPCTtNdqoMk79AkeH80um2OcRLJBMpzrUQc2MAUTSZbUEx+wqw5sAjyQBGp16nx6SZpP8NRf/l4OnKStxCRpQSc/9nwwHZAM9pPBHn8AK3fqLl+SVudSP/IoKxn8rPwkC9dOuucr9ZMs5lVuZbU/dhECPXiCjecBfWm9rZ7ZVUY36czMpl2pTfLJA5MHJg+s2QMmv5mZmTYhmuz6BLY8KEmGiY8OUACdZJg42dhUv/mRsUluUkQDMpgcoG1rwclgAy1fx2yaZNlJQtSChCRt9QaDDn0rMbA64cEmfjr4ygToJAsTPF2QLNov9UMXX9l8kgwBkPzS5GTJUBfl01ffZLCVDJhuMtDy0MOrxbR6sCktL0iGYIcuPv3OTwY7SZov5C31kwz1SNL4pX7k6z6oyXaNkzTMLqDj2rDfddD4bGtXEqIW3CZZsE8+zEsz7WW0ZfpsSA/oP5s2b15X22d2lWtm0xT07MpHG1luEALdB50eYzRYSWfM7/L1YrY6sIEe45XorkN2eoGtMbAH8GDQaRjgbUTQdhOdSdYkhsZDJ2mTpEmQb/A7SBvwpOUBaDwTKnkSaMFGMqS7juCEgnywctiB+4SNBnQAPbjXT1nJYJe9HkzJ0yftroMnL6wctshAMtjAT9Imd3zl8A3bAp4k7WGOSdrP7kv9JGkTP9v04d5GZVWVtmqDJkvSAh5pZYBxvuU6pX7Y4xN1UB86ld18m2QBdz4Z+/Kxj9a2LpdWZpd1PTpo+bvuGKPlIQfqIs2W9AQb0wMzm3YZwqzomF3m6p1FjSv+AAAQAElEQVRxxdwTc/JA9YBBqaL2hwYGpWT4NtgEo39kdDqMRGsmkzRdNhpR/3UaBpW18Cc9U1cYFhh7kVBWB8VoLwzGfOkO+J3eCDhJm+T7+JKkTaKlfvgiGfpOsshPBpq8+1T+JAurAslAVzONRw/0a58M8iRUGrDXiPrPBC/dQd5k0GWj86tqCyqk8enhJYN9ND4MkkUbSVrbuxzWjlI/SZqs1I9JHVSy/QmoEMqE5SNPFm3j48Hk3W7n4YMkLQgq9ZMM+ZMslJ1k4XrIK9Dgm2SRX0YfZUl23OkkK9qkN26HNEgW7fe0NqDhZJCrU5IyfTa2B/SJ9Xhg14HPOpeS1lOZAz/PgdXC8cDlG1uSNsjhG6iStMFTutRPnxwq2SalrkN+eoDdnp9tdqX7TZGkbVEYvJNQaeXTkYD3BIxtJVmYGE0Y/KMMder17frwBIse4CeAw1dwMly3JO1MED8KBFxTuknaNZV2/ZO0a54s5uu2+qQpTR/Gc42SQR9PuWyxj07SVl3wpNWhy6TPCEjS7qkkZ0RxUxmTB/ZpD2zatLe2umY27dMNnyq3b3ggSZt4+oQBm1SStIHaZNFh06ZNLUCSPj21T1K6LTgZykqGuiQpPiYnZdFBm+Tw1wtJWpuSHbFykoGPBiZUWxb8Ia0Oyk4CNb81YvrXPLCSjwjw9SvYtUQLfqT51HVN0gIe+gLOJO1gLzmQj0xe+tKAjc5nc0yzQx9PHtcxSbtu8iVZtT8kkW3DQpIF32xYJ0wNX+qBPZiamdm0Lmszu8q1aZ0R1a7sTvIDxwMmhU01mDHBg2QY7EwgJhtnBDzd1gPQPChO2i9UPCxNQLAeYKMDW2hYGewC6Zm6vaUO6khHPfBNXuD0ls3mGNhmE+51QXvInTqAZJg09QB1A+iNCuP2o4H+xB9oIODgO/2LzBN+vSQzGXzpachAn3PNvSvLtXZt9DkvEhXAuCZeBgrTY1sayKtPeImpa6hM7+M67rjjWqDuPVvKxZcPJFHNCSYPTB44EzxgLFhPsbsMfDZvXl9EtZ7KTHn2Xw+YlEwEJo8kCxPFv//7vxdvsPam7Te96U3tjduwN1+//vWvL+sF+YH8MOhloJX5iU98on0r/9jHPla8OZqut1MrH71eYH8lGNsjVx9v6vZ2bxNqkrYaYcItyz7JNIGOXSLAkRZk6FvS+hffJSneqv7Od76zvb6Cb/nYdUYLej/96U+Xr371q+0lpt/85jeLN7cLjARC3uAuP9uCnLe//e3FW8DZFjB5c7uAh62Pf/zjhS3BkzK8AR2fLlAn9Zxg3R6YMk4eWLcHZta5MLPLwGda8Vn3NTmgM44H/GQ4d5Gk/eLEREXuHTuveMUrikBDAPShD32odPjABz5QPvjBD55u6HZMZux9+MMfbjbf9773le9973vFSyq///3vl/e+972l14GM7npAeTuD3j626b3mNa9p7f/xj3+8ZMvFpHlAd5B1Ni5J2xrRf5I0K8mAu8+StBd8eo+T4AV4caf3YCVpwS6Z92gJUs597nMXacGT58t4WakVOGX4xihfTwvcPSnYE4SVxy6Z1aKeV/9mi5yNVsnp3+SByQNnuAfcv+spdGZXmdb7O/ld2Z3kB5YHdECTg2/UvnGbjGwf2Ca4yU1uUh74wAcWb4YG3r/zoAc9qDz4wQ8u8OkBduVnEw28VVs5f/VXf1W8Sdrboul4m3WXSa8XlLESsIff6wJf7nKXKz/4wQ+KbRk+4SeTZjJM0HrBNIHywjzMoyQtALLlxD9JmoTv+PGwww4rt7vd7Qp/JinS17/+9ZvO2c52tnKd61ynXPWqV20/97785S9fbn/725dDDz20rbjpj1e5ylWK7S5B0G1ve9ty4QtfuKUFPXe84x2LYEmAc+1rX7t4V5SH/LF/jWtcowiA1Im8FTj9mzwweeBM8YD7fz0F7zLwKXPrMTvl2WgeSNJ+xWQyMEn4Jmx7IEkx+d/iFrcoJhwvoLzhDW9YbnzjGzfA+53f+Z2C33lj3GXkgAwP7mk2QOfd7GY3K8qgB9A3velNWxk9D92VgBx0GZoNGE85q0GXH3HEEQXQu/SlL90mZ/5IBh+5WflJH0kCbUjoPtH4JC3QEdjgCyzGfCs3nS+wJhv7UdAN6JBZ7YEFSYKn3iel5WMfSAMrPUCeQw45pP1yjBxNX73YwFMXeiAJNMHkgckD+5EHdhn4ZHpP1350Oc+4qiZpE1UyYCWbdJK0ib7Uj8kC4Js8khQTR7KYp9RPksYno1vqJ2krIs2WialDFTXd5fbkBUlaHjRb9IB0B+lkqEOyFNNJUnyStO0pZSdDfTo/yZL2J0N6LO+2kmAvAH5PJEtlnX8gY9dF+/hB/0ALBJMhMLRiQ8fqIR3yHpRIk+GNsfzS5GSAbWmYDLj2XTcZrqk0HZgOSNKuLzsAr8thvCTQBJMHJg+cSR5IdhnCrFizXeZKppt7Rc9NzCUeMDEATBiYdKSByQIPDdAdxulksb/JnwzPTvGtHbCDjx7n67Y6JjOZSaNhgAbolYAsGSZE+QE9fOXC0msBdaXfIVlsW7JId/lGwfyYDO1PBl8LdhwotsXk11j862yN1RXXAAhakiEY7TQ9fus4GezxPR7cy0vStrro45EDaXrKkE5SkgHIOpChk0ATTB6YPHAmeyBZ3724fwU+Z7KTp+JX9kCy2PmStMOlJgmTS5ICSydpqzFJlkwsyWI6SfExEQH5THLAt/6xrWTQpQ+SNLtoekmQC+VL4MNjSNLyJVlgKw9gqAesLnCSBf1kKc1+EmpLoOftmDDZUQ//QAc+6EEGGpxwwgnFeZv/+Z//adtMeFZ8rLYB10IQhN/BdUHzF7/D7ML4eEnateo8OFnkSXe9jvEAGwCdLPbrZMg/ltGZYPLA5IEz1gNJ1lXgFPisy21TprEH+gQAg7EM3XnJ4uSB36FPOPQ6dFnHfdIzAZrw8OnCHaSBdMfoMazExxsD++O0/MnabjD56HcYp5OlNsgA3WSpDO9AhWRoq+sumAWuq1W8RzziEeX5z39+O2is/fyTpAVD9KUBWYdkx37VdeBkKK/rdzvSySBLshAg4XeQHyTprAlPHjhTPTAVvuiBrPMozhoCn12qLNZiojakB0wMJhONRydrmyS6LmzSE9wkaatC7JkMyUr9OFhKDvAFJ5W96p98Sdpkhl5VcQUB+9hJSq9HqZ/dtVOzrPqXZFXZgS7gRz62OuPhjq492oHkv/7rvy62vDx7x2FlvujXXD7pDkkWrm+XJenitvIoQeY6dhoG+Mmgjwb4q0GSVh453WQxjTfB5IHJA2esB5Ksq8BdRjUz6zS8rtpMmQ4ID6w0yWiYyQKgk+FbugAmSZtQTHAmQoAP6PrZsV/ydLt4Js6xLbwOSdpZjiSNxY68yZBO0spL0uTjf2wqv4PtFuWbnJWZ7JhnnH9MszVOT/SiB1yTJC3ItZVV6sdTkS9ykYs0nlWgymo/R4eTLAQySdr1G19TOmNIMk4u5MV0XZJBnqTZwu+QDGV1vWRIJ+kqC5gOWGCc4cRU4OSBjeuBZMd7ci3e2GXgsxYjk87kgWRpB9zVZGDiE0iY4DzczwP/POzvla98ZfFE3qOOOqoFL771H3nkkeVd73pXcQ5EHgGSSY/Xk8Vyk0WaTBlJmp2e7vXqGB/QhQU6HoLo6b2exPza1762PXn6ox/9aPnJT37SbCmbPhswSNIm12RpHdjsQH9MJ6vrdr0DESdLfcV/+kEyHFx2zb0eIkl7Zg6/WRHid5As9VuStjJHVuonSUsnWRLUJCn9kww023hJmm4SySWQ7MhbojAlJg9MHtivPLDLwCcz002/X13RM6GyyeJEliz2l2Sgk6w4qQhifvrTn5YXvvCF5VnPelYRcHzkIx8pr371q4sAyJOfbXEJhAQiHgJoopIPkJkkNTkJ1Mohs21iIuxgcsXvefCTtGcPoWVm22sNvGZCnTx52dOeveZCGj722GNbGXTZTIZypdkYQzLI8JKBHpc15qP3BOxPNvgsGfwimPXLriTlQhe6UPnud79bBMT4rlsy9DF5tDEZ8qHHkCzlJ2nXK0lT4/9kkW7M+i9J06tk+6MHkrR0soiTLOgmi3RTnP5NHpg8cIZ5INllCLNiXXaZa72GVyxtYm5YDyRpbU9SkuGbve2k97znPW015+pXv3p59KMfXR71qEeVww47rL2LybuWbDPJ6Bt/MuSz8uOdSV4P4Z1LHpRocjRR/ehHPyof//jH2+spvv3tbxdbVB5CJ78g65Of/GSTW1EyqcpjlUcZgigTq22185///OUv//IvW508jdkrDI6sK0/e6ZSkbceU+hH8KJstuLKmvzV4gN+pJUNAY7uLDz0V2XaXMz5W2JJQa33GtWmJ6d/kgckDkweqB5JhfKjkbv2tIfBZn+HdqsWkvJc8sG+YNWF16DVKUgQYVnO8LuDud7978YRkrwjwiomHP/zh7bUDnuWSDH2QDas+T3jCE8o//uM/lmc84xnlyU9+cnnLW97SfgX0mc98pjztaU9bWEF6ylOeUgRWgpNvfetb5fGPf3x56lOf2vLR+9jHPtYCI3ZNxED9kmGLRTB2iUtconiNga0YgdE5z3nOlkdAJS2voIrcxC3/BDv3AJ8JEru/khS+t9qG591qV77ylcslL3nJFmDiuYZ0yvSZPDB5YPLAvAeSYW6YT64ZTYHPml01Ke5pD1jx+eEPf9ie3yL4sfIioLj4xS9ebn7zm7cXjNIx8Zkok5RvfOMb7azNne50p+JdXAKOT33qU+19WFZ6/uu//qvc6la3au8Bu+AFL1is8lg18hLT73znO+Wud71r8b6ui13sYu39WcqzxcKOB+dpo9UH2yyCLyDIOuaYY1pgZhtGoCPokbdPxnjqKP8Eu/aAa9p9mKT9XN1qj/e7gctc5jLFqps+4Xrs2uKkMXlg8sBG80CyhsBnBafsMvBZIc/EmjywWx5I0rYqeibf+NGwCdC3eWdvBA4CEMFOMuShAwQW8HWve91yv/vdr5znPOdp22F++uzXQPJYjYH/7d/+rVj9ucIVrlC8L8uEeuihh7afSVth+tznPtdWE652tasV5ZlcBUcCoCTtl0T4Jt7f/M3fLBe96EWLSdo22dFHH91o9VZfdaKrDWjtmmDtHhA48lv3n36AZ3uSfwFZknawfO2WJ83JA5MHJg+s7IEp8FnZLxN3D3rAxAaY7Nhk5pu8rSRnOY477rh20BjPwdaXvvSl7SyO7bCez6TonI1tqre//e3F2R5nb5JhUrQKdP/7379YPXIo+RWveEV53OMeVwRDd77znctf/MVfFPq2uF70oheVN77xjS0YYt8EK7hSL4GM7S1njh7zmMe0rbF73/vebaXJuSMrPQKhJG2LRh3l6W0r02enHuh+gpM0H5b6cSDdqp2+cMghh7QtRdckSZWWJcFzmT6TB9bngSnX5IEyBT5TJzjDZBG+8AAAEABJREFUPJCkTV5JWpmChRvd6EZty+kNb3hD8RNm4NdTftVl20qAQc8Ki4nSlpXtq8c+9rHtILRVG+93IhcUwc7yvOpVryqXvexly1e+8pXi12Gf/vSnW2D193//90VZhx9+eJM5TyLYsiokgOkTLjtWk4BVHoehrSypg8mYHLY6IX9r0PRvTR7gs2QIVmXgU9fY9qJf0l3xilcstroEmHzLz/SSod+gJ5g8MHlg8sB6PTAFPuv13JRviQdMXmPGaukkLQBJ0rarrNA4yPrmN7+5HHHEEeV2t7tdC0yucpWrlFvf+tbF4WarMIIbkyNsIvRLKysygpif/exn7YyI80LPe97zinM5L3/5y4vAyYrSla50pfK9732vWEV65CMfWZ70pCcVgdDlLne5to1lghX02OpSVpJyzDHHlDvc4Q7lpje9abFa5Of0fm2kXoIkAZI8SVowp05JinaD7otkRx5ZEmhDAv8kaQeX0XwukHSt/Krvnve8Z1uZw7cSJ/hB0y17+jPZmzwweWDDeWAKfDbcJT/zG5ykBSrO1ghkrM7YkrrWta5VDjvssLaS88xnPrP45u9XXHiCoyTlYQ97WDuc7PyNA8rPfvazyy1vecs2ifo1mBWdQw89tFjJuf3tb98ehihgInv605/eHohnEnVOyM/VL3/5y7etFnUxwVphEuw4BH2zm92s3OIWt2gHor1DSp2uec1rtjNAzgTZmmErSTt/kiwNZkzU5Ge+x/etGiRpwa9gh8/VznYkbAVPsCOQJHNd+LGvEtGZYPLA5IHJA6fHA1Pgc3q8N+VdkweStODCBAbK/ActMBCo+Dm71ZtXv/rV5QEPeEDxiyzBhaDFCs4Tn/jE8hu/8RvtYDHadtjf/M3ftBUicoeeBVF+sfWmN72pvO997ysCFYGM4pKU29zmNkU+coHQpS996faTeis4dLZs2dJWGv78z/+85X3Zy15WXvKSl7QVogc96EHFao86O2tkolZ3aXlBp5OlAVCS1v4yfRY8IKjpAU4yPD7AwyH9ogvfKlxX5leQpK2udf6EJw9MHpg8sB4PTIHPerw25dltD5i4xoGCb/AmOIZ8q3dQ2YMJgS0kumRWBfBggZAJ0xkf+oIPKwN+hs4GPQdjTaB4aOUqC5bHOR0yNJv40spK0raqTLpsyM+ucgH78tAVkKmj/MmOE3KStgqVpPjQhScobXWMP/gO8EmS9gs72414yXAtXLsu73mkJ5g8MHlg8sB6PTAFPjvz3CRbsweStG/jSXbIIzgxmfVAx2TWJ7EkbSLEo0OXATRMjwwGAp/Ol+76aOdu5LPKI2CRxqfPBoyPJw1bvUEDaYEN3PkCnl6G+itf8IRmD9AHSZoP1EEegKaTBJqgeiBJCzDHvuk0f/Ola4gHkjS/1qzT3+SByQOTB063B6bA53S7cDKwMw8kaWITmOAiWUyb4PCTgZcM3/qTIU0mM5ykbRdZjRF04MGlftipqJ0bgUGSFlAlaT9npyNoIZNXXWB8PGk4ycKkzH4y1IUenY7lBXQEOGTS5HCSVt8k06Rddvwkaf4p9cNnFRXXhx+TtGuH14GPk8mX3R8TnjxwRnngQCxnCnwOxKu6j7WpBweCFpOcVReTnAABqG6SFriQd5DPRCidhNpCUCIhLxm9ZJgsk6VYfrqAPownXzLo4uPBbNEx0dJBkwE0HXXvMitEZEmW1I3uGJKh/mPeRqb5ESRpgWGSduCdL/H5JkkLjqSTnfu3TJ/JA5MHJg+s0QNT4LNGR01qO3rAhNRhLDV59XQPEAQLSZace0kWJ71SPz1fMvB73s6XRvcy0aBmbX9okAz5MaWV3QOaZJAlaZNqspgu9cN2kiYr9ZOk/l/8Y08qyRKdZNAjTwY6GXDnsS2gUhc0KPXTcSU3zF+SFvD0BvNBkpZM0mRJFtLdh40x/TsTPTAVPXlg//fAFPjs/9fwTG+BSUslkrQJa3k6SXHeBpjAPJsnSdvacJYDOCwMrwbkzt2Qd4zugEdnDGSCHoAvvRzkwyMf03gAfwxs4XfQpi7H6zQ+XSDY4ZNkqX/4bKNDkgUX6BsSySJvnE7S+hfeBJMHJg9MHlivB6bAZ72em/It8YAtnz7BE1jVSIIsnnp85JFHtvdnffazny1f/OIXi/dlwZ///OfLeoGNMXQ7nbc83fm7wj3frnC3s1zPe8LIYE8jFvRwhImdX/gqGXxjFYtsf4Wp3pMHJg9MHtjfPDAFPvvbFdsH65ukbWGZ1Ev9mOCBszx+Fv7617++vSfLAwM9c8czdB760IeWhzzkIXscvI+r20V36Dy481bDdHYFy/OO9T1k0bOA/uqv/qp8+MMfbmeXBIWgB0FjnAxBUHXd9Dd5YPLA5IHJA3vZA1Pgs5cdvBHMJ8PB1O3bt7etCM/IMcl7orKHCAoS7nGPe5R73etexesI/uRP/qTc+973Lh5aiI+3Fuj5d6ZLZyUY51lJvpw31l+Jpq8NAE0HBn/6p39a7nOf+5S73e1uRYD3+Mc/vlzjGtcoDncLBm1/9cBnI/SPnbUxmYK+nflnkk0emDyw5z0wBT573qcbzqKtG5O5cy1J2qFfqz/nO9/5yo1vfOP2igmrPVZFYCshAgKvgbACZIVkJaADuqzT8Bi6HF6NT7ZWYGM1XbLVQPsEefJa8fFkaU98vt71rtcCQsHg8oDHylipn+X8ytpQf0majzZUo6fGTh6YPHCmeGCvBj5nSoumQs9wDwhyFGpFQxBkMrey4QnMDvua8HsaD3g1gScmrwU8MHA1PatLY5l0hzF/T9LL7fc07AF8niitPPXWVm0X2PCTALH7iM8mmDwweWDywOSBM9YDU+Bzxvr7gC5NgKOBVn78wkna4V1YUNRpmJ5goGP0GPD3FIztnl6612m5HfxkeNaMwIa8t7MHOwIfQC44lGcjAx+BjeyDqe0HvAemBu6DHpgCn33wouwvVUqWbk+YzJO0sywmND8Ph032Jv+Ok7TD0EmKT5K2zZEs4uV86Q7JUr3OXw0ni/rJ6aeVkyy1gweSga+t/KH9Ar8kC08jtgrWgyJ5QBJogskDkwcmD0we2MsemAKfvezgjWDe5J6kBTMme5O6VQ0TPpn0GPAORNDG3q5SP0maTwRBAj+yMvokaQEfPhiJJvJA9cDUrskDkwfOdA9Mgc+Zfgn2/wqYtIGJX2uSLBxwFgiVXXySIQBI9m+srR00mU8Ef0AgiNchSScnPHlg8sDkgckDZ6AHpsDnDHT2gVqUyV7bTPQgGSZ1gRBI0lY2kpWxvAcCaLv2wkCbkrQgkI+SlP4hn5uba+/3StL802UTnjwweWDywOSBveeBKfDZe77dMJb7JD5uMJ50kja5S3fAP1BBG3vb0EC6Y/QEkwcmD0wemDxw5nlgCnzOPN/vWPJ+yknSVjWSYeViPMknKRvpkyy2N0lbyUkGvJH8MLV18sDkgckD+6oHpsBnX70y+1G9krRfLNnmAUkWai8ISrKhAoAkC+1H8EEH6TEkWVgRG/MnevLA5IHJAxvRA2dEm3c78HFQ0+RmIE8WB23pDire9dD0wZim23md33Hn08FjC6DJxtB1yNBd1ml4JRkeIN8Z7Eqn16tjttRBPjA+1NppuvTI0V0fjdeBTgc6oKc7lgedZCH4kAYr2cFfD3RbK2H2xvyV0njrgbHd/YXWzrXWdXd012pzX9Ebt6330143MtDTvW/T67wJTx6YPLDxPGBcAOOWS4Mx7/TQuwx8DEhAIX6S6xkkns/iJ7qdr0JJ2rf6TtOVx2SP53CndJK2LVLmPwY6Omwt15MmZwskabmSAZPLBzoNN6X6T5nJoJuklTvmlfpJ0uqd7IiruH0bh1cCtvghSRNrh/LxYXVXN3w0JTJ5uhwvGfKT0SPDH0OSVk+yrpMMPHrKIUsiuQMkafmT3cc7GFuBoe4dkt0vI1k5zwpF7ZesZOX2JYv8/bJhq1Q6Sbvf+oMrjRv6p76r/ydDu8uyjz60jDUlN7QHpsZvVA8kafOv8YIPkhTjCPr0wi4Dn2RxgDK5msQ9lt8AJhjxhF5YMKRSQKXgs5/97OWc5zxnOcc5zlHoGNTwYemzne1shQ4M2GAPaKw0PnvAwCnvWc961uLpwICcHrvdlvzss4EPS6MBuoP07gDbXZ9d9ZLWTqCt+EA9z3Oe85RznetcRR3VF18b2OmgLniAnjQ9djt0XXJ24c6jL80+fWnABsDbFdBfDeRdTYZPvhqQ7wpWy7u/8fv12Bne39q0Wn3Xck2NF/o+3X6f8A0adNt4ve+iO3/CB7WBfvLD5IcDsQ+Ym4DxYQzaKm2MMNclafNnkuL1P+a6JMTrhpm15jSICXj+67/+qzz72c8uf//3f18e+9jHlkc96lHlr//6r4sXTgIvZnz0ox9dHvnIRxYvbHzwgx/cMP7f/u3fNl156HphJUDT9/JHaS+xBHh0YTp/93d/18r1Eki6ePTReMqTlpcMJpP/9IA6dGC320LzgbK9lFJZMF1t9dLKBz7wge0N3XjyydP9xSfojsno0AXo5aBN/cWeylP2OF+ne77V7HT5WjE7qwEbyl0JyDYKrNT+5bwDxRer9YXO1zf1bfcBWr9929veVr773e+W173udeUxj3lM0e/x9WeYr3bln0n+yDa2Tn6Y/LC/94E+VvR2jNNo8735jRz9zGc+s/z3f/93EYdYBFlr7LKS3poDH5mtSHi5pODnS1/6UvmP//iP8tWvfrVIf+1rX2v4K1/5SsP43/jGN8o3v/nN8vWvf73QJwNkPQ8defE1quvLQ+8///M/mw18Nr785S+3xtOVjx6ZdAc8wDagpzz2ALqD9Gqwkk7ndZvqpyxld8wePt63v/3tBX/0vORobUHD2q+u0mTLAR8olx7bHStXfkA+hm5H3p1B11sNn568q9ns/J3Z3p9kvT07w/tTe05PXfVN9+VnP/vZ8p3vfKd861vfKkcddVT7xvbjH/944Z7Qd+n2Pnt6ypzyfrWNx5MfJj/sD31g+TjZ69z55jNjg3HkC1/4Qhszjj/++GK3aa8HPkkWzoZYYrre9a5X/vEf/7G8+MUvLi984QsbftGLXlRAT7/kJS8pAO8FL3hBef7zn9+AfMwjYwfQ79B1Ou56MGAHsCtND3Q76A700B2j6Z1eUFc2n/e857W2S7P50pe+tPnluc99bsN4HbqOOqi3+qPhbgfd9VfD3U6Xs6EuPd3xWI8O6LIDA7+49b+pLfueH3r/hl/2spcV/ftud7tbudSlLlXuc5/7LIwHvY/C+ieYrue+dz2nazJdk73dB9z7q4Hx4SlPeUq59rWvvfAjHosx64VdrvgkabZtdSEudKELlRvc4AbliCOOKLe4xS3KTW9603Kzm92s4Vvd6laNvslNblJuUuGGN7xhOfzww8uNb3zjcstb3rLJ6ONf97rXbTbkJWcPyIdH/0Y3ulG5/vWvX2D5fvd3f7fc/OY3b8WJnz0AABAASURBVGXRI5OHDF8+tvCVS4cdfHUF0nTHgL8ajPU6zR7bv/M7v1N++7d/u6DHoA7dR+onDaunvICv8LofbnOb2zR/4ne9Xt5yPJajlaXN6qMdXV85aBh/Z0BvZ3B68u7MLtnObE+yW7R+sa/5wXXbGbhX9Tu4378GrfOd73zlale7WmuT/HSA+2dfa+NUn32z703XZeNcF3NkB3PtBS94weIcoN0n8ch6YZeBz9iwJaYeAFlqSoagKBkw3WSgTzzxxPKRj3ykfbOzt/9///d/7Vcelq58AxQ9WsKSh032ABrg/8///E957WtfW2wFKft///d/2/aaA04//OEPy2te85ryxS9+sZxyyinUS5Ki3H/7t38rb3rTm4ptuWQ4Gc62g9l+ZUJZejkoAyifDO4gDchh/A996EPlla98ZTnppJOYbJEomfpq3w9+8IN2Kh2PPhiX77zDK17ximJJj10yuozRReNLw+qPD8g6tk0gUv7e975X6NhSsFxI3oE+Gx3jdxoGnYfugKd86Y7xAHvqDJN3oAd6uutKowEajGlp+QB6LbA8f8+zOzZ6Hnhsb0yTrcdmtwEDvnKN2FsO7B9IoL1j0FeA9uP39idpq8oHUtuntkwemDywex5IhnEgyULGZJE2Xhg3HIhOFvkLyrtBrCnwSVIUJspSeKkfdEU7DFgqlgwByIc//OFiy8f2jyDHoP/Rj360bQHZ0nEOho1uW150MjTKnt8//dM/FUGOIMbkLoiSR7DhfMBPfvKTVjd52T/hhBPKG97whhaQbNmyhWqrY683DJpghX9kBmfYAA2oJWl2kgEr653vfGd5/etfX5TDH/0k+uc///mizT/96U9bMOSUejLkS9ICQPad/xH4OK8jzQYQ2CWL+mRAmeqD1l6Y/i9/+cvyuc99rtj/FBw++clPLoK/JGX5Rz52YDI2lqeVMeZ1PX7pfPkAGcCHAT32k6F8MjbJQJLml07DY5CX7Q5kq9FkgHyMxzbw9wT0MtZjS33k6zb4BN2BbH+CJEvuh2THtL4JtAset1Uav4N0MtjovAlPHpg8sNseOCAyJGntMGYgjA+wcbTzpNcLawp8uvG1FJgMFVZBwYrVGCsRViGOPfbY4pDSySef3CZpk6HJ+j3veU87wKxxdN///vcXByCd3japs/Xxj3+8vOpVryqCqQ984APFz9idF7jABS7Qlr7UUX66yj3uuONaQISfpAUbyfBzOCs1VmSUI1D62c9+Vt761re2A9hsCGSOPPLIVlaXC3IEa4IVZai71SUBmDydV+pHvfFNbtr35je/ubVHMOIsjiCwqrXVGXpsKc8KliAoSauvoO7Vr351C6KslAmg+PPIWrePfexj5Y1vfGN5y1veUi55yUuWq171qs0n6ik4/MxnPlMElupvRciJeG3m/1I/ylQfARM9AaaDqIIu7eHD973vfeU5z3lOecc73tGuV5IW5FllE9i9613vaqtq+oX2w6AHr8rAr8W1Q60Ow6uvYFHdBaho2C99OuABfBgf7mk0wGcHDbocH00Gk4GVaLpdhpZHGtAHaEAO0CvBcpm0lceuy9anPvWp1i/5OElbEeSfZLhv0BNMHpg8MHlg8sDe88BuBT4rVSNZOmCb+ECS9o3w4he/ePmN3/iN9osOk7pfePzmb/5mG/w990YQ4KetJlmBgsn3CU94Qvn0pz/d8ltFEfyYnH/+858X219vf/vbi2BFwCQtUFGm+vWJ1uSLB/DgX/ziF+2QpZ+gC6Ie//jHFxM+uTo88YlPbGWyLVAQIAnAHKry831ByH3ve9+irg56K0OZbMPJ0OZkwPja96QnPanc6173Ki9/+ctbeX6qp53yKNvBLTr/8A//UB7wgAe0tgk87n3ve5dnPOMZLZ/HAphE1Ued/XSfn7oPBDvqbdtMQMYvyhC0+KmwLUP1Z1+7BFDa7yf3fjIoIPPTY34XNKqPnxH+y7/8S5Hfz/IFdP/6r/9a/t//+3/FdiUddTjmmGPa9dTeJC1o065SP8kwudv+0z5l8D9/82mnpTv46SKaDKABPkB3fk/jjenl6bE+vQ74oNcLlrcDvU7TAz29HHdZzzNOP+5xjyv4frotEE1SvVOarxB8B08weWCPemAyNnngAPDAeHwc0+tt2ukOfMYFq5BtjiSNnaRc6lKXKle4whXa6oNvux5IdLnLXa49mMvqggnSVpZ8ghxYoGMlhBE2rXT84R/+YXGw6SY3uUl7ZpC8tnUEQ2zQBYIRgB7z2RGEWHFwuFog4AC0YEBZeOpnVYKeFaqLXOQixcrJv//7vxdBiG/u6ve0pz2tTVhJ2oMZlQWUm6QFT9JJ2k/vfvSjHxXBnucfeXaJn+XbpqMDHFAWeGgjvlUiqwNWZx70oAcV5fGb+vGNlTOBl2cWCV7U/+ijjy7q9kd/9Efl0EMPbYeu/+AP/qD57La3vW0LVAQ9ghRlKNdWHGwL8aEPfWjhTyta2vzBD36wOJhqFerP/uzPilU6Kz1Wxs5//vO3VSgHsvlGsCVoTYYgh80kzUf4/KJN3//+98tv/dZvNV8K3ASR2nf/+9+/wOonwAJ40nCXCf56Gg+oG31wv/vdr9lB05O/0/TIpQE5DPC7bsf46A7SoKdXw8t1lAM83+nwww9vK5vOfpX60T+Txf5SWdPf5IHJA5MHJg/MeyDZO+PjHg181NWJa0FJkhYUeHKr4MdKj5USwcRFL3pRqi1ASIaGmQRM3LBAx0RvO4Cip7ra0jKBsmcVKRnsK48eENzID8uHlwTZAhCrJYIGk7pv6w5fO2Bs4rbCY3K3VSQwOe95z1tud7vbFYGGwEUg4hu7gMjKlS05KyC2c5SjEPXvZUsDdYaPOOKIcuUrX7kcdthhhY58SZoPLn/5y5erXOUq5YpXvGILCMltZQlobL0861nPas9CEdwIVpK0X7sJlPgyGeyw6VczMP9d7GIXa0GnFTE2rJSp83HHHdfKVY4gxjbZpWqA6qnTAhVnq6wIXec61ymXucxlihUhgSK5tguOrPa8+93vbg+ks5pjSy1ZDHz4BAhmkyEAdB1N/ne+853L7W9/+3LXu961aMNd7nKXcsc73rHAd7rTnRr202c8gRx9sq4LC+rwu7xjPEAfj72eVh7eGMjoKA+mgwfowYAMoHcF3Yb602UHz6+Z9AU+5nsgfQbCmV5UMvRVFRm3Hw3wJ5g8MHlg8sDe9MAeCXySxcEsSXu8tEHMBGzyM6GbNB36NcFe+MIXbhO8CQAIdEyKVjHkMelqNBuAnJ7J3DZODybw2Af0YIEQG/KAzpeHTNpPxvtk/slPfrJY2fBqiStd6UrFFpjtIbSARD0ucYlLFKsC8jicbQvJ9p1XZLDX66GMJLI0SLJwiFfdkrRVEHrq0oO0ZOAL6pLBf9og2LMSI0izleVczaUvfenSP+zwm3bisak+6qU8gZLtO6tcgjhbbMoQjNCjf+5zn7sFQXhJWv3kFcTByhD42R6DXUc/S7ZF5swQX1iJYUed6bOtbaV+0ElasMdPSdrZJnLpDvTQyoVr1pan8/EAPpBfeeqIBkmav+kJvse2xnnI2JWHrjqzhYaBvOSALhjT0suBnA14OShf/02GgF29ldv1k8V+Q3d/B75ZSxuStP63Ft1JZ/LA5IGN54Eke7zRM+u1mGTFAcuAb9AzsJuQTSAm68te9rLtnV0O4hrw8ZVNx4Rge8VB20984hPYbQJDsGMlBi0wcvbF9oq0iZscDZtETFqCAVs6VnFsE5n8naOhZwWDnpURZ2UEA7YeBFQezGhFBX2HO9yhrRIJcORzPkhwZNtCEKQu7CRpwYI2azseusx/tFNaYEEG6KlnkqaVpE3yeHQFfve4xz3ao7mtMMnjcf7awxd0tJ0fk7QtKoZM6ElaPnoCH1uBVnVsMVnZsvqTpF272dnZdug4GQ5997panbKtyGe2/v74j/+42FYjtzrER9rvkDl/sKtNydAO1wKoZxJVa+WpLxv4/CGPdmivw+rqzwcyWJlK0q4BW3SUyRf6C1vyk8FAPrbR+pV+IA+b/KFs5eDTYwuwpWz56eIBOmMgZ3vMG9NdzgZ+ktaPuy1yQIaXpPUdbSjT53R7gF9Xg9NtfB8z0Ns5rlbnwWP+RE8e2F89kKTNjb3+yTCf9PR68W4FPsmuC+03XZL2AlIrPLZ4TJjXuta12sPLBEICkCTt10gmVs+dMYnaMrHFIsiwimC7xkMTbel4+KCAxsqHyasHUyYtkw0nmFCt1FhVstLhQLGzOX6BZAXF4VVlOfditceWie03qyS2mzwE0IOS2DBp/t7v/V47k8IW2oT19Kc/vU1otty0z2SIr3yTmEDDmR75BRB0TLh8Q0/wh09POVZR5FMHMpO0FRrbL37ufu9737u9lNXKlDz8AcujTPWwQsUn2ujsjfM4DiJriy2zu9/97sWqkdU39UrSttZcB/WytefslUDEio5roR62aH71q1+19wPZnnK2RT3vda97tV+UqdPVr371toIngFAf9mCAToZ+I/DgK9eIH8hdN0GKYBNWN1txwDZjtwkLPuXxazf1xJMfxtcPkjRfCfCcKxIwqYO+REdbelAlrUxls6Fd2sy2OuLR6XVFd0jSgrlkEZO5JiBJC2qUzRYMyvyn255PHpAoGXzDHxqYBFqAZGl6QbATgg/BTlQm0eSByQMHgAeSxfEhGehkwKe3eePA5/TaavkNciYjE7PVFFsiJjMTpiDEpGoyNgkLPug/+tGPbj8n96slAYZfMl3zmtdsT2n2gECvyTBR+GWMfOSCqec+97nFyowJq08uynXg973vfW+xZeXMjp+tW70QeN361rduPwP3U2MrFg7I+nWZCfnQQw9tz+XxKy6BC56tIVtcfvrtvI2f0wvM1MeBVXWQTzvUQZ7f//3fb2UIRmyTOR/j6bUmY4GOLSJp9fFIf0+wlY9fXv3qV7fHchvc+7kcbXbGSN0FKs7XCDwEUyZlwZoyDj/88PYLOnXyayx+9cssB5TV30qZX4EJYEz46uFXRknaoWMBnXMpSYrAx7VQrrNZtty02ROi8YB6CSQFmeqvzq0T1H9JWmDALzW5QCeRbGn2gP5CT0DiHJLra/XNgW8HvLVRsCrtALZrLA8QpJAz2mn1YFdAKRikJyjSD11PcvqulzLp0Xd+yS/YBNYCL/nUC2gfnAz1l393oZe7u/km/dU9wKcdaCVpfSsZMB6gA+8pYA/sKXu7aydZ2r5x/iTj5ERPHpg8sMwDezzwYd8EYVCwqmGryORjJcJKj8lHoCCwMIGZfEzghx12WFuBMHlZwZBXPqsQvq0LGgQo17jGNYpfiZm4L33pSxdbVsoCyk1SrA4JEARHgg+08myRWHVg22se1M3kZlKTX3lWf0CyOHiQC2AEYCZO5eDJbwtJG0y+eGTqpG4CMvrqoe70TLCH1bbyh3apn9UW9eAXutrGFl9YKaPPV3jsX+p/fon/AAAQAElEQVRSl2oBDjl78vOJ8uhIy6OdSdoBZWn6ZMpEC8K0Vd1N/vykDq4hfyhHMIbPrjoCNvC7HbryLIckC5OQeidpKmzJA5TN79oswLL9qAx9wMFzZ66s9FipIe9PALeFd/TRRxe/FHNN+cHKjQPsDl/LI9hhS3m2M/3E3zYd3c5Hq5R6WBW03eq5S/TJ5IV7XekmQzvQE5yxHkjS+tRqpbpOYxjr4Y/T+yKtjh32xfod+HWaWrgRPLBHA58kbQsoGc5m9EkDBm7o7lQTDR5s4oIBXpJ2AFZaniTtOTH0AJ7JKEk7A5JkYR+QjA0TWzLwux08wAYePXZAklZ3vGSguy08+eSRVxrd5TAbnU8XjQ/ThekIfvABHlmpn2Roi7xkdMnoSHd+VV1oaxLJVu9G1H9JmlyeZKDZke5Q1Zp/ezpZqqfsZLBNt+sJlsjUCXRZkratMw5uSv30fGNc2Uv+yNgStFilE7Q6zN1/Fm41S7BMLxm2TwUlVsOsWHn5pRU9gbGtSyuE//zP/9wevOiXhPJaSbTaCPx0X2DkOvCLNgmQ1J0dK5ICUmfNXGt89dPuJRVfIZFkh0k5GXhJVsgxsXbXA/oB6PmS7ODzLoPHuiul8fYH0A6ws7omO/fFzvIeKDI+Wg4HStumduw5D+zRwEe1kuHm8w1eB0yGSbVPHCYbfBMK6Hx5ARmMb1JC47GHlkcaSAMTE0wGkqEOSVrAhFfqhw02k7RgQRlk6pSkapQ2gbONR56k8ZMs2ErS9EyedOiDZNBlE5T6IadXyfaHr77sw5iCGpgsGWywB/CTtGAmSRvkux65vMkgVxZIhjS5/PTRSSQX2q78ZNBtgvqPHqhkK7PT7OIlaXVIItl0GlH/0QWVXPiTBsqCuyAZ8rObpPnWiowVqAtf+MLtKdS2FP0U3AqavMmg5+yOa2nVyUrQkUceWTxewFaeVSLnwqx28bGtLNuHVoKs+uHzmfzKFvRYKRP02N7ycEarY4Iotkv9sFNRu+bJUG/p5aCOYMyX7jDmT/Tue4Afey79aQxk0jCdTsMd8EHXQa8GdMBqsFq+tfLHdnv9xjx2lqeX83o+mC4M6E2w6IHuG3glWNScqI3igT0a+CSLk4JJxYSfZGHCwDMJJ2kT3f9n77/jdUuqOvG/Pv3HDGIAFAmDMI1Djg1KktRNjtJkEIEGHHLOmSYzKDQiGYQWkCBJQEWC0CQFCZJBUEmCoDiojC+Z+b1+L7/Pu+qu5+zz3Ofce+6593bfe8/er7POWrVq1apVq/auWk/t2nu3xSFtEoLJo5P0yRWvYCHa9ZDBg5N0PWi8tjjUsUBdFjYQJEEuwSqAMnURKAuUhQmi4SS9DnbJwzcRKl+68YE8GLTFkYx6k/T2yFfnIqvbJ00WxkvS+W1x4AH5i2R/JxI6GbqSgYtHJhm8ZGDlARm2kkEn6fUkQy4ZmKx2tcXBziQLqi1li0cHSMaj2Um63PQf2Wl6lZ7mCz6k1c+3dOsjq0BWd6zmJOl2sM/tOLKCHJvhlXe7zMZtgY73MAl0BDjk3da0Idr7iTwVyBfykhH0qdt+JhuhvbzSCzWVF/wIlNnTFgfblF2Q89+Z7AF9NK1SWl/okwLpAryiyUqvlp+m19HKFZQuGK/k0aDS28FTefQ6qHrkTXVKF5DRLhgUH56W2S30unbzy1ZQ8oV3i5/mdrZ2SAKfJH1i51CTRBLkWp580AUW/5L0wKItjjoB5QNpGCTpEx9eWxzFW5C9nmTUuZouuWTkJ+krHkl6vSZGk6gBpO05qoykPIBWd5JeLtnQR14eQAN64eIlQx4fVF4yggd14LXFkQzZZGA6kvR2lgweOkn3i/JtceAnWVBt02qM/Kl8kq6P4DRPebwkvXyS7i885UGSnoc3hWRDZ/GTdDJJt7PKJyPN7+UPT9UJZrzaQMDjLdFeRyAQKRvJ2/fjMXt7jOy9MrDR4Sk/T97ZJ+Wlim55JWmeOrNp22qPzek+y0FeOQGWDdT2C1lhssHZfidgJYk/BL1kkyx91ubjiPBAMvokGVh/6SswNRAfTHlb0eSAfLiATlDpyocPBSTZlppp/dsqsIuF+Kr6DAZ4BUeAa2YTzgIP7Djw2erESTYu3iT7nCiSbGpyki6fDGySJJBsTuOrXx5AJ0F2SLLUgyEfVi4JskOSpdw0Lxn8LrT4l4x0kkWq9QkcoQycpPOSLPW1PUeSTiWbMabyyQY/ybJ8EiIdSi4ZvCRdTmYSaAnJSCfpMkl6Hh2dmPxbx5tk79WmJF0nGWVBkk1ybXLwO0hGoCRokZ2kB1NWaqQFNQIQj+2T8Y0r7y3yOL5H920Mt5LjsXx1KmOT81e+8pVmk7M8KzpepvjBD36wf+tMvW6bwZ5k87kPK0j27QhqBD7qNRB64s2j855Q8ySib4h5Mo9+L6xUZ5JlO+lsa45kwz+VnaTITbh0wGzYlLlLEtpeTdXvReOXT9Bgmle0fqlySfq5aSVPvmBVXhLJnteJPf9KJxl1SQM0ICYNk0En6QE/GpQcGekCaXmgeEXLw4PxphitTfAUqk3KsUUerDwM8JLs1U78Iw20AxwKu+gB63Th8w2fWjUmkwTqe0M7Mf/blR7YceCzL28lWV6AyaCTzVj5ZPCKhoETFqDBlE42yshLAnVI0utN0tPTf0l6Hl4SaBMkWebLSAJtgiR7ySSDlwy8qcAikWTxf++/JJt0lUSSTiYbOBl0z1j8S9LLJpvxImv5l2zOW+fDZMgsCy2IZPCSgRes5YSPBsnISzZjeetA3clY2UIDQYdgx4BkABeQ+F6ax+995sHqi0fq7bkRwHii7tRTT20Cobve9a79m1yeqvO9Ly9XdJvLO5mue93r9u+i+RaYR/7VZbO0Vwd4Ok1Q5T1H6hN4CYCUsVnaypBVIU/i+SyG1wF4rxJZ9pqADKTr2oinLoAGaG1DJ4E6JGMCpQ/DwAzvFuAXUO1Flw/QxedraTD1IxqPHBmAxhPwoJPxUs4k/fzVh21xkAFJlpOffqBzkd3/ktE/EuxyjiSDlwwsL9nQIV06CuMVJBv9j1c2k01GnvPxxz/+sez+w4AMW517sAy2wABfe/HIagc+Gp6h9feL6XtP9PJhMvqM35Lh92Tg2V+7xwPHnRlNTc7aEyvZXH+SHjjsr+3J9uT2p+doya+BIRntlgZJDqoJdABKChuk7alJ0jcyS9u07D1BXrbo3Ul3utOdeqBjk7EXWlqFESx58uvud7978+JL70Nya8vg71aXt2oLjLwA0iZnqzwCGu8h8qFSAZSntkwOyphsbJL2Tim31NhhkLQRmqxAi90mKPt9TDbS2gHQq5Bs+CvZPFGSrXIm1STLSU7eboBk+Icf9IM2J+kf2UWDJP0aTSLZ6ZJP0tNW+vSJSYyQPgL8qh+9JgNfuaLlFy8ZepRXBj9Jf+JROhk0XdIF5OiE63xAy4dBMnQnkex9jNDeJD0Ya4sjGfkm5yRNe5L0lSW6S6dyC/FlsMZmbWEbkE8WTzmyOwHtAlUWXYBXNLwujbc/SNL7b39y28lPNutiF6iyaC8l5Z9kyPKT6x6PHBl4ht3jgePOrKYm46RLDg/eXzuSdJFkYIkkB3QBJkM+ieI7BhdawVZKknTbkr3xVmW2w0/21pdkU9FkDLybmDtIJFm2QXEDjYHZwGOAd8tJkOEWljyblvH5RlBkwJIvQLEKQy5Jw5NHjl7BkNthNjgLnuhHm0y8/8htLHL46pBn4FMXGXl0CYjUJY8edbKxVqXYyH7yU1AWFA8NkiwnOGVNUG1x0JFkQbXlBLfFZNVljtV/+kO7+Zu/TObaiuYvNF9JA2ny/KgscCtyuherdHg56fve977++RYv23Tbkk7lk/R+ScZ5rg556qCbDnRbHGj9b6O7dzzJVy+oMvBCdBncJBt9W3nkq2zJ4oEkfWXC+e2lq17rUOc325L0hxvKJgH6s571rOY1Dc5f5yyQT5860VuB+oF8+gEar0AaVBqWLpAuKN7hwOrYrl6ySfqYo4w0X7iG3Rr3YlovacUHzoWSk55h93jgTAt8jiSXJuPiKJuSfafJJYGWkGxOLzNWiCT9QkwGlp2kD7wGqWTwk8247eBINutI9k5vpTZJt6ktDoMB2woWrG3/JVkrS5eBBjbQGrAFNyY9BQQzfsELOJL0icBg7iksgY1HzckAgYxH0JOxSkCfyckTXn7ZAwOe+qz4eFmkfHImH3Un6d8pM7GRk882mD3qJC9NH1vwk/Xtk1eQDBl+BPSqQ740G9BJ+rmBB/B2CyTpqxd8IQAtX+s3oI/wCvingD+dN84fbw/38WNpfaUcH9og7+3leDau+9SNPqCDjHMNlk7SH1hgS8nQJ58tzjdvgP/ABz7QBCdtccgnL58OkKSvWtEtD5T97KBvUbQHu7A8MkBaO3yPz5vZfRA4GeeHuugno82COra4Fpy/+OwG7IHxtoLStS4/SWeTKcBINvjS66Dkt8JVZjW/+Ovw/mTX5U95rls+smJ8uctdrj3/+c9v3gJf59y6Omfese+BYz7wSdInl+10ZbJZNhnpJNspvkkmydp6k7350wu16E3KKnGYsbqriq3oyj8QTBcw0H/xi19sfokXePeOd+i85z3vaTYhG9C9oRkP9oseTd4vYROQDcywJ7QAOeX98vf2Zb+aTQ7k5dskDdPx7ne/u8lTL4z3zne+s/PowAPqVB4G6lAWyC+QN6WlAZ7yyqGBiY3f+GGK0bsJnAtAAJOMVRft96vcygo/6d/PfOYzPTj9wQ9+0Hx7ThCcpAlm9ZkyJn+BifPG+eNN3gIJ+v3SJ3PiiSf2t8LjCyj0uScGv/CFLzSBBD5QRt9YUdFfzqVPfepTPZgRCAuA6fOqAzp8XoWMt4QLarwV3Lkp4GKPIF4g4v1UzgmvTHD+C2SSEfjRxw/aKM8LO03Knm4sm8goI6CqAMpnbuxNYzNQPzm64P2BMqsyeGCVL73Kly5IQmTHUHp2rGAfBflFn1rl9cSnF5Ra/VMkOTi76Zjh6PTAMR/4HJ3dcnBW10AyxQen8cBLq1sp2MDjNpKVF+/Y8d003yjz5mXf3/JtLL/EYHkF3rJMDiYrXxqQwcd76Utf2uTThQ8qD7/y1VEyaPzSRc5boGEw1UGWPqA8XEC2QBm0vLKreL6f5qkznzixWZtvapLiI+ndAskIdpL0lRbnh1UKrxWwF0vQ41c5P7q9ZLXGh4Y9udcWB2xDO/8JCASjAiZBh/70Zm6/8hei/ceHb9XRLbDyegT6BT36SBkBBtkKOHwTUKAs8DrttNN60CVPP1l51JcCI8GJN4U/+clP7qtXvpcn6BEYqVPgK+hxngncBFS+jSf4EhABOpM0gY+XcPpGob1s9Ajo3PLSFm0FSfotNTbzGx4dVjbow9OWfQH5giTdR5UuPC0/5SVDXr765KELkpGf7I2nMkVP8aquyks2dBWvcJIiN+EkvV38WFG6/wAAEABJREFUQi9As1ngTDgJNMNR5oFDYe4c+BwKLx6kjiT9Ik028EGq3FHxZKP+JEsdyQa9ZG6TMOAQ9c0xk5VHxh/4wAc2m5fvf//7Nzy0CQ8fxltHe1LrYQ97WCMDyBRIKzfF8tQBe1Re0OFN0FWfPPImo+JJ06MuNL58ND48BbwpyJOGq6z0fe973+YpMfsMvBmaT/gGoJOd+1j5ow2S9Fs+2i/oga3oaIcN6vrMN+GsnAg2gMmenAlMoGASM/H7fp8nAPmYjHc4yRMEkBfwCCAE3YIVryzQ9zavu3VlFYU8cOvMSs2jHvWopt+trLhVZuVAXV6f4Dt897nPfZo6vRzT6pEAzAsy2eydUTbmewO5+pS3Ad+me6s0bsmyS1u1Rb0CJKtPgmJPHXqRpuBMnWTJ8JP6rTC5dWO1Cw+QIZukB0bVdnXIA2hQNAymPHTBVnl0l8wUk5cHF7/SU568ZON8J4MH0NqKVqZAWp500VOMlkcGDSqdjFuQeJ7StDKnz+XjzbD7PDAHPsdgnyc5SwOpZNQ/da0J4frXv37zZJUJ6t73vnd/JH2VNqFMwePsgBxQTnoqg8avfNikBMtDm6BMfj7mamLFV+Ze97pXgwFelSksH8grkLcOpvnKAHph8uy+4Q1v2DdnG3ST4ScT1tRXu4XmA1DttbLhhZSezrMp3Qsqv/vd7/b3MskjR95tiySSDe1JQOV82FawYWVFoJIMGbepBBiCCR/m9RoEry24y13u0k4++eTmlhj9gherS1e96lUbXc5ZTxgKZNQrqML38V6rTK95zWuaYErAYkXoOte5TvN9OCtC+D61IihTp3dFPfOZz+z76GywZ49+N1ELhMh7eaZbo27V0kn/NKgxWXv5pmCKTnUqzxHsS9L1tzWHfDCVJ4ZXkKSPG8WHVyFJD1jx2V9lpYGgZVqHfHxQtHwgPYVk6MZbl1/80iX9n//5n5Ld7mkaTQcb+ZKQ/vWaCrfE3epOgj3DLvTAHPjswk4/M5qcjEElSR+MDUTJBm1QSoZM28+h7BT2JV5yZIo2YXnTs9sNbmG4hSCPDYXRBXjKHygk6QNwlaOndMIGYTDNL3o3YX7R3iRQX6FIxq9y+1gwBS4mLEGLlQ2TFh/Ks4JCh6AgSd9wnKTvB9LXApkk/TZaWxzK8rtgg44k/Zx0S8wqjYCi+J4OrJUnugRCzpu2ONRnBcpTYs4hr1UQnJns6feuKK9ZEOxYrXnFK17RrM5YZbzjHe/YBCtWh9z+ZL8ySZo6BEwnnHBCE7id7Wxna1aM1GslKEk/r5I0t4sFTmyjg93qZ9vCxP4nnYwynbHnH3mkMuhkQyYZQcc0r+yDyVfZJMh+e09eTyz+JVk+fUYPqHw2lY6FaP+rNBk0+SS9byoNt8VReQuyB17JsCFJ903lly5yfJKMfOcRnn5zfjinpGfYnR6YA5/d2e9nSquTMegk6fUl6YOURA1o6MMBBkCDId1+UXvKx20NG2fRVX+yYZPBmfyhgmToTgZe1ZtklbUr0slGu5P0wEdf2Txsone7yUZzG4ut0Hmnknc54fm17jFujlJG3wpGbDa2d0dQ5EWV+l/wpJ8FNgIF72uy+fmNb3xj32Bv35AAhVySZnL0zifnCBs+9KEPNXt4rLDQY1XI/h2TpyBHkCJIop8Odtk4S4fbYWxz280m6CTNypRVJG1J0gMz5T7/+c/3dwe5/ea2qFtsgCydbXGon3+82FPAZfVK2SQ9ENA+MjZR27eEtpfFCpHVJLJWPD0swEbnuls+PuvCj0DwZSVL8EnejwXXCj302ddkz1WSvsGcz7VvYV5zO1G+/UsCDnXY46ROdQnubD6vtttzxTbBLf3y9F2S5lajFRl7npI0q3763UpeksYm5wKbgb1z5NnoGqeb7WgbxvlEm6yQ2RTvPDjppJO639g+w+7zwHG7r8lzi89MDyTpwY6JKNmgp+lk8JO9MVuTzfx1vCTYva5kTAadsfhnUDZYLsj+69qAizZomjBggyab0MlmXUmWepMouk9IskmeXqAOBZPN+Xi7CfhYe5P0oIdvkjGZ+iX+9a9/vQk+BBD22AhkvJXb99tMtlZUbnSjG/XAgYx8fSoYuPa1r91sEHa7TNBksvNGcMGCfWa3uc1t+mZletxOE0ioMxkrRje+8Y0b3SZOMlZXvAzTm8Htv5HnySD22fzs+3L25GiDCdXGa0GTtNtk7KFDwCEwIC+4EQxYiRJgWIliowCvzhE22ZdGDiTpT5dZDaLPpC6oSNJXSAQbbXGwSQChfvoFbYKORVYToAmy7BOStm+KXfRL4/MhG4BAg8/p0WfyproFSgJJZQUv6rb3St2uORvUXV/yBTOCTAGINLuU137665MySZqAUV10JSMQchuQjmSskKkrGU/GaZ9AKxk+kma7utHqqTayy0tJtScJU2bYhR6YA59d2OlnZpMNoOpLxiBTaTywmsbbKSSjDuUNbMcdN05vk5hft8kYKE2SJq4kffJkg0HSgF0DZNvBQQ+YFk2yDILoT9Kzk4F7Ypf94wdN1kcwn6GtqAhGvJH7Dne4Q38z90UvetG+EiPwsUfKvhy3jjxJJTiwZ8NnTvBOOeWUBluJEYzQIfCxx0qAIziQb+O0W1I2G9vwToZNSZp9OfLsRRO42A8mYPJmb0GM21X2a935zndubFK/J/3ouMENbtA33rORLeTtCVKPMuQFPYIobWaPVSbB3e1vf/veTv5IxrkhSGM7OcERkC9t9UcQJE0XSNJ9JlBzHidp7BZUkXMbz+dgBI50HX/88e3UU0/t14D2CyLdkmOTNPu1yYs89Q/f2ZwtUPGUJvs8fk+3wFK/CThdS4JPPqj3bfGbQI5/kzR73dipD9nl0zMCWHbbf8Uf/C5t/5Z9VvKTUVY6GX6yd1A/kNUudgM+uvKVr9z0h3rYKdCykkZWeobd6YExM+zOts+tPsY8YPCvJhm4DW5Jmr0WBm55eH4t2kTqF7CBUDkTF5yMwZSsNFwgDSq9XawMIJ+kB0Lo3QpJ+m0GPknSVyySNJOk1QyfGrF3Bq3fBEQmWhOfCdTtJSsn+tjTTUAwIUiiQxkBlAlbWXs6TOb6GDbhm6Dx2UDeLRf6kjT1Wn2xYkS3cwavJm0TMztMyCZRfHoEImw3YbNV3VWWLk92ycczQSujTvt26MFni8CiLQ7lbcR2jjpXyWoDu60qeWSerEBInrKeWmKf4MNkzw/sU1+SZtVKoKEuvmBnMs5JepWljzw5Oham9BeKCigrP0n/nIx+YZ+2C/LK/3xPnp4k/bM02qhNbEPTlYx9QewQqFgRYpc8Oku3VRppZWH9g+YPfSPw4gP1a7P6pdF0WUUSRNrXddWrXrW3R7tm2J0e2FWBz+7s4rO21Um6AQZ5RDLSRScbabxDBQZ2A7jNpXWbq3QbTPEsnxuIiw+vpvG2C0l2fVBzoL5KRhCUpFmVefzjH99vf5nES5e+lDbRoU1yyVi9M7GaKOWZ6KqMflQGmByVq/wkfRMufvFgQB4INACaftik7JxKRj87j9QrYKjzW/1uQakvSZ9gqywsLxnlyRaom264dGmbdtDFBvWZ9L2I7ylPeUqzz0h5+UBZt8CU1zZltUE6GX4WKJGlu8rC2gHTQZ6MND0wHhlYO5KhT36SvkeJXDL4ZLSHvHLy1EkvXgEb5QG8Smtrkv7UHj10KItWJzuVUQ+sLFAOTtIDavlk1W2FyvueBJptPna1B+bAZ1d3/5nT+GQM9El6hUkOa4Bg4DNAquz000+H+iBoAJRnMLTXwSZIE4NB0cBKMAnU7UsG3RmLf0k6f0Ee0F8yyiU5oHLHqjD/J+l90vYceFZDBD/Jhp+SLOVMePoqSQ+O2uJQboH67RoTIzoZez1MosnQJXAw6et/YIIEaGXq3ICl1aO8tDpgQQcMkvTgSZ5zB1aODcrRC5J0++kDzkvl2dIWB3qBlueVMuTw0IDtyWgHvkDL5lx7jdRFh/rJytMu6SQ98JLPRmXpYgNZMvLqGpBmP9vYQC5Jt78tDv5XLklfsVuwljgZPPnKla5pGp2k9xUZdZNriwMtHx/WrqIX2d3XbJJXuMrg0ZOM9ioHkuEz+VaC3BKzKsU/2klvMmTQuwTmZi48MAc+CyfMf8eeB5IxoPmF7Zeed6xY/va9HvsY7H2wtG5TpoHRYGowRB973jiyWmTCYpHJCpZO0oMZk9KUZwKThpNsmmiT0cdJeuCQhGiHZIPWp6DqIYAGyZCb0kn6ZK/OtjiS9HRbHPQUJOkT8oLdBAXOH2WSDZ3y6C6+8yxJn/zx254jGWX2JDtKNvOS9Hb2zMW/JN2uZDO/6mInm9riwAN4IBm+TNJ1FC9Jt62tHPJBMupK9sYrRfZKJtkWby+hNYwk3Rd8OIVk8JP0UvK0uycW/yqdpJdfsOa/XeiBOfDZhZ2+W5qcpNkQ65MB3sRsf4NNkD5r4DMUNlDa/2ACTtInL4P7bvHPWdVOPgZVPzpJn4BNTG1xwMCkBYMFe/knXZCkl53KVl7htjjkAzxYEAJXGk7GhIifDHpRdDlJJul1kQXk4CTNgQZJehk0ICd/ivGTbNKXbC6XjHRbHMmgkyxSrZejjx44SedrF16SLoMuSIZMkmHfccf1VaEkS1nl2+JI0nlJWh1JerlkA091J+llpjw0++CCZJSvNJwMXrI3XpePN4Vk73LJ4LU9R5Ie2LGn7TmS7KFmtFs8cNxuaejczt3lAcGMX7s2UVrZsUnTYGeglHZLAI9XaqA3AUvPcHg9UH7WF8lYecCT1hfJ4CVjQsJnUZLlpLtVmizQ18mQlwZVBg2SYG0L2EcwSZ/Y254DX10w22G68ZLsJdv2HMnedSfp8song07S29wWB/4CLdPJyKs6k8ju+XhJur62OKQBHaDoRVaXT4bPKy0/GfrwlAFokGRZLhm0/GSDnqaTwU+i+CZIBi9J11mZyUgn6e0ofW3lSDbkks30imjXn+xbZrXMnD72PDAHPsden84tWnjAwG2ghJP0gVMwJG1Smua1xSEPJFmkdu3fmdbwZG8/65uCMkSfFJ2kT1yVhpO9eXTIA0UnkdwWJEM2Sa/PuTItWDr3x5vmr6OTrGMvecnIT/bGyeAthRdEsjePrWCR3f/QyQhyVttFINmsIxnpZGAyBcngJQMX/6zA2gWmdU/TSXpfTvNnevd6YA58dm/fH9MtN6hb8YGT8dRJkr7MPR0Q257DBEt2T3JGh9ED5efqB2mgyuKhDwaSbLt4slk2yXKSTAadDFxKk5FO0lmCaUSSXjYZGG9fkGRTdpJefspM0pN8A3pii39JevkkXaLkk/Tgv+3nSNLL649kBEj7KbJXdtU5zUgyTW6ik/Q6k82YUDJ4aJCMdLKBp/UVXViZKSSj3JQ307vPA3Pgs/v6fPstPgYkpwNgkr6BVpAz5aOT9NYmA/fE/O+weIC/SzG6IEmfAOUlgZaTtXLdjWAAABAASURBVIkYgyycZClbPHx0QbIho8/lbwXJhqzy5OAC6STQEpL0zdZkiplsyCRZ2lj5cBKow7Qsmp2gZ675RwY7GTqkkw1auiBJ91+STXbQX/5siyNJvy6SLNtTOuBko3ySRYm2SV/bcySby+9hd0RPJ7b4N81HA6Lw/oDcOlCu+MmwrdIz3t0emAOf3d3/h7T1BhpAKWyAXQV8MJWRBngAXSC9P5jKotfJ1y/yaV4yBnG8dfn4BwLqrvYqh8YrmPLkgWme/N0EyYb/tTtJn1CTvbH87UAyyk5lk8FLBl7Nm6YPlE6yLJJs0JjVt8ngJwPLWwdJlu2f5tNT6SRFbgsn6TpLOEkPhtrKkWSFM5LJ4CcD4yYbtHQBO5P0+pIUe1s42ZBP0nVsq+BCKMni/95/yeAnA+8tMXN2qwcOJPDZrT6a232AHjAATou45VTvEcE34QP0wcK0rmRjgEvSB/jKZ4M66/0gSfrgmgzcVg7lDhRKRZJOJhu/MtVdPvCIPQE8eDdDkt4P5YNkpJOB8ZNBJwPjgSTQJkjS9SUbmIAVjmSDl2ymyYBk8Kd0sp43lUHvC5KhI9k+XtWXbJSVl4z0lE4Gb9re1fxpXrK3fDJ4yQZe1VFpeApJ+nWXbJRN9k23xZHsWybZOn9RfFOfr0sXDz7SYTrusLXS6BkOjQfmwOfQ+HHWsvBAksX/jb9kTPwuXFyfGvARRx9D9IVrb1UujC7AA9I+VLgvIDMF5YCPEapPWfWhDfg+zCitjDyYPDxN4wH8VcDfF9APyLADDaR9aNFL5JL0CYJvks1+a/OxpQeSLCc5QslGOgnWmQ5JljYle9M7NSjZW1eSnao7LOWSbGr7YankiFI6G3MseGAOfI6FXjyC2pBsDnbKtG9/+9vthS98YfOxRh8vvNOd7tR8BHIKeFOY5u2LrjJTmarDByd9aPJZz3pW++pXv9pe//rXNx+g9OHCqfyULn3wlF80/jrwkUYy6vYRS2k0kPaxyic84QnNSxOt9iRj0igfzfjo9IDgFRyd1s9WH2keSMa4kKSblqQHlz0x/zskHpgDn0PixlnJ/jzg44BvetObms9E1OqHFRCrLAcDVmOqPL1ovO9///sNfPe7323f+c53+urK1a52teazCGQAObhgNV387eIqb5UHDbTRKpcVpy984QvNhyU/+9nPdnv4LEnfWCoQkp7h6PLAbO3sgdkDR58H5sDn6OuzI9piv3yTjV8oSfoj5D7w6AVvPhfx27/92+1FL3pRXwF68Ytf3A4G6JmWlwbFe+UrX9le8IIXdHjmM5/ZnvGMZzRvbrb6VDJTebyXvOQlDaAPFOhSH1x1SP/u7/5uu8c97tE/5igQsueIrwQ8yYa/2i45tH0nTVUOTMtKFxS/0jAePAW8KUzz0NvNWyc35e2LVk/BvuSOpLyyt/B2bSv5wtstR67KTDH+sQbVvq3aVflTvJXszN+3B+bAZ9/+mXMPwAMuyKl4pWEgz/eyznnOc7Zz7gFvVgbnOte52jqQtw7I0gFXftHwuc997ubtzPKOP/74Bp/vfOdrvuwt7xznOMfa+konHcoUSBcUbxWf61znaj6BoR6y6qj0ORfttbE6SW/7oXiKjD+PNXCeHGmw6uOpffKm6TOTVvc62I4N03LbkV+VqfKr/H2lqww8lVtNT/PQ8ldhK/6q3NGSrvbA+4KjpT1Hup1z4HOk99BRaF+STVbbVGy1xwXtI5SgaCsennaCrYKg4VXALxl50/LS8vDIweoQXNhMjPf//t//a243WXn6v//3//aVF2VAlUeTVXYVk8HbF5TMf/zHfzQ6kjS0Oum2qZkv2MJB6GT4KhkYf7eAftJWeBX4iz/hgqnMtFzRUzm8AnxlpdFTwAfqggvIoNfhKW+VlqarMBpIF9CLV7j4MB5gKwzQ8mDp/QHZ0o8uqHKVhvFWcfHwwTS9zoZVGWmgHHDNKIcH8ApW08UnX/QqlrcdqHLbkd2JzFQ/mg4YoLcC+atAtnj6jl9A0fLQ8L6Anhn274E58Nm/j3YssdsKJlluwkvS97EkadPDRSsIwquJ3wWOdmH/l//yX5p8qyN48sjKS9J1Cira4qAryfKlawtWD2iSDZ7vcdlMTBe9gC5p8nTASZrABJBRf5LeHjaUXMkmIy/ZwPJAkm5nkuagr8rDArJk5MnfrcAX2g4D/QJWaTKg+LA+MaEKLAWSyjkvYPl4Ak5p/S/YxZdWbhXjyadXXumSBnQBeYA9ZNSTjDeDK0+PfIBWFgbyAVo+KB0/+tGPemAuOGevPGWBMtM0ehXI4dFHv/bioWGAlk+O3TCovMJ4gDxQBgZlC54fFfQohw8DvilZfLL4Bfyo36RLjoxy6sUHfGKPHBl8QB85MKWlAV6B9NEGbNd2mO38ZK8izA948mEyaCA9w/Y9cNz2RWfJ2QOH3gMGToEBzQY2A/+nP/3p9hd/8Rfta1/72nLlxAD4+c9/vpE3ALjYBSfSygIDAV14ApskPXBJ0vcZJWkO5ciSkTbAfuYzn2mf+MQnmo3H4Bvf+EYvY0AmxzY4GTqU2wqSrWXUu1W53cLnA8Cf2gwn6X2ND/QvLB+g9UEyfCtfPztXgHOCDFnwV3/1V+3jH/94X3F773vf2774xS9i94BU2SS9f9HKOW9ggNcWB3qB2r//+7/388IGfXlJ+ob0ZMOWJD0AT9L1ahOdsEC3LQ76kvRzuM5BgbZXLPzRH/1Re9WrXtVOP/30Zj/Ym9/85mZzfJJlXc5FOhaqOo8/imYXmh/URz//qB/vb//2b5u9ZcqTTdLtlU7S9SXpvCTLNtClPD3KoWEPDXhCkl8rr3S1PQc5vLOd7WxdP11s/uQnP9m014Q+LUs2Sa+bT975zne2P/3TP23eeyWvLY5k+HxB7vVXMtOMZN/yyoBpGWkw5RWNX4CXDJ+h8eFko068AnkgyXJckgbJ4KH5qXznQYnXvva13Q/6FD/ZqDOJIst+64kj698Rac0c+ByR3XJsGZVsXKjVsmTwTA4uZtgvXRufn/3sZ/dNyE996lPbn/zJnzS/EA3cNiV//etf73t3DKYGFIOBsgZUg6gVHjwrR3h+ldprg0cOkFPWIG6Q+bu/+7v2vOc9rz3lKU9pNkDDz33uc9unPvWpRl+SPhizU7m2n2N/MvvL34/6YyI7GQN2+bRwkh6c6Ke2OMpXcDJWVhbsPnHov/e///09SNaP+jUZev/sz/6snzsmf+dPBQ30KE++MJouaXZIO1/owxOMv+9972t//ud/3oOzZJy78sjQzV50MuqXpy76kjT68IBgx4oMmsy3vvWtJtD53Oc+10z4zllP/wG66SCXpLdbPWxUJ740mj665RVf3pe//OX2v/7X/+qBILkk/XyWR7YtDnSS7vu2OJJ0GdeQMoWT9BXZbyx+GDz/+c9vgpi2OJIN29hLrzLoRXbXi/aE5Vvf+tb2m7/5m/36Ui8+/8BklXO9C3r0HR5IAm0bkgOT37biQyiYpPfpVGX1HZ5xTp8aE636JOPcK1+RJQemtPQMW3tgDny29s2cc5Ae2O6FaKBzUfuF99GPfrRd61rXave85z3bec5znubXjsfUDYB+XZowDARov+q/8pWv9MkCT+CEZzA22Buw8U1cH/vYx5pVHYETHfIMHrBy3vFzwgkn9Ho9eaa8AdrAk6RPAm0+DpkHkvRVgFJoAvzhD3/Y9P+HP/zh/th/rbB4nYAg1MqLCdW5IFBQVt/6VSxA1l/f+973+q9fq3j06WMbzG10dz6Sf8c73tFXVpxDzoUkfWIumr4//MM/bK973eta2SDPeeJctVLx7ne/u+twzgpO6Fbne97znr5i84EPfKC/r0m7BDa///u/3974xjf2VUy8tji0hX3KmvhPOumk9tCHPrQ98pGPbLe4xS2a9gjIyDtPF0W6z1wP2kunNgjuBApvectb+soUfXym/Ic+9KHejqL//u//vmkDf3rq0GqYlSC6YdfJl770pfaud72ref2E64W+yuf3N7zhDc17uQRp+kT9ri0rQHxmxZTdyZjUtTFJ75e//uu/7iteF7zgBfsKKzu1jw/hJD24FCB5EOK6171u++mf/uneP+ygC2YPmNLJqC8ZWB4gtw6SIZdkU3aSvYKREkhGXjIwfrJBS28X2DYF5figQD+d97znbSeffHKz2i1NBiTDn8onO6ufnt0Kc+CzW3v+MLfbBblaRZLOmuYl6UGFycwkcslLXrLd//73bze/+c3bfe5znz4ReEpKmSTNSo734VgNckvALyEDrsnAQH3aaac1twus2LjV4emqJz7xif0RdnyrRgb2GlxMPgbdJE09gq2f/Mmf7L/QpWugNZCXDW2LI0kfMJMsJZINWvllxi4mkg2fJINO0lcAHv/4x/dlfcGCVwJYZTH5mmwFNQIEtz2tyulD/XPGGWf090OR/a3f+q0maBUoCHqTtLe//e3NOSPoOfXUU5vJ3m1UrywQoDj3nAd0C3Se9KQn9YlfMGGl5IMf/GDvLToFRc95znP6apIA6DWveU1zLgqMBOkCJjLONcGJgMAqJr2C9Ic85CF9EmObiSwZq1gCCO0SfAhOBBaXucxl+rWRDBk2fvOb32xPf/rTm/PeqxYESQJ95d0qe+ADH9iDkoc97GHNqxz4TtsFZYJKAb4g6DGPeUwPiNjupZps5vPHPe5x7bGPfWx/1YTVT/WwCTzoQQ9qT3va03pg94pXvGIZjPAhnwl68JVXF6fxmX5CC0T9MDGZe4EofwB5yWhjMs4H16Ry2ry/60b+FOiThsGUlgZ4YEpLF0z5zrEC+fLAlIcP8GGABqu0dEHlV7ow3fKAc4UfQeUnI/BJBsZPhu+UmWHfHjhu39lz7uyBw+cBF2uBYEPw4pe5C9yvyP/xP/5Hu/71r9/Odraz9V+pSfpg2xbHxS9+8Xa9612vBygGdmX9+jWZXOEKV2jKnvOc5+z7M/74j/+4l7vSla7ULnzhC3d9BlWyBlj6k/QJ1zt3TGYmSY++21+wqK6XVyaJ5Fqotkwz8abpmW6tfHLcccf1QFE/8Atf83u95VrQKqixsmBidk4IQJ0fghKTA95lL3vZ/o4k5awcWnGgk1ySJpCg320xAY/g4253u1u74hWv2PcAka2+tWLjXCLjLdzXvOY1+14b5YFVn4tc5CL9reN0XOxiF+urkuwSeDmPb3e727Xb3/72/RUKAhjBChu9uftWt7pVX9FI0m8ZmdjpFRQImgRVgg+3uS596Ut3Gf5K0m/5egGo2243utGNmuBF0CbYOPvZz95uectb9gDQ29G1wws7TzzxxHbCCSf0VZMb3/jGjX0CJLdwBTZ3W/hBYCh4EbwJ0NwaZsM1rnGNxmcCTkGNVa7b3va27dRF8Pjf//t/7/3IdwIv/aE++bC+0y6gX5M0euwNusQlLtGuc53r9FvWysrnB32grfpUoCXNTjrwpZP0c0a6wHl5zMvsAAAQAElEQVSAhtkD0HgF0/RWdMnCZEoPukBe8Quzr+hpfpVZxWTWAT3JCGSS0U56z7kYx7yCw77HJH0scr7J45O256BzDzmj/XhgDnz246A5++A94IIESZbKkkH7le0CTsYFb5IzYRnI7SPwq9kmT4NHMmTIGxhtRrYfgm4D7YknntgnB7cATEJ+3RpQfaLCkrrJxC9Og6+VI6AuwQ+dN7jBDZrPW1hpElgZ6NWdjEmKDWDZiJk4KA/oN/7UR2gTntUAvr/QhS7ULnrRi/agxYTpV69BnqzVjapYHwpgjj/++CZQcAvFSgxdSfokoYzzzIoGOfrhO9zhDu2GN7xhf5pP/zsPrBZd+cpXblYeTe4+O+K8YF+SdoELXKD9/M//fLMCZVVRIOXcYp9AQdAlIHHLiJygQ6BkdcZtLLarnz5Bi/a3xeGdUAIT558VTys2gg37fshqA/us4Dj37WFynguqBEJ0uUXrx4AVLXVaobFqyWbt5xvt5E+BCptsMmaT24tWhfzw4Jtf/uVfbux0fShj9VR7bn3rWzeBjSCLXfIvd7nL9b1wL3vZy3oQ6JoRILJZMKWPYD9Q2OqHxaMe9ai+Z0pgK+gjq38FQa5rP1b43aS/cE9/WlN9SfqPIDYB/sMvkBYUwMpNoWSKJ00OoAukAf2g+DA+mNL0kQP4cMlITwGfPF5hdAHb9TMdfJukn59PfvKT+/5DvknSVwL5i3ybjwP2wHEHXGIuMHtgPx5wEU9FkhHkuJjxXbB+mRuMDdiFr371qzcDsn0Jlv1rcrEKYDAwEPgFaPld8GJJ3SBMJ3mTnV/VNk4awO15EEiZTAUzluOl/WpWP53KssfAa4XnV37lV/pKgHoMyGxWL91kgfYVSBck6b9GpeXDSaAOxZNA1yAovdtA+6vNSbrf+MPqm/4AfA+bOGFlkvRJtmgrGAb/ZOgwwZo88ehL0veUkNffdCVD1jljJYms/icP1MW2JP2JIoGGtLJWRgQkVnpuc5vb9P1obBb4OPfsm7HaI8gSCND1gAc8oN+asoKkrKAmGe2QD+gQmAjinNP3vve9+2qlFRG21fmnfW7Hnnzyyc2qlGDeStEv/uIv9qDftaI9gjE/HLRZ29WBn0RTut1+ELDFSsKjH/3ovn/Iue5HhDLJCDIU0HblXRfSaFi7BVtuO7ulLDhy3drPxGZ62G8VzYqsgPJmN7tZu/a1r93uda97NX0giDMOJMMnPitjXxYfKl/1JMN2baITyEsGXxuT9GBXOXJtcuDp3yk/ST/3nGvaJJ8cXYoWxuMb6SRNP8gH2smWysMroJNu5YsH463KJ+kBTekqGWWtHBon9b20PPa0xSG9QPPfAXhgDnwOwFmz6M48kKQPRsnGio3AxABkZcfgYAA1Qbi4/XL9pV/6pb5HwZK4wKUtDvIGJr9Ereb4UKi9FH6pWvnxK9syPPDL2+0Fg7glfXsT/EL3a9cEY9AABjBgIPErVJ5bZQZjKw7nP//5+60Jg9TChE1/STalt5tYN1Ct421X39Eqlwz/mTiS9Nsw9nyYsAUbVlMEGMAqjn7W//rR+cJn+CZUgazVD0Dexlh6yZtE5dszQ7+gWVpg7PwRDNMliLrKVa7S7DWTL4CyKuLpJbQ67dlxTtmDRtbETRYW8LDFrS6rNwJn5d0+ZYPbXFZH7DFTn/Y495P0oCMZ2HlutZFOKy/J8JPgyEqYc12goH3259i3hifwEMQIQgQNfhiwwa0r5zcZbbS65PpwnttELAixSkROnYLBJH0STtJXWwRa/GTPE9180haHfvKDwt4i/n35y1/ebyfzM9/zWZL+jiJPT7od6cEFQaPAxyqdftYWdbvOrFLJdx7g8QesD/iNv7UlSQ8OnQMLU3qQKsAiT851DdBkirYapb5klNcPgg3lyLBbfTU+JOljgHoFluTVZ6ySTtLHNzbxkXJslaf96lcWL0lz/mmneqyOOQfQytOdjMBKuWTY6MeevWLGJ/az1zlApiAZ50mbj/164EgOfPZr/CxwdHjARV0Xpws+SV+uTtL3WBgoDCICHL9gXeD2GPgla/OmX5kGSLcQ0A9+8IP7t77ufve79ydP/Gq1tG9jrI2fnoixnO4XsV+qH/nIR/qTMpbO/SI3+PKcyQC298emaGDyUL+JwCDPLoMk2bK92jJtV/FgOpONQah4ysurNGzQw9tNkGz4hk/0EV8YzE26bvfoIxPsSSed1G872Zul3+35sprhNpTzxm0Zk72gwgqG1QIrJoITK3gmHBO688atqMtf/vJNYE3eyuKv/uqvNvsn1A9OXqykCKw9WUjOrSbnnSCYfTe96U2b4FmQ7raPAMJkJJCnS5DNRqs9bqOZ3E10bBMQWW306gR1Cfq1H9b/Vl0udalL9Vt2yrm9IXivc0/go34bg+lQn4na6hAfWI1yLbg955t0bovZo2MVRsAkCPM0lw3N2mKvjSDEShXb+FNgxrfOeWntZptVGno91cU3ghP76KzguN5cJ2wTdLJTMMTnzm+63ObSZu1x3QD63TKTJxjUZ4IP54MAQOAgWLDaoQ88vKC92i045Rcb4PlNgKf9fEHX2972tuaHEVoApb8Fk4IG55Z+sveLj+lQl2v/4Q9/eF+F0k/GI21xm08Z44i+FOS5RSg40hduOQqsjF32V6nDrXZ+FQB6LJ+fnUva5fyQ7xYjGeOMAMjGfAGOAAjP+ScwJafd+jBJc75I60N+dA7pI/6FZ9i/B+bAZ/8+miV26AEXYgEVLlTYhWqAkwZk/HpxEZusbNz0QU+/qF30Bk4TlgHWUq9f81df3BbzC9tAa3XIL2p8v7QNfuT92jKg4ZO1x8KvXAMmvUn6MrdfwfQJjEy6Blb61EvOQGOQZl/Zrw0gGTqSyNonaCcBkwSsfOkt3fjHOlRb9YMBXHtNkCY5txo9pWdCEjxUPwpGpW3+9bSS2yn8aOKwT8Qqn9UbWPBjojvllFP6KxEETCZrj0Vb+bMqITCwKditJf0C2OH8EiCozwognc4Z54SJ/apXvWpjhwDDJOUJKeA8ZovAwETMRoG5oEh9JrX73e9+zeTrfNVWdSbpKyQCdpO1dgm6rY44F/koSV914SMBhzaaTO1/sxfGqpCgTmBg8nZOmYAF/yeeeGJ/QIBd7LRS5VxXl7ImcKs3AjfXktUpwZ9zng8FWIIhvvPDgG0CjFe/+tWN/1wz6nZry/4d+VbSBJ9J+qqRQMZ1+axnPas/dOC6aosDX1mTvLr5Q6DKl64/aSAA8UPI9a/PPT13k5vcpK+y8Lk89quTjexll3YJzAR++kPAoR3sdutbXxsT3IIUpOk3ugTC9nnxTZImWKMXz7nFx1ai+ci5IgBmo0DFOWE8Ict3AnYb5PUvu9ipj5136nQ+G+u01/khoGajwFed5z73uftKlrFi4bL+g5FP+C4ZY04ysPwZtueBOfDZnp9mqQP0gItzWsQAbsLDdxEbwCr4wUvSn/Lwi185eX4FCV4MhH5dGTDpMWmYMOlLxjI0nfKKTycdBgh8ZfzawjMx0IlvMiGrTvoEOuToI8NO9cpTruSkgbKgaPkF+PRUurB6S55Mkj6It11y8Cu/JOmvJ9BsvtXXJgMTjwAInaQHp3xmAhIIJemrIvrGrUgTjSDZCkQyzgerFjb10mv/i0mu6rHSIViwcVb/k2EPGugb9ZuU2eQcMuGxK0kTnAukTGp0skl5oC6TopWo6lvtEDzhC1y0BS8Zt7ZMoGwic8IJJ/TgQNvYwjbYygO/sU0eXwjCTJjS2ofHF8nwq8mXH9jIViubJmh2CgaU10Z20ksHO9gobaVM2mRNhp0mbKtA6pTntpn2sIP9gjq62Y1Pj/pN5lYs0HyqPJpOetQlzS/sY4OVE8FUkqYdfsDQp1/Vh9b/Vnv5Rv7xxx/fzxf6lFEXn1jFg9XBB9qqX5UH7GW3vqXL6hP/abdybHe+aIfzjH7lBbZsJken80QdZNVfuthFD7nqJ7S2q18ZbWYbvXSxxa07+8L4Nhn9SjZJf+KP3fzAZ0lkzbANDxy3DZlZZPbAQXkgSZ/YDQIGPBeqC9aA0RYHnoF9QfZlXBd+MjY6ynNR4ymvHDDg0qOMvCT90XbySXp9Vc4AjA/IGnBgg656DY504SWjXvy2OJKxtKwsfTC5AmkgDbNtHchbqOuPAKs/GZMeXrK7Biz9YTLnT8D3/GBCsMpRaXkF+h4tLxm+40c8vscH5EDlwfj0gyS9D9BAX9EBlJPW92xUFh+mI0k/r9riwCO7ILs+aX1MDg3kATztRRfQm6TrS4ZN5EBbHMk4n9lEL30gSV9FaYsjGeUW5NIGMnSwTRuS9DrwCpJxvsnHa4uD/AJ1PbA0G+Wj6cXHS9InXXnsS4YdaDIlm6TXXem256g0TF9htL5M0qwAubUmwKjVYPl8sUdNX/1gA1A3O+WhYXph+fwvTQceunDxpNFJevCkHF14fFVlyOEDeVVvkr5XC58MefmVxpOmt2gyaDJoeeqSxpcWBLk1p+2VR498ckmW/YY3w/49MAc++/fRLHGQHqgL2mqMzafeQmqTKPB4uX0S9h745hJeYXke33RvHF/afgD5+NLFLywPTad63Kt3n93TMVP5otWLrjqUUZ4etDxl8eiE8eACaSBNpkC6AM+eCwOWFSQuNWAmQe4qqHbXeVHYaomNtpyBl4wBHY1XIJ1kOTlJ01mTAB+TxQfSMB46GXrRAB9UebJoUPlwMsqRJQPIADyQDLtKPgl2DxSS9MmarZglA9OVpAc1JrvSmaS3k0yS5kgGXqUrnQw7qx58+kAyyibpQUmSXqf6gXoAG9riSNLrV1Y+qLySk1e0/AK8hYpePhl68MjjF+AVrSza6ohbU27NWT0RuKhXPnlYkITWziSK9boQ+CAZQRoZZUCSpVyS7ofKrzqSLP3SFsfU5iQLzvgrfXDVhx65reuepukhJ79wkm4PuWTQ7CBjRcn+IiuQyuInkbUE5SQKo2fYtwfmwGff/plzD4EHXKyWiA1mNlva72CPhf0W7vujgV81MD4M3P8vvrR75coUDyYPyy8gg28jpzz33r3tF00HvTD5kkXjkQFoefiVxkPjFUgXFG+K5anbhkwrVZawudWvN3jncHSWdD7UoK8FBnSDNmwyQ+MXTtInBjyQBOo8elblkvQJpy0OOheop5NRThokI52k60qCvUk2Sc9TB1BfMnhFK4SGk0CbdMhLNvgEkpFGgyR9ok0289uaI0m3SVaSTXW1xaE+kGzILdh7/SVZ8vgp2UgrD0qg6CTLuisPTgJtakOSbltbOZJ0HUlWcjaSfM0mq2+4yZBN0svikYELkvT6krR1R5Jl2Wl+6Umyz/JtciQjuFQWCJxk81My6mE/Hig+Ohn5SSSXkIx0km5nMrCVniRdDo2gD6DVk4x86Rn274E58Nm/j2aJA/RAkuWFa5IzMLiX7cmWO9zhDs2TOjZd2oDoFz66u7n9kQAAEABJREFUeL7Ngy6QB/DtkUDLg6XRU1y0vQtkbJS2H8MvJsGXPRSetiEnX/mCSsOg+GSLhuVtBfILlANst8FR221etIx/gC49psSdD9MGSdcgnqRnJQPLw0hG2iBPNhlpedIwSLI895Jg9ckMUXJJlrxkyKgHtDVHkqXOyk4GbzWdZJPuJG16JBvpJEu9ZRtZbUyC3ARkQDGT9PLSSXq9yeAlaY4ky2AkyVKm7TnoS9L1JOncJD0tUfnosqt4SZb6kg1aPkiGnimdpDmS9DqSDcz/SbpONGiLI0nn0dMmR5KeSrLUhZFspJVJ0ssnG/xkM90WR7KZl6xPL0T3+ZdkW/W1xZGMOhZkbwMM2A3QqzDlJ6N8MvCq7Jxe74E58Fnvl6OSe6QYXQMWe5JAzcY9Tz94XNQj6rAnY9CengFogC6Q3gko7ykNT22o5+STT272C3iiRd2AXnLwFPDAlIfG2x+Qm8IjHvGIVoB/yimnNJswBYTJ+NWYZNOg1x22y/8lwyfJ8FGdU0m6Z5KBe2KLf8n+ZbYoul92cmh1J0NfMvB+DTgEAsmZV9d2zdXPIMmmayJJVyEPkYw0+mgDbQBl95TGkzY+AOkZDr0H5sDn0Pt01jjxQJI+gLmYrbh4WsITGW75oD0pU+CpClBpWHodyNsX2BAoHxbweBeId2d4yaG0+uWzhR3kqh78guIVLv5WuOQKr8oJepIsfxG2xWGA458FOf8dgAeSHID0oRNNzvx6k1FnMvDBtCZJvyYPRsehLptstsmqRpK11STp9idZm78VM1kvn6zn70tPkh3ZsJXOffGTLLOTDXrJnImpB7ZFz4HPttw0Cx2MB0zqSZYDRZK+/G7pvB3iQ10FVAsqbIy0ydhbVQU/3kMiz6Pt03020vhToGuaPhB6tSw73KM3qMsDSQ5E5TEhm4w2J9l0TiRbp7dqeDLK7Ct/q7wpPxl6kr1xySUjr9Lbwckok+wbT3Ule8tO849VOtm73UmWPxKSQbeDOJK96zgIdTsqmgwbqnCykU426NX8JMWa8UF6YA58DtKBc/H9e0CAY7IXZCRZTnaCkiT7V7BDiQosvKHVy8ikfX3a5yjQyag7GZh9O6xqW8XKD0m6DxRiB7ybIUlvfpLul2Rv3AX28S8ZZdaJJBt5yaCTzXhdueIlQ7bSZzVOjix7DoU/1l0HxUvSq0iyPD/kgSQ9b8t/hzEjydKenVSTbC6fbKSTvemd1DGXWe+BOfBZ75eZewg8YGCixoRfIADCB2j5ybjI0SAZ6SSSayHJctBJBk0wCdRBHcCHT70J12qLVR2rPx5xV38y9pBYjUk2ynYFi3/JZl6SvepNNniLIsu/ZIOfpP9yFVxN60qGTNtFhz5ZbW6SJSsZfTKVQxcsBWfimPRAkn6NVeNcpyBJsXp+Ms6TJfMsJpJ0u3ZiRrK5bJI+Xqy2u83HIfHAHPgcEjfOSvblgZqwYHJJoMMK6jJoCLh8tDEZdSZp3t3jO02CoKkRHklVbso71DR7BGDqEQTRj4Z3CySjL9a1N8ly8kiyFEnS+cmY7PgMlAB6CvjT9B4aewlT3pReCkyIyl/FE5EDIrejp2QontLS+4KpbNGwMjBA7xSUB8rDBdIHC8noZ3qSDXpaR9EwuQLpArwpLX00Q7UFrnagp1B8GB8GaICeYXhgDnyGH+b/h9ADSbq2JH2ykkjSf8G0xZEMfjLwgnVI/5INvT5V4btGLvwCn79wu8vLFPEEIG67MUIaTjZ0SB8qSNJVCcoEQEm6X5LBb/PRPZCknztJNqWrfwr3zD3/8KagX4FsfPhIgHW24E1hX3aW3L5k5JGDC1bTxd8u3l95+QWls9Jw8XaCD7b8Tuo8K8ok2XTeT23gAzDlzfTOPDAHPjvz21xqPx5Ish+JMyfbhxi9MTpJ/9BjDRzexvyJT3yieYuyICRJD0DanqPk9iRndIR4QL+AZJxfaFDmJRt8q2v6Vn6ywZcGSfokg1Y+2VhNksYvkC7AW0cX70DxVF+VnfJWaWlQsqs4SWeRAcnmtEz8KeBtBSUnHw2DKV3pVd4qX/4U5O8PyCcbbUg2aHkFq3qS9P5d5R+N6WS0JUk3X5sR8DqY5qGTUQ49Q2tz4DOfBYfNA0kOm+51ipON+pIxifmUhI8NXuYyl+kfQfXhQC8z9KFBKz8+SpoMWas+yYaOdXXMvCPDA/oKWNEB9k3BeCwsGgbFl7cdqMlEOVDpwnSg4Z2C8lPd9OCtQtlfsuT2Bavlqxw+eqpPmi55BdIFeEXD5LeCVVnyU5iWIwvW8fBXgZ4pr9IwHat5+McqVFu1uwBv2q/S8mB+KIyeoc2Bz+QkmMnD4IEk/VdXksOgfWuVBgEX+13ucpd22mmntQc+8IHtQhe6UPMiw9/5nd9pPllxk5vcpPmMRpK+2mOgAG0+jlgPWMFJRqCqfxlaGK3/qu+Ln6TZz1VpckAaJOnnKN46IENvgTRIsk58WzzlCcL0srlAGh+gS04aJOnna9vPMfUVPcmwlw6wn+Jrs5XbCtYWWDCTUS8bVstO2yy/YFVuoaZ/iJP8VAZ/N0H5RZuTLM9bfL4BaD6CyYEpLb3bYV7x2e1nwDHc/iTtohe9aLPic+ELX7id7Wxnaxe4wAXaZS972XbFK16x+Simb0NxQZL+bqE2OebBYuKMI4Q0oDPFpK5/Ku22VpL+dWx8aatAZEESqEOyQXfG5F+SPpnQMWH3SRcP4BdOIrltUA5UgWk7TFraIx+WJkcmGfVUnnx5+4NklCNXZZLBoysZdJLe7iREO8jvxORfspGfpJep7GQjrSxIBi9JD9a0BSRpDjLVzkrjTWlptgOy+hVdMjBI0u1JInlMQrK5bXyz6pNpw5PN8tO89fTu4M6Bz+7o513XyiR9sjJAAvt8OKEGTQOGdA3C0uSk8Wc48j2gzwBL9R2cjIEeHyTjPEDLhwF6HcgD07wkaydUcmAquxM6SQ8KPFUIkrTpcaB1JOn2KgeSdHV8JF2AiYYBGqDXwVZ5SXp968rgKbcOyh4yyWYd5PFhULLJkEsGlgfIFlQaBsU/FvC0PUn6eSPIL2iLg0ySntf2HEn2UDPigTnw4YUZjjkPJOmDsQGhGud2R5JK9tsffi3hC3hADbBLoZk4ojyQjP7TT0maQEEfJ+n9rQ+lDf6emiOHR64aIq/oZH1glKREOqYjyabJhJ6CtsOjyrOTCvWwvzCec1R+kr4qmQzblG37OJLNcnSWeDLykoGLv4orXXUlm+WTzWlyQLlks2/Vn6T3U5LeFv0CVvPanqN0yecXfYpO0iX8kOnELvzHN1Pgn2T4PEn3s/OGTJJd6KGtmzwHPlv7Zs7ZoQdcbAVUoA3eAA1cjPIKow8UlF2F0qEudA2MBgVpdSfpE5hB1KBbeW1x0JfsfJBQXh3wQl1fdSpauvLw0OxDy9stMG0vGqy2nW/0oTw0TCZJw9dn8F/+5V82G9iT0Wc1KX784x9v8sh4dcE3vvENxfutsE7s+Uf3HrL3FToZdRT9H//xH72OL3zhC73uJH1SkQ/oYJ+6pNEF0vqYDLowOhl6tIXd3jD+6le/uj3+8Y9vz3ve89pnP/vZXo/8ZExoP/7xj7udpX+K6QZTXpJ+rnt68V//9V+XwX4y2si2tjiUW6Cuu2iYLvyCJJ1Ujo/f+ta3th/84Ae9jp6x+JdsyCyS/Y+eAnr/7d/+rXnNxO/93u+1l73sZe3lL395O+OMM3r9ybBNQWX49fvf/347/fTT29vf/vamHcmQ4TcyBUm6z5QtqDxpNH1sqDTeOliXjwdKHj0FfLoBepqHxgfyCvCnUHwYHwbJaBsaH5Suf/zHf2wveclLWr2hXn/LT0YZ9AwbHpgDnw1fzNRh8IALczrQVBUGzrqAC1feweBkXOgCGnXTlQTqg3MNlBjJ4Ku/ZE0y8grkHQhMy9FZZfkA4E1l1Edmyq/8Iw8fGov0AU3arO2AbwAewEvGZE9WGh9IA+9oestb3tI++MEP9smu9MoT7Lz+9a9vgpa/+Iu/aN7eTQeZZOiVpg8oY7JIxjlBDi9Jn2jf8Y53tPe9733NU4AlL7+ALmVggG8lEazy5QF5wLXw4Q9/uD30oQ9tXr/g3PWSzVNOOaW9613v6m1Lhs3OF/pAMmxlDx1VL91AGmiXgOFpT3ta+/rXv95XyfiaDnWhSz4ZOouXjACj0upSTvDxxje+sb3whS9sf/M3f7MMWJJhJ3vIqV+ZJD3opCdJ8908gcxrXvOaJoA6YxH0POABD2iPfvSje3v9KGET++jhe22g6yd+4if6ayiSYWsyMHlQdcIADxSdDHlpUHlFr0vjAfWvk8MrIAekyRctjV4F/ClM8/ErXbqki1/nA3+5Hp75zGe2b3zjG02aXJLuT/QMGx6YA58NX8zUYfCAC9RgB6a0qqQLXNQHClV2iumQhg2YBk51J2MAL776QZJlQJTsf5Cge1/QJkeSSar1yQHDZMcOdJI+MCWR3DXAh/qnGpykeb2AVQ+Tsw/J/sM//EP3mdWBr33ta83ATp7/rOYk6Ssw9m8JbryNmyzdJnuTL/o2t7lN39CepFkx+eIXv9je/e53N7+S6SMD2AOXfgEVG+gRQJEtEJiYjGu1SX/S7VtwghefRElGn7KJfSZu5yJgs0nL+flP//RP7Z3vfGffbP9bv/Vb7VGPelR7xSte0W5/+9u35z73uY0s/epWFm0FxAd3+YFf8AV3AihtkBaQfOYzn2kf+9jH2pvf/Ob26U9/uvGv9iVpX/3qV5sAUf3K8JlJk68FJtr25S9/ub//ip1J2ne+8532kY98pH3ve9/rvhcIsouNfKLfPvGJT/Q8dpbf0ORMyEl6X7LxIQ95SHvRi17UvF39da97XW+3OpL0vleOXT/84Q/bNa95zXb1q1+9/df/+l9bPZTALv2WpF9H2qGeAmkgDYMkkj0Q68QW/9RNvrKLLoyPngJewZRfdDLqli65KS5+Mtq/mmaT9gLlpMHP/uzPtvvf//494HEeJlm2Tz4gP8PwwBz4DD/M/3fggf0VScZFnmQZXLQ9RzImLYOfi/JQQumETVrJ2Aviqa6qR17RBhcgjb8/ILcOVsupm14gD06GLdxg8Co90rsFtDlJn1CnbTaJ3/SmN22Pecxj2qte9ar22Mc+tn3uc59rggjL+CZt8ibnO97xjv2cMim6TeJ2yfOe97z2hCc8of/iVUdNjs9//vP7Z0pM5k960pP6BGG14XGPe1y/HUanvhGICFJMxqeeemqfkO93v/s1b/g++9nP3sjQ61bUM57xjEbHne50p16nYILND3vYw5qVEJPQH/zBH/Tg6slPfnJfGRF8nHjiiY0d+l69yglQBC2ePvyFX/iFviIjQLjvfe/bnv3sZ/e9MOoGyglI7nOf+zSvY7jtbW/bnvrUp3adVqV+7dd+rQme+Op//s//2W+ZCbgEROA5z3lOX/3isxve8PtCdGEAABAASURBVIbt5je/eTv55JP7ytL/+T//p7n19Bu/8RtNu25wgxu061znOu1Nb3pTXznTPze72c3ajW9843aHO9yhr07xmeBG29mEzy6286XVGTbzW2HtFrAoq4/gZARD2m0Sd70kY/J2Heln5UGS3hdFJ2Oc4Z8CdYBkyKpfHl7hZHNekh4skCVXmDwaxoenaTyADyfpQRgakIUBuuSk14F8UHlo5ZL0c1667TnQ/MCHgkN9cY5znKP7J0mXSrLJns7c5f+O2+Xtn5t/iD3gQkzGhYYGqnBBvv/97+/38g3MJinL5LD37GwF8lehZFf569ImTBOfAd2v1I9+9KP9V/QLXvCC9tu//dt9Yqhy5KYgfxXIVv2rWB557aJHPuy9QegXv/jFfRIxiPOJAR02cMG7BZwTwGBdbU7GaoJAQOBjyd6kaDJ37ljhgJXjLxM7WT681KUu1QQcAhmTrZUNeuUlaT5QazXJioTVCEGSwOW85z1vs0okz4qFycUeGytC+tBKhBdfmtT1GXuVFyCoyyrFgx/84L5KIV9gIZjQ3/e4xz36bTErIP/8z//cyL30pS9tl770pRv92mC1xOqFQEi7/tt/+2/M7oGP9M/8zM+0y13ucssAUf1WqZzT3/rWtxpb73znOzcrJdohWNEmwZ9giM9+9Vd/ta8cacflL3/5JhiyV+npT396u9WtbtVvU6nnKU95Sg+I+M8q0S//8i/3PSPnP//5exDKR0984hO7L9XrfOYHAYwVOv101atetb3nPe/pe5To1G7tAOT4t0BbfvSjH/Ug97rXvW5TH2yFi6zAR/+hlVcO3R20+JekBwFtz5FkDzWQMmCkWg8E0HgADYqG1YEH0Gyc8pMs9ZQMnKyvWx8nG3nJ5vLKrkIy5NUrLxllpJNB4wM8gGavvv/5n//5ZtWx6pYvj8wMGx44hIHPhtKZmj1QHkjGCof7+I985CP7r3gDt4DAIAdvFwQVYCovPYXKM3Ghf/M3f7MHOIIuA5mlexNaBSnKkgN4U5C3Cia1fYHyflXDgittBIIeqwgmHhOzgYk9yebBrPy2GzAfJOm/srXXZHn88cf321IG8atd7Wrtu9/9bvv2t7/db29YDVDG6gt5EyH6lre8ZTOxCyq8mdsKkUDEoG8CNRmQNaFf/OIXb1ZVvM9JcPDwhz+8/dzP/Vx/x5My+saqk3c8netc52ome4EEPQItqzKCGJP2H/7hH7b3vve9TQCgL70N3GqP/lbW6sgVrnCFvh9FoOGcvNvd7tZtZRvbTUpJ+iSujiQ90KGPPYIiNPuVkf7GN77RHNp5vvOdr5373Ofut5+srghKkjSrTVaDBD58crGLXazB3mGlvNtjbHQ77xKXuES/zSiASdL9b1XnSle6UlOOrCDESpMVIv4+4YQTGj+xWTv4054qqz5uDyp/nvOch5k9WCCXpK9e6UP69KdAUdClL+5973s314hbbUn6bRsBqeDRRm/9q63J8BF/tMmRjKChWPJBpZO98+WxB572RZXDQ5cMmuwU1vEqf11ekm2twCR7y7GndMOlHx/Nnw960IP6hnP5zll4hs0emAOfzf6YU4fBAy5Kv25dmAZOg5uARIBgKX+n4O3Lq2WLZ8WgaPhZz3pWU6df+tLowuhVPZUmcyCgnLqUQQP6/UK218QEUL+E0XyS5DB4/chVaRJJ0idE54Y0a01yJvlk+MPEb+DGg8kCTxGRByZPgQdfkknSBADKCBbgOvfIuA2gDL4JWhCgXnlJmnxpupP0CcReGPLsFMC71SX4tXIiaFKvOu9617u2U045pd/eco7r85/+6Z9ubp1d4xrX6Lft3KJ77Wtf21d1tE//C14ED2534SWj/X65C6K0lxxI0ssKvNwGZI8VLwGNdtnf4Zaueq3S2ISsLcrSLeAAeJ///Od74OYWiVtaF7zgBXsQahWKLu3lF7LKowVB/ImGtd1KlYBOUC+o9GSRN6bb10RHkr7nhx7lAJqdVnnULZjS1iR9JYu/y057kNjjLetVVt/Swa4C6WT4Dg3kJemBJbotjiTLwCMZ52GSLtMWBzl2F0Yv2P0vyRLjkylI0toiVzpJ9+UiuelPu5KhY1PGFonSlYwyyuPxA8wPSfq1RIVgVYD7yU9+UrK3KdnI78z53/zJivkcOLweSNIvPheqWxfepHyVq1ylv03Zr2e/6i2Ro21c9B2tgsqTD6Rd2OToIFd8eWhQNEwWkFcWJgOD4sFAHlvoLkwPWXkFeKsgD099aOVhQPdFLnKRPuCagJL0X79tFx4GbM0WxCTpE0SSvqpj8jdom9QFHM6X4xerQCZwE7UVOxuBawIw+VrJwTfRugVmAqefn9UFm6TcNnKbyaZgQYu9KzbqChbIm/D1kdtZbPjSl77UV05sDmar4ERd6rT359d//debukzQdFgBEjhZRTKRC6psgNYWgY9g6IQTTuirM0n6igb7LnzhC/dVoDPOOKMHIlZytMUqpODHpM9+IKAhL1iyqiJwOH7hH7eKbApWt5UW9dvbo41sM0Fa0XG7T3BiH41gyX4egZOVMKts/KCtML9pKxuTNLfKrPpY2bEpWn8kaQITAZi2u9124okn9kDnm9/8Zu9butgOJ+njgTS/aR9fK+82WZJ+e68tjiR9Jc6qleDKapwgl036za1PQSqb3NZDayOg2/lDv+DMbW71VJvUJ+CzgqYdgktyaCuMi+r7LUnngLFLW9BkBMzOI8EnHVbNyKjfyhRb+Fz9bJFXNLvcrmQLGW2xd8otRue4OvhTGbrYwv/OIec4vn6mT3l9BVwPSZo9bILQG93oRj0Ywleev7VphuGB4waa/88eODQeSNIn9yR9gEtG2sDrojfwuHhhA0VdvNIGMgMbnjw8svhogw7A88uTPlge+SpHvtIGFrQyhUseD21gUIZuaXJ0lX5YHpC/FVS+8mjlyLJRuu05BIBJun8MSMnwUdslR5I+KGtuEqin+YrPTIBve9vb+pM717rWtZqJ3qRrD433xpATxDin7EHRx4IO5QQiPkciMEAb+E3qAgZBqQDUJmO3gkxQggYrD8lYlbj+9a/fn64SMLDBhCeooMutOAGwOu2p8WSYvv6lX/qlPsHrVzbYc2Nyu+ENb9jU7daN+ugTcAg2tMH5Z9LCc9uIXu2wpwiw3eqSfHIc5badvTmCF7fVyLFRnv1rVhM9Eu52HD+YyJ1//CVwE/S5teWJMW0QXHmfDhkBluCHzVZXtAdtBYGv7Wuq23naeclLXrL7SsCjfv2j7YJPt/n0nWtLnvMcDaT5XF0CEG0QTOlbK8Ju1yTpPwzIW03jAz5zHbFVPa5Zfa8f+ABfECFwJat9Akh9JNAVMJOxEuYccBtVECOIs2fK2OP1AQJP/hbwWr2iS+Dhlps6BeducQpQBFSewNOXbMEXbKmHrwVrdPEN2riivKBUfQIn5wabnDPqsNmdzZ4OrGCHXW7Xa7+2CJLVkaSPt21x0C2Q09f8VrDImv9WPDAHPisOmZOH3gPJuDiTzROeC9OA6oI1EKrZAAnkucgNACZDPAOIycBAJA3IKVd58ouHXzJ4ZEAyJjmDlXx1KFd5SfojxFYA2ACSDdvppa8wegr4oHhJ+iDeFgfeAu3qv/JBMnyapPuDnwUsngq69rWv3fxytUfGxOo2yq1vfesmeLEXxL4b/eP24SMe8YhmVU05ZQQz17ve9frmXecVnuAFbQ/KLW5xi2ZFz+0Yq3L0OA/0vxUm75OxmqLMPe95z/5kk4BI3epRvwAKLYhxW5MOK0DqEqQJTgAdNjqzxx4VK0Welqpzz/nPH/I8CeapLI9t259jk7dVGbLdQYt/ghG2C4jotanbHhkBCZs8QSaoEazYN2PzM/9ZAbBfiU0CHx/ttTpgNYX92mmlSBot0BNkVR0/9VM/1R8ld+tW+z215b1AbBb4nXLKKc0ePvq1UZDEl8m41lxfSXqwr732Fynj9qAgScCjLjrOec5z9n1O5Nri0Df6Tv8AQeztbne7xib8ExcrTD5AjOZ7q2r8pL8EqvqGLepBK+8c0F5tVN6KkryTTjqp8Y+6rdLJo8uqmLT+4mtBnducglU+ZqNgkbxAXbCmbrZou77Rl3Q5P/WH+vSNttMFrBbLl+ecEVwqj3auotlHTn3qXbio/9U4JoDFSMZ1hZ5hswfmwGezP+bUYfCAQWQrtS5Sg5mL1gBvYChsUHBh45FJxkSJNgAIiKo8/crhJem/gsjgqT8ZtxbIKa+cfLQJt2TQBlSDI5vQVYYsOentQsknaf/5n/+5LIa/CsvMXULwJ0jG5GjCs6pisjABmUD0v8nGBCMgMLE4HwQi3GQSsrHZRGRisskW3+SgvD62amHFgC51kFXeBma6k/Q3GpNV1iRaMm59KUeXCYm8X9SCFxO+AMEER4ZutAAMtsLifFKPVQy3pZRxjprY1OX8VBac73zna9pnIjTRmYyT9KCZn9rigJU1kVslAuxSl3ZKo+nlF3bYEGyS51MBpXMayBMkCRbk8yu9gk2TqrQJn80m8mo7+5Tle8GfPiMv0BCcagN/Lcztt7y0jd3SwHnPRnr1mbayTb18mIzrl5x26Bf9Z/XGqha+duCzix757GU/u+Tppwoc9JMglLy2Cxz4RbBR7Rc4CVCsprHZOSTYQPMxf5LRL2zVbiCIIWNMocv5g2aH8ycZG8YFo9ov2FIPn/GD8xoWDAqOnAfktIstSfptRit4+oAt+kV7+TVJ31fmaUX59OIDepL0FUn0DMMDc+Az/DD/P8weMFhVFS5IaYOFe9sGI3kGFROFWxCWiy1fk5MnCMFHK5+k3x4xwCRjoEwGNugpB5Io0i98Ew7AB/TIVL/Bwj12S96Wl9FkrC7B5JKhC12QpAdZyWZc+YVLR6V3M9bvSboL0AjYxG0FRTrJ0q/yTIDF11cG+GTIyAdTHloZfMD/zhXY+SEfJOnnBt3Ohyqj39F45ORXOkkPRqTb4ii9Sfo5iZ+kr27Ia4ujzjvnsfrpXbC7HlgaqJcsHjmY/W6xwEn6akiSrl9dysF0qw8Nk9deWBuc5+i2OORXHtp1p1yS7g95SRaSrdejfJKeRstnX5LeT/QCAvLYhMYrOWkgH6CTdJ9N02xJht4kfTO3QEdAqe/J0gv4Khky+OpNhk55eMmGzyqt7imwkT48GJQsv0z50nSri5w8vCTdV2U/v9IhD6iD75SB5SVpDjSdMMCTVoe0MnjSgK4kPbCUDwRUVvwEUGST9L5Ez7DZA3Pgs9kfZ2Zq19WVpA+S1XAXL3CrC8+g71eLZXK3L1zE7tm76G0q9Yi4DaMGcAOHMjXISBtoYAMDepqnniTLJ37kGSzwBVzuravP5lD7I+w7cP+dLkAu2Wy/+vcHSfYnsuvyTQLlU32LBn6tWxnhEH0D0MkYwPUBnhUPkwI90voclgZo55JfxOSS9I3ERauLHECrA80WdQggkvRJLMlyYk7qPfTDAAAQAElEQVSGHnLqKFlp5fHa4pBWl3SSZaDinCS3EOk64WScH8qA4ikLyj7nPJ3S6iUnTSYZdZQf6FEPWXJkCqTlSZMjU/qk8ZP0CRNNXj3k0CBJfwN2kt4Ocsmgk+EjOpVznQHlS04emi40IJukBznJ8Ik+TIZek7rbf1aISp4ONLuVh6Xxk2wKKvm+bGiLI0kfi8gCeQt27ys4GfXyVaVhUPUk6X5SN/2lRz+QA0m6HcrIL1AfOhl91xYH2xeoBzPJsE8aqIOOZPCTYHeQJ9hx29dqGzn6k/S6i27zsfTAHPgsXTETh9MDLnIXIJyMi9agkoxgRN02dtpUaonYkrmnJgRBVn5sHLRZ0CZAAwQ9AiYXvQsdxjdYkpVv+VidJkCyFchIJ+kDX5JmA6jH3202POWUU/qeDi889KJFg5hNhPQlYeYBQZJej0JJoA5JOj/ZwD1jF/zTT8lotyBD/yXpkyh/cwEeDEycgp0kfSCXl6QHJm1x6Hs8fa2fpvpNSM4zkGRZhlwybECTowOwQTrJsj465SXpE1NbHNLklEerf8Hu/UoHHiCTjHLa4RyVTxYoRweafDLsUidgOxmYLjJkk/T2KCt4Lz5/0Y+fpAd9bc9BX+kgI00vnIw+IJoMG9RLL5vRyiTpT1vhlSyZAvrIqse1VmWS4YOyS53KSyubjDrR+MrD5IDgTzvpVId+h0HJ0qWM+vGVw0tG29B48tBVlzJAHj4fkmE73Ulkd6h6k3T/JyMvGem252ADUAegVxYaVpc6yEij5eFLk0+G7uIlox1sSNLPz7Y4+MRqGB1spmfB7udq0dJHHpw1Fs2Bz1nj911Va5I+QLQ9R5I+ObiwXcAuzCT9DbTuX9vgaNOjzZ0CH/fUBTMGIPfk3YayOdE+A4/teipCnidDrBi4f2+vg0dO3W/3IkH39+0lsDHTUxGCIoOJX0qenvCEh08k+NVk46ZAyOv3mWwQZGcSyW1DMgYp7QQKJgemQ5ljDQz0SfqvZQO2tL4QFGhrnQ/JmLT1LT4gm6SvDBjgk/TBX3m6pry2OPgdTz6Qpp+sdDL6Y0onG7yFin6uJulYuoAeukHxpnrkJ+nnvjYAPO1kR5WblsED5JJRVpq9QLm255jK8As5WXCS7pe2OJQhW/xk+C8ZbVL/qsyUlwx5MkkWGltvExl6k3TfyAfqkWcSnuYn6eXaniMZ5cjyDbZ2SKOVhaXRBUl625TBU1+yoYt8QbJhO3myVYeySbpNaLYnQ0+SHjDitT1Hkk7RoS96YvEvSW9/km5XWxxJ+jmaZJEaf+pnV5Iul6QH+86HZIOXjDLqYGsydLEFJCO/8qp8MuSS9DYlWdbT5mOTB+bAZ5M75sSh8ICL00UJ0HTCybjQp7RfKVZiBDP28NhQaIOqgcjGxJNPPrkPQH7tCUDsCfLIqI3Pr3zlKxsZj3l6LNYjngIifJsPvevCo6Pe1CyIwrcJ0uO29FsFsnfCI63020yIb/PjiSee2ARWVpjYaMCatqfaVFibgDRIxuCEphNONnjS5AF6NwK/JOmTBj8k6Y+w84U8E0ySPnjzP8BviyPJ4n/rAzy5nlj8q3yyQBpO0usx+eAlWZZVPkmrg3zJJOnlklR2n9DIJHvzCMkDdEwhSa8TbzVfuuxIsqyTbDLSaHJTUAYfTvbWT7byYZAMOXnJoFfLJ+l+Jw9MwlPfJaOvkiGXDEw2GfaSTwadDCxfXepui0M6yYJqvc3y8GAycJKelwzcFgd+ycHJRl6S7uckzSGfriSdr2wyaHkF+OgkfcxBrwI9oC2OaV6SrhtPPigaLkjS2yKdbPahMsnQUzQflixcwFYg3RYHDIqXjLF2kdX/knQ8/xseOG6g+f/sgUPrgWTjQjOpAb8Ak/QBtS0OgYRbHYIYT0csWM3LuQRBAhLvJPFODUvqIBlL7G6DeezWEx7kDRLeCWK1yPs9rNbYEyCQEdB4Qsebdq38eGzYrTRBlMHcYGFwUad3YAisrC4JjtxiU57dBhT2kYeT9AFsldZOvBm29kCSnslXIMnSl9I98xD9ow8k2bbGJEt7poWS9fypzIHQ7AIHUmY7sgerM8l2qtmWDFtACSebdSeb0yV3qHByePUfCjuTrD3fDlZ3MvQmOVhVx1z5OfA55rr0yG2QAIV1Ap5k42KUdivJKo1bTjYyW2lx68q7QqwEubdPDrZ64zMQblO59SV4StIEOD4J4FFPnwXwHhP1ucXlvR8CLN/eesMb3oDdb7UgPEJKr1te6vD2VBud3UKzjCzoEXgZwIEyMECvAj5Y5c/pzR7Yv482y6+mkmyaMJJ0kSSb+J15GP8lo75kA6suGWn0vmDqh2SUSQbeV7nDmZfkcKpfqztZX2eS3p/J3nitoj3MJHuoMwdN+3GnNSbZ1NYD1ZPsvdLDLnCguo5l+TnwOZZ79yxuW5KlBcnGBekiFGBYPQFoqy9eBCaI8UK1U089tbmFZeXGraYkyyeyBFBWYigXMMn3ynnv+bBK5D0Y3plhFYjsn/zJnzQrOd6n4r0Y+OpN0myg9rI67+t46Utf2gQ8NjWTtz/Iao/VoWS0he3qnWHnHkiGL0tDsjld/ClOspwQpvx1tD4C8pJRDj2FJNNkp5P0Onpi8S/Zd3oh0v+qrp6Y/NuKPxE5LGSSQ6I3Wa8nWc/fX6XJ+nJJNvl9VQ8/FsgrGpbeLZAMPyXZVpOT7cltS9kxJjQHPsdYhx6pzRHcJONCNGAJPGC3mTw1JUBxa+qhD31os/IjeDn55JObN8N6qZlgxZtxbUq28dlLwwQtXgp3netcp3kBmxUf5ejzllZv5hW42KTsVhob0N4HglYn8CIzG6ptlBZE2WfkkXb1k2Njkn4PPxltaCuHtqyw+sbFdTyyYDVvN6aTzf5M9k4nm3n78lOyWTbZO50MXpJ9Trj7queszkvOWtuTs7b+/fk/yf5EDnl+cubVmeSoPXcPueN3oHAOfHbgtLnIgXnAJC/QScbFKpgQkOBZTbHaA+O7LXWve92ruZ3l9f0CGnx7c9zG8kZle3Qe9KAHNXKCFSs25Lyp1ev25Xk6SwAjsPHuD6/ol+eV+oIo9bEBeIzdy/MERZ4iEwT5LAAZtlldSsaKlbbsC3im8tFgNY23m6H8kWTpBrxKJOmDepJiLXGSZV4yaJnJBi09hSQ9mQzcE5N/SbrOCWtLctXOrQST7etMspWaHfGTQ6cv2beuJN13yf7xjhqzKJRs6F4kN9U3TaNBEmhXQJK9/LHa8GTIrPJ3c/ooDnx2c7cdfW2vCSMZF6GgR0Aj8LCiAgtS3OqSRifjvR9J+ovFlNFyt7fISAOysDrsxwH27Hhqy94cecopkwxdZAEblLdKZD8PuZKvfDLsk5a/ClvxV+VW08qBVf5uTSfj3DjY9icbevgXHIzOZEPfwehZLZscvN5k6Eg28MG2d52dq7wjIb3azmT44MywLRl1JRv4zKh3O3Ukw6btyO5WmW0HPk4ysOoovILVvDk9e4AHknEhCiCcKwINwUuSfvsIH6/tOQQe5JL0/GSUT0a6TY5k5CmTjFUZ2dJwEmjTr6Iky3TJqQ8Ns0ch6WTISoNkpJOBV3nSIEnfPJ1EsrdD8CRRbVUXqPrk7Wbgi8PV/mT0w6HSnxxafYfKrsOlJ9ld7T1cfjzkeneJwhojD9UYse3AZ5f4d27mYfCAk9YJK5Cg3opMkh58SMsD5KZpvILiw+SKjy6QN+VLAwEHfsmto0sOBmRggE6C7Pt2pNdB6e+Ci38lsyD7XzJ0kGNTkh4QtcWBt0C75i8ZvtDgJMtzQfpQQTL0JjlUKrudyYa+JEteskEfsgp3oCjJDkrtv0hyePTuv+b1Ekm679fnztxjwQNJDkszDijwmQ7kSfpJl2xg+YfFylnpUe8BKzzODxO8AMjeGbeWvCzQvp2zClbrX02v2iV/f6AMGRuq0R6jd+sNrSP5gQ/QBUmKnPHsgZ16YC43e+CY8YBxEmhQMsbHJD3uwDsYOKDA52AqmsvuTg84cWt1wz4aj5z7AKiPkXqjsg+PTuG0005rBc997nPboYDSty/Mhn3lbyePDkCW3V6a6L1BeB7Rf+Mb37jXCg//JIfmYt6dZ9jc6tkDswd2gweMleBQtPWAAp9kY4BmwCokORQ2zTqOIQ8k6a/495i5d/J85CMfad6T8+xnP7s95znPaYKCrUDQcChhWg+9lS66cPHXYTL7guc///m9TWSUFwAJhARBgj7fHeML+3yScb0kAx/ybp8Vzh6YPTB74Cj3QHLox8dtBT4CHL5LsvzcQJuP2QPb8IBzx20u7+h5xSte0d7znve0d7/73c33trxYEF08dAHeoYLDoXOdber50z/9094+tPa9613vauB973tfe9vb3tZpH0zlF8CFbv8B9AyzB2YPzB6YPTA8UGPkSLUefxgrQfF2grcV+FCsIrcsVg2RV7CvvJKZ8VnmgbO04iTN+3dOPPHEdtJJJzUvHbz+9a/fcaXxCvAOFZTOKaa70ugCvKJ3iqc6vGDx2te+drv61a/evHTRG6W9H0hnJFner06CNcPsgdkDswdmD6zxgH2RSdr+4pA1Rfdi7TfwEcwAlflwpACIFjywFS1vHZAH+8qTvxMoncoWPcX4BVN+0fKKXoflT2GdzFY85SoPPYUpv+gpJltp9L6g5Fbxvsocyjz1rupzW8c7dOQB5xJAk4XPTHAOg6oTXVC8nWBtAdOy0nQLdrQ5SX8yDJ8cHjo5tgMfbQXaui/Yjsy+ys95swdmDxz9HjAOgGTvcdG73oypO2vlKLWtwIeogfuHP/xh36+RDGNUzjhApjC6YMpDrwK54qF3AlUervJTGm/V1krLA+QBWh68XahyhZUrunQVrjz5BXhAeissD1Q+GlS6MB6QLpAGlT4zcZK+qqF+wA9JuglovCRdJjlzsF8OIBn1oQuSwUsOHPdGrfzTPro9xSZLoCMQxJdGJ0EeU1Dtqz6eNk4ewIMBeobZA7MHZg+UB4wLUzB2Sv/Lv/xLE4+U3E7wtgIflan03//935dPpUwrM3hP06u08lOedJKuC90Wh8lhgQ7qLxkTCJ1gqox+vIIkfbIlg5ekv3BOmiwMkiGXRLL/WicPMOAknZ8MjCdvOugXb8ovXjJ0ywP4SZb24bEJoLcDyWZblKEXPpyQZK36JL09yWa8VvgoZybp53ay0da2OLy/CLhe9GWSBffY/KtzrXAyNrlrbTLaLW8VkpFHbobZA4fbA7P+I9MDSfp8MZ1Dk3RjfWJIPNITO/y37cCHfka43fX973+//eM//mP7p3/6p47/4R/+oRXgf/e7321kvve97/V8GOCRU+7b3/52Kx68L1AGbCVDr7ypDDuk2QKXDCxd8uvSeIDMKuAX0KMt3/nOd3p7pYG6yaD/9//+3z2PHnz2KCMf4JEDZGD55NBkABqQkV4HdOH//d//fe8PsgAfPrOADUB9sPZsT45JEgAAEABJREFUBfLJHQugLUBbYH6HtwJyRys4FwvWtUF/y4d/8IMf9GvALzWBzr/927/1NP9UWTSo9Iy/18fH2Q+zH3bjOWDsMG4aP7Qf/ud//ufmNpeHZcQiYpKdwn4Dn/p1WhX81V/9VX/PypOf/OR26qmndnjCE57Q8ZOe9KT2lKc8pT31qU9txSu5Jz7xiU0+kP/4xz++yQOnLvTg7xSUL6ADXXrRAB+vQJqtcPHYRZatxUMDcuuAPFm6lAfSyjztaU9r2onGUx5WpkAevnJ0oJ/+9Kc3fD6EAb4y8L6ADuVh8nDJSxd9ZmD1gTOjriOlDu0FZQ96CsXfLVjbXQfPeMYz2tvf/vb2rW99qz/dVud7nZ+ui7PeJ09ajlGzLbMv5nPgrDsHTl3EBDU26Adprwj5/Oc/3+wXtWJeMclO8H4DHx95dD/Nm2d/9md/tom6vvKVrzQB0Je+9KX2t3/7tw0Gf/d3f9c++clPts985jPty1/+csef/vSnG2O//vWvdzk0ma9+9avts5/9bPvc5z7X/vqv/7pJf/GLX2zgC1/4QpsC3r6ATsAGoCy9xYPZiwfkqxt87Wtf63b95V/+ZbdHPXQActoBpOVNgd2f+tSnenmy2iqfvDr56W/+5m8avnrx5JElB5MB7OMXPFg+n8hTN1BePnoKdFZaPeoji/+ZRV/g0UNnAT2rUHkHig9GT9l9rGC+4w/+B2iAD7Zqp7yjFbRvCtrhvHP+Ofc+9rGP9THArzjL1FZ7ne9kyAJyAD3DGAdnP8x+2O3ngPHSOGq8gO0z/rmf+7nmrf87CXiqzH4DH3sSgAhLhZe//OXbQx/60GZV4bGPfWx7wAMe0H8licge9rCHtUc/+tHNW2of85jHtGc+85ldDv2gBz2oPepRj2rkrGR4gR38uMc9rpd5+MMf3ldHrJDgw9sFKyIFosOiYfX5NelXJ5puNNvQbGaDX6DapE7pRz7ykQ3Wxq1Au/ySVUbbii6fqP+BD3xg94E66VEnTLdy6tF20S2/sVEeTJY/yZPVNlh6KyDDDuXJsoFueujFOzNBneDMrPNQ1XUwevTdFA5G19FSttrLXuecc9E15VpzDd70pjdtHue/5S1v2Vc0yZBVTj5wTeHN8PjleDj7YvbFbjwHzI3GA+OCl96awy572cu2c57znH3Vp4KYneD9Bj51qwv2ZMrZz372dv7zn795A633slziEpdov/iLv9jTl7vc5fr7SnyT6FKXulSXu9CFLtS8vO6EE05oV7jCFdolL3nJdpGLXKRd8IIXbPLIXfrSl2704Bdc9KIX7XKVhtW3FVz4whfug6qBlT3k8Y4//vjOV05d6jnvec/bbZO++MUv3gAb1Km8sgD/Yhe7WCuQngKd5JXTtqpLcKgMH13pSlfqbdZectoM0w/USx6vdKHpZj8ZuqTph7cCsspoo7qlL3OZyzQ8OqWB8vAq4O8E9qWn8ugtujAeqPSxgvm6oNqknevAuQrW5R3JvGoXvNpWPLY7X72t2znvfDzXuc7VX0DmB5Q2O98BWfnOU+eu9Az/o7/3avbD7Ifdeg4YC8QL2n/uc5+7xxhiEAsxydjovJOgR5n9Bj42EdmQSNimItgyk/ts+G6DwYKdD33oQ/3+vTI//vGP+65st5K8xfYb3/hGQ7vPb8OvXdka4EkxsoB++oB8gEcfcNtNXfhkKg/NLnmg6CRNmSR9o6C37br1xHlkbJSilz1vetOb+u017UrSH5djE5lR3/+v86TVi6es+v71X/+1veENb2hu9QkQ8ZM05d/61re2P//zP1/aUeXYDGwWBx//+Meb22ZuBbCN3bC6YLLqQtMPy0MD+erTBz4LoY/ocGvSN7LIFpBnB0Dj0w2vpumY8oqGwbQMG/CUwQfqKJCPBwOyAA3I8W/RMPmjHaod2qe9+gldgFf00YjX9Y92JGlukTu3tNF1l4ynDa0gO4ddL/JhMnyl7Az///6ittkPsx928zlgPtB+Y0WS/sPJ+GmsaAdx7DfwWaebIQarJMslJwOXbxO5DWbyNvEKKF772tf2W1zu0X34wx9ubvnYw2KyN/gZGOlTXl0Gx6KT9OAJX0OtNimjbgEKOXy8gmQEHHTSZSAVYNlP4PbaO97xjiYQUJYeefa/uCX0lre8pbdH2Z/6qZ/qgzYd0mwgm4yBW3l1st9TK8r7LIE0m0wGOs23ml74whc2deHzS2E66Bf8veAFL2jsYxse3cqoU/3ai6c9yhWPXUC9/G1Z8NWvfnX32/vf//52+umn9ydolE/S6KaXLnqUReMl6Y9hq5ON8smj8ZLRdvJJmgMfJpuk16su5egkC+QDvMLKATrIoJWVj4bxj3bQDlBtcg6g+ULb0AC9DpLh1+TIw+xNNtuFpz3OG6CdoGh50lPAA8lmXcmcTmYfJLMPkiPAB2eSDcYC44VxE675JBk+kH8wcNxOChvYkjSTu0kLNphb1pYnQDGB/cRP/EQPHn7yJ3+yWaq68Y1v3J7znOe0a13rWssJ1mYlgRI7DISChST9nToCAhO9FQSBiNUaj7yS5RB1o5XziCw5dqhbAEF35bOL89jG3h/96Efdfvp9O0lwcve7373/yiJrFccTKLA0PdUBbADKsjFJf7GjesmxLRk8aXaWDmm0lRj2il7PcY5zNHa5d8lGj8fjK6dtypAVYOElQzc9+PI9+mfzuUDrPve5T1+dsvpj0zaf/su//Eu3kZ88Gsjn2kOHOtB000MWH08btYcftFld8vDk8TGdSXrQKF9QJo8cX9MP4yfjvCFHRzLSZECSfm7IU74dA4d2gWoKmi+cL6DS8DqockciZu+qXXjVd0mWwTC54qPXgbLr+DNv9sDsgWPPA8kYH5L12HiwCvsbQ7bjpR0FPgxJxkRngmaISVIQAJs8PXvvXTQmRYO8PE932KRk9cckb3PjTW5yk2az433ve9/mdpgJ2WbYO97xju12t7tdu9vd7tY8BXLrW9+64d32trdtNkm6LeQWko3Ep5xySrvVrW7VH6O3smNTlO8igQc/+MH9Fpv6TKYf/OAHu0712tBsQqfHxmIfkdQ2t+YEQbe//e0b3W5jCTDOOOOMdsMb3rDd6U53aje/+c37pm5BhGBLOW0HJvnyCb7JzYrMIx7xiHa9612v26kN9H/gAx9oVmqsgGmnTdLa7TtWPm7pFuInPvGJ9hu/8RtN229xi1u0N77xjT044Msb3OAGzWZm9vgIqEf+XvnKVzYfyLS6ZXXNxjj9QJ7eX/u1X2vKvfjFL+7B0O///u83em1Av+td79rref3rX98Em4It5fnr5JNPbve61736U2z89qpXvard4Q53aPLufe97dz9rr7Y7+WC+4RN8gCcQdk5YYXvpS1/afud3fqcJPF/0ohf1VyWcdtppzeoheP7zn9+OdtA+bdA+fWB1T3u1z0dN+Urgyz8FeEczVDuq77VFn+MnY5DDm+Go9sBs/OyBw+KBJH2OM16YM4wjyVgQMY/jtYM4dhT4qI9BjLFCgTbZ/8zP/Ezf13K/+92vmVytPAgWGJqkWWWpVQOT8u/93u81H3B0e8ykbzKwgmCFworICSec0Cd8k7e6HvKQhzQTs6DKLTRBgUdk6bSKJIAyiQuK7nKXuzQ7wk3c9u+o2yqQwVcARd6tNysiNmt73F4+3b/7u7/bf6Wqz2rQRz/60f6YvoDN5ma36wRVAhOPG2o7n2gnUAef4BXwkzoEOfI87aVNf/Znf9ZXZ0x82mJD16mnntoEKoICjwS//OUvbwJHfpWv7XzCXv6yEiYwsuMdT5BmU7PN5jaWCkysIgksT14ELwK+85znPP29Kl52SLe6+fP+979/swIluLJnyaStrwQ2gh66PS5vr9bpp5/efuVXfqU/2Ue3W2x84aTUNu3Ul2h+EADyDZ5gTrApqDzjjDOaYNMeLP5wyxC8973vbUcrsB+U/WjtE+jioQWXgk+PcfNVMgKC5OjH+ntfoL1gVSY5+tuezG1IZh8ksw+Sfftg9fo3JhRUnvkEnQTqc3MnDuLfcQdaNknfr6KcSSwZxritZRXAxO9L1FYUfJnaBKshJn63UoCG/PEf/3FvgKAjSSMnOLFaJN8TVx41txJx4okn9tUfE6cgJ0nf5EQuSZ98BU+erPJuHU9BCXxM8vbNCMKUVfdVr3rVvnJ0zWtes5XNgoW2OEz83u0jSHBbTjnBmxUkT2cJdrTNJu1ktLvKJum357RVPXCS3kZ+cutHfW4HstXKy/nOd75ehg75giorKL/+67/e2CKIEFAISgRG2uuJGLrx+Rrvnve8Z+MrwY66Fk3pT8zZEV+BzzWucY1G7wUucIH2zW9+s9/So99Kk5UdT9Tw9Z3vfOfmKR3+EowKqqyWWZETXHlEmZ+9v4mM22vs8FSOvVJ0sqmCHTR/wOyGnQsCUmn95PacYMyjz4KhZz3rWf1VCB6DRh+NwHbAdhhYmZMGVjudT/xllZMvknG+6D9pMKWljyRgG1ja9J//2ccGaXx9DScb7UrSZfBLDg2SIYc/w4YvZ1/MvjhWzwHX/TrQXnNIMsaLJF0MH/TEQfw74MBnWlcNbHgmbgaZDE855ZS+2iJoMEnKNyEDZdz2sXKAL1hyS8zj3lYz5OGb6OlTxorN6173uv5SRJOw2ycmDHUm6UEQnsCJs9riMNmakK2cCCzUxzZyJhrlrTwsRPuSWpIehAhOlJOvHHutiAh22GCVRzmTt7LkySbpetTPbtAWR+EkPV+aPDk2wsnIE4CoW33kgDbhaasAiD0efxeoaJPygkd+JM9fZIB6gODGy5+sZLndqIzVubY42JCkT0b0gdJDl/L8hs+uRZG+QsUmetzqszp3/PHHN4/mq5etpZc8OZg+uulD43mc2aqaNgkuYQGc1Sr0sQBWLsG0XdLOef5KDu1Fza9nNehnNhRGg9U0XjLaj55h9sDsgd3rgWRjLDBWJGNuQpdXpnTxDhQfcOCjUoO1ipL0x7RNciZIkyG+4MLkl6SveJj4THTyyQk8TjrpJKI9aPmFX/iFfovM3g8TssBCPUAZt0KsUgiirHjQJSiRR4m0iVkQYtXEKoVgyT4Xv6zRSXpgo372lk3KgiR9FUQQIbiy70d5t5le8pKXNLe73J5hm8lY++iQZkOSHti0PQcfyZdUp0Cp6tEu+RUAJMNPeGTYl6QHI+zRZmWs1ihDJxu1Pxll8dTHLvXxh3wrK26luE3n7bpW1gQoZJRRn3IgSd/zk6Rv/Pa+I6s/bv+5vfZHf/RHzWqF/rBaxV59ZhXLLTwrbfRo63HHHdftZzc5wB5pNkqjnQv2ibGDTYAOGK9ofpbG1zYYFG+VllYPQIOip2Xwt4Kqp8qRQysvj20ATx4+vBUk6UEj+QI+4AuQRJfsBUn6dZQcWbgMTVJkx8lGOtmgtZFAMniV5gP8giRHZHuTQ2vXbmtvcmj9l8z6kqPbB3UNTHEy2mR82LV6WjoAABAASURBVGpsmMrvhN5v4JMMI5KBVcIYYNA32JeBJlWTpckZHzZBmyQFQ1Zz/MqVZ7OyzbreX2NTrlUfLz6z6uE2D0jSP0p2s5vdrL+i+vTTT2/25LiFYxIV/KjPxJukP0Hm9pQAyf4Yk7Sg4cTFrTITNDvsX1E/2wRc6jNReepMnV6WZA+QFRRPoAmA/FK3F0mwJpAQDKlbUGDiVp4N/JCkB1jsMzmqj1/QVb9Jj/+80E29AgV+Ygu76BPwALeQtInv7IkSgGkTkE+3oEC+/lAHHeoXBFql+YM/+IOmLnuA7Guyf4ff2Ga1hrz62cHOSuszq3Y2ZPOFFSNttDLjNo3bmfrD3h7+cluNDnZoI1nnS4E2J+M8qjyYfDKCgpJRBr+CIjbhAW3Vh/KBMmDKI4cnHz0F/GTYkWzGU7kprYx0MoJCdusndSbpQd60rmToVaaAjmTwlQfyVsvhgSTQUQFJlsHK1GBtTLJkJRv0krkgkvX8Rdau+0tmX+y6Tp8bvMkDyfprIFnP31R4G4n9Bj7rdCRZDnImx5qcPGFl469J1mAuzxNKngq67GUv2654xSu2Jz/5yU0gYVXjwQ9+cH91/aMf/eiObZQ1+XuiyiZm+0dMLva9eBLGXhtPHqlDWbfG7JcRRFntcUvHZG+/iydmPEFDt/0tVjmUMYmbRNXlVfk2OZvI7cHwpJX2wvZjmOzVpQ3Ke8IM334XAQH9giEBCFnBgCBE29giOLEnRjntYBd92sVH9swIagQr2kynAM3j5OQ8BSawsR+JrcCnKpQRpNm07CkuAZyARfBiQ7cNyoKD61znOv0pKZu0PY2m/fbSqNfTYwJDgR6f8JM26st73OMevT8Ec25h8bGnktjkiburXe1q/a2y/MAePPVaCXOLkg6BF0jGuWLSB3g1GUrzFZ/jwwIJvkrSg13nEL724QuoBHPqSTZ0K0eObkC3NJjSzst9AXlQZchWGo/usllaPlwyMMAD62i8KZADU95MH/seSMb5u9rS+VxY9cicnj1waD1w3E7UJenFTAAmIpOWCV8AYFI0GSTpwZHbMyeccEJ/Tw3aqo6AIEkTAFiducpVrtKDIZO1iV9AY++HSugyydnzceUrX7l/aoIeqy2CJLdXrF6QYw8dVknoFWh5NT4+WTRZE6jAQQAGm6jZaMVCnvqsKqkPn4x20mtzNBBsWL2C3Z5js9UbE7DJEeYXqyxs1BYBDjpJv8WnPJvI8os2CeDYo71sYLtAjRzf8hU/CwRgwYbgQBltJ0cXnYIrPvDJELbgC6IEh4Ia7dcHgis8egRs/MtOdfOHdlvx4g/9YmC24qW97BFEar++U15dbXEoiya/SPa/JH1FrHjq0HcAj++USdLowrOKhJ+kP2KP1h/yKU3S3yFElh68wmSl5cFJoC2BHNhKQB77YLrL/iT9fMffquwqnyxY5c/p2QOzB45ND8ytOjI8cMCBj4G6JhVNQJsA0CZfExLaxGvCgk2A5NwWqsmKHD5ZOv2KN6GY0MnRiU8GJOMWA57gQKBFnl5l8E1CbFAnWh30wGSSoQOPbXSQFTBIe2KMPfJN7MqxVxofTb8N03jA5mN10Q8EKWyij010qEN5POmyW7vQ8pJhm3q1T57bR3DJyGMDu9UJ2KOeqkPd6gD0Kp+k78US2EjTQyddypMDdAhetKHKJ+m3cTw2ryz5ZEzy6mILPeQBW9gF0GToBkl60IOWl6TveZFmD1zySSS7vDrp5m8+Vp9Mtqo/SbcxyaZ9Vkl6MNImR7I3b5K9iUw2ZJNBs0/97GeP+rWV7zYVXpNQZg2725hkXdbMmz0we2D2wOyBQ+yBAw58kjFAmwBMRlZDTIhoe0ZMqiZOk4FgxsRgshJcmHhhecqT0x5lTQoCAzz6THbSVl9MisnY72OCUYdyAhDllEnSJxCyQJ3qT9I/00AXvskKsEsdyprItCMZOthJPolqOigjIMFnO/14ZItmS+Ul6ZM2ee0hA1OGToZd5PG0hV/oI4ePVj7ZsIO9eGQERsomYyWEb/DpYRtZ+ezS3vIzPl+QU4dAkxyaDB3SdFgpIw/o0H/Kso9edPGUVyZJ74tqJ11kC8gUT/lkBH10JpHV93Yh6Lai5tzif2DVTsBJjzrJsC9J36CuHL0wnepFJ+kBEnodJKPuaZ6ypQOWp0718Z+62YGfpLcbPYUk0+Q+afXtU2DOPIY8MDdl9sDsgbPCA8fttFKDvrImQ7QAxWRkUpY2CftF7paKwdzkalIlIyAxWZhIyJE3gZjIpU1yJheBCXkg2KHPRKwO+SZE9dMrjWYTWROfWzjqtoFXcKM++SZkdboVpIw6ydNDRj6sjPJJ+oTGbu1Qr4mv6sSzv4Ysm+XRr410oulDm7iVF1xU3Wxy+4+MOpVD0yMgUo4OPlIG0CNYI6tuMnSyAU+brNLg0+O2VJL+IkRyfEiPtqo7SSv/q4sO7fIIfdmifvYpr7/Zrb3qIKNOPPl8RQ97QBJZ3Y9JOsZQhu/VB9OjvLQ66PbNMXvD7FHydJl3PfEh2713yeZtL2JUT+mA6acPP4nkst6eWPlXcsmQlQZsSUbQlKTfpvR6gDe/+c3NB2Gdb84FbWlrDjrWsLstyahrXf7M29sDfFmwd+7RyZm2p2j46GzNkWU1PxYcWZbN1pyVHthx4GNCScZk4MQyaZpsanJMxm0Mt4/wTbQmYJM1WqOVg010Jjj8JP0joiYR5UzwAhQTi0lWPeqWLy3fBGsSx0MLnOTZJCxtYmdXkj7Z4KmbDJtMsIIjgRU5k7vJTpp9ZAEbgAlX2uQuX5sEZ3h0sVseO+mHy06BDFk2kIOT9Dc1a4M66aEXSCdjtavsVY7PtJdu79JJxj4X9fFlkv59ND5Vn8mZrMBRG6e6BDjKyCOPVre2CKrYqM3qVFYeH8HkkyA7kEVoLzurLUm67+XhATRgF91o9gN6vaTRhm6bq31O5Iwzzminnnpq/2SJp+v4y6sKBENeqKhvkvRH8emkjz3sQKsTJJHst8X0M+iMxT/lkpG/SHablSdT4Lx62cte1t9V5W3aHuVPNsoopx6AnkKyt1zlr8N0gHV5RwNvX7bLA9oBg3X0Oh5ZsJonXbCaP02XzBTLB3gwQAP0KhQfBvJhgAZTOklfBS7eFKPBtIw0cE7C8kDRUzyVwd8flB5yaFA0DPAKpAvwpvRqWh4eWKWldwJ0FSiPhqcw5aELpjJo/MJFS4PVNN4Mx54HDjjwSTYGbhNBuaQmRJOmiatOoOJLg+kFmqT/eq6JJclyommLI0m/dUHnItllTW70VLr0sUWetAmRDUBwoDx+lVMWJOm3PsiwAc8Ez2by+PQqV0CmQJ4Jmqz8qg+NL3+qI0l/5J4cGXrkw+TxKwCosvKT9LbjKZekOdB4ZW/ZIQ9fcKM83Um6b/kCJCHWgaz200cHOkmXLx4ZwvKTkSe9CuxP0gd4ZZP0AKPtOZLsoTYjddKtDJsFju985zv7Jys8eedVBh6b92oD+dLazWc0CdqUFwR6e7fPlnh/EVl8/SrPCpFPbvh8iOBNu9gsyJLn8XzvjOIjtsiHS0+S5s3e9Auw5XkLuXMPDdgD0CBJP8/wkg1auiDZ7Jdkc7rkjiacjDYkA5ftfDKlk/TzRT/xt/6Qj+Z3WBl8/U0uSfepPDLJRh1JNulTlj44GWOK8w1vFUpGHZWHB9SVpNdbdeIXsE8Zuqe0c4m889WPDG2QT67qQZce+fjqwzeewcqQSTbaKg2c32TQbDhcsJX+rfjJhq0HY9NUfzL6AK+gdEujYT4sGk7Gj0N9wVfTfPJkVjHeDMeeBw448DlSXXCgJ2ySPrGva0+ydd46+SmPHWDK2xl94KWSDbvLhmTwpJNBJzlw5YexhAHIQGSgN7ijvTRRIGLlyOsAPJ3mCTbfOPPaBK8oMKGQVS5J820x74TyaoHTTjutefz+RS96UbNq9tWvfrX5LhbwTTivInALjQ714JH1/qcnPvGJzRu6TUDyy75kDJy+J2bw9DoBT8B50aVVH/L8DJL0l0GSA4fRfUel6vJRGZ+MgCTJ8gk9ftO3ZMnp6+oPQYRzxUqmVWBBLBllBAr6rFZXpd32hcn4IUAnoCNJXyVMsuwz9SbpP7zICSys9KlPWqCrLnJ0oNnEPrLqUJcfH/jK4CvHNuXk4wPl8ZUXhJdOcsrTgy4QQPlEjPMuGT+olC+d8IFAsveYkGzw2LgdfckISpL08bVsSrKd4j2oJLhaX5KubzWPHMAH6KrT+WLFly+TcZufz/wAwudzZQqSdDIZuCfmf8ekB86SwCdJP4mTDXwovOuk364esiAZNkzL4YMpr+hkb/nKOytwksNebXL46jCQ87XBCTZY4VnxMdEcf/zxzT4xt+tMcB6n914n30zTcIOcskmavT9kvG6AjAFOQGOSENz4OKhXFnhvkQ3S9JvIfHDVR0MFU1aUvCbAqo5yJh11GCQNlm6J+uCoVxG4zeWVA2S9iNOkxnayyrBLe5RLDp8P+eFogiT9+ucj/tHv/ObWqgkeX3vwk/TVGz7E41tBhX5TRh/5MLHVvWQELv8fe3cebGtzFfT/+b6/skSrlGCJ4sAQEYsSwYBQDDK8IRIIEAjzLElVmKegjJEhIQaEYAgzCIQwhRlDBJQxDAIyDwIiYwggihZSWKh/WPDbn+7bZ+9z7jn3nnvf+76597x711mnV6+1evXq1f10r6ef3s/Gtxv33Oc+d/vBH/zB8Y3Gb/mWbxk7dcqDpVv98itoVb/gQ159+OrxyP5rv/ZrN+MIjY36d9lFHz3V2OGsNh9lydJHRoqmLHl5cmSMHz+N4/fq7CKSM+6lqx62afuP/uiPbl/+5V++kVeOPvpr1gun9ywsuhTgrxQO5BfU1LfoUvZIQU1+zRTtLNSet/RKz8pdlD8rK19TZzX8ve0+i77s41MBsWt4x96MFY/M3Rzx1/J9TV2rvJT8Ea6uBx7ywMegOg8ebBdXY7I9r566mHcoXx1mbwvX9tsqeE6heuD2VMMv1Tk17EnVkNtTbg27qN019ZqsloyFBW5yWmk1vp3nrt2dM7qJjRXKWkS8l8hLJB3kdti5GneQzgNZDMn+4i/+4uaO2m+deVeS81kOSqvTW63xvNPI+4mcb7LQ0K+uJSP4MWlaDJ0/E6RZqNhFjry6FtCx8GO69wB/6kd9hwpHA3B0vqywx+Nefl98C5ogwE7fH/7hH44ARx/U3AERpOgj/es9U/pTkCCIsCCSpW/1mZROsMYeOWNHXpAhEFF/zTOM+p7+mjayl+3KKaMuebrRNASdDuMCHU0d8h7DCt6NJ2NdeSm9QDk7WcaxmwI/5sxPQD3kpXQC+AJ5IF/TXvXXvE7Q8QEcwM8C+iHgn5dHB3jqgd8MatpS075DeXpWvhrzUbVIJ+mS4y/9rZ+Ba/UJT3jC+EKCHWV8hcjXrPcwDz/C1fTAfbfbLIPlvLLVyYCs0/jnpNf4AAAQAElEQVR58oe0Oi1f+/ySq+tpi3e7qbaAG5WvTrHrdP4U80ymrpetLvRTXcxbqquFXpjWvJi1rU7LV6N+PJMSuFDRAaNmueqAug1d1XXptvuoY5ec+4en7jVhw4HHUwIYgYjFS96OgK1qj6ncwStj8rIYUG7R+Kqv+qrNjoyJjvy2bSP4Ecist4H72Q93fe6Yned5h3d4h82bs73MUVmPw3xTzM+o0MsedVmY7CAIfJTzRnLBkkXLb6FZjNjCpkrR4Q/5kTn+O/GAfpdZQQD/CiqcnbJT4/C4t5LrD3R969GkvlDOo0syHoXqFz8t4zGlvvObeoIMfaFvPA4yhsihv/CFLxxvNP/cz/3cDS7QoJNNypDxjT1vc7djKAhhg4CIneRf8IIXbOpn42d8xmeM3Ub6jQePWcHXfd3XjV0mO4/Gq7efAztHxgTQ/po7Vc6dCeL8lI86XvSiF23axyZyYC3kAh27n64LY52cNsDphV8E2rn8SFZ+yR7iaPI1xzJ80aRnAZ9eKYCTgUvPg5q6F2/JShcs3mGKR78U4NXUtfJo+kS/8aGx4CWu8q5hNDJAGQAHh7j8Ea6WB2478LkdN1RjIaiZ3o6OWylTDXGDGMhUF9pQ5/MqRa+DOp9+neAdJFTD/huprCmz2nxWthqki/iDeYl/1bCluoT0+SJsqE7OWJiMTPBeReBMjzt6i8xP/uRPbsDvlVlQ/BCtSZtWOty5W/wsiA5Dv9u7vds4K0LGHbNAxd25nyPxLTFvyXYI+j/9p/+0+fFWjzje533eZ/uoj/qozduvLbR2jei12NEjsFHGbpHfc/NzJW/3dm+3vcVbvMVmIrVIs2dNyNV4TFON4Iud+EfYxrjhD36V8pmFSeDgx3A9kvQ4UdChLwQF+tfCrk/027/7d/9unN8SqAhu9Ju+8ujSODCWtmsfNIGsoBdup8QjTWOKbnrVzxbjy7ktO4LeWq5e/Y5HRt0ebdLhjeaCXkG0nRiPUgQh3pZuV8G3DQXL5L0FXrAiuENfgTkfaIMxTb/HuM6PGfcWbm3SlmqcOXJ9VGN8L5wO9vGj9Fqzz02qMS4xVzllDvGa1zQ6uZp5MuqomT/kwc/KowF9Jlg75MPpAnBy8NrbJ7940trXK68MgAP28RWa+viOj/i15i4d3JxArqY+ZZU5wsPDAw9p4HPWpdWYAGumZ/mH+ZoyBuiCs/zD/EX4efSauvGWbql8JbkQqlNtqOvzFxZ+iBk1bVPtah+8Jv2Qhv5QQTWqMmmZrIDHBwIKvzHma+zr98Cc0/EzIH6vzORlYTA5Aj8JQpFFyx23xUSbvItIAPUDP/ADm6++u8tHs7D5aQ4LlqDF4WZl7Q543OXgssmRboGRO/Df/u3f3uwQvd/7vd9mB+n93//9N79tZuF07sLjEBOrepWT1mwf245w2gP8i8J/7sT5TP8+/vGP3+x8CIAFHfy/ZC2ixofAAd3jysc97nGjXwQMFrqXvOQl49EYvnL6xLgSpHjsRfc7v/M7jzLqqNlHxolAxSPTd3zHd9w8GiFnbOlL401Q5pyYcuxmj51I+uUFwXZm7r///s0ZMHxBt8DL4zZ6Bc9sI1eN11kIrMkJgLyC45d+6Zc274uqxhxjEXdOhT+0UeDGZ+plFz9qKx+yVf4soJPlDzzXEBvgbHcNkqlZJxzgL6AfoEtrBirqVh7Aa9LZJ89mZapxI6AsnpRuMislR48UjQyoaVeFPPxSE0cgA+D8VY0gT5u1j7/89I4A25lAddSUgSsnXfXKH+HqeeABBT53w+CoxuA/2zXVCak6V4ZAJbkyUPv2VKPd1YXtq24qc2HhW2BUQ3pNSiNz5p/xZNIBJmQ/oGp3xiFiQdBjHvOYzUsMP+VTPmX8Zhs5dLsvFqbHPvaxmx+xNbF5tOWHU31Dy0FmeT8C6/fOLFwOPz/pSU/aBDcWTd8Uc0bITpCgRr0WNguhCVlddqDosChaOCy8FjWLmLosaCZWE7zFRDmgzdXwsyZrp7QaC8DKox3CRfRDmXsRr07MXm3kJ77mV8EB3zqg7PGjYADYSeFX53n42MLG/+h2UtDkBUKCXn4XXEjR4XaGBBX6SXk7M4JfOpT3SEtQjGaxZIcfMfabfMYAXQ6zOwwvgBbw0INuHDzxiU8cZ9E8crU7KZhx2N4YswvlEZpHXR5pcYL2W/ztDgnWBN2CcLLa6tuFfEOWPYJ0j/KUMXbVrW2ul5o7QuRr+rj2qTJk+VhbtUeeDUuPeoD2SNGlZA/xavyIsLrISgFd8lJlqvFNOfWptxpnsfDJk9FOebjgZJVXLxyQBWS0dZXRpiWHJk9XzXbjAf2tLP126Xwz000KGv3K8IXy5NGkVxQe9s2673Y9UHNgVScT+u3qupVyNeurmR6WrUmrDsm3hFejPTXTWyp8CeG6O/TW9XZUl2jBAxcxySwt1Ym/0Uw41bhbN8GZjOywfPAHf/DYWbHT4/GDSdT5BkEOvgXSmaB3fdd33T7gAz5gs2MgULEDIJgRxAic7NAInpzp8bzfgkcfuQ/8wA/cBETv9E7vtHnMsu0+JlsLjglS0CRYUpcJ1ERrQmfHe7/3e4/dAbrIWqi1Bd+CUTPI2am87o/8IbGmTxatWuiVSNfiUo1HnKv9Dp8aG4IPfhfg2D0RAAFfScf3LT936/yvb4wTwQo/C24EB/oE3ZjgtGrTb+oS/FgI7Z4IUOzyCbqUN96MC485vRuqGruEzujoc/XZdRRoP/nJTx6BOFy9dnToNkac5fHozbkkj7bsID71qU/dPvqjP3qM92/+5m/elDNG+EMgpM12EY1DwTz9HufZZazGNSGIN46V8/hWW/lE2e3aRzu1gwwSXNvIqMuYR8MTJLJd+/HJvczLvMyoqxpBHDmg7crh13ypqjKuReMcn98BecGnPuVzdZDTZ8rjk8Njk1Q79BdZctXGPjx2obFTMIpGHz3KLRo5dKD91Xgciq4e48jjU9/e9IoMMmS1Q73ap5/R6D7C1fTAfVezWcdW3a0eMGHVXMhrLnwmH/bWpMubzEyQa3I0MZncpCYxi5oFkj5llSFr8kUjZ7ERwFjgTJgmTqAsICPFU59Jz24AGWDiRqcfb8lbODxqURbfAk1GvfKArTWDHROpSZdMNRY+MmxGk8rDARzAryLoPwuldvOztvKd3Q6HegULHjv6mrrF3W6dIMJjny/7si/bHH72rqa16CsjgPEo0o4KvR5jWryMB3myxoEFT+BCv10bd/5sWH72+MijsOc85zmbs0YejXqRpgXZGBBU0OmRmUdRX//1X7/RgSbYdT4I/If/8B82OzjkPbryxnHnfODOFFl0tde4YJe22eHUVnXZcRLQG0eCpJrfVOMnvnBtCM7Yrn3yeHbLtNFjXdeDgNCXAfi02uxAOZQv1Wa7T5/8yZ+8Gff8+PznP38TtFXjDfoOeDtrRD97P/IjP3K8VJQv7Hw94xnP2Oh2PWgDviCOLc5SfdzHfdz4KRzt8IUBflePMfD0pz9901/wF7/4xZsbDoHutvt4PQG76VSX4PTZz372JvjVrx59GwvsNg8YD1/0RV80ghznp571rGdtzoYZW9pAl+tWG+h+9KMfPV4mu6tq/C6gfoCTd52vPNoRrp4HjoHP1evTu65FJpNDMFGvvEnNJGkhZDi8ZnAgD8jiA0HKkjEZg2psu7tjI4OmDguTBc/iYDJTFt/EqV6Bi0m3ZoBScxveAoZHTzXOCAhe6LELgE8vnXRZYMizlYxJ02LGBjrYC7QDkAPVeAdJtR3St2ufOu2Ha+R7PuEffuI/AYO8vrObYeH2yMgjJIGCnT47dwIZO3kCCgGOhd3BcnfwHjF65OnREj0eW6LbGRHEWHTtFHrE6TGHRdMjJGfHnM8SbBgHxoYg1oL8zGc+c/MtMQebP+ZjPmbs5nnPk/70OPVRj3rUWLQFQIIFj7LsKtpNFNwIzl77tV977D5+6Id+6KZ+3yR0+FlwwF7tp8/Y0ka28QufsEXgTfaRj3zkGCcWfe3DM+5qjhtjmSw/Ll34ZNUhmBOAaaMdFDta6jUm5d0cGM/85JGenSh6jF9BFr8Z3yuvnfQr7+aCbnWjsZUe9aK/yqu8yqYvXA926vSxcuTZoT48ttGFLkBhH3nXm/bCPc7UVtcKG9G0myy92sEGeW12odBrxxePXteqtvENvXDtYi+9aMrBpUe4mh6472o269iqu8kDNRfwaphl4qtOdj4G8cw/E48JaQG2RcHkpbwJyyRo4jNZSU2aZKRkTIZ45OiRmhhr7jTJk0UzQZqATZruXtGq8S2aagRWAh6Lkgm9Go9plGer+qrNhMpWE6xU/fiADFrNtsPRAfwQzqMd8h9E/EFXXQ2/rjbqBwvc2gkQBAgc7OIIHvhUn/hGnh0WXyN3p++xJGPtFAiKBD7u/C2QxodHRa/7uq+7WYgFJhZZOwpv8iZvstmNsKPkG1T6mrwxYvx4ZKWcRyK+reXslwBBgGWnRnAmeLIbZCdHcCBA0R5BlDJ2iQRVxis6G+1a4DkYrc3GrLZZpO3SvMZrvMZJAMwe40yA5LEt2/iAPmOUTo/AvKOq9uOJPjscHssqI0Dw+MxZJvUJADyWFRAayx7xCtbIAvXhux7U5WD3KqudZB0+d63wp29PCgJdG77l5luR7KTbFxPUzb/s1W76+M+1oP/4n88FJ960Lphxzcg7LyXoYpf+ePu3f/vNo7NqBJT6gyx/sFlb7HBps77nA/wnPOEJG/8aX871uGbpUa/xoy+kgF2CIHXKH+FqeuC+q9msY6vuBg+Y7MChLYd5uEnIZGOiBdUQr5keTkomIxOqiUk5eXx5k5gJtuaiigfwTPhSii0o6q3GTk41trrRlMe3MySvjqUfzj46lz52VycBXDXuzMkpr84lIwXooNrWp/b4ol3ldLWfL2u2HY1fHdi1oHr3jR0O/a0PLLT4Uou7snzEp/IWXnyL2+KRXf1GVt8KgvDpdx4HX15fqUd9C7cLwga2KW9c2PkgQze+svTQrTxb7BoJsMjRbzwoiy4li04ejw6gHim6+sjRga5eqYXcQi/I8EjJo0B0Y1c5ej3O4Qs6yMOV1y7+grOzGo+h8JUF2sVOOpVnw8Lpwl821dwhJUMvOb5gg7xUPfjVuClQNx/g6TOpesjB1V2Nmwr1kK9GoKx+/vJoiyy78eFLpzYqp2/w6CYniBMUCXbf6I3eaHypQf30sRvAycNrjkv5I1w9DxwDn6vXp3e2RbepzeShqNTEZEIHcDQ4vlQe3YQllTdx1gxOFo5uglfGJC1PvvYTo/ySJwcsFCbEBcqqW/lqBCt4ta8Pb9t96IObdHfZIVuNVD34eEtnTVu2ax98uumo05PpouHXad614lcy0d7DhvGDhcquj7v2+++/fyx0fEpWH/I1nD/5W3kpuvIADSy8GjsoxhWahU0ZOuhcqTKATO3L4Bs7UvWQqclnC8Aj7MqSKAAAEABJREFUoyycfrJ4aMqgq1se1NTBBoAP4OTpWHLK4aELIOhWn8Xb79b5ujz64rs+yIDaj6mle+mqRuBP/7IVTzk09dNZDR+SWTqqUZadS0aKTw7A+Z0uetlFJzpaNQ5Qy6PTVfMbYNWoky2g5jVFji40ODBG6FAnP8gDcvhg230EOXbt7Aw6YI6+9OzY43pGgy898CNcTQ8cA5+r2a8v1VatCWQZYYKpxuQCN0nVflLedh+T1y45kZE3eQH6wCGNLF7NSZFeMoAcPhzd3SQwEeNJlYVLAZysMsrKw9ckXY3JHt0kvcqQrWkDnrxyZKRg0ZUB8myoxuS/aNvD5KP9/FKN3TLtt5hL3Zl73OEunRw/SckDLtJP0gXooFqkkaIB8nQM4u6f8YcmrdmvO/JYbKXo0trzVr5mHat/6alJq0Z/qmvVSxccDRhP27UPOrQafqALrWYeT/tr5gUPdFjYPUp1RkawSE45UG2rzMpXRE7qYBM9Ndu3cEKrDPzQHrg2S8nTQYa8fM065GvawN6adaAD5ZUDyh3m0RbQbzysfDXmBjqq0Vdk5KVLl7xyaIc4Wzwe9VjR7rC2KLNd+8CrUQf/0rEdP1fWA7ca+FxZRxwb9uB4wMRWMzCoOTmamNHV6Ku+zlv45ohzEdIF6EBeusD7U+CL7sCorxujLcAj5xsxzlY4zCpP1tkNXxOWoku/8Ru/ccOTZwf8EOhDp58eKVg4vvxK0eErhdMnv8C7Wvih5kTOH9VYoCrZKw0WJg3kAwsVXICKbvFBl1ZjQULfznzQyNXeh4cieBY1KfpKq+HnRTukH8rjnwWy1SCrfyC7f+hAW2ryLaA1cTwLbs18zXRXdCzkdJGRByu/0qXLIxy7Eh474QkW6RVUsV1ae910HeolU432V9ij/po4Qk1cOXUAON5Kq9EvNWW33admP/CBMmxmjzK1l9uJjvrJVEPPtvvULL9DT2jwmmVrn9aUXTrIwaWADQBNm807fCd/aFM1Atbt2qcatl3LHpMr6IFj4HMFO/Vua1I1JjGTTzV2TpzjcPflWzEOfDq06uuuDoz6lsxK4cCz+UNA81Vc4OvD8tJVTkqeXim+4EYg5BDs533e521f8iVfsvkKrMOyeL5aK3Woli72wJU91CMPlt6FH+bRzsKylRw7fFXXXaivL1sYTMiHsD0MPqu9mmoxAhbxmrsG6DXHDB9VSLcE1UttIauL666LeRpYe/7yk5QfgKCQnAXdAg/Hl94NUD1gM+p8HXUxvRqBnPnGWOIrPgKCxMMxdnsGHkvd6x44Bj73eg/eA/abgM5OyL5V4hsifh/LN1583dfPCEjf673ea/MCN9/6WCC/YNHI+VaJPJ4UDQ7kfdvDC+XI+YaQic8BWAuFsyTeyuuxikOsHrF4yy6bvOBQyiZ6Hiiwhw30sVE7nTdQj2/LnPXPPdCtt23iamvNBaoagfG2+1io8C1Wu+w45Kqvar/QVSOQqdMp+QW15y3avZrW9W2pTprDZ7XPL0Y1/LTyK61Jr/NT/l+y0ppy8AcbqptWURfL1GleNcZQdfLbZstfdVr2phUfBa6MB46Bz5XpyrunIdWYcKtTRgmAgO1vZxS8t8TXjL2ozVdV/RSEr536+q53tNwIyJAlA6fH11bhK5D6x//4H2/e5eKbIt7/4gcp/cCkb704HOqnKZ74xCdudp98y8dL3citR1DK+kqyYEU9bJSeB3jgPN6i4bNZqq0O8nrztPMt7kYPnVWnfXfIu9fxmm2rRsBjTHgEYUFyNy7ogQt4tt3HQkxmh45xJT0PqsGvzmPflFadlK89frZgdYp0K5lq1HFemZq86oRdMzjUfoBRnfht232qsYtaDd010x3rpfZX3Xbd1Uk7KKl9vkK6EIyV6qS8MbTAvAPkjTH4hYqOjCvtgWPgc6W79+5onEnGZAPgFjWWVeMdKxY72/YCAKm8w4gLlz8Liye1i+OQZzXe3OqrxM78ePW/4MfbYp3dEfT4Kqx3sXifiPf8+FaMt7iyzZt2BUcea3kXiqDIb3b9wi/8wvjKezV+d2jZou5DXP4iIIenjSZngd/CDyfgmpM2/1xVMAZqLtZrMed/7ZWvoCfAP8og8J30pQHVWFDVXXtc/jJQnYjVHkes6/O1p1XX1c1Xq+yhXw5x/FuFmnVV1xWthh114/RswbqxfHW2yKXydX65athJCX8AY8w4Mp74Do5/hIefB46Bz8Ovzx/SFptw1kQDP6zc5INmt4NMzckKnRye9EZAxm6Bw55wugQwzu84wOyXrL3kDR/PZOcNvF6I5iuu6B5D+Y0t5QUn9PktKK+2dyD5sz/7szcvi8M7tIX82fyf/umfjvMFeOcBeTY4xKtuee2toNeVHcQr9k9fa5KFqBoLVM2Uz/D4aOErz0/whxpq2nZevXUxj3xNfiV7CqqTtp9iXMtoL6jG4Vs+qRkw8k3N8tu1z/LrtewdS2rWU90xnXdSUZ22i2+AOmr6ix/RwPLjg+Uv9R7h7vbAMfC5u/vnnreuGpP2du1j4rHgmXSk8nZ34AKTmpMYuiLVyeJQE0cHNSc1Ze2omNBMcN4k6xyNnSD11CyHf//9928eNXnhWc2Xqjnb48dN2SEgoVuQU212h+z6eGEc+/Bq6qt9eiN767Qcm9SljlVOehbUdRWhGgEeP1SjifoNoo+k8vyhX+XJLp78wwGqMfb5gT+0uSbtEMd/uPlG+4G2g0p2gPwCBL6pPR+tGo8Lt+PnYemBY+DzIHf7w119zQnH5LOAT+DSmougiWotctWY8KvxIrs16ZOxANbke2RWUwavJi7gcW7Ib/+ow3s76PC6fo+4vNJeng2CD4ed7frgkwd2Y7zwzGvv/WSBoGfZpy5ATrp0Hebh6PgLl6/GhIsOaral9im7QLVd5c9qY3XS36u91Ymfltx27cNvfCk9BOzD/MKrcQYG/0ZgbOFX40AsXD3VCNTgi7Z0rxT9VkFZZaTnwarvUKamrxavGn6qfVptPkvmUDd6NfyhvXhLTlqzLLnzQBn9ISVPZuk4TBcd7RBf+Wr4dOWXzGEKB2QugmqMHXI1cfZVSKMOeVCNm7CavG33oXeXPOR/5/mOLWfp1eirarTlPBm0BQ95Q+7RCo+Bzz3acfe62bWffG7UFhMWMNEKdAQqcBOEQKQaEz/etvs4O+Mx1Wd91mdtzvT4rR9BDLrfCnKYeCc2XvImxTNp+O0e3wCze0S3cn7ewLt5fM0djTzZagRkK48H5AF7yQF59tJbN29z3VyGzocrLJ8etr8ai58xgL9gyQhaa79w4C/eYWo8ya/+IrcAHchX0JMFqWZ+EG/xH33GC6iGTiqqMa6rseBt1z6rjcvWa+RTCZ2ATm2BG59SgnTg0VHTdjw08mTOgyWjvPFM/lDvKkMOyNe0Xx5UI6ikAx8NrHpryh/y8OUXVKO/ay+7eCutFnpXpny3DKt9O9D5tBr9v3agt92HH0A15h+4ftixTo0R+bsM7jpzjoHPXdclDx+DqjGB3ajFJgELlwtc0CNQgdf+4q/GIWlyDiL7oUrne/wAonfn+Lq4t9z6dpVdHHImfXo8cqo2L4PzI5h2iRx4ftaznrV94Rd+4eY9O5//+Z+/fdmXfdnm22DKsFd5k7cJm11SE9ECdpvEyAJ0KajZ7kr2BOp0/oRxRRE+ATdr3lmZQ7/yu34gs/qmGuMKDw1PHTXplex1QJ4s/foPrp/RCddcoA7zSw7/dkAd7KeTLnUf6kFHqzne4coYw4dyZ3EyaNpfjUUU7VCf1zjUbFM1gq463zfKbtc+dMgDNl8j3zAhW40F2vVSsx720aFdUr5AO6yD4prycLqkN4NqjIOL5OrG/IvKPVD6sn+l9C1cCviBD8xP/IHGP3BppdgIImvig3D8dykPHAOfS7npKPTS8MC6wC0+LnxwiJssTQxsc1DZN7I+/dM/fZM6syN4sXOD9qEf+qGbczoOLpOnG5hgTCZovmX11Kc+dfuET/iEzS9S+5XwZz7zmZvUiw0dcv61X/u1cbdlUmKLx2jKsqU6WWDYuu0+UvrVtcteNxFXg1ZhP2yhGn5YDqgWeiqtuXjyZ7XxP9/rDylh6eILEOTR9cVZQAfoUgCvWX817KpZr/FyuHCTf6BQ89uC7ARsXzrl2bNo0mo8stlu8FGGT5ZITfurQaKHbukgXPIfeeOZD6R0AMWrE1/JnwVyyv/Jn/zJCIAWTo4+eTaTk2pDhT2g9jgeqD1tCN0j/9i+TK19G/iAXwEcuNmrGfjyC/+gK0+OLjT5I1zOA/ddTuwodfTAS8cDLmgXNnCx15wkLECCHqnt4B/6oR/aPudzPmfzmMtLAb18UCBjJ0fA86Zv+qbj7sjEsVpCH5wOqUdbDkYLekw2ZAVOH/IhH7K95Vu+5eYdP4If3xSruViRo4d9NW2rxsvS0OiV1uTJH+FiD1Rj8bxIoho7E4JOMnyvn9ZY4Gt5KbCgykvlFyh7COjGGhqdFhS4sYEH0MjgA3hF7LagGoEyXQJydgJ61VdTt+Ct2pxdwyOz3eBTjcCoGgFGNXzGfn6jW53GuxR9u8GH/GIrT569rjv24NED4IdQnfQnfjXaTI+y2lKN10WwRyBrJwpPPTVtV/bQju0KfVa7pNVoWTX8tO0+NWnmMzJ8wT816TuR0b/SI1zOA8fA53J+Okq9FDxQjYnbhV6NCdQiYAJAMwmsd/Y40yNvZ8dLDF/2ZV92TBwmWIsX85W1ACpbDb7JVR6PnDw9JhaTsvyrvMqrbN4H5Jtiv/RLv7R9xmd8xgiClDFRK68esnTI17SXHvntBh/1gRuIXGXWLbWNn/SLQnDAxysPBysQ4nsBgx1B9AU1+0d5UHOs0UNGOXRQk6e/9fPirVSZ24VqvBvK2DnUfdhGY5ZNgg32wKUX1YnHtupkQaQP3fhUHgjapWSXrmqh56ZkgXKuw0Obzi1wQFQ/QJLSU43rcNt96Nolwx9SNvNLNeYBZdDvdajGXHbYjpptrIY/+EJ7jd1q9KO+q8nHO4RqO34u74Fj4HN5Xx0lH2IPuLBVWZ3cwVrQfAvLYeT/8l/+y+b3tJzj8U2tD//wD98e+9jHjolTWROFCcSdpEXLJGoyrcZEuiZeCwvZmtvJ27UPGrTavOfHz1YIrNT7nOc8Z3vBC14w7lQdnKYLWLyqzaJSU1/tJyV20bngbH7Rj+nFHtCPNX3Kf8aEfl79qI/tGgh+0fULbdJDUBYdLHzx0Wrff/gWerrxLPxoNe1Au1VQnj5An/Laon0Cail7pNpGTpklS/5GsGSVq8YupLJ04q3xDaenGgssfMHirbzrCA3Qw040NoIlJ10yUnl1k5GvxnWKJq99rp21iwSv6X9lyNVpX9fpvDruBdBewFYpWO3TJ8BYQxOww/mZv9GU06eHeTrQj3A5DxwDn8v56Sj1IHmgGo+gak66f/qnfzruhlzI6yJXtYvcBGtCdNS2iuEAABAASURBVBfkhYIebX37t3/75mWE3rXz+q//+iNAMola+NaEaZKgA30tLAITdHrVY2IhowwevGYAg6ZuAZQD0J/0SZ80Ju3P+7zP277iK75i+4M/+IORN2mvcuyHA/qloGY71QvQHq5w2H444IuVHvoQvRoBK3z1HZzf9ZEFQ6qPgbd061djZqV01n7B1Dc18+qtxh03OllpzXrVs+rYdp9qyJLbrn3ogC6aFJylkQN4bDU2jVnjzDum4OrTHjJwtmiLPH3KA/jyR01b0Wq2C+6aYTtcGbrolq/GubWa8ks/HnyB/CojZSsaXXA2LNna28Hm2uuuxo2BRR2PPcov++ijB8/PzXhcTTc5UI05Aq7+2wV1gPPKX0Q/T/YsTVlwli6PDirZATV9VY35ix/4QPv4mQ9+7/d+b/Cq0XbjGc9cVZO2HT+X9sAx8Lm0q46CD4YHXNw1L3z6q3HXaXLAQ3OBw935oDtg/M/+2T/bfuRHfmTs8PhpCud4yJlATQYmBrLKr4nE5GkBkafLYkMGnZzUhEOPPL7Jl75qTDzKvcmbvMn2z//5P9+83+dLv/RLt6c97Wmbt0Pbhdp2H3qWjmpH2cZkte0+7FPHDj2hsUH+4QLVCGD4Qb+CavQ7HP3QF9XJwsyv1fCd/hEA+xbfj/3Yj236Rjk+/ot/8S9uDqa/8IUv3P7rf/2vGxmPKQUZ+ke/1r7OOr0DQYYd5Nj0u7/7u5tv9/30T//0GAdo+OpikzGlH9EAO+Qr6In9I3PwT1m7Ut/zPd+zffRHf/Tmt+H8hpzdS28fV68dRfawfdVDt7JULVvUSw4PXp342cL5fd/3feMMnHKAnPJLVlm4FOBL0cjDpcqo08/AfMzHfMz2H//jfxy+5yt85UA1AkNBnL5iOxm/i+emxY2Db0qSVQ7A6d52H/3liwa+WMDPdLCFHWRq+nYnelf+1Wn7ap+v07h2V2Ns8ZE2aqubLWPbjd2Xf/mXDz9vu8/i88kuO/pZeoTLeeBuD3wu14qj1D3tARe4Brj4pTUXIROhCU4KqhHsmAR+7ud+bnvP93zPzUFmj6FMqsqbNKqxiC5ddNRcPNHUt/TJKwfgAJ8+5eTxqk3QJAhS9lVf9VW3T/zET9we97jHbd/5nd+5CcR+8Rd/cUz0bFgT0tJhoqJLnn44qMYiDn+4AH8CfuAnPrGw+b01vrXA1xwDfMl3gho8i6iUDMBzoF1/0SfgrUY//MZv/MbYjfMY1IsovaFbkGH3Q1l61M+Wbfepxu6jvNceqBuQYZ8Ayt03e9EAu1a9OxVj52/pxiOLTl+dbpN62C/9oz/6oxEcOZ8mkPfqBYfpv+ZrvmbQ1UGWLvarG23hK2+hRCOHJgCE2xkVpNtl4SP+4m91s0074VJ55eD0SfmKHkHY0k9ecGKHSl3k2ARW27Ufne01x7r3a7l5+fEf//FNSr7mKyWUU49+EmS6mXjbt33b8Rt8dAHyQP30kr8dqEYxegZy7d/Z/DXypZNqXNNn9cjXaV419NZMta/m/KWN5pw3f/M3H2cM/YYgP5PRH9quHymoWR5+hJt74Bj43NxHR4kH2QM1L1oTwwILjUla1Wjy/+bf/Jvtoz7qozZ3jB/7sR+7fdAHfdB4fw8Zi42UbDVeUFiNCchEYRIxWYBqbLWbOJSpKQdfQA4fwKtxN1aNcz0mpL/5N//mCHic+/n+7//+gZusTfQm7mWLdNt96PpLf+kvbdpV7SjbqQBtEB4m//SHfuEnk7m8oMK3877yK79y7NB88id/8ggq+Z9fvZvJok1e4Osxo8Wbjhe96EXbP/2n/3T7zM/8zE3AI0DFU4egwiF4QZNzP9/1Xd+1fcRHfMTmkaVdkNU/XG8cWUz8RpsdGDsO//7f//sxjmp+swpfsPvxH//x2/u///tvznsZD9VG1i6IoFg72CEwYKs67UJ97/d+7zhvY5EH2kMnez2u9ZMqgnrfRPzN3/zNjd3GFBmydhd/8Ad/cOw0qoc+MgIJAbjdI36y2+VbiN/2bd+2kfn1X//17fnPf/7YAbMD9OxnP3t7xjOeMXz24he/eBPw/NRP/dT2uZ/7udtzn/vc7VM/9VPHrpnXQ2if8asd6uBnQY9+0wY7b3Zx+IRO59/0W813bDmXp33sVMff+Tt/Z3v1V3/1TTv4CP2v/JW/Mm4uVn+g+yFhoH50OvVTNa7Hld/u0Ecdd0jVhWqq7Ww9NeeDVYhfjV1y99133+b9YuYNPtQPiy4Fi7bKH9Mbe+AY+NzYP0fuQ+CBmhe9yb1mUGIB8vLAatztPe95zxuBhYv/C77gCzZfVzfpWQxMEC78lVZjS3jlLQL4moJmolC2GguaPJ7JBk7GAlONyRVdeXWZjOXZaqEm59GEdwVZCJ7+9KdvFm93xRZkd8hk1Idmd0Lwo55t96Frl5wEQPCrDtWmf/lg+UYfCUos0HYmvEZAYPlVX/VV28///M9vXiFgy59vnKmy+/It3/It4wWTAhs7B2/0Rm+0OdfjZZMOoPM/X1vk7XhIBQUeWXltwSu8witsgpOf+ImfGC+wtLja6RAoeAzjTtvLL7/oi75o7DQaFwJwQZbx+Hqv93rjTpz8p33ap20veclLtm/+5m/eLOp4HgU5fI/vxZrv8i7vsmmX4F17LPbGs7HFD8aTgEGb+UBQ9k7v9E4jSDLu+IjcD//wD4+A5Wd+5mc2tniM53GTMaZ++n/5l3953CQIGAVezskYv3ZbfvZnf3YEN1/8xV+84WmrIAhPQOn6YgN/22UQ5BjvP/qjPzp2OY1vQRSe/vA4jq7v+I7vGMGTQEnQyjY26RN9q72/9Vu/NV4E+pqv+Zpjt1TApF9cB8YD/9IpmOIXZdDsPKGjAbJAm9AXVAsdae3ztccHc/evGnPADh1pzXydn5I7D6oTcu1xxDqdXzRtBvILah8UVWO3jw9dL1K+gEv5wfyib4yLs7qWzmN6vQfuu550pBw98NB5oOYOyrpo18VsQrYQmOxN5N6i/Fqv9Vqbn494jdd4jXHHJIhw4ZsEWGwCqDnJWCiq8cjDgmWS3HafatAO8zXL1Ey33Uf5XTImHpMreWDywTMxWyThApq3eIu32CwY7LcIWmjdnZn06VHWJG4BcPe7aGyDr/bDrzposyBDWo0dDb7Rbv3ph2T91tr7vu/7bgIUCz1ZPudHAbHgR97uh0dY7/7u7z4efQqI9YFdH7LVph+U1092GIyjD/7gDx7naewa/uW//Je3RzziEWPRFpAIjuy6eOzkFQYereo3fa+fvNnbzsZjHvOYccaMnHJ4xqw2vPVbv/XmFQt+G84YEeAIorRJMGQXQzss6Oxl6+/8zu+M8S2IVpZObeQXdbsmBAr8ISi000SX9rku7BDZjRHkeDz0Oq/zOpt2wr2byngVkFRjp8UOmaBJ4CNY4TO6qo2dgh/vr1KnMStgFLhJ2eigvzarT39oB1/if93Xfd32Zm/2ZuP6qYZvXUeCJG1+5Vd+5U0b+EZgq/185NGWRVyAZGfXG9fJC2LpxwP6kz64sncC6Fx6DvEb0RbvMF1l9Rv62TwaQNcm+IJVRh7PnCb1OJ+vf+AHfmDsVq92u27Mf2SUUf4IN/fAMfC5uY+OEg+iB1ysLm6T2MJdyO5q/uf//J+bQ57unP3Oli14i4fJWUAhJbsWBzhTLRImCUCnScFEUTOwMeEAvOrkTk/ZagRG2+5Dzy4Zf3RZ0Cwe1XhcZaKmw6SPbuH5F//iX4yvvltgHE7FszDQRQf5auhc/2p/l7doVznlB/4Q1Op3fa0PVyBrlwbwKTnBhEdVgiUTfbVZIPWhYMY4sHujPyySaA7NVmMnR//zOz10eGxAD5rfbnMw3tjBY5NFF40edQi+Xvu1X3vsylmAjSXBhwPub/VWbzVeqaD8Ix/5yO3Rj3705hCqnRoBgJ2R+++/fyz8HosJFr5/91hU/65dKfVU4w3hAplf/dVf3ezYrEdHAhIyxp9xzxdkPO59ylOessmzS3DizNvf+Bt/Y+xUev+UnRXltItvtNmYlAqWnvzkJ49D2wI7egRXf+2v/bWxM6WMftE/fKduwQpfCzZ9m1Jfqs9uG3ltf8ITnjAek/3Kr/zKuJYEN3bl2Cfw9KiLHBBU2Rmim336RT/a7VJe/2ibeowFuuTh5g3tqLhzQDWuZ5na42fzFdIAugey+1cNm7dzPtXQXTNdInV9Hq/29NrjeGfrRAPV2OEz7vjd9aHN+sEjdYGt3U7tNq7J0MUfFRVHuIQHjoHPJZx0FLm8B1yQYJWAnwU8F7b0LLiYTX7uQD/lUz5ls53vbv5pT3vauCs3MZv4yJkMpPL0rIvfImQykKKvCdIkUo2JjSyZbfdZ9u3Qkz88NpIDdJm8TdAWIRMOYakJ36LJbj9v8ZEf+ZGb3wlzHsKjFBMVG9VDp4WT/mpMpPQsHhyQk6ID+Plw71FX2/iE9fL6xmKqP/mLr+3mmPQtxAIdfaAvLYwCA34hb0xYtMlaXOkSOOGj6SPlpBZXj6Tw1G/R9RiKDgGCvrETI3Cy40C/szMe+7DVORg7IR4h2dXxSMrPo5DT/3aT7PzZJXrxi188Hn3RZSfqq7/6q8cuk3Gx3j2lPmOHPdonGBLoKGNcgRWo8JOxxz47VO/4ju84Hvna0XmrXQCmfWu88ZnHVgIN/mIfX2izQFG9doGe9KQnbdrhkL6dVHQy2mLc85tyAiN1ClTs2gCPzMjy96u92qttdNlFskvk+vXYzjXKZ8a7svqHvcA7t977vd97nNnTn/ygTrKCTbsc6GzXdn3ET3S6KVKvvPaxo+buMTl9pQ149JFVN3ngZgTtLK4sXeyQ/uEf/uGYL8jSxY5DvNrYgq4eMtpR0xZ5dDQ4u7SHLcrIm1PQ5NlFVhnXAPpqr2DbDqK+YIO+wdcGZek6wuU8cAx8Lueno9QNPODCA0RWWsleB4svdXHX3O1wAbuQXfS+pm773URpy91XfE34Lu6VkjUxVePudjv40Eu/yQvAseF1vV3VSQBCDtRpmkVF3XTQx5ZVj1QZiwb7nfEQ/JjYnXtwwNRixuZq7Bwor83VeGxHLxrddElr8uSvGmjf8lvNswwWWP6z2PGbhdMukAXZt+gEInZEHCAWEAti+M3CYRfFuPnu7/7uccfsEQl/W3T5mf8sIM7eCEjoVofdRGdM8IwnOj3Cco7FQoPvkLDACo+MOi0+2iBoEhTpe3roFWzQ57GQxdvZL0GPYElwpy12SQQ6FjD62CfAUee3fuu3bh4VOUNjx+MVX/EVx6FfdQjO7D4Zi3zgm18CEG1li10mh4YdyuZP56AEUezlJ18Q4Hc7QcqxSYDkEPXaYRNsqYtNZLWFD+1iCQzsRNmtURbPgu7gOT/pLz7XPrtm/GVcC0Ls4JAXpPExsDskSHPOSh3qdK2xT7uNBW0TrNoFEnDxu3NXxgPfORcm0OJLbdF32s4/xgN55Y0dQYoXsCZuAAAQAElEQVQ28INxwCdktB99BcLaTadD7nBnyDwCFQiZl9QpQFdGICxI15/K8ytb1G9corNLGX7QH8oIcuTZon7BkLFjl1B5j7XYwH52CsCdJ3QTwCfswuOzI9yaB46Bz635666Xfmkb6GKs/YJd+wBiXaQmOBOWCdEFXnN712RlEnDHbML0aMBuj4mUrPLK1mn9q8341co+aClbqpNgSb0qk2o/3KL3AR/wAZvdAAvEs571rM3hUAuKhYUsnKw20WkyQ4fzDzp+JbkyULM91fCh9lrsjAULo8XdomKB8IjTQi+QefTuMZLgwpmQ93iP99gsnHyJbpFF5zc7IR7HvPEbv/FmJ0LA4ryJBeMN3uANNguvg7wWUXSLrPqNv2oz5gQcFi6LnEPO6rJD4lGrgNYZFYu1hfmJT3zi5t1Ozu342jwbBTAefTn7BeDssyjbXdEui54+17GCIXXC7foItOwe+naXx0uuB+OBb9TloLSydgXYI9gRCGizx18eu7phEDzwK912WYw5QYlrSxBowbU7ZtdnBWX0CUb0i50XPNegdlh4BVH0wPme/7RJgOoxoQXdDhc72Qz0C51odqwESxZzwRb9zgZpuzpdQ/pCcIemrLaireuDToCujIAZj7w8XArg6PxAF5wu5eFk8OCCFKkyAI890iUjrzw5oG4pIKccGSlQD7oUHagHjz1LFzo5fV1RN85I8bWyCHDl4FJlqnEzJY9+hJt74Bj43NxHR4mbeKAaC9h5Yi5GF7MUv6asScQFbsGpxrdL3EUCk+CHfdiHbSZaC9sqK625O7BwOs9CzTrO0u9Ufk1C1ditWbZIF2ifhdb2v3NKFsOnP/3pm8DOpKfd7CEPl8qbyOCgGtvs8O0KfrS1Gi1bCxjfCAL4TUBhATcGLMrOx1iwLaoWXMGPwg4iCzDlBQrO8PCZvN03izYZAQRd9NDt99cEIBZ+Y5Q9+pY8Gedf7Dg6vyLwEiQJJAQZyrPxCU94wjjgDK+2+++/fxMQKPtu7/ZumwBJQCRQoUsw7B09HjfVHD/qpV+72KQsHQIwAZ0AiU12BPiJL+hwxsdX8h0EF+j5Kryv4Au+tEd5upz1EcD4Or3DzuwXrMg7iyYV2Ak61eeckJ0qizI6mwQhgpQnPvGJm3q9a0ggJbgSDDrwTbev8n/cx33cxveCNP3Dp8oLvu7f+cd4t4BLzQFobNVnrhtl+ERb7SA59M2Hgiv+rDbzgzbzicDJOGGvdtJHvzNIeNXoBwfVPa4TCPMZu/nVozn+Z6/xwDfGoSBNv7HJOOJzMsaRtvORNjh7IxhkNxsdKud/gbIg0phjF93qNt4cqldG/Wwx5ukWZHsxKl3s4jO7VIJsPuSTFSiRUY8U8J/0CNtNXXAMfG7qoqPAZT3gwgNL/hBfNGl18qI3E5SJzVdmbe+bNDwmstiYVOgwoZk8Qc2yNRdM+h5qYFPN+uGgZr5mimaCMrHZgbBAmfAcfrZN706d3eTW5KV98Jo68OWlVw20G2hXzcDXWLBTZkGyWAgcLRT8COAWC3Rl+cYCaTGT8i8+PRYu48dCwa/K1gw06PLOGAG2+vGlgB6PLyzy+g6wxRi08NQMvOECELsX1QhQ1ac8e1Zgo1y10cE2+tjCvmrcqatfOTqVVTeZbfdhvx2FxWe7tqvLQkkejqYO5bRf3oLNDnl6Vt3Lb+oR7NBDnk3spZM8Obr5lY307UzalFOmGu/RwiMHyKqHrprXKl3yUjI1fUif+tTD9mp8A0+gR78gjIxHPOrln2q8ZJLddGkfXjUeeauDLnrx+Y198sqrCw3OLzXbQLbmazDI1uwbvlhltt1HGXzpLjvqlFdenl2Lxw72aAO6OunCB+zQVuO5pq9W/1XjkS1f2530mExwT56Oaow5bdt2H7pqP2/sSMe/G3jgvhvwjqyjB27bAybSVbjmBVkzdeHiuVg9TvDtGDsh7tps07vjqUZwZMIkb6IwudArX1MXPQ8l1KyXHRfVi6dtJjsLFTl3417s5vGFA6jO/XiMYmLEr6kXrqx0Qe15i3YVUv2oHfzFD9ptJ8ejKBO6BQOg63+4HQL5VU6KRgecDBzwvcUGTgaPjMUFTZ4udZOtxvuF5Ne4q8YCI/iwwC159liE6Fll8bWJ3m33kaeHPuWAvLYpdwgWSeXwAD34xpDyHg0Z/zu1Y7GlhzwZ8ujkpPLKS9lAjo341WgPPvu33YfMLhltl9JNduHSmtcjXexY9SqrHvpWWg0b+Z7f8LSdrPJSNDq23Wfx1HvIF/jYfbLroc6d6NhhVZ7/yQI89lYnfLKA7J/8yZ8MejXsWvVKwbb7VOOxUjV2r9m02kNGfic2/theU46MujHYUp0Es/Loyioj1UY4OrvJ1CyjHvrQyBqzaHbs7IjZLfQYUX3k8LSPLrj0CJfzwH2XEztKHT1wvgdccGBxq4WepOtCXwQXrrtCB/nshDgDY+vclrvt63VRS00AJgsXuFRdYOmqxkRVM130BzNl06F+eTZVg1xzEh2Z3T92m8ycgfBOItvfDoN6V4uDr9pWjUl52320e5eMv2pM2vQPwhX5p838xi+rScaJHRQ7Kejyq91SZQQt/FmNO38L4CpPBpCzqPCjPCCHBld+6V55Y7Ia7xRiF3m0ZYe8MkB9dKhHeaCMRR5POXLoZMjiVeON4uwgX3O8KENeOTieeuUtdNXYMaIHbemlW7lVBh9Pu8nV1A+nE58sGbg20aEudMERmjwdeMqpAyhHDh/QS48Ur2afkK1GAFD7gIlO+pSR1pSB22WrxlhXB1l+8ojJnKA+dPXgsVM9aNJqvN+GLrLkqhHk1bRh232UxVN+lz35O7SJTE3f8QF9BJWp03RtX/Xj06MM29miLvrgdEjx0chWJwEX2epkHqBP/7smPCqjUx8pD7aDT027DkhH9AYeuO8GvCPr6IEbesCFSkAKqjHRbLuPPNihIzCRuujRTBa+zmunxzN85xIEPrbJTQYubhODMmRNAGjKotEjvQjIgYv4D4ROb80JuuZkUzOPR3c1/GBC3HYf9puoLH7OBfiqs3MTvg3kRXC+BUJGu5Spxt03X4Cld6U7lff8n/6txna+xsjra+1fd7r8UdPH/IC3AM9uiHLVGGN41QiI+IpPpWSBMfT//X//34ms+sjgAQucflKGDfJ2YpRDUxd59eBVI5BhB13VqX6vNh9llQP022mpycO3oKmPDfLV0LPtPmjKq2+XHX/yELwFbGMXujpq6mc7Hjl8gK9dcDx5OuXBshONvpq66JBHBwunA15TDk5Wn9FdjcUdTVur0Ufk6EGvNjtE1UnARK92s4kM+Wr0X00dyi9QlzLkQCUZgQQd1Qisap/WxFf/KaD95OnTBjx5UFOnOtmEhl+NPqupD4/t2+5DX+3pO9IY92zlD/XQU422K1cNffj6UH8JDo01+e3ahx01baqZXmMdkxt44L4b8I6su9QDBju4kXn4YMnAwco/0PRQl4vcheuCdXG6MF3MLlZ0E4OLXBnPzP0OkAUfz9fWBQG+JupbHuzyfL8ak5QyoBoT2Lb71PUXOJkFO5ExOapTHbXXhXe7QP8qW9MGbUerRp2HeCV7AvxD3mTmfRwORfpKrQOmgiCTGl8JkCyOJkw+RNMO9S9YShd95e90uuqT0i0F8LOADs7Sz+Zr+oUs+/kE6C+ycGlNOfiiKVOTzp94i7ZkpHjSpVNqTJKvWR6+6l860ODKwvH1AxxNvhqPYdHw9Fc1Fqpt91G+Zh0Lr06+kl573k58BAX6mCxYdeBVQ6+6q5Mxtu0+h7LVjrKd8PGqUbbm+KcD4KkDDqpRTlu23Qd/wS47rkMpqCmrHJlq1LFd+2hHNdq0ZPQF31cj4KlGmWrzwa/Jo5MsejXsWvhKq7G74zqqvcwhH04XWHhN2QppQHVSB0JNXy28Jr9mig7oraCjvDaMzLV/y7819ZG/xhr+PMwry1fV0AXHp6Ma857xW1MX/+Bv1z4LX+k18jG5gQeOgc8NnHO3smpeIDUvBAN+wUU2V4N1M7khdOafMmdI4wJdNHwgYLFrsy5cizfcBewQogO9vo3hNfm+Uut3hZx9cVGT8/jLowzbu3TXtHnh1al60dUrrdM8dZqETRL0LxnyQH7ALfyrTknTs2Ax6rTMopPTRnm+cNDVt3g+9VM/dfP+FkGQ3zvCt7VtMbUQ1VwQFk4PGak2Lp3yFwH5WwW6Dsuoa9FqjrtDPry6rn/QzwI91Qm5OlWuuo5XnchoMx2E4LXnoS2oBlqdlF3lMOAADirJgOqkzCDs/lW7/9ug18S33aeu90ft+TuRk79qlF+EaqA105HZ/at9vjopU+2420l+u/apTgUT2+5TDblql9tO4duZTzX4Z8jX0aohUjOVqT0uv3xak14N29BrT5Pfdp9q8LdrnzotU52yoxqSdTpFrE7JooGa9Ep2yNQeH8TdvzpNq32+9vhOdPxVY5emGgENYu3lauKHdPhZqCm3xvMhvyavTqdkatLgR7i8B46Bz+V9dVdJmjQs6NJDw+QBWs2LQh6gLZC/LChzniw6wHPBOoApuEGTF3TA8f2Iot+w8kIvXy220+PZvUXfLpFAwE4R3CJ/WFZ5ehZcNk+Oj5Rjz1q84WgPFGr691CPOhcc0hfOhhUQerzhq7fO+viKrB/X9Jtk3mHjW0d2wPhCG/hG2ZoTrDou2w6ytwrsVZ9yq55qLBhoeGSAPICDQ1z+RlANds10ZM75Vzfmn1PkISPVS9+2un0b9Bd4qBxWF9tajTF21pZbta+mnprpWX0PJF/3hs4H0sarXvYY+Jzu4bs+ZwIA1bAVDmTqetri4T8QqMaEVDM91LWCFGnNxwAWanUDB3gt7t64670ndn18lVjQ4+uaFlbP0quxrWunxvbvzRZXurdrHzioxt0jndu1T81g4Vr25M5s5Q9TOg7zN8JvRZYe8tVoI5yNghvfWvGTHN4/87znPW/zZlwvsfOYSzAp5ZNt9+ETflYWviOd6pea/VMzxb9dUAc71QNXr35Bg0tvV7dyq/xK0c5CdZZ0qv+UBdcJHRDqeh0H7FtC1QXOFqrr66hG35yVvRP5mrprpndC5wPRUV1XvK6n8R0gXF3nHzyADyrJLUHdeplbquAcYTbXvt7a44fidT29rqcdlll4dZ2/LsNbMsd074Fj4LP3xT2BucAAYy1GFfQUXESvxoVTt5ZSrs5DQFuAbiG0M2GRtlCiVZtX6ntrsdfV+2qqF555g2vNw4x2PzzeEiiBmo92LPR01mlbV53VCHCqzUd9h7BofIHONjid7MM/BDLgPNpZ+qFMNXy6aDXztU/xagZf6pdnj3S13QvgPvETP3G8VdhX+/0YoUd+dnzYKzBkP5BXFrDtRkCm9rbU5XDl1KO+amzns4H9aKtOcgvQFn6Z9EbyNe2khxyoZAfUHkeo03k0UOfT8c6D6lR/kqkkp4A9CLXn1R7Hr4auJYE/awAAEABJREFUuv1UHQ8FVKOa6lI2D+Ez/+p02TPs67LVdbRDQjVsQeNP6d0C7KlGEF6dMqtO508x74nM1TfyGPjcQ33sYmOu9PDO22K06HgLt3CdzaPdKiwd9J4H9JERuFgcHdIl57eQvK/Gm0c/5EM+ZPODhF7WRQ5og29yWOC1QbkVENAJp/ciIAPw1VeNibJmig4s1DUnKfmK+AmgnWSuIWjnwTX2SbJkEODsOQvooGZQVw07lRH41cx7eZ+XN3pnh5838IOPvurPTwJK8jXbgXa2Xeo4D87ac5n80kNWPwjAqhEAqZstDwSqk+LqOsk8AKQafq19utRVC72ldNlWt1+ejovgloy5pPCqq7rOH3jU1Gke2q1AdSJee/yEeEmkbq1s3Vi+bsy/pFm3JVan664b51VSp2XQFtTk1UwP6dWpvl28Y3o5DxwDn8v56aUudXbCEihU49sTgg0LlIUQ4NkxWbj8wtHPAj44S195POUvgsUX1HCUMyp+hM9hXQd1fV3dW0ctnmS1xTcy6Ge3FK8aj4HIqEt6I1AO/1C25uKsDnQpOMSrbX3wFi6VXyAPqjHJ0AHUeTNg21lQRnmgvfJk1LHAq/m960fQ44dNP+VTPmXzzh9np5a8MvynTHXiM/zzgPytwNIh2FJu233QdskIfPhHG6Ro1bjzhYNKckM4LEuwZplq+BofLF4FHbya9VWn8kt+CJ75h1dT/pBV19MO+Yd4Tdnap/g17VHHylfQKwEXNaIa/l987Qcrf15a+zJkQU1anU7xAD3GWwUdddbEB2H3rxr0HfqQ/NXs87o+vawB1WVFj3J32APHwOcOO/ROqFsXu3TBod41CazFyB25BcqduN+u+R//43+Mbwo5QwN8Vdyuy0WAD27GJ3MWVhk/qqhubyN2RuVLv/RLNwd27fJ4+RY7yFjApcqRhzvngg/QAR44W995+SVH19o9ElDxHR8tnN/4UV56ESiHV43JlA4HkdW9bFTXyqMB+QXacBbwFo084A/2Azy/6SX1u0B+r0m/8qef8/i1X/u1jby6lzwd9MovkD8E+m4FVtnDeuh23sgOHT8aczUn/eUvPrsVqE7EL6ODTM1gvzoJwpaSmvrIoa1+Xnk0UI1+XfSzKZlVtjoJ6uo0TqYadlRDbunCW3hNHr01cbwK6aQcGkCsyYOfB0tupRfJsGPxDmVr+nHRpICsFBziNe1G0/dSQD+AHwIaHXV9O9DJ1l4n+Zqyi08GVMPH8AW1p9Ust3gPZVqNsVSdW211Hb8m7dwCNyHyDV9Jlyj8Ilgyx/S0B46Bz2l/3NW5NbgZafKRr05edmdnwO9AWSjB53/+52+f+7mfuzlYLH8j8EjqVuE5z3nOdljG71DZoXjBC14wfnTU46zv+77v25797GcPO9jjvI9fX192Kc++5+x0sU9eKr9w+bOA52vx6HA64N/wDd+weSkiH5kgak4yfIV2GVjlBDx20wRzvnrvm2jqYDv7pPLqvwwos+Thh6A8nnaoxw+aqteuy9pB+4zP+IyTviR3WP/StfTQBeQvC+QPQTl6V13f9m3ftv3RH/3ROFvFnwKg5c+afl75y6b0VEO8OgkCqrFgYOgPac3FeuH6Z+FSushWw8bt4FNTNz4gu9g166opg1eTtmSUcc3VpJPR/kWTrz2vWkVHm2QO5WvWRS9e7eXl6aVzAdrCpbWXl6dnpbXnqfOQLl/Tj3CATz84xOUXsKcafaLMqg9+2A/yqwxdoLquP+hbvG33qWnTDh11SPGlC1ad8m7y1HVWBu+hgmpUVafTQXwA/6oTHyw11UCrwdNuMIi7f9Xu//yrhowcGQA/wt4D9+3RI3a3eKC60BSDGJhsTASCC49NLI5f//Vfv337t3/79p//83/efv3Xf32kdgnkf/VXf3UDDhlfBPi3AnQDdb34xS/efvM3f3P77//9v29+ZPJv/+2/PV7Ypm7wi7/4i8OmJcuGX/7lXx42XVQnmRsBXfjKq9t5GIGPlG9qLi78xaHS6mRSQLsITKom52pj+zd+4zduP/IjPzLsVad2q/cQ0A/zN8KVPwQ+Avz4cz/3c5vUjxOy79Vf/dW3V37lVx67eF4LwG/At+Wk6r0RXGTHYRkyh3n4ognAvvu7v3t7/vOfv/m2mcdsNX1be3/yL2DzAwG+138L5OmTN+5XHfKLXtMOsugWRnIVkZPgozrp/yV7ntxZXs1y6OQprUmr077Ar8ljy5I1nthfe3n6auaVIwtqlkerGRTAyQO6ltxKK+iAmnjNdBB3/1a5HTp8svLViV9q4myviA6e+smrH9TkoQF8ZQC+tiosj1ezndV4c/EhDW53c+lRjg6AJsUnV41Aqma6PUw+2s6X1Wj/tvvI75KxI8ZHcP4iCz/C+R44Bj7n++WlSr1o0FYnE9Aa5CYXuwIexTgo66vRH/uxH7vZefHNIL+FBfd1afhF4O3BF/EWnQxYeam8byN9/Md//KZeuxJ2eNbuzzOf+cyNjB2MZYczLMo84xnP2NiFfwhL7yHtPJzcJ3zCJ2wLfFVex3n8I63GhAA/hOowewqvNt+0Mnl4pxD/ehTnEY+3LauL7eyRsgG+2iF/EZBbcFZmlaeTX5Y/5b3/SL1+4sOOmTx/Spd/6V064Idwtq6VJ6MMgJ+FJaffjKuXvOQlm0dmfLLG3ynnXTJT1/vfmAdUrMm8ppw8wAfqltbsX311yKcDWCjt2LFXfpVRfuVXSkc1zkuRk1euZh3VCBToO698TT47tmsfeqoxBqtRvhp5IvhAXfLqk6780lWNN0XLg8VXtqaPlANsQ4cDOKgph68838AXDw2+ysgvXCpPHk5Oni1wdPqq0cYlgwevSV/yUoFpTXo1FvLlW3xlpeqhX4q/7T7wmu3ZZR9Wf8aI9vONhldjTajGW7HRyEhBJTkZcyNz/LcdA597ZBBUY4Az18C20+MCMCk4eyEv+PH2ZF+NfrVXe7XNToEf+YMD+ALvjDmERb+dlB76/Qjn3//7f3/zdXU7Pq/6qq+6+W2qZQcc/e/9vb83bIMrd1Gd9F7EW3S6/+7f/bvba77ma27eBl2NSbTmpLrtPrX33S576q86lZcRQJpYvGNI3rkavvVSwUObtE9+wbLpdtPlC/q0SUqXHTTthL/CK7zC2P2B+9VmAF+y8DsFdLLjtV7rtTbvXTLugAXI2OObQ6hOxugh/SxuUTtLO8zzfe111cSN9VWWDNyCyya7UPKHMstG18bSr9yik0dXhh50bavGGNqufcgpp54lh4YtVV5ZebgUXVoNXcpvu89KD22ilzwdNdta+xSd/JKrhs5Vhk5AjowUrxpffqipC50cmRV41F5m233wd8nox5rXkHLazTerfRWxAXSxT4ZuAFdOWnvZagSXZNQF6K1ZF/2rL2uWq0Z72QDIqFPZ7WH24VO+02x9vFI431QnQU5N/5E5wmkP3OHA57TyY+7OecDAdqFX466qGpOBScCAX5OFfM3fstl2HxMEcMEov0D+ENDVcSMgA8hIF6xJD90uiUdvu6pPJl31kEVbsCY7eeXOA+UugqVPSoaei6AaE/nN+NUpEX4DgkmTDZyd6lyApv6V4t8OKK/cMoD+hddcnND0dXVqckNnw3mAR+95gHdemUOavtVXZKuxaNX0UzXGIt3bHfpUY1zTCaqTOtml/eirP4x3vhOYwtnpWqj521h2Q2vaq2w1fEd2O/jQCWrurmBp96JJ6Qar7ErZdfgqBjib6HAt0AP8VIkgmu3sopMOOheujHw12k03GbaTqYZ/arZj233oAzt0tG3VLV+djH260AB76EWrfZvpUT+ZBatu8mjKSGvaoI0AXd2H5WvWv2h0qFteXfL6Sx1uOOilo2a5mnXQrYyfcpEqS3al8IcDVGNnpzrVXD4xPviJ/xYTHc7P0iNMDxwDn+mHe+q/AW6ikBrkNS8GeQNdukDDDPraXyjVmAzrdEr2slANUfWxRQYurcavVsPx0KtxCNuFCdiETubQ1oVLq3PtrElXntwC+ZoTJb015RYf7bLAbnaSp1eKJqXPhKsNFdKwcyC3+W/pU9cCquDsUJfFZdFWypZq1F/np2TPgzpfviZ9lWGbtq8gSL4aQc+SkbJFehkgC8hWklNQjTaR0X5Qc1wZ8+xhh8VSYGrxpMCiKrjgN78bh8535MnyoTxQnpw6BE54AhI4mjyd1QhC5JVb9aurpp1L97b7CP7VSwdd6l7l1Imn3mrDxwO7ouPsi3r4mtx67KocfWTUC0eTr0YwRIdy6EAdUrJwetmizppl5NHRyNGhDPlt9+EPuDrJ4usLuDKCuSWjHB34ygD5avhPGbxt90EnTx/d+kx/1ZzLyNX0Lfv4vNrUtSs+xl41fqxU/q6CB9EYfjMu+IfvVKUfBNvSatMn5Pi1IjIC4oEc/w0P3Df+H//dEx6oudjUnBwYbcBLXQQLDHo0sPA1CS3aoq8UHcgDODjED/OHdBfhmsTQqzGBw9WLBzd5LRvpqnlRnsXJogE4gB8CGl2LJn8Wr+kv9MVfKdqNgN0majKHZeB40gVkQM32LPphig/QVrpwecCP1VjEtt1HPWyoxu6ZRa0aAcGOPeToICc9BHyAtlI4WHkpQAMLly7gY/pNovoRLNna27LkH2hKd81+U688H1j8atKdt1p3/hZM34L7qZ/6qbG4Whg9oiTjW2negu1r+V6v4AsAdLKRr6XaB5RTl8fGeMpXI4BHd8D7y7/8y7ef/MmfHAE8PdXoAwsO+8ixa9t96CSzQ8f5HIsVH6568Mi4ftH51WsEHKL/mI/5mO2DP/iDNz9c6yWgynhNgwWNPrJSdVZjB8DYoBOoi4xgDL0aAYPzWQ7QKyeg4jt81yXblZOvuXiqQx6drfRpK1l9orwf2fVNQK/QqIY/6Oc/bVOOTXwKtt1He3wxwTnAH/qhHxr9Rp+66FaeffzyAz/wA9tHfMRHbD/7sz87gh220kmuGmW3cz74iwwHK3+YHtLhZ2HJLvrKS9GkAA7gC+QPAX3l4eBsHg2gSwEc1Lze+IW/+OHHfuzHNmf/fKmFX9GdSeRzuPKgkhzhmgfuu5Yek7vIAzUHaTUWuerEOoPdRSCtOTFjokkXyAP5auiBmxBdFPAF5BagHeJkD/OLLwU1dZuQ5NnlwlRPhTQmrKVDOoi7f3SDRYPvyCd/i44APwQ0oL7qpH2LJgXKkIFXkptCzQVWWcKrPBzIL5587fWia4cU4EsPoaY8OXyAX7NeeVCNO7VqLCjbtU81fHotO/CzNuEt/XTLS0E19B7SFl266FJQndS/+Nsd+FQn/VadBBRUW/y0qRqvRkCrJAMskhZWqW+3ef+RoMPiCgQ/P/qjP7oJduwkWIjZbpwam3xjEbc4GK94gM5qvC+JbE27yPzMz/zMZoEnB+gg8xf+wl8Y32CUZ/fSWeMGYAQmyrPVgq5ejZACgYUgwjcSvZLiH/yDf7D5aQSxfU0AABAASURBVBdnrARv3/Vd37U94hGP2AQ/bFdWGwVpcDbToV7BkYWv2ti15H0b79M//dO3b/mWbxkH1JXjE/bAlWcfn9PNHmW1k41wbaNfGe3R9p/4iZ8YQYn8klFGeeX4RF5KLxvJ/eAP/uD2nd/5ndu//bf/dhPw2bUjwwZ8baPD7/u94iu+4uZdYNUYL+olQ57t9IOFH6aV7LhGzsoMxu4fOqCvGrI78skf3srAgbwULPwwhYND/ln8bJ78ISw+2iGujxbNucpHPvKRmwDIN2r1g34yJsiAur5N6A9nuO/h3Ph7qe01L+DL2GxSqClf+0FfM1Ay+dDjYoK74OEAXXm4CcZFBEeX1tQHXzTycHpclHSa5KqxwJIF6GTJkQcLx8dTHtQsW43JDh+sMhX0pQbLxpp2au+yTzuqESxU464UX1stMCanauwEKIMHtoMPOlh0ac0200MUnx1wIC9FIyNfs0w1duFq7hDoCzLkF6hDmQWL/mCkNe1ig3rZI3DxzTEBiwXRXay3VxuD6L5ez3/8a1H0O3AWV+Ut7BbT7/3e793I8jG7ydqpcKDewXALgl0Puu0meB2AeslWY9ETEKjXwuxr/AIrOtjBTnV6rQA+O72rig10eA0BG+j/8R//8REo0e+VCHTZwRFAaQddUtcZfep5p3d6p+093/M9t3/4D//h5rft3vEd33EEFgIB9asHeJxm9+lf/+t/Pd7srV5tFoj8wi/8wnitxO/+7u9ubKDXqxG8PkG7fud3fmcEY/zAHjrsqCgP7Mbwtdc3aJ/gQzAl4FFe2174wheO3S9jhb/0I19+67d+6+Z9T3ZyvPSST/QBvh0Jef2jDm3TduWWf/mWPJ3ayB5fXPAGeEGR8vymXriUbvhhSgc/0V+Na5Dsgm33WfJocGVcOzvWyR/e0oEof5gqB9CVlS4gB2qOdfRqzGerzOLjLZoUfdHgS3c15lQ0ci/7si+7+TLD8s1qA98tu8mRP8LeA8fAZ++Lux6rLmWjCwZUJxdZNSZ1dBeHi8FkY0KVN5lQjm+ykZpoXTyLXo1HLhXSCZhgatIWTj8BF2w1ggA0+tDg1cmEtO0+6sWnY5c9FRhUoy21bweZm0FNeXLaJL0MVEPsbBm2AzYe8qrRlprnNix22kJWyr/wP/7jPz7xBR3b7lOdtLX29VajzTuRE901aXRVWKNf6VIHm9SHIb/kLCj6Gl+/ktfv+oEs/DCF19QPfzCgGr6oOa70vwXVIxCLtUXcCzk9xrII2xFZux4//MM/vPk6v28QGseCHnJ2R772a792+63f+q3NR7u022sWBBeCJS++FHy86EUv2r7iK75ivDOJLOAzj8fYIGhwJ/01X/M1QwZPoCIo+Oqv/uqNjeqh2zu0LPQeqWkDngDB+5DY/mVf9mWb4EP9z3ve8zaPzgRhbNcXAhd536LjByBQeK/3eq/twz/8w8dumDHFBkGfn4TRDkGG+v/Vv/pX48Wddow8GlKfoOWf/JN/sr3gBS/Y+EudgiJ+5SuvMdB+cl6XwHe///u/P/zqJ1PUge/R2w/sHjmpH81rMgQ49Gofv/EJe7Sf/z7zMz9z+NYCjG8cGnva6j1b+uXRj370JqDhZ/Rqs/PDJ8YweWCMyguGDvUYx3h0LXo1rpmlT910rHw1AgfllMEHdJBTD568lMzC8flfiocOB2xR9pBGr/JkF84OtGpc09vuU43rYDv40FkN+iovrdk+fPlt91EnvcbMLjvmaDRjFb1mGbwjTA8cA5/phyvzvxoLoQZVkgE1cRedl/2Z7CwQ3khsIjJp40lN1O5Q3UW4oF1gLup10bvoXFjVmGRUoCxAJ18hn9iiDIIUkJU30boTdvfs7tPdMrBImDSrUUfNxVGZ2rdR/jJQXUbslEydX4b9tefVDFwsyhYVPuXb7/me7xmPWviDH03w2mbh4qdVGZwMn0hrtk89S0a68lJAHsAtkhYmutDIm/Q86nH3/U3f9E0bmyxgzrzgmxj1q/LqRavZrpo2oN0IlF38mmVX/qJUmZr61VuNQ6oezQjQfK3f4v1xH/dxYyEURFRjodA2vrQIWiS1WTve8i3fcrMgP/nJTx4BgN0NdGNIQKHMtvvYJfFagqc//enj/U/333//0MsPfEefYMJ7iwQ/fjT2Td7kTcY4JsN218EbvuEbbk94whO2xz/+8ZvXMhjD+M7RPOpRj9rs3DzmMY8ZC7v3StGtDPl/9I/+0XhXlIVKO/C0m507EwdP36kLz+MleTsuymibXRiP8PwGnldICGzsxvhdPAGF80ja8eZv/uYbn7zN27zN5vULr/d6r7fxletfEPT2b//2Y4eJLwUy7Ieri+4P+IAP2Dw2FDSaNzwqe4M3eIPN+6Xe5V3eZTxOY7NxZieHb+1WqUM/6gO2a4f26A/16g996TUJdCvPfzWvJf1gV4huL++kw3xEBq3mWKOz5txQ+zFlXOGpoxrBjnLoUnR8IA/ggM3SmnUoIw/4vxpzkjw9rj3BmjayE70a40rZbfepWYY8mWrsutVMlcEjT48xBkcHeFLtx9upPPl7+Zd/+XHjJPjEJ6sOUJ3IHZG9B46Bz94XLw3stuusxsVXndLh4kAw+NeF40KqxoVo8nIg0c8dCDQshu7O3KWZfG2Du6szkdJFTzUOR7roTQo1F6p1YZFRh9SFBz8si84WdBeteqpxF+su1E8iOKDqjt4dvp+2cGDS3bYJUFn6qrEA0bed86m9L2rK1p52TpFLkdRNUApq6l52VJtHAcuXflfLXf8XfuEXbu7ELQgWOHx3xNrMF3TxB7wakzOd8osnb2Ilh8bna9Hg65p+tKtBtho+qjaPOuxW6F+PMxycdWbEomgB4tdq3FXSW427xe02PnV5P7Nz1a1NcOPKuJC+0iu90lhQ7QZ495MzIEBgwA/kara7Gguzsw7MtkgLCATwdJM1bvnQWOIT70WyuOsTQYhdFrr5QD+6BgQpygo63uqt3mo8TlA3W9mvDwUPriG+R/ceKbICEP0uCKbjdV/3dTf2kdcHdon4n310SdliYaeHnepCF4gIVi2sePRpm+B5Bdp85jEendouIKHLeSSBDh+u9j7iEY/Y1IVXbc5Guc7+6l/9q8OP6uYvO2n84nwN/epiA/9oj8crHkHpK3Z5d5igjl2CbI/O7GKxY7VR/2g7/2iDXTp5viRPjzaTV4928z8b6KlO5jw2oblWlKNbOWk1xvR27YPPn/j0r+unGhI1U3xAng/IkUdTvvbX1uKp37gxvqphH/lq6F54zWuLfE1ezZRucurCh7u21cGWlcLx2AYnT85vIrpW1o0WuvHMAPLSI5z2wH2ns8fcVfSAi8QFYDLx20smFHeAT3nKU7b3fd/3HXfb7vbcWZv43H3ZieELF6IL012rBZwukw5wcbnwHKozkcqrh4y7dzy/m2XSJE8fvokXbhI3aZj8TKC29d2dumNVl7taF7kLn7wLGsBrThrwW4G6vXKHdWiDttXUVW12zTzusMA4mOobOe5U7WR55MEnFm+TPn/yAeBXC61Fha/5QxvJ8Kt+sKDxA3l+xLdw2Lkhzz+A/9GrTfr93//9m4WZHcsmE6S7do959LUy6tWmmu1Zba3T+UW/E6n6tKMaAV+1sQXNeGETn8DtPhhP/KCdyvKbxYZfgLGNbkyR4ycLo3J00UsPGTrxydkN+/mf//kR8JHhd8EB/WTU5ybAIyp9ri67dvrSrtC7vdu7bXY5avr85V7u5Ta0d3/3d98ERPpfcGEXxNkdgZb63Gi4U6eTPy3u2uDGRJ2rbgGrx0rsYp/xBarxws7HPe5x2xu/8Rtvr/M6r7M55Go8eNxFp/61w8VWOvkBnU+MJfibvdmbbW/91m+9OQP12q/92pszIzUXabYZt9UIJFb/GK/s4QtjlF5+1x47RO///u8/gig3Mq5jdZEFdnHY/9jHPnazM2YeEkhZtJdOcmx0uFvgB9ShDfpcSkZK93bto2+rcZaN/+SVq8ZNH3l57Vr4kiNbjZuxmjr4kk142+5D1hhCr8YuCxzodz6oxk1iNYIgZZQHbFc/2/lSftnCHv0rRat2NW5DF0Qd5NkDp6fmNWMeMJb5kx3k5MnQqfzdDQ+9dfc99FUea7zTHqjGRbb0GuwmLAMfzQLggvL4yOMWgcWHfdiHjQOU7lA9IrCl707YhericvGYoNylrkXTs35b6RYC+jzSMcl5LGGh9xVck7fJwa6HIMYZA3TnEAQ4yzYXr8nNZGFSEPiYhN/u7d5uMwGbGLTBIqUu5chVY0dDu24FqlsRv062TpdnkzawSep8BHsd2HzC7hGIBUnb+VW72G/C0ydwi6GdLn4j80Ef9EHjURRdgsinPvWp42yH4FRfCZ70o8cEftLiQz7kQzbl+Fjd+oz+RzziEcN2QYM7eY8SnvSkJ238yiY/F6K/fXOIHYT1QXUSgKA9mKBevlKH1JjTboECW4xROyOCA4usCd34cBhXICBos5OljdotyBMcWOQ9cqLTboW+ARYSetX3Rm/0RuMbMPQYx8oJcshU4w3Vgoiv/Mqv3AQ79BnLggh9Z8zqHws+fc64uK4sNHY7PF7SR+rVH9rlUQ59bNBW9tqFsWCRQbMj5JGV3VZngAStblJcYx612fmgix3u8MkLIgSx7LNrwj47inYbHYx+n/d5n83Ngx0Y9Rizbnr41k6Q6/tLvuRLxmFkY4g/1UFW24B2SLXNLpCxLJhzzds5RlfG4XIBF3td5wJ2+l3H9JpP0JwtEmQJAPWrgNBjQTdddsj4ohoLvr6qNjtHxoy5yHVgjvFYx04mH/Lnc5/73CEnzwY7SNrLH3ygfjuuxpQx44wXX+tL/aV/BFgCNeejjDttp9c40XduDtlQbfzlpqIav4nIH24qtF15N490qdP40G922dltfOojv33Ht8YHO9XhiIH+Mibp+IIv+IJxHsxOnl1xbTEG+ZwefaVO145xos1o/M5nZNQBlx5heuC+mRz/30seWIN4pWtwa0M17m623cdkvkvGXYwLxSTt4jLhuFMyybiI/ByCidAdG130KmuispNh4rGN7cIyOblLtjiZCAQmFnvlyfmBTYu6rX4T1Hu8x3tsr//6rz9+6BOfXhMPuywW7JE3oTzxiU/cBA3OVrDjTd/0TcfdtDqqEfBoR02cjocK+GTVxTZ4NZ7Ta5N2u1t2524BYucjH/nI0R47AyYk7UTXZou4RcBuDP+hmQxNuCZb/jDxCyyVc0fszt1ugUWRv5VjiwXfRKleE6yJz6TJ3yZjOxLsR/dI4i3e4i02j0YsTBaKl3mZl9GcAdVJEK3MIJ7zrzqHenmSRWVJq4dtxuIak77Zpc12IwTCHqs4N2K3xeLl/I+zJgIC44TfLWQCAGdTPLrxuIp/+f7+++/fLB7O3RhjFn+LF7pAZ9nDDsGo8W4M6wfnYNwgPOpRjxqPiezmCFwsUIIwB4H1h7ttvmXoTjKCAAAQAElEQVS7hcyjL7uY6uN3NAGX33xjh7GgD7TfzQI5OyH6U/BjQXPoWN3GGBuNBePKTq32Gy8e77FR+wQBdlAsxPTZURF46GNBC5uMFbjfZjPujEVtUw++YATwrT7hXzoF1W589Anb7MgI2LXd3MDv5LVff/jtPkEam41L49O5H/6uxjyl7R6b8Tdb+F9/KSM1T1nUlcU33vnMnEAW8KO5BMDVBTeWyPGdstXYheOPapNuu48biqVHqsyOPF4uqRxdfI+nfjxlycmTAdW4eSBPVr0ArgwZvtcmdHZqPz6cHew3b6If6iaDB8ixh3+qESQuefXA8dQhf4TrPXDf9aQj5V73gIvDRWOy0JZqBA0uVnn0mhc+WYugi9FdkbwLxoVjEhO42CUw2bpo8aXVCKjcJTlsaWfBt08cpiTj4nSewuJuYraAm0xNRvSzw2QvWHBRq8+kK/gysZns3AmZXFzkbJaaEOmH03EjqNOLc53O36jsZXjsYDdfm9TYxodsM/kA+aULHc4fdlwsmBYb7adLEMJv9AF+dbdoMbXbJoDhD3K+Agx/27d923E4FU8Z+tmkrmo8otiufdBrnonhT3VarKX6pBqPfOSvFbkuqb0Pa49fJ3hJAjv5yVjQ53xoR8DdvB9kffSjHz0CMeNCwGHn0IJt4bYTyXeCAGPPTtjTnva0sWPIF3bD+NkCrqwgCN0Og7tv+i3i+NoM+MG1YCF2zsy7byzqdjucnfG7ZRZqAYAXxwkwBE9+VFZbBGd+pFfZ93u/9xu/VScIEwA5X2WX5B3e4R3G23X1gUVy1elaEMwq/8Vf/MWbH4cV3JDjI6C9FkmBoDrtVGgHG/jIzYO6XbuuJ7uOdlwdwNZuwZdgRZAkyFKPXQV1CeYEyk960pPGmBIs0en652sLMj3Goh03waf5ARhHxqkfzRW0sUme7eYdPuUH/SCQNQ8YItrC/2x0g+R6QdNO1wL/mGP4aO1aogmetE295h7BqqDKdaCdgjFy6I/ejSH97lrxGNJ1YEfQ+FBenxpD2s4HdlP5js12zsxpbFW/nSptsnuqr/S58WpMstM8yb92KOH6Wl18aayw21xhnOgr4x2ff/W/A+jGijbpI2W0iw8/8AM/cDzW1BZjFaB7PMo+7VIP+/SVlH3VuIbIHGF64L6ZHP9fFQ+YHA12g95kUY2mmUhMPCYWOzIuuGpcEO6ifW3VjpCyZKqxm+EAokXIguIujzIX3qu8yqtsJkgXp6/2mtBd/LbBTR7kTZKe89vB8dVjjwFMRmyjxwTARrgAwMJgYfONG5MGXWxiKxn11rRZ/qUBywZ2m2iqYYYJVyDijlsfIApQ+Mb2tEkcH93OjS1vW90Wa7sKJnuTFhmT7Xu/93tvdjwc9OZXflHGZGuhERBZlC00FnHlTIL6zmRuUqSPncsed+zOGNHlMQk72INfjSCpZnuqMTa2B+GjPlCNO2Tjgd3GhgXbOIVX25/5M39m7AwIivheUEzGeOZ/bdRWOoDxK9VuOL3SJWfBJQ/IGFv4monHLn2hDnrIqWfJ4CtHFp1+j3vQ5aXspI9uebjyZNHoRSOnTDVegMhGdEBGMKidcNeKlB6Azg7jihzd7MaDGwvkq/H2aeNSnv/UCaeDrDL0s40OdsG1kXx1EhALBtQLlFmy5NmNTiecfnXBAVv5A51f0diBph58NMAmu0WCTI/QXENk8dglpZseoN5q3OCh47MNj/7FZyc+OppUXZUiJ9cAunKI1RiD5NABG7QDjV2Clm33USf6oW/Ut+g7kbFDo7wxrg42SQG6caAOKRpdS4f66JfHtwPsPVLmY3n1KEsPu6oxj6v3CHsP3LdHj9hV8oALxsXhIgAuco9cXBweV3nG7W7OM25Bj4O5goxqXPwmIVvgtvtd1Lb13cG6K6LXBOkCtJ3tubsUzTeZTLp47rbw3JkJAkxedotckNvu4yJmp7wUmOxcxBZvOty50Eum5i6VicIFvlPxUvszsfCRSQnOt9rmXA17LZwepwgaPZrid77TZosHXzg74E7PWR93fRqjXc6PuDNUzh29u36BjsCHH+2cuVN3Z+1clrMGdoAENnzmztMdp8cXyjmrwk5l3am76zcG7PTpKwsV//J/NQIeOGDTnYba16Ev2eYQPJ95XOJuGt044w928Bs/ax+b2WRcs7vm4k6GLDo+XHm48U+fdJWRxyevPv1ZjfGvD6vxaAuf7m33WSkaPfLs0r90s48u9AXsqBncLLymzStPl/qlyyYLo93BVRc6m8nQDQfqVJYd8nA2oO9MHodwlYGzkT48/S7P73j0K1eNgJRtfE2f+rRRAGX80rdodChLXnl5OFCWLP1sAyuPRkYqsLXzoywdAM8OkbnFYzXBPdtBTRuVBWySKoMPr0bb2VaNHWr9Ks8G9tfUo17lKkXHGJBfMlK62VWNx2Daon3k2F+Na4duchTVDDzUuXTQww4BKxl9Qb6mLfQt2cVTDxl2qldKh5tLZwDtEtHnWlKeDXB1wStVHeGaB+67lh6TK+SBNdhdbNX4loNJxcJru9QiY4FxBsAWs4XRYUng4uEKd2A1H4sIgMjYvXGGwgVlEbbw2nWwQNPpYnVAsxrb9HZ9BAICAhetLVsBjYvYxVlzUmCvAIlNtqVtJztUakvc2Qi2uKt2AbPPZFAvnQtZO0w6fAsHFhzf2HFWymFGuzK2+X1tnM8FIMoIPPjIYiLVbo/znPuwXS1Pr10iB5Cd9REEmVQtgPzg7tfBZ31BH3nb4/jLL3Sr1+MPO1FeLOfbNrbd1aWfndmwsFow6KjGXT0b9H81JnH4ISz+Ie12cT6pRnGLqjHBXgGZBVZ71IfORqm21RzTeGQoQAdwdGlN3TUXFPWhS2u2l140uqux4G27T80y6PQt2LGGn6RoygM4MB7kVzlyC4yTtWixW+CBR36VZRuasU7WWCErTwaPbmVcR2jV6Ct0fDYsujx8+WbJ0IdXjZ8EoQ9NuujKybOTDeh0owG6Fh0PTRmgPvrghzwyygH8CnsEKDVxMtpGh+vdoyi7yOYwZdiAr2DNfpJXrhq7M9XY/ampc/lVWXWbw8jDl85t92Ev+g4d/SwPX+XllZGSU9bYhdMtJY8PatoBJyula/lUHignrUZf0kGOTjie8cAngC7jyc2rOXfNq9X4diR9S155uqRHmB44Bj7TD1fqv4vEQK/GJOAiEHyYRCzQAhJnJCx8FlPPmu3K2CVwUVsYLT6CDs++PS93DsBzb4u6XRmTkXIedTls6hC0Z+hPecpTxoXrEY7HVXaK7C5ZdD3XdsGyz2QhtWA7ayBogKvXuQzfSFG3Z93b7uMiZ5u2KFftqA/9HxvYwgYgz492qT7pkz5p4x87ZNVmp8bZCWdDLBDOighG+E+bBXh22QSHdnjWGQePBfWTA+T8zld8rc/c2TnDYIfHbpw+cwCW//Q5WJOlurxoThAmcNT/Drt6lOiMyFos3DmaJGv61MSqbQseDC/rR3XyC3vZBhfMqQ8P4C1A175lHx1rPOEte6XyZGsuPPL04UmVpaca47UiMnY6IGRqBkfyQFmp/pcC/c8GdbGTXnk4vrx68MlK6aYLjwx5efxVjtzC8WtvC3rN4I9uZelRvvY7SepBwwdwNOXVDdDlD/XQhQ5q77+Vx2cTQANodFTDn+oCSwa/Gv5VXzUewShbk248VkSHDmXRjE/BP5zNYLWDMH3qRpOnk/+qEfzQQ0Y5PHJg0dGUI4O28uTJycOrE/uXrHrZ5xpdcnTVlIWToZdNZOBLH3yVJQvISJWrqYcvq5NgTHnXi7lHEAeMS9cRXF1k6JJqB51HmB64xwOf2Yjj/70HqpOLHXVdMBZjj43QLH4OHwLnamyVCjBMLp6pWxidI3EhOQxox8ACbIF1oNHhPY9VHPpzBsVjF+dMLPzuPFxsdm6e85znbL6CCXz12o6PC90FzS4Thl0ddtDha6D00SUQE4DVnMjZ7QKWKi99aUA13nuk7moElu7eBJYOOToI6nCqNgDBj8eJJiiP/pyvESw6LEvWo0H+cY6Hf929mbgcIPUIEo9PBFR06CcHHtF9FdmjNEETX/KtCc4jgWqc7RDgOIRLB4B7rGYsmLxrLjTqrInrv+1B/NSsp2aqX7XNpA3k2WaMAHkTOZMWHc04WLZK0cjwg5Qv0MEqhy4vBXRIlal57civ+tDJrDLqgEvJuUZqtgN91cNufIBejbGyytELJwfkt91nye7QERistPZ1kFd2AftANRbmaswB5JZeetimDHo1ggv5QxlyC9ABmZo6F48OOH5NXfLsB/Dal0GrTnxQE68pw35wWJe8Ptx2HzuTdOzQk7/VR8ogSivo2EEayLV/Nel0LNvJAzRi9MnrU3l1k62G3eypffBR03Zl6AD8sV37kEfDpxtPH9QsRwwdwMlKlatG/6ufHej00IEmRaOPvXg1ywiIzEk166EXkD/C9MAx8Jl+uCf/XzSYaw54jVoXkYXNxeKicJGge0QiIKrGFn/NycGFSMYdFtxjE1vNa7GkBx3fhWcxtpBbcJd+9bn47OBY6Gs+F695cVZjMqlG3S5mQHc1JnB11JTfdh88bWb7LnvqDx1hpQuXPw/wbwTK4Nf0ycpLtRmPj6RobLJ4S/nL7hjeagO6vElMO+TtttmqttgLOvmOz+jnW3R9pIx8TR/ykwCTb0168myQylfDt+qo6UuPkNRFDzk89alr6adj231WukPH4igPVl4K0A4B7TKgTDXuXvkCsKNmsMZnZJYufLDy1VjYyWgHwFs6Fl3/LFxanSyINftVuWqMNzJ0qQt+yEMD+PTCyfClPFkAx6upvxq2Kke+Jl1+yS5c+ZryNeXo0j/6Ck4HOXhNGTR21CyLB9Cr0Yc1ecpWkmEXOXaQBWwZzN0/eTwyu+y4TqVgyeHLV6OeJSuthl/JypNb8mhwdaCDatiEJ28caBc5QLZmPfjk0OCgGvXB0QH8ENhRDVI1bJapxjWjzILt2kfd6pIi0SFdcq65xSOHV422wMkDMgsqrFEn5LDcktHvyvGDlJw6q9HOavTJ//t//2/UVfP6sYOkzLb7kHddSHfZ4981DxwDn2uOuBcTgxnUvIjgC7SnJt1FgO7icYGZTAQmJlN55wjw0asxGaC78FyENRdcemp/0ckvsKDS4SKjVzk2SAHd0prl8ZRFkypHBn3pgrMDr5IdoB7lpMosXB7IE4QD+O3AKssGOL3VmGzUy59S9sO33UeeLBo/7EhDXr4au0X45IC2Lplq7NIsPrqdHGXVjX5oiz5cdLL48nBlgDrQpPJ8KUUTZC0dJm/lgDqk9CknXbRqTLL45wFZcB7vkFYNv2y7D3nALvWwUb4aEzwc7ERH3WQAny96NXjVGL9kq5M6atLJ18SrbX2qIVuNOumvyYdv1z7VkNt2H/RDqE7VXTNPptqV2E4WOhntrEYZMgBdCmry2Lxk0QE5AK+GTXBA8T6qOQAAEABJREFUftt94Ltk6K+pq/bpIR8ODuXhiwavfdmaOH6FfQKHNHafMHbI4rERDmqWR9OnxoF0Jz7+lg5pddIeTOVBJTv8UA2ZQ3pN2hDa/auZr0aZ7dpHGehK4cuW6kS22nyWXM082gK8mvRq9H01dFTDxtqn5LfdRwp26BjT8Ep2QO1xPgNslALztrmnGnW41qtR9vhveuAY+Ew/3JP/aw5mA9uA1wipRcwkAcc7e+GguTikFjay8GpcKNW44NAAGReWMialSlXjAobUzOOTpU/dC8jApfThS+WrMSEoV1MP/nbto1w17EKSl4KadlanbCFDn1TbwXbtU13DbpxoLwk62Lp0LL019dS0gRyeMrXn1R5fepYusmCVQ6cHoIPqpG341fBFzZQsOt1sNuHxH3pN27YLPqteZckvsZWvRhBAXzXGxJJZ8tUiXTqtfZna42cVqKNO13tW5pi/zgP3PKGOfX47neh6OZwDXMfmhtvRddXLHAOfe7CHay4W1VgEVxNq5i1oLgJBCl5N+sKlFjMXBjkXhxQdnMXlq7EAK7PtPmi75OQPnR5115y44CcCO6QmndwqL63GArsTGWk1Flk8NFCTBl+gzmpkq1FWRttW2WroQr8MVCMQo5ud2+4DrwadXsGFCcZuiWAPjr7k4dvB5zBfnfQZenVityJooBp215Q/pC25mjLydRqvkEddNfFBOPhHJ9urIbdY2osHtAkc7kwtOSkZ6YI6rWvRL5vSB6pRpE6ng3j8d+U8ULOfDxtW19OMjQWHsg93vKavXKvmXdf10U8Xj4pj4HOxb+5KjsG8FqbqZMGqPW5hNvjXogx3QSgLai6SaDXxixpbDZY6IS6omrRq1F9hDaAfQvdhCgc1ZatRdsnjgZVfKRo4zNcsi16n7SenboB/O0BHNQK9hUu33UdQtUsGr+Y5FXXVaTvIAH6rPW/pwTsPat+2Q9mFSxcoD5cuqH1dg3btX+31XiONZNlejbx/1Un78NWx+l17AFo1+rDa1gcdrPx5KT7AWyn8LODV+e05K3vM3/se0N9aUaf7fNHxHs5wGT/U/lqs6cfa0x7O/jts+zHwOfTGPYavC6HmwK7GO3scWHbAzSMv5zgWLgUOzeL5pgSAo8EXkDvE6RFIkQXkycClK3+YHpYns4AevJVX5hDQV56cugG6PICjATidQGBip6sai7JF+la6dfnUgi9gVJbOagQD2uuFbwIBqTrVv2ySAjRtYJ8UTSpPB/4CPIBHBg4WX4oO0AGadNFW/jCF0wngQN3yykrZv2j4AE+6oBov8uMb/lz+2Hafavd/G77ebvFD39ki1dB1Hu+s7DF/tTxw2OcLr65WIx+E1tTeR/xWM1+n0weh6ntW5THwuce6rhoLA7MNcqlF2mIE95MEfuzSr05L/ZCon4rw4rtv+7Zv27xzB6Adwnm0s3w/rUCPNwXTrQx8yckD+cWHAy8oPIRFk64yZ3H582DJq3uB9nqXkN0ufliwfCQPB/CzgA4O6fICHDSPtX72Z392Uw+bvAhQG7VJCuB4C1Yeb9FulmrbWXk05S6i45FZcJiHL1j2yMMX8CEc/Syga6sXVhpn/CEF/CMQkgJ+qv34lL9TQH91p9Qd9dylHqiL+9gYODT7bP6Q93DGa+70LB8c/bQ8sU+Pgc/eF/cMVnNysOiAagRDdjp+6Id+aPPjl14kCLw/R+oNzX7I0TtgvLdnpXAyUvyLgA5l/IDfkpFXDqDJS8miyXt3DfwQyKz8IU5eHiy+VB4PwNEOQR3at950LAisTvqz9jhinc6jLTBJ8KnUIg/k/QyEN1V79466/Eildi6bpIc2yfPVeb7FIyulY7VppejwQyC/YNFXXnpY5myePBqAHwLagkWna9GWbwW9dpfsEPnqPZ9UY9xVy323lNaNy9Xk10wprz0uf4SjBx7OHqj99VB7nE/MYYcp/Ag8sG0PKPCpppbd/2pMgjv0+Pcge8CABhZ4wY5dDr/Z5KV2XkjopXZelOfnJKReEIjmRYReric9BHx5MucBHjiUkycrXbDyK130y6Zn9R+Wo3OBNgC/cbVktBPfS/28JdpjmvWoiq90Se3HKBpAB3BQUwZul0fg46c9+PVzPudzNjaqB6gToAG0Zc/CV4q+8MNUObyzcChzEe+QvuQX7Wx+0Vd6I/7i8TH8mc985uZllH43zEsaPSLjWz4CNX0mGJLnz8vAoWxNHXU6paf2NPkjXE0PuNa0rBqPlbfdp2bf79CxvtTM10zRHy5Qs821T8+2vfY8u7LViS+3e/BjjqiG5fCB3IF/DyjwuQP1H1XchgdqDgQLjcnCN24EP9667A2/7/zO77z53asFfjIBoPu5A+m9DNoABDjaC7RHe9/wDd9w/PqxgNCFf6vurca3t2qmdHjRoN/b8uOZ6uXLBeoEK8+OqwICPu3y8yGPf/zjNy9TNPl4UeMKfGq/rV5zXG7Hz9ED95AHjqbe/R4w79xJK4+Bz5305kOgywAQ8FiQF3j8gC748fZkC5OXEnr5nRSggUNc/hDw7iY4tO0QZ6O81K7MCvy0F25RFvgICleX8E/tF+Zq3EHiL17NRVyeDn6mj94lpz51L2DDwqXyVwVWWz3aMrb4g2+MNztq8rX3WcVNRzh64OiBowfuiAdqzi93RNmBkjsS+JgMwYHeI/ogeaAaOxL8vRbnbfcRBFmc0MGOdPJ3mD/ETwSuIXh3E1wz67rk0EaL7xKA84k8mRX41MULMjnyC+QFTfxpcfeNp5oXHzr+kj1M0a8arPatdvHtoQ/Ql4y0pp/P0vHuHThaevTA0QN3mwdqzi13yq47EvjcKWOOem7ugbWoSKsRBFmQqvE7RBbsauxm1D69iF5TZrtLPzXtq9Op9iw4DHiqkxcCoh82i88O8xfhAiayAkkLvXw1fF2n7dh2n2o8R6+2q/SpTsaRdvGDc2Vwvq2gJ8BnJ5kjcvTA0QNHD9ylHnhAgY+JDtylbbuyZi2f136RtygJgDQa/1ZBubsRbtQOiy9+NRboZT9fCIr4Q0pm8W6UVoOtDFAOIEovA2SvCqz2rvbwSU0focmTqUlbeM08mSMcPXD0wNEDt+IB8wi4lTK3KvuAAp9brewof2c8UI0dhrXwW4DsTljw6/SiU42gYA2kmvm6t9Pt2qe6hm1jp2e1k08EPtX46YcToUsgq9yhaO3rQa+GX+ELatLqaqSH7YLb/QJ8XLON6JXkxM/4g3D8d/TA0QNHD9xhD9yJ+eWmgY9FAKjsENAsvNXJIrxd+c/d1UCLO2BVzcVn4dV1CzPeVQDjUDsqycmCK/DjD3xjEy4dQpf4p9wSOyyHDhbvvLS6kv7W7uWLOt3GRSfDJ5XkFJABZGrya6aLhq+QvPQIRw8cPXD0AA+sOaE6ubE1Xyw6mduBmwY+S+mqyOLiOT/AY4QgCL5k4Ed4cDxQc9Ggvfa4RR7tIqiu7MK82mz8gZVfPqnZ9mqxTtLqlF+qC3mLUTeXWbJXKa2Gr6qTZh36exFr8s0N+sCcQW7NEyslXw2d8CMcPXD0wD3ggQfRRPPEUm/uqBnwLBq+L5zgLdrtpDcNfGpOTCYxX29VSTV2eer6dDt+jh54ED1g4N+u+suWrTnm6/z0duu/18rV6fbfiv3VEDdvgJr5ahwSd+NU+0lN39SU2Y6foweOHjh6YOeBasQaAh2w7T7ikMObpx3plv9uGvioDHi277X9JjG4MyVnJyv5W7bgWODogaMH7koP3Ox6rk7t1lQn7Vhlq/EoshoTmPnD3AGWjPll233kwQ49/t07HjhaevTAg+IBwY35otoO8d///d/fBD8PpNKbBj5LuRe5/eEf/uG4W6vGJGbCWgaZsGo/8W3Hz9EDD4IHqlOL7Y2qqClb+/Qi+bq5zEVlryq9rvdJTdphm2tPMw8AfKk5AsDRqs0LED3+QkfDM4/AK8kRjh44euBh6IG6/vo3T1Qj5vCYSxwiHtkewOdSgY+JSeQlVRe8OgmCTGJr63o7fo4eeAg8UI0AqC5OmWHMngd4R9hu6MPtBp/a+/1QrGt0NAGOgIb/TV5wqbkCH9TUYw6pkI5w9MDRAw9jD1RjXjJXAPGG+QFebYIetAfioksFPipQsQnr137t17av//qv3573vOdtX/EVX7F99Vd/9fZVX/VVA5eHH+Grhk+OfnjgfjC+wO36Utnz4Hb1KXeePjS8qwjadgiXaaO5QJmv+ZqvGdfC137t124/8RM/sf23//bfthe96EXbc5/73DGHkHn+85+/gcvoPco88Gvq6MOjD++lMWAuMV+IO37jN35j+/N//s+Pl/WKS24XLhX41NyeVuFv/dZvbd/xHd8xgp+v+7qv277hG75hkwKGSQ/hPNohH34jmUPezfDFP5uq42Zws3Yov/SexeUXHMosmhTd5C+VPw8u4l1Ep+OQBwfo4BA/m2cLGjgrh3aH4GRsHPV93V3pC+PgIrhZnxk3F8E3f/M3j4Dnm77pm07a/dM//dPbH/zBH2w/9VM/tb3whS/cyAh4BEfSm9V3Mz5bbiZzFfmr3Su9im28E20yzulZflop2hG+7uQ6vZt8oY/W2izu+O3f/u3t5V7u5bY/+2f/7O3GPKPcTQMfW0rAtvXLv/zLb6/3eq+3Pf3pT9/+5b/8l9uzn/3s7VnPetb2mZ/5mQP/rM/6rA2gSy8DZ2XlgbLqkMovWHkpILN4K1305zznOSf2HPLwFyi/cDIrDz+kwxeNzMKlAP8Q0MChLJwM+koXLn8W8MCiw4H8SuELFk09QP48II9+mMLvRmAnuJtsY895cDfZeCdt0dal7xBftItSY/CzP/uzN9fhp3/6p2/v+q7vuv2tv/W3tnd5l3fZPvVTP3XMHWv+IHuRnsvSD22D0ylVfqXwuwXupE1L10rvlja+tO049MfC17hY+Ze2jcf6Z9xwnh/01YovnvrUp26PetSjtpd92Zcdx2xGBHOb/24a+Hg+Dzxf+3N/7s9tr/RKr7Q95jGP2d7mbd5me9zjHrc9/vGPH/jbvu3bjvSt3/qtN4APyJzkr5U5zCsnfwjKyUuVl5KDA/hbvuVbjnrgZA/TJSNVFsDJLUADy3766EBbsvAFq5yUHBk8OBqQf6u3eqthFxyNfkC/VDl0QEZ5qfwqCwd4YJWBL9mVkoMDcmDJwRdfKk8OLJlFl6If4W3GOD764eZ+MGYugjXeH/vYx25wY3tNWq/7uq875g3XwwL+XrrgF8GNZBZvjW064Isufwh4Cxb9bH7RV4q/8Ac7vcjuVe+yhRyaFE0qf4S3OZmLjT9jjW/Mg0c/vc09Mc/pr7d/+7cftoo7/vpf/+ubOEQ8cpsxzyh208Cn5kGjIb3754AisAu0y46vmTFCcATQav/1M7Qlu1IycFDJjq+8DmT3T5lD2JHGWxtrfjVW/Wg1y8LJS8F5eE1ZPLDk4EsfWk05bWIfQAdkz6aHtEOcHEBbILr1mhAAABAASURBVE9fzXagoy1YdcqTk5IBcLSFy4NDmvL41TgBX41DYmjb7oO/S4YvpQvoWPgxPXrgMh5YY+oiWXzjCnj9hdRX2OF4yq0UDuRvF5SveV2pS954h9N5iMsDvAXy4Gz+LA0f7Syo78GCs3Wx4Sw8WHVfBb38t9phrndWdeVfGumxzpt7QJ8Z4yThUmAOcd7Y9Sx/u3BbgQ+DqrG4MkB+u/apudhWg1INuSVDXkNANRZh+HbtU43Fuhrlap+vTm1xGcTb7mMyXbi0Zhn0HXuTVtABNQMzdIRq1LlwOoD8IVQjQKtOyKtd2rDKwAnI46vHo0I0HSetRp14S867CaqNTDV8g1eNeumiGw1Oj7xUHr0a5eRBzXoO/Y6+oDrXzzXL1TGtow/qeh9sN/gYb9WQMFEN5No/43SN22pcB+QX1KTVxanyh0CnMV2NWlaeDILrrBp11eVTZWvKwxfUpNWN0yV/UcrmBWxduHSVQT8EPKCN6Nq2UmXgdWO76mrwtfcsaP8CvOUfeLX97//9v6EDltxKERdeV8NHdW+3w1hf/XKYwm8XLh341HTeqqjmAu2rZYvm5PVTnvKU7WlPe9r2kpe8ZEwyv/ALv7B9/Md//PZBH/RB23d/93dvf/zHfzwWcWWqEZQsHb/8y7+8fdqnfdr2rd/6rUOOzG/+5m9u//f//t/Nae4nP/nJ42C1AAEPGKTV9r/+1/8aX3P7vd/7ve0Zz3jG9oVf+IVjN4oMx6nDRCH/f/7P/zl5ARLaz/3czw371EsfmUoyQHnIr/zKr4y2OSSHBtAB3AVG3wI0IK/OFdCozxmH7/me7xntx3NoC5+OagQjbKl9IGNhqJknt+0+9POPsuQBfMcafuYrQI4PpEsP2ZrtRFfmCEcP3AkPGE/GGV0rXeNt5fFANeaKSnaMW7LnQTVkCZ7HV++iw117UmMfHS4FF+nAIwf+f/b+BNC2pKoP/9f33tfQDCogkUZAQEVQEdAYFEFBoon6jwbnGVGCEkWDs3EEh79G/Rk0ouIQcDaJA86KguCAc0SNGPVnAjIoIjTdItDd793zW5/ar+7d7/Z9Yzfd/V6ffe86a9WqVatWrb131TpVtfdZ09JrkAfouVBIlvYk18eHdSYHMvKSQMMf7JJgz2H/4t+aIMnwSbLgGXjrB/WN0vzEZ8kikyyYn5IDWnoLN70HkoNzMK/nJMMQ59C5G4kL/DinwIfueaHA0xAXkGlDvCT1i7/4i/W93/u99cxnPrN+7/d+b1x8Ah88u7Nf9KIXjdkM5cHVV189ZnDMhki//OUvrx/4gR+o3/3d361/+Id/qM/93M8tGyMFNVdddVW94AUvqL/4i78YZcgniyPY8RZv8RbjxWivf/3ry1Miv/mbvzmCiiTlpUezDrbaEY6nXfT81V/91Xic9tWvfjXWCDo4NsloA6ZybLLD3NMpyuEnSwDIBr5IMuwTmEwerH75yr3mNa8Zj/T+6Z/+aaG/9mu/djzaKyhUL/nqg+yETo6ZHJgegCYL6JdOlifw2Cug0vHPtipDv288Lh4yyoAk0Ba2HrhRPOC6dX0lS6BOqbTrEZZODq45PDD5Sca9l5yK1zJkZ9o9kCxfpOa9l2Tci2xxzyen6qo+klN5yanpFhn/6gEjsfpIskpdn0xyvXaspehcg/sTrHlrWlnpKcOf2qfNE5O5tQLfTOAjfph9nf5PXpLxxZq/pCeQ3cItywPODYtc585nknFPJ6kbcuycT+FkqYwByjFqXjzTMIOqb1d/9Ed/VF4t7dFV8pdffvkIegQ7v/3bv10veclL6g53uEMJaKTNENEH6BIwee+H2REzQe/0Tu80ZoMe/ehHj5kcwYc89fzyL/9yeb+Qm1/dbDPoJxmzQL/zO78zZop+67d+a8wMJUtnrC6ybPNt4KUvfemYCRKQCIbUYZZKsCWffrMr2vPnf/7n9Uu/9EtFdgYdgi5B28///M+X2SE3HHvMVgHBIH33uMc96gu/8AvHhi110MNG9evA4Z/7uZ8b+pXxCLD66WTLn/zJn9Tzn//8UlYdydLOF7/4xfWc5zxnBIivfOUrxyawJMM3z33uc+vXf/3XS3DntQQ6AeeKr/kgWc4tegun88CWf64eSLI/c6OPUC7JeP9GcvprLcn1AoXkgDfv2WTR7/p1P+InGZ2i+pKMe3nmu39qdSQHOpNT6ZXYPkn/TCQZ5OQlS3owL+CDHrAuKp1kfAlLsu+TOnnI17bZVl9u8PQf8EmxWx1KFl9peBJoXBNJxsoBPyXZfxw6yfV8OwptP24xHnA9u66TDJtc93gjcYEfO+dTTmVJ9m/G6mMa4QZknCDg3d7t3crACwQt97znPeuKK64YMzJ/8Ad/UJ/2aZ9W3u9B3szMJ3zCJ4x0qxsXod8E88y+4ENA8HVf93UlGHjiE59YAoK/+7u/q8/8zM+sj/u4jxtLVJ/4iZ9YH/uxHzveD2LHt4vb4K6zM+B/1Ed9VJH5pE/6pDGDRD97k8WR6gXKmHUy0/TYxz621KeMusxWkQGCl8c//vFDJ90CCjZZvlKP9n3ER3zECE4Edh7Z/ciP/Mj6wA/8wPq8z/u8MTP2VV/1VWNmTDsFRc973vNGWqD44R/+4cUnlvZgbRYofvVXf3V9/Md/fH32Z3/2qPvDPuzDxvJhkhHweFrBo8Lq/oIv+IKxPMh/7H/c4x5Xk29Zje/f8i3fcpxLbdrC1gPn44Ek415NjsZTV7Lkz/TsQ6T1HckSwEgLYGBAbg146/xJ628E8TM/WepTVl8gz71uxocMvrIT8Nbgy410suhBA3pgoCycZMzC0qktMJAPyAA0PkDjTUiyfw9OHbU6yCcZnGSpL8kYuLVJmSmjnUA9YBQ6+SE9AWvSsDRAA/TpQP4EMpOGD6cnD38N+BMmf6a1BeBPHvp0kOSs1yEf6e8u7y/fybItwnVDpzqSo3XI38LN54Hk+ueFNUmgGwQ7F1LaxQLcZMonGRef2Q0dhMcozdZYmrI8JPCxFKWMGQpLOoISZd28lrJ0OMnyjdALijzC9i7v8i71sIc9rAQJbobXve5144ZXjyUiAY5A4mlPe9qYBbKcRpeZDBc23Z/6qZ863h0icPn0T//08cJFwZAbIVns1kFqCxvZJ1iR790jX/zFX1wv6dkpARqbybHjWc96Vsk3y/M//sf/KPqf/exnl4DJrMs7vMM7jL1GypD5sz/7s/rGb/zGUs67TNio3g/4gA+o+93vfiMoEqDww4Mf/OCxFPaTP/mT5d1J9NGjPeyzX0owyBZvwaVfoHP/+9+/zDaxix+0U33KfP/3f/8IrMwuWa5zLvjUOUhS0ugtbD1wY3kgWe4v+pJAA1zjrjf3WJIRPMhwPctzXQIDFj5ZaTSZycfzpcGXoiSjD0oyvuH7wmUWmKyZUvcDPcpXH8omS91oefC0STm8Fh0z1b4s6MuSpR58tk59EyuTRPZol7TExMlBXpJhMz3qg7XFPkV9HHvode8nGfco+7TFffwbv/Ebow488uqgR5lkkccDbABJoFNAPWAyyZ8Opkyy6EkWjK9McpCePHwgDZKMdieRHJAsdJKRt5Zf04SlzwbkAN8ZC/TZ+kb9tC98+kz5W7hleyBZrockpxianJo+JfMcEhcU+CQZF+e8Wdxo6pIW+HhPh1mVn/qpn6q3fuu3rvd+7/ce+23ku2DJClrQAN/g7MZ3U7uRlRMY3OUud6n73ve+o7x6XMDq8BIj7wXxnhDP+guSXvjCF461W7rpEmwIkFzk9h1ZnrLU9opXvIIJ+2BZjA3k1CnAEESw2wsbvTtAMMQ2HYvATrCinXe9613HHiL1WEay/GaGhryN2TpL7bnjHe84ZqiU8c1DW2C6BVz3vve9R5CjTV70JlAx8/TXf/3Xw07+YZ92/vN//s9HQKgcvrbqML3n4BGPeER9yqd8StmALWg0E6V9zoXZH23jF+3QZqCCJNAWth54s3vA/eD6dw26dtH6AYBmQJIRwOCtQZnqg5wvDwJ7DyXQM+U6e7wV+vu+7/tGf2DG1ZcAZaYMG9DJct2j17C+L9zb7kf3lD5AWboMqOoiqywarGnpNbCfvPLTZnr0aZaqn/SkJ429jbYJkKFLf6YcPdpsdvjbvu3bxnI6HfLoQLONfrJAeYBODoIh6QuBqQueQM+k4cNpvHMFZcGUX9NrHv7ZgDy/kONDqw3e5aP/t80Cfws32AM3qYJkuV9vaKU7F6rAReUGSw5uJoMwfYIH+1jsT7F8ZH8OfpIRMLmhDcbkfVORdmG6aQ3M9OLJx5eWp04dBKy8/TawG55+gYR88mQER8kyi0SP4EKQJKiRrw7llE+CHDNH+G6YJCMtH7hZ8AUxytPJRm1gH8CjSNBktkngRuZe97oX9gBl2UgnOsn45kbuv/yX/zKW7XxTMUMl0CGnXdpHP8BLFpvR8vnCbJoAyTdhNzid6mAb31oO8/IuZfC0VcdJZhi3/dh64M3sAde+6831l2TMZLgGXbdmViw3W+b2u17uLfe5LxDuCWVcu2Zz6BGI+DJjj+BLembWFw757gV56nnyk59c7//+7z/uZfvl1GFGiH73Bz3KJBn3oS9XbLDPUL10sIGNXKMOdfki5YsJG8m495RjuzqUkUcfe8krqx3qpEu+usm+6EUvqrd5m7cZD3DQS0YeebLqJ6duX2osieuT3MNk+Iaccuw5DPKO4uEDeROj14B/GGb+Yf7h9GG5mV5jZaRhsKZn+jBvzZd3FPAff+g7bRUwFjn3eMnSf9KzhVu2B5zbG9PCCwp8GJFkrE2j3ZCwICdJmcV4j/d4j9Gh3ec+9xm/reECJHOnO91pbGoWfdsb84IXvGBseHQhyq8+yEoLMMxkWGYysOO5ucnpsHRMlm3M5qDf533eZ9SpPHnBhmUjwYpZErMzd7vb3YZ9yRLUdHXlpqBTGXVoj84ETZd0snSKaJ1Mkv3NcmR1WGamLOuZJSKHpltnJU2X+uhVBghi1KszMxMjYNEZWjLTfp0zeXXSk2Q/eMQH5Mwk+ebriTavBLCniD5BHp9rvyCKHudHEKSsdvMpu7aw9cBN4QHXfXJw/yUZfYnN+l/2ZV82ngw1o/H0pz99bMy3of+7vuu7yhJQ9SG4eMITntBUjb7Dko/XV3i9vf5gBisEXN/uC3vnBEKWo325AJ429aCA+y0J8bH53+yO5fPv/u7vHq/FcG/KdJ+6B/2WkZ87eMYznlFf/uVfXmZTzcRYflLu27/928eyti9+bPZDrGSV8Vp+AZ7+ix/opNuXFDM+Zm3NYv/sz/7sePCDnC+SZNSRZPxIo35F29zD8qaeyYPx13AUb52PPp3M5CeLn6QnKJcs/JJo0LYko69KFtzss/6vdRKWho+CM+VNeX1/krFciaevdD7Zdy7lldnCpeeBnRvSJDedGzPJCDgMsg996EPLEoxvJG5iA66ZFwGIWSAbn31T8c1LZ6UQOoRNAAAQAElEQVQjsc/FYDwHaHtgBCmCJ4OyvS7w+77v+5ZZGza7cPEEUB6jf+ADH1g2GqtDECAI0Rl4VNyeIb/3YQnKxW4WZgYh0joRMzRsQLNVW9TDJun7nAzg0PK0XaCnXgGWdtl47Fudzs23CjcZGwUc2iLIUY49yqmPnQ9/+MPHY+3a4vX+j3zkI+sbvuEbSoeuPsGautTBN9rFTr6WRhsw/JyITtuTZTZ+2+j8yZ/8ycUnNpPrfLXJ+WAHkN7C1gM3pQfccxPcx2jXogHJE56+ONjUb5lWMGEJ2X0lYGCne9eytvvAzE6S8bMYZnUsA/miZMCTT7f7yoMWghzLVe4by8kCHrMz6p5gScy9IvjwMIAlewEMXeoWoPgy5h51j7mXv/Irv3L0fwIgNurf3vEd33E84GF/EZ3SHnowE8QW9uk72Zek8AVm7mF6tQ9PnWzTZv2q4McMEnvoUF4+OeALln4GP8kIPPCl4cNwOv5huZkmfyZgy8yfZZIDOybvMFYGDwbJMqag8ZMz60iW/CTEByQZM3h8N33ifLmukoxzNgS3H7dYDyTZv4ZvTCMvOPBxQSYZ39SqjyTlKSSBhovMAI72+PkDHvCA+vzP//yxgVdAY3OuvC/6oi8qm3J1HDoa05C+QVmKufvd7z42Cpu9sO7tqTABhWAqydhXIygwjW3zs82+ggkzL1/xFV8xnorSqb7f+71fqcsPnHmx4Wd91meVQGXa36bXgx70oPGDiY961KPGniQ6dXpmRXRYNlBbIhLA0M0+ugVhXs4o4BIgWdpix5d8yZcUbNZFwKLDI0ef+ujRdk952WgnOLEP4TGPecz4/TM0Hymn/Z4uEyCRU4f9T/yhHmV0dmwX3GmjTdSf8zmfM4JEgSefqu+pT31qCahm4CYoY88Wth54M3ngSLXunXn/wYQM5Gh75/yuki9OvsAITHxJkp8ss0SWd5QxyLqn9DX6Gdi1bdnLFyr3RbIMcMqb9aFf0GN2+DM+4zMKlscmgYh9cPoMS+L2y3ntBFsESQZQX5qUse/HLLMZVLOydPgSIijxhcUsjbrcq/oyD3t4BYWAyQML7NdeWPDmtRhmtsgItOzx8cSn4EY73KuCHvYJvN71Xd91zFQrzw90JZEcID2I1cdhnjRYiZx2kEkW3YflZ1l8dgD0hHX+Yd7Mg+XBR0Gy1H1UHl5yan6S0Y4kY3xy3tgF6y/512qDc17b46LyQLKc2xtq9M6FKEgyiiXL/hk3vQtLQKGzSlIGZgGFG983FUGNG97FpvMww+KbnUBFYCTPDMk7v/M7lyUiN7xZFp2PGRGdnRkPet0kgit6dQCCIXUz6vLLLy+dn04nyXiEXjl63uu93qsEXjo4OiYITnwLNLOSpNgjqKFPYKI8/WwQXKHlqYu9M80ebRaEmOHRKbNTh0guydiwSSc9sz51aSObtVtgpPOHr7jiitJGviGnLjrZ7Mkx3xCT5XwI0mbd/KnDpE/QpH06cPL4zgOcLGXrVnbMcw+vmy4N1rzDtPwJM0/aPQDwYIAvDQP0xQiHbZfWvsNtwZOHj4bBmpZ2/QH0hGS5X5MlWHHtukaVXcsKLmYZAYYvHVPGfYF2j5NJMu455QUY8mee+1PfxV5l1AXMCuCp372KJ/AgawbH0pkHF9RNlm66LE/7UkTWLI/lKv3f4x73uBFg2d9jwzV+kjE4Vx9mIAQ9dKlX0GP26id+4ifGi1zpZ4M8tguA2JYsfmoVo40Tk1VGOgm0D9pJzz6jiSTDlslPlnSy4BYZ/8omCy/J4M16JNDJwpemjy3oJKOOZMF4E8hNOlnyk4O2qZfMxFMWVie8BrIzLT/JCICSjP7f9SOQre1xi/eAcwmmoWgw0xeKzynwSZaLUSXJAe0Gd2FN/sSTJ72GJOMClO/GnRfyxEnG1GSdPPAnJBlTk24kAYONap5e0hmRoVMxTkkyXl6WZNSXLJi91Qd5tDJws8Z/kiFfJw/5yVIvFt1rLF+aDsEIGpCbQAadZHROZKsPvEb7/9Jk9xlNsBNPHho0e78DoStZ7CMnz7caPvJNNMl4Gg5f2STIUR6RLGXRQD1vVthsxjm8pdShzYDP+AewDe90cDifrwF+sviXHjB1yFvT0hcbsH/ajJ7Ad7P98vGlYYAnnSy+kQbTP0lOuR7N1pjREAzYo+ZLkBkTQQOe4MXrHeh2zQsCLAvZ12OpzKZgX6Zm/6Ieg5w6fZGQrw5LWF5/YfmbDrp8kfGlx75DdZlpsj9HoKK84MYLU/HNGnlCyJc4s0vgR37kR8aMsddS+CJjeY5+S89mpMwe+TJHH/v1XUnKsrhZI7PR/+E//Ifxni6z2NqqfJLRdwjafHnxRcZ+IO1id/WRLH60p8hSWrPGvhZBlLY6B4ImfuJLfpHmC7TzSM7+KXrJCxAsM5KTz0b6+EI+mkyS8aJYaX5IMl4Ua1lw6lYnu+hWXpot9NJvWc9SX7L03fw/0/xAN0yeTXRpI33ytJtN8rWDDL1odrNDf+kpQFsrHtWz+8onp/aBeFu45XkgyY1q1DkFPusaXbQgyeiwkgW7AXU2SUbwkBzw5QEXHqwDSVIO35pgIA8k2dctPUFHgTb7YenJDA6dyqp70uTwkkUP/uTBIAmREWjp8CTongEMeoI8QM/M54OZn2TYK59ufBigQZJT/JIsaWUA+8nDoPqA+arJUZYeIJ1kdIbKskVZIM1GmOzE8qTJJtnXV5fooZ1nA52hzpEcN+hE4bPBlJ9y0vToeOmUTjKydcT4I3GJfGifpiQZ11GScR+t28kPoPpIMgJe6Vm22eM/ybh35LneDZbf8R3fMZZkDXxmcwUsZjrtX7MsbrbFbGeS8XZyaZuhbSw2a2I22UyL2V3Xv0DIPY5v5tlyteVkgZVAREDh3mCQV1Uo64uVZWFBi2ADz31l9pedZmO8L8uga89cknE/fs/3fE9ZkresJvh593d/97FB28ZrG6oN+Jawqw/XjDYa9LXHsjT71WV21+yR/UquS3XynRko+fT4csNvrWr8JxlL9vZEJilBic3egid1Sdsk7g320gIzy3300mNzuQ3fghd1CtDsW/LUnHx7BKduAYW2/szP/MyoW9DpHFiyw7BXy9K79tFvf5XN3QIU+fZaeRBDPrv42rKm+0WgQre9WcqaZWMXe5OU96bZQC7PNWcGzu9EJhkbwtlomZBu7zljlzap1/lyLc3zjbeFW58HzjvwOZ2LkoxOsE4eydKhJafik9lkxxMZLsBkkUFPSBZecirWkZGZeqSTjKTB3c0goZNyEyUZnTKevCSjo00ybKg+6JPX5MibOAlyH5KMfHUCZZKFhyaYBBpyyQGNmSy2kE1ypMyUSzLs0+EkGZ0qO5OlXPXhpqdLW+FmDTm26SillZFHj7QOD04yBqNkwWTwLxVIFj8l18ezjcmSJ51kPO6cRHL4ZhCHPpIlf7L5N1nK8rG0vCTj/DoXk4d/KYN2JhnXINo15RpFJ4s/0PjJknaPVh9JxuykJWEbm+35sy/QcrjAwmyJzfr49tyZERHM2PfmjemCE3vtvNX8vve979js7G3uZMzAyLckJt/b1e21MbvigQky7GSLGSZBj7eiK6Ney072D5G1/8ceQEv6H/RBH1Ros0LuK3scvXvL3kNvdtcOgY92mGUQND3lKU8p+4fMXvCFLzYCJDZpp2uILcDeRstk+rV20ejH+E7aPa/84euL3fTRow/QTraS84Vx2iHPQw/2EqpLvi0C2iQQlM/32myJX/18P3WT8eXzIQ95yLhvLMlLW0on6zzyv7JJxktabfoWtCUZS39s037tVnYGJM6TgJc9yfKUsLR8bTdbYwZNPWx3nuyXRPMLu30p1l52eOiEr5JlNknwqCwfwYBf4S3cOjywc6HNTJaOa13+dBdPcqosuWThuViThcZf6ztM61ySRVZecv1BO8noIOS7meEk0BiIEPhJRtoNgZcEOgWOssfNkmSUPUX4ZCLJSerMKDmznLrVNe2TTnK9AXkto8Zk0UteemIdgo6dvM7DY/Om9H/1V3+1bKi0IdMTMZcS+LZ3FGivttuc6put64qfzD7C/HauQD7JCOLRlmksvagDrOu/GH27tn9Nz7bYJApcP3xqGUq7+cHgmWTcj3zjWnbtwUnGgMnPsw+Y16fAwcBmEJ06zNoY3AyWBuzHPOYxo7x9cfbTGZSVMQAnKQOePPe6wdmAS5dBVhBDl7137HFPuAbYQt7SmnwBisHXAGoJzCwMHWZmBAhmkARKj+plE/eXfXU2PlsCEyBYBsM3YBvYzeBom/bTA+Srg37XIltAkhIA0EceD2YfX7rGzAaxG08+2l5G7TUbJKjgB7NcyqpPEMRmbeUTbcRPMp7+lE+WTnsGzUTRk6TsE7TfUF3s5nf6pe1vlG8bgrTzID118420gImdyvEF/5PhT+eY3QITgYvzIO2csYs/+YhNAtAkYw+nGUG2sJt++yfZLq3t6mGTGSvLivwtL1n6Sr64+WBb883hgfMOfNx0a0OTnDYIWMuhk0XWRSdN16SlzwRk3SBkXMTJoitZMD5IAg1IMgKFJMPGJPv8QfRHktExNzn+p+6ROPmhbmSylEeTg5OcoptsEln7kOQUGRlJoAHJAT0Y/ZEsvCSjDbO+zhr/6uE7HZSOJMmoY2T2h7zkgJcsnYQOy9q6b6G+IftpEJ2ywcA0/6UEOvWjQHsNTnzgpXF8yL+gXXfW/yTXk0lSpuLNAPChOtSNhtdpvIsF2H4mMGAB1w/sSUa+9bSmfRjr65B/BTeuXXSSMauZLP40+CtXfSQZwaQlimShzcwA/YBr3qAJnD+8JPuzTQZrMvJg9bHFAK3MlIfZg+feqD7QgrEmh31sBknGPUYnOwzC+OTVp0yS/f5EHkiWclMfO5QxqOPRlyxtRMtPMl4LspbDFxTws8Hccpfy7KdLWViafcpqd5IRIJCVBkkkR/sQfEQ/GtYWvKkzWQLVZClHt3qmPMyXyYGcsklGHbPOdRl1kKk+Zr70lIHV47ywpcWG/9lHjv/VOfWQTxb76Jtp5Z0HS1+e8BW80Sefzi3c+jxw3oEPF7lgDgN+knFhJqdieUCZeUGiAT5IAo1BHv8wyJxlk+zLuejJyp/gxkAnGfbIB3iAHhgPJIs+PGXxgDRIFj3omY8GazlpkBzom/mzzsP50hOSg3rw1KVccsBPFnrqJacTgPH4IzmoHz9Zpnjd/HT61mM93zc+A40pf2AZ4NYCpse9Tdc+D35Jlg6bv/gRPgpmnvMiPwk0Bjv7U+xT0LHyo2UPyxWT9ooB9MUEh22WBq4XgAZo4G3jZhTsz7A3hHP4F+Y7fpvXKJ7rEZ+MmRRBU5Jx38o3gE8ZZckZ8HyzT5brWto9MOXoJzdlDHwCEzw6BFPqpN+SE5oMTAe7Dbh0kje4Sk/AU6cZQjLKebw9CZXj9wTpUS7J2GScZLyCw34WeQZe+tBJFhJm2gAAEABJREFURpCXpNhOH0wGZps8dWqDpTxLfZb+pixbyGgzmxhCtzrQysH8MHnkyXrjtDrk08c/ZCZPGXIzTYYtMD4b+UQddJJTN542TDl5k5avPjygjDw8+vDQ5IDrQL76pAEb2YqnHjxYOfoAXeziH32dpVEBEP3kyaIBGqgHoLdwaXpg53yb5QIB63KH0+u8NU1ufbFNespIk5lpWBofoF3I8Mxz0UvLP+pinXny0cqtQZk1f02v5dBkYXA6ffLAmfTIA+SOAnmH61IfWXmwNBmAxpOnM8AD0hN0AnxFDo1vP4D9Dwas9eAlfTYgD84md2Plz7rMqJyLTvKnA+W9p8l0PH/xBR8aqHTWfHQ2UIYMeb5WHs+Mgn0U3r00fSsAQrNH3RcTHLZZeoIATmCnbTbJop0fyy0Gmjk48tMEfprX4eTB04/KSPMlHlqZmUY7Z/L43aDsvBnc5qBHRj7Al5an78BTRtlJq8MAKh/frIoyaHkT00VGHhvYJI3vS8SUVRfd0uTYJ03O8hU+ncriw3j04dMPpJWF5dMF6AFktIU/6QBk5U1aOXLqgemXj48mR6c0IAPIS9NHThoG5Kdd8tWvDJCv/c6jNFl61CkPPYEOPDbAQN4sgwZ0kSFPJ560ugVE6FmWP/CnvXQBfR67yDq/dNJDFt7CrcsD5xX4HHWR4E04V9e5eJUhP+mZhvEmSJMDeC5+PDcbPEE+Hhk8GO8wzDz5EyYPJg8fBeTxJ570LDP5Mz3zYbbBZOQD6aNA3pSHpckpC0+Qd5hHFs/NPuXwDoMb32O5psZ945vg0V5vn4XxDAjAtyT8yfOtGO0b8wTpWQ5v0vBhmPn49ErD0mCta51mCzn52sAutPLkJkhPwJs0LM1+9OwwJ+Y3/uO7wz6TxgdTBg3kAR0uu+iG2cZena56pSdIT/tnu/DQZN7whjcUPXgAT3oC3mGQd5inHB47AP0wnjxlYMAeaXlgyuFNmpw8PLq008CmjfzIt4Av+MR1ykd8Jg2kARrffW0QEzDhSTsXaDrJ0rPWqZx6DWZogx4MyCo7dUjTL48+6Sk/abLqUceUIS8fGDxh+RPoYCt5skCanPonTDn68egC0upVHqzL0YVHRhlpeOpfy9IByNIrT1l2KoMnD2/qwUezDQ2kpywaKAfkAzpgdeBPIDv5fD3l8KbNUwZPPpsBHXhofGk0zJ5Jk1GvNF3y6dYGafkwQK9BGbLyzIyt89Y0nWDN29KXlgfOK/C5tJp+62uNDmW22o0NpNf82VHCOgp5giOyYA5uOjYdiHwDH6ALKAsbkGAyeEAaxkOvZeiXnnkwWXLqUjdgFz5ZeeQMgDA+vIYpg4d+c4I62MDe6RM8trJdG+VNe9ky85SbaVj5WZYMnjQgC9AALR8GaIAGZKQnsAGNz5ZJw+pSBpCTBmzHU2YNeMrhkUMrtwa8MwHdM39dDm2gg4FzD0+QN3l04E98mKYfD5BhLx568uA1yAPkAFqdgNzk4Z8OyKyBnDQ89cAT6AXy14AHJo8OaYC3bo80Pp3wWlb6TEBW+Qlk0TCYNAzwDsNhvjRgDyAvra5JSx8FZM4EypwuX94aptzkzfQW37o8cNbAZ95Mty633DJbe2NZ5aafnc3UOc/zzJNvQDSoAd+Q8Hz7MoAb4ACejsw3LrrIStMH6MMnh5Y/sXyDFh4ZQA5/Alk0Gd/W2KR+5dCw+siRUR5Whr6bEtgA1A/UzT5+YqtHe/Gk8dmqTWjl0PIBf+KhZ/vQ2gXQAK0uumDpSUvToTw+euYpO/PRQB6ZCXgTlGentHz4MJCZOtFH5R/mnWtanWuY+tkMzqRnysJTB3rCLDvz6AMzLR89MXrm450NyE+ZSU/Mhpl3GJMB+BOjzwT0TZhy0mh46kHjAfQa8A7DLAeDw/kzLQ8clT5dHfhT/kKxOsG6vPTpYC23pS9eD1zotXMOgc/exeuVreXn7AEXEDBwTaywwc7A6fF3yxuCDgO0wVu+ZQ/0LKOjkZaHhieQmTSd0gA9650DCkyWDjLSMFn1s8OMCAzIAXrIopU/HZwt/3TlzsRnn3z1T8weoD75AqCZb6nIpljLReT5jYx28TUeUAYG8gF9E+jDkz/pmYc/65ePBmgg3zmeNP/SIQ2T5W8y004y8sGsB5amDw1LHwZ5h3k3ZvpwvYfTp6uL3IS1zFE8+fjwhbTnQsqo6zDcWHoO6z1TWrsnHCV3OE/6KLkbm6cesNYrDda8LX3Re+CUBlzo+T174LO3OaWibeLi9cC6ozx8wRjk5MNaCAtqfumXfqm80M1L4rzt1htXveaejGDI23S9x8WgqDy9yqKBgZPs5MuTNsij5ZPDg6XRsDLwlIPJyPcm3G/91m8tb4RdD8TKTBlyNwewAagbtm8FFsyYOYN/8Rd/cbxl1xtrv/7rv768Yddr9i0h8itfeyuuGbbZHjrQAD31S/MTzK/y0JNHDg3jw4Asn6rXe3i8F2aCH3L0lltBlzLKw3QLNGE6Jkavgew6jcY7Sh5fPkCfCcgAMvD5gDKHQfvxzkePNkw4XG6tCw0Oy5wuTRas86XBmofGA2iA1hYw0zCQN0EaSMNHgbwJR+VfCI++adssjwek4TXgTVjzj6Kdiym7xbcuD1zouT974LPZBj6X+qWkMzncRgPds5/97PIzAH/8x39cnoTwzhuvhn/mM59ZHss1MHqtvd8vMhgKQAzcBvdJw3TDBnFLOAIB6XnRwnjKArMLbAI6S7bQQU7aa/G97v7HfuzH6ud//ufH7wLRN+UN6GSVualBvdMOdQsctAfNhwJEPyHglfteKWDDsPZ4Rb+g0k8B8KufCvBIOH9pG/+gYTMw9OGjgWU0eWTUzw58aXznhO/w2WMTszxp51Ug6acW/KyCnxbwcwzOvd+2MjOlDL10qBdmA8CnB42PxgN4a5C3Th+m5Z8JpjyZSa/xrBOeIH9NHy57OE1+gnLoc5EhdzagDxwlpw4gb8pIAzz4MOADfHgNdAC8mS8N8M4GyoC1nLIT1vxJy5s0fDiNd76wtgF9CmzHp/N15yUlv9lc2IrU2QOfS8pNt+7GbM7QSazzDF7eb+M3cQyeX/IlX1L/8T/+x/LuEO+o8UOGZoN0asoJTAyGlmh+5Vd+pQzifrDRLIKASMDj93fMcgic5Pl9JWXpN/jLU87v7HjPEH3AGRMMCWbU43FxPy6prDe7Csr+4i/+YrxHZ9oDK3c+cCFljtI/9bCP/XzJL2zHEzB6g6xgxOPffOpFit5G671Clr6UIQurw+Zyb0X20wgCPoEKv8oTJAk+v+/7vq8Egmbj1CVQ8aJKv1kkT1kvFMRnj0BIUMav0s6pNyV7oaVH/b312G86AeeIrLbRPUH9h4HM5GnDhMlb47Xsmn9DaXonTF3Skz4dJgPOlk9mwpQ9nJ78iQ/nH05PuTcHVtfp9J4p76gy5M8EyqzzpddwVB7eWuZ8aeXBUeVOxz9Kdsu79Xjg7IHPBUZUtx4X3vJaeqbBZlpLZt0pzEFWPto3fYOq3+rxOzmCF6+Z/+Iv/uLyHhqv4SdLj5kD+X5I0G8RWf4ye2AJx09i+KVlwYpZBMs33/3d313e+yIYEkCZYfiar/maMkibcfi6r/u6EjQZbA3UZNgkADJA++kEr8D3Y48Gdy8NZAeYbUKDaeOaj5YHZv4ao88V6ALkYYAG7FeHAEjwIMCwjCW48QJF7/u5z33uU+gv+qIvKoGQl9MJdAQXfirBTI5gUeD59Kc/vfzgIr/68UxLZvxstsYMEdq7dfwUB5/PH/u0jMbnT33qU0v9fAnYyKfshL1A8HGPe1w94QlPKD8BgacObwj2swHktEWblF0D3rrt0uv8w7R8gH8Y4wH6DgM+OMyXripZAwR0Uy8Gf8JrnjRQFqDJkTkM8vDgKYtew5qPBjNf2TWoZ+bBa9k1vc7DPwrIAPrhCVN2puHJm/h0vKP4yuC/OYDuM8Gs8yiZc8mbMlt8aXng8DV/rq07h8Bnu9R1rs68pcvpNNY2rtM64pk22Jk5MNAJdgx2BmBBiJ8V8Ns4U488F58AxGBjEPc7Tt/5nd9ZApY//MM/HIOtmSA/0viN3/iNY8+Qnzggb7bGoO01/AKnL/3SLy0/CikAEEyxhX51G4jNFuF93Md9XPl9Hm8J/u3f/u0SEBnMZxtgwM6J6dFOGB/MPPSFgPJglp26J09andpiloet7DRzpYz9NfLN+PhdITz5yvOpoI7vzcQIKM0OmTWyt8mSGX1+10ie5TOB6tu+7duW8yc4EsCY7TFr5/eLnJPpS9hsm6UsIDj9mI/5mPJTJvZ03fWudy3nxRKdIBW2VMe2aSOazRO0F0jLmyA9QXvR5Na06wH/qDL45GGAVhag8Sbg0SENz3x8vDWs89DkZ740es2TPh1M/cqhgbLwLCPvfOgpexjTAw7zZ1q9k4alAfrWAvwDbi3tvTW280LP7zbwuTVeLadpsw7agGZABC4qg6zB0sAtbblEBzqXSqiy7GIGxi9Z+yFGMxJf9mVfVmaM5PvxQfmWs/xGlSUtv6BsgL7zne88Ahj7hvwwpAAJX330mikx4AqwLI9ZgmOHAd5+GAGEJaK//Mu/HD9jsh48N720x1bADqB98JsT2Ec/m/nRTI9ZHNhyEhu0y9t+73KXu4yfZ9BWtssTcCov4Ln//e9fH/uxH1sPf/jDy5IWPzkHAhaBn+W+n/iJnxizRt/1Xd9V7/M+7zN+G4lf+dxs0aMf/egSJPH9Qx7ykKJfXfb5qIOsYFJwI4CEpQVlfoaD7YJO14HZPTbONrLzMKz9fTjvqDR5+uiVj54gfRjI48EATR6WnuB6xp/pNSZ7FEyZmXc4fZgvf9ajLvl4MMCbaRjgT4wG5CbMNBkw0zMfxgNoMmCdRl8qoI0TDrdp8ic+nL9NX9oe2Fzgw1dnD3wuUPGl7e5bbut0ANO6NT15p8M6TmBANGDb42FQtGRCj+UOA5PB9yu/8ivLTI0On7zB0GD82Mc+tiy1eCP0Qx/60DIomyHw0xBf/uVfPpZQzE68+MUvLr/p9AM/8ANlRkmepS+zSWaLLHtZEjMLwSYDtHrMfpjhwPv4j//4evzjH18vfOEL66UvfWmZ3RBYmFVhF1urD7ZLK9/JERzh0QHwJkafD9Az4XC5yRfA8Sdgg0BGkMN/lp3QAgozWWZsBBqzLLstOZrl4VezOGbCBEtk7n3ve5elRX73o5U2mVumMnNjL5bfJpKWZ6O0vTtm4uhVr6U0bec3QZg6+N+mdk+bCdoskTkPgiXBrrLktYUNE2b76Zv06fCUUdZ5ggH+xLOs9ITJOxNmH3kydEujwdQ/86UBGZiMPCCtPBrIw0NPwEPjkwV4AA/IlwbTZ+jJJyMNT5h5MDicP+XwwZRB3xpAeyfcGtq7bePpPeA6OH3u6XPOHvj0t+bTF7+ocm71xp7LRaLz1rEaoAUs9ocIUP78z/+8PF1eW+sAABAASURBVHVko6xB24yDQZ1OA6R8g7TlFHtNzMgIgOQbsM04WJYyE+S3nQzeZmqUMwMk0DKIyzMQmXkwOBtw1YO270eQ4IcG7Vch/+QnP7ksEdnkTB959qgX0AU7+dqlfeg3F6hDkEO/utmtfjM8AgazWQ984APr93//98cj7J7sEuTZmCw4mbNY9NAhEOIjy4SWAfkVX4BnGfGnf/qnSzBknxTfafvv/M7vlHICmLd/+7cfm9ItYdmnI5BV3iCsDjbBbGSrAFcga2ZK4CvoNPOjTcpok3x+VI6uNdCzTp+JnuVh+siij9KBdyZQVj5MBzulp96ZlkcGyAeH6aPSk6c8mOmJD+uZMhOTY8uUk542ofHBpOEJ+EfB4fx1etKXAl77kB/O1Kaz5Z+p7Dbv4vPAhZ7vcwh8LuxxsYvPhVuLXUQ6Yx2N2YTP+qzPKgGJmQizDmYL7Pv4yI/8yDI7YzA0UwCTNwC/7GUvGxuXBUhk6dTh/+3f/m0961nPKgGLIOhOd7pT2dxrCcVgbIOuQEYQYGnMMo6Bl25nRvBkmcumarMYZnw+6ZM+qYClHMszlsLIsn9idUtPjAbywZqWviGgrYAPYXXShxaQCeC0yeZwy0s/+IM/WGZl+EVQYt+SgNMMi9kV8ldccUUJXgR1ZtoEOgKUufxktsveKJuff/mXf7kEl3wjYBFEWRrz5Nhzn/vc4lc/ICoIE7yYjUOrz9KWdzZ97dd+bTnXNlsLnuaSJDk62aT+2S54Al9qMzx5R2H5fDTz0HwE8xOYQRY+mLJocut6Jg8mJ18dk572SpMBZGY9+AB/gvonHM6bMnSAmT9p5dCA7Dqf3fhk5KEnRgNpgAZogFZuAt4EeRPw1HkpgLYcBbNt8tbtlgbyXQMAvYXpgUsLby7w4auzBj6Xlpu2rTmTB3TKOgodq87EJmP7df79v//39d7v/d71KZ/yKWVZypKJgOU+97nPWG4ymAqELJUYvPGVIft+7/d+dY973KOk/92/+3dlEy9dBnH7UQzUNjxbthI4PfKRjyxPjtn8zB52wAbqj/7ojy6DuGDIQG32x4D8IR/yIfV5n/d5pV6D+aZnKbVBOaBNYPLhM/nhhuSpB6x1mIVhj7awXTDhBYXarL328HzFV3xFaYdyfPS4xz2uPE0nsDSr9eEf/uElKPrUT/3UEZiYARKU8pVlQgGS/Tv8I6DkC+U+4RM+Yfj8UY96VAksnQ92AD4VFAhQ2WE2iv8EVYKkxzzmMSXIFYRpE19XH3yqHXRM4FMgDbfYWf/pJDtBvcorOHnSk4ZnGl7DzBPMaBPAm2l1reWdD/kAf2J8ZfDYAU8enegpC5MB/AaTB2Rh8rA0WhnpSatrAh5aPjn6APowkKUTn/wsN+Xhix20TRsmnrT2arvZSoAP1nLSW9h64HQeOGvgc/zE8dOV3fIvAg/oDMA0ddIGLx3ITMuXBmj5OpcZtHiM2kyFvTsGQB29zbMGWXtIlIEtZdnkbCA1yHoaySyHAMfTQgIpTxhZsrFcQ4/ZD0HAN3/zN4+gRzl1sAXWybPDxun3f//3L3tTZkdvQLPUJRhTvxkJtig7QZocMGBr27rdaEDuXIAsOCyLR7c61MVuNqDloZWBBTEexzfD8jmf8znF9plnhoev+cgsiyDHDIxZHQGMQOlDP/RDS0BiScrSn+VFQY9H0tWnDrNjglVPaPG5/VXsU49gjAxMp/LehP20pz2tYKCMYEo7XAvKTqysNFAfnXhk0QBfu4H0BHLKSZMnh8bnO3mTBysPyMoj6/yzxT4p+8vkATrI4AMyZsvMXk0dBkt6wdSlLJoMkAfoEpCZcZz1TDmYDHn1wABPnrLsYevkoQG/y8MXxHtK7/nPf/7Ys2bfmpdamomjB9A1wQMH3q9Ehm3y6aFvyrADyAPoCdJAeg14R8GUkYeGjwJ5pwPy67x1Gn0YyE6etgFpfO2ELaV7galZ5tnuKTdlZhny6C1cWh6Y9+35tuqsgc+J4yfOV+dW/mb0gBt/wmEz8PF0ErDOAdYpyAMGHjwXlDTQAV999dUF0Hg6bnLK0qPjV8byis5YWgcvsJGeMvYG6eiBPOXZQ16Hrrw68NUxy9GtPthMDztnPp66DGjKyRMw0asMwIcBndIT8IB24aHPBciv5ZSddqhD/WDKsBeNp+38wg98Mm2nQ3v4gi6zMnSRAfzEP3jypfnD3hz59Gi/fHlk5cPqw2cDOXXNtLaol22CR/VKk6MPTR6tPHmyeJOG5U0+egK5WZd8fLw17ZzhAboAORjgs2Py2Gbg864ofLbxMZ2W9n78x3+8+NdPqgh+8JWdwB468SemQ12AHOy690QiPXxKFn+WQwvi8fEm0A/YpG3k6MSDyeMJqrxzyRN4lnq93sE7ryxdrmWdP/Xb22UzvM3+9Gj7rFOa3oknPdMTr/lr3pqPBvIPA/4EeWh4wjqNBvJgoF0w3qSlJ+BPwJsyeHzGn65/TzQ6z74gyCM78aSlt3BpesC1fyEtO3vgs53xuRC/3mLL6DRcLDoFnYcOEz0NnjQ+kNbZylcWT4eDJy0f4ANyOvqZp8PCJ6NefGmgfvJgysknRx5PZz9l1aluaWUMfGSUwQPKCSpgMvIAGuBLk4WlJ58udUufD9BD3qCp7WiAP3XKQ8/61A/IkJXPHzM9aW2WLxjhC/rpoEt55fCUm77BB+TwlV8D/kyv85OMp97UqS51kKNLPWDK0zGBz/DB5KFn+YnpwSdDLxpPeViAZmbGzIoN2l6HQEbQhqd9ysI2fCsnaFDG6wxscCdLt1kAe77oteHech55ZQVBfovMpm22qQO4npTF8xJIgQ6b8NXDBvVL2+Avn5wyzhfd7DBjwyZ8503wpT3qNEDjsYVtZASsbPF+LJvQzYxadvREnXOhTsAu58W+LrOk9sFZcqaDPvlAW/CAcjAeQB8FU04eGqDXgHcmHWtZbSMPzlRGvnITow/Dujy9QHudU/v7PCXKx7McH5ABk7fFl6YH9i4wPjl74LOd8bkor5gzdSQ6BIOYTtSgaenIN3xLJ7656kx1zkDau3ImbdkKD5DHVxYohwfUgecdPGSVQ5MxSOApSxYfjc8WG33xlbGcpozOTxm0jdFsUo6MepSVL41PDh+ggXyAdlLZyA86Sml14KHPBaaPYTD1aIt6tGGCOvHA5KEnsB/Iw2MX27XHOaKTX+gBM58Mmpx2A3rw+RIGytB7GPBnvronKIuWfxjI0yMfoNkH2AH4gz/5cWI8PgL409fy0Z50s7zmDdWeSDMLYlDztKCn3gQH2maJw6ZwZZQ1G+MFjjbUCxYEKPLYpi7Bic31giIbwc2meOTfZn366RDMKCNgsdFe3TbhWyYU9Gij82CA9RQiG8020CXtXiJvidAGdG8ff85znjNeJPm0Xj5kvxdJejJP4OWcAXUbxLXLkq39X/a+We6kk5/IADJk8d0D9n8JjNgFyJDnZ1gaSAO8CfiThtdpsgAfyFunJw8fzDS8BnngME8afw145wLOJ3CuXIf2uQlOfdnBB/Sei66tzMXvAffDhbTi7IHP3naPz4U49uYsc7iTmrZMPqyD8M3RAOD3n2DT57BOGnh8HZ48j7aTxUfPPB062m97eVJJvul6Mp5YUoZuaTJk0X6XS1q+QQRPWfoAOfrwyZIBHq830E0Z+YA8UBd8GOjG0x6PkRsI+UInOm8gnSbe9NlRmMyaTx7QowP2Ph12TjvUx1ZpNoBpB7v5ACY380zfA3z5+HyBpyz9MJ1oZT3BJb0ugy99GJSVRy8aoAH+BOUmTQbgweu62KCNzpMAxqDOR64zfkED9OFBmiw5MyYe6fe2aJu5/bSHJSvYfhYzI/wMzLbQZ+AXBNj4bj+ZIMfMijznVH1kPfVHN/tssrdPSgBhX41lRYPolPXaBE8LkhHo8Lk62WmmCXgj9hOf+MTyviSvEnDeBT42+dP/oAc9qF7ykpcUWwROXh7pdQPayRZ1sY+daG/pFiCZ8bGx30+3eFiAXa43gzs5ZfhJICYQwqOTb9hHH1vhCdJgpskDuvDQ6iAD461BPsBTBkiThwGeNBlYetLy0WDqnzwY4M9ysyx5eTMtX9th8oeBL/gAVlY5sugtXJoe2Nu7sK04Zw98LnAq6dJ088XZKh0Ey3UCOgNP7JhKN5h4UZ2nqnxzhWfaU0cAf/LkA3wbkeWhbYyVJofGJwcMCkC+b8/y0GR9KybjGzaejh+gZxk0GeWUAVNe3fLwJpCbfHkAbwI5PPsnDB6my3WWBuPZYU5fwYeBD9cgX5qPzUKZlTHw2ww+61QfmwAanx0TpPHloyfMfHnazDc2h8P8g+dVA8qhzVIoI60M36Hpw18DHpBPdoIyaLLyzwXIs8tgbbO2TcWWbcw+8S0fGbAEKa4/WBotz+AGC0Tudre7jbdUv+d7vmd535EgQ+BDFvCz5SKYDudNEDJnSmyit8RFF3nnlH4BhKUwT8zZNE6/x/ZtDJ92mvXxgsypSxBjs74XRLLPeTYr8+QnP7m8h8r9Y1OyoIUd9AgczVYJiDwR50lFs03OjYBKMKNudbFLYKUdghibz5X5xE/8xNF2ZbzqQTtcq/wmqLbHhx1mtLQPaB8b+QWwVTm61SNv8qTB5E2arDKTj5YH4wE6JkgDaZgsoIetsLITpGe7yStHDr3mSytDFxpoE6ytfD3Luc74xhchwaFyzj195LdwaXvgxAXGJ2cPfPaXui5tB94aWqfT0Nl42seAZzOlQMW0vU7W1D8sDdB4aGBgg/ENuGuQh+9nE8jIw0ODSQsInvGMZxQ5Ty75pqwT/7AP+7DxmDa+5Qr10sc+A71lDHl4dNM5geyEySM3eWuMD+gTPPgpCIOOjlXHvO5sz/WaUMYAb6Cm09IHG9UDa/tsM1vw1zBtJisf8JNy5GBADl9woh7yAhN8MwWWBc1+CEL4iqzy8idI0z9hypCXRycgLw0fBvnywLRLeTbRx7fscp0ZgE6cOFEGK4MzX/MV4HM+lo8W4Ago0Hxqic1gJjiY8s6RAV8ZOueSnHzXt+U2OpVHw/QZKOkRnNChrCU5elyD5ICNzHTSBwtk6SXDdkHVU57ylPF7cwIQgbOBlk2euhMkCXwFVfzmtQJf/dVfPWaGzII6TwIjOtmhHDstW3li0syVwMfsnWU3b0pnCzvN6thDRN5TjnRoGz1sk0Zrh/ucHwB68tCTp6w0TD96YvQE8kA7yQLpw6B+PJh/0YD9dLFNHlo98qSnbTMNk8FXl/LK4msn/tQv6BH8vOhFLyoBJhll5JvRneXwt3DpeWBeR+fbsrMGPnvdaZ2v0q38zecBHcYEVugEZhrWEcC+9Voa8LI7nbEOF6BN8QM0HhpIT2wDJhpMPh55GN87feThofG8V2a+H8Z7fiwB/OZv/mZZzjEw6MBs3DTdb7mDPBs9vu3bMKCTLoCmf4I0mOnDeOZ5/N1j8wZCHSmf8JVkpwH9AAAQAElEQVSOmN9OB2SAfFg55dFmfDz+ze7ZRjYCPgHsYcNhIAPkA23mM/TEypMxMMrnE/Z7EsjSk2Ue7/nxagDtUwd/KTMBj84JdOPRDZPDg2cafRjk0UEWVh+ZyfcIPp8YtPiKn3RSsDSQL20wQ/Oj/TmCFIOWJSJ7Xfz0iUFXPn1etChgoE8wo4wAS9BihkSe4IAOeqXJCsTIugcEMn4Xzn4cOthjEPUTKpZB1UXG8pUlPGmBmzSdAlmzYjZOq1tdlsT83hxsWcvsjCVAe3rM9LDbEpjg0MDMRrr4wHWnbRPb2M0ubWeb+gW1XukgwLV8xz51y6dHmg5tBXjS9EsDPGk+QE9Mh7rVgydNjgxA0z9pcmsgD5w7fLrmOZtltJmMNLvQ6qJ7XgOzvHwgj4yy7GeDcoB+b3j3aL+9U4JMsupmgzLqInujwVbRLcoDe8cv7AXLZw18XEjb4OcWda4vyBgdCNDB6BgokZ4YfTZYy65p5dZpnQ3ehHUennw84MWDZnw8xm6ZwbdjA6iX+fnWrIPXuesQlQXK6djQMJj0GqNPB7MMW3Sw0vSSh88HZnllAV3w+cKsUzmdPLwG9yJfCAjMsAh8LNUYmM0GCBj5TVk20AevddyYNP30wYdhbQMfA9fdUfJk8b3924yK9xq5LlwPnlyy5GTA89Zv/F/4hV8YP+xKp+tC0OxakSf4sTnYoCewoJvf2GdJjLyXaZqdMeNpVkfAyjbgvVSCo/mOJTNagjhBkUAEbbDlfy+PtAfJzBQ/e7O4GR8vo7ThmqzB2N4s9bHf02ACU/aoTxtggY7fqPOUki8lAn97ndhDt/aQYys/We7TVk+L2Wvk0XY814RAy0yZGSezb3xndg4tWLA3y6wgGf4WpNvvZ6M33/O7a8zStNkpZfAtJzlP2sPXfGkDtxkwG9DtlxLg0WkJ0O/xWfZ0b2sbe2xQd4/T5dy4ds0Uun7NcGm7drFFMGNflpkcy+ICVT5wbpxzfZmn9/jf8r08/mTjxPy8hUvTA66fE2+upS4uc+PBW7jle8ANP+Eoa+Xhw+AwLX1TghfuGSx0Xuo90TOMOkePBOusdaQGFLYawAA5ndsE6XmN4kmfC5CdcC7y5yJzQ/QpO+vQic824ckzOBh0zK587ud+bv3ar/3aeLeSfAGRGTzT/sqSxzdgwjc1sGGCc8ce7QHoCWQEjs67pS72P+5xjxu/Nm9A/OAP/uDxY7dmSQQu8s22GAgFI2abLI16AaTZEHz7a5QzGyVQEGjYV2PGhE6zMoIpM458aSZHcMAmgZZB2cydZSyDtTosxZohFCR467g3Zb/f+71fWXa09CfIsr9JgGOGSUDqCTVv31an+i3j2Q/FHudDffzhJZSWfZ/0pCeVmTeBmQ3/ghP3hXM75ZVxD/CbOgVWZk0FvfLYqgzQFi/KJMs/aOfCrBMf8Dsfum6UFzwIuARW/GbpjS/Jedv6wx72sBFwmhUToLm21G+5mG/NqD3qUY8qs5D2atFFjyVFfEvB0vR4Gou97n+BqnMgkDGbqV3sodeSnjznw75EZdhrH5Zrhm3axEfSgjSYv2YeeguXngcudGMzT5x1xofQ3gX+HoayW7hpPaBjmDXqECYNS0+QBjN9U2F1roG9On3fbnV8Mw/ft3GDjM5RJyaPjI5NWod+GMhoCz58OiB3JlDuTPmH885VntzpYK2TjDSsLdprGdAgaknLgInHT+Qsf3iayKCx9o88Om5sYNOEs+lmw1GgDQZxedpCnz01BjzBgZlAPGDTsp/m8DttBlm0a4GsQVCwZPnP0hCdc6DmD0GQgVY9BlIzioILwQjb8QUKsFkMMmY4bGI2yMsTRLz7u797qdMgLvCkVzAhcMe3T8eMi+BHoKQc/ZbDLH3RJ+AwM8NG7ZcvSDCYa5Pfx7O8q03a6Vwa+PmAPD8JCjzS76kxwYDlTEGawIotghFBiQCDfwRibAbsFEQINtCCLsujghU62K/92iJwsRlcvWziAz7iN/ay3Tly75K/733vW4JNeoAgRoCoHkEjUEYwKKiily1+8ka7BF6CP/YqZ/YS1i604E15wac2Clbtp1LOdUOHPkPb+Y0sYPMWLj0P7J24sGUunjinwOfaa64lu4VbuAfmIHjYTDe/jhO+uYFt0wY00DEaGAwA8qQNGr5B6uA9bqyT1AZthA0cOjfpielS/lyAjtOB8nSdC5AFZJOUznetN8n4lpycG9YeoL3J8kJBtPYayMwY+OYsja8udfopD0sreLM8XH0k51Z3crRcqzjlP8n10klOaScB9QN0kmIrYG+dPNBk2C3IMKBKJ9mXTxbd+NWHYGbSSUYwIi1ood/102Ljn17Xh3rw0crjJ0tZZaSB644sms4JlCkrnSznZZbDA2RgkGRs6D4sQ4eARh3sSZa2Ha6PDrJzEHe+lTGwO8/KWjYzw6GsGQ/5yrAD4EvD9K0BPwmxohuRLO1SpzQgN/1FT5JxXuhKMs45uvogi55tppdNynV2wWaY8NgP8JUDyoJksUP5yYfXsmhLkp6sE3gJjpx/fMAG9SSRHHYOYvtxyXjg2muuueC2nFPgc/y6beBzwR6+mQvqSJiQZNz8yYLxbgpQP1DXxJOeaR2tb+i+teusdGL2NvgmZ1+CPQk2rSYZnadOUFkdHRrQqWOFzwWSjA5cB5kc0HWBR7L4depLMvQnqXkkB/TkwdoCJg1rS5LxJmXtMwj45m+zr6UIgxHgL4OhJQ5LCvQoSweQhm9uSA7aPm2avmIbntkFMxYzjYeekCz+kFYWTBnXEEgygs9kqQ+Pj+rkIY1UFqABmWQpgw/WfGkyIDmQUz8gO3Gy5CcZ95yy8gDa+UkO2pJkXCvykqVMsgRO1Qeb1dvk+Bf4mHGy3ITv2kgy8pKMOpWhb2KZyaIzWTAeoIMsmMEIfpIRVCYp1xpdbJdHNsmwO0k55OOTIe96ReOrA48c4Isk+7bKU3YNeOxRlo4k+/Vps/7Bvil9hXLk1IdOTvVvbY9LzgPXXnsjBD6bdsuA/uj/6h53geYfP74NfNoN5/t/k8snS0eSLPgmN+AcKtThgSmqo0Lr4Eyn29xoacvGRpsgzW7Yw+GxdhslySoPdHRJxkA3O7vqI0l/3nT/SUYHnuQGV5osOpKl404yOnttteFUIGjzqn0d9rtUH97/wm9NliDJgAFP3+LfEEiy374k56QqySgzhZ2vNThf7MODk5TZANfBLENGPkgy/FAnjySDShZMNll8JoO/lEPLUwca4INkKTt5MLkk+3WRq9WRLGWSDF8n2W9nkiGpDJCYeNJsmbxksde5Spay8pOFViZZ6CT79eBb2rG8pJ3KCAzYLk0/wMcjPyFZ6kwWjK8MvIYk40sGXpIeDjYDksUO+gH9ycJLFswWeUD5CTPNrsmD6YDBlFnTk0eOrUmGbQJ9S3VkwVovOgn2Fi5RD1zXEzIzVnGNLNCNHczGh/6X/CVzRx5GX9U1AGMNLXfdtdvAZ+2SWyrtPILT2ZfcMjuCabOOXLBjL4S1fwHQF33RF9UjH/nI8liwvRMGf52fwUI74SR96faFitEw9TV5k/+fT91kwTQSnWQMcElG5y5PJ27Jz88teORfkONJGptf7QWxX8WmUQNDEkXGwJ1k6BqMG/DBrjVQtU6fjiaXBDrl/GgPW0dGfzifjYatySIvDcgmC089SU7RRQZ/6ksOZOXhgyT7+pPI2teTLOl1XQSShZ8sePLUl2T4eF0mWeSSjLrIgSTlSDLO6eH2Jhm2JIsc2QnKTxpWFi9ZZAUZbJi8JKNustotD50sfHLS8NQlDfAmTjLaVycPecmBDmlZE6snyQgGJy/J0DHTdYYjWXQTmfIwoBuWhzbbI7hnvzYmS71Jxpeg2h63IA+8+Uy59rQzPh2kd7WumU0PCwtuonnzf+fU5En2KcxNXXfddfs300mJLbpIPJAsHUqSm8XiJOPacfExIAm0D8mS1oEbvM1e2ATpm3+SsqlVIGRw974fG3i9D0XHpxOkV+cH7yttAg9MPgw660b5Txa7KUsOaOmjIMkY9I7Kw5u26dTRyUFn7s3Anhzycws2zXp026ZaAaFAEeY/euZggE7Obhe5mwKSA1tm+5KFl2RcI+yQB084nE4OZMkkGYOra2FCssis0+jqA06W/CSjbPWRZNCH8+vkkeQkVfu2JguPjcpVH3CSfV3S1UeSUU46Wehmn8Kb6WTJT4I1IDmVTjLKqnsNvghIJxk2JItccoDXNiQpR5J9efnVBwyS7OdVH0n20zO/Th7Jgb6TrH20lp10kqGrTh6TL5lktHFNu6fJaCM6OZAhhw8nB3w8gL+FS8MDzud111xXdUqssmqbiGckjxbY6a8aI/vUj46YWl7ZRiOKP7Y7JodOFdumblEeSA5u9luUYWcxRmetEzNou6CTgyBBgOMpE+8E8V4RQcAXfuEXliBAOQHSVJ8s7acDLwn0ZoEko1NOTo9VnCz5k9ZOIA20QTpZ2pwcyGvbVVddVd7i6zfPzIB5f8qc3k9SZn9M+dNB34SdnZ1h30zfEJwsNiULpitZ6ORoTGZCcqoMfhLoSEhypO3Jwk8OMAXJ6dPJkjflYJAs/OQA4x+G5CA/ychOFjwSJz+SDJuTBWMn16eTyDpFNsl+emSuPpKsUjXk6tCRZJ+fLHRyfaxYcn1+cn0eWZBcPy854LnOyE2QTjKTAycZ9iWp08EQ7I+j8pu9Xx6tDpjsmsYD+BOkt3DpeWCz2eu4pAOfjnxmnHI+rdxZhNPFjwieUtX/5ZgXGHoLWw+crwd0RIfL4AHXFkALfoAZDGl8AYANvB6V9fMVHpX18jjvWPFSOfJmSjzZMgMAZTd9R0gDdU8evvRNDeqfda5twpOWD9B42j73N3n82L4nT7rNvNkOZSYowx8zDZO/pQM7J7B10hPj3dSg7nWd0hPW/HOhlTsXOTJrWTTAnyB9GJx3MPlT9ubE05aJbwxbZhvhw9f5rAe+Mera6rjlemCzt36U3fTMtHUzYpmZOh3eqcT/EvX0QLEWzCrhIlslt+TWA+ftgWS5opL0NZdRPsmgk4wpbx0aSDLW6w3ughrXn82v3kvi19m9S8QPc5oF8tZbZQB5syjKwIIIvLoFHOxI+ktG32dsA8zCh9kMs1me5S1vvPUSOe8z8i6aKZssT9yQ5xuQHPgyWeqZ8uRuSkhyDtUdLZJcv2xyfd7Rpc/MTc5PT5JxfR7Wmiz8ZMGH82c6OXP+lDuMk1PLJQfpZKGTo/FhXTdVOjnVnvOpN1nKzjJJJrnv/ySDTs6M9wuuiCSr1Ja82D0w+7V1yKNNI939K3rC4M3ESbzjcliUXD9b+cndHZInS23R1gMX6IEk+53XTi/HrCHJ0Op6nIN/kvEorQy8JGWpx08JeHeNWR9v4PVa+6mLHKBn8pSXhm8uSDL2+bCNXUl6uvbEvjl4bBTE2MztxY5efmfWZz7BlWT4czMydwAAEABJREFUTyF6yCaRHKA8kEiyLyt9UwM7wKx3TeMlgQYkGbYmuV46WXgj4wI/kgz9F1j8Zi2WLLYnB9i1khykGZgEumQgOWiPawckOeU8Jks6yfXaTR4zuX4e/hYuXg/s7Z1YZnY6SOn/OrxlB8/5B0fl7RA4W/Ovu/a6euMb/ulsYtv8rQeu5wEXHrhexknGOu8k65SZH/k218MG+mQJHryp2LKX95n8+I//eHniy2Pe3oqbZHSOSabKWwTWhiSjfXXySA5sFMSY6flv/+2/lc3cXuj3Mz/zM+WNuMrK44sko33kDYBUJQsviWTf65t9GIztxyXjgSTj/CenYg1MFh76UoAkp21Gcvq80xbaZlwSHtjb/42u9L2wNGkdyxy+NPSf4KRk7XSotND7n3OOZ59R1x2/tq66+qr6Z3e96wFzS209cB4eOLjoTi00+fCEKSGdLEs6Bnn7fgz+aEGQp8A88eWx7v/5P/9n2QPzx3/8x/tPISYZqugZxM38weYkfaNm35IkI0CxzOXHGQU6fuPJrJYfYvRUG/uTjJkvm70Vposv5E1IDvSSuaVAcna7kgy/JLmlmH2LsMO5PZshZNZwNvmLLT9Zrokk4xpZ26/d6/SaTq4vv87f0henB7zDSuCTNr9PcX/O/45d+r9KTh15zOBoZ+aSXwM+pVOFC+zt3u5e2DcRbKu5NXjAjEWSSnK95spz3U0w0M+3wRKWtu/HbzTZA/PqV796zPyYAfIzF8mpOpPs1zN10rOmpS8Upp7T4dke+pPFFm0QxNiY/Yu/+ItlT4/fTbKE94AHPGAsjZEnRy8MkoyZI7wJdQs92Hc2084mIx/wFXwUzDpmnvSZ5MmRgQF6DXhng7X8+dBH6VX+MP8o3pSRdzo4LDPTR+HT6cA/LH+Yt06vaeXW6TUt73TgfJEFaxnpNazz0PLgMwGZLVz8Hnjbu19x/fma82zWfuCTLriG6oRAqNn7/16Vv5/YElsPnIMHklSywJnEk4yBXHBQfSTpzxobnPGSDDrJvpynvcz+eOLrwz/8w8uTXmibnv/rf/2v5dH3JCN40CHqVAUNsHQdOo7iHRI5a5KOqR89AQ9MBexAJym/t/TLv/zL5e3Uvs38p//0n8qj6+TJ0cEHE2tzEsUHyAMSSfb9nSw0/s0Byan1JxlmJAuWSA5o6bMBn5BZY7Nl/AT4CKAnkAX4ysIAfTqQfxTQA+SdruzZ+EeVxZt6Jy2tDdJAGp4w60lyyjmXT1Y+mg6wpqUB3hqUOROQ5W9YHXQANN6E0+mQLw+eZWAweWgw0/SjlcOfabwJkw9P3pRT7qKFreHX88Ddr7iieiH/ED+dbuj/Js76vx/4HEgqmQpGRz79jxpwn3tvZ3yGI7YfN7sHkoxAyPKXzq76sNnZzM+DH/zg+o7v+I76uq/7urLpWb4ZFftjdNrw7BzhLrr/fzi9n3GBhM53At1smSAtiPmd3/md8uOj5D7ncz6nvMAxGXfgaKOqk1RyNMi/1CHJaCJ/8RvgRz5DA2mAxgcK4Tnv+CDJvi/lJ0saLR+gARrQQR9AywPyAPp8QTm62Db1zrS8CfTKB5OXBPusoAydBJVFA+kLATqmTjRdgC5peA1Jhq/lTZjySYbomp8cfFGROfPQyklPjCcN8MCk15jcFi4dD1xxxd0qdunU6uhLqS+dFePM5Ah8XCSnii3xFEXpKqohVXXve9273uqt3rKp7f/WAzevB1yzOjqdcOLqrBEk+LHTL/uyLyu/ZfWDP/iDhbb/h7VJKsmYMUoy9tbQUX0k6c8b5z850DX1zxkZQVeSYYdg7HnPe155+zK+/Ur/6l/9q2EfS5TRzmSRT47GZG9tIADiW/7hpyTj/AsigHxBsetj5tfqSJbzr/yEVfYp5DofTd+sW/oU4QtMJIs99E4VU7f2JOPcj+tm5p8JJ4u+ZClHL18kGddXsvDrPI9k2XO31sUfbAVnUjfz15geZZwvNqKTjKcdZ7vl4QM89U16lsFPMmZ30e6nWQ/ZLVwaHrCvU+BT0Z7xgTgEHb9sqmeFJvv6ciPwmdkL7hJNLKL92f+zkre601vW291rO+vT7tn+30weSLJfs44tSSULSAOPgPuNL5udf+VXfmXs+3nBC14wAh2dJpgdbpKhTzmQLOnBPM+PJMMWehTVKasLJEueTlzd4Ld+67fGnp4rr7yyvJFZsGbPkiU8IDAiTw99gO414F0qMNt1uvYky8CWLJg8Wf5JFp40f8P8N4OfKZMs50H++YC6khR963JJ1snzopOM60Uh9oHkoA51AvmuAzgJNK7lQZzhQ1m+AFMsWcqfLj35p8NTJ3vQIFl0JhntSXJKcTIAE17bg04yHkhAA4ELWeA+gZMDnckBTZ4Me6ZcknLu8ZMDWflbuLg9cI+3fdu64x3vUOOszo8+x4M8pWkdx/T/wtonlmR/Xi/wWUSoSbW+SgsBxGZvr+51r3s2Z/u/9cDN54FkXJHjG/60QicHklSSutvd7lZ+18t+GU9LedfPD//wD9frX//6ka/DTHK9AUTHDKbe88HKzcFLOfSEJONbrA6a3B/90R/VN33TN9UMevwGl03NScY3cuWmjbAyoNbHJUSfb9umPH+CZDnvaMA18NqPeMoB9BqSrJOn0EnGOVmXc06qjzWvk+f9rzygT1DF5qlEmv3Jcu2QcY2TT05vr/JJxnVOVnrqpQ8PniAfJIHOCMoCZQmyKcnwT/Uhr9H4X9MYyaJfWaAtcJJRni48tiaLbJ08koz2+EKQLLQAKcmY5aEHEKfn8ssvP6V/wN/Cxe+Be9zj7pWTzRi4P/r/JKf28+rkscQzJxMrNAKf5KDoAVU9KDScFE6rvOrqq+sud77TSc4WbT1w83kgWTq82UnqEHV2vunpEFl2+9vfvj7iIz5iBBg2PXvLs70/go0kREanqYNOUkkGzwceQJ8JyEyYcjpgPLaBJCPo0SHr2P/P//k/Y6bnJS95ST3pSU8aNnpMXbk5RZ8s3/y1R5mp+9aO+dD5nX79u7/7u/I03/RLknEeX/ayl9WrXvWqQb/85S8fMwBTxrlBJ4tsEskBSUaZkeiPZDl3Nsr73bRkSd8Y52TaoU2TfvGLX1z//b//9/rt3/7tsendda0uMvP6SNJ98+m69Da6/8lOnehmjeACnnz0Gk7HX8skGckkI2j/q7/6q/FlQlkwMk/zIV87ZCcZ9kjbh+dcVR/OLZ7zC9C+rPz5n/95/cmf/En96Z/+afHRm970pvF6B5iMIDFZ/ELeDC/b6Gu12/9LxAN3fWuv1FmuwdM1KclyD+d0ElVH/Dp7ulAXSEP/Q7GRqIlrrr2m7nmP7YxP3TKPS86qJH0tZrQryT49GKuPJKMTrT50gI1Kh6dDNHC87/u+7wh+HvKQh9S3fMu31Dd/8zeXFx3qiHWu5NEAvYbDPOk1kF2nk8VOdYNkSScLVq9g58/+7M/qsz/7s+sTP/ETy7q1wCdJsVc59guCpv5kKS99sQN/3ZA2zPJveMMb6vu///vLu48M7sky8Mn/yZ/8yfre7/3e+qd/+qexh+qXfumXjqyS7IS1QHLg79e85jX1oz/6o+Vt2s6fc+Q6U+e6zIXQ6naeBWpf8AVfUI973ONGm574xCeWJxVf8YpXjAE+ybjGXRtJ6mzHWg4taHjmM59Zf/M3fzNmQpKc9n46m27tNovq6ckv/MIvrL/+678eupJcr6j2TUgy5NiTZLTnla98ZX3FV3xFeUu5AMh9wB/qUC5JuVe8oPQxj3lMfcqnfEr9m3/zb8pv173oRS8qX3aSjC8WygmEfu7nfq7Y9pd/+Ze1PS4dD7ge7nPvt+trSJvio9afg3GOH2PG5yhZCvt6qvIhUctxm9tcVre57NiS2H5uPXAzemAGLUxI0pdqRqduYLJXRn6y8AQ9OkMzQLDg4//+3/87yvhG/cY3vrEcAg4YDw274SbI0ynDM0+HK3/Ky580mWSxTRlPnumwP//zP78MbmalkoyZJ/nJImsA0A4YyAPJkp+ciuVdTMBf7DWjhZ4+Q/Od84HHfzAeWhkDJxr4nTYzMWi65CUZrzIwS6OszeMf+IEfOM61NFmzAnTSh6esQRONT8a7oNiDpstMoTRwzqe89AR8ARl9Uw8srU10qVu9aPbK8/tzAohnPOMZ9VM/9VP1u7/7u2WW0lN+ScYMjzrIKwvoE4ipky62qxvtFQnSdAsovvM7v7N++qd/uuQny7UjKKSHLN1klQVslg8DcgA98/lE4KI9yWIjHeogo35lJg0rD2aeJV8zdn/4h39YzmWy6Emi6Lgv6Lvzne9c2vDCF75wzPh43cMnfdInjXNKkF8EQfwhiBQ0PvrRjx57srQNkNvCxeuBa6/tWb7bXlZ90v1X1XKNLJfKQm+q+l6p6x3OP5BhrvRQ4JNalMhu6ESgyuqvenBJc7f/Ww/cfB5IDq5BnR5ITuW50JNloyPaW5C9IND7fnx7/8zP/Mz6vd/7vdEIgRIZYCBIMr6R6qANcDptNKg+yCWpJEMuSd8Xu4OuPqY9cCfHzIPZHYObJ83M9uAbBOhGC9SmvHSy6E8OMP7FDtN32m3mRHuSlLdu2+T9VV/1VfVpn/Zp9a3f+q1jMPxf/+t/ld9mM6CRFbB6aSV/gd/4jd8YMwYCSUGDgVgdfAt7oaVZAwP5c5/73BJMPOEJTyi/geZ8kGOHl2MaZAUIn/EZnzGWIb/ru75rnDu2ukbU//M///Mjzx6yT/7kTx7XkGvkN3/zN8sMyKd+6qeOzeqWZwRLlq78BMnHfMzH1Pd93/eNWT3ybHc9aZ8nDz/6oz+6HvSgB6mi1OW9TgZ4gZ3gRhl2mgXy+oMP/uAPrsc//vFlNovdz3rWs+oxPSvi9QgCgKc+9anlLeCWd5///OfXH/zBH4zXPFhqlTbL8m7v9m7lzedmgvjHrBC+mdGP/diPHfrdI+4JgYmZl0c84hHl4QFtE5QnKQHJ43q2ylOJZmV+9md/tthrtsw1ra3Jch1rAx4bPdX4IR/yISUw5Tvni04BlPJJxuyt9GWXXTYCIbrYcIc73KHIy0uWgMm5FBDyH0fyL7yFi98DJ667rjKb0ee7/zvlvA80PvbzR6oO5OvU49SfHh2lxseQWqj+9N9Ay4kTe3XtG99UeycOflxxCG8/th64iTyQuBjPXFmS/SBEh1l96Lzvcpe7jIHP4GrQMzAYOHTCOk2dKnmdqU5VJ60jliedZF9vstihE193sNJkQZLyrdhg+wu/8AvjZzUMLPIMpnXykF7DSfYliaZ/ksV/fJekXtRLF36nzM91GHR//dd/vfxshwHXnhcBAIfwm+CEvwxyBu2HPexh9Z7v+Z5jecug7hwaGNX1a7/2a/W///f/LksfX/u1X1vv9E7vNJaR6DTwCiqAc/yCF7xg7L966EMfOmSU/ZEf+ZGxpKK+v/iLvyivSXjXd33XERS4Xj790z99PG0hPawAABAASURBVJUkqHHdCEZcM7/6q79aAhptoM/vynkjt0DHdUVWWwQQfHD3u9+9kmW5U/qKK64om/K1RTvMDgokLOGpywtlzZYIFgV297rXvcay0GMf+9jhBy/xpJNfzJiwVfBv74vAjk8+8iM/ssw2mYE0g2NJzDkQxJlx8lSkgMr9ITARRPkNOYGF65lP3EcCMXof/vCHl/PER6997WvL/eac8W2ynG9tBgJZ9t/vfvcbAaPzwRdk+ccMDv18qX5LWPSyYc7aJhmzOsokGYFRknE++Eyb1b+Fi9sD1117bZ04fl03IpXx2R+og0RJlgMPPhJ6vmezsXnnqFwlwZI3qL6Y0pqv6emmv/27v603vvENS+b2c+uBW4AHdJDMSALtgw5x5hlAktRbv/Vbjx8BfcpTnjI2ZhpcfIsXGBlwAFlYeaADTTK+YdKXpJIlnSzfSvcrbSLJCJBsrH1qf/M2wBoQPWKvHjp06FNv9YHX6JR/PHAK8yJP8KsmJIsPDVDSBrv73//+Y7bHU27/+l//6zKYGgz5Kln8bWYmOaDNpFn2gN/93d+9/FjtG3vp0gyGugyyypgJESxY5rTkKfg1UKsfsMHPhvzLf/kvy4wQG2yIJ+OcuQ78OK7A9b3e673GUpRAwgxUsrTF3hcDv5mXD/qgDxqzOwIW14FAxyzOPe5xD1UNYBe9SYocO+b5xjfrwS+uE2nBiWWht3mbtykzJQIXfLNabBLYCSg8MWipRxAk6DKzwzeWgGwOft3rXjfKf+iHfmjxs6U1fH6+613vOoI6uv7Fv/gXIyA1i+YLgpdrWnIya/n+7//++/eA+4Wf2e+1DK51e9f4Hw9oMKx9SUpwxV/OFZ8Jzp72tKeNQCYJ8TGLSp7v2MzXvkgIysyoKZ9k3GvOt6CSnOCZP2t7XBIeuPLK19beZq+vt6qcDFv6tDedhtqHambq9EeHPSNzZ3yOj1Qad7laiOojtaQbV8OSGJ3/NW/aBj7toO3/zeSBZLkek2UAXJuRLDydbpKRlaSSJUDx7d5sgEFAIGIQsbHUN18Di4HGYJIs3yYNOjrsJEPX+kOnLK0uWOePB+ytMND5OQrT/94qbQA1uJAHygD6YZBk2Iq+FCHJaFaS4gPAX0nqrd7qrcZgh8dPBlww/UPOIAgnGRt/73SnOxW/G3wNiM6v8yedZAyKyr/mNa8pgUqy1GuANyOSZPRpggxl8asP14FZFK9GUF+zRqBs47QZB8GGICvJmBESEAmsbIQWNFhWM5shODFrZekO35NJriltZLc2q2s+2aQe9poxsSRrGYssnrYLFAQ3Zj/MUFkeE5AlqUc+8pEj2HKdmTESfEx9fEIPrF6zO173wLZHPepRNYMwurTZjAueepMMH5vBwWMv37FHIGfJz0ya4Ojbvu3bCpgJmu1kAx+qO8lYPvQeKwHh93zP9xQ7zCRZanMPkk+W86KMoEgdvqz4IqHMD/3QD43lUedZPfxk1lA9zgO76dnCxe+Bf7z6qkr/VV8T/d8NyoCFbrKk4XODnSk2FIyPGiqoGcn+SHOSrDKqrr7qqjrea261PbYeuIV6QAeog9bJA+nZGaJN1//bf/tvS0dqwBCY2O/gW6NyBgnldLywZiqfLB2yNCCn401SScZgLuixUVXQY3bhiU98YhmgDa50KTOBDkD3hCRYlyTwvYbBs73SfO7xdAOxQd9eFoMrMJBfeeWV47F0A+b0Nx8aYK+++urx+LqlE4Mkvc4bvUDaLMBLXvKSsW9IMGUZy0ycQIIe18Pbvu3bjlkmesgIXgzm6jODYEbIEpFA2SBs1sP5FACww7m2L8iThHSbZRKMucYsTwnmvv3bv51JI8Bjo0FaG8naf8MeS1rPetazyjVkQGc/G9goMJkv6bSEKrAyw6ScwIpf7ZnRPr5KlmvJrArfug4FC2aMBBD2HtkvRKdzMMG1yu9kk9Tbv/3bj43Fv//7vz+WDS2vsYteddp3ZSO5fT72/JjR4Rugwdo6dWurNrrnBJH2cAl6+Erg6Hw438omi/18TAe70HQ6R+omJyj7gA/4gBH4mQ2aMuS2cPF64A1v+Kd6/T9eXdWXQcZHf6aTDTWOJvq/+jqBBus0HzN/P/A5Va6zW8miCF0Vf81LBlWv7amnq666srbH1gM3hwd0dkDdSV+TJ0EaJBnf4snouHXQOlPYN9YkJQ/YA/EN3/ANZXOpb5GWQGzoJEN+XV4HS48OWFl14RmUpMkLeuyvePazn12WOwySvn2TNXjSywayeNLKw9L0gJnGu5Rgtmu2f7aVH+3XscfEvpqXvvSl9d7v/d5lQOY3y5HOj6UeszL0AIOomREDpiDBb7VZzhQAyTeYwoIRtGBCHc95znPGu3IMxs4HOwQDgi6D8I/92I+NJ6zUbYbQOTIDRK+ZBXXaN+T6cE0INAQ99vYYkM3EmEGyx+f7v//7yyZsdj+qZ1e0lU3qNAslALeEYxlJwGN2SOBgA75rh5w6BD0e50Zrh2sVds2p36Zim64F8MqoW2AisBJo2JcjgOELQY+Zlqf0kq8Ana3ayEfODeBHPPV91md91ti/4zfwBHECLS/dVE6bbYhmg/osqz3kIQ8ZXwLYAeiY2KzXfe973yIHm3U1c2SDtPNiidOMGixYFIDZ16UOy3hmlARrlvf4km72Oj9s0lb36KV039xa23LV6143+vLu5avDkP5P44ZypJKq/q9zP3JysazOcLTGtNpF+aAq6UFlb1NXvvY1Zyi4zdp64MbxgE4N6DQnnItmA1rS12wDWgeqE1d26kkyOmff9A0ANnn6tmhA0QHPepWZtA5VZwvwpy75BiBLEN4S7ckT+0kMXFMONlDCSca302kT3mFIMljqQMDqWWP8ixmSjD5FGwyA/MUnZiL4UGDgKS+Dt2/7AlQzaM6nwNJA71yYybCkaD+LAdEeFwHNx33cx42npZS3d8fAyIdzf4ugZp5TZS1ZGfwN7JZD1SdQEFAJWuxhMdiz12yLJ53Y68kte2LMqljiUq8gxRKNmRpLWWZDDO7qdw6Tpe3eS6NNZn8ETZa/XIvqJ6t95OmxJ8fvur3DO7xD2XPjWhVkaZeN1vbfCAA8vShwdL3Ro1763+Vd3mVsmraBXDu0l6wyZrDslXIOBHgf9VEfNfY78YfZLDNX2mjfk9kle4jUIUCTz0bBjHuJnHSytJG/tAXwM98539omDzjn9lbZzGxmTQAjUKNbYCS4YRc/mi1CKwfURXeSMZtGtg4dZCYcytomb6EeuPK1/zD6hz6ttZOdha5UYTSqow55dVRm8/p/5/plmrv8j2JN1qKjqf6vhiSVpN70xjfWm3oa6vo6LkbO1uZbmgd0YjqpJMM0aTAS/ZEs/Cb3/5OMa3MykkzyFJxkyOl0dZD0mio3eHmhmpkDG1t96/QNlh0UTFkDXbIETYIqA8jr+puJmYof+IEfKAOvwcDySrLsj1CHcvDUNzHdIAk04HDeLJccyAzBi+xDuwCztQmgLU04B5ZtBA2CHgMbWf4UQNjE7AkuAzy+QdcAaoCW5/FvPrahVxmDvgDIrILzJEAQKFmWsYlZfc6pwAdmi2DC4E9GkMEGepU1AyJgYp/BmC3OM1vMTH3CJ3zCeCmlsoIfs0WCBHw8gKeuCcmysZkuj8LbGCwIsvzKfrr5B1ZGgGe2Q/AjaNE+OvnLE16CCUGhoEsgIWAQ7HiSiw/t37EfRz2easSzqVyQKMAT2NEh2BEICZoEVQJE7ba8JuCRZ6aKPm0VdNKnHoEcG9jLduC8aAOQr73OCZmkx5M3vanuc5/7lDoEqWQEPWbJ+NwrILTXzJNglI10JRkzAvSrE8zN2s6rurdwcXrgH1799z0r+6YqXV6f5yTV/wtU0+WIj04N1B9Z6DR5mv9TAh9yQ+kQ7tRILLg/h7L4TFWSsd5uc9pms1fbY+uBG9sDydKh0ZtkXHPJwjNA4d8Q2Gw2Y7ZHh6kDptOgYsDwvh+0JQNLHoIaHTQZmHySQpuFEPiYirfsYGbAoGRwSRYZ8nUOB5uOEpv8JCObHclCD8ZF9JFk+E2bkozzKgA1eBpI+dTMhkHfrEudPAy+BmNJ+XxqkDNgC04M/somGU9cocni0y/tXNvwC6TZ4NwlGbMEdCYZ79Fx/slXH/iA3236VR/76JVmA1n2mK2RtjwjmEsy9nepkw7QKkd90wZ6AZ3aKMiQRw6wc0KyzBTyB7kkQ5e6BXKzPXxEF371wS7pw/XwT2eP4EFbpLVF/dox0+rHVy870dpEhiw5edLaiHcY1KMcu9WVZFwL/KRMkvEmc0t6AjrtSTLOJ93KqTtZytHPLjztVrfAlZwvLLU9zs8DtyBp1+nrrrxy9A/dS9SE6nMPFtTctNESjc71/2Tgo+S6SKeX/2o0oFrx/jRT08kyAL3mNX9fb/inf1oX3tJbD9woHkhcfYuqJH0JHoAOb8k5+jM5kD1aokaHm6QMrgYpnSdZnaZvm/Yy2Kdgw6apextP1UvWN0lg4NPxmuUxQ/TABz6wLBv4hi0vyXinCNkk1I92IJIljZ5A1wQ8NJxklEsiOWxH6BymjPTFANNmGPBpknqP93iPshyTZLRPu5wTAyUaBknGU1RJ9l9uR8ccOKsPeg2CySKzHmQNkOST5dwkGU804XXR8eQWXep03vCTDJvorD6cW7Y1OYIOm6vVSRYvWXSy16BOF/nXvva14zzi051k6JVmFx3k0K4zuPqgN1nOvXJr/pQj06L7y6dsVC+dsz1oMuoTsMNk3APJ0qezV9lkqU9dSYad1UeS8YQXO+ljD/nOGo+iT77lKnnJco8lGfnsxFcmyfCHsmzBRyfLLBhd+GwASYYd2jP51Ydy2uHe9cXDzJDrKUnnbv8vRg+8tpe4/vHq143rI0njWqCuf2Swls86iQbr5EfSTNDppmqnWupkutaHzBoZg6r463SS2mno/0qa2/D61189vi3U9th64Eb0gI4sydCokxxEf+hs5TV5Qf/KJhkdqI7VN1UdafVBNzAoeLzWspclDW/ftZfCC+wMfjpvAw5sY6c8MzwCJC+30ymTa5Xj3ljXmWTcO/IOQ7LkJTmcNQYbfqCLjQTUD+MdBfJuacA3SUbAwO8GLYMaWnuSpe34ZAE+GZAsA2/14fyZ0eAX5wxOMmaj+aNFxmDrXBncpekiB+gmpy7lpQ2e8pKDgVq55KDeta1sMvPhnCQZs4h49KqLjfQnGbMZyWIfefUINNStHa4ZfGUEa3CScb0kGdcsOXZqE1lyeMliH50gSc2DPWh2z7J0A3xtxlcOZvve3t5+vdLyyGoLPWh8bVRmptUlbXYJJgMnGfcCPcokGb6Szw5+IDfPE18kGTaoTxl1J1HV0KUcPgY9sJkuy3tmuGYe/tlA+TWcTX6b/+bzgPPwupNfEpKMayARrqRKutZH82byenkzo2olVa2plqMLLETVQp4Ug5rR/1WVGrg/EvQCr3ih2GPwAAAQAElEQVTZy+ofr76qtsfWA28OD7gJpl6d40zr9I8C+WuYZdc4yZgt0EknKR0kSJZr2kCm47XHQDBjX4EnVuxfmDM/ZDxpZP+GDZ02ftoHovOe9bNPp62DTlLne0w9ytEL4yXLoGEQUQcePEF6ysK3JGCjAQywS7v4yABuAHZODF7S8kGScY7q5MGfszx9dDhf+M4jfUTRfCRNZ5Luw7IfdOErS07wQNf0nTxlk5QDP1lodQP1kaMjWfLYgTflk4z6qg/y+GSAcrC2Jtm3rUVHoMsetgE8oF58ZZR3TySRNQBP/cnCU3aCuoG24qGTRY4e/GRJD2X9QR8/kFWG7maP+yc5kGVTktHWKZss+VMvfpJxLpMlsKw+tGnKaBefkO2s4RM0SBZ9kw8DdimXZN9v5OUlGTrWdBLJAeTASNzAD3rADVRzqy9+5WtfU1e97sqqPk3pD6crGZRUJU03NOG/zvc4CHxGyYxPH0NnE6n+G4kFHyx37VR2UtIuWobW9th64Eb2gE4kSenYqg+DItq3XdfdUUDmTKCDV57uVlnotbxOnl5ysL0Ffm7AG549bm3jqUeovd/Fhk6bWj0WLPhRdupVXhqgwbqec6HVD5QFswyeWQL2J4He/HAj1ZBkDI4GVO3gryTjG7xzawA0iIKZlyyDpDzlqg90srRduWTRMcu0yPinZw7WU25ieeipEz6cpkR5fCBNDi/J/rUpqKk+nG9yZJLFvinLNnkwuRYf/+zASzJ8kyyYDvJJKll46gHJwuMHMhPooa/6SDLsU3/1QYZOkCw+bfb4p8f5SDJsmDLJIjd1sJt+8tUHuak3WWTx2JFk1J8s54YcUB5UH0nG8txMz/xkaZ80ferXbnJswE8y9MvHh8nMvDqHI1nqOQfRM4po7xkFbkAm3eAGqDjvouo7DOet5AILiCfS8UWynJtk4ur7AKSq0n/VRxZo1P9Nn/1/Z4qMAuOjOV1JUdk4SSUNVQvOzkncPPyT4J0+fk+jtsfWAzeiB5Klw9QhuwktS722p0BtOPabPRcC3rUC/G6Sl8l5d4pNyWh86TXI83i6Znm6xztcPJ1jP4oO2KO5fmeInPeLsIkeP4JJD548tLw1TB4MZh7bwEzTh/buFbrksckL+XT4fJMc3JNsvaXC5qRh8O6xY2WQwkqWcz3bcmz3WHWLqlowCZEGG9JPjG/1ycLbbTkyIOn+aWenDIB002Ug3Gz2Kv1HppUsOpvY3dnpz05uNsWOTWMMX+iGbNddXe5E8wfZH3Tv7O4OG1yX5K659tratD2d3V8GQ2H1RyXdpr3NCOpK5knYNG+37U6FWA2dbYvfQtzbr2vTS0EnOr8LNa8lT+pZ0p3Yz9t0+4DrMT1gDPvV3Vac2NtrPXtt107X1vZsqmYdTbZEf7Zy5XaP7RY/VBu7UWfz1bND18k6jnXbd3d3Rjn0pvl7eydaP+HB7iKts/+TyetEZy16Fl/vdHubVdUycnd2d2s5Uju7TctvaDNa906l/zb81tfMscsuawtZWf3R+loH3Z3q/81Sf5ps6FQT/U/RIZC3QLX2DKjWtVdVgHgrK7DILZ/SDGD3OcM5C3blh2Wb5X/TBh3OOmu6BbpYt6E1NM3u84YuelP9Wz163ZXLXjjXcdLnJcv5d24GVMp/9dHZNaDpquYPqOXojARvSc7PnUnAspOsi5VEqg98RMNOdbHGOZmZ9Jr1NdfWy1/20u4Mjrfw9v9W4IGbrIkGdp2kmx79/Oc/vyw92UwsqABe+LYGv/kz+WggH54g3xtjYTyBz5RZY/Q3fuM3ljfMenmeR5p3u2M2HY/2skPlydBBp7RyAG+dVh8+mHwY4AEyAD1Bmg3kvvmbv7ls4PRiPL9RxDdJ9s8JP+0nbmkEM9kKn7TN+T1JDqTDG0R/EEv3NTsN1cORoru7BnC9eAuMESpN7HR/3niTOt49vcG9+8va7B2vnWZ30aoTVfovAyifgS44/gfdA2srqWod5MBe09e2gj0Vtw17ez34tf4xA5HLKnupY7e9vK5Jq2+5arN2WqY2J7ruE12C5TutswY98mu386p5Xajl905oRKdboho2XWdrq2PpzNZDVzrA2Bzv/rV1p4OZ1liy8dPE3uZ47RyrDmpOVKmk4UTbs7ezU2lHsBPQvddtOTGq3lSTLd/BZI7XdXW8NurrvC7S/M5vPdV177QDQamn6TRs9q6rna4bf9MyqZ2qyvX+2qhucQre6dxSaUPatmp2t6prSbcn1URrTl3X+WCPwF6K7amuqX1z3aZKuxrJrdpsBu7m1jh2qrpInche+dtU+6R9Vh2gFXofNkNc+QmunWta25s6p0sVe0beQjR3r2Ep16ei9deAans3J4FEC41/9JD2MWHk+JiMM+Gqbn3tH0Q7AdHNxsOAD1pssZrwUUBgDSsZdYKZnWSSbzZ83XXX1t++8pXVDa4kB1AZvFodzalqmVofg7lmHE3vnFpuVarJ/i9QLZRKa0h/Nkgfgr2+6P/u715Zr7/66pbb/m89cON5QJCx1ualZr7Fe5eIx83trfH4+QRPYQEvWAP4M42egAek4QnSYJadWD02MQu4yHqBGmwJzBNgM40mq5x8ugCeNL40esLMw1+DfGkYKEu/oOc+97lPWXqzVLfpjn+vO3Z47avD6XXeLZVO0p11Bxf9mZ2m05aCpnXm6cEy3RNtOljYSY9w3fcU2RbrVH9WHdvZrQ1/9MiUppWrnSoD4aYH6k3Tm3S6y53o8gu9V+kZj1EzmYa9BkHFsR4Qdht2uky1r6t1D9zlVZjmDZm9qiS1Idi8LlK12+lqC7tONrRI8zonXdNO493ObPm9lg/ZVJ3o4GOv7T7RkcxepTba2enaPVZdoqQXqB50O79ldnYvo6jT1amG1i9npzYjPT5at0ClUSebr05Q1aaldrqezU77Dm6nbDZdOm1g86ph0/QC+AtUFszOva4LdNHiu00tx16jTdqaVLXKqnROQ3ugmlMdrxX3dKL/N8O2tqIu21TBXXLwyfI13jgfJE/WX42LlsabTVo0nbtbaZurtRT7QRZ7N2Q3XcGAVn/yv82SU8ear65xnk/S7ACTt9v8nZNAFo0HpKl0ikEkAEIl7as2svhi0wHa9aG903Kbk1B9NFmzOJ1gt/nqG4BuGPy2iw382pdXLQWr4JPuqdNhMkDdcPVxU/Qlf/+qV9XVV11ZSWr8NXZNJiO18NqWTlb1R2oe6WRmYmApMBKHPvjkEGtJKpC+QKqV40ALpFmp3c7LTmoY1TidmaRe/49X1Ynj19X22HrgxvZAktrd3R2Pn9vI6KcmvHDNi9CAF8UBL3LD93I7j6WjgfTMg6fsxGQBWZgMDLwbRFrerMvbY9Fe5OYttX4fiRyaTvUp60V05JSlA18+Gm/S0uQnKCMPoMlOUIenVq677rrug7vzru5Cu6NrNO7PwzMo+LcYWMxtg6tSpx7Jwll3sugJJ7rsHugP10I1LW/g5cM4MmBnaO9hITs9CDd0gHNSfVe6GbnddQ16rwMNA9qmZwTSzL3qv/bnpsFgYxCsLr9pONBRpGpjlOlAaLeBDO6mc1QwZFsHgzaNN21jx20dN+0t9XYZ/KTb3SC/WmZ3t+1tBSeMTB3sJD3UN73pdrN8r1J75Pt+2HT+pjr/xG5Xs1vHcqxatLq6MhgajLPp6or2hiVRzB5C8rpAWmcab1bQ1RXYdJ46qu0Ag66d2nR60Du7VfyWTdu1aX7XFy1pujbVxRvQe81cQ89V8Olm07bL37Rc/zcS2IBW2YyqoaNKNbUDN1DdoijkAB/pNpwCXZjcBu7Ia681tBUtqs4uHtAfSfsvdZtOCmS7hU1tGtrsk9JK4MDNqrSDxnnpNgxndRqWVKq1QkOHj1lWUDGglezzmt4bULXgzQrP0ixfIC0LqjFAL9D5DACdtwFtSLul1nC9OrKpEbA23retdbhGR+0naekJ+DcGWOJ6zatfVe6/naSSVPlvnKT6f8DJj0r1gXmAFl6nz/a/MwRG4VbjHw1OqmhWU/2J19D/xbBKavzBDQKgnb6j/bjfP7TxnDJ0bz+2HriBHnAtubaoQSd95TXs9aDh0VeDP7DZF9h3YSMwLO19IvY+kMFXBsg3W4IHvK2Zflg5gE9mAj34yuOxQRq25DR5dAPlyaLlsQHGRyuLlg/PPGk6YTyy8KyDHfL55DBow2HeLSmdNmZCkz326vZRCyRyuxtfdbLaql19yquyDEd7vewDspNe2jrRY81e+SN34rrjldHDV8+ebOqEwagH2Kquq3Ea73WQs2mFu0mHDQ3Zqb0Tx1tkr8u2XMvsdN6ml8rId4dXZmI6swwKx7v8Xm3q2v6i12LVBWtnpyWZ37iauRn1brpIDyjHe5Dv+ti3z+9S7Nw7caLr7i+MjdP2VeO9LkvNiS435MnS2di/fEtkrgU625Sup3NObNrOtD+6PT3IV0O7sv1czZPXuMXalKo2qfba4JbZa2hLR0C0BEUttFlg0/gwKN/xYjE3J31dh4QWuxSuGm1okp1tYNfdib3WP2CvNq2ovdQ2Nl173ZY9hYbA4PesiBk7MGRbvhra+pYbYtXFBrBf0LTbpzPa2NCitTavtXfzU5qvRjN/YK8bloZlcNyUc73fvOp0V3WisTJLqjrVkKpNV6CdjQZPHXid2+lNncim9lDt6z693dYaMOS7kr19WPh77aL+7xJpaF5/7i0amto0jBpcam1VpzWyuU31594+VFNrWPJP89k69k7CkGjjtAF0JeMfDUbiRvhw/f/9379qvIYiSbdnp9IX/07QCzSz/5uunFpjy6wZI7l8rNmn0DvVSoaa8VHjQI5yJ1PowSPbiTReGzTondROduqaa6+pV7z85WPmp7bH1gM3wANJX2kN8waDgb0VOnuBAPXJIjdpWBAhWDIzJA2SQIVvqUwHt9vfmAUVdOLROWl5ZJNUklFOmnySko8WnNClfPXBNnyQLGXld9Yo42kYdtFFB6xdMz9JkQf4yaIjOcDqkJ8sPDoAHUA5+GKBpXM/6Jqn3bMd2qrNPW7U8WuurZ3+4/dK9Ri6V9eeuK6uOXFtveGaN3W6R7n2y7XXXDNeHqnMtW9sugOUTXfoJzq4ueZNbyqd7fGeMTvRQcamBzoPZ2x08k2/6U1vrOMtf7z1nugA55rWe911146O+U3dxx3vEX+vB+Lr6kSdaHzN8Wurx7I60YOSgfSaln1TB1/VBraJww51HW/etW2/uvd6qW6vgxqBdnpgGjZ0OXjTdmrfdZ2/6dHvTSfr37T+9KjOpr0OyAxQm7a3L5hK21Et2w6o4xWSrbVx+6LH005X2ddzvGrQ3dTGOx0MLLDXPq2GHhQ66GihFmDHAmpe4ETzwaax+luB/xofzYPlDbJt22ti05aM/x6nu2lEWr5r2yyw15bsVfuyMR9uWmivYdPpTRcUfJzIpo53G483b69h0zCCxNbR/y1F5V7rEi167wAAEABJREFUnpUsOG1Dta6lUS2Thi6w1z460b7pq6WOd+nrGuATLc+nLdI1bOpEyzune+0S7t0b5arwmuxSnUGmEd5ec8a1gNdtH+naG3/H+7Oza4H2NMFDkE7vQ5+PhW5lrZ8P2MsmeNq4V5v+a4H+33Sd+M75ADy5za81NI/WCQd5o0CNa0mDW64543/opmOkqouo6WTiBqBXverv6rX/8OrKiCNSyQI72T1J18D94X9AcypVA+rQgX+IdUqyPX9K+mRiVQzZRlRDkkagGu/U7s5uMTTZqQR/gWv75v1//+qvSudS22PrgQv0wLzJkgwNSfavM4wk4zHYZOELWIByBkqByG4HNmiBkAEuSUknSxmDC5A/AxK6r+sB0UwNnCyy+ElKHUnGYIa2yZnua3qgVbc6BTawMvTPtB+wfMELXlDe/+NHGJVLFv3klWefckmg0bngk8VAw2DSSU7xjbyLCXTba+jGVKU71jr1uGxnt/7zN39LfeWXf0WP75v6hV/+pfqar///12ted2X9+m/9Vn3Tt/w/9Zf/71/V//yj/1mf9wVfUK/++3+oN77+TfU1T/maes6vPrdec+VV9R3P+O561g/+QL2xg58f/KEfqv/2Yz9WV199dT2/z8tXf+3X1JVXva6uuvqqevLnPrlefeU/1Mte+fJ6xnd/V/3a857XEzEn6unf/vR63vOe3+f/RH3DN/yn+o7veHrbslfPee6v1lO++qn1969+db3whb9dX//1/6le/L//d/3RH//x4L/8la8sAYtXIzz3ec+t13U9T//Op9d/fdYz6+rXv75+6Id/pP7Hj/+PrvvqevZP/3T9xy/+orr2mjfUn734T+o/fO7n1BuufUP9n5f+n/p/nvYt9fzf+LUSePVpr83OXp3YXFd7G8Pq8ardFN+tYUOwIUntNLREZac/JyDLsam9OtFDXYOpkg409rKpvcaCjwXv1QgiukztVO11ILZXzavqcjUoqU3nL4EAHh1VeAv0fZiGNnKv4UQDnM7caToN1bBpGVCNwaArndXQ2Bi8d9LevbZ32jdwW8I3e+2fgdNWNmwaCpRBu/VAdWBb8Yn6mlfqqCrtaMmqTYqNJb9hU+nc/t/Uwu802U3ntXDNY682rWNTmxbv/5aq2unMDCqDqqZzGLpA6K7qnNZIL5BqvAGdL66rxotULUfnVUPXWpsOYNag+afAJj3TdwDpdK2h3nzH6//xH+sf/r6XuNrWpD2QnUqfg52gQXUz4IZyNB556Bp5/VHjaP7AZ/mge4ikP0Gjk/8ZutKpBTLS46OV939V/KeSFEWLsTtN79Sb3viGetnfvKQ2rszaHlsPXLgHkpRgIFmutRkAJBkDUZKhHN/1liy/jfTKHmi+6Zu+qZ7whCeUH3/044o/8RM/MfYICWh+5Vd+pWxM/uu//uv+dn+8fPPGp0dA44V3gqckIz/J+MavMvWQ2+3AynIVuRncyBM0mYEBdJF59rOfPZ5Gs1nZBukv+ZIvKY+lX3ny92jUTTedytEjjU6WNiYLxgfJqWm8CbP8TF9UWLNGR75YnWT0JWneuzzgnevhj3hEeaT5inveo97twQ+qY7c5Vn7Y8kEPere641u+Rf2zK+5W/+K93rve4i3vUDrwB7/bg+oe9367uvz2t6/7P+ABde/7vH1l97K659vdu+5573vXZbe9XV3xtveod7z/A2rn2G16KE09+D3+ed3+Dm9Rt7vDHeud7nf/utfd71nH9nbq/vd7QN3jinv2QLFbD7z/O9c7v9M717Fjl9Vb3+1t6oEPelDdoXX9szvftd79QQ+pu7z1W9db3fmt6kEPfnBdfrvbV3aO1Xs97GF117e527DlXR/4oLbnnbvOY3Xfd3zHtuU+tXvZbeod7vdO9eAHPrAuv81l9RZvccf65w99z7quZ57u8FZvUe/yoHepu9/j7t3vGtI62OmZKdfipp2z1+s7BvrdHujS0DdO3yPH68TedbWp63pwPlHHepQEqQ41OlgQFKT93UULtMOKrhauvdZZY4TcFHyiPXOiy3TjC2Snqlpmr3ljwK/qKnuYb/FNpaoF9qqqV99aZ88s7ezWZmfi1Ikuf7zF9tIfLb/bg+1uM1M7FWWbv9e4pDfN3Uu1oqpKV5uF7vZUdZ1t5yab0n42gr2c6HRbvdPQdH/WXs/WbRp2embnWOvbaegsKqovsla9aaiTR9fRde103SHXjUHv9qxMW1id1UVa5kS1O9LJhmFvdbpBw52HVll9dMv7s4Xbj5sOVEE1Pi20XHuv7eoybXPaDzsNUVPb1M3uvNQ+nryqlqgq9YIm9+lOd4n2Xy1QdRLnpOYaZYdMnXokqSSDmWSfHowL+Nh0fPDyl/1NmWHNTmon7dWTehe6qisZ0LUtOLU6Tkms+KeSCbkMVXJ2fBxAFhIa4OMka5CpdDLpz4YkK0N3KkmljZ/w9z199YqX/01tj60HbqgHdnSWfZPQk/R11oB248ATDADoV73qVeXx72c+85l1m9vcpryE8G//9m/rP//n/1w//MM/3IPBiSLzB3/wB4W/u7tbd7vb3boT2wzZ293udtSMgEfQJX/qkSfQmTah5cF4wPuGKGCf9HOe85z6lm/5lvJE2sd8zMfUYx/72BIoeRz9537u5+qYd5M0sN8MkbITlKcnyXKPNZ55SQaZZNg+EhfZhzYzWRvhfeim9f84V/u8Xvr51x/0r+v9P/DRtdndqfu90/3qAz7g0fVWb/mW9Q73vU990Ad8YN29g4q3+Wf/rD7iIz+i7tBBy+3vcNv6iI94TD2wA6bb3ebyet9HvG89/GGPqMtve3k94uGPqPd66Hs1fdt6p3e8X33Uh39k3b7P/Vvf+S71iR//CXX7lrnLne5c7/eoR9X93uF+dZtcVv/q0R9QD7j//eu2HSD9mw/+N/Xo932/MnK8cwdN/78P/pB6i9vfsd75HR9QH/JBH1xXtC1vd8+3qw/70H9bV3RgVH18zEd/dD3o3d6t67zdqP9924Y7XH6Heljb8V7v+dC6YwdID3yXd6mP/+iPq9vs3Lbe7u73qE/6+E+st7zjW9Sd3+rO9aj3fVTd+173rM21Hcxcd6KOZbdue9ltxrVRTfcQ2QHM8drpBZydHjh3Go9lsEGf6AH5ugWMlumRvEfETc8YbXq5LnvHe7DcFL/vpvv0MWhvareaLVDonGMNO30vpqE6GDvWwrub6joXsLn62Cjb6ZY91jYd2znWGlKVhjE4dwG4UWuuDX5bnI6CBCHZ9PXcvOMjv8ax2zx5u0XHThdrvFfdlga45WUNUKLt27TNaXrTzE52DVXHmj7WgcuxE1W7Xc4m5ss6J8f3hq7atOou4//E8fZHBy87XSYts9OeyAiAUgM3vy9Qn8Ufx1t+023nNvk7bFZxYzp2q2qvfb3XQeimz0vttAEdlBXoxm3S9TWW3qtrW28Hbptru8y1SlZ6eTStfNPnfdCtt09ry7U947O6H6i2JVW9HrZpB+5U1U77Jm0XqEr/p9o1Axcd3eYC5VjyNs3f7PPo3bTuBZLWQfQGwsv+5qU923plZSeVnISmd5puRoHmVqqP/uj/Jvw31TL9L3Eyv3kHqZp5g9UfM52k+KT2jy6XpNKMCTVS1Udz+r86ncTngJ2dpgFew05DkhrR2s5O/c1L/m+J6Gp7bD1wnh5Isl8iOZoWkBgwzZYkKWkByG/8xm/UL/zCL5QnogRA3n3zpV/6pXWve92rXvrSl/bNdnUlGUtlOqs73OEO5acozMoIUARMf/mXf1l3vOMdS1Dyile8on78x398vMvnJ3/yJ8uSlcAlSb3sZS+rH/3RHy0vGfyZn/mZEUjRyS62XHXVVcMWgZaXFD7pSU+qxz/+8fX5n//59ZjHPKbuete7jtmm6mOn7xnlBAPJ0mZt66xT/pMM+yczyST3+ckBbz/zFkBoH0gyOlLnLJVhWRoLNPnvoCPurO6Aj+3sVl22U7e97WV9nndqr7/pC0Jvd9vb1mU9flzWMpd1T73bem972WV1u9vdtmcaevg4cbx2b3OsjDPXvvFNPfDt1rF0+R48brN7m9rZ7NY1b7y2dnOsBEbXvfGauvyy29Zu60vr3T12rMt3unVm91hdduy23b/t1vFrj9flTV+2c6ytrqod/yl7dy7rQGS3+Sda5lifU/oM5rvZqdtdfruu67LqL/B1rNt028suGwOa4OXyLmdAMyDfftN633BdN/nyunznti1TddudyxpuU7sndmu3blPH9nbrWAcLdc2m83ca0vzG1Uf7otpHSdPtzCW517bK32nmZvhwr/OTNL9ZPVCmdfa4XHutc7eO1WX9t7luUzs9Jh9rX9U1e11PjcE1zTdhsdOBxPDV3k4da107redYVcul0hXgpUfavWuOV9qm3Z203zdtaw0/V5fBq3GkP1Mn+vN4232tPVgSPRDvtFySFk/1R2Unla5THemBHlZwN7u1m8sGnBj2pr11WbE/16Z2um1hc1W1hnbTpm6zu1snOpisPjqkrOuyV7W706c1JYBoZw3ZGp+dV5vyn2O7JWjqi62OXbbbM3PHa68zNg2pqhDrNp/o5fNNB1eV3dokdV1LdVjTdJVT2Oa38G61u4r2nZ1jtdc27GSndvoa6iK1O+pO7bat7qG9Djx3dkcttRxhRh1vn7VoddVtdhbo1Im2A+//Y+9NwOWqrjvf/9q7qu6gq1mISSCJQQIxmBnMaLCxwUNit8fEc9rpOP66+8tLd15//SWABtxJXqfzXmIkOemXTuI4jodObEKwjUGAkACBQCDdURJoQtOdB925qs7p3zpVJV3JwnF/STq2c8+t/1lrrz2tvfaus1btXffeEgGUAjWoWmZhlJiblAoJSF3sbZKXkib5I1+ux48s8CaZh9jpOXL4DQULx2HBMt4syLIfycfNXZXLVBUITlMvT2fgZsaNTDOoA37qK5xIUOBE4jjndczIy16mKluhJMysoqgrnE1OZRDmafJk0sED+zhr79T0NW2B/10LvNmbysxkxpvc3+A06g7QnWXNaW7dulWe9j906EGNw38F3IMgDzjqcJaeXzuS8nq/9mu/Jg+O/PjJ/17Pf/pP/0nbt29Xe3u7/vN//s/y46mvfvWr+o3f+A3539LxnSL/K9IeyPjf8PG/qOxHZ/6HDD24MqvoePDgQe3bt0+uo/8vLz9S8379r0B7f+973/sYgTQ8PKwCu1Oumz/oXCenORxvVoBbzR41iuin8mXGw5iHrZnJx+hBjD8AixzbRB7quRAzZ5Sww+N/wdmdhiMliCn6sQ0P/LRcxBHgXjy4SE0FHFneomKxpMDOxfjYsPL5oJHxESmaCrm86oC4PGjNF/I4hFQhFzRjZqN4kOEaUvluXYpuET1iCCpNTlScVJTSAmmebXQl/C3lE0Xa8fnwtusIyqiSbd2X0M/b9u+PWZDcKZZZrwlOJ+ZQQokCbUUcp7fn4xP9YhWmg9EAABAASURBVBLWdio11IsoT+7JUrxhIVeHioG0lOMnMuYcu06Ggw/5vErFRCGayu5F6SAhH/OpjEdNCFjKikppI7GcSnSYUi8NBSXYrAxKyCdTUynBJoWcLJ9TSjkhCwRhORGglYIK+ToF2rMyesDTAIGBcP5l9JYSAkpxmUxpuQSXoFtJPq58AR0Yf8LOCLkKShWDMRrj/ZpI6J+GVJNEUyWTUvJiLkcXqVJLZMxVKSWf+Z9grdC4NFkmj3bTQDJig7w8+FEiuY4Fdvlc34QGE47RQoiScqILxpdgXg9U0F0pJi+IoYm4UhM0MMFaK9MXiqocgojzKC95DV+HCXkpAY0Yl3KW5VuMWfcpvWT5aaIQDASFGDVGcEXcJYt18jlIBE3z9JZTYjGTpdg7RZGkbOhIPeYqIZgUNhCtp2lZos3IHHngkpiwWaKipTKCL8Nmk/Tr+V7OA6g0Bom1ZtjQ11ySSrxkISgiKyVllcpuS1MiU4osg9G4JLMK1T/CdfTIYT4gHlKwkLVrweTwtMOskjYLkvMmypqz4i4zkwRqVKe7yEdcucNMedGqZGYAqtplygSqUs+XBAHIZDKrAIZXhXeFw5QBGLzLyryZ9+19Tb09PZq+pi3wj2EBDwockQeJt+cOxfkcb3jfWfHgwh3OZZddlu3a1HZN/DjLvwvigZA7KzOT1zlw4IA8MPHv3fi/pPDgxgMb/1cU/h2go0ePZt/P8SOrlStXyv9NhZnJvyfkuz8e7Dz11FPyPzJ46aWXZu+JOoIr16Gmm/dpZnI93fGKy8fg3/+ZPXt25nA9IPI0WVkbHpx5GU+7vk5rODVdk/+k0xii/Leaanq6jRI89Nj4mKIFjRwb1ujIKA/8lIcdD2ecZCGf55nN4wpv5bs1eYu4C9ITRfGsl7EOMvAkT3miGw6jKZfX6LFBzZ3VqDQUlX33I6TCn6hsqUaLkypF40Ah1bGJMRU5dhgnWCkj87KhLuDkSgo4EnfG4yprFIczSbeT4sLp0AJOoqwcLmRkoA9ly5RKFOpzYmHhk0tKOUsZK41pZHJcsSGPc0o0joMxnOUE4xkYOSbRp/JGXllFWvTv6oyg3yiBw7jRLDpMEjBMElQYfEpA53/VuIgaWTDmFBtM4hwD/Y26M1ZgB4OMclRxMiWgiThHk9crKWqCQSTYanS8yCZOoqwtArdizjTCzoQ70VJIK3nYa5IxJqSL6FFCxxLpCeyVUr4U0yxQKCYlJfRfDomKVsa2iSYtwc5SEcv4b98lbGel5CekSwQWYwSmRhBjOOqhiWGNxbLGrISNJogD0W1yTGPjo/JAp4RzTtElBpPR70hxTEXG7bqPoZPPj9uWGJD1I9GkiqyRMuOcQLeUvgeHhtE8zeDfAyp6GIM+Yi5KY6PYqYidihouswbRMRekhGCrRPslxlZkrDLsSnvGsZUFo+qEhoaHJMY6ib5ljg0T6rq9qC7zYIe2R8aHFQnEzAh0iFaKBGNjrh/rNYVPoAKR+RkaGJFKUcmEqTjCjFGHCJIxlXn/TKpcnGCneEST9FVWWSGaxlljw6PDcju7jhPliWw8JV9HvL+KrKlSQmnWcbFEHnZP0hIBTynTPaWdMuki9Yq0nzC/wt5mPmC96ZVinzfNPCWjp7tLRw4fVIIeZibDfsGCHGakTfAms5OBgJfLBK1CyvjqTZLpx7nCyYVMZiZVXqqyIikz7g7pOO/JwM3MUDRkcqsNICALDCYGxRA0ycQf2L9XA/08HDR9TVvgH24BM5O/4RIC6yIPeg8mPO2BjFPvwf+GjwcSnu/wI6uhoSF5QBFYl77D4vkrVqzQf/yP/1Hz5s2TBzH+vRszU4xRZ511ls4444zs+0G/+Iu/KA+M/B+SetnLL79c55xzTvYl6Q984ANqbW2V/2FFl/nf3Jk5cya7Dvmsv0n/f048IPy3v/I4cg/OfDfJv/fjcFkZhygu180Bm73MeP9l3E//rYzDwPQMJOHhVyI+CBn/xv592rv3dQLAekWcWpFghBnm2ZKKJz3Ou6i+7m4V2RlLh0fU98YhDXb1Kh8JJnwNYKMk0hY2Tsg/dvioGmKOY6xhuWP172vweJIwZcKDPxA8ZOcsUVKOG/Vz7N4M45wmM4eQyHjoR9qr890ElC5HU4LMcKSeZ9Qr4xxyBG6NHOOM9/aLYhrFmRdxQoH4BzejwHhyeNASTmUymWBnoIhjn8TNpJoxoxHnVNIkQQBbKSqlLk+Uzshrsi5VWh+QlTRRHEfRRAlOLBW6FaRJwolRnJQHGrFgmpyYUHGshOMrKWUt1YEwOqH6NCqIfAKjcbYtxpARwygdK3OMFjWCvSbLRfQq02aiojtw+ihDUxy9gYQAYYJAg1wCQkINgoiE86+J8jg5RZn3r6I8MJlI0IygIBLcMXkS7YjRlpGhmCI2FHyC7nkPOobG5d+5ydfXa4K0MY91ispPJmrA9jM4HsyFqJK/h8YnlIyPq8SxpX+4SAtSkcop+rj9vK9cLlXAnpMEASlzOTzUp+GRoex9WN9UL1+DRmDm+hTRIcXJlwi2iwTdhaLbb1SFEJRn6dn4pOR/TqA8SXBXlu9GTZTHZNhrhDVWGhqUMZ66BiabcTex5gpEXGOjxzTpARv5k929jMNUx/PEyin6FyWCS6ZWBdZdQa6vy0syj9oY95wZTSqkJlrVUGevkuFxpeiRMvYUGxh9NBAEEy9j4pLGfKy8t5rq65USDAUCizLRbeS9kaP9hkJORn6RACxhvPV50rTBglIefx0p48FUQnAUkQdgvE/E+tc/0uX+/9Chg8QDE9jMeK+EDEb/joDNzYLMrApVqenENZWvSF1CFckZ/f1XMJtSsspWySm1rdKmlzdlvJkzJrMakFf5gPI1WDAFMDoyrI72Vo2PjWn6mrbAP9QCZsZ7Ms3gQcMkD0UPKjxQWbJkSRZwfOtb38rWpwcghw8flv+TT//+jh8rpbyhvbw/PP1Lzl/4whey37LKsWu0bNmy4+p5UPSpT31KH/rQh+Rt+y7QL/3SL2nDhg265ppr9Cu/8ivZd3XOP/98+Y6Q7xr5r6x7Ox78uPziiy+W9/ntb387a3dgYEB//dd/Lf9P7y6r52HluviukwdjHsw5oj8oGWdWqXozsyr3T0P+qVvNtGcMZhmXzZ/b6qscI/q/5PA/guo2cLguKUEGk6gDHBc2v/iySoPHlI4X1fbCNvUf6cSJJZrA8UzgnIuRNnmJQPiRb3xLI4eOqNGicklROYIA4TDwkwrsIjnytO00UD7iFFI+Bc9ip2hGoA7lizjDiOMLw6MKHnDgCMzrFssiEpFwqnkcWLl3ULufeV67n9+qQBDU1NCgxkKBPhPV4bzy7JIIZyScVr1MjbRfT9/1OJcUJxRxUl4u8AGxjnzXJyFISggphDN1/WcRlOXoL2FnIVDHCIRy5OcIKFJ2GfB8moFuBd4HDfmykpF+DR0+oD6CSZsYUR0BRY7ApJ4dlaa6qIKPdwQ5AcD8xrwaPHhIxnCik8SDRcY2kQUPkf5THHgeWmD8dfRXh27mgR1jct3ytCsCAw8WhI4NAYdGACHyo+uE7XxsBWwTkQd0zDHWAkHAwMFDOrLlFaWDI8p7sIUtUoKKHGUa2anKj5ek0TECgknV4cTr2SkpcLzViJ2M4McIoPLoZQQwkaAyjx6BAFCMre255zQ50K8c5Z5+9BENdXUqz1ow9BLI0VcjwWueue57/XU9/8ijGmZ3dwZhYo78eubN2IEJBCNehniKIAHbsXbj6Kg2P/yIjmxvJdAoKSEoyXPsKtZMgfUxkw83vnZ2bXlJr4Ni3yBrZlwFTWoGizBPgGvoIuYuoHMBu9ZbWTlsS/SalVVpXCJge/gbf6GJvm4V+wb0Bsfvo13dBIUlBdZzwJ45+vWAq5616LZtRP+IfWfEvAxbJaO0g008yJrBTrQHYIExB8ZPTE7kOCnzeSNo8yBIvB/ykryMKAN7/GVmx/mpTMrzdGr6VH4Ue72+e6fGR0cUjPXBGjHiAjOTmSGrULMqVY0qu8zvWR4MVA5lUgRTXxVZll3NN6vJKjRMLX4yXykgr5DBc00GcchlMn4EoKTNgsxq/AmaDdLzGGgJ47a27ODYq1vT17QF/iEW8MDAzORO08zkuyVmlXXnuy4ecPhvcH3ta1+Tf+n461//uh577DENDvIAomOv729WD5p8p8aPyPzL0B//+MeznR8zkwcjbW1t2rFjh/wI6zOf+Yz8uzn+ycSPuDwIeo6Hq393x4Mh/x7ROM6t9ivqdKPZHGO9//3v1/Lly+W/Xu/fM/r93/99feMb39CcOXN04YUXyp28t+lwnU6Ft/OzBjOTz4GPy8f73ve+N/uiuP/T10geERHP3LIym+AwPfAp4wDzBDKl3gHt2tGiBQsWynBcCZ98R9lVmMS54xc1wXHGvtYOFQeHlOK8EoKX8a4+jR7t0ciRbhUmyjjDouwYn+z5dN1ApTgyoWRwVOkgRyE44bHD3RplR2mMOvHYuApl4ZgDQUuOHRQph3MbZ/fwyN69GucT+cDOveretQeHNakUxzHc2aP+/YdUHhhSHMVpl6R6dlvKQ6Pq3X9Qxw4ekfdZQJYnb5IxDR/ulMMI7HI4wgIBXR1BQx6HX2a3POnpVUJ7I0c7ldB3JFArECTU0994d4/69+xH/yECrhGVR/vV9vwzev3lF1Qe6sexjRL8lJQFCOzSFAd6NNxzWCNH31A6NqhkfEA2cUw5HHg9QVE9/abHjsnYDbLhY4xjUEWCiB4C0IneHhzvuHIEPwltT/b16hhB6DD2Kh8bk7BlPQFDMjymoYOHNXyoS4Y8TwCRYNti/5DGsNkoc9Hx3FZ1bHxew9gqMM6cRHAQZOxKFQkoJ7v7dAxbjvcPKjk2ojF21foPHM76cKefjg2rxJEmB5pqIAiI7NqkBMfDe/drwze+qYE9exVZB2fXN6iJtZCyYzjW16MxjiZ7jxzW+OCAxC5Hkfb3btuR2TfHeskTOPS/cVgD+/YrGRohIEkVPQjAh0WCVqHLoeZ22t8njbF2CLQm+vqzNTZEwF1iDfq89e7Zp87WXRo92KmhI12aJCBNS8zP+CA7MOPsCg2op/MNDQ92Kp0YVJm5mBjpU2m4hx3Nw5oYHdDSs+fRx6B6Onbr2UcfU8+eA0ro3zHW06dudj/HWD/GOhN2HiXIKg0MH5+ThN1I3mxyjDP+7sNHNMicCXuIcQq7FXlvdWOPvqOd2W6ar2FjPgLzcbqXmZ1OfFpZNwHnrp1tdFOUBcsQLJwU7BxPk08g4S9Vb5KMl/ldfhk3hwvMnHPIk/KkWTXt5DjvCXGZqmMyCgNNuUzHZbDKcOJ2UtrbNSQBxh9SIZA6DYLnM9ixsRHtfX23Oo8e0fT1k26Bf379Uj5JOFyTGnXezPCNqbNZ0BPZHfH1N07g4UdRn/vc57Rw4UL98R//cXZM5b/p9da3vlX33HPP8V9Z93w0BOtdAAAQAElEQVTfbfEdmYsuuij7MvPv/d7v6dChQ5o/fz7PiSTbOfLv+HyL3SMPVnbv3i3/v1o33nhjFiB1dnbKd5G+8pWvyMt58OPfLXJdXKcSn3j9f2z5l6r9aOzll19WS0uLfFfJgyVvy8v4QJya8f4BXt9lPmazylidd1kNtfRUWuNrZX7SqD/g2FXnsz2ahZwSdkQSAo9LLrlUF15wsXp4kCdklfkUn2aOZpJPtmMEIZ2aOZPPsnxiHT7ahRNKNXvBfNZAWYGdk7w36nV8F4QgaJZJgeBA7JC8vO15bf3BY9q5aZNe+s7f6vCOZoKUXdq95TmNdB3N2p9gzrf+3SMKOPuOrVu0bcMT6njiKbU+9rg6t++QDQ4olMYJRyaVEHBMdB5Vy2Mb1Pb4Bu1/ZpOG9+1TA4HAeH+32l94Tq88/gO1Uv/FR7+vbo75k5FjmsAZN//Nw7T5mLZveFJ72MHS4Jj6d+5R2w+e0s4nN2r7o49q39YXFAhAiuxmlPwpzSf70W071fY/H9X+p59TyyPf187HntYEwVxKYLLvxZfU8Z3HdGDjc3rhkb9V/+5WTXYd1pHWFr3R2qYunDcxoXijENxM4kB3acf3vqcDT9Hf3z6iQ1tfUtrVpX0vvaRDlM+NJxo70qudz7+oIQI7wzYvfeuv1fGDjerY8KzaNmzW4IEDBE2H1Pr0RrU//Lj2PP6MXnzkEXXt2kUgNaYyzv/Fv/kb7Xh6g15+/HvatWkjbR7U0V1t2v7449r28KNq+dvv6fArzTrU3KyOF5+XrKgkGVWO3aWxzi7tfupp7dn8rFp+8Lh2gNe2vKAdT/xArz7+A7Wz45pwhPQGuu99dZsCti8dG1J3xy4N7dylN7a9ojK7N8f40FI/OKBGdhw0NKD+1/dpy9e/o31PPqdXaOPlJ59U/6E3lOd4cg7HkZGAVqyB9iee1M6/+672bdionc9t0SiBUWQXyAiSAkGhoPW8L2eEwNoY0p5nX1DHY09q12NP6GXq7X75JSUEq3MI2oVtD255njH8QFsf/ltNsFZiaVR7W7bpme98S83f/y7z/wP17GwncO1T+9PPaAftvMgO1CGeFXFgRIWBMY21tKuHXZP97a9q5PA+7Xlpi5o3fF/NTz/OvD+sYzybbHxMrzxKe9iunbW5/ZG/086nn5QN96t4+JD2bNqsl8l/jnX2MnYsE9QW3zig7d97VO3My3bWRQc2LzHehKOyN3ueuNyhv+c6Qp8HWP/j2N/f+zWYmQzb+XMu8mFGZnKYmfxHGc1EzsrkF3eXAyEhpf/dy6sGr+SM0xrMjCZrqanU5cDzgYDZibQR1JidSNcG6AM7CZRz5/Ta7g4dJcKc2sM0P22BmgWSxN2fZGY4t0qAY2Y8u8uZzKyy1sRVIriovQnLbOH6kdG9994rP3byAOijH/2ofvVXf1X+G1hXXXUVNaQbbrghO6ZasmRJthvjX2j+4Ac/KP8nof/u3/27rKyX8aMu/+2wD3HU5UHNZz/7Wf36r/+6li5dKq/rv5n1iU98Qh5UffjDH86+BO1Bjevh3yty3XIcn3lb/tthv/mbv5n9Krvr5r/R5bqaVcboYzazTD8fj1mFd4G/h8wq5TzPZTV4Xy4zq5T3dqama+V+Emh1JnFwaMODL+Wh58FPgDbUz5D/teXEg12eToHjK+H8hzoPq25sVPPPXiCX7cDRveXqK5UWglI8ep75n1WWGmnSKJ/Pp7LRYYkjjlLPET27aYPqOY45c94clTgmaHniCY0ePqjXt29T7+sd8uOEN1q26/VXX1JxqFebHntUM3GC586ZrdKRo9r7/PMqd3cpZxxp5EqaZGdkx9NPq49dpYuXLlaOY6LuQ3s0oziG4+/Q9qc2qA49zj/7TL3x+mtqeXaTJgiQd3zzWyrt2qklC+apiWBtB46pm0DDA44jzS06ExvM40ii65Wt6DSqyZBqJJcwlnGNtOxR+2MbVceuyfxYpz1PP88xS7u6caJbvvsYfUvnn3ee+tnpefqvvq5C/zGdWZihmfl65XN1fLg3AjYRvEkv4qCPvbZfi888VzPYJehq7lDCDtfBl7drjwd5BD7HOgfUsXWbxjmKKu3dp1e+95gK9L3onCXqo+5LBHRjPZ16fetWHes4oEWz5qvAbsgL3/mORtl5avvr7+ho8ys65+zZmlGXaO9Lz+vQtpd0+LWd2kpQOc6OyIzGJs3O12nBrAY1NeXZjRpTfZRyBJajvd1q3fKsjh7YqwWNdeomAGh78glFgs+FM+v07CN/owkc/eGtr2g/gWwyMcpO3yDBRIu6ObaaGVM1MF+R86lSb6de3fikjvV2qZ8dqJaNL2jGhHTe/HmM9xXtYT3Vc5xX4PjQA4e2Jzdp7/c36GzW4/wZM2izVbteepndvHFF2k0JsD0wLxKoGcdUwqnv3/Ki9r64VfPmzpIRfL+6cQN67FZEr2J/j3LUW3TmfB195kUdeup5ld44oie+9pdqGhvTBQ2zlO4/ot0ErqOHu9TxzAt648VmzWL+6kJBW77/tOKRYc1JpNkck9XPiuru3Kd9O7ZqRj7RBYsXqodg9xCBfLm/Xy8/9QN1EBTNqS/Q/wSB0VM68tKLOkJA0/XCS1rI7tfcObO04Xt/p6OvvKo3Hn9SQxzHLa5v1BmptP/FbfId02jsv6WB92qilPekuJzWQDJ7mZnMLOOn3t44sF9vEPRMcmzpz6+TYQoWsnpmVqGCSjJzapJMZlPhElUuqxC/U0QUlDRFqDe/wslZJjM7RUQ6kxl5krNmzgOBGh+m8AwmuDyYsoFayAaY8TzoatQfzjs7WnVg/77MsJq+pi1wGgv4m+xUsct8/Tj1PF9TzpuZJ+VvND8+8p0XP7ryYMWPUs4//3yZGQ+vKN/hefvb385xyYJM5jsvn/zkJ+XBj9fznSHfOfJdGw9wXP7pT386+67P4sWLsweB6+C8f+nZd2+8jwsuuCBr3/URV5lAzHnX0b8k/Za3vEX+3SD/DTPX0dvwMhTNXp728g4X1KjzU2Fmmd41mZerwfuqyX/SqFUVCjIFcSWpAmOpYyfHg8OXcKR72WXwDRzx7BDlOvnEXCYQXsAOnhEwbOT45pJbblCaNxVJG1v2qf8tnvESmwapiti8xLNGIcpive66+iZdfP5SzbOC5ucaNMGu0tns6OXq6tTHkVOZo4xXtm3T5cxNaGjQTdfdqEsWLtLsWKe6mNMwxxij/mvt7CSJa4LjsL27Xtfya6/S+TdfpaV33aQL3nKZfKdk+LVDmpGr11V33KolN16pq264WuMHjqjcsV/tTz2r8zieq+NoYU4+r4nhQXYZX9BYmFDfUI8m2ZlYfMZCXbziUoKVnPKMI8feWMpYyqGk3KIFOu/2a3TBbddIs+o01NOtPQROdTMbtfTtN2nBjZfqpo+8W2/s2qfJ3iGdQV+LFi/RwrPPEv5LaSFKdbRYF3XUj6048jnn3PN08aWX00tekxxNJcyHsolJSY8qGStqhE//DfNm65J33abzbrxCF1z9Fu1/tVWh55gaZzRqzjXLdfZbr9J1t9yi4tEBlV7exU5Ou2666a265JYb9Za3UW/R+Rrcc0il7kHNmjVLl73tdl32zndo9vmLNBv9ll9+hdhOk1lQkUVSNJMRFJ1/+QpdcvstmrvoXPlf177i1lu14oZrCS0o3t2vpvFUho5ldlZS6hRZB0k51YJzz1U6u1Gzli1VnNGgIrsXIkBOQqp49lyd97YbteyOG7RoyVKN7z+qct8xBYJnjRTZyXtGi/IzMXE966vEUkx1cOdrHD+NaTKPfqw748OM0U9eUaLviWhacNkyLb3zFq245SbNmj1HPb19GqP27AsWa8ntN+vCt16nK869QH1te1QkWJzYc1RLmhZoJm3MAD0EQwOgPDquCy5doevuvF1nX7RUvWPHZPV5hcXnqGHhAp239ELNIWhdfuVVzO3ZyucKBIwFjfYNSRy7+Xfdzr70Ii277WZdcMP1aiCg6d9zUAO7D2rB3IW6/Na36tr3vEN3f+yDqueod//zzTonP1sNHOY2zmiS/+r77tdeJ8CfRPtUb3aZ2WmzShy97tv7Or59LwF3ohAMhCpMRtpCkBlycyoFeF6STE5r8ISZSQI1KnmKm8nM5Jffq6wngUukyl0nXfR1OjFlaMHMskpWSfpdQia/oGYmgzczmTmU0cBAQogMJGRpC+SdBpVyQQf27dFutvhKLEpNX9MWOMUCZR7+LkpwfM77d3I8PRWh+iZymfORYy8v62kPgryuUzOTrzNPOzxQ8LJeboJP2p52jHNc5vk1eL6353W9nKe9H6dexssXebN7vqe9DS/v+bXgxvtxuZdxuZf3tPNT8WYyl5tZFlTleOh6uqZDjbrM+/e+zEw/iZfrmBKouHrELGLqeFYYyGn5xRdrEjs28wnenw/GPCbM/wCfYusISOrYIThy+LBsRoMazligMo/lXMgrVzaNdw9o5GA3RzlptrMRC3USDiE3OKHe1n16fsuWbAcjPzKpfBpV1zSTo8oFGmKnY4hAwemFV1+t0sioRjt79AKfgve0tmqYoyRTEF1xjypNllQcHleBNnI4ZtUVFAgK5pxzroQeNjSuxroZaqR9i0FzcfJ5jk/SIz0qcTRVgO/at1d9PV0669yzdKY7/Ssu1yVXrtDeva9p87ObtZPjmdLoiApMIfsgEu1MFoKGG0x25iyV5zYqKeQISiY5AuxTLh9lTQUVY6I8n+Tr0npNMs4Gdixirk4Wc0osyEIUD2XdTMC/aOkF2t++U5s3btKuHa1K/Xs57C7kjTKJcIGmJuwXiZjqofOwd2hskOVNjQvmK06WFRhrHfbPz54hEVQ1Nc3STMZuvcfUGOq0YP5C7GYqNMzQ/Ll8wChJwtE2zpqt+qYGqYHgr6GgsbogMbealExBSS6nEu/3PLstc885R2V2fMrsXtQ3zlLI5RVmz1S5UJCh25w0r8YkKhRTabzMrpShe16lGFVkbtL6vHL19apj/HGirLyZUmyZzKlXgt1moVsd9TzASxWlYiAIGlGesgMHD2jw2IAamhq1+KxzlEO3UilREnOK6JErBxWAYp3U2Kj8WQukGQ3Ks6PSUGhUQhvlGJXOmyXNn60J8hrYgUsJrtLeEc1WnQYPdWng4FEJe5539rlqapypukKDZs6bq1hfJ3PU5aVckGGH0Ei7Rckov3/XHr30/FYdaH9NydCE6v1clDlMQ5TNbJJmz1LEhvUEPmFS0khJDcxPvqlJ4yHoiquu1qzYoFLvsMSHhqPs7B3mFKZh9hwtXbxUloj5MJmdgP6ey5+POzvadOjgGwrBqkB3eDNvJ8jf2xkC8qrMrJJnZpIA1Myck1+wFd4kM26SKneddJm51OTEzE7KqyVCxpBpZlnB4+mM8Zspy6jmk6okpYxmtyzPYE+GD8wYbCDf+QwMNNQQMQATJK6jRw/rtV3tHMH2T+/+yFgrgwAAEABJREFUYI/pl46vJ1WvyAMksHaqSXlgYcZDrLoFW5ObmbycoxZkiMvru9OFzfLNTtQ1MxdnMDN5WXF5EAE5/vL6nmd2cl3vq5bndcwsa8Os0q7r4WUcztfKmtnxcXperW0zO66jmcmvXC7nRB4wmVmW7zYQl/fpvLdB8nhw5/xPHHBo8iGxs4AVpRQNmcNicVIvvPiizlu0KNsp8N/mMgqO8Qn2SHePzltyAQ50prZseUG33HGn/IrugMpSSHM6svewXnjsafUc6dcEjmyCT+Mq1OtQ+x7te6VD173tDi276y41nnW2Uup50LX8ouUSzmnz95/QVZdfqVnz5qmdHZSdBASX3XGHLnjbrZp33jns7vmjMofjyyvidBrrGuRBTnJsXHgQlY+VdJgjiiJOKsHhjI5OaHRokqObeg31DCrBSevsM1Qif96Spbr4Ltq+9SadyS7GOU0cv/X068zFS3TDh9+vK+66Tb77NOoBF449KSXoaxplp2YAT5TiBD1+CDjpqLzmN83TyOBIJdgjrZ5hTeAAm+adqQmCgZArSLFOITGcZYlgaUKvt3XoLddco+s/8K90za13qK2lXUfYacgTyJUJ7OhQxWOj2U6PH+kE7NV/sFOawOqjJQ1zXFTy9chYjeMvGxiVxlJNjBbVMzGu5IJF6kpL6u0dlJI8gWJRXQR9ozGq1NSIyaLKuSh5YMJu1UAwpfmCZHnGQeAaolLyxqPkSAl6RpiwcZNSngFD5ZJGWDNJLq+yghKCqTgZZCNl2ThIAsFgvYrkpYzfd4ByBKqN2CAMjykPIjbLUXaos08p5YwAYYz2EsYUCBjqzpins995ly5gx2rpxRdq7uy58gA7T6CT8wA31ilHcFMHhA0m0G2IIzAxP2nIqThWko9nksBwxEI23oQx9mKX4ZwUz1qoQY7JLr71Fi161zu18PprNXvhGcqjx/D4hCbzeQm+mJQZo6gQWD/1GiPgmZFv1Guvtmuos1/Xv/V2XX7dzVrEDqXGEomANwRsGQHJdLJI/SDNnCXNm8OG0KRK7JI1lHJ69ntP6SBzWX/OmWriyPYC9Ljszru05MKLsl2iAu0Y70EzQwFsj80zhps/w/y5A5u9/Pnj/6WhrflVDbKb6M+i47Cg4Agmq8LTpJBztxokM+ehcmoSNANycbkEIjM4BwkzeDlI8MqS0MrLZGYZa1ahWCNLH7+ZmcxTTjMoS2cy1a4TKTMj3yGZQU9B8DQLNQRTZgTDAOFkWDXtXxLdtm2r2lqbNTJMBKrpa9oCkjv82hvMzOS7K76W/LelZvBgcNTX18tRwMF4+TwPDf/uTCOfjhye9nyXNfFpx8u5zOs673nOuyzycK7jCMThMqcOb8frO+99eB2H13Hq8Dwv57SW9nzX1anneZsOL+PtOFyHN4OX8zwfs7fpOnjw5DbxPDPLlonn+8MoS/wk31DXzCqBK3pGng1mplK5qF27d+nSFSt0ZvX/WpUJjoZHxzTILkw9n4D9Ybl126u64ZabVWZnKPBg56kuIziY2TRbh/Yf0rf++5/oq3/651LjDEUe9pGdlx6Ofdpee027mrdr05bN6hwZ0gAOaPbFF2mUT9Hb9uzWOW+5QnmeRflZM7Wn8wg70Xu1s7lFzexI906OaZI+Ar4sT/hTx47FNTfeqA3ff0LPfPWv9czXH9H25nYda6rX3Ksu0xC714/+2de0/X8+qm1PPqfGs85S4eLzddXH/5X+8Ft/pR0trXp+8/N6auNzCjjQw0d79L3Hn9DWHdvpb59KrGvjk38usHtgBZUtp55SUSnywCf0XDmvkZFJ/5Cui1ZcriGOd77/zb/RK488rW/81/+uJdddqzxHrkMECxs2bdKrL25VRP887eQIALoOHdVffOUvCAo71LZrp8QOypwl56swZ66aN27Wxv//T/XSYxvU3edBQaLJaOpnF2zD2j/RS9/+rp5/aqOu4agq4f3Vc7Rb2x99Slu/9ai+/pWvqW7pucpfv0JL3v5Wff07D+uxP/uGNv3Nd9W6e4/OuHQZu1WzNRZx4iFKvE/TxnptP7hXf/vIw+JNLFNkpyEotagywU+az8k8IMkXNMzaKRM8lhsIahrqNJyPmnHphXqJHbInvvkdbfz2o3p1R4uOcSyZY44Ghkf14hNPqW9gSAMEksXxYrZDc2z3fm3606/p+3/6dXUS8M1dvlzlMxaoV2UVGwu69aMf1CPbtmjb88/oVXzSd5/aoH7/EwLsoOXLOYUJydD/8NCAussk5s0mJgxqoE8mVPJgK+TYtQqK7LZ4UCXGEwr16q43Ha5LlUfveW+5VN987O/00gubtYE+Xu/tUTKrSWP1OZWNwbL+yxbkAZ/PQcQOIwTqz2x8NttNGmbn8eDOPdr98g7taG7VuAcmhTodY/cu0L8oL9bXOO+TUWw2+/LlepkjqB988zt6+k//p3Y8+YIWLrtQTdeu0KNt29SK733+mc3a/MKWbMfMvD4z4s+VGnSaq591sotTm317XtPY2JiM91EIphCCggGokTaoy8xMvDL4zcxUo86S8KQkk6czSPAmyaHscs7M71JGsptOe5lVynlm8NuPDypSmRedWAVe2ao3Mkz8mGRmGXzQcBlvBsfgXeaDr8AUXBaCYgjyvJ7uTnV0tOjI4YMqTk5q+vqXbQEz4xO3bwsoW0f1BDnDBMbf/va3tW7dOv3Jn/yJ/vzP/1xf/epXs/+Z9Y1vfCOjLvurv/or/cVf/IW+9rWvZflextNf//rXszK1tJd11OROPe8rX/lK9k9N//Iv/1LOe12H9+HUUeO9jMP79Lqe52nn/+zP/izTY2obXs77cXg517EGz3O43KnDy3mb3sbjjz8u/3cZQ0NDKhIAmBnvo3DcTv7eMjthN/0zXP6gPF23xvsc1ZTL8fjhQe1HWRMTOA8K5+sKqmN+zUz5unokUoEgdMUVV2rmGQtV5tPvFTj1ehxNGiNpydujMS0872zd9r57ddGVl2n5NVfpY5//nJoWLdTCG6/V+/7NZwgSUs0880x94Fd+Wfd86uNqnDtHgV2Ua+55uz74f31B8y9aLJs1S5fd/FZ97N9+XsMch8w95yzd8Pa7dPV77laj90nwYYHnWGODllx/td798Y/Jndn5F12oD372M1pyzVt01vKLdO8vfESLli1T/+i4rrr5dl17z3tUWHKerv3sL+o9v/Hv1TU+qfp8kz7+uV/V7Guv0QXsRl3/jrsZS73mnLlIn/4P/7dmLzhbOYKeEjspsa5Jy2+6STfefqesGDRj1gLd9vPv10XoMJP+Pvgrv6JF7F6NjZf1tlvfrnd98uMKsxp10a1v1Vvf/S7Vz5+jyeKkEqE7R4Z3v+89uvkdd6lrdFgzFp+rd3/mE5p/2cW64s479N6PfAQH3qQrb7xO7/34RzVvxTL1sDNx5tIl2V8sHy+WdOPdb9eV73qHxFwuOPMcXbD0Qm9ZF195ue797MfZWZiht7z/3frIr/6y0pjXvIVn6fafe68ueuuN2XdWVtx4g2bOni3xtr6JHYaf/8ynNJwzeXsFHHWeHZv5BIvXsOs2h7pi5+syjmUuvf46pTGnQuNM3XbPvWpccp4W3Hq1PvqFz2s2R2kXEAS+718zD7ffrHjmGfrVX/t1nbFosZrOW6T3fuaTalgwT2V8ysKFC7Xikku1YNZ83fiOt2vpjVercel5uvXnfk51C8/Qedj1F/7Dv2XXKacJM73jgx/QFe+4Q8bxXE4x+5lA+bs/+VHNu+ZSqSGna26/VWedtwRpVAMB5KU33KhFBPGLLr1U59GXB2JibJfcerOue/97lMxv0r2f+7TO5ojzGDNz2S036dp771b9mQt0FTuCC5ZfKPF+yGOn93ziF5RnfTedd55uefc9mrv4fC1jnV7F2hzk/T+bHZuf+9xndd4t16Njnd71sQ9p4eIlEsFZ09zZuvzmm3TmZZdq8Z236q5P/YKaWOcN5aBPf+ozarxoiS7/2Pt0yy98QD3HBtXEh4W77n23ll62Qkk+x3h0/DKzjDczmVn27NnPse3uXW3q5eg2xKDAmgi8RzJqQQZvZnLfHqBmpmjIoXacSia/uLs8VKhLRFoircpVSXraUZHV7i4x87tLatT5k+G9H2/SrFbQjsuUcSZBPds5OSPnTGZAwLwEcIosAAsmMwwBzOBJh+O0Is+ME+BriBV+eOhY9scOX9n2ko7xcPeH6DTSzLH9S7GDuHysvrPhuyK+ler8okWL5Dse3/zmN7P/n+V/9M6xatUqPfDAA7r//vvlvMPTTleuXCn/dxJOXeZlanTNmjXy+p7vck/7/9zyei7zOjXeqeO+++473keN93qrVq3K+vd6Xs7rutzTDpc5dbn35dRlTl0fR433fE/X4HKv6+X/4A/+gC3qg/K/KdTU1JTZw22DyRRjlNvNjPcccP7/NFyPWp/OT0VCsJOaeNTj9XisGu/5uoaChkdH1dzSwoOX8XAcNjY+5rmaS7By7c03axY7PnFGoz72y7+kUiEvP2opEQilPDuGSxMqzqrXkluv192f/AXd9aEP6NxrrlCJT+86Z75W/Ny9uufTn9KlOJyZ116hM1YsV6N/+bVphs64dLlW3H2n6s4+U2lDo8r1BV1yx226HQe+DOd+wdvv0PJ33q6Zi89RGUdQDlHpzEal82fp3Fuu1a2f/5SWvfdduoAjqsUcWyQEbvMuvEA3fuT9etsXflmX4Kjqzz1bJXaexs+Yp2W33KKf/zef192f+ZxmX7JcY3U5JXNn6ep33qN3feLTuvkDH9HcJReqxM6Mf4N3RpzBMVXQmZeu0E2USepmqNzYpPOvv0YLrr5cgw15zSL4ueFDH8R5fUQXo3NkLJGgbfaVl+oaxnwRwV+YPRMnnoCSCueepaved4/e/suf1m0f/oAWYA/D4TcsXaRL736bbvjYB3U+TvTCG67WDAKCiXkz1VsftfCuW3Xbxz+ki9/+NkVsVZo5WwPlRIXLlum6T35EN3/w/Zp97iLl2TULHBmdf901etev/rKuwT6LCVgjjvzSa66TBzsNZ5yRzaPV1WXHkB/CcSf5vJKilE+i5s4/Q8tvvF4NPu+FBl14xRU6/6rLlZ83S3l2mm57z7s1+6oVKp+9QIuuvUrXv//ndem736mzCGJmEMSmc2Zr8fU36mbsUrf8Ai19++3KLVmkwTqTFp+pBXfcrOs/9hEtvfM2hbMWaMZFS3X5HXdo5hlnKzC2Jay5W3/ps7r705/UxW+9UROFyI5KWakFGSgsmM+6ofyVlyhdMEdX3nqbLl62nHxTYU6Tlt58vRZilyXXXq2Lrr1OFguKVqfFV12jS265VTnq589YqHd9+KN69yc+qbe8852ad/HFyhOw3YIdFy67SJPYK53RwLr4Bem8M5U/+yxdcdedetsnPqI5b1mhZQSgd33qE8zHnZp/2/U6++fvVlhylm78uffogquuUFIX1XD+OYhaQt4AABAASURBVPL1vMh1q8/rnCtW6PaP/6Ju+ShtXLJMNm+WyryvrnzbHXrvv/7XupO8C9jNtNlNKhPQpbmgUy9/1gz096tlx6t645Tf2rJgCiFUAh2nwJCZmczIs5BRc1qVC7mZ50smAQNQA5LIqt0kGT/cTVzZTcoK6MRFmleWrtEskd0M3cRFjlmlATOrtuHUJH9V4Qkzc5EgGY7LEJgZyQrMjMaNMiAbnBvCeSiGyAzjlMEf5z0doiKoyUZHhrX1xee0Y/srOnLkcPb9n9oDdZqmmYP7WbWDv7lUvWpj9OQ999wj/0OE3/nOd7K/fvzwww/L/0Ch45FHHpH/uwnnnU5FLW+qrMbXynuZqbynvYxTh/NvBtfDy9RQK+ftuczTTh3OO5z3fOdrcNlUeP53GKu3/+ijj8p3upz/7ne/q89//vPyY7NcLid/z5hZtibcTm6/mt3+OejpdHAdUzJq+igoO/JCpFWrV6qRgOJ2dh3KBEeFQp2MZwG7/dm2f0IhD3idWr4gHhQq5OtEBKUcDsIKBRVJJLmolMCoLFMgsCnmpNFcytZ9UFIwgpY6hXlzJNoul8UOAuUDisS8qK5cQ1PmcCYLOSV1ORV5fo2aNEGRQL+RftJoKs6q09jMuqztYmOedmdI3ndDncpOY6DtgFOp12hjnY7RThLymqTPIkZIOM5I5zapjk/0jbPnKolRKbtclaOdRgn9U4IAUVYEXGmQiuhRzAclBHSlmfWawLHlCTJKFtCTMaJTCZQtEjiZEjN0MPQxjaqoUt7kv31UytFQY72EU0vrC/KALsEGaT6vZNYMpbMbFNFNBGQpdghz5moZOxXpnEaVyHOHqpkzVc/uwBKCjjOWLVaKkyzno8dqslyevvIq0nYxSinzkGIXEbD5jk3qY6U/MQepgiYJdHONM5QwZnlULGyBncuMtSSec9k4oopejzk3yylF5naRmLfGBvqoVxm7TDQ1apJ+07o6+ZjKzGuZQCbliExNDZp76UWaefkFSuc2KCWYSVg7KR8eUtZMii4lt3eOdWVBKRoldXkVvQxthPp6GTooVvqfxH5F7DPJXFOU2jlZyMvcjiZUy0m+FmAt5BTSIEVsnBrFIyd7M1UWY2VMyhUkt1vIaYL1X470jw0mmMvhckmTkTroMoo9h4NULARsns/Gnc6oU6khr2JeGm/Ky8uMB5OjiI4Jti+R9n+OWkSfpD4qnZGT0wSb19F/mkipmVJ+ksStnsAhc3ugv7/8mdLZeVTtHIk179jGsdaIAvMYQ1SwIDOTp53PKH3WeIM3M2U/Tqem5ZdJLs/gLGkB0qScU5WFIpepkoZK8CbJUbtDswI66XJROElymkSlGcnMgKZcBu+oEDMjH8jhMvObEAOrGiVALUubIWPgIQbF4IgK0IDMQqjyNVlQX083xt6hnR1t6u/rzQIg/TRc0zr+gy3gTtJ3e3K5XLazYWa6g09m7373u/We97xH9957r971rnfpnXxictx9993HeU//tMHH4qjp7bzDx/mOd7xDPm7n77zzTs2aNev4+6lmaLMT77Ga7J+C+rz8KJhZ1q0/LKeWK/EQL+PoXOa/aeeF/Nn66c9+Vuv/6Muav2CBogUCIh68RD1pSjs8vIXjylleOX4sRsmiyFGO/Dr4GDwlHEmiMk9xrwdRiQd6iZIJD+eS8bDHMVWcb06p96OoNBRk7njyBWT5zCmVFFSkvHBUIeQU4AN9UUAluiqjQxpcB5ybAk7WVCagKCG3mJOhUxpNSU7kRUX6yqdRoqwHL+P1pmJg5GmqmIhmTWV3ZgX0AjTtQ1RKfTymZJRFMx/beEhwaikpKV9OlacNkSqHNHN+ddhJFE/cfjLaySnijMU4FKNSAinhABWDDHtERewY6SaoJMnHlQUCvOfSugYtvfJK3fPRDxM8SpPIsmCBIGfOkiW6lvfdohUc9xBoKDA+A9CsDWhiQRPBsE1USp9Z0EMbtf4DZSL2yoaAztH1C0GpMT7n0dvrlMTYKMRLZvQBnNYnORlrwoO3krePPGA0cxA4GPonyFLm12bN1nx2Ut77qV9U0QMF8ouMvYidPOApxiARbImxJNRLCUSL1CunQcYcoZJ8ClPKGfWMhKWG3QSCuFdAf2ItiWBK6G/wwXKUMSW5PHbIUw5QP6VsAlLsJMvTak4RaiGvwHxF6uVJO+9xcIJMyFK3UQbs6vbDVolDgfcA/QibZ5B8XCWf8xBRMRCUBk14oEpAFAjyQlqRezA1WWfkm0TZmBo6i/diWUePHMm+f7uzvZVj9h5F8kMIcpjTGDJZdDl8CCazIMso7ZgjyqwqdyrnJTOol5NJDtJOnWQSbmbcJM/Vm13VIj+UbVapW8sIzhwXTck8wZrMzIsBqPOAF3JVIL8MfgrkvGTmFDCoYEHBIqikLUsHWUDu+RkNiiEoZIaDOn/ckBHjH9arr7ykZnaAegmGEh6gmr5+Zi3gztHMsvH5XOd5iHjC5VPhMsdU2U8b7/o7ano7X0OMMXv4uA0833c+PM/5GjztODXtsn8KhOy9WXuPnkxdBzOTmWV6e/813aPPIe93fJwKOB7BFEtFXXXVVZo7dy7JNEOgbuSBbjFIMV9xyDJvinwTz2RcfZZEaooWgMnMFHCsOZC3qHrLqcEK7AsYAYJlQYZE/RBUDpF2QuYoypRNgGgn4P3zpUD5qMAPrSpmP6SMFDpHUIdDrC9TDgi+RNmEtikBF9Avhaaqx7E2lCXDa3twgjBzKJHILKRl5GX5qBNqVLhUMSRyZcv5BEeZKFjKGKScpABQI0vnUylP+znaylG/AKJFOfx56+0aeXn0y6NbAXt4XuY4KWdmtGfoYIo4wJi1Kj5c0jC2SFOTFeqUZA43iq6Yi6AS81gm0CgVchnv7eXoI1I+KCp421CR9jYS1rAHJmXs7k7eaC846MMUsAf9eJcxKM2ZSiYlwIOMUlCWzsbCGEQd0ZcwUUqhFFlixt0yW+TLoj2RjkoJDK1sKieAoCPHTlXg6CxGxpRGygRFfgJ6uXFLeRHcAdor0U+kn0IGo6ywgxiSSeicB3W0kQeifJqBLJmMtSuQeNAegwIwsoppynqLct0N/UXfZfKK9J9aIBWYAaNlKZUymkeag0uxVw4l61IkKbNNAYanlHZypPPkFTLKiJjnQPkY4IGYr8B7wtAtO24OcCHQA/2YKWW+khhVomzq9dAlLZXwuYfU1tIs/x6PbzrEEBROQQwnZEa7wYLMUeUjbQdg5n0Cp6pS5x1ZWoKVSXJauen4ZZblZOmMhXOJVLmLy6zG1yjC6susIgtmFcbMKlWdAi9nhsycOwFPOuSlya/RjEVmZrLqgM2MbBOdyMxkAT5DrMjgzZABs4rhIkY/YVTyYlAMjqjIpMQQFIBPQPOOV/TSi89r3949mpyY0PT1s2UBM96MPCR8VDnesO5M3Xn6/Dvv8lNhxjr7KUVtLGY/PAbPMzMnqtnAzLL3gtvjdDCrlNc/0eVz8GYwq8yd79SZVfTw96+r4n9oTjywgwxn63cevHyA8TF4QOdtmpFH4YSzqGx3CF4xSBa8KpT2zUR8oiQKH0iD5CR4AA8cypYqcdBuypZP9L4c7rXLiRIHa8ukioOkTIos9fzUcDwxgz+s3SFI9MtzJ0UHtMC5SgV3NqVUweskNFSFkabprH8iCWomKtB2AQ8VUdMo6js8BcpF1w+9SwF9AVmuJcRLJSpbGUdUVhYsKaGvRHnGiMvDFdIhddJcqiSXKKXRaIlytJdQPUFXcZSTRuH0yzL6yjO2nEUZSMkou3bYtOzwerRNVTgTRcll3NhGMpUY1GSSyrCDQiRtKqZSGefux4GYQglloo+TjFiWUE9GX45UIXPQFJE3nggC3J5RKXqLMSFDkACKy8gnSz4es6A8bTmCTL5OHAl+pBwlRFn9PDqRKyyCPomsLKahUqBohjzQV06aNLqI8FEBOc17EyiQepe0T34pKg8KJdGGREH5XJSjKQ2mQI0IDCTIMmCfhMZc55KlKplEE/K8lDJez8xozxQSyVITKmblfJdLXAwhkzk12vaX85hWRp3IPAQ6SMnIkAp5qsgk5MrG7l1QQI9gULT0efBBZSkTkgrMTGmQUqfmbUgsJRVHR7V/3x5tfWWLdu1u1+BgvyJzHiMtOAK0hpPSJu/TzGRuH8rE4GUr6Uxm8CaZ2SmoyLirdhmMWXaHq7w8aeYyZfW5Q7lXZcouy2QZW72ZWZWTQoWzCuF+giNx/IWUSrwyiZlljRopWBk/qjCS8XLAmJnMLBOYmQIws0xmVqXBaZAbZCrceDFEheBGC+Q7pQ1PG3xEZqbR0RHteX23Xtm2VQcIgHwXaHJyQsHLTeOn2g7i8nmEZK+pfCao3sx8DdlJYzWryMx+eqmqlz/cHT5+M8ukZhXqQZDnZcLT3MzsJLt4G/+YMLOT38+kvX2zSr9mJg9aVb08z9OB97ZZyKSeLuQLSt0xE+BG8iJ5/gzwMpbycObBnioooUpCLZqVBcvS7lTcocgohMz5BFoW+VYtDMFP8IDnIU8bBngpR9u5spQB3h1EpZkgnvTKnBWs0CkNQfQgd9xezmFGw/TlZUV+pM+a4y1H8hzI/CUKR5l89yDvfblCjMnrmQUpQ1QwkLlwGjejT4eUjY9UkNBbClAP7nw3pEzfKTqKD4eCetNlCiQgtaBAfpBldVxv0b+PJUH3Mn3UgsU0yzScu+QOkaysVgwECuzuGMjRR5SU8zbpC/PRnGW28r+KLBoOTFIgI1Db6CMAo46nYwpHGV5I0sqw4LwvcaOqEoqYTPSKzmmGSF7OgmiKHMnMMh1dTxKZ3PNSoktOv9CHMRjtB8qiC7GCzMdBG8R3VInKK1QtnVI4USAjnwo5oFwkP1MmUXallii1krLAOmSi7IY5M5u5zZ03FHHqSCjnyHgTbQf5OKIFBWBmUEMfVDBJQfLyDpnktnMjJYzFA0uhi7mByEwDazJSAUpSKJcRJN5Mxvt6NerkYCLNR6QxoxJd04FJweS/Wdl58JDadzTr5a1btG//62wojCuGkOkQnJrzVcQqRWbUr4wl0KapkjZRQggymCEHJHg5n5HKDbmZSTJViMEavEkyHZfJVLvMqnyV1OQZrcrMTGaWiabegidOyKcUOCGkopTlIDPLOB2/SPPK8j3HIQS8IPZDQMDLFCyCar4brWZUw1QOT09BDMhryAxOfd50AVkMQWNEqK8RAG1/5WVteW6ztr28VYcPvaGurk51d3dP46fQBr29verp6WEOu06ifX198rwavMzP2hx3dXUdX7M+vhp8nDXex1/jfxT1Ov/YcP0cp2u3Jned+vv7s/lzOsp71Hd0BgcH1cfc9vUwv51d6u3u0UBvvwYHBtV1tEt9rNUexu/op9zAwIB6mHNvr7O/J7PLUGePhrp61E/Zrr4edfZ2q6uHuhx/D4De3h71Qvv6ejVA3QHa6ertUlc/5QZ6aK9D6UhuAAAQAElEQVRHff296qVuD3V7abfHecr2oJe32UUbnV6HNdjb1a1udOrOniedytrq61YndTLQVjd99dPPAPUHqNNNfk9Pn3qQHR3o1RHQhT36egbQu1/dvX3q7mdsPf0acHT1M/Z+dXX3q5t0V98AYxjQIPJ+ZF3U6+pF1jmgY0dB56B6uwbQZUA95HmZ7u4+HaV/t2E/OrgN+xhfZgPk/rd4+rBbL3bzcfaiX2UuetTv9qJ+L+X6BvrV29+nLsbrdfs8zTwNUm+oq1eDzFsfdXsoO4iex6Buy07KdQ32qQfaQ/0+6vRTvp92vXwv9nX0uG601YsumT7Ytwv7dqGrz2MPfD8YoJ8h1oT3N0C6j3K9yHq6u9RN2U5s2gvf73q6vKdTR/s7sTWA9lBmkD59Po5hu3766+7qq9jd5wvdBlhLA53d6u3uVG/vUeamW4P02UO7XcxrF7sdPazBPuzT33VUvZ2HwRH10F83OnWCo6w9p73o15+hS33I+6njNvP2+zo7qdcpH4ePwdeYr5lebDHIWnD0YsfObN31oE8Xcw+o14du3fQxyDwP8l7pp1w35boZW3dfP+saQL29Htob6O6lnwp8zD3o4XBb9TGugcz2XdlfV97Z0ZH5y61bX9Rrr+1SP2M2STFUfW506v7WaQWx6ntDqKQDPtvw4zUEAgAzy3w99wqtpasUoRxZvvyCM6jnOwH+IqlKuYxI8kLKLjObkkJEmvvJMhecglBLm9GAecpkBjIWCl9h4StMJR+52QkZQnJJ12SyShpqZjIzcTs52LGYpd1IbriKEU0hVoxpAd4NW02HKh9jVIxBMQSFEBWiIyjGkPEJ2+P9LOrdOzuyyPUHj31P3/j6X+mPvrxev/M7vyP/teBprPypsYP/+vbKlSt/6NfHH3jggdOOweWOldT5WYHbwMfk1OHjcuq/3u78TxpcN9fJdXYd/Vf6H374Ye3Zs0ff/ptva/XqNdl8Prh6tVYxj6tXr9Ia4HT1qtX64poHtXrlKq1+YKU8vXrVKq1ctTKrs/qBVfov963Ub9+/UmuY49XIV656QKtWPqA18Gsouwa6erXnr9Iayq+mjwfJr5RdqfvJf4By91PmvgdX6b4vrtID0JXosMpBno9h9crVWoMea0g/mNHVmT4r11CHcvfTr7eVgbZWUq5Sj37RbRV1Hli9Wvcxpt+E/hZ1VsKfjFVahY4P3k+dB1YzzjV6gPHfR/kHaG81baxCjwdWIcduq6n/4P1r9MX70YXyq8Aa8OADaxjrGuqv1oPY7cGsLnZ54H7s+IBW3+9YpdXkraKv1fS5mrYrdCV1VsnH6O2vxF6rsNcqHwM6PwBdQ9nfpc7vgTW/dT/9rNJKdHTb/u59q7L6ru8Da1brvgdXV/NW60H0XANWUT/LR69VYLXrQT8ZJc9t5/Zcxdysps/VlPG5c52+iL5r0GG15yFfDe4H91Hui7TxRdbCg9BVzMd9zMNvrXlAD6x+gDW1Bpus0hrqrcFGq9Hd274fvVeuIW/1g3oQmdddTd2sb3RZA7zcbzGW32Rd+PytpH8v99uU+yJ9rwGuxyqoj8vLu76ZLq4PWM0YvX2XfZEx/Bdka5jLleizijW0Eh197a4m7e2too/aGlzNPH+R8l+8j3EgX824vugy1sFq9F8Fv5K+s/JQ18N1dJn362NYg3w15RwPYKvf/e3f1h+v/7K+9Y2v6/HHvq/t217SkcMHdGxoQGlSVgwhQ4BmiJ6OFRl8ADFEhRCOw2p+2pA5PM8oA8xMRr4ZVFXU0jWZSWYGJL+ZBOGOTNllMqhZdleFOI+w+jIjDbiT7/dqxpuQYHZKoWrSzGReySlwVhWJTlwmM4DAHH4TN5dViGBltR8SZqQcLoOGzDhBmXGC57nxoPDB4N2Ip0M1L8agGBwR6ggKpAP1/bsBhUKdzlp4hi5ZfpFuuuE63XrLTbpsxSU6+8yFysWgw4cPq6WlZRo/oTZobW1VW1ubarTG+5y5zOmpcLnjVPlPU9r1Px1q4/c8H08t7fz/SXj/Py5cx127dmW/kbds2TIVJyfVzpy2tLWqub0NtGp7c7NaW1q1u2On2qAtzHs7H1ya21t5bzarg/W5u7lVO0EbsuadbWqBdvi/l2huU0dru9raO9Ta1qG2tnZ1tLSrHVkL7W/vaNWrHe1qbW9XG+Xbq2htbaFsq9pppw1dWtta1NrWrNZ24BR0IO8gvx1922irFbR0tFHP+2yV9+vYSV+ONmiGqg5tjMP72QndRX/trc1q7WhG92a10n4bac9rp582+m9rb1F72w7yttN2izpcBlq9LGhHtxbqb9+5Q9tJd1B/V0uz2qm3Az1bGGsHuraCNsbZgT4drdgF3m3h+Ttor4W6WZutO7BJM2hVCzq20F5ry3a1Ne9Qi88D89GMTdtb2tSBnVtbOui3Xc3MZws6d9BvO7QZu3RAd9F2m7eNns3o2dKxg/HuYLzbsdkO5mQHfe1QK7ZopXwr9XyOHZ72ftrpx9GKztsZh6OZuW1Bj1bs2oLM6+2k7i7WQwvz2sz8bod6/i50fH1Hh3Y3M9+UfRVdXt3ZKtenDd3aHR0takPe2vaqduxs1qu72rWjfRdrsV0t6N3KuDpoZ1fzTvnaa23fgbyd/F1qa3udceyEtsn1aEOPnfSzE33bmYNmsAO0+PiwaSvU14yjmbLNtN0Gbce+lflpwyatoEXt2K+dOfB5bUPPZuZzx8528toz+7e37FAz62MHbfj87WTudzFX7c3b1dIKGFMLaAY+lwcP7le5PKGFZ8zTNZddpttvv0U33nKDlq9YpnPPOUtNTTPwl+43K/DA5jiC+9KoLJ3xng5TfLVVNy6QmcnwuQ7322akHS5zOhWSe/8KTBJ53HiZTJJZdld2d96ZSkqe9JuLzPxeKw/VyZdZJd+lZifzwYVTkWVXC5mZrJppZuIlq6ZFghcpg60Axl8iJXlmFRWCFMbsh6kbymFWy8PABtzYTh3OnwoCl+CySNkMUSE6SLscxADveaEinz1rppYvIwi66Qa97z336guf/zda9cB9+i8PrtH/87u/o9///f+mP/zDP9T69eun8c9ig9Pb3f9Cs8+J0y9/+cv/4ubGx10bv1OHyxzO/6Rh7dq1crh+Dz30kByu4//4H/9DPn8uX7tunb60bq3Wss4eWvtQVn49snXU9fIu9zJryVuP7MvA6br16/TQlwF0rcseWqv169ZrHfDy69auUwba8vSXKPcQcN6xHrnD+1lP/+u9jSrWrXtIa6uo8Gtpl/ao43Vr7ayjj/UO5OszrNf6tQ4vu5421lPPsQ5d1pK3Vsf19/bXP0SZhzJ5pgN6rF2/ljrIyF+fjdn5tZSbIidvLXW/BB4C66jn9ddCPf0QbVTS6zJ7rsMmNax1O7sdwDrstx66nvLrMlCe9EOMZR19rIdWxrue/teh53qwDn69/sDLsXu+jj7XU24dcBs7zfTO5A9lY3kIHR2us/f1Zep6nfVO0Wc97+W13pbz4Mvo6/gjdiXWwa8j/yHkD1He9XG4jk69Hbep59Wwljn48kPr9UfAqa+jLzG+ynpBJ/h1mX7YFBs/tO5L+hI6/qGPgf687eP60kbWjq8NyqxFh4fQ66G1f5TZwXVwrKPuel8LwNNfysqtk+vkaacngf6n1llP/XXoshY4XffQl1gzgHIPoe+XgLez7iHmgbbXehq4Db9MGbfBeugf/MH/p9//f/+bfve//o6++MU17IDep3//b7+gD3/k/br9tpu17OKLNGv2TAX3iVXEENgwCMdlET9ZQ4jhpDz30SGESlmDAnN4cOPAf3sZvLjMuFdlZvACTs1DAxNsBr+Z5EQVmt3l+ZUbeVLGZjIZP5IqCYjJL7MKlU6lko7n6fgVjnMwZpVKlTuC076MdoDnUZ6Xc+BkmafMLIsIqeAvuUxVWZhqFPiAPNaMCG+B0lPg5U8yesTwYSqiAuVjCExWVIyOoJCVq/Ihok9QhEbkMUbFaETEJY2Pj2j42IAGOBPu7jykI4f2a5CzztLkuPK5qLlz52jRonO1ePFiLV++XJdccsk0pm0wvQZ+xBrw98mbYer756QytHdSmvfaT3X6kh/xrFh+SfYsedPxUfdN806yS7WdH7P8VNv/vXy1n1q55afOD2nPy+Twb6avl/mH4M3anSqvtT9V5rzLnS7H3s47KunlP9r+lP/xyr15O6f2VUlX56tq2x+/j2WZ/zn33HMyf+R+qcTu6VB/v7oOH1Kff8+pr1cjx4bwZ2NKkhL+reLvgvu7EBSC+7ygmFHnozwvQwgKUxAp42kz/Di+1flglCFtWdrlnnaYolWoharv9nKCdzhvkhk3AacATmbZXbWrkjQZArPsDvfjvExZ8SlFzZAdT8OT9mTwm5npRA14iWSFwp3gKcdLkskMiMtpBp0iIy2TgN9VKyNSGW+aaiAZaRAN4wXLAhQ3coYQZCAzvNPoZU5GDCGbzACtITJxGWJQyHhoBMER5ZMdXY4so/Ahxqwds6DxsVH5FyQPHtgn33p8+cUtevH5zXrmqSe0eeOTegH+lZdfUvOrr8i3Xfe+/poO7N+no0cOy79UOTjQr6kYHxujzRMoFic1fU1bYNoC0xaYtsDPrgWKxWIWiIyP8+yvYnBgQANT0Nvbq86jR/XGgQPat2ePdnV0qGX7dr26bRs+5zk9s2mjNj7ztF7cslnbtr6Q+aODB/Zn/mlsfFSGv8p8GL4s4MdirPq4AIWPISpklHSVD8H5KYhT+GqeuS+Gr/hfU6jxFmSOar77abOKDzejXBVGvpnLJTPzW0ZN/uNJk5zPCDfKmBkSpFDucmJm8qtCTEbCzO+SWY0qu8wMWcaefLMTyVBjazLqIKqmSPAiLRoymbgQ8IKRzEwmv7jDi5SZcZfk1DICazJx1WSegg9TYEYJYGYKFkGQmckNF4wJmQqM7xPgiD6JgfzTISJ3kBdDjY8K8DGQ9roxKEJjjKqAdMYHBc+LNfnJVFz+XYWR4SH53zjo7jqqQwcP6MC+PXptVwdn5Nvlf2RxKvxvDk3FC89tzgIoD6Km8eS0LQimf1bWwXObnpbj+c0b5XDe4eN79pmndCpqZbL8zU/rWbDpmScz6vzmTU/J8SzU63q5zd4O5TzfZVPxHHnPbXxKji1Qh/MnAx03bqTMj0KljZPq0fbUvp51PZ/ZwJjApg3oeQI1PZ59+kn6eUquh/PPopOPxcf0DGNyOO9w+bP08VxNt2c20nYFm+Ez4Aizcfv4qV8pX9HV2/Z23gy19jMbbnya910Fz9L2s7S7CTi/hf63kO9j2EQfzzz7tJ7ZvEGbGONzjHcL6/V5xuV9Z32RPslOPkZvs4rNtLXp6afoz/Ek9EltenpDRiu6VGTOP7Nxg3z+HVnb9F+jNf293x8FX2+OWhkfx1T9nmWNPsP63Mx4tzyzSS9u3KwXnt7MPG3Spk3PMNYntYnx+lgr1PDpzwAABJpJREFUeFLeRtY/+tTaPZV6nzV4nn9Y9g/Nx7F1i5qbX9GO43hVbW2tem33LvkH58OHDqqnq0tDgwMaGT6mYrGIt1HVP53shzKfFVzm/grqfIA/Tit8cF+GrEJdBpCFrCz8aagFU5Zv5AOjjLnMSEMNuG82M3x1ACZuClnaYGtwsUmyyk+AGinKcVeFmEzKIC6zSsqJmfOSmVOD1vgTFE5/32VTCgSzqclKzg+JqgIzk3kRp8DZGlxeEZnMgGc4nQqXiTyT37mZzCpAkYzn5i9gcqNHqxjUQqWc03C8DnmhUi6T1yYGGn2SjQlyBGgMisgi1Cc/hKBQreu8BW/LZSAGxRgzBPhpBE3bYNoG02tgeg1Mr4Gf0DWA/wo1RHSs+Tb4GDwdFTIa5L6uxmfUPP8EjLoOD2oyUM/TZvha4HywqGDUIR2ABfwz5VxmFmRm4ibzH+czmongnJoEV8kyOFIkzOABKTkxM/ll5tROkrm8hiybhJlxr7zMTs97bvBbDWYnF6ylnJr5vVLyZM4yZbIcyvCCdRmAk6AIzWpUXM7Lc7g5X0GgjMMwoAVTIG2GcUlnfKiUOy4j7YbO4GVIxxCVvTlDtd5paKyWcerw8jEGxeCI0GnEMG2DaRtMr4GfyDUw/d6cfkafdg2EzPfV1mzm1ygXQsBeIcs7ziNzPkMkz9PmFL97nA8yfKoZsuOI+OUgs4rMrMKb1XyzU0meVpWvUjNPV0ABkYSQluBNkkPZ5Xlm1XSVVkmWL8qaVfLNKlQ1qr//Cj9cpNpIlmG0ZRl34jYlDVvpy7Jy5oUQ8HKuIqsIq7xVqWc7L3Hnxp1K5kbMjG4YtyarUA9uzKpyJiNQzjIg83StLjLPCy4LTGQMTHrMEDxNOafRF0QMCiFkebGWjkG+YKYxbYfpNTC9BqbXwPQa+GlaA5kfC9U5czoFER/n8PFkNFDuFLhPdV8bav4zBBm8++ZgUWb4W1CTmbl/DgpO5bykqbwqMjOnFVBAJCGkJXiTZKrJlF1WuSOscFnyxK0qNKsy5JzgSOjklEumInjCjEIOEk7MSMPXXmaVtJmJF2KnAM4Fp5eZ5+qH8ilsZi6WVKEmrqrMkCnj4SzIglOTy6K5gSOsZQhWoYbcgilUJym4/DgfkHuew/k3R2RheBvBKDMNFvO0HX4K1sL0PE2/V6fXwL/kNRB4Tp8GsebPgue7/6sCW5nBQ0Oo0hofaj4XSpmIPNKOw4L7W8nMaQ2eFpennUAFrMpndSptiXqSqUKgErxJMv2QzHTSZVYRmEEB99Pmu9DMKu15Qs5bxtVuZqag6nVyVkVIvpTdpBo1syrrFIjrTWVvkp+VJw/qjZnB00yFl7KUyww+o6aQ0SAzq/7aHJNpDpMFI7/CB/O08xV4npnXA4FyVVhGKRNOIJPZiXQWBE3Jn05P22Z6DUyvgek1ML0GfqLWQNVnxXDyvFjm4yo+z8g72Q96WXyl4RfdZ2ZABvUPe2bUm5rnbSGrtOH1TkBynnuWP4V3ucOqeVVeXk6CkCETSU/IJJn5HSquGn8qJctfZpWyztdgdrLslCTFKvn/CwAA//8yA4GrAAAABklEQVQDAGpi9pFsRIauAAAAAElFTkSuQmCC"/>
          <p:cNvSpPr>
            <a:spLocks noChangeAspect="1" noChangeArrowheads="1"/>
          </p:cNvSpPr>
          <p:nvPr/>
        </p:nvSpPr>
        <p:spPr bwMode="auto">
          <a:xfrm>
            <a:off x="155575" y="84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486488644"/>
              </p:ext>
            </p:extLst>
          </p:nvPr>
        </p:nvGraphicFramePr>
        <p:xfrm>
          <a:off x="460375" y="176797"/>
          <a:ext cx="8512792" cy="4365942"/>
        </p:xfrm>
        <a:graphic>
          <a:graphicData uri="http://schemas.openxmlformats.org/drawingml/2006/table">
            <a:tbl>
              <a:tblPr firstRow="1" firstCol="1" bandRow="1">
                <a:tableStyleId>{5C22544A-7EE6-4342-B048-85BDC9FD1C3A}</a:tableStyleId>
              </a:tblPr>
              <a:tblGrid>
                <a:gridCol w="1859939"/>
                <a:gridCol w="1645329"/>
                <a:gridCol w="2249694"/>
                <a:gridCol w="2757830"/>
              </a:tblGrid>
              <a:tr h="697931">
                <a:tc>
                  <a:txBody>
                    <a:bodyPr/>
                    <a:lstStyle/>
                    <a:p>
                      <a:pPr marL="0" marR="0">
                        <a:spcBef>
                          <a:spcPts val="0"/>
                        </a:spcBef>
                        <a:spcAft>
                          <a:spcPts val="0"/>
                        </a:spcAft>
                      </a:pPr>
                      <a:r>
                        <a:rPr lang="en-US" sz="1300">
                          <a:effectLst/>
                        </a:rPr>
                        <a:t>  Type of Inheritance  </a:t>
                      </a:r>
                      <a:endParaRPr lang="en-US" sz="1000">
                        <a:effectLst/>
                      </a:endParaRPr>
                    </a:p>
                    <a:p>
                      <a:pPr marL="0" marR="0">
                        <a:spcBef>
                          <a:spcPts val="0"/>
                        </a:spcBef>
                        <a:spcAft>
                          <a:spcPts val="0"/>
                        </a:spcAft>
                      </a:pPr>
                      <a:r>
                        <a:rPr lang="en-US" sz="1000">
                          <a:effectLst/>
                        </a:rPr>
                        <a:t> </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1740" marR="61740" marT="0" marB="0"/>
                </a:tc>
                <a:tc>
                  <a:txBody>
                    <a:bodyPr/>
                    <a:lstStyle/>
                    <a:p>
                      <a:pPr marL="0" marR="0">
                        <a:spcBef>
                          <a:spcPts val="0"/>
                        </a:spcBef>
                        <a:spcAft>
                          <a:spcPts val="0"/>
                        </a:spcAft>
                      </a:pPr>
                      <a:r>
                        <a:rPr lang="en-US" sz="1300">
                          <a:effectLst/>
                        </a:rPr>
                        <a:t>  Structure / Diagram  </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1740" marR="61740" marT="0" marB="0"/>
                </a:tc>
                <a:tc>
                  <a:txBody>
                    <a:bodyPr/>
                    <a:lstStyle/>
                    <a:p>
                      <a:pPr marL="0" marR="0">
                        <a:spcBef>
                          <a:spcPts val="0"/>
                        </a:spcBef>
                        <a:spcAft>
                          <a:spcPts val="0"/>
                        </a:spcAft>
                      </a:pPr>
                      <a:r>
                        <a:rPr lang="en-US" sz="1300">
                          <a:effectLst/>
                        </a:rPr>
                        <a:t>    Description     </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1740" marR="61740" marT="0" marB="0"/>
                </a:tc>
                <a:tc>
                  <a:txBody>
                    <a:bodyPr/>
                    <a:lstStyle/>
                    <a:p>
                      <a:pPr marL="0" marR="0">
                        <a:spcBef>
                          <a:spcPts val="0"/>
                        </a:spcBef>
                        <a:spcAft>
                          <a:spcPts val="0"/>
                        </a:spcAft>
                      </a:pPr>
                      <a:r>
                        <a:rPr lang="en-US" sz="1300">
                          <a:effectLst/>
                        </a:rPr>
                        <a:t>  Example Syntax     </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1740" marR="61740" marT="0" marB="0"/>
                </a:tc>
              </a:tr>
              <a:tr h="504061">
                <a:tc>
                  <a:txBody>
                    <a:bodyPr/>
                    <a:lstStyle/>
                    <a:p>
                      <a:pPr marL="0" marR="0">
                        <a:spcBef>
                          <a:spcPts val="0"/>
                        </a:spcBef>
                        <a:spcAft>
                          <a:spcPts val="0"/>
                        </a:spcAft>
                      </a:pPr>
                      <a:r>
                        <a:rPr lang="en-US" sz="1300">
                          <a:effectLst/>
                        </a:rPr>
                        <a:t>  Single Inheritance     </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1740" marR="61740" marT="0" marB="0"/>
                </a:tc>
                <a:tc>
                  <a:txBody>
                    <a:bodyPr/>
                    <a:lstStyle/>
                    <a:p>
                      <a:pPr marL="0" marR="0">
                        <a:spcBef>
                          <a:spcPts val="0"/>
                        </a:spcBef>
                        <a:spcAft>
                          <a:spcPts val="0"/>
                        </a:spcAft>
                      </a:pPr>
                      <a:r>
                        <a:rPr lang="en-US" sz="1300">
                          <a:effectLst/>
                        </a:rPr>
                        <a:t>  Animal → Dog               </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1740" marR="61740" marT="0" marB="0"/>
                </a:tc>
                <a:tc>
                  <a:txBody>
                    <a:bodyPr/>
                    <a:lstStyle/>
                    <a:p>
                      <a:pPr marL="0" marR="0">
                        <a:spcBef>
                          <a:spcPts val="0"/>
                        </a:spcBef>
                        <a:spcAft>
                          <a:spcPts val="0"/>
                        </a:spcAft>
                      </a:pPr>
                      <a:r>
                        <a:rPr lang="en-US" sz="1300">
                          <a:effectLst/>
                        </a:rPr>
                        <a:t>One subclass inherits from one superclass</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1740" marR="61740" marT="0" marB="0"/>
                </a:tc>
                <a:tc>
                  <a:txBody>
                    <a:bodyPr/>
                    <a:lstStyle/>
                    <a:p>
                      <a:pPr marL="0" marR="0">
                        <a:spcBef>
                          <a:spcPts val="0"/>
                        </a:spcBef>
                        <a:spcAft>
                          <a:spcPts val="0"/>
                        </a:spcAft>
                      </a:pPr>
                      <a:r>
                        <a:rPr lang="en-US" sz="1300" dirty="0" smtClean="0">
                          <a:effectLst/>
                        </a:rPr>
                        <a:t>class </a:t>
                      </a:r>
                      <a:r>
                        <a:rPr lang="en-US" sz="1300" dirty="0">
                          <a:effectLst/>
                        </a:rPr>
                        <a:t>Dog extends Animal {}         </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740" marR="61740" marT="0" marB="0"/>
                </a:tc>
              </a:tr>
              <a:tr h="756092">
                <a:tc>
                  <a:txBody>
                    <a:bodyPr/>
                    <a:lstStyle/>
                    <a:p>
                      <a:pPr marL="0" marR="0">
                        <a:spcBef>
                          <a:spcPts val="0"/>
                        </a:spcBef>
                        <a:spcAft>
                          <a:spcPts val="0"/>
                        </a:spcAft>
                      </a:pPr>
                      <a:r>
                        <a:rPr lang="en-US" sz="1300">
                          <a:effectLst/>
                        </a:rPr>
                        <a:t>  Multilevel Inheritance  </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1740" marR="61740" marT="0" marB="0"/>
                </a:tc>
                <a:tc>
                  <a:txBody>
                    <a:bodyPr/>
                    <a:lstStyle/>
                    <a:p>
                      <a:pPr marL="0" marR="0">
                        <a:spcBef>
                          <a:spcPts val="0"/>
                        </a:spcBef>
                        <a:spcAft>
                          <a:spcPts val="0"/>
                        </a:spcAft>
                      </a:pPr>
                      <a:r>
                        <a:rPr lang="en-US" sz="1300">
                          <a:effectLst/>
                        </a:rPr>
                        <a:t>  Animal → Dog → Puppy   </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1740" marR="61740" marT="0" marB="0"/>
                </a:tc>
                <a:tc>
                  <a:txBody>
                    <a:bodyPr/>
                    <a:lstStyle/>
                    <a:p>
                      <a:pPr marL="0" marR="0">
                        <a:spcBef>
                          <a:spcPts val="0"/>
                        </a:spcBef>
                        <a:spcAft>
                          <a:spcPts val="0"/>
                        </a:spcAft>
                      </a:pPr>
                      <a:r>
                        <a:rPr lang="en-US" sz="1300">
                          <a:effectLst/>
                        </a:rPr>
                        <a:t>  A class inherits from a class that itself inherits another. </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1740" marR="61740" marT="0" marB="0"/>
                </a:tc>
                <a:tc>
                  <a:txBody>
                    <a:bodyPr/>
                    <a:lstStyle/>
                    <a:p>
                      <a:pPr marL="0" marR="0">
                        <a:spcBef>
                          <a:spcPts val="0"/>
                        </a:spcBef>
                        <a:spcAft>
                          <a:spcPts val="0"/>
                        </a:spcAft>
                      </a:pPr>
                      <a:r>
                        <a:rPr lang="en-US" sz="1300" dirty="0">
                          <a:effectLst/>
                        </a:rPr>
                        <a:t>  class Puppy extends Dog {}     </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740" marR="61740" marT="0" marB="0"/>
                </a:tc>
              </a:tr>
              <a:tr h="1147705">
                <a:tc>
                  <a:txBody>
                    <a:bodyPr/>
                    <a:lstStyle/>
                    <a:p>
                      <a:pPr marL="0" marR="0">
                        <a:spcBef>
                          <a:spcPts val="0"/>
                        </a:spcBef>
                        <a:spcAft>
                          <a:spcPts val="0"/>
                        </a:spcAft>
                      </a:pPr>
                      <a:r>
                        <a:rPr lang="en-US" sz="1300" dirty="0">
                          <a:effectLst/>
                        </a:rPr>
                        <a:t>  Hierarchical Inheritance </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740" marR="61740" marT="0" marB="0"/>
                </a:tc>
                <a:tc>
                  <a:txBody>
                    <a:bodyPr/>
                    <a:lstStyle/>
                    <a:p>
                      <a:pPr marL="0" marR="0">
                        <a:spcBef>
                          <a:spcPts val="0"/>
                        </a:spcBef>
                        <a:spcAft>
                          <a:spcPts val="0"/>
                        </a:spcAft>
                      </a:pPr>
                      <a:r>
                        <a:rPr lang="en-US" sz="1300" dirty="0">
                          <a:effectLst/>
                        </a:rPr>
                        <a:t>  Animal → Dog and Animal → Cat </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740" marR="61740" marT="0" marB="0"/>
                </a:tc>
                <a:tc>
                  <a:txBody>
                    <a:bodyPr/>
                    <a:lstStyle/>
                    <a:p>
                      <a:pPr marL="0" marR="0">
                        <a:spcBef>
                          <a:spcPts val="0"/>
                        </a:spcBef>
                        <a:spcAft>
                          <a:spcPts val="0"/>
                        </a:spcAft>
                      </a:pPr>
                      <a:r>
                        <a:rPr lang="en-US" sz="1300" dirty="0">
                          <a:effectLst/>
                        </a:rPr>
                        <a:t>Multiple classes inherit from a single superclass.  </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740" marR="61740" marT="0" marB="0"/>
                </a:tc>
                <a:tc>
                  <a:txBody>
                    <a:bodyPr/>
                    <a:lstStyle/>
                    <a:p>
                      <a:pPr marL="0" marR="0" indent="0" defTabSz="1228725">
                        <a:spcBef>
                          <a:spcPts val="0"/>
                        </a:spcBef>
                        <a:spcAft>
                          <a:spcPts val="0"/>
                        </a:spcAft>
                        <a:tabLst>
                          <a:tab pos="2625725" algn="l"/>
                        </a:tabLst>
                      </a:pPr>
                      <a:r>
                        <a:rPr lang="en-US" sz="1300" dirty="0">
                          <a:effectLst/>
                        </a:rPr>
                        <a:t>class Dog extends </a:t>
                      </a:r>
                      <a:r>
                        <a:rPr lang="en-US" sz="1300" dirty="0" smtClean="0">
                          <a:effectLst/>
                        </a:rPr>
                        <a:t>Animal</a:t>
                      </a:r>
                      <a:r>
                        <a:rPr lang="en-US" sz="1300" baseline="0" dirty="0" smtClean="0">
                          <a:effectLst/>
                        </a:rPr>
                        <a:t> {}</a:t>
                      </a:r>
                      <a:r>
                        <a:rPr lang="en-US" sz="1300" dirty="0" smtClean="0">
                          <a:effectLst/>
                        </a:rPr>
                        <a:t> </a:t>
                      </a:r>
                      <a:r>
                        <a:rPr lang="en-US" sz="1300" dirty="0">
                          <a:effectLst/>
                        </a:rPr>
                        <a:t>             </a:t>
                      </a:r>
                      <a:endParaRPr lang="en-US" sz="1300" dirty="0" smtClean="0">
                        <a:effectLst/>
                      </a:endParaRPr>
                    </a:p>
                    <a:p>
                      <a:pPr marL="0" marR="0">
                        <a:spcBef>
                          <a:spcPts val="0"/>
                        </a:spcBef>
                        <a:spcAft>
                          <a:spcPts val="0"/>
                        </a:spcAft>
                      </a:pPr>
                      <a:r>
                        <a:rPr lang="en-US" sz="1300" dirty="0" smtClean="0">
                          <a:effectLst/>
                        </a:rPr>
                        <a:t> </a:t>
                      </a:r>
                      <a:r>
                        <a:rPr lang="en-US" sz="1300" dirty="0">
                          <a:effectLst/>
                        </a:rPr>
                        <a:t>class Cat extends Animal </a:t>
                      </a:r>
                      <a:r>
                        <a:rPr lang="en-US" sz="1300" dirty="0" smtClean="0">
                          <a:effectLst/>
                        </a:rPr>
                        <a:t>{}</a:t>
                      </a:r>
                      <a:r>
                        <a:rPr lang="en-US" sz="1300" dirty="0">
                          <a:effectLst/>
                        </a:rPr>
                        <a:t>            </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740" marR="61740" marT="0" marB="0"/>
                </a:tc>
              </a:tr>
              <a:tr h="756092">
                <a:tc>
                  <a:txBody>
                    <a:bodyPr/>
                    <a:lstStyle/>
                    <a:p>
                      <a:pPr marL="0" marR="0">
                        <a:spcBef>
                          <a:spcPts val="0"/>
                        </a:spcBef>
                        <a:spcAft>
                          <a:spcPts val="0"/>
                        </a:spcAft>
                      </a:pPr>
                      <a:r>
                        <a:rPr lang="en-US" sz="1300">
                          <a:effectLst/>
                        </a:rPr>
                        <a:t>  Multiple Inheritance (Interfaces) </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1740" marR="61740" marT="0" marB="0"/>
                </a:tc>
                <a:tc>
                  <a:txBody>
                    <a:bodyPr/>
                    <a:lstStyle/>
                    <a:p>
                      <a:pPr marL="0" marR="0">
                        <a:spcBef>
                          <a:spcPts val="0"/>
                        </a:spcBef>
                        <a:spcAft>
                          <a:spcPts val="0"/>
                        </a:spcAft>
                      </a:pPr>
                      <a:r>
                        <a:rPr lang="en-US" sz="1300">
                          <a:effectLst/>
                        </a:rPr>
                        <a:t>  Interface A → Interface B → Class C   </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1740" marR="61740" marT="0" marB="0"/>
                </a:tc>
                <a:tc>
                  <a:txBody>
                    <a:bodyPr/>
                    <a:lstStyle/>
                    <a:p>
                      <a:pPr marL="0" marR="0">
                        <a:spcBef>
                          <a:spcPts val="0"/>
                        </a:spcBef>
                        <a:spcAft>
                          <a:spcPts val="0"/>
                        </a:spcAft>
                      </a:pPr>
                      <a:r>
                        <a:rPr lang="en-US" sz="1300">
                          <a:effectLst/>
                        </a:rPr>
                        <a:t>A class implements multiple interfaces </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1740" marR="61740" marT="0" marB="0"/>
                </a:tc>
                <a:tc>
                  <a:txBody>
                    <a:bodyPr/>
                    <a:lstStyle/>
                    <a:p>
                      <a:pPr marL="0" marR="0">
                        <a:spcBef>
                          <a:spcPts val="0"/>
                        </a:spcBef>
                        <a:spcAft>
                          <a:spcPts val="0"/>
                        </a:spcAft>
                      </a:pPr>
                      <a:r>
                        <a:rPr lang="en-US" sz="1300" dirty="0" smtClean="0">
                          <a:effectLst/>
                        </a:rPr>
                        <a:t>class </a:t>
                      </a:r>
                      <a:r>
                        <a:rPr lang="en-US" sz="1300" dirty="0">
                          <a:effectLst/>
                        </a:rPr>
                        <a:t>C implements A, B </a:t>
                      </a:r>
                      <a:r>
                        <a:rPr lang="en-US" sz="1300" dirty="0" smtClean="0">
                          <a:effectLst/>
                        </a:rPr>
                        <a:t>{}</a:t>
                      </a:r>
                      <a:r>
                        <a:rPr lang="en-US" sz="1300" dirty="0">
                          <a:effectLst/>
                        </a:rPr>
                        <a:t>                   </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740" marR="61740" marT="0" marB="0"/>
                </a:tc>
              </a:tr>
              <a:tr h="504061">
                <a:tc>
                  <a:txBody>
                    <a:bodyPr/>
                    <a:lstStyle/>
                    <a:p>
                      <a:pPr marL="0" marR="0">
                        <a:spcBef>
                          <a:spcPts val="0"/>
                        </a:spcBef>
                        <a:spcAft>
                          <a:spcPts val="0"/>
                        </a:spcAft>
                      </a:pPr>
                      <a:r>
                        <a:rPr lang="en-US" sz="1300">
                          <a:effectLst/>
                        </a:rPr>
                        <a:t>  Hybrid Inheritance   </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1740" marR="61740" marT="0" marB="0"/>
                </a:tc>
                <a:tc>
                  <a:txBody>
                    <a:bodyPr/>
                    <a:lstStyle/>
                    <a:p>
                      <a:pPr marL="0" marR="0">
                        <a:spcBef>
                          <a:spcPts val="0"/>
                        </a:spcBef>
                        <a:spcAft>
                          <a:spcPts val="0"/>
                        </a:spcAft>
                      </a:pPr>
                      <a:r>
                        <a:rPr lang="en-US" sz="1300">
                          <a:effectLst/>
                        </a:rPr>
                        <a:t>Combination of above    </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1740" marR="61740" marT="0" marB="0"/>
                </a:tc>
                <a:tc>
                  <a:txBody>
                    <a:bodyPr/>
                    <a:lstStyle/>
                    <a:p>
                      <a:pPr marL="0" marR="0">
                        <a:spcBef>
                          <a:spcPts val="0"/>
                        </a:spcBef>
                        <a:spcAft>
                          <a:spcPts val="0"/>
                        </a:spcAft>
                      </a:pPr>
                      <a:r>
                        <a:rPr lang="en-US" sz="1300">
                          <a:effectLst/>
                        </a:rPr>
                        <a:t>Mix of multiple types using interfaces.   </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1740" marR="61740" marT="0" marB="0"/>
                </a:tc>
                <a:tc>
                  <a:txBody>
                    <a:bodyPr/>
                    <a:lstStyle/>
                    <a:p>
                      <a:pPr marL="0" marR="0">
                        <a:spcBef>
                          <a:spcPts val="0"/>
                        </a:spcBef>
                        <a:spcAft>
                          <a:spcPts val="0"/>
                        </a:spcAft>
                      </a:pPr>
                      <a:r>
                        <a:rPr lang="en-US" sz="1300" dirty="0">
                          <a:effectLst/>
                        </a:rPr>
                        <a:t>class D extends C implements A, B {}  </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740" marR="61740" marT="0" marB="0"/>
                </a:tc>
              </a:tr>
            </a:tbl>
          </a:graphicData>
        </a:graphic>
      </p:graphicFrame>
    </p:spTree>
    <p:extLst>
      <p:ext uri="{BB962C8B-B14F-4D97-AF65-F5344CB8AC3E}">
        <p14:creationId xmlns:p14="http://schemas.microsoft.com/office/powerpoint/2010/main" val="33975755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data:image/png;base64,iVBORw0KGgoAAAANSUhEUgAAAj4AAAHhCAYAAABusrTLAAAQAElEQVR4AezdB5ymSVE/8P7N7h1HPnKQKEEyRz4EgSNKUFBAQJEo8a8ICCgKkpWco4BkkKDkjHDkpAQBCQJ3RxCQA+64uLe7M//+9jM988zszO7s3O7d7s7zfqamqquqq7vr6ae73u5+n2fmxON+MTfB5IOpD0x9YOoDUx+Y+sDUBzZCH5gp02fywOSByQOTByYPbFgPTA3faB6YAp+NdsWn9k4emDwweWDywOSBDeyBKfDZwBd/avrkgckDO3pg4kwemDxwYHtgCnwO7Os7tW7ywOSByQOTByYPTB4YeWAKfEbOmMjJAzt6YOJMHpg8MHlg8sCB5IEp8DmQrubUlskDkwcmD0wemDwweWCnHtjQgc/c3FzZXZj0J59NfWDqA1MfmPrA/tgHdhoNbCDhhgx8eofdQNd5aurkgckDkwcmD2xwD5j79oAL9nsT+33g40JOMH37mvrA1AemPjD1gakP7NgHlkcpu/LRcv0DMb1fBj7jC7eWizLWR68lz6QzeWDywOSByQNr8MCksk97wJw3hl1Vdnd0d2VrX5Xvd4GPi7I7zlyrPr0Jdvy2MPlk8snUB6Y+MPWB/aMPrGVudC3Xokdnd3Tp7y+wzwc+HD+GlRw7li+nu/5y/pTeP27k6Trtd9dp+sHA9KOJqQ/sw33AnLizcZV8DMt1x7L9ld7nAp/dcXLXXe782ufqjVdGMLdcpcqGCWV2draAbmvCg18mP0x+mPrA1AemPrB/9QFzGejXbYeJrzIG2Xh+rMzR3yAf2j1iL5BjOXpBsB8R+1TgsztOXE134A8XbW5utgY4YEjPzs61IGe2BjtzNTraGcxWOb2G0ROUdfli8tvkt6kPTH1g6gN7pQ+sNoeZu8jgDtKLMFvDFAsCA+BXxg5/q/HHimvRGevvC/SZGvhw2Bh25pCxHrrroleGIeDpFx2eq4HQ7Cj4mZ0PgGYbT1C0CHNVZqKHJ6i+rP6Y/DD5YeoDUx+Y+sC+0wdWmrsWebNlto7bs3V+mxN4NrrzZuuiwNwCmE/pjAEPjHlovOWAP4bl8n0tfUYHPgvt56SFxCoEnQ5jlXoN6wWzVLd44ejN1gsLd1g5PVxwQU2DlgdvKczqLFUGrwTqkGwqmzYfVDYffHA5+JCzlrOc7RzlrGc/Zzn7uQ4t5zj3ecs5Dz3fEjj3+S5QxnDo+S9UznvBi0ww+WC/7APnucCFy2pwzvOcv7XpXOe9QFkO+v25z3fBAgNyuMN0T1yk+W7yw4HhB/16PO6jl88N5zj3edq8Yf4wj5hPzCvmF/OM+WbleWjpvDVXv9x3oD9XM85V3qy5rNGLc+aY1+iqMzevY74daNRSGPiDnaWSxdRYp9OL0jOfmjkzqsARuyp3NZ2Bv7g8Jw1mBSrzF212dAHJQOf1YEfktGlmpmzatKnBTKXHsGnTTNl80EHloLMIag6pQc3ZyiHnOGc5pAY2Zz3nuSt9rnLw2c5eNp/lrGXTQYeUbDqolMyU2ZKybfts2bptWzlt69YlcOqpW8oYTjnllHLSSSdNMPlgv+wDJ5988pJ69/SJJ55Y+/mpTXbqqac2Gt6yZUsB+jxd4B4ggzuQTzCNCwdKH9CvT10y9m9ZMi+YJ7Zu297mDfOHecR8Yl4xv5hnDjnHuUqbd+r8Yw46y9nOVr9sH1I21y/dmzZvLjPj+WvTMKclZVjxmZ8X20pdpys2Fy7nmSvHUMoQ4Jhxy+n87Akbp7MKC9lnFqi9TCx15uqFdb3lGvgLwUsNbDqNvxK0i1ov7ljWeC3vXOsoB9dOs7l2ml8dd1z53lFHlc9/8T/LBz787+VNb/3X8qKXvaK88CX/VF7wopeW57/wxeV5z39hee5zn1ee+7znlec85zkTTD7Y8H3g2c9+9hIfSI/hmc98Znna057W4KlPfWohe+5zn1ueWwH9rGc9qzz96U9vgO4w3V/PWeLXyR+TP3ofMP8A85F5yfxknjJfmbfMX5//wn+U737/++XYX/yibK9fwgU3s/MLA20O7PNinQvNj11W2TVQmg90amKQzRZ5LBRIg/HcLN1hzF+RnrdJf0X5Gcjc64GPRoKdtYm8Q9cTHeK5KLPzF0h6JZhtF7VeoIpd6Fn6FQQ1ghtwlrOcpRxS4cS6uvClr3y5vO6NbyqP/Ju/LXe4013KbX//D8o97nXf8vBHPLI86clPKS984YvKG9/4xgkmH0x9YCd94E1velNZDv/yL/9S3vKWt5Q3v/nNDf7t3/6tvO1tbyvveMc7yktf+tLyD//wD+VlL3tZk9F561vfWv71X/+1peVlb6Pde1N7p7F2T/QB85b5yzxmPrvDHf+o/Mk97lUe98QnlzfV+/E/v/zlcuIJJxbzIUjSAqPZ2e2lzZl1S2yuwdx8eq7GOxXqXDrIKz0KXubm6YU5ez6N33mr4bXorJZ3T/D3auCzlsYt15EG1eP1j6Nn5zF6KbgYDerF4oxNm2bqttVMW83ZNL/ch//LuqLz3aOOLl/80lfKl7769XLCSaeWi1z0YuUmR9y0POABDyhPeMITJph8MPWBPdgHnvjEJ5bHP/7xBf77v//7Rt/udrcrF7/4xcsd73jH8rjHPa7x6Dz5yU9eSONP9+MTpr64B/viRu5PD3jgA8sRN71ZuchvXLz8+sRTyn9+9WttHjQf/ur44+v0OFfnzE1tzkxSzL1tTq2LCLB0h57uGL8aaHk6LQ2Wp/GWw1p0lufZU+mZPWWo29GYDp23GqY3lkkvB3I8y219Fail56NQF2F2+/aSpEWyVnYOPvgsZa6mTzzl1PLLX59Uts/NlEPPc75y6d+8TLnmNa9Zrn3ta5drXetaCyANOg89huV86bEcjQfYh/EAusN1rnOdViZ+B7Ix3dPwGLrOckxnbFcadD316fSY33lrwfJ12Jk+nS4f0523UTFfrAY7+uTarX/u6/zV2jPm65fXuMY1yvWud73W73/zN3+znOMc5yhwbx8deaTRdNF4HXoa7kA2pqWXA3nv/12GB3oalgZosCuaHHRdtLqP03jSAN1Bmu64XmMZOei8neGu1/HOdCfZtfeL+2pvXyf9zjxoPpzZfJZy8mnby5Zts22+tFhgPh12TbaX7fNzbJ+Dzb9tHh6t7JiLx0C3A36nV8N0Oqymszf4M3vSqAas1V7X5Ux0B/k7DbsQ8JyLUAMc6Q4zMzPlLHX76pBDDim2tU497bRy/IknlZ//6rjyi1/9uhz/6+GQ5faa77Qqc7By69atBWzbtq0u89WLOy/DowfoAjyYbqdhaXx0x3hjwJfueKyLBuSADug8NCBTH3yAtxLGA+RAHhiPDTRA4+0uyNdhtbzkZB0rT7pj9IEO2tph3FY+AXjwGPD2Rxi3YTk9bg+Z+9UBT/0S4PFT1zv11FMLnnTHaCDddWGAD7oMBmQdd7k0kF4OnS8fmTSQhtUVvwM+HgzGtLQ8dNFAGqDxx4AvvVy2Gp/uatDrIS97YDXdib+1jf+THwY/mBN/Xbe/jv3l8eUXx59QTqtBUDbNlIMOOriklLblpX+5h4F52Hy8PACqqgsrP+Tm9SU8iV2AfLtQ2WPiPRr4rLVWSxo4jh6rATLAybN1uW1Mz9bgh0NnasAjOt20aXNxdU4+9bTy83rhfv6L48oJJ55cTjtta7tgyeLSHX35mo35Msd0qR9pF7mS7SLCQB1ggAZokKSVhe78jvHGgJ/oTgNXugNOkoVyk4EmJxvjTieDLfXuvOW6yaAz5qP3NIzL77ZX4nXZhDeWB5LFfthbngx9vKf1Y3THSRbuLfwO436VDHbdt0mW3D/dDpwMemzInyymxzy6XQ6TdZAeA35Po5PF8qUBeTLwO62uxqKehpVLHyRD3fClAbpDT3csb5IWPNJJhvzkE0weWKsHtm7dVk6quyS/Ov7EulNyQjm1pkvtS72v6mf6V8Pm4vl5FA8oBwb1RpRchKq7mFidanlXF+8xyekOfFS0w65qNdZDNwdWh6ABZzVcDcGzc7Nt4JttARC67kfWoMcKT92ULCeduqX87NjjyvE1YvWTwJqtXqesCLPzF8pFBEmKYKjUT5L6v1STM42XpNFJik+SZlOdkjRZmf/gsSeZDHpJmo4yexmlfujRT1JTpTZ3runhN0b9l6TxkkWdMv9J0mRl/sNWt58M+mzhw9TGtPTehGQY4JWh/CTNb9IbAZKhvUl22txk5/KdZt6PhElWvP76JEjS7m9NStLuB7S+A9DJIj8Z7CWLmB26gP4YkkU9/CTQQp2SIS0vcL/C/Z5iG0gnafdeT+MJYJK0MaPUD1lFzX4y2E6ykE4Gmk4H5aGTQA2SLOTBSBbTSbCaXB2SNJqdDkmazvRv8sB6PbBt2/Zy8ilbynEnnFxO2bK1bK07I1Z73COzdc6ebXPy3MI9q+83mC8QPTs/586zmi5+T6+GV9BZTXXd/HUFPirWYa0l0++6aCANW8WBOWq2OnR23mFzlcbftGlm2NI66yFlW+X94rhfF0tzJ550MhNtQELM1KCIPkB3HgyStEFiW93mkjZwdd2FMutFJUvSBuUkki0fm8liOhl0msL8v2Tgje0lQx4qSVoHSAYevc6HpdUJKG/Tpk2t7GTQx8eD6fc2JGl+wJcPLvWDZjPJgp1k79C1uPaXDPbVASRDOtl4uDlk/p9rgeQTODkw/KEtpxf4hH/gbitJ69OlfmxlV9T+uo5+jQYE8idZyJOkjD/0kuH+w5cfxgc9P577Cnav9fFCGtCFk7R7Ct31kyyMG8kgJ0vS6sWWcsr8p8uSNHm33XGS4pOklZUs4q11277LtIXdZMfyk8U8yUQnkw+StflA/zq5LjCcdMpp7SxQ7aRlpuadW1iUmG39fSEYqvPz/BQqa5vr5saMyl2erqwd/uh02EG4BxjrCnx2p9xe+eWYjQVeDXTcuJw3N+9Q8k2bZtq3KYPetqrz67qN9cvjji/bq3OTLDhV3iSyNJirjgb4AJ2kDRzogw46qF2sJAv6jVj2Lxnk2OzA8nfaoMUWfufB6jtTgzBAnzxJW4omowOSoQ2d7nrS9Ng3uCVp9cWnw2aS1h5l4IGxXJqMLnpPAXsrgbI7X1lJ6j0y0+rY+ctxqZ/lvP09zQ9geTuS1NaWhT47ljfBfvwvSbvOp6cJfKa/wnzDVqc31eD/tNNOw1roUy1R/yXDvZEMuOeF5a8q7U8atET9lyzWufPpA+kkrawy+iRZcv2I1Nl96qyhNEjSzg+yA+jg00Nrj/vaPS5NJ0m7x+n1dJIdyiNTRyC/dPcN+/IngQ5cmFp2hntAPzt1y2nl+F+fVHdaTivb6xyr76qIvjhX5+e5OncvwgqrQTXPXAV5OkafGTCzO4WqLFhLHnpjkKenxzTeEPBUR1XnoTnS4GBLa2bzpnJcDXh+8KOfFAGPQ1cnnXRSG2g5PhkGGTaBfAYEdJI2mPglSZJ2qG3MV3Yy5BfAyJsMg4Y6JAPNnrSBpmNvZwAAEABJREFUpZfZ091GklYn9kHXYzcZ6oHf9bstZdKVBtrcdZLI0gAPQZ8e2uB59rOfvQ2y6mgAhOmqXzK0ja40vLehlw0rK8kOgzf+RoR+DZLhuvJRhwPBH0naPZAMeLU2JVkQ6fsS+rS+iz744INbn8Fz/+jnaL6Cex73ghUUedw39Mj4mS7oAQkeGR4sH5ws1oVOrwPMPptsJ2ltU1YHtjqdpJPtyxpZh2TxPkyyYIdcHYB2KVN52pykjV0LRitBH1SyBWXyobVR3aXlh/EnmDywpz1gd2bLaVvLCSedWk6sW2ECIHO2fjlbFyRmzeHzgAfUAQZjWhrg7QzodNiZ3u7I1hz4KHithrtux/Itp5uDavTX+PPYQHOWOui1gaaumPzq+BPKj3/y87J580Ftq2vLli3lO9/5TvnhD39Y6LS81fhZz3rWlmbTjQ8MbIICNj/72c+Wn//8521AMsCcVAOn853vfDVnaY/QZ8vg8Y1vfKP8z//8T+OzzUaSpsOOcvD8CgVtgEIrjw12PYafneOPP74IROTrOvTx6AK2gIEe9DINXOyokzawzw6+X8fAKkn+y1/+sq0k8Q1deps3b25BHn/QZReW5/RCkhVNJGn+VaY2AfWWLvOfZMe8SdpEkOz/WDP5GaBXgiQLk1aScqB+9Dltg5OhncmA8UGXwb2f6Df9ftGX3VP8ef7zn7+4f+h6JQbsHjnnOc9ZpH/xi18U/Z/ds53tbI3Gp8M2G/LA+iU9fGUkaTbOec5zttdr0DNOsEnu3lKnE044ofVVcvXsMvhXv/pVC9bQZO5nNF228IwZ6iPdaXz26aONC8cee2yhp47yJ2m21RcPGAe+9rWvFeMMHTzATm+f9ASTB/aWB4YA6JR2/MScM7NppvVT/RHMLgRCwqWhFvgDVZouesyT3hnsju7O7Kw58NmZkbGsV6xjMrSmN1yDnNkaETa64k7P1EDHQMGBW+retW2trdtn23M/DCom+STtQWcPf/jD23uA2DaIGDgEFGzhJWkD1I9//OMiMPh//+//lZe85CUtQDj00EOLAe5///d/20qJwdJg8ZOf/KTc6U53Ki9/+cuLQUVd2DKIoAFb0uc617naAGmg6vVWB4OzwMlD2D75yU+2C/uhD32ovPGNb2yDdpL2Lc5gzg6b2iWt/gZD7WHz3Oc+d/n1r3/dBjb1MOgrT935iD4fKveCF7xgC/zQxx13XCtDm9hKBl+wsbdAOWyrD6yO2qKeIEkLirRB27re8uuVDHVN9l1cduPjemk/4KPedtdO2/khyW5Y3L9Uk8W2JYu0Vmg/nKTdq/qL+0DQgu++AHwnGBCECDzIpem7D7/+9a8XD0j84he/WL8gDQE/Pb595CMfWV71qlcV48df/dVflW9961vt3pafHfege0YZ0u63JIVt9+bFLnaxVjf30jHHHNMexvjBD36w3cvk8rGFdg8mUfV2/yGSIZ2kBWKCJ3UmU66xxz0BC3TY+sxnPlPuc5/7tPEqGfLT15e0Ca0vveENbyja9PnPf76NY+qiHnSSxXz0J5g8sLc8MFuDm5NOPrX8uq4Aba/zeeo8rg/OVnqubX3VnZwFjB6g12euxgPojtG7gt3RXc3WLgMfhYDVDIz5s9UJdEHnowU9NQqof3NtUGi82mC45zEAzNX79cRTTi1+lv7DH/24fPWrXy0CEpO5QMUAZPJwkxtA5DeoHX300UWQY0JJ0gZAg+Z5z3veYkAzoLJPbvBjU155wP/93/+VS13qUq3K7EmziVYegUHLN8if/exnhcwgox5k6mZFyWoUvodEXeACFyi+uXkqrcHSwGnwYu+73/1u+fa3v93qrAwDrUGXbcHVf//3f5dvfvObbQC2MqUctpRjNYk/tM8AmKR86UtfKl/5ylfat0RBh3bylbp0ndnaEdV1b4By2OVT7TOIgyRttUx9DPT8x490+ULdTD7kqwH5bkENmvemvnrvDJRNrm1J2sobX/ALnmsJ+KBDknZv9PSBjpO04EE7+Uu/6b5xD1jF+MEPflDcB/oM/5Hzq/tD33bfug/d4/zJzn/9138V96573fY2++6t3/iN3yh3u9vdyoUvfOHii497yf3nntUfjQ9s0JdX4OS+FFT4IqN8fZzskEMOaWOYPMYSdXA/y0NH/bSBfeNMv+/cu71N8uKrs37vi5Z6KkeZl770pcvnPve5tkqtTuTGO30oSRsT+UVg52nYxgI+1BY2+Ue+CSYPnFEe2HLaaeX4E04uW7ZuK9u2b6/3yFwb0/RLoL/D6gMDNEB3kF4L0F+L3mo6Ow181mqcHqiLV0vKwWtQJ92G54MdtH3B2Roobdq8qW1jfa1+c/vQhz9Wjv3Fr4pvPV5i+E//9E/F+3ue//znt3cCGViAQdDgYaB7xSteUcif+cxnFqsrJlgDJB2DgMEkSdte+EVdDn/7299eXvOa1xT5vDfICxN/+tOftoF4ttbToOv9Qc94xjOaXYObAeUjH/lIecELXtBetPjCF76wfPrTn2719h4iL1f0zfKVr3xlC4oMUL7FfepTn2qrNgbjd7zjHY1+0Yte1Oy8+tWvbt/qBHcGNmV6l9HrXve69i1Vm6waCYgsaSuTT/B92zOoGriVq17ao/zeFnXWHv4CfA7K6fjID5hIapSKqIAHlGcCQcMG9S9/+cvtugj+wAc+8IHy3ve+t7zzne8s73nPe8r73ve+8v73v39FIKO7r4F6rQa9rr1t+o3JM0nb+qzuaqsISRqW5i94o4B70z2apOgnyRD4CSqOPPLI9k4vfaL3Eff6f/zHf5QPf/jDTV+e73//+8U9w457pF8P7wbTxwQ3SdoKj/wCiRPqVlW/F63Cuo/e9a53FXx1Eti4d32xeP3rX1/e/e53F33Wu8QEM2SAbTz3tOts7LH9bnz56Ec/2t47pu7GGgGPutLXN9RP2cpzX2qLQEUfEEAJnO54xzu2AO3f//3f2xjDL+pEHw1rt3scH2ZH3fQh4x48weSBM9ID+rDVn5NOPa3MZq4GP7OlzfN13ofJl8Py+pEv562WptthNZ3V+DsNfFbLtBJfBcZ86QaVWdu9EP2ZHAHZzEwd+DZtKp/9/BfKPe/zZ+UddTI0eBgcrGxc8YpXLG5wg48VDd9s3NRJ2laXQec///M/y2GHHda2egQB3/ve99qrK+QrpbRlYGUlKQYJA6iARGBiKdtAZbCt1WwTkW96Vk3IDDyCMN/eXvva17ZzADe96U3bGSNBikHNpCZAOeqoo8plLnOZVi/2rfCc5zznaQGVQekiF7lIC3wMbpe4xCXaY/sFBQZ4A7cgTnsMiB5pbyAX9Bm0DfDq4VH/vuHyhToJut70pjeVww8/vFz+8pdvAYYBN0nbWir1k6StOqhDksrZc3/JYC9J8526J/Wabt7crrd6Cthe9rKXFYGegJMfgUkHxgPkY8DbX0E7BLDqL1iFfdvv14Cf+lVI0skNg03QSdq9aSxI0vqrCVyQYPvqyle+cvG6C1tY7nH+0+flNQa4TwUzVnb404rIDW94w2KF1Jk+KzECb/e5Lz/ue18WPvaxj7UvLbe85S3LVa961eKLgqCl14OtN7/5zW1F9sY3vnG50pWu1FZY3OvGFHJ1FPzc6EY3Kre4xS1aO573vOe1e9+XL3W4yU1uUnx+9KMftdUbbVLeDW5wgyKI8qXFuASStKDYlyztUOYf/uEfFkGzQKj3G+Vrv/bIJ2Cyoq0cvjM+kpPhTTB54MzwwGxd0DjxpC3tKdD6YvvFV11UmJ2HxqtBwSIeaimN6hi9VtjdPDsEPgx0WEuhdJfr4S1AbWwpc20iHBo+V2DDvYHJU5cPPe/56x74OdpWjQHFIGMytzz9l3/5l20wc/MDed3c9GzxSLOTpA1iAgQDo0HCtyN5ev0MFNICFOd5bn/72xdnaeha6fGNT1DyR3/0R8XAIwAyKFpxUR47lpjxDci2oww8hx56aJHnnve8Z7FMnQwD2XWve912nuiSl7xkue1tb9uCnd/93d8tBjcDrtUpgQ3gL3rsPOhBD2rbXL6d0lPO5S53ubb3/xd/8RflIQ95SHvZo/azod7azA+CLt9g+Uh9k7TVLvbLXvqwnaSV43oAPIM7/xnw7373u5c/+ZM/KXe9612br9B//Md/3LYgXOeVgHxfhJXqitfritY+1/JCF7pQOzCvf9nO4JfuH3SZ/yTuiPnEBkDJ0N4kbTzQf/VZPtJffMG49a1vXS51qUu1bV8+0887put+lvYFg77A54gjjmjeE/ggBCp02IWtsF7lKlcpN7vZzdo96VoZD+hZSbH66h76/d///cLWTW5yk/Knf/qnrR6ul3J/67d+q7177JhjjinGAXYFQ+5rZ33cl8YMX1To+hJljPEFS/Clnr7AGIvYTNKCJl/22BQ8CfTc974caYeghq4xQSCoHsYaPHbUwf2vDUCeCSYPDB444//rl6dsOa1sOW1bcfZH/5ytARG+2sAAr9T4AA/gdZDeHZBvrfpLAp/dyaiArt9x50kvQGXO1uCnQYvyZtty9bHH/qI8+3nPL2c9+znaaoFggo5vLgYh3+QELgY3N7KB8bS6j9gHMMECngHAtyITjODCYIBnMGCHTq1CG1ylDUD2+n0TpEeGl6R9c2OfDFYnZRoM1SFJW/W56EUv2iZxh5nZV9fLXvay7TwRPTYN0gCNx56BzZK3VR8DpKArSfu2m6QYwJWdpAVMfGg1SL0NfPxBR3m9XtptMFRH32K95FHbtU0+esove+CTpF2rJC2QVb9u1rVLlvL51fWzgnWXu9ylBZN/8Ad/0LDAU3BpWb9jdAe8/Q20Tf217Q53uEO5QwUrF3zEV8kQELs2yeBLMkAObxTQXn4A+qk+C/r9pK/rO75Y6Nv8oj/BZAJ+umTy0dPPAZvk7hlyevonPlrQAbPnvlSOfOrhfiFznxmLlOeeVF/l0BF4WKkV1LuH3YNksH7uS5tVHVtlH//4x4vgx4Fl2Bkeq7QCGvVJ0u4lgZP7mD1YeYcddljbElZ39QPa44uhLzfGAWMMXZg99aUPTzB54Mz2wKmnbS1bt9Utrxb0DFj/1GdBqUEP3Hm9vnOVwK9ot/7Wmmch8FlrBrWgCzoNA7ylUJsl6KkBj4bVO7ytCsxs2lSe9dznlde+7g0tCDJAGajc2L4dGUAsY9urt1Vy7LHH1qxzbQuLHWU4PCzIMQia7C0vGxRsKZGrD11ytEHOwIBn8DLYJcOgk6TVC59OqZ8kbZtN8GMVyACpXr4FqiddafpJWvBi0MRXvnKUmQzBkm+gBj3Bj2+06qzddLuNUj/yS/NHkiLIEiRZ+fFN1DL80572tNKDJ21my7dIW3kG7G5XPQ3I6qU+1fy6/tQR9MxjOknzXZn/kKm/crGSRR9L9zqh6R2IkKT1h+6DUj/8r62wvgdXdgvIkyA3HOgr/MAv+r3JW7AhCLB1bNVEcHGpuurjS/LzqXQAABAASURBVIZxwIqJg81f+MIX2jay+1K/p+secV+4J4wD+j2ndn/DvvRYSbEa6Z60nWxrLBmugSBHec7wqYuybMvatlVXdf7EJz7RyhbkWBHqfNtaVnu8YfvP/uzPirFMPlv1AqGb3/zm5YEPfGD7lZmtN+0F7nXjgkDm3ve+d1vZve9971vQ6iZIStK+dBjn2HEfaWsfY9QrGe41bd4ZTLLJA2ekBwQ/p26tKz/t112Cnwo1JtBnV4JWN/JKjOU1ucf+FgKftVpUka67nJbuQGeuNrQdaqrBz1xtSJIa/W0rp9Tlr6/+19eKCd3g4ib2TQfGswXlG5xJ3l5+EubaVphtJToGMEvhW7dubT9B9y0KTd4nHAOdQUWAMrYvGDIo0mPHYGKwFGTIbyAzIBlsfTsUqNjLNzg94QlPKAIQ9gRF9NVVWdoonyVvA7kAxGqHgVwAZyBUhkOPDk8a8A20fCBgAXhJ2qApuFMHKwj4z3nOc4p86u/bo4HXFtjTn/70dlDaQK6t6sAXSdoAnaQFmJyobeqJ3pOQpA3MbCaLA7Dy8Dru9Dht8FanZMhHJj0GPJCkBQtkbMEdyDvd8XKdJC2I7vLVMFvJ2nS7jeVlseG64QN60vhJsBYgWZpeEByARPeDprlPYPeK+4B/bPfo586ASQvsrajSc4jfmSl9xv3ElvtQcPDP//zP7ZwbXedk3AvuKfncd+53QYMxgZ23ve1t7dydIImO8t2Pd77zndsZHzoCI0GSbWj3o/v+ale7Wlv5FdA4y+Vew2dfoCZQUn/b4oIgvyqzJebHB/Koly8qxiB9wTaoVWurg7bH1MF4gjZ+ONtkfFJH/jD+GXPk4wc+cM/DHehOMHlgX/HA1m3byymn1uBn+9ww/taYYLatAg1p9ex9F5auivXP2k9LLaEHzvr/t8BnoaBd2BnrdRpeCWZrwxq/YsHPps2byylbTi0/+JHn58yWBzzgAeVv/uZv2sAj4Lnf/e7Xznu4wQ0kBjvnWfANKgYD4FuQb03s/87v/E55zGMeU5yt8EwLz/cxKBhQkrQVG4HJYx/72OJnnxe/+MWLsyY9sBL0qMf1r3/9djj67/7u74pBzyAs35//+Z8XZwcMePe4xz3a2RpBiJ+R+kZmoDOAqadgR70Nup4b5BCjwUm+v/3bvy3O9jhXoAxl3qVu/Wi/7RCDsvMgtkq01YD26Ec/umi7umin9snnzNODH/zgdpD6iCOOKA996EPbuRntUo6B3WRi4OR/gzxf9QFyF5d4RXGShaCGQjKkk0g2SBZpDGXDIEnLn0SyQZLGkzCY0wfSSVpwgwb4+kgy/DyefpK2NZmESoNkyEefDj9oO6E0Pj9ILwcykKStYKHH+ctOPslQB3moJUN6TCdpN26yiMdy9JkDZ3yproV7RckmbGm+hoGg5VrXulZxX97//vcvAgfncNz3hx9+eLnCFa5Q3APOi/kS4D4hc++5x9yj+O4x96GVFLSVWz+YME5YLXZ4mg35el3US9kPe9jD2rke203q4D43hgiA3GPuVV+KBCvuafefe9f9Tld9lXmrW92qjSHOEmmX/Mr3yAv3pv7oHmdT3bVfHWD2la0M6STtnuEr/TpJ+9UXG7a+9D96QHsmmDywL3nAWZ8t27aVrdu3tbFwzsLIsuBHfesaSZOjwWLoU5bwyVaCuWqgw0pyvBn/1gIMdb1Ow7WMVpmBHqI3tGDHzanSM5lpS/+ZOagcep7ztpUbv5iwTOymBQYY346c3bG865uUX0494hGPKJawDUZu7qtf/eoFyGOgMZA522KQtDpi6bsPpuoxMzNTDCq+HZIpR6BBZmBRBwGRb2do5QhokhTf7KysCGAEXQbKfujRRGzAou9bmTQQMAna1E0drchYLRJQCWh++7d/u/0SxMBnQDNIqpdBkUzZfEBupUkAo3y0FS6gTvjs8dld73rXYoCXp9SPAVXwV8nCF+qpbnyRBLtds0acwf+StME7SSvZIK/NEmgYqKtrlAx6fCmt3fQM/vSWQ7dFX7vl6ZCkla1fguV5e5qs20+GPN1G1+mYLjoJNMEaPMCXri/gZ9eq91n3gnvtNre5TbtvL3zhC7ct7iTthwPuJTKBi/vT9RZM+FXj7/3e7xW/tDr00EPbdTZOWDVhnw6+6+V+F8QYNwQo+pMvLmRJ2uqoIMmXEsGIFRr1EnCx4d42pgiw3L/Svkxpi9Ujtp1PY9t9l6S41927xgF8966VZmWybWzxBUuaX/iIK933xrgkLdDX//knSTFOWg3iA2MELF8y9UW+m2Df84CVn63bFuOEuRb8zLb5aK4GE6DMn/sZ6NqGxq94/m+BP5/eGVpNd2Y1wdjYWKfTcK1PVRs3YqAFPX7CBrsFDznkLOXEk08tW07b2gKgmql9o7e8a2Bw4ydpT0O2YuNXS75BkRm0PCfHL52sBhlc3PzKJzNI+HbnWx2+QQwf0GHbT+TZStK+IRkk+kBredtgY9BgS9AhaBAwyKOubNJRDp1kOHxsG85PS+VVFmAvSRuspeWXj12DpjZIy0OmnoBdedWLTBqWVkavi7qpizzaJmBj0wQBqys/9Pz06cqjPokrouSVYW9wkx3LVBfXMkkb0NHjQCUZ8qh3kqI9rol8/MIfeKV+6IBKNlswGV/AyVCGvGTdP9LywUlaGaV+pNWlkm0CVTe0MpPFFRu28cnlQSdpedATrOyBZPARv/Gh69onc7+48gXE2CA3HeCaJ8NTlfVz4NrRcT8D94rrwB7aNfRlSVrwQgbkYTOpW+91q9x95F7WL9yn8qHdW/SAPO4jMlj5dN3L+oUDyWTa4z4G6qTe8rIB2CRzjsghZTI67nHtUVdYGTAbXUc58hrrfAHTNr/+okemPnSl4QkmD+yLHhD8bNk2u/BrL/fkbF35ES+ge53RYEjPteBooMsSuvNWw4s2FjVmFsmVqZUyLWpaz1EJMFSMfg96Nm/a1AINT2M+6eRTWmXd/HTcqAY7k5ObHM+gUeqnBz+e5+O5NJaLDWQGiCTtmRd0k1TtoWw2Zuu2GrsdCNk3OLEPDDCCAQNMMny763owkD9J2yqTp/PY76A8A2YyTITy4Bn86GsnXeXDZGjlStNJhrYoA5BpI5qcHsBnTxmALXx62iKPQc9gjcbvkKRNxJ0vH9v8B59RkAz1UJ66wUnaK0m0SRvVTT2l6WiPttIl4wNYGp/cROD69vbIT85ekra6mKQF3OyW+pGHfTqul7zsdvswGVtJao6ypO/KSz/JkmApGXTL6EN3lJzI6gE+4XP+dR350jVJUqzCCHyqWvO5a0yun8sjrzQ53G24t9CunbHCtRac0EO778k66DPKZg/QgZUnOEnSxi5pNpK0+6iXSV991EvZfSxjQxlkaHnpArb0N9i5IUGNOtMjB2zB8rFhZQjWFnbJgBUkr9exhc6GehiP9Fv25J9g8sC+6gGLINtnjaulDAHPkNB3G8xX3OKK9HxyCVqNv0RpPrFcd2aevyKamxsCmy7smeEuGehR0KOmNcNMHSjchKdu3VY8zdHNSbeK2t/W+k3LIJKkTR5JijQd+dzovvWBfsO7ucnd+EnawCgtX6kfAwTdniYDVbTwR6cn0OTKA/L1euJ3PTQZkAffoJkE2erdiPovyUJ7DHL05e92exvwgHK1R70Bmu0y+tDhL/wkzT579A2eyVAPtun0MsnplfqRv6L2lwy+a4kz4J92jotJ0iYRbTXJkFuyd2jck3THryrgQzK/2vHTfnn4Q9u0VftNdNpMhocmZ9eE5LoBaVh+uiZb5fObNF/RMTHpf35B5FCqb9XKSIZ6aws7ypIP4E2wdg/wOe3uOxjwM9+jXcck1FqfR8inTyRDH5Z2zUCSFuCiQZIWvJT6ca3Yc+1rsj3Ukw7ofH3GtQdoMiCvPJ0HJ2mrul1GD9BjD62P0EXTA/0+1NfogmRoC326MBvykgP9HCYD/KTvskkvSRuH+IPeBJMH9nUPeM7P1rpY4Q7X7zvM1tWfOrnXDS8tGCINMqnlsBp/uZ70WHcGYyUYK5H3NNyqUgOcRlfcKlmxCs9qSL0JffvYVulf/ur4Kp5rWxD0k2GVxY3tpjXAdfvkAB8PJGn58Qxa8tFRDkjSBsUkrYwy+iRcWhbkRMpLBpvSwMDRbbKPB9D4aPnQIEkbYEv90KlooQz1ZA+vD3JodVV/dqTlw+v6nc8+PZgeYM9AKU/ny9fTaHrydR57oMvwk7SAgw0gD0AD9N4EZXRQTjKsePn13uMf//jypCc9qXgCLtoZL4GOb+Ze0+FVH9J8kaQdRu80PwJt1U7tJuMPNN/BJguTGr5rA7MPq5c8MBuwZy55AaZv1rYy2FEOzB6anrZ0jJ5g1x7gc1rdbzD/43Xf8q9rikcOXL8eGNED5K4JOUDjkQkE2EDjKSMJst2z+Hj0kmG7nVAfSIYxhb0kC/e8MoD6JWn3VJn/JGl25S/1A7PPhrIqq41naPWSJmePjnSSFsRI0yPrbUYnaTbQvQ7KkZZfPniCPeSBycxe88CpW7aWutbT+rO+3Fd/Zmvw0/vzGHd6XKGVeGP5SvSKgc9qhhb4NchB7wiz7WCgwckJ7hNOPLkNAvTcmCoAz9aACAZkSYga4DWi/iOrqP3hS4OePxnydZ5Bouu1TPUf3YoW/npaniRt0ErS5AYMgxAboDHrP7R83T4aj40xLY1Pr2ZrbZcG0nQBmm6SVr5y6YxldPBA5+PJB/cypMe0NHmSNngmkWyQpJXXEmfwP/UCvdhkmFSs8jjDxQd++eIXeoLmt7zlLcUrQ7Zs2dICWs9TsUJjwoSPO+644oyEFUF5k7Rv4AIaz0xxIN4ZCP5jgw4gs5LjOieDj0xAyWJAzt+eGeNJu35a7VksHmXATpLWBHaBNrHVmLv4R7erjOnO20hY+wUbfJgMPtV+af5P0gIN6VI/9CtqA2Qy6JPRhV0DOgAPdl3dG+hkyJMMWB58gGYb7vr4eIA99mE6Sdq9LV3mP0mW3FtkdEGStm2Ox74s7JEpBwZ4SVob6YDO0+/pArodkkEfPxn6ML/KO8Hkgf3BA6eetq1k06ZWVcdk9OU56z01zhgCobJwTzRZ5Tfl0T/8UXJVsuvNLNfogjEfD+At4qEy0kPlalVrhdzYbtJTTj2tnFa3uZJhQKCXhImFAcLN2xjz/5LhJp5PNj06SRqNn6QNiKV+xjJ0ZbU/dDLkUR/MZEgnaYMWnbLCZ8xP0nRL/Yz5nYZBFbf6oZNItnQy0NremPUfnYraX5KmJ2FQ7DL6yeALdOfTSxbzJEtpukmotY4iH0iyUA5hsvM0nb0B6tftJsO3ays72u7RAfe6173a4wb8hNfZBb/So58M9fXLG8GHZzZ5MaSAyS//PFAuSfEcI/bIvCOLzPuPHAb10LpXv/rV5bnPfW4h914370fr9tWBr2Bgi8szWRy2tbUi+LHihDYZmVwEUvKDZLhe6J2AaCBiAAAQAElEQVSBMro8GdrV0xsNd//pF8ngi07DrgOcDLLuHz7Edx3w0DBIBt0kbZwgMwZ03TL/wWdHstNwEqx2/yC6Dpw02cKYwO6Yn2ThPsOXH6C7rnSSZiNJGX+SIU0/GfoTuuuonzTceUkWbJFpZ/drmT6TB/YDD2ytccK27bP1nluMKfTxDpXbWiGNsOPUaekOK/G6bDneIfBZrsBYjWeWsBuvRmTwrCWpuoIDz1aMd0r9ln7SKacuybOeRDIMBOvJu7t5kr1XVrL3bI/bmaQNvEnG7DOdTtLqZWDWP0AyHDz29FmPGgCCCjqeW+T5TH66jKcB+pbVHAGIB9ix4bEEXhD7xje+sb340YtdydhwQN5qkiDJdpb3H3nAXZL2rjTvdPN0cIfCBepJ2sqScgRXbPlpsmcneXyAFR8vpCWzoql8urD6KTMJcoLT6QE+7f5EM5cMgYC0ICIZ0mNanq67ffv2tsri2nZeMuSRBnTYQydpK6TS8sD4cLL/XNdk/6kr/04weYAHTj5lS3u+z2yNJ9pCSo0lZiuIhtyDgF6DGpBIg5Ye/VuJNxI3ks6SwAejSeb/LabFWKXWYVjVafxe+HwA5H47y1kOad8+Tjp5S9NN1n8TJuvPO1/9NaEkbVJek/IeVEqyorUkrT7J6njFjPsJM0nrI0mKIMKvbQQ3JptSP4KbPiHpZyazJG0LNRme5eK9R56v4sFzDi9bifErGUGM/MBzWKwaCaKUYXvMKg2bngHjl4Ke/WTipK8c5VodcrjaYWorTJ4P43lPXkfgkLWzFrWarQ3ypdYpSevv7UYlnOB0ecC1cJ26P9HJcD+gXTPbWMtXNuiTK5wNGC8Jsl0zaTrkMAF7+OhkuJZjedcj35OQZKf3+nrLSrLerFO+yQNnigfcY9tmS12lnSkL21017MBfDuMKko3Ta6UXAp/lBmpcU/AAY/AYWlRWlfBma5SWpJzlLAeXU07bWracdposDZIsubkbcyf/kkF/Jyr7pSgZ2pUMWCOSlWmyAxFmRfC1YfqMIMPE5fkqzukITPD9esUZnPe85z3FVhQ9fEGG/A4ZW31561vfWrzvSLCTpFotRTAEvvOd75T+eoCvfvWrRcDjZ9IeOieocViZfQ+AY189GKAH2zpTJ4HOU57ylPaKEs958XJKZ4voWfU5y1nO0lYJ5FE3kyV6gt33QJKFccL17v4UEKMFOvzrevW+gCdNP0l7WCca0O0BTTIEM/LhkcmHZhvIk6QOvJvaNZV2jZOU/kkW6c6b8OSByQN7xgO2vE6rW16zNZ5w/y3AvHlpZA07oBafNGLZvy5fxl6SnJHqBtGLUMOtxUSjGKTboE5iLfipeG7O/txcC3hOOnl9W1xJ2sDXCtp//001X8EDczrOiC8NPPHWE2sFM7alTDQCIO8z8l4ygY0gQ1Yyh5492+kjH/lI8QC3e97znsUZHIGLiSxJ8fTqv/7rv26vMjExOvMj2Jmt/dRTtr3641GPelQRYDk8bavNypOVHNtjzvUIiAQ1ngzsnJGHzVlBcu6HvvLoJ0OfNYEmUc0JdsMDSXa45/ULkKRZQiMEK2gg7anHrhHatRXU6AOAjmtiJTBJC2b0HTYEUnT1K/1Dv5KHLfk63zX2c/FSP8lQl0qeoX9Jmn+SlfEZWpmpsMkDZ4AHTt2ytWyb3T7/5WOIK+bmAyHFu0fr3lMNeqQGGHgDPfwfdqYGeuX/Kz65ebkh6Qbz21qNrpPZXJ1MDDoGCQOIpzNLr1zUxN3oHkiy4IIkLfi44x3vWKz6vOAFLyi2przn7GUve1k7h+Nx/SYs/c1k5Qncfq1lQnLWxxkdqzMmK4bRDi9/7GMfK569Y3XGipBXBAimrPTADjpbVdJnbZUB5dAV3Fgxsjr01Kc+tXifmvemeQWBMshhk6jgx+S5ZcsWrDZJNWL6d7o8kKQFKwIS110QI2AxtvC7IMX15XvXTtqLSp3lgl1L+t7xdeihh7YXiuozeK6Z6y6ghfUdfDTbtjcF5HggGVaLksW+W6bP5IHJAzvxwPpFxvrtc/Veq/ebhRUwVxdWZueDnzlxRwXBj1Kkxxjdoan1xDLcVnyW8VpybBC9EqiUCm3efFD7Lf6Wus3VMk//1uSBpF7gkWayND0S7ffkbA2SNUI/SobJxMR1xBFHlBe/+MXFaoxgRFDinWWen2PFxcRkYrMaY7J64hOf2FZ5PGPnAx/4QNveMvn5mbr3JTkQLfDx3B8Tpi0xcj+T916lT3/608U2lxUDB5e9I80E6xyQun35y19uT5P2TiXvdNq8eXPxvidbZd7JJvBxyNlZIJOllSMTbm+fNk5w+jzAl8D1E3ywpq/ArqUA1QqhFT9bkgJiv9R73OMe14Kco446qnjFjV/2CZAEy15iKuh1Xss19pJRB9wFRp4jJQBnxzbq4YcfXt773vcWAVAvV9kTTB6YPLD3PbBt2/b2OgsLKw1qBDMn+Gm4rubUKszN05Us6DFGD1B1q95AL/2/Q+DTjVBD9w0vdC2h/s3VZShQl6HqZDZXKyT6cipbngnW7oG5ZRdleXrtlvZ9Td+ml9cySfGsHS9h9IsrE9LHP/7xYvVHIGTis5ryhje8oZD7FZcgQ+AiAHn7299env70pxfBjRdAkjuTYwvL6o9VIVthJk8Hmp/85CeXD3/4w+X9739/8Zwg54FsrW3btq2dDxFkPe1pTyvqcZOb3KQ41yPoEhQJgtTh3e9+dxEsmXxdL/WHtQ/usLyt0skQ8KHH+tIbEfgqSR1P6lhS74VkoF33sUwQxD/4+oNrcoUrXKF4BIIVGi/39IJSwYv+IUC+973v3bZDrSYKdu573/sWgetxxx1XvLD0sY99bGHDdpgD8H/5l39ZrBa5zmQOvru2Sdqh6DJ91u2BKePkgd31wNZts8XCinGg4xp81L+5Mmf1pxokA5Xc6d9KOksCn64AD1Dt1QFpoGuB87RAp5IlMzPlkEPOWrbXxKnzy/01x/Q3eWCnHuj9iVKSIviwFWEbAs9EZ4JL0raPnAGyfSEwMekJSKzE0Mfzrb8HL3jyC3bomSz94os92yZWaQ455JBCT0CjPEEIfbrq4f1I6iTNFh3YJCngYStJ0Q75yOhIw8sBHyznb+R0MvjPdeNn4Jq4Nt1Xrlf3rWuEtjpHLmixMkjHNbGd6bEDdNiwWnjhC1+4HWy3OndEXVm0uuP6n+c852nBq7RyPUpB8IPWr+haEdS3kqGeG/laTW2fPHBGe2Db9tmSmQzBj0Cnxhju+4pqVeZqCFKhUv2PDL2Ui7MyLAQ+g0H2xlkXgx1cxsdgMDrrWQ8pW07bVieBlQuYuJMHkiw4QZ/piSS13+hZA2f79u2NMBkmaUEPhjyCDfI+OZ122mntuTt4Sai157aM03QITISwvss2DPDYM1n2fGh8abKul6SQ4QOyJO1n9nTUUb6VIMlCW1aSbyze0tbyXQfXSfDDz0nak7gFluR8zsdAmp4+wZpghhxf3n7d8aTpCGRde4ESPTJ8GJ8915RcHsGU+nQ53QkmD0weOOM8UHe8ytz8rpJ7tsH4nHGtitkDv5Kl4R7IYOwEZshahmoQvRy64aECQyBkYJitW1x4W7ZuLaduWfz5+vL8U3ryAA/oYwA9BrxkaWBgsllJh66+ByeLeUxYePIlaVmTFJOkSY281A+6ohbAkCWDrrxju771j9PygJ4nSQtk5ANkawX6Hdaa50DTS4YgsvsTtq3kvFSSdt1cMytyrqnrQadfP7SAyDWih0+vzH/w5sn2MlL6SdqB6VI//C9vsngdK7sF0oIocnnYlVY++QSTByYPnHEeOK3GFt73OVuDGffkGFotKr9GOy1yIWu8+g9NVMmFP7yFRCVa4FNx++vKlDo0w1WwEABVWkUO2nxQse1w6patVYW0mZj+TR5Y8MBCH1rgDCuKSRrH5GOCoYeGTVqdJw2StECjZar/Oo9ekrbSg2eCwkOzl6RNZsniRFuzt/6apGF6yjSRkkmDZJCzhw/YTdIm5k6X+klS/5fGT9LqSg6aYPq3gwf4GJN/BS0OEttK3FK3zKVdE1tU3Yf06cpjRSdJ87fghC6gkwzXDU0fdBtwMlyfUj90Kmp2ugwvGWyQqQs8weSByQNnrAdqqFEys7nMZLgf3aMrQR3IV6jYjjGJvF1xIfAZ1IYVnS7EowwYhxvUPbeDDz6obD5oczl5D7yaopc34QPTA/pMkh0ahw8IkiwEDNLLoU9I+DMzM7U76p1SA3Q7Up2Gk7QVniRES/IlaWl67MPJwKMs3UEa9DQsDZJF2/gAfwwr8cbyjUYLNAUV/ML32o/3+c9/vvh1n7NWZK614IYc4Aly0EkWri0+wAfJcE3kH/PJOiSDTpcnaStEy+VsdN6EJw9MHjjjPOCX4n7dbrGl3ac1GoIX0uusyuJzfJrBwQrDoM4KbRkJtxc04FmsGvTs6S2uZnb6dwB5IBnOwdgysEJoVcYEJz0GMmlyeAyd1/P1tAmw0/TRoOt1m85qkNOH8TtNRl8+MiANg053jEdXGgZswXgd6KHJkrSg7gC6rKerKT3QEVAYZ+C+0uNn6n5xJ/DhO7pJFspL0lZo8OXl9x5AsYNXln2SIf9KsmWq7dd9eF03SVs1xJtg8sDkgTPeA1u3zhbHatzzoN2bNV5RE/Q8WQZ6cfFGms4YOm9hxWcQ1kwD0QKeplStdizosex0yCFnLTObNpctp02Bz7y7NiTSL0BvfJJ2jsJElAwBj8nI05C/8IUvtFdQ+Kk48C4sPzf3Wgp0x2ivmZDusJzX0x3TW05Lf/3rXy9eM/Gtb32rfOlLXyrSbCu30/Q6sAOkYTCmpcFKPHzAPkArxzNkSv3wE78IuqxgLNzAVbbR/pLFlRpt5xv9JEnxHCbvRfNLPP5KFvtR15EnyUIwmaSQlfkPOsl8qizRS9LSSYpPkpYe00mavSTFJxkweoLJA3vdA1MBSzxQN5jaFxLjRA1HaoBTKtRYRaJpLtJ0sJZjvA5kLfBBjJktPW8UPQaDytnPfrYaGM3VwGdrzzbhDewB/cNEbqLSP/o3dWnf3L1mwrNRHvOYx5QnPOEJ5fGPf3x7pYSHFHY+GZBeK8jfwcPr0PJ2/Hd/93etvL/9279tZdIhH8PuljnO28vpmKzT7HrY4ic/+ck2ifaVCatAugo/wYDv+BC9UUCbe1sFg9rPJ5627Dk8zvvQAQJFcv0Jli/JkoAFr8NYB295Gi9ZzC+tbLhDMsiTAXf+csw2WM6f0pMHJg/sGQ9s3batzGzaVIOdGvC0yGOu0iuDEpffj8vTdFrggyAEA10LqIGP9BKooZc0nS2nbYMmmDzQPGDi0Df8HBj2C50b3/jG5SEPeUi57W1vW25wgxu0B8h5Kq7nr3iY3HWve90i7WFxuwvyscHW9a53vSK/MvDZvfa1r13IPLCOzLNZ8NGe4NzzSO8pUHYHdWP3bne7W/GEEZVxSgAAEABJREFU4ctd7nLtmTKn1VVSvkp2PqE2px6g//QPwTGcpNjmStIGM76R9ouuQw45pEgDAZA8O3NJMvg0yc7U9jfZhqlvMl23DXOxd7Ohp22r213tl+RzgpOWu4YobcyonJbe2T9jzVjezvgsYbLWoir2F6Mq21xzCq6lbN22vQ7i02rP2JEbnTY5WdVI0g6I+sbuIXBeDeD9W56M+4hHPKI8/OEPLzB45CMf2WgvDl0PyC8fmw972MOaLfRDH/rQYpXHu7+8yuLud797C8Dw/+Iv/qKoC315gTyg0/B6QJuAegG0VyXc7na3a6/BsHIhMNRXkiysWEhvJNBXBDJzbawp7YAyHv94qKBVH9uEtrz4K0lzD/1koBtjjf+SnC5fK3cMayx2UttND/Dxall2Jlstz8Q/cDywta769BXfIRaZa1FK6xd1HIFBb3ENU1pQ1NMwHgwWVnwkAGEzMDImDUoxgJRy0sknFRUp02fyQPWAScykBZvAzn72sxdBkI7qW7utDHw839r1JbpJau7T95eknStizyTJtu0krx945zvf2SZVr7ywAqUuwMHjUj90QSX3yB9b6gGS4WyK9mq7lZ5ebjKsbvRCk5QkPblzfABIk6GtSVq7Xa8k7VrpK96NdswxxxTvROM7fYsfk+y09fzfYaeKe1CYpLVhD5rckKbWet2SNP+sVb8pT//2ew9s3z5bttTgpwh3+s6TGKW2TF+oqP0t0FXWGON/gpv59ELgIwOoYVIToQeoRclQDXlKs0ntxJNOaTrTv8kD3QMmKJOT4MMkj+9puEA/IgeCITKTHZxkYTuDfK2gLLpl/pOk2cE3eVotcIhaEOLdXV57oS4m0VI/gjD59yQoW7vYRgN0La7eVnMtGEQD9eIXNBjT0gcy6AP8ngzBjrbzB18dd9xx5XOf+9zC1qVgkU/pyAevBmOfraQzlu+KHuenm2QhwBnLOk1nd6Dng5fnw+uwXHZmptVpb5WfLPq3l6G8DknaPaSf4HWdCW8cD8zWgGfz5oNqg+tqT41HWj+ouDJa32jpmhCuVNT+8BbTQz6C+a2uGtxIzcNYuaouGDWQb6vbXL/81XHzmhM6kz2wTxSvX6hIMgxO+o/JyqS1efNmovZuLK8NkCBPhhUR9OzsbPu2P8ar8cc6aJMhYNdkKl+S4pdV//u//9uCIb8qe/e7313Oe97zFis+vR7yA3lAp+H1gHoI+mAg0BIIopMdB3Z1TgJtKEjSrjef840+4trxOX/hX+hCF2rXblv9locPkp37Sr4O63XoSvk7D16v3XG+5XaWp+muxMM/s2Bv14f9Dqu1cbk8SZubVtOf+AeWB3513K+L8bX3AzHPmNZa6dopkItAcTHVqIUVH8oyLURHVbmlG56tYiFQKV/7xtcb3XJP/yYPVA/oJyaoSrZVjWQYkJK0b8nJEOQIhnqQJI9JT571gPwgSZsgTZylfvDU5dOf/nTxGgQTpsOyH/jAB8pRRx1VNUqrYyP28L9kaCezSdoWnHqBUj/qVtGCT5JItnQjNsi/JK3N/GF1zkHmJG1QS9LOiFlZdh3puIbJYp7uJjJ0x2jQ03AHfNDTHeMBabiDMtGd3zEeSAK1diQDjTHWQ4MxXxqMeejVoOt2ufQYOh/Ghzv0NDyGsRx/Z2kyOgDdQRr0NDxOowE+X3Ya7kAGpOEOPZ0M40hPk49p6Qk2jgdc+6//9zfKwhkfsUlt/txc/WcLTLqB9M5hZhAvhDvFg4IUsAB1eanTpRo9+ugfDFmm/xveA0kWBn7f2g1w3SmCGhN+ksYS8CQDnSziJAs2kkVapmQxnaxM01OOsoF6HH300eXb3/52m0DJ8b/3ve+Vz372swWtP+MnS23igWQpP1l7Wn71SZbmwQdjmXSHJJ084DH/d3A9rAwKcpzDOvLII1sA5JAz/thf8tDnoGTRX/iA7nKgqy+SA/lhQLYcyJNhwk0WcbJYXpLWZ+n2/MvtJWki/GSwgyFPMsikyTvu9UzS7Hc+HdDT8HIgTxbLke5Ad0z3NNzrQy49hjGPHt92HoxHPwlUp4fRPFLniq4DN4X6D62doCZbHjz0cvvJYFc59JMhnQztxE8GnvwTHPgeOOaYH9btqboIU7uafgMqY74fLba/ihuvcwa9IYVuW11DsmavnRUNDVALGEVSZEfVSQWeYPLAcg8ki4NQskgv19tTaR242zIwGggFWN///veLMz5dJhg6/vjj29mRX/3qV21SSXasn4E32ZHf7Ux4z3jAdUvSVupcs1I/eFYEPXDSYwcuetGLFitB+EmaLtr1LfXjele0MLiRdR4ddJKWz/VPhsmSrMx/kuFay5sM9LyorQqyIa2OdPQPaXxbcmyhyUCS1rfoyAMDMnkFd70u8uGR0QHS8tEb88mkQZLWpjL/wZsnG19+6SQt3eXJkE4GP3S+MpOBV+onSftyUMnWll5PabYBnvxJsBvgI2CgndLaIoBNBt0kzW6Sdu3YoQfQIEmrg3LYAWgy9WWfPhoPPYaJPnA9cPQPfjDqNzW8qYGKPlCp2ujhf41k6t9AD/+raNlfW/EhbJkRTQFRg56GBkx+3HHHl6OOPqZpTP8mD5yZHkjSBnaDIDAJGQhNls73/OIXvyjjj4nK05T7gedkcQCmp38D9J6EZLGcJHvS9H5ry3UCJkXXTUP43pakxw3c6la3KlZ/krRJkszEJ08S6g3wEfjsJGmDIrv4sL4BkizYok+OD9Ad2GFXeUlaH0tSfLpuMqTp0SdL0ibr5TrKogf6BK5e43zygyQL26Olftjq+ZO0tuGxBZKhHlV1oW3JoIcHen76oOdPBj1pkAy26CSDTP4k7ZUd3Q5e10kGve6rJK0edPHoCmbZlwcPxtP+JM2/Zf5DJq9kMtjmK3zBE1m31Wm6E2wcDxxzzA/Kr084od0L+oWWC1Mqo/6JVUCpyzUValBUmVR2gBb4LHJlWoSateWrnGJf7ahjji7HHXfcovpETR5Y5oFkGPyWsfd4UqcHBkDGk0DF84McgLvCFa5QLnGJS7SB+CIXuUg57LDDijeA+3UXRYMwDNgZY/QEe9cDJjDXLklBuwYOnrtWZz3rWVsAkKRNjPTIQddNhvNUZKV+8NFJ2jVPBvnmzZsXHndf1VpZMF320KDnN9FKC1KSwRZdQEcekza5PtR5SWRrQAckA48OAR7aJC6NTlLH2LlWZzzlsK0MIA8gUx65fNJjTEeanIwuDMiSoS7kSVp5Y5reGHqeJI091kWrYzLUvSnM/1MHZQP1n2c3JF+Sdg3oYcJJWn2UidexMkDn0e02uk4S4gk2iAes3P/4xz+ugU2NSmpgIy6pN9BC6+caVf9XWf0/FjVJ/zcEPpQqYFLuWOeq5summZlytjoY/eAHPyKaYPLAPuGBJAsDZh8Qz3Wuc5W73OUu5SlPeUq5613vWjv+XPH05H/4h38oXifhadIGZAOzgXSfaMgGqwS/G1uSYRJ07YDXmzjsbHXO9eEWuiCJZINkyCdhhc+Xsf4LOnY72NYUCJMJePuv+QQ3dORP0vpIkjYhm2iTtHNG5OqhfKtR7J100klNv+enQw7jAfQYksW663sCc3isox1+hejZRbZqnVNTVpIW/JX6UbeK2h9/NaL+S4a6V3JhdSYZeOrTy+JXbafXIUnLQw8kQ127ffrK5QcgXzLk4VsPCNWeJIVuzycPXb4B8pIB9XDN+o8PksUyu65VIdfNO/W++93vtqd7syc/PK6r9AQbxwM//dnPW2NbyFL/6QugMyur3aP1X2XVCAYD1YObSrczPjKRwZQXcdWoAp3Yt+WjjzmmMqa/yQNnvgeStKAnSZsYWp8tpX27t9Jz9atfvfhJtEH/kpe8ZLnyla9crnjFKxZPBU5SNae/M8sDyY7+Twae1RDBj7qhTZjoJO06u54mWr/6KvVjAn3FK15RbGNaKaqsQscDLJ/3vOeVz3zmM0XA8ra3va0cU8cvq0omVzrKSYYAwYRqosUT5Cgbr8NPf/rT8rrXva587Wtfa/Vggy0TNND/QC8/Seuf6m/8hG3fCQ6SUGsgD/jCF77Q3if3rGc9qzznOc8p//iP/1i8W04gpE6CBWWyJWOSZh/deb2u9NgEXSaYetOb3lR+8IMftHtEPeQF2qF+yaJNedmRH5ZGa2uSok5+LPD0pz+9fOMb32hpMjpsAjal5Sdz3fhdEPrSl760POMZzyi//OUvWzvI5NFOurDzXi94wQvaoynIui20tsLqBU+wcTzwk3ovDq0V1JS6+jMPC4HNAjGoLfynP8hmFnjzhI5E1HANesb4qKOOntea0OSBM98D+qbBdTwIJmnfYE1e+AZdg2rHaHkMwORakQwDfpIa9+v9uBPsLQ+4bklaAFHqx7WpqL3Ww0To2lkNMEEKZlwrE6HJ2sqIVT16VnDYoue6/uxnPyt4SdpEbNXEWa9DDz20XOta1yrysSVosrry85//vF1vAUkPeqyyCJoEPuwJmky47CvTqpS6ChbkF0ypv7oJBti3EvKTn/ykTegmcTJ9zvOktEt5eHT1wSTtCIG015t43YmzTvzw5je/ua2k8ANd9VAf+dVFHdVHfZWr/XyiPHUUGIIPf/jDxcuCtYdMHbTZ1oGgzhdbdpWJz766sifNZ9rJ9rHHHluUDfxakj11g21D4KP5A2ZL2/hCfoGSegvq+pk7+em5VuqgLNfvYhe7WLn1rW/dgjW25E+Ge1y7J9h4Hvjhj35U79tSoQYywp4ap9REdYR0RSv8LR/VZxZ1RpmqIYo4lWS6bJvdXn72f/+3qH5AUFMj9lcPGADV3YBpkOxpOFkMYKTpAbpwBzIwTnd6wnvXA65Fv25oE7eJ9sgjjyxWEZ797GeXJz7xieW1r31tex7TF7/4xeIhlCZPE7TJ84UvfGE7BC0YomeVxHbmRz7ykbZVxW6fROkrTxDwz//8z2015QlPeEL513/912ISNrGbnGEBzlOf+tTy2Mc+tqiHlRJlmJjpsPlP//RPCzbuf//7t5UL9X/729/e8j3taU8rT37yk4tAgP0XvehFrV3eAWe1Q9142GTObpIWmDmbdrWrXa389m//drFSKbDSXrod1M/qk3fOsfeyl72sbQXxHR7Zec5znvLc5z63bfm+5z3vKXyiHmS2jr70pS+1ej7oQQ9qK01WbwRVnpqt3laeHvWoR5UHP/jB5fOf/3x7NATfPfOZzyx//ud/3sA16fUXwFihIvNuvte//vWt7e4v9YcFrwJRPz7Qxutc5zptpY4/k+FMFj3XiU/AOc5xjhYQu+7an6RtSaJBEmiCDeSBY4/9RSn1sotNBDxwi1cW/pUdP5RG3FHgU7lVqOMBBiun/rFW6reO2UpPf5MH9i0PJPUOmK9SMtDJgLGTpXSymCZfDsnO5cv1p/T6PGCMEUTAJjWrFb7te/6SifbmN795ucMd7lA+9alPta0Ok/Y3v/nN9jNzuroE1AsAABAASURBVMfWVQfnP5Ru1cIKxgMe8IBy7Wtfu1jd+O///m+itvJD/5Of/GSxQvOxj32svPe9720T9x/+4R+2YOoTn/hEm0yt9ghwBEbf+ta3yv3ud79yoxvdqHj45cc//vH21G8By1ve8pbCzp/92Z8V22lWiGxPCXJsz3gxr4CBPXX54Ac/2Fa3rOQ8/vGPL+wLNLRbvQHaNtRrXvOadhaNbcGEQK4HAlZe+Ez9X/7yl5cLXvCCLTj6l3/5l9amG97whq2N6iQoZOv85z9/EUxZMbISIy1AEyR+vLZJXa0CPaEGgQIiqz8CJasxAi+PhXA+rtSPcl75yle2LWRbxx/60Ieaf6242W5kV71tMWujoM1KkuDIda4mCl1lXO5ylys3velNiy04IDhK0lbs+CNJW7lNUqeiuZIMmC+StBWgZNBhd4LT4YH9MGsidJmrfUPl58o8IdEWahD6HGgHoDHmAW90xmcwUk20jDUGKnOjhxdu2z4FPvN+m9B+4gEdfHeqmkxBz+74a726ggd5t2/f3s7jWGmwLSKAAQ6g3/a2ty2/+7u/W65ylasUwYQtF5M+bBXARI5m5/KXv3z5kz/5k3KZy1ymBSrsfec732kTJ7nyBCeCmv/4j/8ot7zlLYsg4QY3uEF58Ytf3LZS2LJKogznbX7/93+//N7v/V7x0/qXvOQlTd/EboJWlrMnF7/4xYtJHE+gYMK29WPlRZkO2N/nPvcpVrMEV84ZsW9V5WY3u1l7TpFgRJtN6OotCLEqIhASEAg2BFDkF7jABYotOqs1tu7ue9/7lkc84hHFdhCbAo6HPexhrTznZ5xpEzxaXREQ0vvTP/3TVmdPMRfQqJ92Ciy1QVtsCd797ndvAZiVJys1ghgB0VWvetW20vXQhz60/PEf/3H9QrytBY2un/NUVpYEoO94xzvK9a53vVaWa5Ck6bouroVzeNojH3+7V5WTpG2j2Rak+1u/9VslGXj6C332+Eoe/pSeYIN5oPYJ17/UaAUeYHjDRKnBi/TOPCJsGslr2FMzycggkKy2FwaRkfJETh7YZz2QpA2YboBk+LaIBuNKJxknJ/oM8IBJ3HVIhuuSpAVAAgeTs8DGNofJrdSPgEXQIU9NNl3bLiZpAYYVHcGFfORWjpK0idbESMdqCR0BTjL8aktwwaZyBFImXqs27PlZvdUO9TDhqptJl46D1IKGhzzkIW07y+qTck3SAg9p2z33ute92sqQwELAITAQUDz84Q8vAiH11AaBhjpaBfmbv/mbYuvKqs2rXvWqtiIlAFJ3wQmsDlbClMGeQEnd+EmglqStxHjL/ZWudCVVK4InebVF+5K0rUQBoBUsqztsnHTSSUUAKBOf8Ys6aj9fuHbsANeKHl85m3T961+/fOUrXynqJHC0ymZVil11BnwgcHvMYx5TbNNZ4cPTBteCfduNAijlC7TwrBw5s+T60XPtlD3BRvVAHTtq0/WFGrUIUQaoCbwqWvJX2TWs8X9gzwxox/8t4Bmxdb5RciInD0wemDywLg+Y5A1OoI8rJlLBDRBw9JUQ21N+iWd1QLBjdcTkZ8WCHYGNMyK2weSlD3shrQmbrgnThC99vvOdr1hNEOwIcmxD2RYzKZvYya1G2GZK0s7ufPSjH22rTvKo87ve9a525sU5ICsynjJtcrf6ozzbU7aEBAa2yWxrsWl7yuqR1RkrT3TVS/3ZhQU3tpys/Nj6Enhop7oLlPjLyo5VLkGSc1C3uc1tCqBjC0v7rfJYeRLUaJf68R/78gscbn/72xf1F6jYdhK4KY++68Eemj11s2rEd1bgBGPeh6cDCKS0xSFkbbciJgjTblj95RfkqL+D27bibIc96UlPKoIePrESRJctq30CMDZcY3bYUK8kC1/E+U0dJthYHshMDV1qkNJCmYpb1DNywQ79gk6Vd/7KW11VqW581QipVJgrOuO2aaurum3625880Dv5anVOhtUeemA1vQ3N3wuN5+skbVxJ6je3Ot6Y7HzTN9E6iPyGN7yhvPGNb2wBhm0dqyEmWL9yeutb31psy1gpMRmaGAUSfrX0/ve/v1z4whcul73sZdsDK03eSYqgwThmG83k75CvszJWH5RJlqQdpL3FLW7RfrauDg5UO3OkDBOxVSXnZNhVpvo4t5KkWKGwUmFLi0we52scRhZgCIK0DU/gUupHuYIBgYn2Kc/BaQGS7aIjjjii0LViw28CM49qUL6gxtkagRm5IEFQZuVFAMIPzuEIyKzKKMdh7iTFNp8VGYew1U1QkqStplldUXd+EWgIOg855JC2RSg4cVDboW/t4hP1sgomsNN+gattwMMOO6ytugoYtU/QJLC6xjWuUdh0vbXFqo4zVdqgTGUJzgSOtvbURXv5Slmg1E8y9J1KTn8bzgOp48cmAUqNUUr91BCojiOVUdM1emlJuBFVvvSvhk1jxkgJWcOomrVsOmhzMzbWnOjJA5MHJg+cHg+YiPtktmnTpvYt3kqEbReToknSwygFPQIZ20UmYkGSXyPd8Y53bL/qutOd7tQOyloluvSlL10c2BXowFYp5LH1YtXFZGwLygoC/p3vfOfi10XJMIkKXug6G2MiVgeHoG0hCZoEE8p1fsVKBR0rL8oSEMG2haw8CdicVbLV5VwR21Zy7na3u7UzQ9phQudDwY28zilZQQLq4LwMH/EPfXVWjwc+8IFF0MAvDlJ7vxmZcze2kdhxDkfgJK9Ax0qM7S9+sCWnPIGLA9zO+lhZE5TxCR351Nuv1vjh8MMPL37ppe3KtlXFBp/e9a53LX/0R39UXDdBj1+Xqec4SHFdrQpZjbPCRuZ684cVqu3bt7dASXvJlM83aPrS+gxekna2iK70BBvLA0nK5oMPqhGKdtcopcYrjZrHZV6CtxIsrPh0oU7WoGZsuEZRmzcf1MUT3tgemFo/eWCPesBkx6CVG5OgMcc3fZOoSdwEa3Iz8Zrc73GPexQBkLMrzqdYgXEA11aPiV1QYnI3UZLbvmGfjtUSk6eJmw32r3nNaxLXb48z7ZdC6lDqx6TtF0qCD8GT1SUB0qUudam2WiGYufe9792CLMGW+qq71QtBgHrSEQzJK4AQJChTMLR58+Z2DsdqiDoJNOgI4gQCgi1pZ2RM9vRhfhI4CFYEJAIMv4DjH/W75z3v2X7plaRYWeEPgQj7ghu/VNMG9VJ/AZBD0vzpWvi1lsDPClGSoj3S/KKMI+oKlDzaxz6/0xUQClKde3L2yOFtKzdWcKz2uB4CJHV0PflKe2DBljbwA1156Li2DlX31Sj8emlacCRvMqzY4k2w8Txw0EEH1/imBj2t6RXXWKUyauTSGKv+0+eWrfisrLtZASuLJu7kgX3GA8nKA2GyyE8W6V7xJG0w7ekJ730PmNiUAoM+sZsEBRp4QGBA1nUPPvjg9swakyS+ybANZHXPH0+erosmk8eEasUEj1waLf9BBx3UVrQFFdLksHxWMNB4XU+AoGzY5GzVhy066mDFR5CA122qhzxWopxTEgiw2+vBFrky6cqLZ2UqGQ5js0umHfLSB3QFAkAasA8DedRNIKI8emzDymNXmm5Sv0nXoIxNkAwrK9pFzq488qLZhOXnH/6STxpf2TAZSAZ76pMM9x0d9tiyaqcs9RSUWpHqZ7Dw5esgX6cnvPE80AKfdTZ7TYGPDrui/Yk5eWDywOSBdXjApJWkBRxJ2tkSW0FWMkCf8E2IwORpQu2TH9rkyo4JGV3qh66gAJ+OfGTGMHnJpOEkbbtEfuXRpyePSZgtdgQvyaArHzuAnC2TvQPA7JBrB7689NitVWtlkUmb2Mnp002GgCMJ1bYClaT5hQ06yiv1I39FzXdsqB85fk8ng73OT9K2EqXZSYb2SAsu1UM56scGIMOjjxZwqbfyyAV3MB31YYMefbzuRzpJWn3xk7QvGmj6MB021EVghW+7zlafLbZ+XZSRpPklSZk+G9cDBx98lnU3fm2Bz+koYN01mzJOHpg8cEB6IEkLAvpk17HAwWQKm8QBujvBZEjXJNhpk2zn0ZUHTx744LpCRNeEaoJN0oIKMrrykAl0Sv2YWOVhk06SNsnSK/WTDHU3qasHPXbkUQ69zierWdqEj+466iFNn1waKFuZaDI6yRCwJGn1UFaZ/9CRBljyq5dy1AGdpOVjt9RPMgRElWzBBz20erOn7CTtUQDsyqce+ORAHjLlAXJpdujTxes2k8Fn5IImOskQtCRpARke27YFBZFJmt8ccnYQmq1eLtuAvX0BpjqcOR44+Cx7OfCZmRk66ZnTvKnUyQOTBw4kDyRpk3GZ/5goTdImNrQJsE+EVJK0h/KZ7PBNsoIVk2HXl8ckTJ+dJG1ip08PJpcXLTiQh74020kWgiL1KfVDR/6O5U+G4KHn63XpNugmw8RdTbQgjy5QLn266gknw+RPNxlo7QLyALrsKl8eQI5HbiVGmn3tBNJkaPrJUKdkwMqTn6zrwvjKgQG5tDJgNvFgcnnYUU7XEeCQAbownSTNx3T5mG/J2cDrtHLQdJQDSv3ggyQ1VVqA1ojp34bzwMymTetu88xacupoa9GbdCYPTB6YPLArD5jETGr0krTJS9rEiDceb/C7vskRSJtgk7RVATpJFoIp+TvPZJqkTbby4ptM4TL/oZ+kBUrJYJMuoEJXmb1+PS2fIEZdyPCTtNdqoMk79AkeH80um2OcRLJBMpzrUQc2MAUTSZbUEx+wqw5sAjyQBGp16nx6SZpP8NRf/l4OnKStxCRpQSc/9nwwHZAM9pPBHn8AK3fqLl+SVudSP/IoKxn8rPwkC9dOuucr9ZMs5lVuZbU/dhECPXiCjecBfWm9rZ7ZVUY36czMpl2pTfLJA5MHJg+s2QMmv5mZmTYhmuz6BLY8KEmGiY8OUACdZJg42dhUv/mRsUluUkQDMpgcoG1rwclgAy1fx2yaZNlJQtSChCRt9QaDDn0rMbA64cEmfjr4ygToJAsTPF2QLNov9UMXX9l8kgwBkPzS5GTJUBfl01ffZLCVDJhuMtDy0MOrxbR6sCktL0iGYIcuPv3OTwY7SZov5C31kwz1SNL4pX7k6z6oyXaNkzTMLqDj2rDfddD4bGtXEqIW3CZZsE8+zEsz7WW0ZfpsSA/oP5s2b15X22d2lWtm0xT07MpHG1luEALdB50eYzRYSWfM7/L1YrY6sIEe45XorkN2eoGtMbAH8GDQaRjgbUTQdhOdSdYkhsZDJ2mTpEmQb/A7SBvwpOUBaDwTKnkSaMFGMqS7juCEgnywctiB+4SNBnQAPbjXT1nJYJe9HkzJ0yftroMnL6wctshAMtjAT9Imd3zl8A3bAp4k7WGOSdrP7kv9JGkTP9v04d5GZVWVtmqDJkvSAh5pZYBxvuU6pX7Y4xN1UB86ld18m2QBdz4Z+/Kxj9a2LpdWZpd1PTpo+bvuGKPlIQfqIs2W9AQb0wMzm3YZwqzomF3m6p1FjSv+AAAQAElEQVRxxdwTc/JA9YBBqaL2hwYGpWT4NtgEo39kdDqMRGsmkzRdNhpR/3UaBpW18Cc9U1cYFhh7kVBWB8VoLwzGfOkO+J3eCDhJm+T7+JKkTaKlfvgiGfpOsshPBpq8+1T+JAurAslAVzONRw/0a58M8iRUGrDXiPrPBC/dQd5k0GWj86tqCyqk8enhJYN9ND4MkkUbSVrbuxzWjlI/SZqs1I9JHVSy/QmoEMqE5SNPFm3j48Hk3W7n4YMkLQgq9ZMM+ZMslJ1k4XrIK9Dgm2SRX0YfZUl23OkkK9qkN26HNEgW7fe0NqDhZJCrU5IyfTa2B/SJ9Xhg14HPOpeS1lOZAz/PgdXC8cDlG1uSNsjhG6iStMFTutRPnxwq2SalrkN+eoDdnp9tdqX7TZGkbVEYvJNQaeXTkYD3BIxtJVmYGE0Y/KMMder17frwBIse4CeAw1dwMly3JO1MED8KBFxTuknaNZV2/ZO0a54s5uu2+qQpTR/Gc42SQR9PuWyxj07SVl3wpNWhy6TPCEjS7qkkZ0RxUxmTB/ZpD2zatLe2umY27dMNnyq3b3ggSZt4+oQBm1SStIHaZNFh06ZNLUCSPj21T1K6LTgZykqGuiQpPiYnZdFBm+Tw1wtJWpuSHbFykoGPBiZUWxb8Ia0Oyk4CNb81YvrXPLCSjwjw9SvYtUQLfqT51HVN0gIe+gLOJO1gLzmQj0xe+tKAjc5nc0yzQx9PHtcxSbtu8iVZtT8kkW3DQpIF32xYJ0wNX+qBPZiamdm0Lmszu8q1aZ0R1a7sTvIDxwMmhU01mDHBg2QY7EwgJhtnBDzd1gPQPChO2i9UPCxNQLAeYKMDW2hYGewC6Zm6vaUO6khHPfBNXuD0ls3mGNhmE+51QXvInTqAZJg09QB1A+iNCuP2o4H+xB9oIODgO/2LzBN+vSQzGXzpachAn3PNvSvLtXZt9DkvEhXAuCZeBgrTY1sayKtPeImpa6hM7+M67rjjWqDuPVvKxZcPJFHNCSYPTB44EzxgLFhPsbsMfDZvXl9EtZ7KTHn2Xw+YlEwEJo8kCxPFv//7vxdvsPam7Te96U3tjduwN1+//vWvL+sF+YH8MOhloJX5iU98on0r/9jHPla8OZqut1MrH71eYH8lGNsjVx9v6vZ2bxNqkrYaYcItyz7JNIGOXSLAkRZk6FvS+hffJSneqv7Od76zvb6Cb/nYdUYLej/96U+Xr371q+0lpt/85jeLN7cLjARC3uAuP9uCnLe//e3FW8DZFjB5c7uAh62Pf/zjhS3BkzK8AR2fLlAn9Zxg3R6YMk4eWLcHZta5MLPLwGda8Vn3NTmgM44H/GQ4d5Gk/eLEREXuHTuveMUrikBDAPShD32odPjABz5QPvjBD55u6HZMZux9+MMfbjbf9773le9973vFSyq///3vl/e+972l14GM7npAeTuD3j626b3mNa9p7f/xj3+8ZMvFpHlAd5B1Ni5J2xrRf5I0K8mAu8+StBd8eo+T4AV4caf3YCVpwS6Z92gJUs597nMXacGT58t4WakVOGX4xihfTwvcPSnYE4SVxy6Z1aKeV/9mi5yNVsnp3+SByQNnuAfcv+spdGZXmdb7O/ld2Z3kB5YHdECTg2/UvnGbjGwf2Ca4yU1uUh74wAcWb4YG3r/zoAc9qDz4wQ8u8OkBduVnEw28VVs5f/VXf1W8Sdrboul4m3WXSa8XlLESsIff6wJf7nKXKz/4wQ+KbRk+4SeTZjJM0HrBNIHywjzMoyQtALLlxD9JmoTv+PGwww4rt7vd7Qp/JinS17/+9ZvO2c52tnKd61ynXPWqV20/97785S9fbn/725dDDz20rbjpj1e5ylWK7S5B0G1ve9ty4QtfuKUFPXe84x2LYEmAc+1rX7t4V5SH/LF/jWtcowiA1Im8FTj9mzwweeBM8YD7fz0F7zLwKXPrMTvl2WgeSNJ+xWQyMEn4Jmx7IEkx+d/iFrcoJhwvoLzhDW9YbnzjGzfA+53f+Z2C33lj3GXkgAwP7mk2QOfd7GY3K8qgB9A3velNWxk9D92VgBx0GZoNGE85q0GXH3HEEQXQu/SlL90mZ/5IBh+5WflJH0kCbUjoPtH4JC3QEdjgCyzGfCs3nS+wJhv7UdAN6JBZ7YEFSYKn3iel5WMfSAMrPUCeQw45pP1yjBxNX73YwFMXeiAJNMHkgckD+5EHdhn4ZHpP1350Oc+4qiZpE1UyYCWbdJK0ib7Uj8kC4Js8khQTR7KYp9RPksYno1vqJ2krIs2WialDFTXd5fbkBUlaHjRb9IB0B+lkqEOyFNNJUnyStO0pZSdDfTo/yZL2J0N6LO+2kmAvAH5PJEtlnX8gY9dF+/hB/0ALBJMhMLRiQ8fqIR3yHpRIk+GNsfzS5GSAbWmYDLj2XTcZrqk0HZgOSNKuLzsAr8thvCTQBJMHJg+cSR5IdhnCrFizXeZKppt7Rc9NzCUeMDEATBiYdKSByQIPDdAdxulksb/JnwzPTvGtHbCDjx7n67Y6JjOZSaNhgAbolYAsGSZE+QE9fOXC0msBdaXfIVlsW7JId/lGwfyYDO1PBl8LdhwotsXk11j862yN1RXXAAhakiEY7TQ9fus4GezxPR7cy0vStrro45EDaXrKkE5SkgHIOpChk0ATTB6YPHAmeyBZ3724fwU+Z7KTp+JX9kCy2PmStMOlJgmTS5ICSydpqzFJlkwsyWI6SfExEQH5THLAt/6xrWTQpQ+SNLtoekmQC+VL4MNjSNLyJVlgKw9gqAesLnCSBf1kKc1+EmpLoOftmDDZUQ//QAc+6EEGGpxwwgnFeZv/+Z//adtMeFZ8rLYB10IQhN/BdUHzF7/D7ML4eEnateo8OFnkSXe9jvEAGwCdLPbrZMg/ltGZYPLA5IEz1gNJ1lXgFPisy21TprEH+gQAg7EM3XnJ4uSB36FPOPQ6dFnHfdIzAZrw8OnCHaSBdMfoMazExxsD++O0/MnabjD56HcYp5OlNsgA3WSpDO9AhWRoq+sumAWuq1W8RzziEeX5z39+O2is/fyTpAVD9KUBWYdkx37VdeBkKK/rdzvSySBLshAg4XeQHyTprAlPHjhTPTAVvuiBrPMozhoCn12qLNZiojakB0wMJhONRydrmyS6LmzSE9wkaatC7JkMyUr9OFhKDvAFJ5W96p98Sdpkhl5VcQUB+9hJSq9HqZ/dtVOzrPqXZFXZgS7gRz62OuPhjq492oHkv/7rvy62vDx7x2FlvujXXD7pDkkWrm+XJenitvIoQeY6dhoG+Mmgjwb4q0GSVh453WQxjTfB5IHJA2esB5Ksq8BdRjUz6zS8rtpMmQ4ID6w0yWiYyQKgk+FbugAmSZtQTHAmQoAP6PrZsV/ydLt4Js6xLbwOSdpZjiSNxY68yZBO0spL0uTjf2wqv4PtFuWbnJWZ7JhnnH9MszVOT/SiB1yTJC3ItZVV6sdTkS9ykYs0nlWgymo/R4eTLAQySdr1G19TOmNIMk4u5MV0XZJBnqTZwu+QDGV1vWRIJ+kqC5gOWGCc4cRU4OSBjeuBZMd7ci3e2GXgsxYjk87kgWRpB9zVZGDiE0iY4DzczwP/POzvla98ZfFE3qOOOqoFL771H3nkkeVd73pXcQ5EHgGSSY/Xk8Vyk0WaTBlJmp2e7vXqGB/QhQU6HoLo6b2exPza1762PXn6ox/9aPnJT37SbCmbPhswSNIm12RpHdjsQH9MJ6vrdr0DESdLfcV/+kEyHFx2zb0eIkl7Zg6/WRHid5As9VuStjJHVuonSUsnWRLUJCn9kww023hJmm4SySWQ7MhbojAlJg9MHtivPLDLwCcz002/X13RM6GyyeJEliz2l2Sgk6w4qQhifvrTn5YXvvCF5VnPelYRcHzkIx8pr371q4sAyJOfbXEJhAQiHgJoopIPkJkkNTkJ1Mohs21iIuxgcsXvefCTtGcPoWVm22sNvGZCnTx52dOeveZCGj722GNbGXTZTIZypdkYQzLI8JKBHpc15qP3BOxPNvgsGfwimPXLriTlQhe6UPnud79bBMT4rlsy9DF5tDEZ8qHHkCzlJ2nXK0lT4/9kkW7M+i9J06tk+6MHkrR0soiTLOgmi3RTnP5NHpg8cIZ5INllCLNiXXaZa72GVyxtYm5YDyRpbU9SkuGbve2k97znPW015+pXv3p59KMfXR71qEeVww47rL2LybuWbDPJ6Bt/MuSz8uOdSV4P4Z1LHpRocjRR/ehHPyof//jH2+spvv3tbxdbVB5CJ78g65Of/GSTW1EyqcpjlUcZgigTq22185///OUv//IvW508jdkrDI6sK0/e6ZSkbceU+hH8KJstuLKmvzV4gN+pJUNAY7uLDz0V2XaXMz5W2JJQa33GtWmJ6d/kgckDkweqB5JhfKjkbv2tIfBZn+HdqsWkvJc8sG+YNWF16DVKUgQYVnO8LuDud7978YRkrwjwiomHP/zh7bUDnuWSDH2QDas+T3jCE8o//uM/lmc84xnlyU9+cnnLW97SfgX0mc98pjztaU9bWEF6ylOeUgRWgpNvfetb5fGPf3x56lOf2vLR+9jHPtYCI3ZNxED9kmGLRTB2iUtconiNga0YgdE5z3nOlkdAJS2voIrcxC3/BDv3AJ8JEru/khS+t9qG591qV77ylcslL3nJFmDiuYZ0yvSZPDB5YPLAvAeSYW6YT64ZTYHPml01Ke5pD1jx+eEPf9ie3yL4sfIioLj4xS9ebn7zm7cXjNIx8Zkok5RvfOMb7azNne50p+JdXAKOT33qU+19WFZ6/uu//qvc6la3au8Bu+AFL1is8lg18hLT73znO+Wud71r8b6ui13sYu39WcqzxcKOB+dpo9UH2yyCLyDIOuaYY1pgZhtGoCPokbdPxnjqKP8Eu/aAa9p9mKT9XN1qj/e7gctc5jLFqps+4Xrs2uKkMXlg8sBG80CyhsBnBafsMvBZIc/EmjywWx5I0rYqeibf+NGwCdC3eWdvBA4CEMFOMuShAwQW8HWve91yv/vdr5znPOdp22F++uzXQPJYjYH/7d/+rVj9ucIVrlC8L8uEeuihh7afSVth+tznPtdWE652tasV5ZlcBUcCoCTtl0T4Jt7f/M3fLBe96EWLSdo22dFHH91o9VZfdaKrDWjtmmDtHhA48lv3n36AZ3uSfwFZknawfO2WJ83JA5MHJg+s7IEp8FnZLxN3D3rAxAaY7Nhk5pu8rSRnOY477rh20BjPwdaXvvSl7SyO7bCez6TonI1tqre//e3F2R5nb5JhUrQKdP/7379YPXIo+RWveEV53OMeVwRDd77znctf/MVfFPq2uF70oheVN77xjS0YYt8EK7hSL4GM7S1njh7zmMe0rbF73/vebaXJuSMrPQKhJG2LRh3l6W0r02enHuh+gpM0H5b6cSDdqp2+cMghh7QtRdckSZWWJcFzmT6TB9bngSnX5IEyBT5TJzjDZBG+8AAAEABJREFUPJCkTV5JWpmChRvd6EZty+kNb3hD8RNm4NdTftVl20qAQc8Ki4nSlpXtq8c+9rHtILRVG+93IhcUwc7yvOpVryqXvexly1e+8pXi12Gf/vSnW2D193//90VZhx9+eJM5TyLYsiokgOkTLjtWk4BVHoehrSypg8mYHLY6IX9r0PRvTR7gs2QIVmXgU9fY9qJf0l3xilcstroEmHzLz/SSod+gJ5g8MHlg8sB6PTAFPuv13JRviQdMXmPGaukkLQBJ0rarrNA4yPrmN7+5HHHEEeV2t7tdC0yucpWrlFvf+tbF4WarMIIbkyNsIvRLKysygpif/exn7YyI80LPe97zinM5L3/5y4vAyYrSla50pfK9732vWEV65CMfWZ70pCcVgdDlLne5to1lghX02OpSVpJyzDHHlDvc4Q7lpje9abFa5Of0fm2kXoIkAZI8SVowp05JinaD7otkRx5ZEmhDAv8kaQeX0XwukHSt/Krvnve8Z1uZw7cSJ/hB0y17+jPZmzwweWDDeWAKfDbcJT/zG5ykBSrO1ghkrM7YkrrWta5VDjvssLaS88xnPrP45u9XXHiCoyTlYQ97WDuc7PyNA8rPfvazyy1vecs2ifo1mBWdQw89tFjJuf3tb98ehihgInv605/eHohnEnVOyM/VL3/5y7etFnUxwVphEuw4BH2zm92s3OIWt2gHor1DSp2uec1rtjNAzgTZmmErSTt/kiwNZkzU5Ge+x/etGiRpwa9gh8/VznYkbAVPsCOQJHNd+LGvEtGZYPLA5IHJA6fHA1Pgc3q8N+VdkweStODCBAbK/ActMBCo+Dm71ZtXv/rV5QEPeEDxiyzBhaDFCs4Tn/jE8hu/8RvtYDHadtjf/M3ftBUicoeeBVF+sfWmN72pvO997ysCFYGM4pKU29zmNkU+coHQpS996faTeis4dLZs2dJWGv78z/+85X3Zy15WXvKSl7QVogc96EHFao86O2tkolZ3aXlBp5OlAVCS1v4yfRY8IKjpAU4yPD7AwyH9ogvfKlxX5leQpK2udf6EJw9MHpg8sB4PTIHPerw25dltD5i4xoGCb/AmOIZ8q3dQ2YMJgS0kumRWBfBggZAJ0xkf+oIPKwN+hs4GPQdjTaB4aOUqC5bHOR0yNJv40spK0raqTLpsyM+ucgH78tAVkKmj/MmOE3KStgqVpPjQhScobXWMP/gO8EmS9gs72414yXAtXLsu73mkJ5g8MHlg8sB6PTAFPjvz3CRbsweStG/jSXbIIzgxmfVAx2TWJ7EkbSLEo0OXATRMjwwGAp/Ol+76aOdu5LPKI2CRxqfPBoyPJw1bvUEDaYEN3PkCnl6G+itf8IRmD9AHSZoP1EEegKaTBJqgeiBJCzDHvuk0f/Ola4gHkjS/1qzT3+SByQOTB063B6bA53S7cDKwMw8kaWITmOAiWUyb4PCTgZcM3/qTIU0mM5ykbRdZjRF04MGlftipqJ0bgUGSFlAlaT9npyNoIZNXXWB8PGk4ycKkzH4y1IUenY7lBXQEOGTS5HCSVt8k06Rddvwkaf4p9cNnFRXXhx+TtGuH14GPk8mX3R8TnjxwRnngQCxnCnwOxKu6j7WpBweCFpOcVReTnAABqG6SFriQd5DPRCidhNpCUCIhLxm9ZJgsk6VYfrqAPownXzLo4uPBbNEx0dJBkwE0HXXvMitEZEmW1I3uGJKh/mPeRqb5ESRpgWGSduCdL/H5JkkLjqSTnfu3TJ/JA5MHJg+s0QNT4LNGR01qO3rAhNRhLDV59XQPEAQLSZace0kWJ71SPz1fMvB73s6XRvcy0aBmbX9okAz5MaWV3QOaZJAlaZNqspgu9cN2kiYr9ZOk/l/8Y08qyRKdZNAjTwY6GXDnsS2gUhc0KPXTcSU3zF+SFvD0BvNBkpZM0mRJFtLdh40x/TsTPTAVPXlg//fAFPjs/9fwTG+BSUslkrQJa3k6SXHeBpjAPJsnSdvacJYDOCwMrwbkzt2Qd4zugEdnDGSCHoAvvRzkwyMf03gAfwxs4XfQpi7H6zQ+XSDY4ZNkqX/4bKNDkgUX6BsSySJvnE7S+hfeBJMHJg9MHlivB6bAZ72em/It8YAtnz7BE1jVSIIsnnp85JFHtvdnffazny1f/OIXi/dlwZ///OfLeoGNMXQ7nbc83fm7wj3frnC3s1zPe8LIYE8jFvRwhImdX/gqGXxjFYtsf4Wp3pMHJg9MHtjfPDAFPvvbFdsH65ukbWGZ1Ev9mOCBszx+Fv7617++vSfLAwM9c8czdB760IeWhzzkIXscvI+r20V36Dy481bDdHYFy/OO9T1k0bOA/uqv/qp8+MMfbmeXBIWgB0FjnAxBUHXd9Dd5YPLA5IHJA3vZA1Pgs5cdvBHMJ8PB1O3bt7etCM/IMcl7orKHCAoS7nGPe5R73etexesI/uRP/qTc+973Lh5aiI+3Fuj5d6ZLZyUY51lJvpw31l+Jpq8NAE0HBn/6p39a7nOf+5S73e1uRYD3+Mc/vlzjGtcoDncLBm1/9cBnI/SPnbUxmYK+nflnkk0emDyw5z0wBT573qcbzqKtG5O5cy1J2qFfqz/nO9/5yo1vfOP2igmrPVZFYCshAgKvgbACZIVkJaADuqzT8Bi6HF6NT7ZWYGM1XbLVQPsEefJa8fFkaU98vt71rtcCQsHg8oDHylipn+X8ytpQf0majzZUo6fGTh6YPHCmeGCvBj5nSoumQs9wDwhyFGpFQxBkMrey4QnMDvua8HsaD3g1gScmrwU8MHA1PatLY5l0hzF/T9LL7fc07AF8niitPPXWVm0X2PCTALH7iM8mmDwweWDywOSBM9YDU+Bzxvr7gC5NgKOBVn78wkna4V1YUNRpmJ5goGP0GPD3FIztnl6612m5HfxkeNaMwIa8t7MHOwIfQC44lGcjAx+BjeyDqe0HvAemBu6DHpgCn33wouwvVUqWbk+YzJO0sywmND8Ph032Jv+Ok7TD0EmKT5K2zZEs4uV86Q7JUr3OXw0ni/rJ6aeVkyy1gweSga+t/KH9Ar8kC08jtgrWgyJ5QBJogskDkwcmD0we2MsemAKfvezgjWDe5J6kBTMme5O6VQ0TPpn0GPAORNDG3q5SP0maTwRBAj+yMvokaQEfPhiJJvJA9cDUrskDkwfOdA9Mgc+Zfgn2/wqYtIGJX2uSLBxwFgiVXXySIQBI9m+srR00mU8Ef0AgiNchSScnPHlg8sDkgckDZ6AHpsDnDHT2gVqUyV7bTPQgGSZ1gRBI0lY2kpWxvAcCaLv2wkCbkrQgkI+SlP4hn5uba+/3StL802UTnjwweWDywOSBveeBKfDZe77dMJb7JD5uMJ50kja5S3fAP1BBG3vb0EC6Y/QEkwcmD0wemDxw5nlgCnzOPN/vWPJ+yknSVjWSYeViPMknKRvpkyy2N0lbyUkGvJH8MLV18sDkgckD+6oHpsBnX70y+1G9krRfLNnmAUkWai8ISrKhAoAkC+1H8EEH6TEkWVgRG/MnevLA5IHJAxvRA2dEm3c78HFQ0+RmIE8WB23pDire9dD0wZim23md33Hn08FjC6DJxtB1yNBd1ml4JRkeIN8Z7Eqn16tjttRBPjA+1NppuvTI0V0fjdeBTgc6oKc7lgedZCH4kAYr2cFfD3RbK2H2xvyV0njrgbHd/YXWzrXWdXd012pzX9Ebt6330143MtDTvW/T67wJTx6YPLDxPGBcAOOWS4Mx7/TQuwx8DEhAIX6S6xkkns/iJ7qdr0JJ2rf6TtOVx2SP53CndJK2LVLmPwY6Omwt15MmZwskabmSAZPLBzoNN6X6T5nJoJuklTvmlfpJ0uqd7IiruH0bh1cCtvghSRNrh/LxYXVXN3w0JTJ5uhwvGfKT0SPDH0OSVk+yrpMMPHrKIUsiuQMkafmT3cc7GFuBoe4dkt0vI1k5zwpF7ZesZOX2JYv8/bJhq1Q6Sbvf+oMrjRv6p76r/ydDu8uyjz60jDUlN7QHpsZvVA8kafOv8YIPkhTjCPr0wi4Dn2RxgDK5msQ9lt8AJhjxhF5YMKRSQKXgs5/97OWc5zxnOcc5zlHoGNTwYemzne1shQ4M2GAPaKw0PnvAwCnvWc961uLpwICcHrvdlvzss4EPS6MBuoP07gDbXZ9d9ZLWTqCt+EA9z3Oe85RznetcRR3VF18b2OmgLniAnjQ9djt0XXJ24c6jL80+fWnABsDbFdBfDeRdTYZPvhqQ7wpWy7u/8fv12Bne39q0Wn3Xck2NF/o+3X6f8A0adNt4ve+iO3/CB7WBfvLD5IcDsQ+Ym4DxYQzaKm2MMNclafNnkuL1P+a6JMTrhpm15jSICXj+67/+qzz72c8uf//3f18e+9jHlkc96lHlr//6r4sXTgIvZnz0ox9dHvnIRxYvbHzwgx/cMP7f/u3fNl156HphJUDT9/JHaS+xBHh0YTp/93d/18r1Eki6ePTReMqTlpcMJpP/9IA6dGC320LzgbK9lFJZMF1t9dLKBz7wge0N3XjyydP9xSfojsno0AXo5aBN/cWeylP2OF+ne77V7HT5WjE7qwEbyl0JyDYKrNT+5bwDxRer9YXO1zf1bfcBWr9929veVr773e+W173udeUxj3lM0e/x9WeYr3bln0n+yDa2Tn6Y/LC/94E+VvR2jNNo8735jRz9zGc+s/z3f/93EYdYBFlr7LKS3poDH5mtSHi5pODnS1/6UvmP//iP8tWvfrVIf+1rX2v4K1/5SsP43/jGN8o3v/nN8vWvf73QJwNkPQ8defE1quvLQ+8///M/mw18Nr785S+3xtOVjx6ZdAc8wDagpzz2ALqD9Gqwkk7ndZvqpyxld8wePt63v/3tBX/0vORobUHD2q+u0mTLAR8olx7bHStXfkA+hm5H3p1B11sNn568q9ns/J3Z3p9kvT07w/tTe05PXfVN9+VnP/vZ8p3vfKd861vfKkcddVT7xvbjH/944Z7Qd+n2Pnt6ypzyfrWNx5MfJj/sD31g+TjZ69z55jNjg3HkC1/4Qhszjj/++GK3aa8HPkkWzoZYYrre9a5X/vEf/7G8+MUvLi984QsbftGLXlRAT7/kJS8pAO8FL3hBef7zn9+AfMwjYwfQ79B1Ou56MGAHsCtND3Q76A700B2j6Z1eUFc2n/e857W2S7P50pe+tPnluc99bsN4HbqOOqi3+qPhbgfd9VfD3U6Xs6EuPd3xWI8O6LIDA7+49b+pLfueH3r/hl/2spcV/ftud7tbudSlLlXuc5/7LIwHvY/C+ieYrue+dz2nazJdk73dB9z7q4Hx4SlPeUq59rWvvfAjHosx64VdrvgkabZtdSEudKELlRvc4AbliCOOKLe4xS3KTW9603Kzm92s4Vvd6laNvslNblJuUuGGN7xhOfzww8uNb3zjcstb3rLJ6ONf97rXbTbkJWcPyIdH/0Y3ulG5/vWvX2D5fvd3f7fc/OY3b8WJnz0AABAASURBVGXRI5OHDF8+tvCVS4cdfHUF0nTHgL8ajPU6zR7bv/M7v1N++7d/u6DHoA7dR+onDaunvICv8LofbnOb2zR/4ne9Xt5yPJajlaXN6qMdXV85aBh/Z0BvZ3B68u7MLtnObE+yW7R+sa/5wXXbGbhX9Tu4378GrfOd73zlale7WmuT/HSA+2dfa+NUn32z703XZeNcF3NkB3PtBS94weIcoN0n8ch6YZeBz9iwJaYeAFlqSoagKBkw3WSgTzzxxPKRj3ykfbOzt/9///d/7Vcelq58AxQ9WsKSh032ABrg/8///E957WtfW2wFKft///d/2/aaA04//OEPy2te85ryxS9+sZxyyinUS5Ki3H/7t38rb3rTm4ptuWQ4Gc62g9l+ZUJZejkoAyifDO4gDchh/A996EPlla98ZTnppJOYbJEomfpq3w9+8IN2Kh2PPhiX77zDK17ximJJj10yuozRReNLw+qPD8g6tk0gUv7e975X6NhSsFxI3oE+Gx3jdxoGnYfugKd86Y7xAHvqDJN3oAd6uutKowEajGlp+QB6LbA8f8+zOzZ6Hnhsb0yTrcdmtwEDvnKN2FsO7B9IoL1j0FeA9uP39idpq8oHUtuntkwemDywex5IhnEgyULGZJE2Xhg3HIhOFvkLyrtBrCnwSVIUJspSeKkfdEU7DFgqlgwByIc//OFiy8f2jyDHoP/Rj360bQHZ0nEOho1uW150MjTKnt8//dM/FUGOIMbkLoiSR7DhfMBPfvKTVjd52T/hhBPKG97whhaQbNmyhWqrY683DJpghX9kBmfYAA2oJWl2kgEr653vfGd5/etfX5TDH/0k+uc///mizT/96U9bMOSUejLkS9ICQPad/xH4OK8jzQYQ2CWL+mRAmeqD1l6Y/i9/+cvyuc99rtj/FBw++clPLoK/JGX5Rz52YDI2lqeVMeZ1PX7pfPkAGcCHAT32k6F8MjbJQJLml07DY5CX7Q5kq9FkgHyMxzbw9wT0MtZjS33k6zb4BN2BbH+CJEvuh2THtL4JtAset1Uav4N0MtjovAlPHpg8sNseOCAyJGntMGYgjA+wcbTzpNcLawp8uvG1FJgMFVZBwYrVGCsRViGOPfbY4pDSySef3CZpk6HJ+j3veU87wKxxdN///vcXByCd3japs/Xxj3+8vOpVryqCqQ984APFz9idF7jABS7Qlr7UUX66yj3uuONaQISfpAUbyfBzOCs1VmSUI1D62c9+Vt761re2A9hsCGSOPPLIVlaXC3IEa4IVZai71SUBmDydV+pHvfFNbtr35je/ubVHMOIsjiCwqrXVGXpsKc8KliAoSauvoO7Vr351C6KslAmg+PPIWrePfexj5Y1vfGN5y1veUi55yUuWq171qs0n6ik4/MxnPlMElupvRciJeG3m/1I/ylQfARM9AaaDqIIu7eHD973vfeU5z3lOecc73tGuV5IW5FllE9i9613vaqtq+oX2w6AHr8rAr8W1Q60Ow6uvYFHdBaho2C99OuABfBgf7mk0wGcHDbocH00Gk4GVaLpdhpZHGtAHaEAO0CvBcpm0lceuy9anPvWp1i/5OElbEeSfZLhv0BNMHpg8MHlg8sDe88BuBT4rVSNZOmCb+ECS9o3w4he/ePmN3/iN9osOk7pfePzmb/5mG/w990YQ4KetJlmBgsn3CU94Qvn0pz/d8ltFEfyYnH/+858X219vf/vbi2BFwCQtUFGm+vWJ1uSLB/DgX/ziF+2QpZ+gC6Ie//jHFxM+uTo88YlPbGWyLVAQIAnAHKry831ByH3ve9+irg56K0OZbMPJ0OZkwPja96QnPanc6173Ki9/+ctbeX6qp53yKNvBLTr/8A//UB7wgAe0tgk87n3ve5dnPOMZLZ/HAphE1Ued/XSfn7oPBDvqbdtMQMYvyhC0+KmwLUP1Z1+7BFDa7yf3fjIoIPPTY34XNKqPnxH+y7/8S5Hfz/IFdP/6r/9a/t//+3/FdiUddTjmmGPa9dTeJC1o065SP8kwudv+0z5l8D9/82mnpTv46SKaDKABPkB3fk/jjenl6bE+vQ74oNcLlrcDvU7TAz29HHdZzzNOP+5xjyv4frotEE1SvVOarxB8B08weWCPemAyNnngAPDAeHwc0+tt2ukOfMYFq5BtjiSNnaRc6lKXKle4whXa6oNvux5IdLnLXa49mMvqggnSVpZ8ghxYoGMlhBE2rXT84R/+YXGw6SY3uUl7ZpC8tnUEQ2zQBYIRgB7z2RGEWHFwuFog4AC0YEBZeOpnVYKeFaqLXOQixcrJv//7vxdBiG/u6ve0pz2tTVhJ2oMZlQWUm6QFT9JJ2k/vfvSjHxXBnucfeXaJn+XbpqMDHFAWeGgjvlUiqwNWZx70oAcV5fGb+vGNlTOBl2cWCV7U/+ijjy7q9kd/9Efl0EMPbYeu/+AP/qD57La3vW0LVAQ9ghRlKNdWHGwL8aEPfWjhTyta2vzBD36wOJhqFerP/uzPilU6Kz1Wxs5//vO3VSgHsvlGsCVoTYYgh80kzUf4/KJN3//+98tv/dZvNV8K3ASR2nf/+9+/wOonwAJ40nCXCf56Gg+oG31wv/vdr9lB05O/0/TIpQE5DPC7bsf46A7SoKdXw8t1lAM83+nwww9vK5vOfpX60T+Txf5SWdPf5IHJA5MHJg/MeyDZO+PjHg181NWJa0FJkhYUeHKr4MdKj5USwcRFL3pRqi1ASIaGmQRM3LBAx0RvO4Cip7ra0jKBsmcVKRnsK48eENzID8uHlwTZAhCrJYIGk7pv6w5fO2Bs4rbCY3K3VSQwOe95z1tud7vbFYGGwEUg4hu7gMjKlS05KyC2c5SjEPXvZUsDdYaPOOKIcuUrX7kcdthhhY58SZoPLn/5y5erXOUq5YpXvGILCMltZQlobL0861nPas9CEdwIVpK0X7sJlPgyGeyw6VczMP9d7GIXa0GnFTE2rJSp83HHHdfKVY4gxjbZpWqA6qnTAhVnq6wIXec61ymXucxlihUhgSK5tguOrPa8+93vbg+ks5pjSy1ZDHz4BAhmkyEAdB1N/ne+853L7W9/+3LXu961aMNd7nKXcsc73rHAd7rTnRr202c8gRx9sq4LC+rwu7xjPEAfj72eVh7eGMjoKA+mgwfowYAMoHcF3Yb602UHz6+Z9AU+5nsgfQbCmV5UMvRVFRm3Hw3wJ5g8MHlg8sDe9MAeCXySxcEsSXu8tEHMBGzyM6GbNB36NcFe+MIXbhO8CQAIdEyKVjHkMelqNBuAnJ7J3DZODybw2Af0YIEQG/KAzpeHTNpPxvtk/slPfrJY2fBqiStd6UrFFpjtIbSARD0ucYlLFKsC8jicbQvJ9p1XZLDX66GMJLI0SLJwiFfdkrRVEHrq0oO0ZOAL6pLBf9og2LMSI0izleVczaUvfenSP+zwm3bisak+6qU8gZLtO6tcgjhbbMoQjNCjf+5zn7sFQXhJWv3kFcTByhD42R6DXUc/S7ZF5swQX1iJYUed6bOtbaV+0ElasMdPSdrZJnLpDvTQyoVr1pan8/EAPpBfeeqIBkmav+kJvse2xnnI2JWHrjqzhYaBvOSALhjT0suBnA14OShf/02GgF29ldv1k8V+Q3d/B75ZSxuStP63Ft1JZ/LA5IGN54Eke7zRM+u1mGTFAcuAb9AzsJuQTSAm68te9rLtnV0O4hrw8ZVNx4Rge8VB20984hPYbQJDsGMlBi0wcvbF9oq0iZscDZtETFqCAVs6VnFsE5n8naOhZwWDnpURZ2UEA7YeBFQezGhFBX2HO9yhrRIJcORzPkhwZNtCEKQu7CRpwYI2azseusx/tFNaYEEG6KlnkqaVpE3yeHQFfve4xz3ao7mtMMnjcf7awxd0tJ0fk7QtKoZM6ElaPnoCH1uBVnVsMVnZsvqTpF272dnZdug4GQ5997panbKtyGe2/v74j/+42FYjtzrER9rvkDl/sKtNydAO1wKoZxJVa+WpLxv4/CGPdmivw+rqzwcyWJlK0q4BW3SUyRf6C1vyk8FAPrbR+pV+IA+b/KFs5eDTYwuwpWz56eIBOmMgZ3vMG9NdzgZ+ktaPuy1yQIaXpPUdbSjT53R7gF9Xg9NtfB8z0Ns5rlbnwWP+RE8e2F89kKTNjb3+yTCf9PR68W4FPsmuC+03XZL2AlIrPLZ4TJjXuta12sPLBEICkCTt10gmVs+dMYnaMrHFIsiwimC7xkMTbel4+KCAxsqHyasHUyYtkw0nmFCt1FhVstLhQLGzOX6BZAXF4VVlOfditceWie03qyS2mzwE0IOS2DBp/t7v/V47k8IW2oT19Kc/vU1otty0z2SIr3yTmEDDmR75BRB0TLh8Q0/wh09POVZR5FMHMpO0FRrbL37ufu9737u9lNXKlDz8AcujTPWwQsUn2ujsjfM4DiJriy2zu9/97sWqkdU39UrSttZcB/WytefslUDEio5roR62aH71q1+19wPZnnK2RT3vda97tV+UqdPVr371toIngFAf9mCAToZ+I/DgK9eIH8hdN0GKYBNWN1txwDZjtwkLPuXxazf1xJMfxtcPkjRfCfCcKxIwqYO+REdbelAlrUxls6Fd2sy2OuLR6XVFd0jSgrlkEZO5JiBJC2qUzRYMyvyn255PHpAoGXzDHxqYBFqAZGl6QbATgg/BTlQm0eSByQMHgAeSxfEhGehkwKe3eePA5/TaavkNciYjE7PVFFsiJjMTpiDEpGoyNgkLPug/+tGPbj8n96slAYZfMl3zmtdsT2n2gECvyTBR+GWMfOSCqec+97nFyowJq08uynXg973vfW+xZeXMjp+tW70QeN361rduPwP3U2MrFg7I+nWZCfnQQw9tz+XxKy6BC56tIVtcfvrtvI2f0wvM1MeBVXWQTzvUQZ7f//3fb2UIRmyTOR/j6bUmY4GOLSJp9fFIf0+wlY9fXv3qV7fHchvc+7kcbXbGSN0FKs7XCDwEUyZlwZoyDj/88PYLOnXyayx+9cssB5TV30qZX4EJYEz46uFXRknaoWMBnXMpSYrAx7VQrrNZtty02ROi8YB6CSQFmeqvzq0T1H9JWmDALzW5QCeRbGn2gP5CT0DiHJLra/XNgW8HvLVRsCrtALZrLA8QpJAz2mn1YFdAKRikJyjSD11PcvqulzLp0Xd+yS/YBNYCL/nUC2gfnAz1l393oZe7u/km/dU9wKcdaCVpfSsZMB6gA+8pYA/sKXu7aydZ2r5x/iTj5ERPHpg8sMwDezzwYd8EYVCwqmGryORjJcJKj8lHoCCwMIGZfEzghx12WFuBMHlZwZBXPqsQvq0LGgQo17jGNYpfiZm4L33pSxdbVsoCyk1SrA4JEARHgg+08myRWHVg22se1M3kZlKTX3lWf0CyOHiQC2AEYCZO5eDJbwtJG0y+eGTqpG4CMvrqoe70TLCH1bbyh3apn9UW9eAXutrGFl9YKaPPV3jsX+p/fon/AAAQAElEQVRSl2oBDjl78vOJ8uhIy6OdSdoBZWn6ZMpEC8K0Vd1N/vykDq4hfyhHMIbPrjoCNvC7HbryLIckC5OQeidpKmzJA5TN79oswLL9qAx9wMFzZ66s9FipIe9PALeFd/TRRxe/FHNN+cHKjQPsDl/LI9hhS3m2M/3E3zYd3c5Hq5R6WBW03eq5S/TJ5IV7XekmQzvQE5yxHkjS+tRqpbpOYxjr4Y/T+yKtjh32xfod+HWaWrgRPLBHA58kbQsoGc5m9EkDBm7o7lQTDR5s4oIBXpJ2AFZaniTtOTH0AJ7JKEk7A5JkYR+QjA0TWzLwux08wAYePXZAklZ3vGSguy08+eSRVxrd5TAbnU8XjQ/ThekIfvABHlmpn2Roi7xkdMnoSHd+VV1oaxLJVu9G1H9JmlyeZKDZke5Q1Zp/ezpZqqfsZLBNt+sJlsjUCXRZkratMw5uSv30fGNc2Uv+yNgStFilE7Q6zN1/Fm41S7BMLxm2TwUlVsOsWHn5pRU9gbGtSyuE//zP/9wevOiXhPJaSbTaCPx0X2DkOvCLNgmQ1J0dK5ICUmfNXGt89dPuJRVfIZFkh0k5GXhJVsgxsXbXA/oB6PmS7ODzLoPHuiul8fYH0A6ws7omO/fFzvIeKDI+Wg4HStumduw5D+zRwEe1kuHm8w1eB0yGSbVPHCYbfBMK6Hx5ARmMb1JC47GHlkcaSAMTE0wGkqEOSVrAhFfqhw02k7RgQRlk6pSkapQ2gbONR56k8ZMs2ErS9EyedOiDZNBlE5T6IadXyfaHr77sw5iCGpgsGWywB/CTtGAmSRvkux65vMkgVxZIhjS5/PTRSSQX2q78ZNBtgvqPHqhkK7PT7OIlaXVIItl0GlH/0QWVXPiTBsqCuyAZ8rObpPnWiowVqAtf+MLtKdS2FP0U3AqavMmg5+yOa2nVyUrQkUceWTxewFaeVSLnwqx28bGtLNuHVoKs+uHzmfzKFvRYKRP02N7ycEarY4Iotkv9sFNRu+bJUG/p5aCOYMyX7jDmT/Tue4Afey79aQxk0jCdTsMd8EHXQa8GdMBqsFq+tfLHdnv9xjx2lqeX83o+mC4M6E2w6IHuG3glWNScqI3igT0a+CSLk4JJxYSfZGHCwDMJJ2kT3f9n77/jdUuqOvG/Pv3HDGIAFAmDMI1Djg1KktRNjtJkEIEGHHLOmSYzKDQiGYQWkCBJQEWC0CQFCZJBUEmCoDiojC+Z+b1+L7/Pu+qu5+zz3Ofce+6593bfe8/er7POWrVq1apVq/auWk/t2nu3xSFtEoLJo5P0yRWvYCHa9ZDBg5N0PWi8tjjUsUBdFjYQJEEuwSqAMnURKAuUhQmi4SS9DnbJwzcRKl+68YE8GLTFkYx6k/T2yFfnIqvbJ00WxkvS+W1x4AH5i2R/JxI6GbqSgYtHJhm8ZGDlARm2kkEn6fUkQy4ZmKx2tcXBziQLqi1li0cHSMaj2Um63PQf2Wl6lZ7mCz6k1c+3dOsjq0BWd6zmJOl2sM/tOLKCHJvhlXe7zMZtgY73MAl0BDjk3da0Idr7iTwVyBfykhH0qdt+JhuhvbzSCzWVF/wIlNnTFgfblF2Q89+Z7AF9NK1SWl/okwLpAryiyUqvlp+m19HKFZQuGK/k0aDS28FTefQ6qHrkTXVKF5DRLhgUH56W2S30unbzy1ZQ8oV3i5/mdrZ2SAKfJH1i51CTRBLkWp580AUW/5L0wKItjjoB5QNpGCTpEx9eWxzFW5C9nmTUuZouuWTkJ+krHkl6vSZGk6gBpO05qoykPIBWd5JeLtnQR14eQAN64eIlQx4fVF4yggd14LXFkQzZZGA6kvR2lgweOkn3i/JtceAnWVBt02qM/Kl8kq6P4DRPebwkvXyS7i885UGSnoc3hWRDZ/GTdDJJt7PKJyPN7+UPT9UJZrzaQMDjLdFeRyAQKRvJ2/fjMXt7jOy9MrDR4Sk/T97ZJ+Wlim55JWmeOrNp22qPzek+y0FeOQGWDdT2C1lhssHZfidgJYk/BL1kkyx91ubjiPBAMvokGVh/6SswNRAfTHlb0eSAfLiATlDpyocPBSTZlppp/dsqsIuF+Kr6DAZ4BUeAa2YTzgIP7Djw2erESTYu3iT7nCiSbGpyki6fDGySJJBsTuOrXx5AJ0F2SLLUgyEfVi4JskOSpdw0Lxn8LrT4l4x0kkWq9QkcoQycpPOSLPW1PUeSTiWbMabyyQY/ybJ8EiIdSi4ZvCRdTmYSaAnJSCfpMkl6Hh2dmPxbx5tk79WmJF0nGWVBkk1ybXLwO0hGoCRokZ2kB1NWaqQFNQIQj+2T8Y0r7y3yOL5H920Mt5LjsXx1KmOT81e+8pVmk7M8KzpepvjBD36wf+tMvW6bwZ5k87kPK0j27QhqBD7qNRB64s2j855Q8ySib4h5Mo9+L6xUZ5JlO+lsa45kwz+VnaTITbh0wGzYlLlLEtpeTdXvReOXT9Bgmle0fqlySfq5aSVPvmBVXhLJnteJPf9KJxl1SQM0ICYNk0En6QE/GpQcGekCaXmgeEXLw4PxphitTfAUqk3KsUUerDwM8JLs1U78Iw20AxwKu+gB63Th8w2fWjUmkwTqe0M7Mf/blR7YceCzL28lWV6AyaCTzVj5ZPCKhoETFqDBlE42yshLAnVI0utN0tPTf0l6Hl4SaBMkWebLSAJtgiR7ySSDlwy8qcAikWTxf++/JJt0lUSSTiYbOBl0z1j8S9LLJpvxImv5l2zOW+fDZMgsCy2IZPCSgRes5YSPBsnISzZjeetA3clY2UIDQYdgx4BkABeQ+F6ax+995sHqi0fq7bkRwHii7tRTT20Cobve9a79m1yeqvO9Ly9XdJvLO5mue93r9u+i+RaYR/7VZbO0Vwd4Ok1Q5T1H6hN4CYCUsVnaypBVIU/i+SyG1wF4rxJZ9pqADKTr2oinLoAGaG1DJ4E6JGMCpQ/DwAzvFuAXUO1Flw/QxedraTD1IxqPHBmAxhPwoJPxUs4k/fzVh21xkAFJlpOffqBzkd3/ktE/EuxyjiSDlwwsL9nQIV06CuMVJBv9j1c2k01GnvPxxz/+sez+w4AMW517sAy2wABfe/HIagc+Gp6h9feL6XtP9PJhMvqM35Lh92Tg2V+7xwPHnRlNTc7aEyvZXH+SHjjsr+3J9uT2p+doya+BIRntlgZJDqoJdABKChuk7alJ0jcyS9u07D1BXrbo3Ul3utOdeqBjk7EXWlqFESx58uvud7978+JL70Nya8vg71aXt2oLjLwA0iZnqzwCGu8h8qFSAZSntkwOyphsbJL2Tim31NhhkLQRmqxAi90mKPt9TDbS2gHQq5Bs+CvZPFGSrXIm1STLSU7eboBk+Icf9IM2J+kf2UWDJP0aTSLZ6ZJP0tNW+vSJSYyQPgL8qh+9JgNfuaLlFy8ZepRXBj9Jf+JROhk0XdIF5OiE63xAy4dBMnQnkex9jNDeJD0Ya4sjGfkm5yRNe5L0lSW6S6dyC/FlsMZmbWEbkE8WTzmyOwHtAlUWXYBXNLwujbc/SNL7b39y28lPNutiF6iyaC8l5Z9kyPKT6x6PHBl4ht3jgePOrKYm46RLDg/eXzuSdJFkYIkkB3QBJkM+ieI7BhdawVZKknTbkr3xVmW2w0/21pdkU9FkDLybmDtIJFm2QXEDjYHZwGOAd8tJkOEWljyblvH5RlBkwJIvQLEKQy5Jw5NHjl7BkNthNjgLnuhHm0y8/8htLHL46pBn4FMXGXl0CYjUJY8edbKxVqXYyH7yU1AWFA8NkiwnOGVNUG1x0JFkQbXlBLfFZNVljtV/+kO7+Zu/TObaiuYvNF9JA2ny/KgscCtyuherdHg56fve977++RYv23Tbkk7lk/R+ScZ5rg556qCbDnRbHGj9b6O7dzzJVy+oMvBCdBncJBt9W3nkq2zJ4oEkfWXC+e2lq17rUOc325L0hxvKJgH6s571rOY1Dc5f5yyQT5860VuB+oF8+gEar0AaVBqWLpAuKN7hwOrYrl6ySfqYo4w0X7iG3Rr3YlovacUHzoWSk55h93jgTAt8jiSXJuPiKJuSfafJJYGWkGxOLzNWiCT9QkwGlp2kD7wGqWTwk8247eBINutI9k5vpTZJt6ktDoMB2woWrG3/JVkrS5eBBjbQGrAFNyY9BQQzfsELOJL0icBg7iksgY1HzckAgYxH0JOxSkCfyckTXn7ZAwOe+qz4eFmkfHImH3Un6d8pM7GRk882mD3qJC9NH1vwk/Xtk1eQDBl+BPSqQ740G9BJ+rmBB/B2CyTpqxd8IQAtX+s3oI/wCvingD+dN84fbw/38WNpfaUcH9og7+3leDau+9SNPqCDjHMNlk7SH1hgS8nQJ58tzjdvgP/ABz7QBCdtccgnL58OkKSvWtEtD5T97KBvUbQHu7A8MkBaO3yPz5vZfRA4GeeHuugno82COra4Fpy/+OwG7IHxtoLStS4/SWeTKcBINvjS66Dkt8JVZjW/+Ovw/mTX5U95rls+smJ8uctdrj3/+c9v3gJf59y6Omfese+BYz7wSdInl+10ZbJZNhnpJNspvkkmydp6k7350wu16E3KKnGYsbqriq3oyj8QTBcw0H/xi19sfokXePeOd+i85z3vaTYhG9C9oRkP9oseTd4vYROQDcywJ7QAOeX98vf2Zb+aTQ7k5dskDdPx7ne/u8lTL4z3zne+s/PowAPqVB4G6lAWyC+QN6WlAZ7yyqGBiY3f+GGK0bsJnAtAAJOMVRft96vcygo/6d/PfOYzPTj9wQ9+0Hx7ThCcpAlm9ZkyJn+BifPG+eNN3gIJ+v3SJ3PiiSf2t8LjCyj0uScGv/CFLzSBBD5QRt9YUdFfzqVPfepTPZgRCAuA6fOqAzp8XoWMt4QLarwV3Lkp4GKPIF4g4v1UzgmvTHD+C2SSEfjRxw/aKM8LO03Knm4sm8goI6CqAMpnbuxNYzNQPzm64P2BMqsyeGCVL73Kly5IQmTHUHp2rGAfBflFn1rl9cSnF5Ra/VMkOTi76Zjh6PTAMR/4HJ3dcnBW10AyxQen8cBLq1sp2MDjNpKVF+/Y8d003yjz5mXf3/JtLL/EYHkF3rJMDiYrXxqQwcd76Utf2uTThQ8qD7/y1VEyaPzSRc5boGEw1UGWPqA8XEC2QBm0vLKreL6f5qkznzixWZtvapLiI+ndAskIdpL0lRbnh1UKrxWwF0vQ41c5P7q9ZLXGh4Y9udcWB2xDO/8JCASjAiZBh/70Zm6/8hei/ceHb9XRLbDyegT6BT36SBkBBtkKOHwTUKAs8DrttNN60CVPP1l51JcCI8GJN4U/+clP7qtXvpcn6BEYqVPgK+hxngncBFS+jSf4EhABOpM0gY+XcPpGob1s9Ajo3PLSFm0FSfotNTbzGx4dVjbow9OWfQH5giTdR5UuPC0/5SVDXr765KELkpGf7I2nMkVP8aquyks2dBWvcJIiN+EkvV38WFG6/wAAEABJREFUQi9As1ngTDgJNMNR5oFDYe4c+BwKLx6kjiT9Ik028EGq3FHxZKP+JEsdyQa9ZG6TMOAQ9c0xk5VHxh/4wAc2m5fvf//7Nzy0CQ8fxltHe1LrYQ97WCMDyBRIKzfF8tQBe1Re0OFN0FWfPPImo+JJ06MuNL58ND48BbwpyJOGq6z0fe973+YpMfsMvBmaT/gGoJOd+1j5ow2S9Fs+2i/oga3oaIcN6vrMN+GsnAg2gMmenAlMoGASM/H7fp8nAPmYjHc4yRMEkBfwCCAE3YIVryzQ9zavu3VlFYU8cOvMSs2jHvWopt+trLhVZuVAXV6f4Dt897nPfZo6vRzT6pEAzAsy2eydUTbmewO5+pS3Ad+me6s0bsmyS1u1Rb0CJKtPgmJPHXqRpuBMnWTJ8JP6rTC5dWO1Cw+QIZukB0bVdnXIA2hQNAymPHTBVnl0l8wUk5cHF7/SU568ZON8J4MH0NqKVqZAWp500VOMlkcGDSqdjFuQeJ7StDKnz+XjzbD7PDAHPsdgnyc5SwOpZNQ/da0J4frXv37zZJUJ6t73vnd/JH2VNqFMwePsgBxQTnoqg8avfNikBMtDm6BMfj7mamLFV+Ze97pXgwFelSksH8grkLcOpvnKAHph8uy+4Q1v2DdnG3ST4ScT1tRXu4XmA1DttbLhhZSezrMp3Qsqv/vd7/b3MskjR95tiySSDe1JQOV82FawYWVFoJIMGbepBBiCCR/m9RoEry24y13u0k4++eTmlhj9gherS1e96lUbXc5ZTxgKZNQrqML38V6rTK95zWuaYErAYkXoOte5TvN9OCtC+D61IihTp3dFPfOZz+z76GywZ49+N1ELhMh7eaZbo27V0kn/NKgxWXv5pmCKTnUqzxHsS9L1tzWHfDCVJ4ZXkKSPG8WHVyFJD1jx2V9lpYGgZVqHfHxQtHwgPYVk6MZbl1/80iX9n//5n5Ld7mkaTQcb+ZKQ/vWaCrfE3epOgj3DLvTAHPjswk4/M5qcjEElSR+MDUTJBm1QSoZM28+h7BT2JV5yZIo2YXnTs9sNbmG4hSCPDYXRBXjKHygk6QNwlaOndMIGYTDNL3o3YX7R3iRQX6FIxq9y+1gwBS4mLEGLlQ2TFh/Ks4JCh6AgSd9wnKTvB9LXApkk/TZaWxzK8rtgg44k/Zx0S8wqjYCi+J4OrJUnugRCzpu2ONRnBcpTYs4hr1UQnJns6feuKK9ZEOxYrXnFK17RrM5YZbzjHe/YBCtWh9z+ZL8ySZo6BEwnnHBCE7id7Wxna1aM1GslKEk/r5I0t4sFTmyjg93qZ9vCxP4nnYwynbHnH3mkMuhkQyYZQcc0r+yDyVfZJMh+e09eTyz+JVk+fUYPqHw2lY6FaP+rNBk0+SS9byoNt8VReQuyB17JsCFJ903lly5yfJKMfOcRnn5zfjinpGfYnR6YA5/d2e9nSquTMegk6fUl6YOURA1o6MMBBkCDId1+UXvKx20NG2fRVX+yYZPBmfyhgmToTgZe1ZtklbUr0slGu5P0wEdf2Txsone7yUZzG4ut0Hmnknc54fm17jFujlJG3wpGbDa2d0dQ5EWV+l/wpJ8FNgIF72uy+fmNb3xj32Bv35AAhVySZnL0zifnCBs+9KEPNXt4rLDQY1XI/h2TpyBHkCJIop8Odtk4S4fbYWxz280m6CTNypRVJG1J0gMz5T7/+c/3dwe5/ea2qFtsgCydbXGon3+82FPAZfVK2SQ9ENA+MjZR27eEtpfFCpHVJLJWPD0swEbnuls+PuvCj0DwZSVL8EnejwXXCj302ddkz1WSvsGcz7VvYV5zO1G+/UsCDnXY46ROdQnubD6vtttzxTbBLf3y9F2S5lajFRl7npI0q3763UpeksYm5wKbgb1z5NnoGqeb7WgbxvlEm6yQ2RTvPDjppJO639g+w+7zwHG7r8lzi89MDyTpwY6JKNmgp+lk8JO9MVuTzfx1vCTYva5kTAadsfhnUDZYLsj+69qAizZomjBggyab0MlmXUmWepMouk9IskmeXqAOBZPN+Xi7CfhYe5P0oIdvkjGZ+iX+9a9/vQk+BBD22AhkvJXb99tMtlZUbnSjG/XAgYx8fSoYuPa1r91sEHa7TNBksvNGcMGCfWa3uc1t+mZletxOE0ioMxkrRje+8Y0b3SZOMlZXvAzTm8Htv5HnySD22fzs+3L25GiDCdXGa0GTtNtk7KFDwCEwIC+4EQxYiRJgWIliowCvzhE22ZdGDiTpT5dZDaLPpC6oSNJXSAQbbXGwSQChfvoFbYKORVYToAmy7BOStm+KXfRL4/MhG4BAg8/p0WfyproFSgJJZQUv6rb3St2uORvUXV/yBTOCTAGINLuU137665MySZqAUV10JSMQchuQjmSskKkrGU/GaZ9AKxk+kma7utHqqTayy0tJtScJU2bYhR6YA59d2OlnZpMNoOpLxiBTaTywmsbbKSSjDuUNbMcdN05vk5hft8kYKE2SJq4kffJkg0HSgF0DZNvBQQ+YFk2yDILoT9Kzk4F7Ypf94wdN1kcwn6GtqAhGvJH7Dne4Q38z90UvetG+EiPwsUfKvhy3jjxJJTiwZ8NnTvBOOeWUBluJEYzQIfCxx0qAIziQb+O0W1I2G9vwToZNSZp9OfLsRRO42A8mYPJmb0GM21X2a935zndubFK/J/3ouMENbtA33rORLeTtCVKPMuQFPYIobWaPVSbB3e1vf/veTv5IxrkhSGM7OcERkC9t9UcQJE0XSNJ9JlBzHidp7BZUkXMbz+dgBI50HX/88e3UU0/t14D2CyLdkmOTNPu1yYs89Q/f2ZwtUPGUJvs8fk+3wFK/CThdS4JPPqj3bfGbQI5/kzR73dipD9nl0zMCWHbbf8Uf/C5t/5Z9VvKTUVY6GX6yd1A/kNUudgM+uvKVr9z0h3rYKdCykkZWeobd6YExM+zOts+tPsY8YPCvJhm4DW5Jmr0WBm55eH4t2kTqF7CBUDkTF5yMwZSsNFwgDSq9XawMIJ+kB0Lo3QpJ+m0GPknSVyySNJOk1QyfGrF3Bq3fBEQmWhOfCdTtJSsn+tjTTUAwIUiiQxkBlAlbWXs6TOb6GDbhm6Dx2UDeLRf6kjT1Wn2xYkS3cwavJm0TMztMyCZRfHoEImw3YbNV3VWWLk92ycczQSujTvt26MFni8CiLQ7lbcR2jjpXyWoDu60qeWSerEBInrKeWmKf4MNkzw/sU1+SZtVKoKEuvmBnMs5JepWljzw5Oham9BeKCigrP0n/nIx+YZ+2C/LK/3xPnp4k/bM02qhNbEPTlYx9QewQqFgRYpc8Oku3VRppZWH9g+YPfSPw4gP1a7P6pdF0WUUSRNrXddWrXrW3R7tm2J0e2FWBz+7s4rO21Um6AQZ5RDLSRScbabxDBQZ2A7jNpXWbq3QbTPEsnxuIiw+vpvG2C0l2fVBzoL5KRhCUpFmVefzjH99vf5nES5e+lDbRoU1yyVi9M7GaKOWZ6KqMflQGmByVq/wkfRMufvFgQB4INACaftik7JxKRj87j9QrYKjzW/1uQakvSZ9gqywsLxnlyRaom264dGmbdtDFBvWZ9L2I7ylPeUqzz0h5+UBZt8CU1zZltUE6GX4WKJGlu8rC2gHTQZ6MND0wHhlYO5KhT36SvkeJXDL4ZLSHvHLy1EkvXgEb5QG8Smtrkv7UHj10KItWJzuVUQ+sLFAOTtIDavlk1W2FyvueBJptPna1B+bAZ1d3/5nT+GQM9El6hUkOa4Bg4DNAquz000+H+iBoAJRnMLTXwSZIE4NB0cBKMAnU7UsG3RmLf0k6f0Ee0F8yyiU5oHLHqjD/J+l90vYceFZDBD/Jhp+SLOVMePoqSQ+O2uJQboH67RoTIzoZez1MosnQJXAw6et/YIIEaGXq3ICl1aO8tDpgQQcMkvTgSZ5zB1aODcrRC5J0++kDzkvl2dIWB3qBlueVMuTw0IDtyWgHvkDL5lx7jdRFh/rJytMu6SQ98JLPRmXpYgNZMvLqGpBmP9vYQC5Jt78tDv5XLklfsVuwljgZPPnKla5pGp2k9xUZdZNriwMtHx/WrqIX2d3XbJJXuMrg0ZOM9ioHkuEz+VaC3BKzKsU/2klvMmTQuwTmZi48MAc+CyfMf8eeB5IxoPmF7Zeed6xY/va9HvsY7H2wtG5TpoHRYGowRB973jiyWmTCYpHJCpZO0oMZk9KUZwKThpNsmmiT0cdJeuCQhGiHZIPWp6DqIYAGyZCb0kn6ZK/OtjiS9HRbHPQUJOkT8oLdBAXOH2WSDZ3y6C6+8yxJn/zx254jGWX2JDtKNvOS9Hb2zMW/JN2uZDO/6mInm9riwAN4IBm+TNJ1FC9Jt62tHPJBMupK9sYrRfZKJtkWby+hNYwk3Rd8OIVk8JP0UvK0uycW/yqdpJdfsOa/XeiBOfDZhZ2+W5qcpNkQ65MB3sRsf4NNkD5r4DMUNlDa/2ACTtInL4P7bvHPWdVOPgZVPzpJn4BNTG1xwMCkBYMFe/knXZCkl53KVl7htjjkAzxYEAJXGk7GhIifDHpRdDlJJul1kQXk4CTNgQZJehk0ICd/ivGTbNKXbC6XjHRbHMmgkyxSrZejjx44SedrF16SLoMuSIZMkmHfccf1VaEkS1nl2+JI0nlJWh1JerlkA091J+llpjw0++CCZJSvNJwMXrI3XpePN4Vk73LJ4LU9R5Ie2LGn7TmS7KFmtFs8cNxuaejczt3lAcGMX7s2UVrZsUnTYGeglHZLAI9XaqA3AUvPcHg9UH7WF8lYecCT1hfJ4CVjQsJnUZLlpLtVmizQ18mQlwZVBg2SYG0L2EcwSZ/Y254DX10w22G68ZLsJdv2HMnedSfp8song07S29wWB/4CLdPJyKs6k8ju+XhJur62OKQBHaDoRVaXT4bPKy0/GfrwlAFokGRZLhm0/GSDnqaTwU+i+CZIBi9J11mZyUgn6e0ofW3lSDbkks30imjXn+xbZrXMnD72PDAHPsden84tWnjAwG2ghJP0gVMwJG1Smua1xSEPJFmkdu3fmdbwZG8/65uCMkSfFJ2kT1yVhpO9eXTIA0UnkdwWJEM2Sa/PuTItWDr3x5vmr6OTrGMvecnIT/bGyeAthRdEsjePrWCR3f/QyQhyVttFINmsIxnpZGAyBcngJQMX/6zA2gWmdU/TSXpfTvNnevd6YA58dm/fH9MtN6hb8YGT8dRJkr7MPR0Q257DBEt2T3JGh9ED5efqB2mgyuKhDwaSbLt4slk2yXKSTAadDFxKk5FO0lmCaUSSXjYZGG9fkGRTdpJefspM0pN8A3pii39JevkkXaLkk/Tgv+3nSNLL649kBEj7KbJXdtU5zUgyTW6ik/Q6k82YUDJ4aJCMdLKBp/UVXViZKSSj3JQ307vPA3Pgs/v6fPstPgYkpwNgkr6BVpAz5aOT9NYmA/fE/O+weIC/SzG6IEmfAOUlgZaTtXLdjWAAABAASURBVIkYgyycZClbPHx0QbIho8/lbwXJhqzy5OAC6STQEpL0zdZkiplsyCRZ2lj5cBKow7Qsmp2gZ675RwY7GTqkkw1auiBJ91+STXbQX/5siyNJvy6SLNtTOuBko3ySRYm2SV/bcySby+9hd0RPJ7b4N81HA6Lw/oDcOlCu+MmwrdIz3t0emAOf3d3/h7T1BhpAKWyAXQV8MJWRBngAXSC9P5jKotfJ1y/yaV4yBnG8dfn4BwLqrvYqh8YrmPLkgWme/N0EyYb/tTtJn1CTvbH87UAyyk5lk8FLBl7Nm6YPlE6yLJJs0JjVt8ngJwPLWwdJlu2f5tNT6SRFbgsn6TpLOEkPhtrKkWSFM5LJ4CcD4yYbtHQBO5P0+pIUe1s42ZBP0nVsq+BCKMni/95/yeAnA+8tMXN2qwcOJPDZrT6a232AHjAATou45VTvEcE34QP0wcK0rmRjgEvSB/jKZ4M66/0gSfrgmgzcVg7lDhRKRZJOJhu/MtVdPvCIPQE8eDdDkt4P5YNkpJOB8ZNBJwPjgSTQJkjS9SUbmIAVjmSDl2ymyYBk8Kd0sp43lUHvC5KhI9k+XtWXbJSVl4z0lE4Gb9re1fxpXrK3fDJ4yQZe1VFpeApJ+nWXbJRN9k23xZHsWybZOn9RfFOfr0sXDz7SYTrusLXS6BkOjQfmwOfQ+HHWsvBAksX/jb9kTPwuXFyfGvARRx9D9IVrb1UujC7AA9I+VLgvIDMF5YCPEapPWfWhDfg+zCitjDyYPDxN4wH8VcDfF9APyLADDaR9aNFL5JL0CYJvks1+a/OxpQeSLCc5QslGOgnWmQ5JljYle9M7NSjZW1eSnao7LOWSbGr7YankiFI6G3MseGAOfI6FXjyC2pBsDnbKtG9/+9vthS98YfOxRh8vvNOd7tR8BHIKeFOY5u2LrjJTmarDByd9aPJZz3pW++pXv9pe//rXNx+g9OHCqfyULn3wlF80/jrwkUYy6vYRS2k0kPaxyic84QnNSxOt9iRj0igfzfjo9IDgFRyd1s9WH2keSMa4kKSblqQHlz0x/zskHpgDn0PixlnJ/jzg44BvetObms9E1OqHFRCrLAcDVmOqPL1ovO9///sNfPe7323f+c53+urK1a52teazCGQAObhgNV387eIqb5UHDbTRKpcVpy984QvNhyU/+9nPdnv4LEnfWCoQkp7h6PLAbO3sgdkDR58H5sDn6OuzI9piv3yTjV8oSfoj5D7w6AVvPhfx27/92+1FL3pRXwF68Ytf3A4G6JmWlwbFe+UrX9le8IIXdHjmM5/ZnvGMZzRvbrb6VDJTebyXvOQlDaAPFOhSH1x1SP/u7/5uu8c97tE/5igQsueIrwQ8yYa/2i45tH0nTVUOTMtKFxS/0jAePAW8KUzz0NvNWyc35e2LVk/BvuSOpLyyt/B2bSv5wtstR67KTDH+sQbVvq3aVflTvJXszN+3B+bAZ9/+mXMPwAMuyKl4pWEgz/eyznnOc7Zz7gFvVgbnOte52jqQtw7I0gFXftHwuc997ubtzPKOP/74Bp/vfOdrvuwt7xznOMfa+konHcoUSBcUbxWf61znaj6BoR6y6qj0ORfttbE6SW/7oXiKjD+PNXCeHGmw6uOpffKm6TOTVvc62I4N03LbkV+VqfKr/H2lqww8lVtNT/PQ8ldhK/6q3NGSrvbA+4KjpT1Hup1z4HOk99BRaF+STVbbVGy1xwXtI5SgaCsennaCrYKg4VXALxl50/LS8vDIweoQXNhMjPf//t//a243WXn6v//3//aVF2VAlUeTVXYVk8HbF5TMf/zHfzQ6kjS0Oum2qZkv2MJB6GT4KhkYf7eAftJWeBX4iz/hgqnMtFzRUzm8AnxlpdFTwAfqggvIoNfhKW+VlqarMBpIF9CLV7j4MB5gKwzQ8mDp/QHZ0o8uqHKVhvFWcfHwwTS9zoZVGWmgHHDNKIcH8ApW08UnX/QqlrcdqHLbkd2JzFQ/mg4YoLcC+atAtnj6jl9A0fLQ8L6Anhn274E58Nm/j3YssdsKJlluwkvS97EkadPDRSsIwquJ3wWOdmH/l//yX5p8qyN48sjKS9J1Cira4qAryfKlawtWD2iSDZ7vcdlMTBe9gC5p8nTASZrABJBRf5LeHjaUXMkmIy/ZwPJAkm5nkuagr8rDArJk5MnfrcAX2g4D/QJWaTKg+LA+MaEKLAWSyjkvYPl4Ak5p/S/YxZdWbhXjyadXXumSBnQBeYA9ZNSTjDeDK0+PfIBWFgbyAVo+KB0/+tGPemAuOGevPGWBMtM0ehXI4dFHv/bioWGAlk+O3TCovMJ4gDxQBgZlC54fFfQohw8DvilZfLL4Bfyo36RLjoxy6sUHfGKPHBl8QB85MKWlAV6B9NEGbNd2mO38ZK8izA948mEyaCA9w/Y9cNz2RWfJ2QOH3gMGToEBzQY2A/+nP/3p9hd/8Rfta1/72nLlxAD4+c9/vpE3ALjYBSfSygIDAV14ApskPXBJ0vcZJWkO5ciSkTbAfuYzn2mf+MQnmo3H4Bvf+EYvY0AmxzY4GTqU2wqSrWXUu1W53cLnA8Cf2gwn6X2ND/QvLB+g9UEyfCtfPztXgHOCDFnwV3/1V+3jH/94X3F773vf2774xS9i94BU2SS9f9HKOW9ggNcWB3qB2r//+7/388IGfXlJ+ob0ZMOWJD0AT9L1ahOdsEC3LQ76kvRzuM5BgbZXLPzRH/1Re9WrXtVOP/30Zj/Ym9/85mZzfJJlXc5FOhaqOo8/imYXmh/URz//qB/vb//2b5u9ZcqTTdLtlU7S9SXpvCTLNtClPD3KoWEPDXhCkl8rr3S1PQc5vLOd7WxdP11s/uQnP9m014Q+LUs2Sa+bT975zne2P/3TP23eeyWvLY5k+HxB7vVXMtOMZN/yyoBpGWkw5RWNX4CXDJ+h8eFko068AnkgyXJckgbJ4KH5qXznQYnXvva13Q/6FD/ZqDOJIst+64kj698Rac0c+ByR3XJsGZVsXKjVsmTwTA4uZtgvXRufn/3sZ/dNyE996lPbn/zJnzS/EA3cNiV//etf73t3DKYGFIOBsgZUg6gVHjwrR3h+ldprg0cOkFPWIG6Q+bu/+7v2vOc9rz3lKU9pNkDDz33uc9unPvWpRl+SPhizU7m2n2N/MvvL34/6YyI7GQN2+bRwkh6c6Ke2OMpXcDJWVhbsPnHov/e///09SNaP+jUZev/sz/6snzsmf+dPBQ30KE++MJouaXZIO1/owxOMv+9972t//ud/3oOzZJy78sjQzV50MuqXpy76kjT68IBgx4oMmsy3vvWtJtD53Oc+10z4zllP/wG66SCXpLdbPWxUJ740mj665RVf3pe//OX2v/7X/+qBILkk/XyWR7YtDnSS7vu2OJJ0GdeQMoWT9BXZbyx+GDz/+c9vgpi2OJIN29hLrzLoRXbXi/aE5Vvf+tb2m7/5m/36Ui8+/8BklXO9C3r0HR5IAm0bkgOT37biQyiYpPfpVGX1HZ5xTp8aE636JOPcK1+RJQemtPQMW3tgDny29s2cc5Ae2O6FaKBzUfuF99GPfrRd61rXave85z3bec5znubXjsfUDYB+XZowDARov+q/8pWv9MkCT+CEZzA22Buw8U1cH/vYx5pVHYETHfIMHrBy3vFzwgkn9Ho9eaa8AdrAk6RPAm0+DpkHkvRVgFJoAvzhD3/Y9P+HP/zh/th/rbB4nYAg1MqLCdW5IFBQVt/6VSxA1l/f+973+q9fq3j06WMbzG10dz6Sf8c73tFXVpxDzoUkfWIumr4//MM/bK973eta2SDPeeJctVLx7ne/u+twzgpO6Fbne97znr5i84EPfKC/r0m7BDa///u/3974xjf2VUy8tji0hX3KmvhPOumk9tCHPrQ98pGPbLe4xS2a9gjIyDtPF0W6z1wP2kunNgjuBApvectb+soUfXym/Ic+9KHejqL//u//vmkDf3rq0GqYlSC6YdfJl770pfaud72ref2E64W+yuf3N7zhDc17uQRp+kT9ri0rQHxmxZTdyZjUtTFJ75e//uu/7iteF7zgBfsKKzu1jw/hJD24FCB5EOK6171u++mf/uneP+ygC2YPmNLJqC8ZWB4gtw6SIZdkU3aSvYKREkhGXjIwfrJBS28X2DYF5figQD+d97znbSeffHKz2i1NBiTDn8onO6ufnt0Kc+CzW3v+MLfbBblaRZLOmuYl6UGFycwkcslLXrLd//73bze/+c3bfe5znz4ReEpKmSTNSo734VgNckvALyEDrsnAQH3aaac1twus2LjV4emqJz7xif0RdnyrRgb2GlxMPgbdJE09gq2f/Mmf7L/QpWugNZCXDW2LI0kfMJMsJZINWvllxi4mkg2fJINO0lcAHv/4x/dlfcGCVwJYZTH5mmwFNQIEtz2tyulD/XPGGWf090OR/a3f+q0maBUoCHqTtLe//e3NOSPoOfXUU5vJ3m1UrywQoDj3nAd0C3Se9KQn9YlfMGGl5IMf/GDvLToFRc95znP6apIA6DWveU1zLgqMBOkCJjLONcGJgMAqJr2C9Ic85CF9EmObiSwZq1gCCO0SfAhOBBaXucxl+rWRDBk2fvOb32xPf/rTm/PeqxYESQJ95d0qe+ADH9iDkoc97GHNqxz4TtsFZYJKAb4g6DGPeUwPiNjupZps5vPHPe5x7bGPfWx/1YTVT/WwCTzoQQ9qT3va03pg94pXvGIZjPAhnwl68JVXF6fxmX5CC0T9MDGZe4EofwB5yWhjMs4H16Ry2ry/60b+FOiThsGUlgZ4YEpLF0z5zrEC+fLAlIcP8GGABqu0dEHlV7ow3fKAc4UfQeUnI/BJBsZPhu+UmWHfHjhu39lz7uyBw+cBF2uBYEPw4pe5C9yvyP/xP/5Hu/71r9/Odraz9V+pSfpg2xbHxS9+8Xa9612vBygGdmX9+jWZXOEKV2jKnvOc5+z7M/74j/+4l7vSla7ULnzhC3d9BlWyBlj6k/QJ1zt3TGYmSY++21+wqK6XVyaJ5Fqotkwz8abpmW6tfHLcccf1QFE/8Atf83u95VrQKqixsmBidk4IQJ0fghKTA95lL3vZ/o4k5awcWnGgk1ySJpCg320xAY/g4253u1u74hWv2PcAka2+tWLjXCLjLdzXvOY1+14b5YFVn4tc5CL9reN0XOxiF+urkuwSeDmPb3e727Xb3/72/RUKAhjBChu9uftWt7pVX9FI0m8ZmdjpFRQImgRVgg+3uS596Ut3Gf5K0m/5egGo2243utGNmuBF0CbYOPvZz95uectb9gDQ29G1wws7TzzxxHbCCSf0VZMb3/jGjX0CJLdwBTZ3W/hBYCh4EbwJ0NwaZsM1rnGNxmcCTkGNVa7b3va27dRF8Pjf//t/7/3IdwIv/aE++bC+0y6gX5M0euwNusQlLtGuc53r9FvWysrnB32grfpUoCXNTjrwpZP0c0a6wHl5zMvsAAAQAElEQVSAhtkD0HgF0/RWdMnCZEoPukBe8Quzr+hpfpVZxWTWAT3JCGSS0U56z7kYx7yCw77HJH0scr7J45O256BzDzmj/XhgDnz246A5++A94IIESZbKkkH7le0CTsYFb5IzYRnI7SPwq9kmT4NHMmTIGxhtRrYfgm4D7YknntgnB7cATEJ+3RpQfaLCkrrJxC9Og6+VI6AuwQ+dN7jBDZrPW1hpElgZ6NWdjEmKDWDZiJk4KA/oN/7UR2gTntUAvr/QhS7ULnrRi/agxYTpV69BnqzVjapYHwpgjj/++CZQcAvFSgxdSfokoYzzzIoGOfrhO9zhDu2GN7xhf5pP/zsPrBZd+cpXblYeTe4+O+K8YF+SdoELXKD9/M//fLMCZVVRIOXcYp9AQdAlIHHLiJygQ6BkdcZtLLarnz5Bi/a3xeGdUAIT558VTys2gg37fshqA/us4Dj37WFynguqBEJ0uUXrx4AVLXVaobFqyWbt5xvt5E+BCptsMmaT24tWhfzw4Jtf/uVfbux0fShj9VR7bn3rWzeBjSCLXfIvd7nL9b1wL3vZy3oQ6JoRILJZMKWPYD9Q2OqHxaMe9ai+Z0pgK+gjq38FQa5rP1b43aS/cE9/WlN9SfqPIDYB/sMvkBYUwMpNoWSKJ00OoAukAf2g+DA+mNL0kQP4cMlITwGfPF5hdAHb9TMdfJukn59PfvKT+/5DvknSVwL5i3ybjwP2wHEHXGIuMHtgPx5wEU9FkhHkuJjxXbB+mRuMDdiFr371qzcDsn0Jlv1rcrEKYDAwEPgFaPld8GJJ3SBMJ3mTnV/VNk4awO15EEiZTAUzluOl/WpWP53KssfAa4XnV37lV/pKgHoMyGxWL91kgfYVSBck6b9GpeXDSaAOxZNA1yAovdtA+6vNSbrf+MPqm/4AfA+bOGFlkvRJtmgrGAb/ZOgwwZo88ehL0veUkNffdCVD1jljJYms/icP1MW2JP2JIoGGtLJWRgQkVnpuc5vb9P1obBb4OPfsm7HaI8gSCND1gAc8oN+asoKkrKAmGe2QD+gQmAjinNP3vve9+2qlFRG21fmnfW7Hnnzyyc2qlGDeStEv/uIv9qDftaI9gjE/HLRZ29WBn0RTut1+ELDFSsKjH/3ovn/Iue5HhDLJCDIU0HblXRfSaFi7BVtuO7ulLDhy3drPxGZ62G8VzYqsgPJmN7tZu/a1r93uda97NX0giDMOJMMnPitjXxYfKl/1JMN2baITyEsGXxuT9GBXOXJtcuDp3yk/ST/3nGvaJJ8cXYoWxuMb6SRNP8gH2smWysMroJNu5YsH463KJ+kBTekqGWWtHBon9b20PPa0xSG9QPPfAXhgDnwOwFmz6M48kKQPRsnGio3AxABkZcfgYAA1Qbi4/XL9pV/6pb5HwZK4wKUtDvIGJr9Ereb4UKi9FH6pWvnxK9syPPDL2+0Fg7glfXsT/EL3a9cEY9AABjBgIPErVJ5bZQZjKw7nP//5+60Jg9TChE1/STalt5tYN1Ct421X39Eqlwz/mTiS9Nsw9nyYsAUbVlMEGMAqjn7W//rR+cJn+CZUgazVD0Dexlh6yZtE5dszQ7+gWVpg7PwRDNMliLrKVa7S7DWTL4CyKuLpJbQ67dlxTtmDRtbETRYW8LDFrS6rNwJn5d0+ZYPbXFZH7DFTn/Y495P0oCMZ2HlutZFOKy/J8JPgyEqYc12goH3259i3hifwEMQIQgQNfhiwwa0r5zcZbbS65PpwnttELAixSkROnYLBJH0STtJXWwRa/GTPE9180haHfvKDwt4i/n35y1/ebyfzM9/zWZL+jiJPT7od6cEFQaPAxyqdftYWdbvOrFLJdx7g8QesD/iNv7UlSQ8OnQMLU3qQKsAiT851DdBkirYapb5klNcPgg3lyLBbfTU+JOljgHoFluTVZ6ySTtLHNzbxkXJslaf96lcWL0lz/mmneqyOOQfQytOdjMBKuWTY6MeevWLGJ/az1zlApiAZ50mbj/164EgOfPZr/CxwdHjARV0Xpws+SV+uTtL3WBgoDCICHL9gXeD2GPgla/OmX5kGSLcQ0A9+8IP7t77ufve79ydP/Gq1tG9jrI2fnoixnO4XsV+qH/nIR/qTMpbO/SI3+PKcyQC298emaGDyUL+JwCDPLoMk2bK92jJtV/FgOpONQah4ysurNGzQw9tNkGz4hk/0EV8YzE26bvfoIxPsSSed1G872Zul3+35sprhNpTzxm0Zk72gwgqG1QIrJoITK3gmHBO688atqMtf/vJNYE3eyuKv/uqvNvsn1A9OXqykCKw9WUjOrSbnnSCYfTe96U2b4FmQ7raPAMJkJJCnS5DNRqs9bqOZ3E10bBMQWW306gR1Cfq1H9b/Vl0udalL9Vt2yrm9IXivc0/go34bg+lQn4na6hAfWI1yLbg955t0bovZo2MVRsAkCPM0lw3N2mKvjSDEShXb+FNgxrfOeWntZptVGno91cU3ghP76KzguN5cJ2wTdLJTMMTnzm+63ObSZu1x3QD63TKTJxjUZ4IP54MAQOAgWLDaoQ88vKC92i045Rcb4PlNgKf9fEHX2972tuaHEVoApb8Fk4IG55Z+sveLj+lQl2v/4Q9/eF+F0k/GI21xm08Z44i+FOS5RSg40hduOQqsjF32V6nDrXZ+FQB6LJ+fnUva5fyQ7xYjGeOMAMjGfAGOAAjP+ScwJafd+jBJc75I60N+dA7pI/6FZ9i/B+bAZ/8+miV26AEXYgEVLlTYhWqAkwZk/HpxEZusbNz0QU+/qF30Bk4TlgHWUq9f81df3BbzC9tAa3XIL2p8v7QNfuT92jKg4ZO1x8KvXAMmvUn6MrdfwfQJjEy6Blb61EvOQGOQZl/Zrw0gGTqSyNonaCcBkwSsfOkt3fjHOlRb9YMBXHtNkCY5txo9pWdCEjxUPwpGpW3+9bSS2yn8aOKwT8Qqn9UbWPBjojvllFP6KxEETCZrj0Vb+bMqITCwKditJf0C2OH8EiCozwognc4Z54SJ/apXvWpjhwDDJOUJKeA8ZovAwETMRoG5oEh9JrX73e9+zeTrfNVWdSbpKyQCdpO1dgm6rY44F/koSV914SMBhzaaTO1/sxfGqpCgTmBg8nZOmYAF/yeeeGJ/QIBd7LRS5VxXl7ImcKs3AjfXktUpwZ9zng8FWIIhvvPDgG0CjFe/+tWN/1wz6nZry/4d+VbSBJ9J+qqRQMZ1+axnPas/dOC6aosDX1mTvLr5Q6DKl64/aSAA8UPI9a/PPT13k5vcpK+y8Lk89quTjexll3YJzAR++kPAoR3sdutbXxsT3IIUpOk3ugTC9nnxTZImWKMXz7nFx1ai+ci5IgBmo0DFOWE8Ict3AnYb5PUvu9ipj5136nQ+G+u01/khoGajwFed5z73uftKlrFi4bL+g5FP+C4ZY04ysPwZtueBOfDZnp9mqQP0gItzWsQAbsLDdxEbwCr4wUvSn/Lwi185eX4FCV4MhH5dGTDpMWmYMOlLxjI0nfKKTycdBgh8ZfzawjMx0IlvMiGrTvoEOuToI8NO9cpTruSkgbKgaPkF+PRUurB6S55Mkj6It11y8Cu/JOmvJ9BsvtXXJgMTjwAInaQHp3xmAhIIJemrIvrGrUgTjSDZCkQyzgerFjb10mv/i0mu6rHSIViwcVb/k2EPGugb9ZuU2eQcMuGxK0kTnAukTGp0skl5oC6TopWo6lvtEDzhC1y0BS8Zt7ZMoGwic8IJJ/TgQNvYwjbYygO/sU0eXwjCTJjS2ofHF8nwq8mXH9jIViubJmh2CgaU10Z20ksHO9gobaVM2mRNhp0mbKtA6pTntpn2sIP9gjq62Y1Pj/pN5lYs0HyqPJpOetQlzS/sY4OVE8FUkqYdfsDQp1/Vh9b/Vnv5Rv7xxx/fzxf6lFEXn1jFg9XBB9qqX5UH7GW3vqXL6hP/abdybHe+aIfzjH7lBbZsJken80QdZNVfuthFD7nqJ7S2q18ZbWYbvXSxxa07+8L4Nhn9SjZJf+KP3fzAZ0lkzbANDxy3DZlZZPbAQXkgSZ/YDQIGPBeqC9aA0RYHnoF9QfZlXBd+MjY6ynNR4ymvHDDg0qOMvCT90XbySXp9Vc4AjA/IGnBgg656DY504SWjXvy2OJKxtKwsfTC5AmkgDbNtHchbqOuPAKs/GZMeXrK7Biz9YTLnT8D3/GBCsMpRaXkF+h4tLxm+40c8vscH5EDlwfj0gyS9D9BAX9EBlJPW92xUFh+mI0k/r9riwCO7ILs+aX1MDg3kATztRRfQm6TrS4ZN5EBbHMk4n9lEL30gSV9FaYsjGeUW5NIGMnSwTRuS9DrwCpJxvsnHa4uD/AJ1PbA0G+Wj6cXHS9InXXnsS4YdaDIlm6TXXem256g0TF9htL5M0qwAubUmwKjVYPl8sUdNX/1gA1A3O+WhYXph+fwvTQceunDxpNFJevCkHF14fFVlyOEDeVVvkr5XC58MefmVxpOmt2gyaDJoeeqSxpcWBLk1p+2VR498ckmW/YY3w/49MAc++/fRLHGQHqgL2mqMzafeQmqTKPB4uX0S9h745hJeYXke33RvHF/afgD5+NLFLywPTad63Kt3n93TMVP5otWLrjqUUZ4etDxl8eiE8eACaSBNpkC6AM+eCwOWFSQuNWAmQe4qqHbXeVHYaomNtpyBl4wBHY1XIJ1kOTlJ01mTAB+TxQfSMB46GXrRAB9UebJoUPlwMsqRJQPIADyQDLtKPgl2DxSS9MmarZglA9OVpAc1JrvSmaS3k0yS5kgGXqUrnQw7qx58+kAyyibpQUmSXqf6gXoAG9riSNLrV1Y+qLySk1e0/AK8hYpePhl68MjjF+AVrSza6ohbU27NWT0RuKhXPnlYkITWziSK9boQ+CAZQRoZZUCSpVyS7ofKrzqSLP3SFsfU5iQLzvgrfXDVhx65reuepukhJ79wkm4PuWTQ7CBjRcn+IiuQyuInkbUE5SQKo2fYtwfmwGff/plzD4EHXKyWiA1mNlva72CPhf0W7vujgV81MD4M3P8vvrR75coUDyYPyy8gg28jpzz33r3tF00HvTD5kkXjkQFoefiVxkPjFUgXFG+K5anbhkwrVZawudWvN3jncHSWdD7UoK8FBnSDNmwyQ+MXTtInBjyQBOo8elblkvQJpy0OOheop5NRThokI52k60qCvUk2Sc9TB1BfMnhFK4SGk0CbdMhLNvgEkpFGgyR9ok0289uaI0m3SVaSTXW1xaE+kGzILdh7/SVZ8vgp2UgrD0qg6CTLuisPTgJtakOSbltbOZJ0HUlWcjaSfM0mq2+4yZBN0svikYELkvT6krR1R5Jl2Wl+6Umyz/JtciQjuFQWCJxk81My6mE/Hig+Ohn5SSSXkIx0km5nMrCVniRdDo2gD6DVk4x86Rn274E58Nm/j2aJA/RAkuWFa5IzMLiX7cmWO9zhDs2TOjZd2oDoFz66u7n9kQAAEABJREFUeL7Ngy6QB/DtkUDLg6XRU1y0vQtkbJS2H8MvJsGXPRSetiEnX/mCSsOg+GSLhuVtBfILlANst8FR221etIx/gC49psSdD9MGSdcgnqRnJQPLw0hG2iBPNhlpedIwSLI895Jg9ckMUXJJlrxkyKgHtDVHkqXOyk4GbzWdZJPuJG16JBvpJEu9ZRtZbUyC3ARkQDGT9PLSSXq9yeAlaY4ky2AkyVKm7TnoS9L1JOncJD0tUfnosqt4SZb6kg1aPkiGnimdpDmS9DqSDcz/SbpONGiLI0nn0dMmR5KeSrLUhZFspJVJ0ssnG/xkM90WR7KZl6xPL0T3+ZdkW/W1xZGMOhZkbwMM2A3QqzDlJ6N8MvCq7Jxe74E58Fnvl6OSe6QYXQMWe5JAzcY9Tz94XNQj6rAnY9CengFogC6Q3gko7ykNT22o5+STT272C3iiRd2AXnLwFPDAlIfG2x+Qm8IjHvGIVoB/yimnNJswBYTJ+NWYZNOg1x22y/8lwyfJ8FGdU0m6Z5KBe2KLf8n+ZbYoul92cmh1J0NfMvB+DTgEAsmZV9d2zdXPIMmmayJJVyEPkYw0+mgDbQBl95TGkzY+AOkZDr0H5sDn0Pt01jjxQJI+gLmYrbh4WsITGW75oD0pU+CpClBpWHodyNsX2BAoHxbweBeId2d4yaG0+uWzhR3kqh78guIVLv5WuOQKr8oJepIsfxG2xWGA458FOf8dgAeSHID0oRNNzvx6k1FnMvDBtCZJvyYPRsehLptstsmqRpK11STp9idZm78VM1kvn6zn70tPkh3ZsJXOffGTLLOTDXrJnImpB7ZFz4HPttw0Cx2MB0zqSZYDRZK+/G7pvB3iQ10FVAsqbIy0ydhbVQU/3kMiz6Pt03020vhToGuaPhB6tSw73KM3qMsDSQ5E5TEhm4w2J9l0TiRbp7dqeDLK7Ct/q7wpPxl6kr1xySUjr9Lbwckok+wbT3Ule8tO849VOtm73UmWPxKSQbeDOJK96zgIdTsqmgwbqnCykU426NX8JMWa8UF6YA58DtKBc/H9e0CAY7IXZCRZTnaCkiT7V7BDiQosvKHVy8ikfX3a5yjQyag7GZh9O6xqW8XKD0m6DxRiB7ybIUlvfpLul2Rv3AX28S8ZZdaJJBt5yaCTzXhdueIlQ7bSZzVOjix7DoU/1l0HxUvSq0iyPD/kgSQ9b8t/hzEjydKenVSTbC6fbKSTvemd1DGXWe+BOfBZ75eZewg8YGCixoRfIADCB2j5ybjI0SAZ6SSSayHJctBJBk0wCdRBHcCHT70J12qLVR2rPx5xV38y9pBYjUk2ynYFi3/JZl6SvepNNniLIsu/ZIOfpP9yFVxN60qGTNtFhz5ZbW6SJSsZfTKVQxcsBWfimPRAkn6NVeNcpyBJsXp+Ms6TJfMsJpJ0u3ZiRrK5bJI+Xqy2u83HIfHAHPgcEjfOSvblgZqwYHJJoMMK6jJoCLh8tDEZdSZp3t3jO02CoKkRHklVbso71DR7BGDqEQTRj4Z3CySjL9a1N8ly8kiyFEnS+cmY7PgMlAB6CvjT9B4aewlT3pReCkyIyl/FE5EDIrejp2QontLS+4KpbNGwMjBA7xSUB8rDBdIHC8noZ3qSDXpaR9EwuQLpArwpLX00Q7UFrnagp1B8GB8GaICeYXhgDnyGH+b/h9ADSbq2JH2ykkjSf8G0xZEMfjLwgnVI/5INvT5V4btGLvwCn79wu8vLFPEEIG67MUIaTjZ0SB8qSNJVCcoEQEm6X5LBb/PRPZCknztJNqWrfwr3zD3/8KagX4FsfPhIgHW24E1hX3aW3L5k5JGDC1bTxd8u3l95+QWls9Jw8XaCD7b8Tuo8K8ok2XTeT23gAzDlzfTOPDAHPjvz21xqPx5Ish+JMyfbhxi9MTpJ/9BjDRzexvyJT3yieYuyICRJD0DanqPk9iRndIR4QL+AZJxfaFDmJRt8q2v6Vn6ywZcGSfokg1Y+2VhNksYvkC7AW0cX70DxVF+VnfJWaWlQsqs4SWeRAcnmtEz8KeBtBSUnHw2DKV3pVd4qX/4U5O8PyCcbbUg2aHkFq3qS9P5d5R+N6WS0JUk3X5sR8DqY5qGTUQ49Q2tz4DOfBYfNA0kOm+51ipON+pIxifmUhI8NXuYyl+kfQfXhQC8z9KFBKz8+SpoMWas+yYaOdXXMvCPDA/oKWNEB9k3BeCwsGgbFl7cdqMlEOVDpwnSg4Z2C8lPd9OCtQtlfsuT2Bavlqxw+eqpPmi55BdIFeEXD5LeCVVnyU5iWIwvW8fBXgZ4pr9IwHat5+McqVFu1uwBv2q/S8mB+KIyeoc2Bz+QkmMnD4IEk/VdXksOgfWuVBgEX+13ucpd22mmntQc+8IHtQhe6UPMiw9/5nd9pPllxk5vcpPmMRpK+2mOgAG0+jlgPWMFJRqCqfxlaGK3/qu+Ln6TZz1VpckAaJOnnKN46IENvgTRIsk58WzzlCcL0srlAGh+gS04aJOnna9vPMfUVPcmwlw6wn+Jrs5XbCtYWWDCTUS8bVstO2yy/YFVuoaZ/iJP8VAZ/N0H5RZuTLM9bfL4BaD6CyYEpLb3bYV7x2e1nwDHc/iTtohe9aLPic+ELX7id7Wxnaxe4wAXaZS972XbFK16x+Simb0NxQZL+bqE2OebBYuKMI4Q0oDPFpK5/Ku22VpL+dWx8aatAZEESqEOyQXfG5F+SPpnQMWH3SRcP4BdOIrltUA5UgWk7TFraIx+WJkcmGfVUnnx5+4NklCNXZZLBoysZdJLe7iREO8jvxORfspGfpJep7GQjrSxIBi9JD9a0BSRpDjLVzkrjTWlptgOy+hVdMjBI0u1JInlMQrK5bXyz6pNpw5PN8tO89fTu4M6Bz+7o513XyiR9sjJAAvt8OKEGTQOGdA3C0uSk8Wc48j2gzwBL9R2cjIEeHyTjPEDLhwF6HcgD07wkaydUcmAquxM6SQ8KPFUIkrTpcaB1JOn2KgeSdHV8JF2AiYYBGqDXwVZ5SXp968rgKbcOyh4yyWYd5PFhULLJkEsGlgfIFlQaBsU/FvC0PUn6eSPIL2iLg0ySntf2HEn2UDPigTnw4YUZjjkPJOmDsQGhGud2R5JK9tsffi3hC3hADbBLoZk4ojyQjP7TT0maQEEfJ+n9rQ+lDf6emiOHR64aIq/oZH1glKREOqYjyabJhJ6CtsOjyrOTCvWwvzCec1R+kr4qmQzblG37OJLNcnSWeDLykoGLv4orXXUlm+WTzWlyQLlks2/Vn6T3U5LeFv0CVvPanqN0yecXfYpO0iX8kOnELvzHN1Pgn2T4PEn3s/OGTJJd6KGtmzwHPlv7Zs7ZoQdcbAVUoA3eAA1cjPIKow8UlF2F0qEudA2MBgVpdSfpE5hB1KBbeW1x0JfsfJBQXh3wQl1fdSpauvLw0OxDy9stMG0vGqy2nW/0oTw0TCZJw9dn8F/+5V82G9iT0Wc1KX784x9v8sh4dcE3vvENxfutsE7s+Uf3HrL3FToZdRT9H//xH72OL3zhC73uJH1SkQ/oYJ+6pNEF0vqYDLowOhl6tIXd3jD+6le/uj3+8Y9vz3ve89pnP/vZXo/8ZExoP/7xj7udpX+K6QZTXpJ+rnt68V//9V+XwX4y2si2tjiUW6Cuu2iYLvyCJJ1Ujo/f+ta3th/84Ae9jp6x+JdsyCyS/Y+eAnr/7d/+rXnNxO/93u+1l73sZe3lL395O+OMM3r9ybBNQWX49fvf/347/fTT29vf/vamHcmQ4TcyBUm6z5QtqDxpNH1sqDTeOliXjwdKHj0FfLoBepqHxgfyCvCnUHwYHwbJaBsaH5Suf/zHf2wveclLWr2hXn/LT0YZ9AwbHpgDnw1fzNRh8IALczrQVBUGzrqAC1feweBkXOgCGnXTlQTqg3MNlBjJ4Ku/ZE0y8grkHQhMy9FZZfkA4E1l1Edmyq/8Iw8fGov0AU3arO2AbwAewEvGZE9WGh9IA+9oestb3tI++MEP9smu9MoT7Lz+9a9vgpa/+Iu/aN7eTQeZZOiVpg8oY7JIxjlBDi9Jn2jf8Y53tPe9733NU4AlL7+ALmVggG8lEazy5QF5wLXw4Q9/uD30oQ9tXr/g3PWSzVNOOaW9613v6m1Lhs3OF/pAMmxlDx1VL91AGmiXgOFpT3ta+/rXv95XyfiaDnWhSz4ZOouXjACj0upSTvDxxje+sb3whS9sf/M3f7MMWJJhJ3vIqV+ZJD3opCdJ8908gcxrXvOaJoA6YxH0POABD2iPfvSje3v9KGET++jhe22g6yd+4if6ayiSYWsyMHlQdcIADxSdDHlpUHlFr0vjAfWvk8MrIAekyRctjV4F/ClM8/ErXbqki1/nA3+5Hp75zGe2b3zjG02aXJLuT/QMGx6YA58NX8zUYfCAC9RgB6a0qqQLXNQHClV2iumQhg2YBk51J2MAL776QZJlQJTsf5Cge1/QJkeSSar1yQHDZMcOdJI+MCWR3DXAh/qnGpykeb2AVQ+Tsw/J/sM//EP3mdWBr33ta83ATp7/rOYk6Ssw9m8JbryNmyzdJnuTL/o2t7lN39CepFkx+eIXv9je/e53N7+S6SMD2AOXfgEVG+gRQJEtEJiYjGu1SX/S7VtwghefRElGn7KJfSZu5yJgs0nL+flP//RP7Z3vfGffbP9bv/Vb7VGPelR7xSte0W5/+9u35z73uY0s/epWFm0FxAd3+YFf8AV3AihtkBaQfOYzn2kf+9jH2pvf/Ob26U9/uvGv9iVpX/3qV5sAUf3K8JlJk68FJtr25S9/ub//ip1J2ne+8532kY98pH3ve9/rvhcIsouNfKLfPvGJT/Q8dpbf0ORMyEl6X7LxIQ95SHvRi17UvF39da97XW+3OpL0vleOXT/84Q/bNa95zXb1q1+9/df/+l9bPZTALv2WpF9H2qGeAmkgDYMkkj0Q68QW/9RNvrKLLoyPngJewZRfdDLqli65KS5+Mtq/mmaT9gLlpMHP/uzPtvvf//494HEeJlm2Tz4gP8PwwBz4DD/M/3fggf0VScZFnmQZXLQ9RzImLYOfi/JQQumETVrJ2Aviqa6qR17RBhcgjb8/ILcOVsupm14gD06GLdxg8Co90rsFtDlJn1CnbTaJ3/SmN22Pecxj2qte9ar22Mc+tn3uc59rggjL+CZt8ibnO97xjv2cMim6TeJ2yfOe97z2hCc8of/iVUdNjs9//vP7Z0pM5k960pP6BGG14XGPe1y/HUanvhGICFJMxqeeemqfkO93v/s1b/g++9nP3sjQ61bUM57xjEbHne50p16nYILND3vYw5qVEJPQH/zBH/Tg6slPfnJfGRF8nHjiiY0d+l69yglQBC2ePvyFX/iFviIjQLjvfe/bnv3sZ/e9MOoGyglI7nOf+zSvY7jtbW/bnvrUp3adVqV+7dd+rQme+Op//s//2W+ZCbgEROA5z3lOX/3isxve8PtCdGEAABAASURBVIbt5je/eTv55JP7ytL/+T//p7n19Bu/8RtNu25wgxu061znOu1Nb3pTXznTPze72c3ajW9843aHO9yhr07xmeBG29mEzy6286XVGTbzW2HtFrAoq4/gZARD2m0Sd70kY/J2Heln5UGS3hdFJ2Oc4Z8CdYBkyKpfHl7hZHNekh4skCVXmDwaxoenaTyADyfpQRgakIUBuuSk14F8UHlo5ZL0c1667TnQ/MCHgkN9cY5znKP7J0mXSrLJns7c5f+O2+Xtn5t/iD3gQkzGhYYGqnBBvv/97+/38g3MJinL5LD37GwF8lehZFf569ImTBOfAd2v1I9+9KP9V/QLXvCC9tu//dt9Yqhy5KYgfxXIVv2rWB557aJHPuy9QegXv/jFfRIxiPOJAR02cMG7BZwTwGBdbU7GaoJAQOBjyd6kaDJ37ljhgJXjLxM7WT681KUu1QQcAhmTrZUNeuUlaT5QazXJioTVCEGSwOW85z1vs0okz4qFycUeGytC+tBKhBdfmtT1GXuVFyCoyyrFgx/84L5KIV9gIZjQ3/e4xz36bTErIP/8z//cyL30pS9tl770pRv92mC1xOqFQEi7/tt/+2/M7oGP9M/8zM+0y13ucssAUf1WqZzT3/rWtxpb73znOzcrJdohWNEmwZ9giM9+9Vd/ta8cacflL3/5JhiyV+npT396u9WtbtVvU6nnKU95Sg+I+M8q0S//8i/3PSPnP//5exDKR0984hO7L9XrfOYHAYwVOv101atetb3nPe/pe5To1G7tAOT4t0BbfvSjH/Ug97rXvW5TH2yFi6zAR/+hlVcO3R20+JekBwFtz5FkDzWQMmCkWg8E0HgADYqG1YEH0Gyc8pMs9ZQMnKyvWx8nG3nJ5vLKrkIy5NUrLxllpJNB4wM8gGavvv/5n//5ZtWx6pYvj8wMGx44hIHPhtKZmj1QHkjGCof7+I985CP7r3gDt4DAIAdvFwQVYCovPYXKM3Ghf/M3f7MHOIIuA5mlexNaBSnKkgN4U5C3Cia1fYHyflXDgittBIIeqwgmHhOzgYk9yebBrPy2GzAfJOm/srXXZHn88cf321IG8atd7Wrtu9/9bvv2t7/db29YDVDG6gt5EyH6lre8ZTOxCyq8mdsKkUDEoG8CNRmQNaFf/OIXb1ZVvM9JcPDwhz+8/dzP/Vx/x5My+saqk3c8netc52ome4EEPQItqzKCGJP2H/7hH7b3vve9TQCgL70N3GqP/lbW6sgVrnCFvh9FoOGcvNvd7tZtZRvbTUpJ+iSujiQ90KGPPYIiNPuVkf7GN77RHNp5vvOdr5373Ofut5+srghKkjSrTVaDBD58crGLXazB3mGlvNtjbHQ77xKXuES/zSiASdL9b1XnSle6UlOOrCDESpMVIv4+4YQTGj+xWTv4054qqz5uDyp/nvOch5k9WCCXpK9e6UP69KdAUdClL+5973s314hbbUn6bRsBqeDRRm/9q63J8BF/tMmRjKChWPJBpZO98+WxB572RZXDQ5cMmuwU1vEqf11ekm2twCR7y7GndMOlHx/Nnw960IP6hnP5zll4hs0emAOfzf6YU4fBAy5Kv25dmAZOg5uARIBgKX+n4O3Lq2WLZ8WgaPhZz3pWU6df+tLowuhVPZUmcyCgnLqUQQP6/UK218QEUL+E0XyS5DB4/chVaRJJ0idE54Y0a01yJvlk+MPEb+DGg8kCTxGRByZPgQdfkknSBADKCBbgOvfIuA2gDL4JWhCgXnlJmnxpupP0CcReGPLsFMC71SX4tXIiaFKvOu9617u2U045pd/eco7r85/+6Z9ubp1d4xrX6Lft3KJ77Wtf21d1tE//C14ED2534SWj/X65C6K0lxxI0ssKvNwGZI8VLwGNdtnf4Zaueq3S2ISsLcrSLeAAeJ///Od74OYWiVtaF7zgBXsQahWKLu3lF7LKowVB/ImGtd1KlYBOUC+o9GSRN6bb10RHkr7nhx7lAJqdVnnULZjS1iR9JYu/y057kNjjLetVVt/Swa4C6WT4Dg3kJemBJbotjiTLwCMZ52GSLtMWBzl2F0Yv2P0vyRLjkylI0toiVzpJ9+UiuelPu5KhY1PGFonSlYwyyuPxA8wPSfq1RIVgVYD7yU9+UrK3KdnI78z53/zJivkcOLweSNIvPheqWxfepHyVq1ylv03Zr2e/6i2Ro21c9B2tgsqTD6Rd2OToIFd8eWhQNEwWkFcWJgOD4sFAHlvoLkwPWXkFeKsgD099aOVhQPdFLnKRPuCagJL0X79tFx4GbM0WxCTpE0SSvqpj8jdom9QFHM6X4xerQCZwE7UVOxuBawIw+VrJwTfRugVmAqefn9UFm6TcNnKbyaZgQYu9KzbqChbIm/D1kdtZbPjSl77UV05sDmar4ERd6rT359d//debukzQdFgBEjhZRTKRC6psgNYWgY9g6IQTTuirM0n6igb7LnzhC/dVoDPOOKMHIlZytMUqpODHpM9+IKAhL1iyqiJwOH7hH7eKbApWt5UW9dvbo41sM0Fa0XG7T3BiH41gyX4egZOVMKts/KCtML9pKxuTNLfKrPpY2bEpWn8kaQITAZi2u9124okn9kDnm9/8Zu9butgOJ+njgTS/aR9fK+82WZJ+e68tjiR9Jc6qleDKapwgl036za1PQSqb3NZDayOg2/lDv+DMbW71VJvUJ+CzgqYdgktyaCuMi+r7LUnngLFLW9BkBMzOI8EnHVbNyKjfyhRb+Fz9bJFXNLvcrmQLGW2xd8otRue4OvhTGbrYwv/OIec4vn6mT3l9BVwPSZo9bILQG93oRj0Ywleev7VphuGB4waa/88eODQeSNIn9yR9gEtG2sDrojfwuHhhA0VdvNIGMgMbnjw8svhogw7A88uTPlge+SpHvtIGFrQyhUseD21gUIZuaXJ0lX5YHpC/FVS+8mjlyLJRuu05BIBJun8MSMnwUdslR5I+KGtuEqin+YrPTIBve9vb+pM717rWtZqJ3qRrD433xpATxDin7EHRx4IO5QQiPkciMEAb+E3qAgZBqQDUJmO3gkxQggYrD8lYlbj+9a/fn64SMLDBhCeooMutOAGwOu2p8WSYvv6lX/qlPsHrVzbYc2Nyu+ENb9jU7daN+ugTcAg2tMH5Z9LCc9uIXu2wpwiw3eqSfHIc5badvTmCF7fVyLFRnv1rVhM9Eu52HD+YyJ1//CVwE/S5teWJMW0QXHmfDhkBluCHzVZXtAdtBYGv7Wuq23naeclLXrL7SsCjfv2j7YJPt/n0nWtLnvMcDaT5XF0CEG0QTOlbK8Ju1yTpPwzIW03jAz5zHbFVPa5Zfa8f+ABfECFwJat9Akh9JNAVMJOxEuYccBtVECOIs2fK2OP1AQJP/hbwWr2iS+Dhlps6BeducQpQBFSewNOXbMEXbKmHrwVrdPEN2riivKBUfQIn5wabnDPqsNmdzZ4OrGCHXW7Xa7+2CJLVkaSPt21x0C2Q09f8VrDImv9WPDAHPisOmZOH3gPJuDiTzROeC9OA6oI1EKrZAAnkucgNACZDPAOIycBAJA3IKVd58ouHXzJ4ZEAyJjmDlXx1KFd5SfojxFYA2ACSDdvppa8wegr4oHhJ+iDeFgfeAu3qv/JBMnyapPuDnwUsngq69rWv3fxytUfGxOo2yq1vfesmeLEXxL4b/eP24SMe8YhmVU05ZQQz17ve9frmXecVnuAFbQ/KLW5xi2ZFz+0Yq3L0OA/0vxUm75OxmqLMPe95z/5kk4BI3epRvwAKLYhxW5MOK0DqEqQJTgAdNjqzxx4VK0Welqpzz/nPH/I8CeapLI9t259jk7dVGbLdQYt/ghG2C4jotanbHhkBCZs8QSaoEazYN2PzM/9ZAbBfiU0CHx/ttTpgNYX92mmlSBot0BNkVR0/9VM/1R8ld+tW+z215b1AbBb4nXLKKc0ePvq1UZDEl8m41lxfSXqwr732Fynj9qAgScCjLjrOec5z9n1O5Nri0Df6Tv8AQeztbne7xib8ExcrTD5AjOZ7q2r8pL8EqvqGLepBK+8c0F5tVN6KkryTTjqp8Y+6rdLJo8uqmLT+4mtBnducglU+ZqNgkbxAXbCmbrZou77Rl3Q5P/WH+vSNttMFrBbLl+ecEVwqj3auotlHTn3qXbio/9U4JoDFSMZ1hZ5hswfmwGezP+bUYfCAQWQrtS5Sg5mL1gBvYChsUHBh45FJxkSJNgAIiKo8/crhJem/gsjgqT8ZtxbIKa+cfLQJt2TQBlSDI5vQVYYsOentQsknaf/5n/+5LIa/CsvMXULwJ0jG5GjCs6pisjABmUD0v8nGBCMgMLE4HwQi3GQSsrHZRGRisskW3+SgvD62amHFgC51kFXeBma6k/Q3GpNV1iRaMm59KUeXCYm8X9SCFxO+AMEER4ZutAAMtsLifFKPVQy3pZRxjprY1OX8VBac73zna9pnIjTRmYyT9KCZn9rigJU1kVslAuxSl3ZKo+nlF3bYEGyS51MBpXMayBMkCRbk8yu9gk2TqrQJn80m8mo7+5Tle8GfPiMv0BCcagN/Lcztt7y0jd3SwHnPRnr1mbayTb18mIzrl5x26Bf9Z/XGqha+duCzix757GU/u+Tppwoc9JMglLy2Cxz4RbBR7Rc4CVCsprHZOSTYQPMxf5LRL2zVbiCIIWNMocv5g2aH8ycZG8YFo9ov2FIPn/GD8xoWDAqOnAfktIstSfptRit4+oAt+kV7+TVJ31fmaUX59OIDepL0FUn0DMMDc+Az/DD/P8weMFhVFS5IaYOFe9sGI3kGFROFWxCWiy1fk5MnCMFHK5+k3x4xwCRjoEwGNugpB5Io0i98Ew7AB/TIVL/Bwj12S96Wl9FkrC7B5JKhC12QpAdZyWZc+YVLR6V3M9bvSboL0AjYxG0FRTrJ0q/yTIDF11cG+GTIyAdTHloZfMD/zhXY+SEfJOnnBt3Ohyqj39F45ORXOkkPRqTb4ii9Sfo5iZ+kr27Ia4ujzjvnsfrpXbC7HlgaqJcsHjmY/W6xwEn6akiSrl9dysF0qw8Nk9deWBuc5+i2OORXHtp1p1yS7g95SRaSrdejfJKeRstnX5LeT/QCAvLYhMYrOWkgH6CTdJ9N02xJht4kfTO3QEdAqe/J0gv4Khky+OpNhk55eMmGzyqt7imwkT48GJQsv0z50nSri5w8vCTdV2U/v9IhD6iD75SB5SVpDjSdMMCTVoe0MnjSgK4kPbCUDwRUVvwEUGST9L5Ez7DZA3Pgs9kfZ2Zq19WVpA+S1XAXL3CrC8+g71eLZXK3L1zE7tm76G0q9Yi4DaMGcAOHMjXISBtoYAMDepqnniTLJ37kGSzwBVzuravP5lD7I+w7cP+dLkAu2Wy/+vcHSfYnsuvyTQLlU32LBn6tWxnhEH0D0MkYwPUBnhUPkwI90voclgZo55JfxOSS9I3ERauLHECrA80WdQggkvRJLMlyYk7qPfTDAAAQAElEQVSGHnLqKFlp5fHa4pBWl3SSZaDinCS3EOk64WScH8qA4ikLyj7nPJ3S6iUnTSYZdZQf6FEPWXJkCqTlSZMjU/qk8ZP0CRNNXj3k0CBJfwN2kt4Ocsmgk+EjOpVznQHlS04emi40IJukBznJ8Ik+TIZek7rbf1aISp4ONLuVh6Xxk2wKKvm+bGiLI0kfi8gCeQt27ys4GfXyVaVhUPUk6X5SN/2lRz+QA0m6HcrIL1AfOhl91xYH2xeoBzPJsE8aqIOOZPCTYHeQJ9hx29dqGzn6k/S6i27zsfTAHPgsXTETh9MDLnIXIJyMi9agkoxgRN02dtpUaonYkrmnJgRBVn5sHLRZ0CZAAwQ9AiYXvQsdxjdYkpVv+VidJkCyFchIJ+kDX5JmA6jH3202POWUU/qeDi889KJFg5hNhPQlYeYBQZJej0JJoA5JOj/ZwD1jF/zTT8lotyBD/yXpkyh/cwEeDEycgp0kfSCXl6QHJm1x6Hs8fa2fpvpNSM4zkGRZhlwybECTowOwQTrJsj465SXpE1NbHNLklEerf8Hu/UoHHiCTjHLa4RyVTxYoRweafDLsUidgOxmYLjJkk/T2KCt4Lz5/0Y+fpAd9bc9BX+kgI00vnIw+IJoMG9RLL5vRyiTpT1vhlSyZAvrIqse1VmWS4YOyS53KSyubjDrR+MrD5IDgTzvpVId+h0HJ0qWM+vGVw0tG29B48tBVlzJAHj4fkmE73Ulkd6h6k3T/JyMvGem252ADUAegVxYaVpc6yEij5eFLk0+G7uIlox1sSNLPz7Y4+MRqGB1spmfB7udq0dJHHpw1Fs2Bz1nj911Va5I+QLQ9R5I+ObiwXcAuzCT9DbTuX9vgaNOjzZ0CH/fUBTMGIPfk3YayOdE+A4/teipCnidDrBi4f2+vg0dO3W/3IkH39+0lsDHTUxGCIoOJX0qenvCEh08k+NVk46ZAyOv3mWwQZGcSyW1DMgYp7QQKJgemQ5ljDQz0SfqvZQO2tL4QFGhrnQ/JmLT1LT4gm6SvDBjgk/TBX3m6pry2OPgdTz6Qpp+sdDL6Y0onG7yFin6uJulYuoAeukHxpnrkJ+nnvjYAPO1kR5WblsED5JJRVpq9QLm255jK8As5WXCS7pe2OJQhW/xk+C8ZbVL/qsyUlwx5MkkWGltvExl6k3TfyAfqkWcSnuYn6eXaniMZ5cjyDbZ2SKOVhaXRBUl625TBU1+yoYt8QbJhO3myVYeySbpNaLYnQ0+SHjDitT1Hkk7RoS96YvEvSW9/km5XWxxJ+jmaZJEaf+pnV5Iul6QH+86HZIOXjDLqYGsydLEFJCO/8qp8MuSS9DYlWdbT5mOTB+bAZ5M75sSh8ICL00UJ0HTCybjQp7RfKVZiBDP28NhQaIOqgcjGxJNPPrkPQH7tCUDsCfLIqI3Pr3zlKxsZj3l6LNYjngIifJsPvevCo6Pe1CyIwrcJ0uO29FsFsnfCI63020yIb/PjiSee2ARWVpjYaMCatqfaVFibgDRIxuCEphNONnjS5AF6NwK/JOmTBj8k6Y+w84U8E0ySPnjzP8BviyPJ4n/rAzy5nlj8q3yyQBpO0usx+eAlWZZVPkmrg3zJJOnlklR2n9DIJHvzCMkDdEwhSa8TbzVfuuxIsqyTbDLSaHJTUAYfTvbWT7byYZAMOXnJoFfLJ+l+Jw9MwlPfJaOvkiGXDEw2GfaSTwadDCxfXepui0M6yYJqvc3y8GAycJKelwzcFgd+ycHJRl6S7uckzSGfriSdr2wyaHkF+OgkfcxBrwI9oC2OaV6SrhtPPigaLkjS2yKdbPahMsnQUzQflixcwFYg3RYHDIqXjLF2kdX/knQ8/xseOG6g+f/sgUPrgWTjQjOpAb8Ak/QBtS0OgYRbHYIYT0csWM3LuQRBAhLvJPFODUvqIBlL7G6DeezWEx7kDRLeCWK1yPs9rNbYEyCQEdB4Qsebdq38eGzYrTRBlMHcYGFwUad3YAisrC4JjtxiU57dBhT2kYeT9AFsldZOvBm29kCSnslXIMnSl9I98xD9ow8k2bbGJEt7poWS9fypzIHQ7AIHUmY7sgerM8l2qtmWDFtACSebdSeb0yV3qHByePUfCjuTrD3fDlZ3MvQmOVhVx1z5OfA55rr0yG2QAIV1Ap5k42KUdivJKo1bTjYyW2lx68q7QqwEubdPDrZ64zMQblO59SV4StIEOD4J4FFPnwXwHhP1ucXlvR8CLN/eesMb3oDdb7UgPEJKr1te6vD2VBud3UKzjCzoEXgZwIEyMECvAj5Y5c/pzR7Yv482y6+mkmyaMJJ0kSSb+J15GP8lo75kA6suGWn0vmDqh2SUSQbeV7nDmZfkcKpfqztZX2eS3p/J3nitoj3MJHuoMwdN+3GnNSbZ1NYD1ZPsvdLDLnCguo5l+TnwOZZ79yxuW5KlBcnGBekiFGBYPQFoqy9eBCaI8UK1U089tbmFZeXGraYkyyeyBFBWYigXMMn3ynnv+bBK5D0Y3plhFYjsn/zJnzQrOd6n4r0Y+OpN0myg9rI67+t46Utf2gQ8NjWTtz/Iao/VoWS0he3qnWHnHkiGL0tDsjld/ClOspwQpvx1tD4C8pJRDj2FJNNkp5P0Onpi8S/Zd3oh0v+qrp6Y/NuKPxE5LGSSQ6I3Wa8nWc/fX6XJ+nJJNvl9VQ8/FsgrGpbeLZAMPyXZVpOT7cltS9kxJjQHPsdYhx6pzRHcJONCNGAJPGC3mTw1JUBxa+qhD31os/IjeDn55JObN8N6qZlgxZtxbUq28dlLwwQtXgp3netcp3kBmxUf5ejzllZv5hW42KTsVhob0N4HglYn8CIzG6ptlBZE2WfkkXb1k2Njkn4PPxltaCuHtqyw+sbFdTyyYDVvN6aTzf5M9k4nm3n78lOyWTbZO50MXpJ9Trj7queszkvOWtuTs7b+/fk/yf5EDnl+cubVmeSoPXcPueN3oHAOfHbgtLnIgXnAJC/QScbFKpgQkOBZTbHaA+O7LXWve92ruZ3l9f0CGnx7c9zG8kZle3Qe9KAHNXKCFSs25Lyp1ev25Xk6SwAjsPHuD6/ol+eV+oIo9bEBeIzdy/MERZ4iEwT5LAAZtlldSsaKlbbsC3im8tFgNY23m6H8kWTpBrxKJOmDepJiLXGSZV4yaJnJBi09hSQ9mQzcE5N/SbrOCWtLctXOrQST7etMspWaHfGTQ6cv2beuJN13yf7xjhqzKJRs6F4kN9U3TaNBEmhXQJK9/LHa8GTIrPJ3c/ooDnx2c7cdfW2vCSMZF6GgR0Aj8LCiAgtS3OqSRifjvR9J+ovFlNFyt7fISAOysDrsxwH27Hhqy94cecopkwxdZAEblLdKZD8PuZKvfDLsk5a/ClvxV+VW08qBVf5uTSfj3DjY9icbevgXHIzOZEPfwehZLZscvN5k6Eg28MG2d52dq7wjIb3azmT44MywLRl1JRv4zKh3O3Ukw6btyO5WmW0HPk4ysOoovILVvDk9e4AHknEhCiCcKwINwUuSfvsIH6/tOQQe5JL0/GSUT0a6TY5k5CmTjFUZ2dJwEmjTr6Iky3TJqQ8Ns0ch6WTISoNkpJOBV3nSIEnfPJ1EsrdD8CRRbVUXqPrk7Wbgi8PV/mT0w6HSnxxafYfKrsOlJ9ld7T1cfjzkeneJwhojD9UYse3AZ5f4d27mYfCAk9YJK5Cg3opMkh58SMsD5KZpvILiw+SKjy6QN+VLAwEHfsmto0sOBmRggE6C7Pt2pNdB6e+Ci38lsyD7XzJ0kGNTkh4QtcWBt0C75i8ZvtDgJMtzQfpQQTL0JjlUKrudyYa+JEteskEfsgp3oCjJDkrtv0hyePTuv+b1Ekm679fnztxjwQNJDkszDijwmQ7kSfpJl2xg+YfFylnpUe8BKzzODxO8AMjeGbeWvCzQvp2zClbrX02v2iV/f6AMGRuq0R6jd+sNrSP5gQ/QBUmKnPHsgZ16YC43e+CY8YBxEmhQMsbHJD3uwDsYOKDA52AqmsvuTg84cWt1wz4aj5z7AKiPkXqjsg+PTuG0005rBc997nPboYDSty/Mhn3lbyePDkCW3V6a6L1BeB7Rf+Mb37jXCg//JIfmYt6dZ9jc6tkDswd2gweMleBQtPWAAp9kY4BmwCokORQ2zTqOIQ8k6a/495i5d/J85CMfad6T8+xnP7s95znPaYKCrUDQcChhWg+9lS66cPHXYTL7guc///m9TWSUFwAJhARBgj7fHeML+3yScb0kAx/ybp8Vzh6YPTB74Cj3QHLox8dtBT4CHL5LsvzcQJuP2QPb8IBzx20u7+h5xSte0d7znve0d7/73c33trxYEF08dAHeoYLDoXOdber50z/9094+tPa9613vauB973tfe9vb3tZpH0zlF8CFbv8B9AyzB2YPzB6YPTA8UGPkSLUefxgrQfF2grcV+FCsIrcsVg2RV7CvvJKZ8VnmgbO04iTN+3dOPPHEdtJJJzUvHbz+9a/fcaXxCvAOFZTOKaa70ugCvKJ3iqc6vGDx2te+drv61a/evHTRG6W9H0hnJFner06CNcPsgdkDswdmD6zxgH2RSdr+4pA1Rfdi7TfwEcwAlflwpACIFjywFS1vHZAH+8qTvxMoncoWPcX4BVN+0fKKXoflT2GdzFY85SoPPYUpv+gpJltp9L6g5Fbxvsocyjz1rupzW8c7dOQB5xJAk4XPTHAOg6oTXVC8nWBtAdOy0nQLdrQ5SX8yDJ8cHjo5tgMfbQXaui/Yjsy+ys95swdmDxz9HjAOgGTvcdG73oypO2vlKLWtwIeogfuHP/xh36+RDGNUzjhApjC6YMpDrwK54qF3AlUervJTGm/V1krLA+QBWh68XahyhZUrunQVrjz5BXhAeissD1Q+GlS6MB6QLpAGlT4zcZK+qqF+wA9JuglovCRdJjlzsF8OIBn1oQuSwUsOHPdGrfzTPro9xSZLoCMQxJdGJ0EeU1Dtqz6eNk4ewIMBeobZA7MHZg+UB4wLUzB2Sv/Lv/xLE4+U3E7wtgIflan03//935dPpUwrM3hP06u08lOedJKuC90Wh8lhgQ7qLxkTCJ1gqox+vIIkfbIlg5ekv3BOmiwMkiGXRLL/WicPMOAknZ8MjCdvOugXb8ovXjJ0ywP4SZb24bEJoLcDyWZblKEXPpyQZK36JL09yWa8VvgoZybp53ay0da2OLy/CLhe9GWSBffY/KtzrXAyNrlrbTLaLW8VkpFHbobZA4fbA7P+I9MDSfp8MZ1Dk3RjfWJIPNITO/y37cCHfka43fX973+//eM//mP7p3/6p47/4R/+oRXgf/e7321kvve97/V8GOCRU+7b3/52Kx68L1AGbCVDr7ypDDuk2QKXDCxd8uvSeIDMKuAX0KMt3/nOd3p7pYG6yaD/9//+3z2PHnz2KCMf4JEDZGD55NBkABqQkV4HdOH//d//fe8PsgAfPrOADUB9sPZsT45JEgAAEABJREFUBfLJHQugLUBbYH6HtwJyRys4FwvWtUF/y4d/8IMf9GvALzWBzr/927/1NP9UWTSo9Iy/18fH2Q+zH3bjOWDsMG4aP7Qf/ud//ufmNpeHZcQiYpKdwn4Dn/p1WhX81V/9VX/PypOf/OR26qmndnjCE57Q8ZOe9KT2lKc8pT31qU9txSu5Jz7xiU0+kP/4xz++yQOnLvTg7xSUL6ADXXrRAB+vQJqtcPHYRZatxUMDcuuAPFm6lAfSyjztaU9r2onGUx5WpkAevnJ0oJ/+9Kc3fD6EAb4y8L6ADuVh8nDJSxd9ZmD1gTOjriOlDu0FZQ96CsXfLVjbXQfPeMYz2tvf/vb2rW99qz/dVud7nZ+ui7PeJ09ajlGzLbMv5nPgrDsHTl3EBDU26Adprwj5/Oc/3+wXtWJeMclO8H4DHx95dD/Nm2d/9md/tom6vvKVrzQB0Je+9KX2t3/7tw0Gf/d3f9c++clPts985jPty1/+csef/vSnG2O//vWvdzk0ma9+9avts5/9bPvc5z7X/vqv/7pJf/GLX2zgC1/4QpsC3r6ATsAGoCy9xYPZiwfkqxt87Wtf63b95V/+ZbdHPXQActoBpOVNgd2f+tSnenmy2iqfvDr56W/+5m8avnrx5JElB5MB7OMXPFg+n8hTN1BePnoKdFZaPeoji/+ZRV/g0UNnAT2rUHkHig9GT9l9rGC+4w/+B2iAD7Zqp7yjFbRvCtrhvHP+Ofc+9rGP9THArzjL1FZ7ne9kyAJyAD3DGAdnP8x+2O3ngPHSOGq8gO0z/rmf+7nmrf87CXiqzH4DH3sSgAhLhZe//OXbQx/60GZV4bGPfWx7wAMe0H8licge9rCHtUc/+tHNW2of85jHtGc+85ldDv2gBz2oPepRj2rkrGR4gR38uMc9rpd5+MMf3ldHrJDgw9sFKyIFosOiYfX5NelXJ5puNNvQbGaDX6DapE7pRz7ykQ3Wxq1Au/ySVUbbii6fqP+BD3xg94E66VEnTLdy6tF20S2/sVEeTJY/yZPVNlh6KyDDDuXJsoFueujFOzNBneDMrPNQ1XUwevTdFA5G19FSttrLXuecc9E15VpzDd70pjdtHue/5S1v2Vc0yZBVTj5wTeHN8PjleDj7YvbFbjwHzI3GA+OCl96awy572cu2c57znH3Vp4KYneD9Bj51qwv2ZMrZz372dv7zn795A633slziEpdov/iLv9jTl7vc5fr7SnyT6FKXulSXu9CFLtS8vO6EE05oV7jCFdolL3nJdpGLXKRd8IIXbPLIXfrSl2704Bdc9KIX7XKVhtW3FVz4whfug6qBlT3k8Y4//vjOV05d6jnvec/bbZO++MUv3gAb1Km8sgD/Yhe7WCuQngKd5JXTtqpLcKgMH13pSlfqbdZectoM0w/USx6vdKHpZj8ZuqTph7cCsspoo7qlL3OZyzQ8OqWB8vAq4O8E9qWn8ugtujAeqPSxgvm6oNqknevAuQrW5R3JvGoXvNpWPLY7X72t2znvfDzXuc7VX0DmB5Q2O98BWfnOU+eu9Az/o7/3avbD7Ifdeg4YC8QL2n/uc5+7xxhiEAsxydjovJOgR5n9Bj42EdmQSNimItgyk/ts+G6DwYKdD33oQ/3+vTI//vGP+65st5K8xfYb3/hGQ7vPb8OvXdka4EkxsoB++oB8gEcfcNtNXfhkKg/NLnmg6CRNmSR9o6C37br1xHlkbJSilz1vetOb+u017UrSH5djE5lR3/+v86TVi6es+v71X/+1veENb2hu9QkQ8ZM05d/61re2P//zP1/aUeXYDGwWBx//+Meb22ZuBbCN3bC6YLLqQtMPy0MD+erTBz4LoY/ocGvSN7LIFpBnB0Dj0w2vpumY8oqGwbQMG/CUwQfqKJCPBwOyAA3I8W/RMPmjHaod2qe9+gldgFf00YjX9Y92JGlukTu3tNF1l4ynDa0gO4ddL/JhMnyl7Az///6ittkPsx928zlgPtB+Y0WS/sPJ+GmsaAdx7DfwWaebIQarJMslJwOXbxO5DWbyNvEKKF772tf2W1zu0X34wx9ubvnYw2KyN/gZGOlTXl0Gx6KT9OAJX0OtNimjbgEKOXy8gmQEHHTSZSAVYNlP4PbaO97xjiYQUJYeefa/uCX0lre8pbdH2Z/6qZ/qgzYd0mwgm4yBW3l1st9TK8r7LIE0m0wGOs23ml74whc2deHzS2E66Bf8veAFL2jsYxse3cqoU/3ai6c9yhWPXUC9/G1Z8NWvfnX32/vf//52+umn9ydolE/S6KaXLnqUReMl6Y9hq5ON8smj8ZLRdvJJmgMfJpuk16su5egkC+QDvMLKATrIoJWVj4bxj3bQDlBtcg6g+ULb0AC9DpLh1+TIw+xNNtuFpz3OG6CdoGh50lPAA8lmXcmcTmYfJLMPkiPAB2eSDcYC44VxE675JBk+kH8wcNxOChvYkjSTu0kLNphb1pYnQDGB/cRP/EQPHn7yJ3+yWaq68Y1v3J7znOe0a13rWssJ1mYlgRI7DISChST9nToCAhO9FQSBiNUaj7yS5RB1o5XziCw5dqhbAEF35bOL89jG3h/96Efdfvp9O0lwcve7373/yiJrFccTKLA0PdUBbADKsjFJf7GjesmxLRk8aXaWDmm0lRj2il7PcY5zNHa5d8lGj8fjK6dtypAVYOElQzc9+PI9+mfzuUDrPve5T1+dsvpj0zaf/su//Eu3kZ88Gsjn2kOHOtB000MWH08btYcftFld8vDk8TGdSXrQKF9QJo8cX9MP4yfjvCFHRzLSZECSfm7IU74dA4d2gWoKmi+cL6DS8DqockciZu+qXXjVd0mWwTC54qPXgbLr+DNv9sDsgWPPA8kYH5L12HiwCvsbQ7bjpR0FPgxJxkRngmaISVIQAJs8PXvvXTQmRYO8PE932KRk9cckb3PjTW5yk2az433ve9/mdpgJ2WbYO97xju12t7tdu9vd7tY8BXLrW9+64d32trdtNkm6LeQWko3Ep5xySrvVrW7VH6O3smNTlO8igQc/+MH9Fpv6TKYf/OAHu0712tBsQqfHxmIfkdQ2t+YEQbe//e0b3W5jCTDOOOOMdsMb3rDd6U53aje/+c37pm5BhGBLOW0HJvnyCb7JzYrMIx7xiHa9612v26kN9H/gAx9oVmqsgGmnTdLa7TtWPm7pFuInPvGJ9hu/8RtN229xi1u0N77xjT044Msb3OAGzWZm9vgIqEf+XvnKVzYfyLS6ZXXNxjj9QJ7eX/u1X2vKvfjFL+7B0O///u83em1Av+td79rref3rX98Em4It5fnr5JNPbve61736U2z89qpXvard4Q53aPLufe97dz9rr7Y7+WC+4RN8gCcQdk5YYXvpS1/afud3fqcJPF/0ohf1VyWcdtppzeoheP7zn9+OdtA+bdA+fWB1T3u1z0dN+Urgyz8FeEczVDuq77VFn+MnY5DDm+Go9sBs/OyBw+KBJH2OM16YM4wjyVgQMY/jtYM4dhT4qI9BjLFCgTbZ/8zP/Ezf13K/+92vmVytPAgWGJqkWWWpVQOT8u/93u81H3B0e8ykbzKwgmCFworICSec0Cd8k7e6HvKQhzQTs6DKLTRBgUdk6bSKJIAyiQuK7nKXuzQ7wk3c9u+o2yqQwVcARd6tNysiNmt73F4+3b/7u7/bf6Wqz2rQRz/60f6YvoDN5ma36wRVAhOPG2o7n2gnUAef4BXwkzoEOfI87aVNf/Znf9ZXZ0x82mJD16mnntoEKoICjwS//OUvbwJHfpWv7XzCXv6yEiYwsuMdT5BmU7PN5jaWCkysIgksT14ELwK+85znPP29Kl52SLe6+fP+979/swIluLJnyaStrwQ2gh66PS5vr9bpp5/efuVXfqU/2Ue3W2x84aTUNu3Ul2h+EADyDZ5gTrApqDzjjDOaYNMeLP5wyxC8973vbUcrsB+U/WjtE+jioQWXgk+PcfNVMgKC5OjH+ntfoL1gVSY5+tuezG1IZh8ksw+Sfftg9fo3JhRUnvkEnQTqc3MnDuLfcQdaNknfr6KcSSwZxritZRXAxO9L1FYUfJnaBKshJn63UoCG/PEf/3FvgKAjSSMnOLFaJN8TVx41txJx4okn9tUfE6cgJ0nf5EQuSZ98BU+erPJuHU9BCXxM8vbNCMKUVfdVr3rVvnJ0zWtes5XNgoW2OEz83u0jSHBbTjnBmxUkT2cJdrTNJu1ktLvKJum357RVPXCS3kZ+cutHfW4HstXKy/nOd75ehg75giorKL/+67/e2CKIEFAISgRG2uuJGLrx+Rrvnve8Z+MrwY66Fk3pT8zZEV+BzzWucY1G7wUucIH2zW9+s9/So99Kk5UdT9Tw9Z3vfOfmKR3+EowKqqyWWZETXHlEmZ+9v4mM22vs8FSOvVJ0sqmCHTR/wOyGnQsCUmn95PacYMyjz4KhZz3rWf1VCB6DRh+NwHbAdhhYmZMGVjudT/xllZMvknG+6D9pMKWljyRgG1ja9J//2ccGaXx9DScb7UrSZfBLDg2SIYc/w4YvZ1/MvjhWzwHX/TrQXnNIMsaLJF0MH/TEQfw74MBnWlcNbHgmbgaZDE855ZS+2iJoMEnKNyEDZdz2sXKAL1hyS8zj3lYz5OGb6OlTxorN6173uv5SRJOw2ycmDHUm6UEQnsCJs9riMNmakK2cCCzUxzZyJhrlrTwsRPuSWpIehAhOlJOvHHutiAh22GCVRzmTt7LkySbpetTPbtAWR+EkPV+aPDk2wsnIE4CoW33kgDbhaasAiD0efxeoaJPygkd+JM9fZIB6gODGy5+sZLndqIzVubY42JCkT0b0gdJDl/L8hs+uRZG+QsUmetzqszp3/PHHN4/mq5etpZc8OZg+uulD43mc2aqaNgkuYQGc1Sr0sQBWLsG0XdLOef5KDu1Fza9nNehnNhRGg9U0XjLaj55h9sDsgd3rgWRjLDBWJGNuQpdXpnTxDhQfcOCjUoO1ipL0x7RNciZIkyG+4MLkl6SveJj4THTyyQk8TjrpJKI9aPmFX/iFfovM3g8TssBCPUAZt0KsUgiirHjQJSiRR4m0iVkQYtXEKoVgyT4Xv6zRSXpgo372lk3KgiR9FUQQIbiy70d5t5le8pKXNLe73J5hm8lY++iQZkOSHti0PQcfyZdUp0Cp6tEu+RUAJMNPeGTYl6QHI+zRZmWs1ihDJxu1Pxll8dTHLvXxh3wrK26luE3n7bpW1gQoZJRRn3IgSd/zk6Rv/Pa+I6s/bv+5vfZHf/RHzWqF/rBaxV59ZhXLLTwrbfRo63HHHdftZzc5wB5pNkqjnQv2ibGDTYAOGK9ofpbG1zYYFG+VllYPQIOip2Xwt4Kqp8qRQysvj20ATx4+vBUk6UEj+QI+4AuQRJfsBUn6dZQcWbgMTVJkx8lGOtmgtZFAMniV5gP8giRHZHuTQ2vXbmtvcmj9l8z6kqPbB3UNTHEy2mR82LV6WjoAABAASURBVGpsmMrvhN5v4JMMI5KBVcIYYNA32JeBJlWTpckZHzZBmyQFQ1Zz/MqVZ7OyzbreX2NTrlUfLz6z6uE2D0jSP0p2s5vdrL+i+vTTT2/25LiFYxIV/KjPxJukP0Hm9pQAyf4Yk7Sg4cTFrTITNDvsX1E/2wRc6jNReepMnV6WZA+QFRRPoAmA/FK3F0mwJpAQDKlbUGDiVp4N/JCkB1jsMzmqj1/QVb9Jj/+80E29AgV+Ygu76BPwALeQtInv7IkSgGkTkE+3oEC+/lAHHeoXBFql+YM/+IOmLnuA7Guyf4ff2Ga1hrz62cHOSuszq3Y2ZPOFFSNttDLjNo3bmfrD3h7+cluNDnZoI1nnS4E2J+M8qjyYfDKCgpJRBr+CIjbhAW3Vh/KBMmDKI4cnHz0F/GTYkWzGU7kprYx0MoJCdusndSbpQd60rmToVaaAjmTwlQfyVsvhgSTQUQFJlsHK1GBtTLJkJRv0krkgkvX8Rdau+0tmX+y6Tp8bvMkDyfprIFnP31R4G4n9Bj7rdCRZDnImx5qcPGFl469J1mAuzxNKngq67GUv2654xSu2Jz/5yU0gYVXjwQ9+cH91/aMf/eiObZQ1+XuiyiZm+0dMLva9eBLGXhtPHqlDWbfG7JcRRFntcUvHZG+/iydmPEFDt/0tVjmUMYmbRNXlVfk2OZvI7cHwpJX2wvZjmOzVpQ3Ke8IM334XAQH9giEBCFnBgCBE29giOLEnRjntYBd92sVH9swIagQr2kynAM3j5OQ8BSawsR+JrcCnKpQRpNm07CkuAZyARfBiQ7cNyoKD61znOv0pKZu0PY2m/fbSqNfTYwJDgR6f8JM26st73OMevT8Ec25h8bGnktjkiburXe1q/a2y/MAePPVaCXOLkg6BF0jGuWLSB3g1GUrzFZ/jwwIJvkrSg13nEL724QuoBHPqSTZ0K0eObkC3NJjSzst9AXlQZchWGo/usllaPlwyMMAD62i8KZADU95MH/seSMb5u9rS+VxY9cicnj1waD1w3E7UJenFTAAmIpOWCV8AYFI0GSTpwZHbMyeccEJ/Tw3aqo6AIEkTAFiducpVrtKDIZO1iV9AY++HSugyydnzceUrX7l/aoIeqy2CJLdXrF6QYw8dVknoFWh5NT4+WTRZE6jAQQAGm6jZaMVCnvqsKqkPn4x20mtzNBBsWL2C3Z5js9UbE7DJEeYXqyxs1BYBDjpJv8WnPJvI8os2CeDYo71sYLtAjRzf8hU/CwRgwYbgQBltJ0cXnYIrPvDJELbgC6IEh4Ia7dcHgis8egRs/MtOdfOHdlvx4g/9YmC24qW97BFEar++U15dbXEoiya/SPa/JH1FrHjq0HcAj++USdLowrOKhJ+kP2KP1h/yKU3S3yFElh68wmSl5cFJoC2BHNhKQB77YLrL/iT9fMffquwqnyxY5c/p2QOzB45ND8ytOjI8cMCBj4G6JhVNQJsA0CZfExLaxGvCgk2A5NwWqsmKHD5ZOv2KN6GY0MnRiU8GJOMWA57gQKBFnl5l8E1CbFAnWh30wGSSoQOPbXSQFTBIe2KMPfJN7MqxVxofTb8N03jA5mN10Q8EKWyij010qEN5POmyW7vQ8pJhm3q1T57bR3DJyGMDu9UJ2KOeqkPd6gD0Kp+k78US2EjTQyddypMDdAhetKHKJ+m3cTw2ryz5ZEzy6mILPeQBW9gF0GToBkl60IOWl6TveZFmD1zySSS7vDrp5m8+Vp9Mtqo/SbcxyaZ9Vkl6MNImR7I3b5K9iUw2ZJNBs0/97GeP+rWV7zYVXpNQZg2725hkXdbMmz0we2D2wOyBQ+yBAw58kjFAmwBMRlZDTIhoe0ZMqiZOk4FgxsRgshJcmHhhecqT0x5lTQoCAzz6THbSVl9MisnY72OCUYdyAhDllEnSJxCyQJ3qT9I/00AXvskKsEsdyprItCMZOthJPolqOigjIMFnO/14ZItmS+Ul6ZM2ee0hA1OGToZd5PG0hV/oI4ePVj7ZsIO9eGQERsomYyWEb/DpYRtZ+ezS3vIzPl+QU4dAkxyaDB3SdFgpIw/o0H/Kso9edPGUVyZJ74tqJ11kC8gUT/lkBH10JpHV93Yh6Lai5tzif2DVTsBJjzrJsC9J36CuHL0wnepFJ+kBEnodJKPuaZ6ypQOWp0718Z+62YGfpLcbPYUk0+Q+afXtU2DOPIY8MDdl9sDsgbPCA8fttFKDvrImQ7QAxWRkUpY2CftF7paKwdzkalIlIyAxWZhIyJE3gZjIpU1yJheBCXkg2KHPRKwO+SZE9dMrjWYTWROfWzjqtoFXcKM++SZkdboVpIw6ydNDRj6sjPJJ+oTGbu1Qr4mv6sSzv4Ysm+XRr410oulDm7iVF1xU3Wxy+4+MOpVD0yMgUo4OPlIG0CNYI6tuMnSyAU+brNLg0+O2VJL+IkRyfEiPtqo7SSv/q4sO7fIIfdmifvYpr7/Zrb3qIKNOPPl8RQ97QBJZ3Y9JOsZQhu/VB9OjvLQ66PbNMXvD7FHydJl3PfEh2713yeZtL2JUT+mA6acPP4nkst6eWPlXcsmQlQZsSUbQlKTfpvR6gDe/+c3NB2Gdb84FbWlrDjrWsLstyahrXf7M29sDfFmwd+7RyZm2p2j46GzNkWU1PxYcWZbN1pyVHthx4GNCScZk4MQyaZpsanJMxm0Mt4/wTbQmYJM1WqOVg010Jjj8JP0joiYR5UzwAhQTi0lWPeqWLy3fBGsSx0MLnOTZJCxtYmdXkj7Z4KmbDJtMsIIjgRU5k7vJTpp9ZAEbgAlX2uQuX5sEZ3h0sVseO+mHy06BDFk2kIOT9Dc1a4M66aEXSCdjtavsVY7PtJdu79JJxj4X9fFlkv59ND5Vn8mZrMBRG6e6BDjKyCOPVre2CKrYqM3qVFYeH8HkkyA7kEVoLzurLUm67+XhATRgF91o9gN6vaTRhm6bq31O5Iwzzminnnpq/2SJp+v4y6sKBENeqKhvkvRH8emkjz3sQKsTJJHst8X0M+iMxT/lkpG/SHablSdT4Lx62cte1t9V5W3aHuVPNsoopx6AnkKyt1zlr8N0gHV5RwNvX7bLA9oBg3X0Oh5ZsJonXbCaP02XzBTLB3gwQAP0KhQfBvJhgAZTOklfBS7eFKPBtIw0cE7C8kDRUzyVwd8flB5yaFA0DPAKpAvwpvRqWh4eWKWldwJ0FSiPhqcw5aELpjJo/MJFS4PVNN4Mx54HDjjwSTYGbhNBuaQmRJOmiatOoOJLg+kFmqT/eq6JJclyommLI0m/dUHnItllTW70VLr0sUWetAmRDUBwoDx+lVMWJOm3PsiwAc8Ez2by+PQqV0CmQJ4Jmqz8qg+NL3+qI0l/5J4cGXrkw+TxKwCosvKT9LbjKZekOdB4ZW/ZIQ9fcKM83Um6b/kCJCHWgaz200cHOkmXLx4ZwvKTkSe9CuxP0gd4ZZP0AKPtOZLsoTYjddKtDJsFju985zv7Jys8eedVBh6b92oD+dLazWc0CdqUFwR6e7fPlnh/EVl8/SrPCpFPbvh8iOBNu9gsyJLn8XzvjOIjtsiHS0+S5s3e9Auw5XkLuXMPDdgD0CBJP8/wkg1auiDZ7Jdkc7rkjiacjDYkA5ftfDKlk/TzRT/xt/6Qj+Z3WBl8/U0uSfepPDLJRh1JNulTlj44GWOK8w1vFUpGHZWHB9SVpNdbdeIXsE8Zuqe0c4m889WPDG2QT67qQZce+fjqwzeewcqQSTbaKg2c32TQbDhcsJX+rfjJhq0HY9NUfzL6AK+gdEujYT4sGk7Gj0N9wVfTfPJkVjHeDMeeBw448DlSXXCgJ2ySPrGva0+ydd46+SmPHWDK2xl94KWSDbvLhmTwpJNBJzlw5YexhAHIQGSgN7ijvTRRIGLlyOsAPJ3mCTbfOPPaBK8oMKGQVS5J820x74TyaoHTTjutefz+RS96UbNq9tWvfrX5LhbwTTivInALjQ714JH1/qcnPvGJzRu6TUDyy75kDJy+J2bw9DoBT8B50aVVH/L8DJL0l0GSA4fRfUel6vJRGZ+MgCTJ8gk9ftO3ZMnp6+oPQYRzxUqmVWBBLBllBAr6rFZXpd32hcn4IUAnoCNJXyVMsuwz9SbpP7zICSys9KlPWqCrLnJ0oNnEPrLqUJcfH/jK4CvHNuXk4wPl8ZUXhJdOcsrTgy4QQPlEjPMuGT+olC+d8IFAsveYkGzw2LgdfckISpL08bVsSrKd4j2oJLhaX5KubzWPHMAH6KrT+WLFly+TcZufz/wAwudzZQqSdDIZuCfmf8ekB86SwCdJP4mTDXwovOuk364esiAZNkzL4YMpr+hkb/nKOytwksNebXL46jCQ87XBCTZY4VnxMdEcf/zxzT4xt+tMcB6n914n30zTcIOcskmavT9kvG6AjAFOQGOSENz4OKhXFnhvkQ3S9JvIfHDVR0MFU1aUvCbAqo5yJh11GCQNlm6J+uCoVxG4zeWVA2S9iNOkxnayyrBLe5RLDp8P+eFogiT9+ucj/tHv/ObWqgkeX3vwk/TVGz7E41tBhX5TRh/5MLHVvWQELv8fe3cebGtzFfT/+b6/skSrlGCJ4sAQEYsSwYBQDDK8IRIIEAjzLElVmKegjJEhIQaEYAgzCIQwhRlDBJQxDAIyDwIiYwggihZSWKh/WPDbn+7bZ+9z7jn3nnvf+76597x711mnV6+1evXq1f10r6ef3s/Gtxv33Oc+d/vBH/zB8Y3Gb/mWbxk7dcqDpVv98itoVb/gQ159+OrxyP5rv/ZrN+MIjY36d9lFHz3V2OGsNh9lydJHRoqmLHl5cmSMHz+N4/fq7CKSM+6lqx62afuP/uiPbl/+5V++kVeOPvpr1gun9ywsuhTgrxQO5BfU1LfoUvZIQU1+zRTtLNSet/RKz8pdlD8rK19TZzX8ve0+i77s41MBsWt4x96MFY/M3Rzx1/J9TV2rvJT8Ea6uBx7ywMegOg8ebBdXY7I9r566mHcoXx1mbwvX9tsqeE6heuD2VMMv1Tk17EnVkNtTbg27qN019ZqsloyFBW5yWmk1vp3nrt2dM7qJjRXKWkS8l8hLJB3kdti5GneQzgNZDMn+4i/+4uaO2m+deVeS81kOSqvTW63xvNPI+4mcb7LQ0K+uJSP4MWlaDJ0/E6RZqNhFjry6FtCx8GO69wB/6kd9hwpHA3B0vqywx+Nefl98C5ogwE7fH/7hH44ARx/U3AERpOgj/es9U/pTkCCIsCCSpW/1mZROsMYeOWNHXpAhEFF/zTOM+p7+mjayl+3KKaMuebrRNASdDuMCHU0d8h7DCt6NJ2NdeSm9QDk7WcaxmwI/5sxPQD3kpXQC+AJ5IF/TXvXXvE7Q8QEcwM8C+iHgn5dHB3jqgd8MatpS075DeXpWvhrzUbVIJ+mS4y/9rZ+Ba/UJT3jC+EKCHWV8hcjXrPcwDz/C1fTAfbfbLIPlvLLVyYCs0/jnpNf4AAAQAElEQVR58oe0Oi1f+/ySq+tpi3e7qbaAG5WvTrHrdP4U80ymrpetLvRTXcxbqquFXpjWvJi1rU7LV6N+PJMSuFDRAaNmueqAug1d1XXptvuoY5ec+4en7jVhw4HHUwIYgYjFS96OgK1qj6ncwStj8rIYUG7R+Kqv+qrNjoyJjvy2bSP4Ecist4H72Q93fe6Yned5h3d4h82bs73MUVmPw3xTzM+o0MsedVmY7CAIfJTzRnLBkkXLb6FZjNjCpkrR4Q/5kTn+O/GAfpdZQQD/CiqcnbJT4/C4t5LrD3R969GkvlDOo0syHoXqFz8t4zGlvvObeoIMfaFvPA4yhsihv/CFLxxvNP/cz/3cDS7QoJNNypDxjT1vc7djKAhhg4CIneRf8IIXbOpn42d8xmeM3Ub6jQePWcHXfd3XjV0mO4/Gq7efAztHxgTQ/po7Vc6dCeL8lI86XvSiF23axyZyYC3kAh27n64LY52cNsDphV8E2rn8SFZ+yR7iaPI1xzJ80aRnAZ9eKYCTgUvPg5q6F2/JShcs3mGKR78U4NXUtfJo+kS/8aGx4CWu8q5hNDJAGQAHh7j8Ea6WB2478LkdN1RjIaiZ3o6OWylTDXGDGMhUF9pQ5/MqRa+DOp9+neAdJFTD/huprCmz2nxWthqki/iDeYl/1bCluoT0+SJsqE7OWJiMTPBeReBMjzt6i8xP/uRPbsDvlVlQ/BCtSZtWOty5W/wsiA5Dv9u7vds4K0LGHbNAxd25nyPxLTFvyXYI+j/9p/+0+fFWjzje533eZ/uoj/qozduvLbR2jei12NEjsFHGbpHfc/NzJW/3dm+3vcVbvMVmIrVIs2dNyNV4TFON4Iud+EfYxrjhD36V8pmFSeDgx3A9kvQ4UdChLwQF+tfCrk/027/7d/9unN8SqAhu9Ju+8ujSODCWtmsfNIGsoBdup8QjTWOKbnrVzxbjy7ktO4LeWq5e/Y5HRt0ebdLhjeaCXkG0nRiPUgQh3pZuV8G3DQXL5L0FXrAiuENfgTkfaIMxTb/HuM6PGfcWbm3SlmqcOXJ9VGN8L5wO9vGj9Fqzz02qMS4xVzllDvGa1zQ6uZp5MuqomT/kwc/KowF9Jlg75MPpAnBy8NrbJ7940trXK68MgAP28RWa+viOj/i15i4d3JxArqY+ZZU5wsPDAw9p4HPWpdWYAGumZ/mH+ZoyBuiCs/zD/EX4efSauvGWbql8JbkQqlNtqOvzFxZ+iBk1bVPtah+8Jv2Qhv5QQTWqMmmZrIDHBwIKvzHma+zr98Cc0/EzIH6vzORlYTA5Aj8JQpFFyx23xUSbvItIAPUDP/ADm6++u8tHs7D5aQ4LlqDF4WZl7Q543OXgssmRboGRO/Df/u3f3uwQvd/7vd9mB+n93//9N79tZuF07sLjEBOrepWT1mwf245w2gP8i8J/7sT5TP8+/vGP3+x8CIAFHfy/ZC2ixofAAd3jysc97nGjXwQMFrqXvOQl49EYvnL6xLgSpHjsRfc7v/M7jzLqqNlHxolAxSPTd3zHd9w8GiFnbOlL401Q5pyYcuxmj51I+uUFwXZm7r///s0ZMHxBt8DL4zZ6Bc9sI1eN11kIrMkJgLyC45d+6Zc274uqxhxjEXdOhT+0UeDGZ+plFz9qKx+yVf4soJPlDzzXEBvgbHcNkqlZJxzgL6AfoEtrBirqVh7Aa9LZJ89mZapxI6AsnpRuMislR48UjQyoaVeFPPxSE0cgA+D8VY0gT5u1j7/89I4A25lAddSUgSsnXfXKH+HqeeABBT53w+CoxuA/2zXVCak6V4ZAJbkyUPv2VKPd1YXtq24qc2HhW2BUQ3pNSiNz5p/xZNIBJmQ/oGp3xiFiQdBjHvOYzUsMP+VTPmX8Zhs5dLsvFqbHPvaxmx+xNbF5tOWHU31Dy0FmeT8C6/fOLFwOPz/pSU/aBDcWTd8Uc0bITpCgRr0WNguhCVlddqDosChaOCy8FjWLmLosaCZWE7zFRDmgzdXwsyZrp7QaC8DKox3CRfRDmXsRr07MXm3kJ77mV8EB3zqg7PGjYADYSeFX53n42MLG/+h2UtDkBUKCXn4XXEjR4XaGBBX6SXk7M4JfOpT3SEtQjGaxZIcfMfabfMYAXQ6zOwwvgBbw0INuHDzxiU8cZ9E8crU7KZhx2N4YswvlEZpHXR5pcYL2W/ztDgnWBN2CcLLa6tuFfEOWPYJ0j/KUMXbVrW2ul5o7QuRr+rj2qTJk+VhbtUeeDUuPeoD2SNGlZA/xavyIsLrISgFd8lJlqvFNOfWptxpnsfDJk9FOebjgZJVXLxyQBWS0dZXRpiWHJk9XzXbjAf2tLP126Xwz000KGv3K8IXy5NGkVxQe9s2673Y9UHNgVScT+u3qupVyNeurmR6WrUmrDsm3hFejPTXTWyp8CeG6O/TW9XZUl2jBAxcxySwt1Ym/0Uw41bhbN8GZjOywfPAHf/DYWbHT4/GDSdT5BkEOvgXSmaB3fdd33T7gAz5gs2MgULEDIJgRxAic7NAInpzp8bzfgkcfuQ/8wA/cBETv9E7vtHnMsu0+JlsLjglS0CRYUpcJ1ERrQmfHe7/3e4/dAbrIWqi1Bd+CUTPI2am87o/8IbGmTxatWuiVSNfiUo1HnKv9Dp8aG4IPfhfg2D0RAAFfScf3LT936/yvb4wTwQo/C24EB/oE3ZjgtGrTb+oS/FgI7Z4IUOzyCbqUN96MC485vRuqGruEzujoc/XZdRRoP/nJTx6BOFy9dnToNkac5fHozbkkj7bsID71qU/dPvqjP3qM92/+5m/elDNG+EMgpM12EY1DwTz9HufZZazGNSGIN46V8/hWW/lE2e3aRzu1gwwSXNvIqMuYR8MTJLJd+/HJvczLvMyoqxpBHDmg7crh13ypqjKuReMcn98BecGnPuVzdZDTZ8rjk8Njk1Q79BdZctXGPjx2obFTMIpGHz3KLRo5dKD91Xgciq4e48jjU9/e9IoMMmS1Q73ap5/R6D7C1fTAfVezWcdW3a0eMGHVXMhrLnwmH/bWpMubzEyQa3I0MZncpCYxi5oFkj5llSFr8kUjZ7ERwFjgTJgmTqAsICPFU59Jz24AGWDiRqcfb8lbODxqURbfAk1GvfKArTWDHROpSZdMNRY+MmxGk8rDARzAryLoPwuldvOztvKd3Q6HegULHjv6mrrF3W6dIMJjny/7si/bHH72rqa16CsjgPEo0o4KvR5jWryMB3myxoEFT+BCv10bd/5sWH72+MijsOc85zmbs0YejXqRpgXZGBBU0OmRmUdRX//1X7/RgSbYdT4I/If/8B82OzjkPbryxnHnfODOFFl0tde4YJe22eHUVnXZcRLQG0eCpJrfVOMnvnBtCM7Yrn3yeHbLtNFjXdeDgNCXAfi02uxAOZQv1Wa7T5/8yZ+8Gff8+PznP38TtFXjDfoOeDtrRD97P/IjP3K8VJQv7Hw94xnP2Oh2PWgDviCOLc5SfdzHfdz4KRzt8IUBflePMfD0pz9901/wF7/4xZsbDoHutvt4PQG76VSX4PTZz372JvjVrx59GwvsNg8YD1/0RV80ghznp571rGdtzoYZW9pAl+tWG+h+9KMfPV4mu6tq/C6gfoCTd52vPNoRrp4HjoHP1evTu65FJpNDMFGvvEnNJGkhZDi8ZnAgD8jiA0HKkjEZg2psu7tjI4OmDguTBc/iYDJTFt/EqV6Bi0m3ZoBScxveAoZHTzXOCAhe6LELgE8vnXRZYMizlYxJ02LGBjrYC7QDkAPVeAdJtR3St2ufOu2Ha+R7PuEffuI/AYO8vrObYeH2yMgjJIGCnT47dwIZO3kCCgGOhd3BcnfwHjF65OnREj0eW6LbGRHEWHTtFHrE6TGHRdMjJGfHnM8SbBgHxoYg1oL8zGc+c/MtMQebP+ZjPmbs5nnPk/70OPVRj3rUWLQFQIIFj7LsKtpNFNwIzl77tV977D5+6Id+6KZ+3yR0+FlwwF7tp8/Y0ka28QufsEXgTfaRj3zkGCcWfe3DM+5qjhtjmSw/Ll34ZNUhmBOAaaMdFDta6jUm5d0cGM/85JGenSh6jF9BFr8Z3yuvnfQr7+aCbnWjsZUe9aK/yqu8yqYvXA926vSxcuTZoT48ttGFLkBhH3nXm/bCPc7UVtcKG9G0myy92sEGeW12odBrxxePXteqtvENvXDtYi+9aMrBpUe4mh6472o269iqu8kDNRfwaphl4qtOdj4G8cw/E48JaQG2RcHkpbwJyyRo4jNZSU2aZKRkTIZ45OiRmhhr7jTJk0UzQZqATZruXtGq8S2aagRWAh6Lkgm9Go9plGer+qrNhMpWE6xU/fiADFrNtsPRAfwQzqMd8h9E/EFXXQ2/rjbqBwvc2gkQBAgc7OIIHvhUn/hGnh0WXyN3p++xJGPtFAiKBD7u/C2QxodHRa/7uq+7WYgFJhZZOwpv8iZvstmNsKPkG1T6mrwxYvx4ZKWcRyK+reXslwBBgGWnRnAmeLIbZCdHcCBA0R5BlDJ2iQRVxis6G+1a4DkYrc3GrLZZpO3SvMZrvMZJAMwe40yA5LEt2/iAPmOUTo/AvKOq9uOJPjscHssqI0Dw+MxZJvUJADyWFRAayx7xCtbIAvXhux7U5WD3KqudZB0+d63wp29PCgJdG77l5luR7KTbFxPUzb/s1W76+M+1oP/4n88FJ960Lphxzcg7LyXoYpf+ePu3f/vNo7NqBJT6gyx/sFlb7HBps77nA/wnPOEJG/8aX871uGbpUa/xoy+kgF2CIHXKH+FqeuC+q9msY6vuBg+Y7MChLYd5uEnIZGOiBdUQr5keTkomIxOqiUk5eXx5k5gJtuaiigfwTPhSii0o6q3GTk41trrRlMe3MySvjqUfzj46lz52VycBXDXuzMkpr84lIwXooNrWp/b4ol3ldLWfL2u2HY1fHdi1oHr3jR0O/a0PLLT4Uou7snzEp/IWXnyL2+KRXf1GVt8KgvDpdx4HX15fqUd9C7cLwga2KW9c2PkgQze+svTQrTxb7BoJsMjRbzwoiy4li04ejw6gHim6+sjRga5eqYXcQi/I8EjJo0B0Y1c5ej3O4Qs6yMOV1y7+grOzGo+h8JUF2sVOOpVnw8Lpwl821dwhJUMvOb5gg7xUPfjVuClQNx/g6TOpesjB1V2Nmwr1kK9GoKx+/vJoiyy78eFLpzYqp2/w6CYniBMUCXbf6I3eaHypQf30sRvAycNrjkv5I1w9DxwDn6vXp3e2RbepzeShqNTEZEIHcDQ4vlQe3YQllTdx1gxOFo5uglfGJC1PvvYTo/ySJwcsFCbEBcqqW/lqBCt4ta8Pb9t96IObdHfZIVuNVD34eEtnTVu2ax98uumo05PpouHXad614lcy0d7DhvGDhcquj7v2+++/fyx0fEpWH/I1nD/5W3kpuvIADSy8GjsoxhWahU0ZOuhcqTKATO3L4Bs7UvWQqclnC8Aj7MqSKAAAEABJREFUoyycfrJ4aMqgq1se1NTBBoAP4OTpWHLK4aELIOhWn8Xb79b5ujz64rs+yIDaj6mle+mqRuBP/7IVTzk09dNZDR+SWTqqUZadS0aKTw7A+Z0uetlFJzpaNQ5Qy6PTVfMbYNWoky2g5jVFji40ODBG6FAnP8gDcvhg230EOXbt7Aw6YI6+9OzY43pGgy898CNcTQ8cA5+r2a8v1VatCWQZYYKpxuQCN0nVflLedh+T1y45kZE3eQH6wCGNLF7NSZFeMoAcPhzd3SQwEeNJlYVLAZysMsrKw9ckXY3JHt0kvcqQrWkDnrxyZKRg0ZUB8myoxuS/aNvD5KP9/FKN3TLtt5hL3Zl73OEunRw/SckDLtJP0gXooFqkkaIB8nQM4u6f8YcmrdmvO/JYbKXo0trzVr5mHat/6alJq0Z/qmvVSxccDRhP27UPOrQafqALrWYeT/tr5gUPdFjYPUp1RkawSE45UG2rzMpXRE7qYBM9Ndu3cEKrDPzQHrg2S8nTQYa8fM065GvawN6adaAD5ZUDyh3m0RbQbzysfDXmBjqq0Vdk5KVLl7xyaIc4Wzwe9VjR7rC2KLNd+8CrUQf/0rEdP1fWA7ca+FxZRxwb9uB4wMRWMzCoOTmamNHV6Ku+zlv45ohzEdIF6EBeusD7U+CL7sCorxujLcAj5xsxzlY4zCpP1tkNXxOWoku/8Ru/ccOTZwf8EOhDp58eKVg4vvxK0eErhdMnv8C7Wvih5kTOH9VYoCrZKw0WJg3kAwsVXICKbvFBl1ZjQULfznzQyNXeh4cieBY1KfpKq+HnRTukH8rjnwWy1SCrfyC7f+hAW2ryLaA1cTwLbs18zXRXdCzkdJGRByu/0qXLIxy7Eh474QkW6RVUsV1ae910HeolU432V9ij/po4Qk1cOXUAON5Kq9EvNWW33admP/CBMmxmjzK1l9uJjvrJVEPPtvvULL9DT2jwmmVrn9aUXTrIwaWADQBNm807fCd/aFM1Atbt2qcatl3LHpMr6IFj4HMFO/Vua1I1JjGTTzV2TpzjcPflWzEOfDq06uuuDoz6lsxK4cCz+UNA81Vc4OvD8tJVTkqeXim+4EYg5BDs533e521f8iVfsvkKrMOyeL5aK3Woli72wJU91CMPlt6FH+bRzsKylRw7fFXXXaivL1sYTMiHsD0MPqu9mmoxAhbxmrsG6DXHDB9VSLcE1UttIauL666LeRpYe/7yk5QfgKCQnAXdAg/Hl94NUD1gM+p8HXUxvRqBnPnGWOIrPgKCxMMxdnsGHkvd6x44Bj73eg/eA/abgM5OyL5V4hsifh/LN1583dfPCEjf673ea/MCN9/6WCC/YNHI+VaJPJ4UDQ7kfdvDC+XI+YaQic8BWAuFsyTeyuuxikOsHrF4yy6bvOBQyiZ6Hiiwhw30sVE7nTdQj2/LnPXPPdCtt23iamvNBaoagfG2+1io8C1Wu+w45Kqvar/QVSOQqdMp+QW15y3avZrW9W2pTprDZ7XPL0Y1/LTyK61Jr/NT/l+y0ppy8AcbqptWURfL1GleNcZQdfLbZstfdVr2phUfBa6MB46Bz5XpyrunIdWYcKtTRgmAgO1vZxS8t8TXjL2ozVdV/RSEr536+q53tNwIyJAlA6fH11bhK5D6x//4H2/e5eKbIt7/4gcp/cCkb704HOqnKZ74xCdudp98y8dL3citR1DK+kqyYEU9bJSeB3jgPN6i4bNZqq0O8nrztPMt7kYPnVWnfXfIu9fxmm2rRsBjTHgEYUFyNy7ogQt4tt3HQkxmh45xJT0PqsGvzmPflFadlK89frZgdYp0K5lq1HFemZq86oRdMzjUfoBRnfht232qsYtaDd010x3rpfZX3Xbd1Uk7KKl9vkK6EIyV6qS8MbTAvAPkjTH4hYqOjCvtgWPgc6W79+5onEnGZAPgFjWWVeMdKxY72/YCAKm8w4gLlz8Liye1i+OQZzXe3OqrxM78ePW/4MfbYp3dEfT4Kqx3sXifiPf8+FaMt7iyzZt2BUcea3kXiqDIb3b9wi/8wvjKezV+d2jZou5DXP4iIIenjSZngd/CDyfgmpM2/1xVMAZqLtZrMed/7ZWvoCfAP8og8J30pQHVWFDVXXtc/jJQnYjVHkes6/O1p1XX1c1Xq+yhXw5x/FuFmnVV1xWthh114/RswbqxfHW2yKXydX65athJCX8AY8w4Mp74Do5/hIefB46Bz8Ovzx/SFptw1kQDP6zc5INmt4NMzckKnRye9EZAxm6Bw55wugQwzu84wOyXrL3kDR/PZOcNvF6I5iuu6B5D+Y0t5QUn9PktKK+2dyD5sz/7szcvi8M7tIX82fyf/umfjvMFeOcBeTY4xKtuee2toNeVHcQr9k9fa5KFqBoLVM2Uz/D4aOErz0/whxpq2nZevXUxj3xNfiV7CqqTtp9iXMtoL6jG4Vs+qRkw8k3N8tu1z/LrtewdS2rWU90xnXdSUZ22i2+AOmr6ix/RwPLjg+Uv9R7h7vbAMfC5u/vnnreuGpP2du1j4rHgmXSk8nZ34AKTmpMYuiLVyeJQE0cHNSc1Ze2omNBMcN4k6xyNnSD11CyHf//9928eNXnhWc2Xqjnb48dN2SEgoVuQU212h+z6eGEc+/Bq6qt9eiN767Qcm9SljlVOehbUdRWhGgEeP1SjifoNoo+k8vyhX+XJLp78wwGqMfb5gT+0uSbtEMd/uPlG+4G2g0p2gPwCBL6pPR+tGo8Lt+PnYemBY+DzIHf7w119zQnH5LOAT+DSmougiWotctWY8KvxIrs16ZOxANbke2RWUwavJi7gcW7Ib/+ow3s76PC6fo+4vNJeng2CD4ed7frgkwd2Y7zwzGvv/WSBoGfZpy5ATrp0Hebh6PgLl6/GhIsOaral9im7QLVd5c9qY3XS36u91Ymfltx27cNvfCk9BOzD/MKrcQYG/0ZgbOFX40AsXD3VCNTgi7Z0rxT9VkFZZaTnwarvUKamrxavGn6qfVptPkvmUDd6NfyhvXhLTlqzLLnzQBn9ISVPZuk4TBcd7RBf+Wr4dOWXzGEKB2QugmqMHXI1cfZVSKMOeVCNm7CavG33oXeXPOR/5/mOLWfp1eirarTlPBm0BQ95Q+7RCo+Bzz3acfe62bWffG7UFhMWMNEKdAQqcBOEQKQaEz/etvs4O+Mx1Wd91mdtzvT4rR9BDLrfCnKYeCc2XvImxTNp+O0e3wCze0S3cn7ewLt5fM0djTzZagRkK48H5AF7yQF59tJbN29z3VyGzocrLJ8etr8ai58xgL9gyQhaa79w4C/eYWo8ya/+IrcAHchX0JMFqWZ+EG/xH33GC6iGTiqqMa6rseBt1z6rjcvWa+RTCZ2ATm2BG59SgnTg0VHTdjw08mTOgyWjvPFM/lDvKkMOyNe0Xx5UI6ikAx8NrHpryh/y8OUXVKO/ay+7eCutFnpXpny3DKt9O9D5tBr9v3agt92HH0A15h+4ftixTo0R+bsM7jpzjoHPXdclDx+DqjGB3ajFJgELlwtc0CNQgdf+4q/GIWlyDiL7oUrne/wAonfn+Lq4t9z6dpVdHHImfXo8cqo2L4PzI5h2iRx4ftaznrV94Rd+4eY9O5//+Z+/fdmXfdnm22DKsFd5k7cJm11SE9ECdpvEyAJ0KajZ7kr2BOp0/oRxRRE+ATdr3lmZQ7/yu34gs/qmGuMKDw1PHTXplex1QJ4s/foPrp/RCddcoA7zSw7/dkAd7KeTLnUf6kFHqzne4coYw4dyZ3EyaNpfjUUU7VCf1zjUbFM1gq463zfKbtc+dMgDNl8j3zAhW40F2vVSsx720aFdUr5AO6yD4prycLqkN4NqjIOL5OrG/IvKPVD6sn+l9C1cCviBD8xP/IHGP3BppdgIImvig3D8dykPHAOfS7npKPTS8MC6wC0+LnxwiJssTQxsc1DZN7I+/dM/fZM6syN4sXOD9qEf+qGbczoOLpOnG5hgTCZovmX11Kc+dfuET/iEzS9S+5XwZz7zmZvUiw0dcv61X/u1cbdlUmKLx2jKsqU6WWDYuu0+UvrVtcteNxFXg1ZhP2yhGn5YDqgWeiqtuXjyZ7XxP9/rDylh6eILEOTR9cVZQAfoUgCvWX817KpZr/FyuHCTf6BQ89uC7ARsXzrl2bNo0mo8stlu8FGGT5ZITfurQaKHbukgXPIfeeOZD6R0AMWrE1/JnwVyyv/Jn/zJCIAWTo4+eTaTk2pDhT2g9jgeqD1tCN0j/9i+TK19G/iAXwEcuNmrGfjyC/+gK0+OLjT5I1zOA/ddTuwodfTAS8cDLmgXNnCx15wkLECCHqnt4B/6oR/aPudzPmfzmMtLAb18UCBjJ0fA86Zv+qbj7sjEsVpCH5wOqUdbDkYLekw2ZAVOH/IhH7K95Vu+5eYdP4If3xSruViRo4d9NW2rxsvS0OiV1uTJH+FiD1Rj8bxIoho7E4JOMnyvn9ZY4Gt5KbCgykvlFyh7COjGGhqdFhS4sYEH0MjgA3hF7LagGoEyXQJydgJ61VdTt+Ct2pxdwyOz3eBTjcCoGgFGNXzGfn6jW53GuxR9u8GH/GIrT569rjv24NED4IdQnfQnfjXaTI+y2lKN10WwRyBrJwpPPTVtV/bQju0KfVa7pNVoWTX8tO0+NWnmMzJ8wT816TuR0b/SI1zOA8fA53J+Okq9FDxQjYnbhV6NCdQiYAJAMwmsd/Y40yNvZ8dLDF/2ZV92TBwmWIsX85W1ACpbDb7JVR6PnDw9JhaTsvyrvMqrbN4H5Jtiv/RLv7R9xmd8xgiClDFRK68esnTI17SXHvntBh/1gRuIXGXWLbWNn/SLQnDAxysPBysQ4nsBgx1B9AU1+0d5UHOs0UNGOXRQk6e/9fPirVSZ24VqvBvK2DnUfdhGY5ZNgg32wKUX1YnHtupkQaQP3fhUHgjapWSXrmqh56ZkgXKuw0Obzi1wQFQ/QJLSU43rcNt96Nolwx9SNvNLNeYBZdDvdajGXHbYjpptrIY/+EJ7jd1q9KO+q8nHO4RqO34u74Fj4HN5Xx0lH2IPuLBVWZ3cwVrQfAvLYeT/8l/+y+b3tJzj8U2tD//wD98e+9jHjolTWROFCcSdpEXLJGoyrcZEuiZeCwvZmtvJ27UPGrTavOfHz1YIrNT7nOc8Z3vBC14w7lQdnKYLWLyqzaJSU1/tJyV20bngbH7Rj+nFHtCPNX3Kf8aEfl79qI/tGgh+0fULbdJDUBYdLHzx0Wrff/gWerrxLPxoNe1Au1VQnj5An/Laon0Cail7pNpGTpklS/5GsGSVq8YupLJ04q3xDaenGgssfMHirbzrCA3Qw040NoIlJ10yUnl1k5GvxnWKJq99rp21iwSv6X9lyNVpX9fpvDruBdBewFYpWO3TJ8BYQxOww/mZv9GU06eHeTrQj3A5DxwDn8v56Sj1IHmgGo+gak66f/qnfzruhlzI6yJXtYvcBGtCdNS2iuEAABAASURBVBfkhYIebX37t3/75mWE3rXz+q//+iNAMola+NaEaZKgA30tLAITdHrVY2IhowwevGYAg6ZuAZQD0J/0SZ80Ju3P+7zP277iK75i+4M/+IORN2mvcuyHA/qloGY71QvQHq5w2H444IuVHvoQvRoBK3z1HZzf9ZEFQ6qPgbd061djZqV01n7B1Dc18+qtxh03OllpzXrVs+rYdp9qyJLbrn3ogC6aFJylkQN4bDU2jVnjzDum4OrTHjJwtmiLPH3KA/jyR01b0Wq2C+6aYTtcGbrolq/GubWa8ks/HnyB/CojZSsaXXA2LNna28Hm2uuuxo2BRR2PPcov++ijB8/PzXhcTTc5UI05Aq7+2wV1gPPKX0Q/T/YsTVlwli6PDirZATV9VY35ix/4QPv4mQ9+7/d+b/Cq0XbjGc9cVZO2HT+X9sAx8Lm0q46CD4YHXNw1L3z6q3HXaXLAQ3OBw935oDtg/M/+2T/bfuRHfmTs8PhpCud4yJlATQYmBrLKr4nE5GkBkafLYkMGnZzUhEOPPL7Jl75qTDzKvcmbvMn2z//5P9+83+dLv/RLt6c97Wmbt0Pbhdp2H3qWjmpH2cZkte0+7FPHDj2hsUH+4QLVCGD4Qb+CavQ7HP3QF9XJwsyv1fCd/hEA+xbfj/3Yj236Rjk+/ot/8S9uDqa/8IUv3P7rf/2vGxmPKQUZ+ke/1r7OOr0DQYYd5Nj0u7/7u5tv9/30T//0GAdo+OpikzGlH9EAO+Qr6In9I3PwT1m7Ut/zPd+zffRHf/Tmt+H8hpzdS28fV68dRfawfdVDt7JULVvUSw4PXp342cL5fd/3feMMnHKAnPJLVlm4FOBL0cjDpcqo08/AfMzHfMz2H//jfxy+5yt85UA1AkNBnL5iOxm/i+emxY2Db0qSVQ7A6d52H/3liwa+WMDPdLCFHWRq+nYnelf+1Wn7ap+v07h2V2Ns8ZE2aqubLWPbjd2Xf/mXDz9vu8/i88kuO/pZeoTLeeBuD3wu14qj1D3tARe4Brj4pTUXIROhCU4KqhHsmAR+7ud+bnvP93zPzUFmj6FMqsqbNKqxiC5ddNRcPNHUt/TJKwfgAJ8+5eTxqk3QJAhS9lVf9VW3T/zET9we97jHbd/5nd+5CcR+8Rd/cUz0bFgT0tJhoqJLnn44qMYiDn+4AH8CfuAnPrGw+b01vrXA1xwDfMl3gho8i6iUDMBzoF1/0SfgrUY//MZv/MbYjfMY1IsovaFbkGH3Q1l61M+Wbfepxu6jvNceqBuQYZ8Ayt03e9EAu1a9OxVj52/pxiOLTl+dbpN62C/9oz/6oxEcOZ8mkPfqBYfpv+ZrvmbQ1UGWLvarG23hK2+hRCOHJgCE2xkVpNtl4SP+4m91s0074VJ55eD0SfmKHkHY0k9ecGKHSl3k2ARW27Ufne01x7r3a7l5+fEf//FNSr7mKyWUU49+EmS6mXjbt33b8Rt8dAHyQP30kr8dqEYxegZy7d/Z/DXypZNqXNNn9cjXaV419NZMta/m/KWN5pw3f/M3H2cM/YYgP5PRH9quHymoWR5+hJt74Bj43NxHR4kH2QM1L1oTwwILjUla1Wjy/+bf/Jvtoz7qozZ3jB/7sR+7fdAHfdB4fw8Zi42UbDVeUFiNCchEYRIxWYBqbLWbOJSpKQdfQA4fwKtxN1aNcz0mpL/5N//mCHic+/n+7//+gZusTfQm7mWLdNt96PpLf+kvbdpV7SjbqQBtEB4m//SHfuEnk7m8oMK3877yK79y7NB88id/8ggq+Z9fvZvJok1e4Osxo8Wbjhe96EXbP/2n/3T7zM/8zE3AI0DFU4egwiF4QZNzP9/1Xd+1fcRHfMTmkaVdkNU/XG8cWUz8RpsdGDsO//7f//sxjmp+swpfsPvxH//x2/u///tvznsZD9VG1i6IoFg72CEwYKs67UJ97/d+7zhvY5EH2kMnez2u9ZMqgnrfRPzN3/zNjd3GFBmydhd/8Ad/cOw0qoc+MgIJAbjdI36y2+VbiN/2bd+2kfn1X//17fnPf/7YAbMD9OxnP3t7xjOeMXz24he/eBPw/NRP/dT2uZ/7udtzn/vc7VM/9VPHrpnXQ2if8asd6uBnQY9+0wY7b3Zx+IRO59/0W813bDmXp33sVMff+Tt/Z3v1V3/1TTv4CP2v/JW/Mm4uVn+g+yFhoH50OvVTNa7Hld/u0Ecdd0jVhWqq7Ww9NeeDVYhfjV1y99133+b9YuYNPtQPiy4Fi7bKH9Mbe+AY+NzYP0fuQ+CBmhe9yb1mUGIB8vLAatztPe95zxuBhYv/C77gCzZfVzfpWQxMEC78lVZjS3jlLQL4moJmolC2GguaPJ7JBk7GAlONyRVdeXWZjOXZaqEm59GEdwVZCJ7+9KdvFm93xRZkd8hk1Idmd0Lwo55t96Frl5wEQPCrDtWmf/lg+UYfCUos0HYmvEZAYPlVX/VV28///M9vXiFgy59vnKmy+/It3/It4wWTAhs7B2/0Rm+0OdfjZZMOoPM/X1vk7XhIBQUeWXltwSu8witsgpOf+ImfGC+wtLja6RAoeAzjTtvLL7/oi75o7DQaFwJwQZbx+Hqv93rjTpz8p33ap20veclLtm/+5m/eLOp4HgU5fI/vxZrv8i7vsmmX4F17LPbGs7HFD8aTgEGb+UBQ9k7v9E4jSDLu+IjcD//wD4+A5Wd+5mc2tniM53GTMaZ++n/5l3953CQIGAVezskYv3ZbfvZnf3YEN1/8xV+84WmrIAhPQOn6YgN/22UQ5BjvP/qjPzp2OY1vQRSe/vA4jq7v+I7vGMGTQEnQyjY26RN9q72/9Vu/NV4E+pqv+Zpjt1TApF9cB8YD/9IpmOIXZdDsPKGjAbJAm9AXVAsdae3ztccHc/evGnPADh1pzXydn5I7D6oTcu1xxDqdXzRtBvILah8UVWO3jw9dL1K+gEv5wfyib4yLs7qWzmN6vQfuu550pBw98NB5oOYOyrpo18VsQrYQmOxN5N6i/Fqv9Vqbn494jdd4jXHHJIhw4ZsEWGwCqDnJWCiq8cjDgmWS3HafatAO8zXL1Ey33Uf5XTImHpMreWDywTMxWyThApq3eIu32CwY7LcIWmjdnZn06VHWJG4BcPe7aGyDr/bDrzposyBDWo0dDb7Rbv3ph2T91tr7vu/7bgIUCz1ZPudHAbHgR97uh0dY7/7u7z4efQqI9YFdH7LVph+U1092GIyjD/7gDx7naewa/uW//Je3RzziEWPRFpAIjuy6eOzkFQYereo3fa+fvNnbzsZjHvOYccaMnHJ4xqw2vPVbv/XmFQt+G84YEeAIorRJMGQXQzss6Oxl6+/8zu+M8S2IVpZObeQXdbsmBAr8ISi000SX9rku7BDZjRHkeDz0Oq/zOpt2wr2byngVkFRjp8UOmaBJ4CNY4TO6qo2dgh/vr1KnMStgFLhJ2eigvzarT39oB1/if93Xfd32Zm/2ZuP6qYZvXUeCJG1+5Vd+5U0b+EZgq/185NGWRVyAZGfXG9fJC2LpxwP6kz64sncC6Fx6DvEb0RbvMF1l9Rv62TwaQNcm+IJVRh7PnCb1OJ+vf+AHfmDsVq92u27Mf2SUUf4IN/fAMfC5uY+OEg+iB1ysLm6T2MJdyO5q/uf//J+bQ57unP3Oli14i4fJWUAhJbsWBzhTLRImCUCnScFEUTOwMeEAvOrkTk/ZagRG2+5Dzy4Zf3RZ0Cwe1XhcZaKmw6SPbuH5F//iX4yvvltgHE7FszDQRQf5auhc/2p/l7doVznlB/4Q1Op3fa0PVyBrlwbwKTnBhEdVgiUTfbVZIPWhYMY4sHujPyySaA7NVmMnR//zOz10eGxAD5rfbnMw3tjBY5NFF40edQi+Xvu1X3vsylmAjSXBhwPub/VWbzVeqaD8Ix/5yO3Rj3705hCqnRoBgJ2R+++/fyz8HosJFr5/91hU/65dKfVU4w3hAplf/dVf3ezYrEdHAhIyxp9xzxdkPO59ylOessmzS3DizNvf+Bt/Y+xUev+UnRXltItvtNmYlAqWnvzkJ49D2wI7egRXf+2v/bWxM6WMftE/fKduwQpfCzZ9m1Jfqs9uG3ltf8ITnjAek/3Kr/zKuJYEN3bl2Cfw9KiLHBBU2Rmim336RT/a7VJe/2ibeowFuuTh5g3tqLhzQDWuZ5na42fzFdIAugey+1cNm7dzPtXQXTNdInV9Hq/29NrjeGfrRAPV2OEz7vjd9aHN+sEjdYGt3U7tNq7J0MUfFRVHuIQHjoHPJZx0FLm8B1yQYJWAnwU8F7b0LLiYTX7uQD/lUz5ls53vbv5pT3vauCs3MZv4yJkMpPL0rIvfImQykKKvCdIkUo2JjSyZbfdZ9u3Qkz88NpIDdJm8TdAWIRMOYakJ36LJbj9v8ZEf+ZGb3wlzHsKjFBMVG9VDp4WT/mpMpPQsHhyQk6ID+Plw71FX2/iE9fL6xmKqP/mLr+3mmPQtxAIdfaAvLYwCA34hb0xYtMlaXOkSOOGj6SPlpBZXj6Tw1G/R9RiKDgGCvrETI3Cy40C/szMe+7DVORg7IR4h2dXxSMrPo5DT/3aT7PzZJXrxi188Hn3RZSfqq7/6q8cuk3Gx3j2lPmOHPdonGBLoKGNcgRWo8JOxxz47VO/4ju84Hvna0XmrXQCmfWu88ZnHVgIN/mIfX2izQFG9doGe9KQnbdrhkL6dVHQy2mLc85tyAiN1ClTs2gCPzMjy96u92qttdNlFskvk+vXYzjXKZ8a7svqHvcA7t977vd97nNnTn/ygTrKCTbsc6GzXdn3ET3S6KVKvvPaxo+buMTl9pQ149JFVN3ngZgTtLK4sXeyQ/uEf/uGYL8jSxY5DvNrYgq4eMtpR0xZ5dDQ4u7SHLcrIm1PQ5NlFVhnXAPpqr2DbDqK+YIO+wdcGZek6wuU8cAx8Lueno9QNPODCA0RWWsleB4svdXHX3O1wAbuQXfS+pm773URpy91XfE34Lu6VkjUxVePudjv40Eu/yQvAseF1vV3VSQBCDtRpmkVF3XTQx5ZVj1QZiwb7nfEQ/JjYnXtwwNRixuZq7Bwor83VeGxHLxrddElr8uSvGmjf8lvNswwWWP6z2PGbhdMukAXZt+gEInZEHCAWEAti+M3CYRfFuPnu7/7uccfsEQl/W3T5mf8sIM7eCEjoVofdRGdM8IwnOj3Cco7FQoPvkLDACo+MOi0+2iBoEhTpe3roFWzQ57GQxdvZL0GPYElwpy12SQQ6FjD62CfAUee3fuu3bh4VOUNjx+MVX/EVx6FfdQjO7D4Zi3zgm18CEG1li10mh4YdyuZP56AEUezlJ18Q4Hc7QcqxSYDkEPXaYRNsqYtNZLWFD+1iCQzsRNmtURbPgu7gOT/pLz7XPrtm/GVcC0Ls4JAXpPExsDskSHPOSh3qdK2xT7uNBW0TrNoFEnDxu3NXxgPfORcm0OJLbdF32s4/xgN55Y0dQYoXsCZuAAAQAElEQVQ28INxwCdktB99BcLaTadD7nBnyDwCFQiZl9QpQFdGICxI15/K8ytb1G9corNLGX7QH8oIcuTZon7BkLFjl1B5j7XYwH52CsCdJ3QTwCfswuOzI9yaB46Bz635666Xfmkb6GKs/YJd+wBiXaQmOBOWCdEFXnN712RlEnDHbML0aMBuj4mUrPLK1mn9q8341co+aClbqpNgSb0qk2o/3KL3AR/wAZvdAAvEs571rM3hUAuKhYUsnKw20WkyQ4fzDzp+JbkyULM91fCh9lrsjAULo8XdomKB8IjTQi+QefTuMZLgwpmQ93iP99gsnHyJbpFF5zc7IR7HvPEbv/FmJ0LA4ryJBeMN3uANNguvg7wWUXSLrPqNv2oz5gQcFi6LnEPO6rJD4lGrgNYZFYu1hfmJT3zi5t1Ozu342jwbBTAefTn7BeDssyjbXdEui54+17GCIXXC7foItOwe+naXx0uuB+OBb9TloLSydgXYI9gRCGizx18eu7phEDzwK912WYw5QYlrSxBowbU7ZtdnBWX0CUb0i50XPNegdlh4BVH0wPme/7RJgOoxoQXdDhc72Qz0C51odqwESxZzwRb9zgZpuzpdQ/pCcIemrLaireuDToCujIAZj7w8XArg6PxAF5wu5eFk8OCCFKkyAI890iUjrzw5oG4pIKccGSlQD7oUHagHjz1LFzo5fV1RN85I8bWyCHDl4FJlqnEzJY9+hJt74Bj43NxHR4mbeKAaC9h5Yi5GF7MUv6asScQFbsGpxrdL3EUCk+CHfdiHbSZaC9sqK625O7BwOs9CzTrO0u9Ufk1C1ditWbZIF2ifhdb2v3NKFsOnP/3pm8DOpKfd7CEPl8qbyOCgGtvs8O0KfrS1Gi1bCxjfCAL4TUBhATcGLMrOx1iwLaoWXMGPwg4iCzDlBQrO8PCZvN03izYZAQRd9NDt99cEIBZ+Y5Q9+pY8Gedf7Dg6vyLwEiQJJAQZyrPxCU94wjjgDK+2+++/fxMQKPtu7/ZumwBJQCRQoUsw7B09HjfVHD/qpV+72KQsHQIwAZ0AiU12BPiJL+hwxsdX8h0EF+j5Kryv4Au+tEd5upz1EcD4Or3DzuwXrMg7iyYV2Ak61eeckJ0qizI6mwQhgpQnPvGJm3q9a0ggJbgSDDrwTbev8n/cx33cxveCNP3Dp8oLvu7f+cd4t4BLzQFobNVnrhtl+ERb7SA59M2Hgiv+rDbzgzbzicDJOGGvdtJHvzNIeNXoBwfVPa4TCPMZu/nVozn+Z6/xwDfGoSBNv7HJOOJzMsaRtvORNjh7IxhkNxsdKud/gbIg0phjF93qNt4cqldG/Wwx5ukWZHsxKl3s4jO7VIJsPuSTFSiRUY8U8J/0CNtNXXAMfG7qoqPAZT3gwgNL/hBfNGl18qI3E5SJzVdmbe+bNDwmstiYVOgwoZk8Qc2yNRdM+h5qYFPN+uGgZr5mimaCMrHZgbBAmfAcfrZN706d3eTW5KV98Jo68OWlVw20G2hXzcDXWLBTZkGyWAgcLRT8COAWC3Rl+cYCaTGT8i8+PRYu48dCwa/K1gw06PLOGAG2+vGlgB6PLyzy+g6wxRi08NQMvOECELsX1QhQ1ac8e1Zgo1y10cE2+tjCvmrcqatfOTqVVTeZbfdhvx2FxWe7tqvLQkkejqYO5bRf3oLNDnl6Vt3Lb+oR7NBDnk3spZM8Obr5lY307UzalFOmGu/RwiMHyKqHrprXKl3yUjI1fUif+tTD9mp8A0+gR78gjIxHPOrln2q8ZJLddGkfXjUeeauDLnrx+Y198sqrCw3OLzXbQLbmazDI1uwbvlhltt1HGXzpLjvqlFdenl2Lxw72aAO6OunCB+zQVuO5pq9W/1XjkS1f2530mExwT56Oaow5bdt2H7pqP2/sSMe/G3jgvhvwjqyjB27bAybSVbjmBVkzdeHiuVg9TvDtGDsh7tps07vjqUZwZMIkb6IwudArX1MXPQ8l1KyXHRfVi6dtJjsLFTl3417s5vGFA6jO/XiMYmLEr6kXrqx0Qe15i3YVUv2oHfzFD9ptJ8ejKBO6BQOg63+4HQL5VU6KRgecDBzwvcUGTgaPjMUFTZ4udZOtxvuF5Ne4q8YCI/iwwC159liE6Fll8bWJ3m33kaeHPuWAvLYpdwgWSeXwAD34xpDyHg0Z/zu1Y7GlhzwZ8ujkpPLKS9lAjo341WgPPvu33YfMLhltl9JNduHSmtcjXexY9SqrHvpWWg0b+Z7f8LSdrPJSNDq23Wfx1HvIF/jYfbLroc6d6NhhVZ7/yQI89lYnfLKA7J/8yZ8MejXsWvVKwbb7VOOxUjV2r9m02kNGfic2/theU46MujHYUp0Es/Loyioj1UY4OrvJ1CyjHvrQyBqzaHbs7IjZLfQYUX3k8LSPLrj0CJfzwH2XEztKHT1wvgdccGBxq4WepOtCXwQXrrtCB/nshDgDY+vclrvt63VRS00AJgsXuFRdYOmqxkRVM130BzNl06F+eTZVg1xzEh2Z3T92m8ycgfBOItvfDoN6V4uDr9pWjUl52320e5eMv2pM2vQPwhX5p838xi+rScaJHRQ7Kejyq91SZQQt/FmNO38L4CpPBpCzqPCjPCCHBld+6V55Y7Ia7xRiF3m0ZYe8MkB9dKhHeaCMRR5POXLoZMjiVeON4uwgX3O8KENeOTieeuUtdNXYMaIHbemlW7lVBh9Pu8nV1A+nE58sGbg20aEudMERmjwdeMqpAyhHDh/QS48Ur2afkK1GAFD7gIlO+pSR1pSB22WrxlhXB1l+8ojJnKA+dPXgsVM9aNJqvN+GLrLkqhHk1bRh232UxVN+lz35O7SJTE3f8QF9BJWp03RtX/Xj06MM29miLvrgdEjx0chWJwEX2epkHqBP/7smPCqjUx8pD7aDT027DkhH9AYeuO8GvCPr6IEbesCFSkAKqjHRbLuPPNihIzCRuujRTBa+zmunxzN85xIEPrbJTQYubhODMmRNAGjKotEjvQjIgYv4D4ROb80JuuZkUzOPR3c1/GBC3HYf9puoLH7OBfiqs3MTvg3kRXC+BUJGu5Spxt03X4Cld6U7lff8n/6txna+xsjra+1fd7r8UdPH/IC3AM9uiHLVGGN41QiI+IpPpWSBMfT//X//34ms+sjgAQucflKGDfJ2YpRDUxd59eBVI5BhB13VqX6vNh9llQP022mpycO3oKmPDfLV0LPtPmjKq2+XHX/yELwFbGMXujpq6mc7Hjl8gK9dcDx5OuXBshONvpq66JBHBwunA15TDk5Wn9FdjcUdTVur0Ufk6EGvNjtE1UnARK92s4kM+Wr0X00dyi9QlzLkQCUZgQQd1Qisap/WxFf/KaD95OnTBjx5UFOnOtmEhl+NPqupD4/t2+5DX+3pO9IY92zlD/XQU422K1cNffj6UH8JDo01+e3ahx01baqZXmMdkxt44L4b8I6su9QDBju4kXn4YMnAwco/0PRQl4vcheuCdXG6MF3MLlZ0E4OLXBnPzP0OkAUfz9fWBQG+JupbHuzyfL8ak5QyoBoT2Lb71PUXOJkFO5ExOapTHbXXhXe7QP8qW9MGbUerRp2HeCV7AvxD3mTmfRwORfpKrQOmgiCTGl8JkCyOJkw+RNMO9S9YShd95e90uuqT0i0F8LOADs7Sz+Zr+oUs+/kE6C+ycGlNOfiiKVOTzp94i7ZkpHjSpVNqTJKvWR6+6l860ODKwvH1AxxNvhqPYdHw9Fc1Fqpt91G+Zh0Lr06+kl573k58BAX6mCxYdeBVQ6+6q5Mxtu0+h7LVjrKd8PGqUbbm+KcD4KkDDqpRTlu23Qd/wS47rkMpqCmrHJlq1LFd+2hHNdq0ZPQF31cj4KlGmWrzwa/Jo5MsejXsWvhKq7G74zqqvcwhH04XWHhN2QppQHVSB0JNXy28Jr9mig7oraCjvDaMzLV/y7819ZG/xhr+PMwry1fV0AXHp6Ma857xW1MX/+Bv1z4LX+k18jG5gQeOgc8NnHO3smpeIDUvBAN+wUU2V4N1M7khdOafMmdI4wJdNHwgYLFrsy5cizfcBewQogO9vo3hNfm+Uut3hZx9cVGT8/jLowzbu3TXtHnh1al60dUrrdM8dZqETRL0LxnyQH7ALfyrTknTs2Ax6rTMopPTRnm+cNDVt3g+9VM/dfP+FkGQ3zvCt7VtMbUQ1VwQFk4PGak2Lp3yFwH5WwW6Dsuoa9FqjrtDPry6rn/QzwI91Qm5OlWuuo5XnchoMx2E4LXnoS2oBlqdlF3lMOAADirJgOqkzCDs/lW7/9ug18S33aeu90ft+TuRk79qlF+EaqA105HZ/at9vjopU+2420l+u/apTgUT2+5TDblql9tO4duZTzX4Z8jX0aohUjOVqT0uv3xak14N29BrT5Pfdp9q8LdrnzotU52yoxqSdTpFrE7JooGa9Ep2yNQeH8TdvzpNq32+9vhOdPxVY5emGgENYu3lauKHdPhZqCm3xvMhvyavTqdkatLgR7i8B46Bz+V9dVdJmjQs6NJDw+QBWs2LQh6gLZC/LChzniw6wHPBOoApuEGTF3TA8f2Iot+w8kIvXy220+PZvUXfLpFAwE4R3CJ/WFZ5ehZcNk+Oj5Rjz1q84WgPFGr691CPOhcc0hfOhhUQerzhq7fO+viKrB/X9Jtk3mHjW0d2wPhCG/hG2ZoTrDou2w6ytwrsVZ9yq55qLBhoeGSAPICDQ1z+RlANds10ZM75Vzfmn1PkISPVS9+2un0b9Bd4qBxWF9tajTF21pZbta+mnprpWX0PJF/3hs4H0sarXvYY+Jzu4bs+ZwIA1bAVDmTqetri4T8QqMaEVDM91LWCFGnNxwAWanUDB3gt7t64670ndn18lVjQ4+uaFlbP0quxrWunxvbvzRZXurdrHzioxt0jndu1T81g4Vr25M5s5Q9TOg7zN8JvRZYe8tVoI5yNghvfWvGTHN4/87znPW/zZlwvsfOYSzAp5ZNt9+ETflYWviOd6pea/VMzxb9dUAc71QNXr35Bg0tvV7dyq/xK0c5CdZZ0qv+UBdcJHRDqeh0H7FtC1QXOFqrr66hG35yVvRP5mrprpndC5wPRUV1XvK6n8R0gXF3nHzyADyrJLUHdeplbquAcYTbXvt7a44fidT29rqcdlll4dZ2/LsNbMsd074Fj4LP3xT2BucAAYy1GFfQUXESvxoVTt5ZSrs5DQFuAbiG0M2GRtlCiVZtX6ntrsdfV+2qqF555g2vNw4x2PzzeEiiBmo92LPR01mlbV53VCHCqzUd9h7BofIHONjid7MM/BDLgPNpZ+qFMNXy6aDXztU/xagZf6pdnj3S13QvgPvETP3G8VdhX+/0YoUd+dnzYKzBkP5BXFrDtRkCm9rbU5XDl1KO+amzns4H9aKtOcgvQFn6Z9EbyNe2khxyoZAfUHkeo03k0UOfT8c6D6lR/kqkkp4A9CLXn1R7Hr4auJYE/awAAEABJREFUuv1UHQ8FVKOa6lI2D+Ez/+p02TPs67LVdbRDQjVsQeNP6d0C7KlGEF6dMqtO508x74nM1TfyGPjcQ33sYmOu9PDO22K06HgLt3CdzaPdKiwd9J4H9JERuFgcHdIl57eQvK/Gm0c/5EM+ZPODhF7WRQ5og29yWOC1QbkVENAJp/ciIAPw1VeNibJmig4s1DUnKfmK+AmgnWSuIWjnwTX2SbJkEODsOQvooGZQVw07lRH41cx7eZ+XN3pnh5838IOPvurPTwJK8jXbgXa2Xeo4D87ac5n80kNWPwjAqhEAqZstDwSqk+LqOsk8AKQafq19utRVC72ldNlWt1+ejovgloy5pPCqq7rOH3jU1Gke2q1AdSJee/yEeEmkbq1s3Vi+bsy/pFm3JVan664b51VSp2XQFtTk1UwP6dWpvl28Y3o5DxwDn8v56aUudXbCEihU49sTgg0LlIUQ4NkxWbj8wtHPAj44S195POUvgsUX1HCUMyp+hM9hXQd1fV3dW0ctnmS1xTcy6Ge3FK8aj4HIqEt6I1AO/1C25uKsDnQpOMSrbX3wFi6VXyAPqjHJ0AHUeTNg21lQRnmgvfJk1LHAq/m960fQ44dNP+VTPmXzzh9np5a8MvynTHXiM/zzgPytwNIh2FJu233QdskIfPhHG6Ro1bjzhYNKckM4LEuwZplq+BofLF4FHbya9VWn8kt+CJ75h1dT/pBV19MO+Yd4Tdnap/g17VHHylfQKwEXNaIa/l987Qcrf15a+zJkQU1anU7xAD3GWwUdddbEB2H3rxr0HfqQ/NXs87o+vawB1WVFj3J32APHwOcOO/ROqFsXu3TBod41CazFyB25BcqduN+u+R//43+Mbwo5QwN8Vdyuy0WAD27GJ3MWVhk/qqhubyN2RuVLv/RLNwd27fJ4+RY7yFjApcqRhzvngg/QAR44W995+SVH19o9ElDxHR8tnN/4UV56ESiHV43JlA4HkdW9bFTXyqMB+QXacBbwFo084A/2Azy/6SX1u0B+r0m/8qef8/i1X/u1jby6lzwd9MovkD8E+m4FVtnDeuh23sgOHT8aczUn/eUvPrsVqE7EL6ODTM1gvzoJwpaSmvrIoa1+Xnk0UI1+XfSzKZlVtjoJ6uo0TqYadlRDbunCW3hNHr01cbwK6aQcGkCsyYOfB0tupRfJsGPxDmVr+nHRpICsFBziNe1G0/dSQD+AHwIaHXV9O9DJ1l4n+Zqyi08GVMPH8AW1p9Ust3gPZVqNsVSdW211Hb8m7dwCNyHyDV9Jlyj8Ilgyx/S0B46Bz2l/3NW5NbgZafKRr05edmdnwO9AWSjB53/+52+f+7mfuzlYLH8j8EjqVuE5z3nOdljG71DZoXjBC14wfnTU46zv+77v25797GcPO9jjvI9fX192Kc++5+x0sU9eKr9w+bOA52vx6HA64N/wDd+weSkiH5kgak4yfIV2GVjlBDx20wRzvnrvm2jqYDv7pPLqvwwos+Thh6A8nnaoxw+aqteuy9pB+4zP+IyTviR3WP/StfTQBeQvC+QPQTl6V13f9m3ftv3RH/3ROFvFnwKg5c+afl75y6b0VEO8OgkCqrFgYOgPac3FeuH6Z+FSushWw8bt4FNTNz4gu9g166opg1eTtmSUcc3VpJPR/kWTrz2vWkVHm2QO5WvWRS9e7eXl6aVzAdrCpbWXl6dnpbXnqfOQLl/Tj3CATz84xOUXsKcafaLMqg9+2A/yqwxdoLquP+hbvG33qWnTDh11SPGlC1ad8m7y1HVWBu+hgmpUVafTQXwA/6oTHyw11UCrwdNuMIi7f9Xu//yrhowcGQA/wt4D9+3RI3a3eKC60BSDGJhsTASCC49NLI5f//Vfv337t3/79p//83/efv3Xf32kdgnkf/VXf3UDDhlfBPi3AnQDdb34xS/efvM3f3P77//9v29+ZPJv/+2/PV7Ypm7wi7/4i8OmJcuGX/7lXx42XVQnmRsBXfjKq9t5GIGPlG9qLi78xaHS6mRSQLsITKom52pj+zd+4zduP/IjPzLsVad2q/cQ0A/zN8KVPwQ+Avz4cz/3c5vUjxOy79Vf/dW3V37lVx67eF4LwG/At+Wk6r0RXGTHYRkyh3n4ognAvvu7v3t7/vOfv/m2mcdsNX1be3/yL2DzAwG+138L5OmTN+5XHfKLXtMOsugWRnIVkZPgozrp/yV7ntxZXs1y6OQprUmr077Ar8ljy5I1nthfe3n6auaVIwtqlkerGRTAyQO6ltxKK+iAmnjNdBB3/1a5HTp8svLViV9q4myviA6e+smrH9TkoQF8ZQC+tiosj1ezndV4c/EhDW53c+lRjg6AJsUnV41Aqma6PUw+2s6X1Wj/tvvI75KxI8ZHcP4iCz/C+R44Bj7n++WlSr1o0FYnE9Aa5CYXuwIexTgo66vRH/uxH7vZefHNIL+FBfd1afhF4O3BF/EWnQxYeam8byN9/Md//KZeuxJ2eNbuzzOf+cyNjB2MZYczLMo84xnP2NiFfwhL7yHtPJzcJ3zCJ2wLfFVex3n8I63GhAA/hOowewqvNt+0Mnl4pxD/ehTnEY+3LauL7eyRsgG+2iF/EZBbcFZmlaeTX5Y/5b3/SL1+4sOOmTx/Spd/6V064Idwtq6VJ6MMgJ+FJaffjKuXvOQlm0dmfLLG3ynnXTJT1/vfmAdUrMm8ppw8wAfqltbsX311yKcDWCjt2LFXfpVRfuVXSkc1zkuRk1euZh3VCBToO698TT47tmsfeqoxBqtRvhp5IvhAXfLqk6780lWNN0XLg8VXtqaPlANsQ4cDOKgph68838AXDw2+ysgvXCpPHk5Oni1wdPqq0cYlgwevSV/yUoFpTXo1FvLlW3xlpeqhX4q/7T7wmu3ZZR9Wf8aI9vONhldjTajGW7HRyEhBJTkZcyNz/LcdA597ZBBUY4Az18C20+MCMCk4eyEv+PH2ZF+NfrVXe7XNToEf+YMD+ALvjDmERb+dlB76/Qjn3//7f3/zdXU7Pq/6qq+6+W2qZQcc/e/9vb83bIMrd1Gd9F7EW3S6/+7f/bvba77ma27eBl2NSbTmpLrtPrX33S576q86lZcRQJpYvGNI3rkavvVSwUObtE9+wbLpdtPlC/q0SUqXHTTthL/CK7zC2P2B+9VmAF+y8DsFdLLjtV7rtTbvXTLugAXI2OObQ6hOxugh/SxuUTtLO8zzfe111cSN9VWWDNyCyya7UPKHMstG18bSr9yik0dXhh50bavGGNqufcgpp54lh4YtVV5ZebgUXVoNXcpvu89KD22ilzwdNdta+xSd/JKrhs5Vhk5AjowUrxpffqipC50cmRV41F5m233wd8nox5rXkHLazTerfRWxAXSxT4ZuAFdOWnvZagSXZNQF6K1ZF/2rL2uWq0Z72QDIqFPZ7WH24VO+02x9vFI431QnQU5N/5E5wmkP3OHA57TyY+7OecDAdqFX466qGpOBScCAX5OFfM3fstl2HxMEcMEov0D+ENDVcSMgA8hIF6xJD90uiUdvu6pPJl31kEVbsCY7eeXOA+UugqVPSoaei6AaE/nN+NUpEX4DgkmTDZyd6lyApv6V4t8OKK/cMoD+hddcnND0dXVqckNnw3mAR+95gHdemUOavtVXZKuxaNX0UzXGIt3bHfpUY1zTCaqTOtml/eirP4x3vhOYwtnpWqj521h2Q2vaq2w1fEd2O/jQCWrurmBp96JJ6Qar7ErZdfgqBjib6HAt0AP8VIkgmu3sopMOOheujHw12k03GbaTqYZ/arZj233oAzt0tG3VLV+djH260AB76EWrfZvpUT+ZBatu8mjKSGvaoI0AXd2H5WvWv2h0qFteXfL6Sx1uOOilo2a5mnXQrYyfcpEqS3al8IcDVGNnpzrVXD4xPviJ/xYTHc7P0iNMDxwDn+mHe+q/AW6ikBrkNS8GeQNdukDDDPraXyjVmAzrdEr2slANUfWxRQYurcavVsPx0KtxCNuFCdiETubQ1oVLq3PtrElXntwC+ZoTJb015RYf7bLAbnaSp1eKJqXPhKsNFdKwcyC3+W/pU9cCquDsUJfFZdFWypZq1F/np2TPgzpfviZ9lWGbtq8gSL4aQc+SkbJFehkgC8hWklNQjTaR0X5Qc1wZ8+xhh8VSYGrxpMCiKrjgN78bh8535MnyoTxQnpw6BE54AhI4mjyd1QhC5JVb9aurpp1L97b7CP7VSwdd6l7l1Imn3mrDxwO7ouPsi3r4mtx67KocfWTUC0eTr0YwRIdy6EAdUrJwetmizppl5NHRyNGhDPlt9+EPuDrJ4usLuDKCuSWjHB34ygD5avhPGbxt90EnTx/d+kx/1ZzLyNX0Lfv4vNrUtSs+xl41fqxU/q6CB9EYfjMu+IfvVKUfBNvSatMn5Pi1IjIC4oEc/w0P3Df+H//dEx6oudjUnBwYbcBLXQQLDHo0sPA1CS3aoq8UHcgDODjED/OHdBfhmsTQqzGBw9WLBzd5LRvpqnlRnsXJogE4gB8CGl2LJn8Wr+kv9MVfKdqNgN0majKHZeB40gVkQM32LPphig/QVrpwecCP1VjEtt1HPWyoxu6ZRa0aAcGOPeToICc9BHyAtlI4WHkpQAMLly7gY/pNovoRLNna27LkH2hKd81+U688H1j8atKdt1p3/hZM34L7qZ/6qbG4Whg9oiTjW2negu1r+V6v4AsAdLKRr6XaB5RTl8fGeMpXI4BHd8D7y7/8y7ef/MmfHAE8PdXoAwsO+8ixa9t96CSzQ8f5HIsVH6568Mi4ftH51WsEHKL/mI/5mO2DP/iDNz9c6yWgynhNgwWNPrJSdVZjB8DYoBOoi4xgDL0aAYPzWQ7QKyeg4jt81yXblZOvuXiqQx6drfRpK1l9orwf2fVNQK/QqIY/6Oc/bVOOTXwKtt1He3wxwTnAH/qhHxr9Rp+66FaeffzyAz/wA9tHfMRHbD/7sz87gh220kmuGmW3cz74iwwHK3+YHtLhZ2HJLvrKS9GkAA7gC+QPAX3l4eBsHg2gSwEc1Lze+IW/+OHHfuzHNmf/fKmFX9GdSeRzuPKgkhzhmgfuu5Yek7vIAzUHaTUWuerEOoPdRSCtOTFjokkXyAP5auiBmxBdFPAF5BagHeJkD/OLLwU1dZuQ5NnlwlRPhTQmrKVDOoi7f3SDRYPvyCd/i44APwQ0oL7qpH2LJgXKkIFXkptCzQVWWcKrPBzIL5587fWia4cU4EsPoaY8OXyAX7NeeVCNO7VqLCjbtU81fHotO/CzNuEt/XTLS0E19B7SFl266FJQndS/+Nsd+FQn/VadBBRUW/y0qRqvRkCrJAMskhZWqW+3ef+RoMPiCgQ/P/qjP7oJduwkWIjZbpwam3xjEbc4GK94gM5qvC+JbE27yPzMz/zMZoEnB+gg8xf+wl8Y32CUZ/fSWeMGYAQmyrPVgq5ejZACgYUgwjcSvZLiH/yDf7D5aQSxfU0AABAASURBVBdnrARv3/Vd37U94hGP2AQ/bFdWGwVpcDbToV7BkYWv2ti15H0b79M//dO3b/mWbxkH1JXjE/bAlWcfn9PNHmW1k41wbaNfGe3R9p/4iZ8YQYn8klFGeeX4RF5KLxvJ/eAP/uD2nd/5ndu//bf/dhPw2bUjwwZ8baPD7/u94iu+4uZdYNUYL+olQ57t9IOFH6aV7LhGzsoMxu4fOqCvGrI78skf3srAgbwULPwwhYND/ln8bJ78ISw+2iGujxbNucpHPvKRmwDIN2r1g34yJsiAur5N6A9nuO/h3Ph7qe01L+DL2GxSqClf+0FfM1Ay+dDjYoK74OEAXXm4CcZFBEeX1tQHXzTycHpclHSa5KqxwJIF6GTJkQcLx8dTHtQsW43JDh+sMhX0pQbLxpp2au+yTzuqESxU464UX1stMCanauwEKIMHtoMPOlh0ac0200MUnx1wIC9FIyNfs0w1duFq7hDoCzLkF6hDmQWL/mCkNe1ig3rZI3DxzTEBiwXRXay3VxuD6L5ez3/8a1H0O3AWV+Ut7BbT7/3e793I8jG7ydqpcKDewXALgl0Puu0meB2AeslWY9ETEKjXwuxr/AIrOtjBTnV6rQA+O72rig10eA0BG+j/8R//8REo0e+VCHTZwRFAaQddUtcZfep5p3d6p+093/M9t3/4D//h5rft3vEd33EEFgIB9asHeJxm9+lf/+t/Pd7srV5tFoj8wi/8wnitxO/+7u9ubKDXqxG8PkG7fud3fmcEY/zAHjrsqCgP7Mbwtdc3aJ/gQzAl4FFe2174wheO3S9jhb/0I19+67d+6+Z9T3ZyvPSST/QBvh0Jef2jDm3TduWWf/mWPJ3ayB5fXPAGeEGR8vymXriUbvhhSgc/0V+Na5Dsgm33WfJocGVcOzvWyR/e0oEof5gqB9CVlS4gB2qOdfRqzGerzOLjLZoUfdHgS3c15lQ0ci/7si+7+TLD8s1qA98tu8mRP8LeA8fAZ++Lux6rLmWjCwZUJxdZNSZ1dBeHi8FkY0KVN5lQjm+ykZpoXTyLXo1HLhXSCZhgatIWTj8BF2w1ggA0+tDg1cmEtO0+6sWnY5c9FRhUoy21bweZm0FNeXLaJL0MVEPsbBm2AzYe8qrRlprnNix22kJWyr/wP/7jPz7xBR3b7lOdtLX29VajzTuRE901aXRVWKNf6VIHm9SHIb/kLCj6Gl+/ktfv+oEs/DCF19QPfzCgGr6oOa70vwXVIxCLtUXcCzk9xrII2xFZux4//MM/vPk6v28QGseCHnJ2R772a792+63f+q3NR7u022sWBBeCJS++FHy86EUv2r7iK75ivDOJLOAzj8fYIGhwJ/01X/M1QwZPoCIo+Oqv/uqNjeqh2zu0LPQeqWkDngDB+5DY/mVf9mWb4EP9z3ve8zaPzgRhbNcXAhd536LjByBQeK/3eq/twz/8w8dumDHFBkGfn4TRDkGG+v/Vv/pX48Wddow8GlKfoOWf/JN/sr3gBS/Y+EudgiJ+5SuvMdB+cl6XwHe///u/P/zqJ1PUge/R2w/sHjmpH81rMgQ49Gofv/EJe7Sf/z7zMz9z+NYCjG8cGnva6j1b+uXRj370JqDhZ/Rqs/PDJ8YweWCMyguGDvUYx3h0LXo1rpmlT910rHw1AgfllMEHdJBTD568lMzC8flfiocOB2xR9pBGr/JkF84OtGpc09vuU43rYDv40FkN+iovrdk+fPlt91EnvcbMLjvmaDRjFb1mGbwjTA8cA5/phyvzvxoLoQZVkgE1cRedl/2Z7CwQ3khsIjJp40lN1O5Q3UW4oF1gLup10bvoXFjVmGRUoCxAJ18hn9iiDIIUkJU30boTdvfs7tPdMrBImDSrUUfNxVGZ2rdR/jJQXUbslEydX4b9tefVDFwsyhYVPuXb7/me7xmPWviDH03w2mbh4qdVGZwMn0hrtk89S0a68lJAHsAtkhYmutDIm/Q86nH3/U3f9E0bmyxgzrzgmxj1q/LqRavZrpo2oN0IlF38mmVX/qJUmZr61VuNQ6oezQjQfK3f4v1xH/dxYyEURFRjodA2vrQIWiS1WTve8i3fcrMgP/nJTx4BgN0NdGNIQKHMtvvYJfFagqc//enj/U/333//0MsPfEefYMJ7iwQ/fjT2Td7kTcY4JsN218EbvuEbbk94whO2xz/+8ZvXMhjD+M7RPOpRj9rs3DzmMY8ZC7v3StGtDPl/9I/+0XhXlIVKO/C0m507EwdP36kLz+MleTsuymibXRiP8PwGnldICGzsxvhdPAGF80ja8eZv/uYbn7zN27zN5vULr/d6r7fxletfEPT2b//2Y4eJLwUy7Ieri+4P+IAP2Dw2FDSaNzwqe4M3eIPN+6Xe5V3eZTxOY7NxZieHb+1WqUM/6gO2a4f26A/16g996TUJdCvPfzWvJf1gV4huL++kw3xEBq3mWKOz5txQ+zFlXOGpoxrBjnLoUnR8IA/ggM3SmnUoIw/4vxpzkjw9rj3BmjayE70a40rZbfepWYY8mWrsutVMlcEjT48xBkcHeFLtx9upPPl7+Zd/+XHjJPjEJ6sOUJ3IHZG9B46Bz94XLw3stuusxsVXndLh4kAw+NeF40KqxoVo8nIg0c8dCDQshu7O3KWZfG2Du6szkdJFTzUOR7roTQo1F6p1YZFRh9SFBz8si84WdBeteqpxF+su1E8iOKDqjt4dvp+2cGDS3bYJUFn6qrEA0bed86m9L2rK1p52TpFLkdRNUApq6l52VJtHAcuXflfLXf8XfuEXbu7ELQgWOHx3xNrMF3TxB7wakzOd8osnb2Ilh8bna9Hg65p+tKtBtho+qjaPOuxW6F+PMxycdWbEomgB4tdq3FXSW427xe02PnV5P7Nz1a1NcOPKuJC+0iu90lhQ7QZ495MzIEBgwA/kara7Gguzsw7MtkgLCATwdJM1bvnQWOIT70WyuOsTQYhdFrr5QD+6BgQpygo63uqt3mo8TlA3W9mvDwUPriG+R/ceKbICEP0uCKbjdV/3dTf2kdcHdon4n310SdliYaeHnepCF4gIVi2sePRpm+B5Bdp85jEendouIKHLeSSBDh+u9j7iEY/Y1IVXbc5Guc7+6l/9q8OP6uYvO2n84nwN/epiA/9oj8crHkHpK3Z5d5igjl2CbI/O7GKxY7VR/2g7/2iDXTp5viRPjzaTV4928z8b6KlO5jw2oblWlKNbOWk1xvR27YPPn/j0r+unGhI1U3xAng/IkUdTvvbX1uKp37gxvqphH/lq6F54zWuLfE1ezZRucurCh7u21cGWlcLx2AYnT85vIrpW1o0WuvHMAPLSI5z2wH2ns8fcVfSAi8QFYDLx20smFHeAT3nKU7b3fd/3HXfb7vbcWZv43H3ZieELF6IL012rBZwukw5wcbnwHKozkcqrh4y7dzy/m2XSJE8fvokXbhI3aZj8TKC29d2dumNVl7taF7kLn7wLGsBrThrwW4G6vXKHdWiDttXUVW12zTzusMA4mOobOe5U7WR55MEnFm+TPn/yAeBXC61Fha/5QxvJ8Kt+sKDxA3l+xLdw2Lkhzz+A/9GrTfr93//9m4WZHcsmE6S7do959LUy6tWmmu1Zba3T+UW/E6n6tKMaAV+1sQXNeGETn8DtPhhP/KCdyvKbxYZfgLGNbkyR4ycLo3J00UsPGTrxydkN+/mf//kR8JHhd8EB/WTU5ybAIyp9ri67dvrSrtC7vdu7bXY5avr85V7u5Ta0d3/3d98ERPpfcGEXxNkdgZb63Gi4U6eTPy3u2uDGRJ2rbgGrx0rsYp/xBarxws7HPe5x2xu/8Rtvr/M6r7M55Go8eNxFp/61w8VWOvkBnU+MJfibvdmbbW/91m+9OQP12q/92pszIzUXabYZt9UIJFb/GK/s4QtjlF5+1x47RO///u8/gig3Mq5jdZEFdnHY/9jHPnazM2YeEkhZtJdOcmx0uFvgB9ShDfpcSkZK93bto2+rcZaN/+SVq8ZNH3l57Vr4kiNbjZuxmjr4kk142+5D1hhCr8YuCxzodz6oxk1iNYIgZZQHbFc/2/lSftnCHv0rRat2NW5DF0Qd5NkDp6fmNWMeMJb5kx3k5MnQqfzdDQ+9dfc99FUea7zTHqjGRbb0GuwmLAMfzQLggvL4yOMWgcWHfdiHjQOU7lA9IrCl707YhericvGYoNylrkXTs35b6RYC+jzSMcl5LGGh9xVck7fJwa6HIMYZA3TnEAQ4yzYXr8nNZGFSEPiYhN/u7d5uMwGbGLTBIqUu5chVY0dDu24FqlsRv062TpdnkzawSep8BHsd2HzC7hGIBUnb+VW72G/C0ydwi6GdLn4j80Ef9EHjURRdgsinPvWp42yH4FRfCZ70o8cEftLiQz7kQzbl+Fjd+oz+RzziEcN2QYM7eY8SnvSkJ238yiY/F6K/fXOIHYT1QXUSgKA9mKBevlKH1JjTboECW4xROyOCA4usCd34cBhXICBos5OljdotyBMcWOQ9cqLTboW+ARYSetX3Rm/0RuMbMPQYx8oJcshU4w3Vgoiv/Mqv3AQ79BnLggh9Z8zqHws+fc64uK4sNHY7PF7SR+rVH9rlUQ59bNBW9tqFsWCRQbMj5JGV3VZngAStblJcYx612fmgix3u8MkLIgSx7LNrwj47inYbHYx+n/d5n83Ngx0Y9Rizbnr41k6Q6/tLvuRLxmFkY4g/1UFW24B2SLXNLpCxLJhzzds5RlfG4XIBF3td5wJ2+l3H9JpP0JwtEmQJAPWrgNBjQTdddsj4ohoLvr6qNjtHxoy5yHVgjvFYx04mH/Lnc5/73CEnzwY7SNrLH3ygfjuuxpQx44wXX+tL/aV/BFgCNeejjDttp9c40XduDtlQbfzlpqIav4nIH24qtF15N490qdP40G922dltfOojv33Ht8YHO9XhiIH+Mibp+IIv+IJxHsxOnl1xbTEG+ZwefaVO145xos1o/M5nZNQBlx5heuC+mRz/30seWIN4pWtwa0M17m623cdkvkvGXYwLxSTt4jLhuFMyybiI/ByCidAdG130KmuispNh4rGN7cIyOblLtjiZCAQmFnvlyfmBTYu6rX4T1Hu8x3tsr//6rz9+6BOfXhMPuywW7JE3oTzxiU/cBA3OVrDjTd/0TcfdtDqqEfBoR02cjocK+GTVxTZ4NZ7Ta5N2u1t2524BYucjH/nI0R47AyYk7UTXZou4RcBuDP+hmQxNuCZb/jDxCyyVc0fszt1ugUWRv5VjiwXfRKleE6yJz6TJ3yZjOxLsR/dI4i3e4i02j0YsTBaKl3mZl9GcAdVJEK3MIJ7zrzqHenmSRWVJq4dtxuIak77Zpc12IwTCHqs4N2K3xeLl/I+zJgIC44TfLWQCAGdTPLrxuIp/+f7+++/fLB7O3RhjFn+LF7pAZ9nDDsGo8W4M6wfnYNwgPOpRjxqPiezmCFwsUIIwB4H1h7ttvmXoTjKCAAAQAElEQVS7hcyjL7uY6uN3NAGX33xjh7GgD7TfzQI5OyH6U/BjQXPoWN3GGBuNBePKTq32Gy8e77FR+wQBdlAsxPTZURF46GNBC5uMFbjfZjPujEVtUw++YATwrT7hXzoF1W589Anb7MgI2LXd3MDv5LVff/jtPkEam41L49O5H/6uxjyl7R6b8Tdb+F9/KSM1T1nUlcU33vnMnEAW8KO5BMDVBTeWyPGdstXYheOPapNuu48biqVHqsyOPF4uqRxdfI+nfjxlycmTAdW4eSBPVr0ArgwZvtcmdHZqPz6cHew3b6If6iaDB8ixh3+qESQuefXA8dQhf4TrPXDf9aQj5V73gIvDRWOy0JZqBA0uVnn0mhc+WYugi9FdkbwLxoVjEhO42CUw2bpo8aXVCKjcJTlsaWfBt08cpiTj4nSewuJuYraAm0xNRvSzw2QvWHBRq8+kK/gysZns3AmZXFzkbJaaEOmH03EjqNOLc53O36jsZXjsYDdfm9TYxodsM/kA+aULHc4fdlwsmBYb7adLEMJv9AF+dbdoMbXbJoDhD3K+Agx/27d923E4FU8Z+tmkrmo8otiufdBrnonhT3VarKX6pBqPfOSvFbkuqb0Pa49fJ3hJAjv5yVjQ53xoR8DdvB9kffSjHz0CMeNCwGHn0IJt4bYTyXeCAGPPTtjTnva0sWPIF3bD+NkCrqwgCN0Og7tv+i3i+NoM+MG1YCF2zsy7byzqdjucnfG7ZRZqAYAXxwkwBE9+VFZbBGd+pFfZ93u/9xu/VScIEwA5X2WX5B3e4R3G23X1gUVy1elaEMwq/8Vf/MWbH4cV3JDjI6C9FkmBoDrtVGgHG/jIzYO6XbuuJ7uOdlwdwNZuwZdgRZAkyFKPXQV1CeYEyk960pPGmBIs0en652sLMj3Goh03waf5ARhHxqkfzRW0sUme7eYdPuUH/SCQNQ8YItrC/2x0g+R6QdNO1wL/mGP4aO1aogmetE295h7BqqDKdaCdgjFy6I/ejSH97lrxGNJ1YEfQ+FBenxpD2s4HdlP5js12zsxpbFW/nSptsnuqr/S58WpMstM8yb92KOH6Wl18aayw21xhnOgr4x2ff/W/A+jGijbpI2W0iw8/8AM/cDzW1BZjFaB7PMo+7VIP+/SVlH3VuIbIHGF64L6ZHP9fFQ+YHA12g95kUY2mmUhMPCYWOzIuuGpcEO6ifW3VjpCyZKqxm+EAokXIguIujzIX3qu8yqtsJkgXp6/2mtBd/LbBTR7kTZKe89vB8dVjjwFMRmyjxwTARrgAwMJgYfONG5MGXWxiKxn11rRZ/qUBywZ2m2iqYYYJVyDijlsfIApQ+Mb2tEkcH93OjS1vW90Wa7sKJnuTFhmT7Xu/93tvdjwc9OZXflHGZGuhERBZlC00FnHlTIL6zmRuUqSPncsed+zOGNHlMQk72INfjSCpZnuqMTa2B+GjPlCNO2Tjgd3GhgXbOIVX25/5M39m7AwIivheUEzGeOZ/bdRWOoDxK9VuOL3SJWfBJQ/IGFv4monHLn2hDnrIqWfJ4CtHFp1+j3vQ5aXspI9uebjyZNHoRSOnTDVegMhGdEBGMKidcNeKlB6Azg7jihzd7MaDGwvkq/H2aeNSnv/UCaeDrDL0s40OdsG1kXx1EhALBtQLlFmy5NmNTiecfnXBAVv5A51f0diBph58NMAmu0WCTI/QXENk8dglpZseoN5q3OCh47MNj/7FZyc+OppUXZUiJ9cAunKI1RiD5NABG7QDjV2Clm33USf6oW/Ut+g7kbFDo7wxrg42SQG6caAOKRpdS4f66JfHtwPsPVLmY3n1KEsPu6oxj6v3CHsP3LdHj9hV8oALxsXhIgAuco9cXBweV3nG7W7OM25Bj4O5goxqXPwmIVvgtvtd1Lb13cG6K6LXBOkCtJ3tubsUzTeZTLp47rbw3JkJAkxedotckNvu4yJmp7wUmOxcxBZvOty50Eum5i6VicIFvlPxUvszsfCRSQnOt9rmXA17LZwepwgaPZrid77TZosHXzg74E7PWR93fRqjXc6PuDNUzh29u36BjsCHH+2cuVN3Z+1clrMGdoAENnzmztMdp8cXyjmrwk5l3am76zcG7PTpKwsV//J/NQIeOGDTnYba16Ev2eYQPJ95XOJuGt044w928Bs/ax+b2WRcs7vm4k6GLDo+XHm48U+fdJWRxyevPv1ZjfGvD6vxaAuf7m33WSkaPfLs0r90s48u9AXsqBncLLymzStPl/qlyyYLo93BVRc6m8nQDQfqVJYd8nA2oO9MHodwlYGzkT48/S7P73j0K1eNgJRtfE2f+rRRAGX80rdodChLXnl5OFCWLP1sAyuPRkYqsLXzoywdAM8OkbnFYzXBPdtBTRuVBWySKoMPr0bb2VaNHWr9Ks8G9tfUo17lKkXHGJBfMlK62VWNx2Daon3k2F+Na4duchTVDDzUuXTQww4BKxl9Qb6mLfQt2cVTDxl2qldKh5tLZwDtEtHnWlKeDXB1wStVHeGaB+67lh6TK+SBNdhdbNX4loNJxcJru9QiY4FxBsAWs4XRYUng4uEKd2A1H4sIgMjYvXGGwgVlEbbw2nWwQNPpYnVAsxrb9HZ9BAICAhetLVsBjYvYxVlzUmCvAIlNtqVtJztUakvc2Qi2uKt2AbPPZFAvnQtZO0w6fAsHFhzf2HFWymFGuzK2+X1tnM8FIMoIPPjIYiLVbo/znPuwXS1Pr10iB5Cd9REEmVQtgPzg7tfBZ31BH3nb4/jLL3Sr1+MPO1FeLOfbNrbd1aWfndmwsFow6KjGXT0b9H81JnH4ISz+Ie12cT6pRnGLqjHBXgGZBVZ71IfORqm21RzTeGQoQAdwdGlN3TUXFPWhS2u2l140uqux4G27T80y6PQt2LGGn6RoygM4MB7kVzlyC4yTtWixW+CBR36VZRuasU7WWCErTwaPbmVcR2jV6Ct0fDYsujx8+WbJ0IdXjZ8EoQ9NuujKybOTDeh0owG6Fh0PTRmgPvrghzwyygH8CnsEKDVxMtpGh+vdoyi7yOYwZdiAr2DNfpJXrhq7M9XY/ampc/lVWXWbw8jDl85t92Ev+g4d/SwPX+XllZGSU9bYhdMtJY8PatoBJyula/lUHignrUZf0kGOTjie8cAngC7jyc2rOXfNq9X4diR9S155uqRHmB44Bj7TD1fqv4vEQK/GJOAiEHyYRCzQAhJnJCx8FlPPmu3K2CVwUVsYLT6CDs++PS93DsBzb4u6XRmTkXIedTls6hC0Z+hPecpTxoXrEY7HVXaK7C5ZdD3XdsGyz2QhtWA7ayBogKvXuQzfSFG3Z93b7uMiZ5u2KFftqA/9HxvYwgYgz492qT7pkz5p4x87ZNVmp8bZCWdDLBDOighG+E+bBXh22QSHdnjWGQePBfWTA+T8zld8rc/c2TnDYIfHbpw+cwCW//Q5WJOlurxoThAmcNT/Drt6lOiMyFos3DmaJGv61MSqbQseDC/rR3XyC3vZBhfMqQ8P4C1A175lHx1rPOEte6XyZGsuPPL04UmVpaca47UiMnY6IGRqBkfyQFmp/pcC/c8GdbGTXnk4vrx68MlK6aYLjwx5efxVjtzC8WtvC3rN4I9uZelRvvY7SepBwwdwNOXVDdDlD/XQhQ5q77+Vx2cTQANodFTDn+oCSwa/Gv5VXzUewShbk248VkSHDmXRjE/BP5zNYLWDMH3qRpOnk/+qEfzQQ0Y5PHJg0dGUI4O28uTJycOrE/uXrHrZ5xpdcnTVlIWToZdNZOBLH3yVJQvISJWrqYcvq5NgTHnXi7lHEAeMS9cRXF1k6JJqB51HmB64xwOf2Yjj/70HqpOLHXVdMBZjj43QLH4OHwLnamyVCjBMLp6pWxidI3EhOQxox8ACbIF1oNHhPY9VHPpzBsVjF+dMLPzuPFxsdm6e85znbL6CCXz12o6PC90FzS4Thl0ddtDha6D00SUQE4DVnMjZ7QKWKi99aUA13nuk7moElu7eBJYOOToI6nCqNgDBj8eJJiiP/pyvESw6LEvWo0H+cY6Hf929mbgcIPUIEo9PBFR06CcHHtF9FdmjNEETX/KtCc4jgWqc7RDgOIRLB4B7rGYsmLxrLjTqrInrv+1B/NSsp2aqX7XNpA3k2WaMAHkTOZMWHc04WLZK0cjwg5Qv0MEqhy4vBXRIlal57civ+tDJrDLqgEvJuUZqtgN91cNufIBejbGyytELJwfkt91nye7QERistPZ1kFd2AftANRbmaswB5JZeetimDHo1ggv5QxlyC9ABmZo6F48OOH5NXfLsB/Dal0GrTnxQE68pw35wWJe8Ptx2HzuTdOzQk7/VR8ogSivo2EEayLV/Nel0LNvJAzRi9MnrU3l1k62G3eypffBR03Zl6AD8sV37kEfDpxtPH9QsRwwdwMlKlatG/6ufHej00IEmRaOPvXg1ywiIzEk166EXkD/C9MAx8Jl+uCf/XzSYaw54jVoXkYXNxeKicJGge0QiIKrGFn/NycGFSMYdFtxjE1vNa7GkBx3fhWcxtpBbcJd+9bn47OBY6Gs+F695cVZjMqlG3S5mQHc1JnB11JTfdh88bWb7LnvqDx1hpQuXPw/wbwTK4Nf0ycpLtRmPj6RobLJ4S/nL7hjeagO6vElMO+TtttmqttgLOvmOz+jnW3R9pIx8TR/ykwCTb0168myQylfDt+qo6UuPkNRFDzk89alr6adj231WukPH4igPVl4K0A4B7TKgTDXuXvkCsKNmsMZnZJYufLDy1VjYyWgHwFs6Fl3/LFxanSyINftVuWqMNzJ0qQt+yEMD+PTCyfClPFkAx6upvxq2Kke+Jl1+yS5c+ZryNeXo0j/6Ck4HOXhNGTR21CyLB9Cr0Yc1ecpWkmEXOXaQBWwZzN0/eTwyu+y4TqVgyeHLV6OeJSuthl/JypNb8mhwdaCDatiEJ28caBc5QLZmPfjk0OCgGvXB0QH8ENhRDVI1bJapxjWjzILt2kfd6pIi0SFdcq65xSOHV422wMkDMgsqrFEn5LDcktHvyvGDlJw6q9HOavTJ//t//2/UVfP6sYOkzLb7kHddSHfZ4981DxwDn2uOuBcTgxnUvIjgC7SnJt1FgO7icYGZTAQmJlN55wjw0asxGaC78FyENRdcemp/0ckvsKDS4SKjVzk2SAHd0prl8ZRFkypHBn3pgrMDr5IdoB7lpMosXB7IE4QD+O3AKssGOL3VmGzUy59S9sO33UeeLBo/7EhDXr4au0X45IC2Lplq7NIsPrqdHGXVjX5oiz5cdLL48nBlgDrQpPJ8KUUTZC0dJm/lgDqk9CknXbRqTLL45wFZcB7vkFYNv2y7D3nALvWwUb4aEzwc7ERH3WQAny96NXjVGL9kq5M6atLJ18SrbX2qIVuNOumvyYdv1z7VkNt2H/RDqE7VXTNPptqV2E4WOhntrEYZMgBdCmry2Lxk0QE5AK+GTXBA8T6qOQAAEABJREFUftt94Ltk6K+pq/bpIR8ODuXhiwavfdmaOH6FfQKHNHafMHbI4rERDmqWR9OnxoF0Jz7+lg5pddIeTOVBJTv8UA2ZQ3pN2hDa/auZr0aZ7dpHGehK4cuW6kS22nyWXM082gK8mvRq9H01dFTDxtqn5LfdRwp26BjT8Ep2QO1xPgNslALztrmnGnW41qtR9vhveuAY+Ew/3JP/aw5mA9uA1wipRcwkAcc7e+GguTikFjay8GpcKNW44NAAGReWMialSlXjAobUzOOTpU/dC8jApfThS+WrMSEoV1MP/nbto1w17EKSl4KadlanbCFDn1TbwXbtU13DbpxoLwk62Lp0LL019dS0gRyeMrXn1R5fepYusmCVQ6cHoIPqpG341fBFzZQsOt1sNuHxH3pN27YLPqteZckvsZWvRhBAXzXGxJJZ8tUiXTqtfZna42cVqKNO13tW5pi/zgP3PKGOfX47neh6OZwDXMfmhtvRddXLHAOfe7CHay4W1VgEVxNq5i1oLgJBCl5N+sKlFjMXBjkXhxQdnMXlq7EAK7PtPmi75OQPnR5115y44CcCO6QmndwqL63GArsTGWk1Flk8NFCTBl+gzmpkq1FWRttW2WroQr8MVCMQo5ud2+4DrwadXsGFCcZuiWAPjr7k4dvB5zBfnfQZenVityJooBp215Q/pC25mjLydRqvkEddNfFBOPhHJ9urIbdY2osHtAkc7kwtOSkZ6YI6rWvRL5vSB6pRpE6ng3j8d+U8ULOfDxtW19OMjQWHsg93vKavXKvmXdf10U8Xj4pj4HOxb+5KjsG8FqbqZMGqPW5hNvjXogx3QSgLai6SaDXxixpbDZY6IS6omrRq1F9hDaAfQvdhCgc1ZatRdsnjgZVfKRo4zNcsi16n7SenboB/O0BHNQK9hUu33UdQtUsGr+Y5FXXVaTvIAH6rPW/pwTsPat+2Q9mFSxcoD5cuqH1dg3btX+31XiONZNlejbx/1Un78NWx+l17AFo1+rDa1gcdrPx5KT7AWyn8LODV+e05K3vM3/se0N9aUaf7fNHxHs5wGT/U/lqs6cfa0x7O/jts+zHwOfTGPYavC6HmwK7GO3scWHbAzSMv5zgWLgUOzeL5pgSAo8EXkDvE6RFIkQXkycClK3+YHpYns4AevJVX5hDQV56cugG6PICjATidQGBip6sai7JF+la6dfnUgi9gVJbOagQD2uuFbwIBqTrVv2ySAjRtYJ8UTSpPB/4CPIBHBg4WX4oO0AGadNFW/jCF0wngQN3yykrZv2j4AE+6oBov8uMb/lz+2Hafavd/G77ebvFD39ki1dB1Hu+s7DF/tTxw2OcLr65WIx+E1tTeR/xWM1+n0weh6ntW5THwuce6rhoLA7MNcqlF2mIE95MEfuzSr05L/ZCon4rw4rtv+7Zv27xzB6Adwnm0s3w/rUCPNwXTrQx8yckD+cWHAy8oPIRFk64yZ3H582DJq3uB9nqXkN0ufliwfCQPB/CzgA4O6fICHDSPtX72Z392Uw+bvAhQG7VJCuB4C1Yeb9FulmrbWXk05S6i45FZcJiHL1j2yMMX8CEc/Syga6sXVhpn/CEF/CMQkgJ+qv34lL9TQH91p9Qd9dylHqiL+9gYODT7bP6Q93DGa+70LB8c/bQ8sU+Pgc/eF/cMVnNysOiAagRDdjp+6Id+aPPjl14kCLw/R+oNzX7I0TtgvLdnpXAyUvyLgA5l/IDfkpFXDqDJS8miyXt3DfwQyKz8IU5eHiy+VB4PwNEOQR3at950LAisTvqz9jhinc6jLTBJ8KnUIg/k/QyEN1V79466/Eildi6bpIc2yfPVeb7FIyulY7VppejwQyC/YNFXXnpY5myePBqAHwLagkWna9GWbwW9dpfsEPnqPZ9UY9xVy323lNaNy9Xk10wprz0uf4SjBx7OHqj99VB7nE/MYYcp/Ag8sG0PKPCpppbd/2pMgjv0+Pcge8CABhZ4wY5dDr/Z5KV2XkjopXZelOfnJKReEIjmRYReric9BHx5MucBHjiUkycrXbDyK130y6Zn9R+Wo3OBNgC/cbVktBPfS/28JdpjmvWoiq90Se3HKBpAB3BQUwZul0fg46c9+PVzPudzNjaqB6gToAG0Zc/CV4q+8MNUObyzcChzEe+QvuQX7Wx+0Vd6I/7i8TH8mc985uZllH43zEsaPSLjWz4CNX0mGJLnz8vAoWxNHXU6paf2NPkjXE0PuNa0rBqPlbfdp2bf79CxvtTM10zRHy5Qs821T8+2vfY8u7LViS+3e/BjjqiG5fCB3IF/DyjwuQP1H1XchgdqDgQLjcnCN24EP9667A2/7/zO77z53asFfjIBoPu5A+m9DNoABDjaC7RHe9/wDd9w/PqxgNCFf6vurca3t2qmdHjRoN/b8uOZ6uXLBeoEK8+OqwICPu3y8yGPf/zjNy9TNPl4UeMKfGq/rV5zXG7Hz9ED95AHjqbe/R4w79xJK4+Bz5305kOgywAQ8FiQF3j8gC748fZkC5OXEnr5nRSggUNc/hDw7iY4tO0QZ6O81K7MCvy0F25RFvgICleX8E/tF+Zq3EHiL17NRVyeDn6mj94lpz51L2DDwqXyVwVWWz3aMrb4g2+MNztq8rX3WcVNRzh64OiBowfuiAdqzi93RNmBkjsS+JgMwYHeI/ogeaAaOxL8vRbnbfcRBFmc0MGOdPJ3mD/ETwSuIXh3E1wz67rk0EaL7xKA84k8mRX41MULMjnyC+QFTfxpcfeNp5oXHzr+kj1M0a8arPatdvHtoQ/Ql4y0pp/P0vHuHThaevTA0QN3mwdqzi13yq47EvjcKWOOem7ugbWoSKsRBFmQqvE7RBbsauxm1D69iF5TZrtLPzXtq9Op9iw4DHiqkxcCoh82i88O8xfhAiayAkkLvXw1fF2n7dh2n2o8R6+2q/SpTsaRdvGDc2Vwvq2gJ8BnJ5kjcvTA0QNHD9ylHnhAgY+JDtylbbuyZi2f136RtygJgDQa/1ZBubsRbtQOiy9+NRboZT9fCIr4Q0pm8W6UVoOtDFAOIEovA2SvCqz2rvbwSU0focmTqUlbeM08mSMcPXD0wNEDt+IB8wi4lTK3KvuAAp9brewof2c8UI0dhrXwW4DsTljw6/SiU42gYA2kmvm6t9Pt2qe6hm1jp2e1k08EPtX46YcToUsgq9yhaO3rQa+GX+ELatLqaqSH7YLb/QJ8XLON6JXkxM/4g3D8d/TA0QNHD9xhD9yJ+eWmgY9FAKjsENAsvNXJIrxd+c/d1UCLO2BVzcVn4dV1CzPeVQDjUDsqycmCK/DjD3xjEy4dQpf4p9wSOyyHDhbvvLS6kv7W7uWLOt3GRSfDJ5XkFJABZGrya6aLhq+QvPQIRw8cPXD0AA+sOaE6ubE1Xyw6mduBmwY+S+mqyOLiOT/AY4QgCL5k4Ed4cDxQc9Ggvfa4RR7tIqiu7MK82mz8gZVfPqnZ9mqxTtLqlF+qC3mLUTeXWbJXKa2Gr6qTZh36exFr8s0N+sCcQW7NEyslXw2d8CMcPXD0wD3ggQfRRPPEUm/uqBnwLBq+L5zgLdrtpDcNfGpOTCYxX29VSTV2eer6dDt+jh54ED1g4N+u+suWrTnm6/z0duu/18rV6fbfiv3VEDdvgJr5ahwSd+NU+0lN39SU2Y6foweOHjh6YOeBasQaAh2w7T7ikMObpx3plv9uGvioDHi277X9JjG4MyVnJyv5W7bgWODogaMH7koP3Ox6rk7t1lQn7Vhlq/EoshoTmPnD3AGWjPll233kwQ49/t07HjhaevTAg+IBwY35otoO8d///d/fBD8PpNKbBj5LuRe5/eEf/uG4W6vGJGbCWgaZsGo/8W3Hz9EDD4IHqlOL7Y2qqClb+/Qi+bq5zEVlryq9rvdJTdphm2tPMw8AfKk5AsDRqs0LED3+QkfDM4/AK8kRjh44euBh6IG6/vo3T1Qj5vCYSxwiHtkewOdSgY+JSeQlVRe8OgmCTGJr63o7fo4eeAg8UI0AqC5OmWHMngd4R9hu6MPtBp/a+/1QrGt0NAGOgIb/TV5wqbkCH9TUYw6pkI5w9MDRAw9jD1RjXjJXAPGG+QFebYIetAfioksFPipQsQnr137t17av//qv3573vOdtX/EVX7F99Vd/9fZVX/VVA5eHH+Grhk+OfnjgfjC+wO36Utnz4Hb1KXeePjS8qwjadgiXaaO5QJmv+ZqvGdfC137t124/8RM/sf23//bfthe96EXbc5/73DGHkHn+85+/gcvoPco88Gvq6MOjD++lMWAuMV+IO37jN35j+/N//s+Pl/WKS24XLhX41NyeVuFv/dZvbd/xHd8xgp+v+7qv277hG75hkwKGSQ/hPNohH34jmUPezfDFP5uq42Zws3Yov/SexeUXHMosmhTd5C+VPw8u4l1Ep+OQBwfo4BA/m2cLGjgrh3aH4GRsHPV93V3pC+PgIrhZnxk3F8E3f/M3j4Dnm77pm07a/dM//dPbH/zBH2w/9VM/tb3whS/cyAh4BEfSm9V3Mz5bbiZzFfmr3Su9im28E20yzulZflop2hG+7uQ6vZt8oY/W2izu+O3f/u3t5V7u5bY/+2f/7O3GPKPcTQMfW0rAtvXLv/zLb6/3eq+3Pf3pT9/+5b/8l9uzn/3s7VnPetb2mZ/5mQP/rM/6rA2gSy8DZ2XlgbLqkMovWHkpILN4K1305zznOSf2HPLwFyi/cDIrDz+kwxeNzMKlAP8Q0MChLJwM+koXLn8W8MCiw4H8SuELFk09QP48II9+mMLvRmAnuJtsY895cDfZeCdt0dal7xBftItSY/CzP/uzN9fhp3/6p2/v+q7vuv2tv/W3tnd5l3fZPvVTP3XMHWv+IHuRnsvSD22D0ylVfqXwuwXupE1L10rvlja+tO049MfC17hY+Ze2jcf6Z9xwnh/01YovnvrUp26PetSjtpd92Zcdx2xGBHOb/24a+Hg+Dzxf+3N/7s9tr/RKr7Q95jGP2d7mbd5me9zjHrc9/vGPH/jbvu3bjvSt3/qtN4APyJzkr5U5zCsnfwjKyUuVl5KDA/hbvuVbjnrgZA/TJSNVFsDJLUADy3766EBbsvAFq5yUHBk8OBqQf6u3eqthFxyNfkC/VDl0QEZ5qfwqCwd4YJWBL9mVkoMDcmDJwRdfKk8OLJlFl6If4W3GOD764eZ+MGYugjXeH/vYx25wY3tNWq/7uq875g3XwwL+XrrgF8GNZBZvjW064Isufwh4Cxb9bH7RV4q/8Ac7vcjuVe+yhRyaFE0qf4S3OZmLjT9jjW/Mg0c/vc09Mc/pr7d/+7cftoo7/vpf/+ubOEQ8cpsxzyh208Cn5kGjIb3754AisAu0y46vmTFCcATQav/1M7Qlu1IycFDJjq+8DmT3T5lD2JHGWxtrfjVW/Wg1y8LJS8F5eE1ZPLDk4EsfWk05bWIfQAdkz6aHtEOcHEBbILr1mhAAABAASURBVE9fzXagoy1YdcqTk5IBcLSFy4NDmvL41TgBX41DYmjb7oO/S4YvpQvoWPgxPXrgMh5YY+oiWXzjCnj9hdRX2OF4yq0UDuRvF5SveV2pS954h9N5iMsDvAXy4Gz+LA0f7Syo78GCs3Wx4Sw8WHVfBb38t9phrndWdeVfGumxzpt7QJ8Z4yThUmAOcd7Y9Sx/u3BbgQ+DqrG4MkB+u/apudhWg1INuSVDXkNANRZh+HbtU43Fuhrlap+vTm1xGcTb7mMyXbi0Zhn0HXuTVtABNQMzdIRq1LlwOoD8IVQjQKtOyKtd2rDKwAnI46vHo0I0HSetRp14S867CaqNTDV8g1eNeumiGw1Oj7xUHr0a5eRBzXoO/Y6+oDrXzzXL1TGtow/qeh9sN/gYb9WQMFEN5No/43SN22pcB+QX1KTVxanyh0CnMV2NWlaeDILrrBp11eVTZWvKwxfUpNWN0yV/UcrmBWxduHSVQT8EPKCN6Nq2UmXgdWO76mrwtfcsaP8CvOUfeLX97//9v6EDltxKERdeV8NHdW+3w1hf/XKYwm8XLh341HTeqqjmAu2rZYvm5PVTnvKU7WlPe9r2kpe8ZEwyv/ALv7B9/Md//PZBH/RB23d/93dvf/zHfzwWcWWqEZQsHb/8y7+8fdqnfdr2rd/6rUOOzG/+5m9u//f//t/Nae4nP/nJ42C1AAEPGKTV9r/+1/8aX3P7vd/7ve0Zz3jG9oVf+IVjN4oMx6nDRCH/f/7P/zl5ARLaz/3czw371EsfmUoyQHnIr/zKr4y2OSSHBtAB3AVG3wI0IK/OFdCozxmH7/me7xntx3NoC5+OagQjbKl9IGNhqJknt+0+9POPsuQBfMcafuYrQI4PpEsP2ZrtRFfmCEcP3AkPGE/GGV0rXeNt5fFANeaKSnaMW7LnQTVkCZ7HV++iw117UmMfHS4FF+nAIwf+f/b+BNC2pKoP/9f33tfQDCogkUZAQEVQEdAYFEFBoon6jwbnGVGCEkWDs3EEh79G/Rk0ouIQcDaJA86KguCAc0SNGPVnAjIoIjTdItDd793zW5/ar+7d7/Z9Yzfd/V6ffe86a9WqVatWrb131TpVtfdZ09JrkAfouVBIlvYk18eHdSYHMvKSQMMf7JJgz2H/4t+aIMnwSbLgGXjrB/WN0vzEZ8kikyyYn5IDWnoLN70HkoNzMK/nJMMQ59C5G4kL/DinwIfueaHA0xAXkGlDvCT1i7/4i/W93/u99cxnPrN+7/d+b1x8Ah88u7Nf9KIXjdkM5cHVV189ZnDMhki//OUvrx/4gR+o3/3d361/+Id/qM/93M8tGyMFNVdddVW94AUvqL/4i78YZcgniyPY8RZv8RbjxWivf/3ry1Miv/mbvzmCiiTlpUezDrbaEY6nXfT81V/91Xic9tWvfjXWCDo4NsloA6ZybLLD3NMpyuEnSwDIBr5IMuwTmEwerH75yr3mNa8Zj/T+6Z/+aaG/9mu/djzaKyhUL/nqg+yETo6ZHJgegCYL6JdOlifw2Cug0vHPtipDv288Lh4yyoAk0Ba2HrhRPOC6dX0lS6BOqbTrEZZODq45PDD5Sca9l5yK1zJkZ9o9kCxfpOa9l2Tci2xxzyen6qo+klN5yanpFhn/6gEjsfpIskpdn0xyvXaspehcg/sTrHlrWlnpKcOf2qfNE5O5tQLfTOAjfph9nf5PXpLxxZq/pCeQ3cItywPODYtc585nknFPJ6kbcuycT+FkqYwByjFqXjzTMIOqb1d/9Ed/VF4t7dFV8pdffvkIegQ7v/3bv10veclL6g53uEMJaKTNENEH6BIwee+H2REzQe/0Tu80ZoMe/ehHj5kcwYc89fzyL/9yeb+Qm1/dbDPoJxmzQL/zO78zZop+67d+a8wMJUtnrC6ybPNt4KUvfemYCRKQCIbUYZZKsCWffrMr2vPnf/7n9Uu/9EtFdgYdgi5B28///M+X2SE3HHvMVgHBIH33uMc96gu/8AvHhi110MNG9evA4Z/7uZ8b+pXxCLD66WTLn/zJn9Tzn//8UlYdydLOF7/4xfWc5zxnBIivfOUrxyawJMM3z33uc+vXf/3XS3DntQQ6AeeKr/kgWc4tegun88CWf64eSLI/c6OPUC7JeP9GcvprLcn1AoXkgDfv2WTR7/p1P+InGZ2i+pKMe3nmu39qdSQHOpNT6ZXYPkn/TCQZ5OQlS3owL+CDHrAuKp1kfAlLsu+TOnnI17bZVl9u8PQf8EmxWx1KFl9peBJoXBNJxsoBPyXZfxw6yfV8OwptP24xHnA9u66TDJtc93gjcYEfO+dTTmVJ9m/G6mMa4QZknCDg3d7t3crACwQt97znPeuKK64YMzJ/8Ad/UJ/2aZ9W3u9B3szMJ3zCJ4x0qxsXod8E88y+4ENA8HVf93UlGHjiE59YAoK/+7u/q8/8zM+sj/u4jxtLVJ/4iZ9YH/uxHzveD2LHt4vb4K6zM+B/1Ed9VJH5pE/6pDGDRD97k8WR6gXKmHUy0/TYxz621KeMusxWkQGCl8c//vFDJ90CCjZZvlKP9n3ER3zECE4Edh7Z/ciP/Mj6wA/8wPq8z/u8MTP2VV/1VWNmTDsFRc973vNGWqD44R/+4cUnlvZgbRYofvVXf3V9/Md/fH32Z3/2qPvDPuzDxvJhkhHweFrBo8Lq/oIv+IKxPMh/7H/c4x5Xk29Zje/f8i3fcpxLbdrC1gPn44Ek415NjsZTV7Lkz/TsQ6T1HckSwEgLYGBAbg146/xJ628E8TM/WepTVl8gz71uxocMvrIT8Nbgy410suhBA3pgoCycZMzC0qktMJAPyAA0PkDjTUiyfw9OHbU6yCcZnGSpL8kYuLVJmSmjnUA9YBQ6+SE9AWvSsDRAA/TpQP4EMpOGD6cnD38N+BMmf6a1BeBPHvp0kOSs1yEf6e8u7y/fybItwnVDpzqSo3XI38LN54Hk+ueFNUmgGwQ7F1LaxQLcZMonGRef2Q0dhMcozdZYmrI8JPCxFKWMGQpLOoISZd28lrJ0OMnyjdALijzC9i7v8i71sIc9rAQJbobXve5144ZXjyUiAY5A4mlPe9qYBbKcRpeZDBc23Z/6qZ863h0icPn0T//08cJFwZAbIVns1kFqCxvZJ1iR790jX/zFX1wv6dkpARqbybHjWc96Vsk3y/M//sf/KPqf/exnl4DJrMs7vMM7jL1GypD5sz/7s/rGb/zGUs67TNio3g/4gA+o+93vfiMoEqDww4Mf/OCxFPaTP/mT5d1J9NGjPeyzX0owyBZvwaVfoHP/+9+/zDaxix+0U33KfP/3f/8IrMwuWa5zLvjUOUhS0ugtbD1wY3kgWe4v+pJAA1zjrjf3WJIRPMhwPctzXQIDFj5ZaTSZycfzpcGXoiSjD0oyvuH7wmUWmKyZUvcDPcpXH8omS91oefC0STm8Fh0z1b4s6MuSpR58tk59EyuTRPZol7TExMlBXpJhMz3qg7XFPkV9HHvode8nGfco+7TFffwbv/Ebow488uqgR5lkkccDbABJoFNAPWAyyZ8Opkyy6EkWjK9McpCePHwgDZKMdieRHJAsdJKRt5Zf04SlzwbkAN8ZC/TZ+kb9tC98+kz5W7hleyBZrockpxianJo+JfMcEhcU+CQZF+e8Wdxo6pIW+HhPh1mVn/qpn6q3fuu3rvd+7/ce+23ku2DJClrQAN/g7MZ3U7uRlRMY3OUud6n73ve+o7x6XMDq8BIj7wXxnhDP+guSXvjCF461W7rpEmwIkFzk9h1ZnrLU9opXvIIJ+2BZjA3k1CnAEESw2wsbvTtAMMQ2HYvATrCinXe9613HHiL1WEay/GaGhryN2TpL7bnjHe84ZqiU8c1DW2C6BVz3vve9R5CjTV70JlAx8/TXf/3Xw07+YZ92/vN//s9HQKgcvrbqML3n4BGPeER9yqd8StmALWg0E6V9zoXZH23jF+3QZqCCJNAWth54s3vA/eD6dw26dtH6AYBmQJIRwOCtQZnqg5wvDwJ7DyXQM+U6e7wV+vu+7/tGf2DG1ZcAZaYMG9DJct2j17C+L9zb7kf3lD5AWboMqOoiqywarGnpNbCfvPLTZnr0aZaqn/SkJ429jbYJkKFLf6YcPdpsdvjbvu3bxnI6HfLoQLONfrJAeYBODoIh6QuBqQueQM+k4cNpvHMFZcGUX9NrHv7ZgDy/kONDqw3e5aP/t80Cfws32AM3qYJkuV9vaKU7F6rAReUGSw5uJoMwfYIH+1jsT7F8ZH8OfpIRMLmhDcbkfVORdmG6aQ3M9OLJx5eWp04dBKy8/TawG55+gYR88mQER8kyi0SP4EKQJKiRrw7llE+CHDNH+G6YJCMtH7hZ8AUxytPJRm1gH8CjSNBktkngRuZe97oX9gBl2UgnOsn45kbuv/yX/zKW7XxTMUMl0CGnXdpHP8BLFpvR8vnCbJoAyTdhNzid6mAb31oO8/IuZfC0VcdJZhi3/dh64M3sAde+6831l2TMZLgGXbdmViw3W+b2u17uLfe5LxDuCWVcu2Zz6BGI+DJjj+BLembWFw757gV56nnyk59c7//+7z/uZfvl1GFGiH73Bz3KJBn3oS9XbLDPUL10sIGNXKMOdfki5YsJG8m495RjuzqUkUcfe8krqx3qpEu+usm+6EUvqrd5m7cZD3DQS0YeebLqJ6duX2osieuT3MNk+Iaccuw5DPKO4uEDeROj14B/GGb+Yf7h9GG5mV5jZaRhsKZn+jBvzZd3FPAff+g7bRUwFjn3eMnSf9KzhVu2B5zbG9PCCwp8GJFkrE2j3ZCwICdJmcV4j/d4j9Gh3ec+9xm/reECJHOnO91pbGoWfdsb84IXvGBseHQhyq8+yEoLMMxkWGYysOO5ucnpsHRMlm3M5qDf533eZ9SpPHnBhmUjwYpZErMzd7vb3YZ9yRLUdHXlpqBTGXVoj84ETZd0snSKaJ1Mkv3NcmR1WGamLOuZJSKHpltnJU2X+uhVBghi1KszMxMjYNEZWjLTfp0zeXXSk2Q/eMQH5Mwk+ebriTavBLCniD5BHp9rvyCKHudHEKSsdvMpu7aw9cBN4QHXfXJw/yUZfYnN+l/2ZV82ngw1o/H0pz99bMy3of+7vuu7yhJQ9SG4eMITntBUjb7Dko/XV3i9vf5gBisEXN/uC3vnBEKWo325AJ429aCA+y0J8bH53+yO5fPv/u7vHq/FcG/KdJ+6B/2WkZ87eMYznlFf/uVfXmZTzcRYflLu27/928eyti9+bPZDrGSV8Vp+AZ7+ix/opNuXFDM+Zm3NYv/sz/7sePCDnC+SZNSRZPxIo35F29zD8qaeyYPx13AUb52PPp3M5CeLn6QnKJcs/JJo0LYko69KFtzss/6vdRKWho+CM+VNeX1/krFciaevdD7Zdy7lldnCpeeBnRvSJDedGzPJCDgMsg996EPLEoxvJG5iA66ZFwGIWSAbn31T8c1LZ6UQOoRNAAAQAElEQVQjsc/FYDwHaHtgBCmCJ4OyvS7w+77v+5ZZGza7cPEEUB6jf+ADH1g2GqtDECAI0Rl4VNyeIb/3YQnKxW4WZgYh0joRMzRsQLNVW9TDJun7nAzg0PK0XaCnXgGWdtl47Fudzs23CjcZGwUc2iLIUY49yqmPnQ9/+MPHY+3a4vX+j3zkI+sbvuEbSoeuPsGautTBN9rFTr6WRhsw/JyITtuTZTZ+2+j8yZ/8ycUnNpPrfLXJ+WAHkN7C1gM3pQfccxPcx2jXogHJE56+ONjUb5lWMGEJ2X0lYGCne9eytvvAzE6S8bMYZnUsA/miZMCTT7f7yoMWghzLVe4by8kCHrMz6p5gScy9IvjwMIAlewEMXeoWoPgy5h51j7mXv/Irv3L0fwIgNurf3vEd33E84GF/EZ3SHnowE8QW9uk72Zek8AVm7mF6tQ9PnWzTZv2q4McMEnvoUF4+OeALln4GP8kIPPCl4cNwOv5huZkmfyZgy8yfZZIDOybvMFYGDwbJMqag8ZMz60iW/CTEByQZM3h8N33ifLmukoxzNgS3H7dYDyTZv4ZvTCMvOPBxQSYZ39SqjyTlKSSBhovMAI72+PkDHvCA+vzP//yxgVdAY3OuvC/6oi8qm3J1HDoa05C+QVmKufvd7z42Cpu9sO7tqTABhWAqydhXIygwjW3zs82+ggkzL1/xFV8xnorSqb7f+71fqcsPnHmx4Wd91meVQGXa36bXgx70oPGDiY961KPGniQ6dXpmRXRYNlBbIhLA0M0+ugVhXs4o4BIgWdpix5d8yZcUbNZFwKLDI0ef+ujRdk952WgnOLEP4TGPecz4/TM0Hymn/Z4uEyCRU4f9T/yhHmV0dmwX3GmjTdSf8zmfM4JEgSefqu+pT31qCahm4CYoY88Wth54M3ngSLXunXn/wYQM5Gh75/yuki9OvsAITHxJkp8ss0SWd5QxyLqn9DX6Gdi1bdnLFyr3RbIMcMqb9aFf0GN2+DM+4zMKlscmgYh9cPoMS+L2y3ntBFsESQZQX5qUse/HLLMZVLOydPgSIijxhcUsjbrcq/oyD3t4BYWAyQML7NdeWPDmtRhmtsgItOzx8cSn4EY73KuCHvYJvN71Xd91zFQrzw90JZEcID2I1cdhnjRYiZx2kEkW3YflZ1l8dgD0hHX+Yd7Mg+XBR0Gy1H1UHl5yan6S0Y4kY3xy3tgF6y/512qDc17b46LyQLKc2xtq9M6FKEgyiiXL/hk3vQtLQKGzSlIGZgGFG983FUGNG97FpvMww+KbnUBFYCTPDMk7v/M7lyUiN7xZFp2PGRGdnRkPet0kgit6dQCCIXUz6vLLLy+dn04nyXiEXjl63uu93qsEXjo4OiYITnwLNLOSpNgjqKFPYKI8/WwQXKHlqYu9M80ebRaEmOHRKbNTh0guydiwSSc9sz51aSObtVtgpPOHr7jiitJGviGnLjrZ7Mkx3xCT5XwI0mbd/KnDpE/QpH06cPL4zgOcLGXrVnbMcw+vmy4N1rzDtPwJM0/aPQDwYIAvDQP0xQiHbZfWvsNtwZOHj4bBmpZ2/QH0hGS5X5MlWHHtukaVXcsKLmYZAYYvHVPGfYF2j5NJMu455QUY8mee+1PfxV5l1AXMCuCp372KJ/AgawbH0pkHF9RNlm66LE/7UkTWLI/lKv3f4x73uBFg2d9jwzV+kjE4Vx9mIAQ9dKlX0GP26id+4ifGi1zpZ4M8tguA2JYsfmoVo40Tk1VGOgm0D9pJzz6jiSTDlslPlnSy4BYZ/8omCy/J4M16JNDJwpemjy3oJKOOZMF4E8hNOlnyk4O2qZfMxFMWVie8BrIzLT/JCICSjP7f9SOQre1xi/eAcwmmoWgw0xeKzynwSZaLUSXJAe0Gd2FN/sSTJ72GJOMClO/GnRfyxEnG1GSdPPAnJBlTk24kAYONap5e0hmRoVMxTkkyXl6WZNSXLJi91Qd5tDJws8Z/kiFfJw/5yVIvFt1rLF+aDsEIGpCbQAadZHROZKsPvEb7/9Jk9xlNsBNPHho0e78DoStZ7CMnz7caPvJNNMl4Gg5f2STIUR6RLGXRQD1vVthsxjm8pdShzYDP+AewDe90cDifrwF+sviXHjB1yFvT0hcbsH/ajJ7Ad7P98vGlYYAnnSy+kQbTP0lOuR7N1pjREAzYo+ZLkBkTQQOe4MXrHeh2zQsCLAvZ12OpzKZgX6Zm/6Ieg5w6fZGQrw5LWF5/YfmbDrp8kfGlx75DdZlpsj9HoKK84MYLU/HNGnlCyJc4s0vgR37kR8aMsddS+CJjeY5+S89mpMwe+TJHH/v1XUnKsrhZI7PR/+E//Ifxni6z2NqqfJLRdwjafHnxRcZ+IO1id/WRLH60p8hSWrPGvhZBlLY6B4ImfuJLfpHmC7TzSM7+KXrJCxAsM5KTz0b6+EI+mkyS8aJYaX5IMl4Ua1lw6lYnu+hWXpot9NJvWc9SX7L03fw/0/xAN0yeTXRpI33ytJtN8rWDDL1odrNDf+kpQFsrHtWz+8onp/aBeFu45XkgyY1q1DkFPusaXbQgyeiwkgW7AXU2SUbwkBzw5QEXHqwDSVIO35pgIA8k2dctPUFHgTb7YenJDA6dyqp70uTwkkUP/uTBIAmREWjp8CTongEMeoI8QM/M54OZn2TYK59ufBigQZJT/JIsaWUA+8nDoPqA+arJUZYeIJ1kdIbKskVZIM1GmOzE8qTJJtnXV5fooZ1nA52hzpEcN+hE4bPBlJ9y0vToeOmUTjKydcT4I3GJfGifpiQZ11GScR+t28kPoPpIMgJe6Vm22eM/ybh35LneDZbf8R3fMZZkDXxmcwUsZjrtX7MsbrbFbGeS8XZyaZuhbSw2a2I22UyL2V3Xv0DIPY5v5tlyteVkgZVAREDh3mCQV1Uo64uVZWFBi2ADz31l9pedZmO8L8uga89cknE/fs/3fE9ZkresJvh593d/97FB28ZrG6oN+Jawqw/XjDYa9LXHsjT71WV21+yR/UquS3XynRko+fT4csNvrWr8JxlL9vZEJilBic3egid1Sdsk7g320gIzy3300mNzuQ3fghd1CtDsW/LUnHx7BKduAYW2/szP/MyoW9DpHFiyw7BXy9K79tFvf5XN3QIU+fZaeRBDPrv42rKm+0WgQre9WcqaZWMXe5OU96bZQC7PNWcGzu9EJhkbwtlomZBu7zljlzap1/lyLc3zjbeFW58HzjvwOZ2LkoxOsE4eydKhJafik9lkxxMZLsBkkUFPSBZecirWkZGZeqSTjKTB3c0goZNyEyUZnTKevCSjo00ybKg+6JPX5MibOAlyH5KMfHUCZZKFhyaYBBpyyQGNmSy2kE1ypMyUSzLs0+EkGZ0qO5OlXPXhpqdLW+FmDTm26SillZFHj7QOD04yBqNkwWTwLxVIFj8l18ezjcmSJ51kPO6cRHL4ZhCHPpIlf7L5N1nK8rG0vCTj/DoXk4d/KYN2JhnXINo15RpFJ4s/0PjJknaPVh9JxuykJWEbm+35sy/QcrjAwmyJzfr49tyZERHM2PfmjemCE3vtvNX8vve979js7G3uZMzAyLckJt/b1e21MbvigQky7GSLGSZBj7eiK6Ney072D5G1/8ceQEv6H/RBH1Ros0LuK3scvXvL3kNvdtcOgY92mGUQND3lKU8p+4fMXvCFLzYCJDZpp2uILcDeRstk+rV20ejH+E7aPa/84euL3fTRow/QTraS84Vx2iHPQw/2EqpLvi0C2iQQlM/32myJX/18P3WT8eXzIQ95yLhvLMlLW0on6zzyv7JJxktabfoWtCUZS39s037tVnYGJM6TgJc9yfKUsLR8bTdbYwZNPWx3nuyXRPMLu30p1l52eOiEr5JlNknwqCwfwYBf4S3cOjywc6HNTJaOa13+dBdPcqosuWThuViThcZf6ztM61ySRVZecv1BO8noIOS7meEk0BiIEPhJRtoNgZcEOgWOssfNkmSUPUX4ZCLJSerMKDmznLrVNe2TTnK9AXkto8Zk0UteemIdgo6dvM7DY/Om9H/1V3+1bKi0IdMTMZcS+LZ3FGivttuc6put64qfzD7C/HauQD7JCOLRlmksvagDrOu/GH27tn9Nz7bYJApcP3xqGUq7+cHgmWTcj3zjWnbtwUnGgMnPsw+Y16fAwcBmEJ06zNoY3AyWBuzHPOYxo7x9cfbTGZSVMQAnKQOePPe6wdmAS5dBVhBDl7137HFPuAbYQt7SmnwBisHXAGoJzCwMHWZmBAhmkARKj+plE/eXfXU2PlsCEyBYBsM3YBvYzeBom/bTA+Srg37XIltAkhIA0EceD2YfX7rGzAaxG08+2l5G7TUbJKjgB7NcyqpPEMRmbeUTbcRPMp7+lE+WTnsGzUTRk6TsE7TfUF3s5nf6pe1vlG8bgrTzID118420gImdyvEF/5PhT+eY3QITgYvzIO2csYs/+YhNAtAkYw+nGUG2sJt++yfZLq3t6mGTGSvLivwtL1n6Sr64+WBb883hgfMOfNx0a0OTnDYIWMuhk0XWRSdN16SlzwRk3SBkXMTJoitZMD5IAg1IMgKFJMPGJPv8QfRHktExNzn+p+6ROPmhbmSylEeTg5OcoptsEln7kOQUGRlJoAHJAT0Y/ZEsvCSjDbO+zhr/6uE7HZSOJMmoY2T2h7zkgJcsnYQOy9q6b6G+IftpEJ2ywcA0/6UEOvWjQHsNTnzgpXF8yL+gXXfW/yTXk0lSpuLNAPChOtSNhtdpvIsF2H4mMGAB1w/sSUa+9bSmfRjr65B/BTeuXXSSMauZLP40+CtXfSQZwaQlimShzcwA/YBr3qAJnD+8JPuzTQZrMvJg9bHFAK3MlIfZg+feqD7QgrEmh31sBknGPUYnOwzC+OTVp0yS/f5EHkiWclMfO5QxqOPRlyxtRMtPMl4LspbDFxTws8Hccpfy7KdLWViafcpqd5IRIJCVBkkkR/sQfEQ/GtYWvKkzWQLVZClHt3qmPMyXyYGcsklGHbPOdRl1kKk+Zr70lIHV47ywpcWG/9lHjv/VOfWQTxb76Jtp5Z0HS1+e8BW80Sefzi3c+jxw3oEPF7lgDgN+knFhJqdieUCZeUGiAT5IAo1BHv8wyJxlk+zLuejJyp/gxkAnGfbIB3iAHhgPJIs+PGXxgDRIFj3omY8GazlpkBzom/mzzsP50hOSg3rw1KVccsBPFnrqJacTgPH4IzmoHz9Zpnjd/HT61mM93zc+A40pf2AZ4NYCpse9Tdc+D35Jlg6bv/gRPgpmnvMiPwk0Bjv7U+xT0LHyo2UPyxWT9ooB9MUEh22WBq4XgAZo4G3jZhTsz7A3hHP4F+Y7fpvXKJ7rEZ+MmRRBU5Jx38o3gE8ZZckZ8HyzT5brWto9MOXoJzdlDHwCEzw6BFPqpN+SE5oMTAe7Dbh0kje4Sk/AU6cZQjLKebw9CZXj9wTpUS7J2GScZLyCw34WeQZe+tBJFhJm2gAAEABJREFURpCXpNhOH0wGZps8dWqDpTxLfZb+pixbyGgzmxhCtzrQysH8MHnkyXrjtDrk08c/ZCZPGXIzTYYtMD4b+UQddJJTN542TDl5k5avPjygjDw8+vDQ5IDrQL76pAEb2YqnHjxYOfoAXeziH32dpVEBEP3kyaIBGqgHoLdwaXpg53yb5QIB63KH0+u8NU1ufbFNespIk5lpWBofoF3I8Mxz0UvLP+pinXny0cqtQZk1f02v5dBkYXA6ffLAmfTIA+SOAnmH61IfWXmwNBmAxpOnM8AD0hN0AnxFDo1vP4D9Dwas9eAlfTYgD84md2Plz7rMqJyLTvKnA+W9p8l0PH/xBR8aqHTWfHQ2UIYMeb5WHs+Mgn0U3r00fSsAQrNH3RcTHLZZeoIATmCnbTbJop0fyy0Gmjk48tMEfprX4eTB04/KSPMlHlqZmUY7Z/L43aDsvBnc5qBHRj7Al5an78BTRtlJq8MAKh/frIoyaHkT00VGHhvYJI3vS8SUVRfd0uTYJ03O8hU+ncriw3j04dMPpJWF5dMF6AFktIU/6QBk5U1aOXLqgemXj48mR6c0IAPIS9NHThoG5Kdd8tWvDJCv/c6jNFl61CkPPYEOPDbAQN4sgwZ0kSFPJ560ugVE6FmWP/CnvXQBfR67yDq/dNJDFt7CrcsD5xX4HHWR4E04V9e5eJUhP+mZhvEmSJMDeC5+PDcbPEE+Hhk8GO8wzDz5EyYPJg8fBeTxJ570LDP5Mz3zYbbBZOQD6aNA3pSHpckpC0+Qd5hHFs/NPuXwDoMb32O5psZ945vg0V5vn4XxDAjAtyT8yfOtGO0b8wTpWQ5v0vBhmPn49ErD0mCta51mCzn52sAutPLkJkhPwJs0LM1+9OwwJ+Y3/uO7wz6TxgdTBg3kAR0uu+iG2cZena56pSdIT/tnu/DQZN7whjcUPXgAT3oC3mGQd5inHB47AP0wnjxlYMAeaXlgyuFNmpw8PLq008CmjfzIt4Av+MR1ykd8Jg2kARrffW0QEzDhSTsXaDrJ0rPWqZx6DWZogx4MyCo7dUjTL48+6Sk/abLqUceUIS8fGDxh+RPoYCt5skCanPonTDn68egC0upVHqzL0YVHRhlpeOpfy9IByNIrT1l2KoMnD2/qwUezDQ2kpywaKAfkAzpgdeBPIDv5fD3l8KbNUwZPPpsBHXhofGk0zJ5Jk1GvNF3y6dYGafkwQK9BGbLyzIyt89Y0nWDN29KXlgfOK/C5tJp+62uNDmW22o0NpNf82VHCOgp5giOyYA5uOjYdiHwDH6ALKAsbkGAyeEAaxkOvZeiXnnkwWXLqUjdgFz5ZeeQMgDA+vIYpg4d+c4I62MDe6RM8trJdG+VNe9ky85SbaVj5WZYMnjQgC9AALR8GaIAGZKQnsAGNz5ZJw+pSBpCTBmzHU2YNeMrhkUMrtwa8MwHdM39dDm2gg4FzD0+QN3l04E98mKYfD5BhLx568uA1yAPkAFqdgNzk4Z8OyKyBnDQ89cAT6AXy14AHJo8OaYC3bo80Pp3wWlb6TEBW+Qlk0TCYNAzwDsNhvjRgDyAvra5JSx8FZM4EypwuX94aptzkzfQW37o8cNbAZ95Mty633DJbe2NZ5aafnc3UOc/zzJNvQDSoAd+Q8Hz7MoAb4ACejsw3LrrIStMH6MMnh5Y/sXyDFh4ZQA5/Alk0Gd/W2KR+5dCw+siRUR5Whr6bEtgA1A/UzT5+YqtHe/Gk8dmqTWjl0PIBf+KhZ/vQ2gXQAK0uumDpSUvToTw+euYpO/PRQB6ZCXgTlGentHz4MJCZOtFH5R/mnWtanWuY+tkMzqRnysJTB3rCLDvz6AMzLR89MXrm450NyE+ZSU/Mhpl3GJMB+BOjzwT0TZhy0mh46kHjAfQa8A7DLAeDw/kzLQ8clT5dHfhT/kKxOsG6vPTpYC23pS9eD1zotXMOgc/exeuVreXn7AEXEDBwTaywwc7A6fF3yxuCDgO0wVu+ZQ/0LKOjkZaHhieQmTSd0gA9650DCkyWDjLSMFn1s8OMCAzIAXrIopU/HZwt/3TlzsRnn3z1T8weoD75AqCZb6nIpljLReT5jYx28TUeUAYG8gF9E+jDkz/pmYc/65ePBmgg3zmeNP/SIQ2T5W8y004y8sGsB5amDw1LHwZ5h3k3ZvpwvYfTp6uL3IS1zFE8+fjwhbTnQsqo6zDcWHoO6z1TWrsnHCV3OE/6KLkbm6cesNYrDda8LX3Re+CUBlzo+T174LO3OaWibeLi9cC6ozx8wRjk5MNaCAtqfumXfqm80M1L4rzt1htXveaejGDI23S9x8WgqDy9yqKBgZPs5MuTNsij5ZPDg6XRsDLwlIPJyPcm3G/91m8tb4RdD8TKTBlyNwewAagbtm8FFsyYOYN/8Rd/cbxl1xtrv/7rv768Yddr9i0h8itfeyuuGbbZHjrQAD31S/MTzK/y0JNHDg3jw4Asn6rXe3i8F2aCH3L0lltBlzLKw3QLNGE6Jkavgew6jcY7Sh5fPkCfCcgAMvD5gDKHQfvxzkePNkw4XG6tCw0Oy5wuTRas86XBmofGA2iA1hYw0zCQN0EaSMNHgbwJR+VfCI++adssjwek4TXgTVjzj6Kdiym7xbcuD1zouT974LPZBj6X+qWkMzncRgPds5/97PIzAH/8x39cnoTwzhuvhn/mM59ZHss1MHqtvd8vMhgKQAzcBvdJw3TDBnFLOAIB6XnRwnjKArMLbAI6S7bQQU7aa/G97v7HfuzH6ud//ufH7wLRN+UN6GSVualBvdMOdQsctAfNhwJEPyHglfteKWDDsPZ4Rb+g0k8B8KufCvBIOH9pG/+gYTMw9OGjgWU0eWTUzw58aXznhO/w2WMTszxp51Ug6acW/KyCnxbwcwzOvd+2MjOlDL10qBdmA8CnB42PxgN4a5C3Th+m5Z8JpjyZSa/xrBOeIH9NHy57OE1+gnLoc5EhdzagDxwlpw4gb8pIAzz4MOADfHgNdAC8mS8N8M4GyoC1nLIT1vxJy5s0fDiNd76wtgF9CmzHp/N15yUlv9lc2IrU2QOfS8pNt+7GbM7QSazzDF7eb+M3cQyeX/IlX1L/8T/+x/LuEO+o8UOGZoN0asoJTAyGlmh+5Vd+pQzifrDRLIKASMDj93fMcgic5Pl9JWXpN/jLU87v7HjPEH3AGRMMCWbU43FxPy6prDe7Csr+4i/+YrxHZ9oDK3c+cCFljtI/9bCP/XzJL2zHEzB6g6xgxOPffOpFit5G671Clr6UIQurw+Zyb0X20wgCPoEKv8oTJAk+v+/7vq8Egmbj1CVQ8aJKv1kkT1kvFMRnj0BIUMav0s6pNyV7oaVH/b312G86AeeIrLbRPUH9h4HM5GnDhMlb47Xsmn9DaXonTF3Skz4dJgPOlk9mwpQ9nJ78iQ/nH05PuTcHVtfp9J4p76gy5M8EyqzzpddwVB7eWuZ8aeXBUeVOxz9Kdsu79Xjg7IHPBUZUtx4X3vJaeqbBZlpLZt0pzEFWPto3fYOq3+rxOzmCF6+Z/+Iv/uLyHhqv4SdLj5kD+X5I0G8RWf4ye2AJx09i+KVlwYpZBMs33/3d313e+yIYEkCZYfiar/maMkibcfi6r/u6EjQZbA3UZNgkADJA++kEr8D3Y48Gdy8NZAeYbUKDaeOaj5YHZv4ao88V6ALkYYAG7FeHAEjwIMCwjCW48QJF7/u5z33uU+gv+qIvKoGQl9MJdAQXfirBTI5gUeD59Kc/vfzgIr/68UxLZvxstsYMEdq7dfwUB5/PH/u0jMbnT33qU0v9fAnYyKfshL1A8HGPe1w94QlPKD8BgacObwj2swHktEWblF0D3rrt0uv8w7R8gH8Y4wH6DgM+OMyXripZAwR0Uy8Gf8JrnjRQFqDJkTkM8vDgKYtew5qPBjNf2TWoZ+bBa9k1vc7DPwrIAPrhCVN2puHJm/h0vKP4yuC/OYDuM8Gs8yiZc8mbMlt8aXng8DV/rq07h8Bnu9R1rs68pcvpNNY2rtM64pk22Jk5MNAJdgx2BmBBiJ8V8Ns4U488F58AxGBjEPc7Tt/5nd9ZApY//MM/HIOtmSA/0viN3/iNY8+Qnzggb7bGoO01/AKnL/3SLy0/CikAEEyxhX51G4jNFuF93Md9XPl9Hm8J/u3f/u0SEBnMZxtgwM6J6dFOGB/MPPSFgPJglp26J09andpiloet7DRzpYz9NfLN+PhdITz5yvOpoI7vzcQIKM0OmTWyt8mSGX1+10ie5TOB6tu+7duW8yc4EsCY7TFr5/eLnJPpS9hsm6UsIDj9mI/5mPJTJvZ03fWudy3nxRKdIBW2VMe2aSOazRO0F0jLmyA9QXvR5Na06wH/qDL45GGAVhag8Sbg0SENz3x8vDWs89DkZ740es2TPh1M/cqhgbLwLCPvfOgpexjTAw7zZ1q9k4alAfrWAvwDbi3tvTW280LP7zbwuTVeLadpsw7agGZABC4qg6zB0sAtbblEBzqXSqiy7GIGxi9Z+yFGMxJf9mVfVmaM5PvxQfmWs/xGlSUtv6BsgL7zne88Ahj7hvwwpAAJX330mikx4AqwLI9ZgmOHAd5+GAGEJaK//Mu/HD9jsh48N720x1bADqB98JsT2Ec/m/nRTI9ZHNhyEhu0y9t+73KXu4yfZ9BWtssTcCov4Ln//e9fH/uxH1sPf/jDy5IWPzkHAhaBn+W+n/iJnxizRt/1Xd9V7/M+7zN+G4lf+dxs0aMf/egSJPH9Qx7ykKJfXfb5qIOsYFJwI4CEpQVlfoaD7YJO14HZPTbONrLzMKz9fTjvqDR5+uiVj54gfRjI48EATR6WnuB6xp/pNSZ7FEyZmXc4fZgvf9ajLvl4MMCbaRjgT4wG5CbMNBkw0zMfxgNoMmCdRl8qoI0TDrdp8ic+nL9NX9oe2Fzgw1dnD3wuUPGl7e5bbut0ANO6NT15p8M6TmBANGDb42FQtGRCj+UOA5PB9yu/8ivLTI0On7zB0GD82Mc+tiy1eCP0Qx/60DIomyHw0xBf/uVfPpZQzE68+MUvLr/p9AM/8ANlRkmepS+zSWaLLHtZEjMLwSYDtHrMfpjhwPv4j//4evzjH18vfOEL66UvfWmZ3RBYmFVhF1urD7ZLK9/JERzh0QHwJkafD9Az4XC5yRfA8Sdgg0BGkMN/lp3QAgozWWZsBBqzLLstOZrl4VezOGbCBEtk7n3ve5elRX73o5U2mVumMnNjL5bfJpKWZ6O0vTtm4uhVr6U0bec3QZg6+N+mdk+bCdoskTkPgiXBrrLktYUNE2b76Zv06fCUUdZ5ggH+xLOs9ITJOxNmH3kydEujwdQ/86UBGZiMPCCtPBrIw0NPwEPjkwV4AA/IlwbTZ+jJJyMNT5h5MDicP+XwwZRB3xpAeyfcGtq7bePpPeA6OH3u6XPOHvj0t+bTF7+ocm71xp7LRaLz1rEaoAUs9ocIUP78z/+8PF1eW+sAABAASURBVHVko6xB24yDQZ1OA6R8g7TlFHtNzMgIgOQbsM04WJYyE+S3nQzeZmqUMwMk0DKIyzMQmXkwOBtw1YO270eQ4IcG7Vch/+QnP7ksEdnkTB959qgX0AU7+dqlfeg3F6hDkEO/utmtfjM8AgazWQ984APr93//98cj7J7sEuTZmCw4mbNY9NAhEOIjy4SWAfkVX4BnGfGnf/qnSzBknxTfafvv/M7vlHICmLd/+7cfm9ItYdmnI5BV3iCsDjbBbGSrAFcga2ZK4CvoNPOjTcpok3x+VI6uNdCzTp+JnuVh+siij9KBdyZQVj5MBzulp96ZlkcGyAeH6aPSk6c8mOmJD+uZMhOTY8uUk542ofHBpOEJ+EfB4fx1etKXAl77kB/O1Kaz5Z+p7Dbv4vPAhZ7vcwh8LuxxsYvPhVuLXUQ6Yx2N2YTP+qzPKgGJmQizDmYL7Pv4yI/8yDI7YzA0UwCTNwC/7GUvGxuXBUhk6dTh/+3f/m0961nPKgGLIOhOd7pT2dxrCcVgbIOuQEYQYGnMMo6Bl25nRvBkmcumarMYZnw+6ZM+qYClHMszlsLIsn9idUtPjAbywZqWviGgrYAPYXXShxaQCeC0yeZwy0s/+IM/WGZl+EVQYt+SgNMMi9kV8ldccUUJXgR1ZtoEOgKUufxktsveKJuff/mXf7kEl3wjYBFEWRrz5Nhzn/vc4lc/ICoIE7yYjUOrz9KWdzZ97dd+bTnXNlsLnuaSJDk62aT+2S54Al9qMzx5R2H5fDTz0HwE8xOYQRY+mLJocut6Jg8mJ18dk572SpMBZGY9+AB/gvonHM6bMnSAmT9p5dCA7Dqf3fhk5KEnRgNpgAZogFZuAt4EeRPw1HkpgLYcBbNt8tbtlgbyXQMAvYXpgUsLby7w4auzBj6Xlpu2rTmTB3TKOgodq87EJmP7df79v//39d7v/d71KZ/yKWVZypKJgOU+97nPWG4ymAqELJUYvPGVIft+7/d+dY973KOk/92/+3dlEy9dBnH7UQzUNjxbthI4PfKRjyxPjtn8zB52wAbqj/7ojy6DuGDIQG32x4D8IR/yIfV5n/d5pV6D+aZnKbVBOaBNYPLhM/nhhuSpB6x1mIVhj7awXTDhBYXarL328HzFV3xFaYdyfPS4xz2uPE0nsDSr9eEf/uElKPrUT/3UEZiYARKU8pVlQgGS/Tv8I6DkC+U+4RM+Yfj8UY96VAksnQ92AD4VFAhQ2WE2iv8EVYKkxzzmMSXIFYRpE19XH3yqHXRM4FMgDbfYWf/pJDtBvcorOHnSk4ZnGl7DzBPMaBPAm2l1reWdD/kAf2J8ZfDYAU8enegpC5MB/AaTB2Rh8rA0WhnpSatrAh5aPjn6APowkKUTn/wsN+Xhix20TRsmnrT2arvZSoAP1nLSW9h64HQeOGvgc/zE8dOV3fIvAg/oDMA0ddIGLx3ITMuXBmj5OpcZtHiM2kyFvTsGQB29zbMGWXtIlIEtZdnkbCA1yHoaySyHAMfTQgIpTxhZsrFcQ4/ZD0HAN3/zN4+gRzl1sAXWybPDxun3f//3L3tTZkdvQLPUJRhTvxkJtig7QZocMGBr27rdaEDuXIAsOCyLR7c61MVuNqDloZWBBTEexzfD8jmf8znF9plnhoev+cgsiyDHDIxZHQGMQOlDP/RDS0BiScrSn+VFQY9H0tWnDrNjglVPaPG5/VXsU49gjAxMp/LehP20pz2tYKCMYEo7XAvKTqysNFAfnXhk0QBfu4H0BHLKSZMnh8bnO3mTBysPyMoj6/yzxT4p+8vkATrI4AMyZsvMXk0dBkt6wdSlLJoMkAfoEpCZcZz1TDmYDHn1wABPnrLsYevkoQG/y8MXxHtK7/nPf/7Ys2bfmpdamomjB9A1wQMH3q9Ehm3y6aFvyrADyAPoCdJAeg14R8GUkYeGjwJ5pwPy67x1Gn0YyE6etgFpfO2ELaV7galZ5tnuKTdlZhny6C1cWh6Y9+35tuqsgc+J4yfOV+dW/mb0gBt/wmEz8PF0ErDOAdYpyAMGHjwXlDTQAV999dUF0Hg6bnLK0qPjV8byis5YWgcvsJGeMvYG6eiBPOXZQ16Hrrw68NUxy9GtPthMDztnPp66DGjKyRMw0asMwIcBndIT8IB24aHPBciv5ZSddqhD/WDKsBeNp+38wg98Mm2nQ3v4gi6zMnSRAfzEP3jypfnD3hz59Gi/fHlk5cPqw2cDOXXNtLaol22CR/VKk6MPTR6tPHmyeJOG5U0+egK5WZd8fLw17ZzhAboAORjgs2Py2Gbg864ofLbxMZ2W9n78x3+8+NdPqgh+8JWdwB468SemQ12AHOy690QiPXxKFn+WQwvi8fEm0A/YpG3k6MSDyeMJqrxzyRN4lnq93sE7ryxdrmWdP/Xb22UzvM3+9Gj7rFOa3oknPdMTr/lr3pqPBvIPA/4EeWh4wjqNBvJgoF0w3qSlJ+BPwJsyeHzGn65/TzQ6z74gyCM78aSlt3BpesC1fyEtO3vgs53xuRC/3mLL6DRcLDoFnYcOEz0NnjQ+kNbZylcWT4eDJy0f4ANyOvqZp8PCJ6NefGmgfvJgysknRx5PZz9l1aluaWUMfGSUwQPKCSpgMvIAGuBLk4WlJ58udUufD9BD3qCp7WiAP3XKQ8/61A/IkJXPHzM9aW2WLxjhC/rpoEt55fCUm77BB+TwlV8D/kyv85OMp97UqS51kKNLPWDK0zGBz/DB5KFn+YnpwSdDLxpPeViAZmbGzIoN2l6HQEbQhqd9ysI2fCsnaFDG6wxscCdLt1kAe77oteHech55ZQVBfovMpm22qQO4npTF8xJIgQ6b8NXDBvVL2+Avn5wyzhfd7DBjwyZ8503wpT3qNEDjsYVtZASsbPF+LJvQzYxadvREnXOhTsAu58W+LrOk9sFZcqaDPvlAW/CAcjAeQB8FU04eGqDXgHcmHWtZbSMPzlRGvnITow/Dujy9QHudU/v7PCXKx7McH5ABk7fFl6YH9i4wPjl74LOd8bkor5gzdSQ6BIOYTtSgaenIN3xLJ7656kx1zkDau3ImbdkKD5DHVxYohwfUgecdPGSVQ5MxSOApSxYfjc8WG33xlbGcpozOTxm0jdFsUo6MepSVL41PDh+ggXyAdlLZyA86Sml14KHPBaaPYTD1aIt6tGGCOvHA5KEnsB/Iw2MX27XHOaKTX+gBM58Mmpx2A3rw+RIGytB7GPBnvronKIuWfxjI0yMfoNkH2AH4gz/5cWI8PgL409fy0Z50s7zmDdWeSDMLYlDztKCn3gQH2maJw6ZwZZQ1G+MFjjbUCxYEKPLYpi7Bic31giIbwc2meOTfZn366RDMKCNgsdFe3TbhWyYU9Gij82CA9RQiG8020CXtXiJvidAGdG8ff85znjNeJPm0Xj5kvxdJejJP4OWcAXUbxLXLkq39X/a+We6kk5/IADJk8d0D9n8JjNgFyJDnZ1gaSAO8CfiThtdpsgAfyFunJw8fzDS8BnngME8afw145wLOJ3CuXIf2uQlOfdnBB/Sei66tzMXvAffDhbTi7IHP3naPz4U49uYsc7iTmrZMPqyD8M3RAOD3n2DT57BOGnh8HZ48j7aTxUfPPB062m97eVJJvul6Mp5YUoZuaTJk0X6XS1q+QQRPWfoAOfrwyZIBHq830E0Z+YA8UBd8GOjG0x6PkRsI+UInOm8gnSbe9NlRmMyaTx7QowP2Ph12TjvUx1ZpNoBpB7v5ACY380zfA3z5+HyBpyz9MJ1oZT3BJb0ugy99GJSVRy8aoAH+BOUmTQbgweu62KCNzpMAxqDOR64zfkED9OFBmiw5MyYe6fe2aJu5/bSHJSvYfhYzI/wMzLbQZ+AXBNj4bj+ZIMfMijznVH1kPfVHN/tssrdPSgBhX41lRYPolPXaBE8LkhHo8Lk62WmmCXgj9hOf+MTyviSvEnDeBT42+dP/oAc9qF7ykpcUWwROXh7pdQPayRZ1sY+daG/pFiCZ8bGx30+3eFiAXa43gzs5ZfhJICYQwqOTb9hHH1vhCdJgpskDuvDQ6iAD461BPsBTBkiThwGeNBlYetLy0WDqnzwY4M9ysyx5eTMtX9th8oeBL/gAVlY5sugtXJoe2Nu7sK04Zw98LnAq6dJ088XZKh0Ey3UCOgNP7JhKN5h4UZ2nqnxzhWfaU0cAf/LkA3wbkeWhbYyVJofGJwcMCkC+b8/y0GR9KybjGzaejh+gZxk0GeWUAVNe3fLwJpCbfHkAbwI5PPsnDB6my3WWBuPZYU5fwYeBD9cgX5qPzUKZlTHw2ww+61QfmwAanx0TpPHloyfMfHnazDc2h8P8g+dVA8qhzVIoI60M36Hpw18DHpBPdoIyaLLyzwXIs8tgbbO2TcWWbcw+8S0fGbAEKa4/WBotz+AGC0Tudre7jbdUv+d7vmd535EgQ+BDFvCz5SKYDudNEDJnSmyit8RFF3nnlH4BhKUwT8zZNE6/x/ZtDJ92mvXxgsypSxBjs74XRLLPeTYr8+QnP7m8h8r9Y1OyoIUd9AgczVYJiDwR50lFs03OjYBKMKNudbFLYKUdghibz5X5xE/8xNF2ZbzqQTtcq/wmqLbHhx1mtLQPaB8b+QWwVTm61SNv8qTB5E2arDKTj5YH4wE6JkgDaZgsoIetsLITpGe7yStHDr3mSytDFxpoE6ytfD3Luc74xhchwaFyzj195LdwaXvgxAXGJ2cPfPaXui5tB94aWqfT0Nl42seAZzOlQMW0vU7W1D8sDdB4aGBgg/ENuGuQh+9nE8jIw0ODSQsInvGMZxQ5Ty75pqwT/7AP+7DxmDa+5Qr10sc+A71lDHl4dNM5geyEySM3eWuMD+gTPPgpCIOOjlXHvO5sz/WaUMYAb6Cm09IHG9UDa/tsM1vw1zBtJisf8JNy5GBADl9woh7yAhN8MwWWBc1+CEL4iqzy8idI0z9hypCXRycgLw0fBvnywLRLeTbRx7fscp0ZgE6cOFEGK4MzX/MV4HM+lo8W4Ago0Hxqic1gJjiY8s6RAV8ZOueSnHzXt+U2OpVHw/QZKOkRnNChrCU5elyD5ICNzHTSBwtk6SXDdkHVU57ylPF7cwIQgbOBlk2euhMkCXwFVfzmtQJf/dVfPWaGzII6TwIjOtmhHDstW3li0syVwMfsnWU3b0pnCzvN6thDRN5TjnRoGz1sk0Zrh/ucHwB68tCTp6w0TD96YvQE8kA7yQLpw6B+PJh/0YD9dLFNHlo98qSnbTMNk8FXl/LK4msn/tQv6BH8vOhFLyoBJhll5JvRneXwt3DpeWBeR+fbsrMGPnvdaZ2v0q38zecBHcYEVugEZhrWEcC+9Voa8LI7nbEOF6BN8QM0HhpIT2wDJhpMPh55GN87feThofG8V2a+H8Z7fiwB/OZv/mZZzjEw6MBs3DTdb7mDPBs9vu3bMKCTLoCmf4I0mOnDeOZ5/N1j8wZCHSmf8JVkpwH9AAAQAElEQVSOmN9OB2SAfFg55dFmfDz+ze7ZRjYCPgHsYcNhIAPkA23mM/TEypMxMMrnE/Z7EsjSk2Ue7/nxagDtUwd/KTMBj84JdOPRDZPDg2cafRjk0UEWVh+ZyfcIPp8YtPiKn3RSsDSQL20wQ/Oj/TmCFIOWJSJ7Xfz0iUFXPn1etChgoE8wo4wAS9BihkSe4IAOeqXJCsTIugcEMn4Xzn4cOthjEPUTKpZB1UXG8pUlPGmBmzSdAlmzYjZOq1tdlsT83hxsWcvsjCVAe3rM9LDbEpjg0MDMRrr4wHWnbRPb2M0ubWeb+gW1XukgwLV8xz51y6dHmg5tBXjS9EsDPGk+QE9Mh7rVgydNjgxA0z9pcmsgD5w7fLrmOZtltJmMNLvQ6qJ7XgOzvHwgj4yy7GeDcoB+b3j3aL+9U4JMsupmgzLqInujwVbRLcoDe8cv7AXLZw18XEjb4OcWda4vyBgdCNDB6BgokZ4YfTZYy65p5dZpnQ3ehHUennw84MWDZnw8xm6ZwbdjA6iX+fnWrIPXuesQlQXK6djQMJj0GqNPB7MMW3Sw0vSSh88HZnllAV3w+cKsUzmdPLwG9yJfCAjMsAh8LNUYmM0GCBj5TVk20AevddyYNP30wYdhbQMfA9fdUfJk8b3924yK9xq5LlwPnlyy5GTA89Zv/F/4hV8YP+xKp+tC0OxakSf4sTnYoCewoJvf2GdJjLyXaZqdMeNpVkfAyjbgvVSCo/mOJTNagjhBkUAEbbDlfy+PtAfJzBQ/e7O4GR8vo7ThmqzB2N4s9bHf02ACU/aoTxtggY7fqPOUki8lAn97ndhDt/aQYys/We7TVk+L2Wvk0XY814RAy0yZGSezb3xndg4tWLA3y6wgGf4WpNvvZ6M33/O7a8zStNkpZfAtJzlP2sPXfGkDtxkwG9DtlxLg0WkJ0O/xWfZ0b2sbe2xQd4/T5dy4ds0Uun7NcGm7drFFMGNflpkcy+ICVT5wbpxzfZmn9/jf8r08/mTjxPy8hUvTA66fE2+upS4uc+PBW7jle8ANP+Eoa+Xhw+AwLX1TghfuGSx0Xuo90TOMOkePBOusdaQGFLYawAA5ndsE6XmN4kmfC5CdcC7y5yJzQ/QpO+vQic824ckzOBh0zK587ud+bv3ar/3aeLeSfAGRGTzT/sqSxzdgwjc1sGGCc8ce7QHoCWQEjs67pS72P+5xjxu/Nm9A/OAP/uDxY7dmSQQu8s22GAgFI2abLI16AaTZEHz7a5QzGyVQEGjYV2PGhE6zMoIpM458aSZHcMAmgZZB2cydZSyDtTosxZohFCR467g3Zb/f+71fWXa09CfIsr9JgGOGSUDqCTVv31an+i3j2Q/FHudDffzhJZSWfZ/0pCeVmTeBmQ3/ghP3hXM75ZVxD/CbOgVWZk0FvfLYqgzQFi/KJMs/aOfCrBMf8Dsfum6UFzwIuARW/GbpjS/Jedv6wx72sBFwmhUToLm21G+5mG/NqD3qUY8qs5D2atFFjyVFfEvB0vR4Gou97n+BqnMgkDGbqV3sodeSnjznw75EZdhrH5Zrhm3axEfSgjSYv2YeeguXngcudGMzT5x1xofQ3gX+HoayW7hpPaBjmDXqECYNS0+QBjN9U2F1roG9On3fbnV8Mw/ft3GDjM5RJyaPjI5NWod+GMhoCz58OiB3JlDuTPmH885VntzpYK2TjDSsLdprGdAgaknLgInHT+Qsf3iayKCx9o88Om5sYNOEs+lmw1GgDQZxedpCnz01BjzBgZlAPGDTsp/m8DttBlm0a4GsQVCwZPnP0hCdc6DmD0GQgVY9BlIzioILwQjb8QUKsFkMMmY4bGI2yMsTRLz7u797qdMgLvCkVzAhcMe3T8eMi+BHoKQc/ZbDLH3RJ+AwM8NG7ZcvSDCYa5Pfx7O8q03a6Vwa+PmAPD8JCjzS76kxwYDlTEGawIotghFBiQCDfwRibAbsFEQINtCCLsujghU62K/92iJwsRlcvWziAz7iN/ay3Tly75K/733vW4JNeoAgRoCoHkEjUEYwKKiily1+8ka7BF6CP/YqZ/YS1i604E15wac2Clbtp1LOdUOHPkPb+Y0sYPMWLj0P7J24sGUunjinwOfaa64lu4VbuAfmIHjYTDe/jhO+uYFt0wY00DEaGAwA8qQNGr5B6uA9bqyT1AZthA0cOjfpielS/lyAjtOB8nSdC5AFZJOUznetN8n4lpycG9YeoL3J8kJBtPYayMwY+OYsja8udfopD0sreLM8XH0k51Z3crRcqzjlP8n10klOaScB9QN0kmIrYG+dPNBk2C3IMKBKJ9mXTxbd+NWHYGbSSUYwIi1ood/102Ljn17Xh3rw0crjJ0tZZaSB644sms4JlCkrnSznZZbDA2RgkGRs6D4sQ4eARh3sSZa2Ha6PDrJzEHe+lTGwO8/KWjYzw6GsGQ/5yrAD4EvD9K0BPwmxohuRLO1SpzQgN/1FT5JxXuhKMs45uvogi55tppdNynV2wWaY8NgP8JUDyoJksUP5yYfXsmhLkp6sE3gJjpx/fMAG9SSRHHYOYvtxyXjg2muuueC2nFPgc/y6beBzwR6+mQvqSJiQZNz8yYLxbgpQP1DXxJOeaR2tb+i+teusdGL2NvgmZ1+CPQk2rSYZnadOUFkdHRrQqWOFzwWSjA5cB5kc0HWBR7L4depLMvQnqXkkB/TkwdoCJg1rS5LxJmXtMwj45m+zr6UIgxHgL4OhJQ5LCvQoSweQhm9uSA7aPm2avmIbntkFMxYzjYeekCz+kFYWTBnXEEgygs9kqQ+Pj+rkIY1UFqABmWQpgw/WfGkyIDmQUz8gO3Gy5CcZ95yy8gDa+UkO2pJkXCvykqVMsgRO1Qeb1dvk+Bf4mHGy3ITv2kgy8pKMOpWhb2KZyaIzWTAeoIMsmMEIfpIRVCYp1xpdbJdHNsmwO0k55OOTIe96ReOrA48c4Isk+7bKU3YNeOxRlo4k+/Vps/7Bvil9hXLk1IdOTvVvbY9LzgPXXnsjBD6bdsuA/uj/6h53geYfP74NfNoN5/t/k8snS0eSLPgmN+AcKtThgSmqo0Lr4Eyn29xoacvGRpsgzW7Yw+GxdhslySoPdHRJxkA3O7vqI0l/3nT/SUYHnuQGV5osOpKl404yOnttteFUIGjzqn0d9rtUH97/wm9NliDJgAFP3+LfEEiy374k56QqySgzhZ2vNThf7MODk5TZANfBLENGPkgy/FAnjySDShZMNll8JoO/lEPLUwca4INkKTt5MLkk+3WRq9WRLGWSDF8n2W9nkiGpDJCYeNJsmbxksde5Spay8pOFViZZ6CT79eBb2rG8pJ3KCAzYLk0/wMcjPyFZ6kwWjK8MvIYk40sGXpIeDjYDksUO+gH9ycJLFswWeUD5CTPNrsmD6YDBlFnTk0eOrUmGbQJ9S3VkwVovOgn2Fi5RD1zXEzIzVnGNLNCNHczGh/6X/CVzRx5GX9U1AGMNLXfdtdvAZ+2SWyrtPILT2ZfcMjuCabOOXLBjL4S1fwHQF33RF9UjH/nI8liwvRMGf52fwUI74SR96faFitEw9TV5k/+fT91kwTQSnWQMcElG5y5PJ27Jz88teORfkONJGptf7QWxX8WmUQNDEkXGwJ1k6BqMG/DBrjVQtU6fjiaXBDrl/GgPW0dGfzifjYatySIvDcgmC089SU7RRQZ/6ksOZOXhgyT7+pPI2teTLOl1XQSShZ8sePLUl2T4eF0mWeSSjLrIgSTlSDLO6eH2Jhm2JIsc2QnKTxpWFi9ZZAUZbJi8JKNustotD50sfHLS8NQlDfAmTjLaVycPecmBDmlZE6snyQgGJy/J0DHTdYYjWXQTmfIwoBuWhzbbI7hnvzYmS71Jxpeg2h63IA+8+Uy59rQzPh2kd7WumU0PCwtuonnzf+fU5En2KcxNXXfddfs300mJLbpIPJAsHUqSm8XiJOPacfExIAm0D8mS1oEbvM1e2ATpm3+SsqlVIGRw974fG3i9D0XHpxOkV+cH7yttAg9MPgw660b5Txa7KUsOaOmjIMkY9I7Kw5u26dTRyUFn7s3Anhzycws2zXp026ZaAaFAEeY/euZggE7Obhe5mwKSA1tm+5KFl2RcI+yQB084nE4OZMkkGYOra2FCssis0+jqA06W/CSjbPWRZNCH8+vkkeQkVfu2JguPjcpVH3CSfV3S1UeSUU46Wehmn8Kb6WTJT4I1IDmVTjLKqnsNvghIJxk2JItccoDXNiQpR5J9efnVBwyS7OdVH0n20zO/Th7Jgb6TrH20lp10kqGrTh6TL5lktHFNu6fJaCM6OZAhhw8nB3w8gL+FS8MDzud111xXdUqssmqbiGckjxbY6a8aI/vUj46YWl7ZRiOKP7Y7JodOFdumblEeSA5u9luUYWcxRmetEzNou6CTgyBBgOMpE+8E8V4RQcAXfuEXliBAOQHSVJ8s7acDLwn0ZoEko1NOTo9VnCz5k9ZOIA20QTpZ2pwcyGvbVVddVd7i6zfPzIB5f8qc3k9SZn9M+dNB34SdnZ1h30zfEJwsNiULpitZ6ORoTGZCcqoMfhLoSEhypO3Jwk8OMAXJ6dPJkjflYJAs/OQA4x+G5CA/ychOFjwSJz+SDJuTBWMn16eTyDpFNsl+emSuPpKsUjXk6tCRZJ+fLHRyfaxYcn1+cn0eWZBcPy854LnOyE2QTjKTAycZ9iWp08EQ7I+j8pu9Xx6tDpjsmsYD+BOkt3DpeWCz2eu4pAOfjnxmnHI+rdxZhNPFjwieUtX/5ZgXGHoLWw+crwd0RIfL4AHXFkALfoAZDGl8AYANvB6V9fMVHpX18jjvWPFSOfJmSjzZMgMAZTd9R0gDdU8evvRNDeqfda5twpOWD9B42j73N3n82L4nT7rNvNkOZSYowx8zDZO/pQM7J7B10hPj3dSg7nWd0hPW/HOhlTsXOTJrWTTAnyB9GJx3MPlT9ubE05aJbwxbZhvhw9f5rAe+Mera6rjlemCzt36U3fTMtHUzYpmZOh3eqcT/EvX0QLEWzCrhIlslt+TWA+ftgWS5opL0NZdRPsmgk4wpbx0aSDLW6w3ughrXn82v3kvi19m9S8QPc5oF8tZbZQB5syjKwIIIvLoFHOxI+ktG32dsA8zCh9kMs1me5S1vvPUSOe8z8i6aKZssT9yQ5xuQHPgyWeqZ8uRuSkhyDtUdLZJcv2xyfd7Rpc/MTc5PT5JxfR7Wmiz8ZMGH82c6OXP+lDuMk1PLJQfpZKGTo/FhXTdVOjnVnvOpN1nKzjJJJrnv/ySDTs6M9wuuiCSr1Ja82D0w+7V1yKNNI939K3rC4M3ESbzjcliUXD9b+cndHZInS23R1gMX6IEk+53XTi/HrCHJ0Op6nIN/kvEorQy8JGWpx08JeHeNWR9v4PVa+6mLHKBn8pSXhm8uSDL2+bCNXUl6uvbEvjl4bBTE2MztxY5efmfWZz7BlWT4czMydwAAEABJREFUTyF6yCaRHKA8kEiyLyt9UwM7wKx3TeMlgQYkGbYmuV46WXgj4wI/kgz9F1j8Zi2WLLYnB9i1khykGZgEumQgOWiPawckOeU8Jks6yfXaTR4zuX4e/hYuXg/s7Z1YZnY6SOn/OrxlB8/5B0fl7RA4W/Ovu/a6euMb/ulsYtv8rQeu5wEXHrhexknGOu8k65SZH/k218MG+mQJHryp2LKX95n8+I//eHniy2Pe3oqbZHSOSabKWwTWhiSjfXXySA5sFMSY6flv/+2/lc3cXuj3Mz/zM+WNuMrK44sko33kDYBUJQsviWTf65t9GIztxyXjgSTj/CenYg1MFh76UoAkp21Gcvq80xbaZlwSHtjb/42u9L2wNGkdyxy+NPSf4KRk7XSotND7n3OOZ59R1x2/tq66+qr6Z3e96wFzS209cB4eOLjoTi00+fCEKSGdLEs6Bnn7fgz+aEGQp8A88eWx7v/5P/9n2QPzx3/8x/tPISYZqugZxM38weYkfaNm35IkI0CxzOXHGQU6fuPJrJYfYvRUG/uTjJkvm70Vposv5E1IDvSSuaVAcna7kgy/JLmlmH2LsMO5PZshZNZwNvmLLT9Zrokk4xpZ26/d6/SaTq4vv87f0henB7zDSuCTNr9PcX/O/45d+r9KTh15zOBoZ+aSXwM+pVOFC+zt3u5e2DcRbKu5NXjAjEWSSnK95spz3U0w0M+3wRKWtu/HbzTZA/PqV796zPyYAfIzF8mpOpPs1zN10rOmpS8Upp7T4dke+pPFFm0QxNiY/Yu/+ItlT4/fTbKE94AHPGAsjZEnRy8MkoyZI7wJdQs92Hc2084mIx/wFXwUzDpmnvSZ5MmRgQF6DXhng7X8+dBH6VX+MP8o3pSRdzo4LDPTR+HT6cA/LH+Yt06vaeXW6TUt73TgfJEFaxnpNazz0PLgMwGZLVz8Hnjbu19x/fma82zWfuCTLriG6oRAqNn7/16Vv5/YElsPnIMHklSywJnEk4yBXHBQfSTpzxobnPGSDDrJvpynvcz+eOLrwz/8w8uTXmibnv/rf/2v5dH3JCN40CHqVAUNsHQdOo7iHRI5a5KOqR89AQ9MBexAJym/t/TLv/zL5e3Uvs38p//0n8qj6+TJ0cEHE2tzEsUHyAMSSfb9nSw0/s0Byan1JxlmJAuWSA5o6bMBn5BZY7Nl/AT4CKAnkAX4ysIAfTqQfxTQA+SdruzZ+EeVxZt6Jy2tDdJAGp4w60lyyjmXT1Y+mg6wpqUB3hqUOROQ5W9YHXQANN6E0+mQLw+eZWAweWgw0/SjlcOfabwJkw9P3pRT7qKFreHX88Ddr7iieiH/ED+dbuj/Js76vx/4HEgqmQpGRz79jxpwn3tvZ3yGI7YfN7sHkoxAyPKXzq76sNnZzM+DH/zg+o7v+I76uq/7urLpWb4ZFftjdNrw7BzhLrr/fzi9n3GBhM53At1smSAtiPmd3/md8uOj5D7ncz6nvMAxGXfgaKOqk1RyNMi/1CHJaCJ/8RvgRz5DA2mAxgcK4Tnv+CDJvi/lJ0saLR+gARrQQR9AywPyAPp8QTm62Db1zrS8CfTKB5OXBPusoAydBJVFA+kLATqmTjRdgC5peA1Jhq/lTZjySYbomp8cfFGROfPQyklPjCcN8MCk15jcFi4dD1xxxd0qdunU6uhLqS+dFePM5Ah8XCSnii3xFEXpKqohVXXve9273uqt3rKp7f/WAzevB1yzOjqdcOLqrBEk+LHTL/uyLyu/ZfWDP/iDhbb/h7VJKsmYMUoy9tbQUX0k6c8b5z850DX1zxkZQVeSYYdg7HnPe155+zK+/Ur/6l/9q2EfS5TRzmSRT47GZG9tIADiW/7hpyTj/AsigHxBsetj5tfqSJbzr/yEVfYp5DofTd+sW/oU4QtMJIs99E4VU7f2JOPcj+tm5p8JJ4u+ZClHL18kGddXsvDrPI9k2XO31sUfbAVnUjfz15geZZwvNqKTjKcdZ7vl4QM89U16lsFPMmZ30e6nWQ/ZLVwaHrCvU+BT0Z7xgTgEHb9sqmeFJvv6ciPwmdkL7hJNLKL92f+zkre601vW291rO+vT7tn+30weSLJfs44tSSULSAOPgPuNL5udf+VXfmXs+3nBC14wAh2dJpgdbpKhTzmQLOnBPM+PJMMWehTVKasLJEueTlzd4Ld+67fGnp4rr7yyvJFZsGbPkiU8IDAiTw99gO414F0qMNt1uvYky8CWLJg8Wf5JFp40f8P8N4OfKZMs50H++YC6khR963JJ1snzopOM60Uh9oHkoA51AvmuAzgJNK7lQZzhQ1m+AFMsWcqfLj35p8NTJ3vQIFl0JhntSXJKcTIAE17bg04yHkhAA4ELWeA+gZMDnckBTZ4Me6ZcknLu8ZMDWflbuLg9cI+3fdu64x3vUOOszo8+x4M8pWkdx/T/wtonlmR/Xi/wWUSoSbW+SgsBxGZvr+51r3s2Z/u/9cDN54FkXJHjG/60QicHklSSutvd7lZ+18t+GU9LedfPD//wD9frX//6ka/DTHK9AUTHDKbe88HKzcFLOfSEJONbrA6a3B/90R/VN33TN9UMevwGl03NScY3cuWmjbAyoNbHJUSfb9umPH+CZDnvaMA18NqPeMoB9BqSrJOn0EnGOVmXc06qjzWvk+f9rzygT1DF5qlEmv3Jcu2QcY2TT05vr/JJxnVOVnrqpQ8PniAfJIHOCMoCZQmyKcnwT/Uhr9H4X9MYyaJfWaAtcJJRni48tiaLbJ08koz2+EKQLLQAKcmY5aEHEKfn8ssvP6V/wN/Cxe+Be9zj7pWTzRi4P/r/JKf28+rkscQzJxMrNAKf5KDoAVU9KDScFE6rvOrqq+sud77TSc4WbT1w83kgWTq82UnqEHV2vunpEFl2+9vfvj7iIz5iBBg2PXvLs70/go0kREanqYNOUkkGzwceQJ8JyEyYcjpgPLaBJCPo0SHr2P/P//k/Y6bnJS95ST3pSU8aNnpMXbk5RZ8s3/y1R5mp+9aO+dD5nX79u7/7u/I03/RLknEeX/ayl9WrXvWqQb/85S8fMwBTxrlBJ4tsEskBSUaZkeiPZDl3Nsr73bRkSd8Y52TaoU2TfvGLX1z//b//9/rt3/7tsendda0uMvP6SNJ98+m69Da6/8lOnehmjeACnnz0Gk7HX8skGckkI2j/q7/6q/FlQlkwMk/zIV87ZCcZ9kjbh+dcVR/OLZ7zC9C+rPz5n/95/cmf/En96Z/+afHRm970pvF6B5iMIDFZ/ELeDC/b6Gu12/9LxAN3fWuv1FmuwdM1KclyD+d0ElVH/Dp7ulAXSEP/Q7GRqIlrrr2m7nmP7YxP3TKPS86qJH0tZrQryT49GKuPJKMTrT50gI1Kh6dDNHC87/u+7wh+HvKQh9S3fMu31Dd/8zeXFx3qiHWu5NEAvYbDPOk1kF2nk8VOdYNkSScLVq9g58/+7M/qsz/7s+sTP/ETy7q1wCdJsVc59guCpv5kKS99sQN/3ZA2zPJveMMb6vu///vLu48M7sky8Mn/yZ/8yfre7/3e+qd/+qexh+qXfumXjqyS7IS1QHLg79e85jX1oz/6o+Vt2s6fc+Q6U+e6zIXQ6naeBWpf8AVfUI973ONGm574xCeWJxVf8YpXjAE+ybjGXRtJ6mzHWg4taHjmM59Zf/M3fzNmQpKc9n46m27tNovq6ckv/MIvrL/+678eupJcr6j2TUgy5NiTZLTnla98ZX3FV3xFeUu5AMh9wB/qUC5JuVe8oPQxj3lMfcqnfEr9m3/zb8pv173oRS8qX3aSjC8WygmEfu7nfq7Y9pd/+Ze1PS4dD7ge7nPvt+trSJvio9afg3GOH2PG5yhZCvt6qvIhUctxm9tcVre57NiS2H5uPXAzemAGLUxI0pdqRqduYLJXRn6y8AQ9OkMzQLDg4//+3/87yvhG/cY3vrEcAg4YDw274SbI0ynDM0+HK3/Ky580mWSxTRlPnumwP//zP78MbmalkoyZJ/nJImsA0A4YyAPJkp+ciuVdTMBf7DWjhZ4+Q/Od84HHfzAeWhkDJxr4nTYzMWi65CUZrzIwS6OszeMf+IEfOM61NFmzAnTSh6esQRONT8a7oNiDpstMoTRwzqe89AR8ARl9Uw8srU10qVu9aPbK8/tzAohnPOMZ9VM/9VP1u7/7u2WW0lN+ScYMjzrIKwvoE4ipky62qxvtFQnSdAsovvM7v7N++qd/uuQny7UjKKSHLN1klQVslg8DcgA98/lE4KI9yWIjHeogo35lJg0rD2aeJV8zdn/4h39YzmWy6Emi6Lgv6Lvzne9c2vDCF75wzPh43cMnfdInjXNKkF8EQfwhiBQ0PvrRjx57srQNkNvCxeuBa6/tWb7bXlZ90v1X1XKNLJfKQm+q+l6p6x3OP5BhrvRQ4JNalMhu6ESgyuqvenBJc7f/Ww/cfB5IDq5BnR5ITuW50JNloyPaW5C9IND7fnx7/8zP/Mz6vd/7vdEIgRIZYCBIMr6R6qANcDptNKg+yCWpJEMuSd8Xu4OuPqY9cCfHzIPZHYObJ83M9uAbBOhGC9SmvHSy6E8OMP7FDtN32m3mRHuSlLdu2+T9VV/1VfVpn/Zp9a3f+q1jMPxf/+t/ld9mM6CRFbB6aSV/gd/4jd8YMwYCSUGDgVgdfAt7oaVZAwP5c5/73BJMPOEJTyi/geZ8kGOHl2MaZAUIn/EZnzGWIb/ru75rnDu2ukbU//M///Mjzx6yT/7kTx7XkGvkN3/zN8sMyKd+6qeOzeqWZwRLlq78BMnHfMzH1Pd93/eNWT3ybHc9aZ8nDz/6oz+6HvSgB6mi1OW9TgZ4gZ3gRhl2mgXy+oMP/uAPrsc//vFlNovdz3rWs+oxPSvi9QgCgKc+9anlLeCWd5///OfXH/zBH4zXPFhqlTbL8m7v9m7lzedmgvjHrBC+mdGP/diPHfrdI+4JgYmZl0c84hHl4QFtE5QnKQHJ43q2ylOJZmV+9md/tthrtsw1ra3Jch1rAx4bPdX4IR/yISUw5Tvni04BlPJJxuyt9GWXXTYCIbrYcIc73KHIy0uWgMm5FBDyH0fyL7yFi98DJ667rjKb0ee7/zvlvA80PvbzR6oO5OvU49SfHh2lxseQWqj+9N9Ay4kTe3XtG99UeycOflxxCG8/th64iTyQuBjPXFmS/SBEh1l96Lzvcpe7jIHP4GrQMzAYOHTCOk2dKnmdqU5VJ60jliedZF9vstihE193sNJkQZLyrdhg+wu/8AvjZzUMLPIMpnXykF7DSfYliaZ/ksV/fJekXtRLF36nzM91GHR//dd/vfxshwHXnhcBAIfwm+CEvwxyBu2HPexh9Z7v+Z5jecug7hwaGNX1a7/2a/W///f/LksfX/u1X1vv9E7vNJaR6DTwCiqAc/yCF7xg7L966EMfOmSU/ZEf+ZGxpKK+v/iLvyivSXjXd33XERS4Xj790z99PG0hPawAABAASURBVJUkqHHdCEZcM7/6q79aAhptoM/vynkjt0DHdUVWWwQQfHD3u9+9kmW5U/qKK64om/K1RTvMDgokLOGpywtlzZYIFgV297rXvcay0GMf+9jhBy/xpJNfzJiwVfBv74vAjk8+8iM/ssw2mYE0g2NJzDkQxJlx8lSkgMr9ITARRPkNOYGF65lP3EcCMXof/vCHl/PER6997WvL/eac8W2ynG9tBgJZ9t/vfvcbAaPzwRdk+ccMDv18qX5LWPSyYc7aJhmzOsokGYFRknE++Eyb1b+Fi9sD1117bZ04fl03IpXx2R+og0RJlgMPPhJ6vmezsXnnqFwlwZI3qL6Y0pqv6emmv/27v603vvENS+b2c+uBW4AHdJDMSALtgw5x5hlAktRbv/Vbjx8BfcpTnjI2ZhpcfIsXGBlwAFlYeaADTTK+YdKXpJIlnSzfSvcrbSLJCJBsrH1qf/M2wBoQPWKvHjp06FNv9YHX6JR/PHAK8yJP8KsmJIsPDVDSBrv73//+Y7bHU27/+l//6zKYGgz5Kln8bWYmOaDNpFn2gN/93d+9/FjtG3vp0gyGugyyypgJESxY5rTkKfg1UKsfsMHPhvzLf/kvy4wQG2yIJ+OcuQ78OK7A9b3e673GUpRAwgxUsrTF3hcDv5mXD/qgDxqzOwIW14FAxyzOPe5xD1UNYBe9SYocO+b5xjfrwS+uE2nBiWWht3mbtykzJQIXfLNabBLYCSg8MWipRxAk6DKzwzeWgGwOft3rXjfKf+iHfmjxs6U1fH6+613vOoI6uv7Fv/gXIyA1i+YLgpdrWnIya/n+7//++/eA+4Wf2e+1DK51e9f4Hw9oMKx9SUpwxV/OFZ8Jzp72tKeNQCYJ8TGLSp7v2MzXvkgIysyoKZ9k3GvOt6CSnOCZP2t7XBIeuPLK19beZq+vt6qcDFv6tDedhtqHambq9EeHPSNzZ3yOj1Qad7laiOojtaQbV8OSGJ3/NW/aBj7toO3/zeSBZLkek2UAXJuRLDydbpKRlaSSJUDx7d5sgEFAIGIQsbHUN18Di4HGYJIs3yYNOjrsJEPX+kOnLK0uWOePB+ytMND5OQrT/94qbQA1uJAHygD6YZBk2Iq+FCHJaFaS4gPAX0nqrd7qrcZgh8dPBlww/UPOIAgnGRt/73SnOxW/G3wNiM6v8yedZAyKyr/mNa8pgUqy1GuANyOSZPRpggxl8asP14FZFK9GUF+zRqBs47QZB8GGICvJmBESEAmsbIQWNFhWM5shODFrZekO35NJriltZLc2q2s+2aQe9poxsSRrGYssnrYLFAQ3Zj/MUFkeE5AlqUc+8pEj2HKdmTESfEx9fEIPrF6zO173wLZHPepRNYMwurTZjAueepMMH5vBwWMv37FHIGfJz0ya4Ojbvu3bCpgJmu1kAx+qO8lYPvQeKwHh93zP9xQ7zCRZanMPkk+W86KMoEgdvqz4IqHMD/3QD43lUedZPfxk1lA9zgO76dnCxe+Bf7z6qkr/VV8T/d8NyoCFbrKk4XODnSk2FIyPGiqoGcn+SHOSrDKqrr7qqjrea261PbYeuIV6QAeog9bJA+nZGaJN1//bf/tvS0dqwBCY2O/gW6NyBgnldLywZiqfLB2yNCCn401SScZgLuixUVXQY3bhiU98YhmgDa50KTOBDkD3hCRYlyTwvYbBs73SfO7xdAOxQd9eFoMrMJBfeeWV47F0A+b0Nx8aYK+++urx+LqlE4Mkvc4bvUDaLMBLXvKSsW9IMGUZy0ycQIIe18Pbvu3bjlkmesgIXgzm6jODYEbIEpFA2SBs1sP5FACww7m2L8iThHSbZRKMucYsTwnmvv3bv51JI8Bjo0FaG8naf8MeS1rPetazyjVkQGc/G9goMJkv6bSEKrAyw6ScwIpf7ZnRPr5KlmvJrArfug4FC2aMBBD2HtkvRKdzMMG1yu9kk9Tbv/3bj43Fv//7vz+WDS2vsYteddp3ZSO5fT72/JjR4Rugwdo6dWurNrrnBJH2cAl6+Erg6Hw438omi/18TAe70HQ6R+omJyj7gA/4gBH4mQ2aMuS2cPF64A1v+Kd6/T9eXdWXQcZHf6aTDTWOJvq/+jqBBus0HzN/P/A5Va6zW8miCF0Vf81LBlWv7amnq666srbH1gM3hwd0dkDdSV+TJ0EaJBnf4snouHXQOlPYN9YkJQ/YA/EN3/ANZXOpb5GWQGzoJEN+XV4HS48OWFl14RmUpMkLeuyvePazn12WOwySvn2TNXjSywayeNLKw9L0gJnGu5Rgtmu2f7aVH+3XscfEvpqXvvSl9d7v/d5lQOY3y5HOj6UeszL0AIOomREDpiDBb7VZzhQAyTeYwoIRtGBCHc95znPGu3IMxs4HOwQDgi6D8I/92I+NJ6zUbYbQOTIDRK+ZBXXaN+T6cE0INAQ99vYYkM3EmEGyx+f7v//7yyZsdj+qZ1e0lU3qNAslALeEYxlJwGN2SOBgA75rh5w6BD0e50Zrh2sVds2p36Zim64F8MqoW2AisBJo2JcjgOELQY+Zlqf0kq8Ana3ayEfODeBHPPV91md91ti/4zfwBHECLS/dVE6bbYhmg/osqz3kIQ8ZXwLYAeiY2KzXfe973yIHm3U1c2SDtPNiidOMGixYFIDZ16UOy3hmlARrlvf4km72Oj9s0lb36KV039xa23LV6143+vLu5avDkP5P44ZypJKq/q9zP3JysazOcLTGtNpF+aAq6UFlb1NXvvY1Zyi4zdp64MbxgE4N6DQnnItmA1rS12wDWgeqE1d26kkyOmff9A0ANnn6tmhA0QHPepWZtA5VZwvwpy75BiBLEN4S7ckT+0kMXFMONlDCSca302kT3mFIMljqQMDqWWP8ixmSjD5FGwyA/MUnZiL4UGDgKS+Dt2/7AlQzaM6nwNJA71yYybCkaD+LAdEeFwHNx33cx42npZS3d8fAyIdzf4ugZp5TZS1ZGfwN7JZD1SdQEFAJWuxhMdiz12yLJ53Y68kte2LMqljiUq8gxRKNmRpLWWZDDO7qdw6Tpe3eS6NNZn8ETZa/XIvqJ6t95OmxJ8fvur3DO7xD2XPjWhVkaZeN1vbfCAA8vShwdL3Ro1763+Vd3mVsmraBXDu0l6wyZrDslXIOBHgf9VEfNfY78YfZLDNX2mjfk9kle4jUIUCTz0bBjHuJnHSytJG/tAXwM98539omDzjn9lbZzGxmTQAjUKNbYCS4YRc/mi1CKwfURXeSMZtGtg4dZCYcytomb6EeuPK1/zD6hz6ttZOdha5UYTSqow55dVRm8/p/5/plmrv8j2JN1qKjqf6vhiSVpN70xjfWm3oa6vo6LkbO1uZbmgd0YjqpJMM0aTAS/ZEs/Cb3/5OMa3MykkzyFJxkyOl0dZD0mio3eHmhmpkDG1t96/QNlh0UTFkDXbIETYIqA8jr+puJmYof+IEfKAOvwcDySrLsj1CHcvDUNzHdIAk04HDeLJccyAzBi+xDuwCztQmgLU04B5ZtBA2CHgMbWf4UQNjE7AkuAzy+QdcAaoCW5/FvPrahVxmDvgDIrILzJEAQKFmWsYlZfc6pwAdmi2DC4E9GkMEGepU1AyJgYp/BmC3OM1vMTH3CJ3zCeCmlsoIfs0WCBHw8gKeuCcmysZkuj8LbGCwIsvzKfrr5B1ZGgGe2Q/AjaNE+OvnLE16CCUGhoEsgIWAQ7HiSiw/t37EfRz2easSzqVyQKMAT2NEh2BEICZoEVQJE7ba8JuCRZ6aKPm0VdNKnHoEcG9jLduC8aAOQr73OCZmkx5M3vanuc5/7lDoEqWQEPWbJ+NwrILTXzJNglI10JRkzAvSrE8zN2s6rurdwcXrgH1799z0r+6YqXV6f5yTV/wtU0+WIj04N1B9Z6DR5mv9TAh9yQ+kQ7tRILLg/h7L4TFWSsd5uc9pms1fbY+uBG9sDydKh0ZtkXHPJwjNA4d8Q2Gw2Y7ZHh6kDptOgYsDwvh+0JQNLHoIaHTQZmHySQpuFEPiYirfsYGbAoGRwSRYZ8nUOB5uOEpv8JCObHclCD8ZF9JFk+E2bkozzKgA1eBpI+dTMhkHfrEudPAy+BmNJ+XxqkDNgC04M/somGU9cocni0y/tXNvwC6TZ4NwlGbMEdCYZ79Fx/slXH/iA3236VR/76JVmA1n2mK2RtjwjmEsy9nepkw7QKkd90wZ6AZ3aKMiQRw6wc0KyzBTyB7kkQ5e6BXKzPXxEF371wS7pw/XwT2eP4EFbpLVF/dox0+rHVy870dpEhiw5edLaiHcY1KMcu9WVZFwL/KRMkvEmc0t6AjrtSTLOJ93KqTtZytHPLjztVrfAlZwvLLU9zs8DtyBp1+nrrrxy9A/dS9SE6nMPFtTctNESjc71/2Tgo+S6SKeX/2o0oFrx/jRT08kyAL3mNX9fb/inf1oX3tJbD9woHkhcfYuqJH0JHoAOb8k5+jM5kD1aokaHm6QMrgYpnSdZnaZvm/Yy2Kdgw6apextP1UvWN0lg4NPxmuUxQ/TABz6wLBv4hi0vyXinCNkk1I92IJIljZ5A1wQ8NJxklEsiOWxH6BymjPTFANNmGPBpknqP93iPshyTZLRPu5wTAyUaBknGU1RJ9l9uR8ccOKsPeg2CySKzHmQNkOST5dwkGU804XXR8eQWXep03vCTDJvorD6cW7Y1OYIOm6vVSRYvWXSy16BOF/nXvva14zzi051k6JVmFx3k0K4zuPqgN1nOvXJr/pQj06L7y6dsVC+dsz1oMuoTsMNk3APJ0qezV9lkqU9dSYad1UeS8YQXO+ljD/nOGo+iT77lKnnJco8lGfnsxFcmyfCHsmzBRyfLLBhd+GwASYYd2jP51Ydy2uHe9cXDzJDrKUnnbv8vRg+8tpe4/vHq143rI0njWqCuf2Swls86iQbr5EfSTNDppmqnWupkutaHzBoZg6r463SS2mno/0qa2/D61189vi3U9th64Eb0gI4sydCokxxEf+hs5TV5Qf/KJhkdqI7VN1UdafVBNzAoeLzWspclDW/ftZfCC+wMfjpvAw5sY6c8MzwCJC+30ymTa5Xj3ljXmWTcO/IOQ7LkJTmcNQYbfqCLjQTUD+MdBfJuacA3SUbAwO8GLYMaWnuSpe34ZAE+GZAsA2/14fyZ0eAX5wxOMmaj+aNFxmDrXBncpekiB+gmpy7lpQ2e8pKDgVq55KDeta1sMvPhnCQZs4h49KqLjfQnGbMZyWIfefUINNStHa4ZfGUEa3CScb0kGdcsOXZqE1lyeMliH50gSc2DPWh2z7J0A3xtxlcOZvve3t5+vdLyyGoLPWh8bVRmptUlbXYJJgMnGfcCPcokGb6Szw5+IDfPE18kGTaoTxl1J1HV0KUcPgY9sJkuy3tmuGYe/tlA+TWcTX6b/+bzgPPwupNfEpKMayARrqRKutZH82byenkzo2olVa2plqMLLETVQp4Ug5rR/1WVGrg/EvQCr3ih2GPwAAAQAElEQVTZy+ofr76qtsfWA28OD7gJpl6d40zr9I8C+WuYZdc4yZgt0EknKR0kSJZr2kCm47XHQDBjX4EnVuxfmDM/ZDxpZP+GDZ02ftoHovOe9bNPp62DTlLne0w9ytEL4yXLoGEQUQcePEF6ysK3JGCjAQywS7v4yABuAHZODF7S8kGScY7q5MGfszx9dDhf+M4jfUTRfCRNZ5Luw7IfdOErS07wQNf0nTxlk5QDP1lodQP1kaMjWfLYgTflk4z6qg/y+GSAcrC2Jtm3rUVHoMsetgE8oF58ZZR3TySRNQBP/cnCU3aCuoG24qGTRY4e/GRJD2X9QR8/kFWG7maP+yc5kGVTktHWKZss+VMvfpJxLpMlsKw+tGnKaBefkO2s4RM0SBZ9kw8DdimXZN9v5OUlGTrWdBLJAeTASNzAD3rADVRzqy9+5WtfU1e97sqqPk3pD6crGZRUJU03NOG/zvc4CHxGyYxPH0NnE6n+G4kFHyx37VR2UtIuWobW9th64Eb2gE4kSenYqg+DItq3XdfdUUDmTKCDV57uVlnotbxOnl5ysL0Ffm7AG549bm3jqUeovd/Fhk6bWj0WLPhRdupVXhqgwbqec6HVD5QFswyeWQL2J4He/HAj1ZBkDI4GVO3gryTjG7xzawA0iIKZlyyDpDzlqg90srRduWTRMcu0yPinZw7WU25ieeipEz6cpkR5fCBNDi/J/rUpqKk+nG9yZJLFvinLNnkwuRYf/+zASzJ8kyyYDvJJKll46gHJwuMHMhPooa/6SDLsU3/1QYZOkCw+bfb4p8f5SDJsmDLJIjd1sJt+8tUHuak3WWTx2JFk1J8s54YcUB5UH0nG8txMz/xkaZ80ferXbnJswE8y9MvHh8nMvDqHI1nqOQfRM4po7xkFbkAm3eAGqDjvouo7DOet5AILiCfS8UWynJtk4ur7AKSq0n/VRxZo1P9Nn/1/Z4qMAuOjOV1JUdk4SSUNVQvOzkncPPyT4J0+fk+jtsfWAzeiB5Klw9QhuwktS722p0BtOPabPRcC3rUC/G6Sl8l5d4pNyWh86TXI83i6Znm6xztcPJ1jP4oO2KO5fmeInPeLsIkeP4JJD548tLw1TB4MZh7bwEzTh/buFbrksckL+XT4fJMc3JNsvaXC5qRh8O6xY2WQwkqWcz3bcmz3WHWLqlowCZEGG9JPjG/1ycLbbTkyIOn+aWenDIB002Ug3Gz2Kv1HppUsOpvY3dnpz05uNsWOTWMMX+iGbNddXe5E8wfZH3Tv7O4OG1yX5K659tratD2d3V8GQ2H1RyXdpr3NCOpK5knYNG+37U6FWA2dbYvfQtzbr2vTS0EnOr8LNa8lT+pZ0p3Yz9t0+4DrMT1gDPvV3Vac2NtrPXtt107X1vZsqmYdTbZEf7Zy5XaP7RY/VBu7UWfz1bND18k6jnXbd3d3Rjn0pvl7eydaP+HB7iKts/+TyetEZy16Fl/vdHubVdUycnd2d2s5Uju7TctvaDNa906l/zb81tfMscsuawtZWf3R+loH3Z3q/81Sf5ps6FQT/U/RIZC3QLX2DKjWtVdVgHgrK7DILZ/SDGD3OcM5C3blh2Wb5X/TBh3OOmu6BbpYt6E1NM3u84YuelP9Wz163ZXLXjjXcdLnJcv5d24GVMp/9dHZNaDpquYPqOXojARvSc7PnUnAspOsi5VEqg98RMNOdbHGOZmZ9Jr1NdfWy1/20u4Mjrfw9v9W4IGbrIkGdp2kmx79/Oc/vyw92UwsqABe+LYGv/kz+WggH54g3xtjYTyBz5RZY/Q3fuM3ljfMenmeR5p3u2M2HY/2skPlydBBp7RyAG+dVh8+mHwY4AEyAD1Bmg3kvvmbv7ls4PRiPL9RxDdJ9s8JP+0nbmkEM9kKn7TN+T1JDqTDG0R/EEv3NTsN1cORoru7BnC9eAuMESpN7HR/3niTOt49vcG9+8va7B2vnWZ30aoTVfovAyifgS44/gfdA2srqWod5MBe09e2gj0Vtw17ez34tf4xA5HLKnupY7e9vK5Jq2+5arN2WqY2J7ruE12C5TutswY98mu386p5Xajl905oRKdboho2XWdrq2PpzNZDVzrA2Bzv/rV1p4OZ1liy8dPE3uZ47RyrDmpOVKmk4UTbs7ezU2lHsBPQvddtOTGq3lSTLd/BZI7XdXW8NurrvC7S/M5vPdV177QDQamn6TRs9q6rna4bf9MyqZ2qyvX+2qhucQre6dxSaUPatmp2t6prSbcn1URrTl3X+WCPwF6K7amuqX1z3aZKuxrJrdpsBu7m1jh2qrpInche+dtU+6R9Vh2gFXofNkNc+QmunWta25s6p0sVe0beQjR3r2Ep16ei9deAans3J4FEC41/9JD2MWHk+JiMM+Gqbn3tH0Q7AdHNxsOAD1pssZrwUUBgDSsZdYKZnWSSbzZ83XXX1t++8pXVDa4kB1AZvFodzalqmVofg7lmHE3vnFpuVarJ/i9QLZRKa0h/Nkgfgr2+6P/u715Zr7/66pbb/m89cON5QJCx1ualZr7Fe5eIx83trfH4+QRPYQEvWAP4M42egAek4QnSYJadWD02MQu4yHqBGmwJzBNgM40mq5x8ugCeNL40esLMw1+DfGkYKEu/oOc+97lPWXqzVLfpjn+vO3Z47avD6XXeLZVO0p11Bxf9mZ2m05aCpnXm6cEy3RNtOljYSY9w3fcU2RbrVH9WHdvZrQ1/9MiUppWrnSoD4aYH6k3Tm3S6y53o8gu9V+kZj1EzmYa9BkHFsR4Qdht2uky1r6t1D9zlVZjmDZm9qiS1Idi8LlK12+lqC7tONrRI8zonXdNO493ObPm9lg/ZVJ3o4GOv7T7RkcxepTba2enaPVZdoqQXqB50O79ldnYvo6jT1amG1i9npzYjPT5at0ClUSebr05Q1aaldrqezU77Dm6nbDZdOm1g86ph0/QC+AtUFszOva4LdNHiu00tx16jTdqaVLXKqnROQ3ugmlMdrxX3dKL/N8O2tqIu21TBXXLwyfI13jgfJE/WX42LlsabTVo0nbtbaZurtRT7QRZ7N2Q3XcGAVn/yv82SU8ear65xnk/S7ACTt9v8nZNAFo0HpKl0ikEkAEIl7as2svhi0wHa9aG903Kbk1B9NFmzOJ1gt/nqG4BuGPy2iw382pdXLQWr4JPuqdNhMkDdcPVxU/Qlf/+qV9XVV11ZSWr8NXZNJiO18NqWTlb1R2oe6WRmYmApMBKHPvjkEGtJKpC+QKqV40ALpFmp3c7LTmoY1TidmaRe/49X1Ynj19X22HrgxvZAktrd3R2Pn9vI6KcmvHDNi9CAF8UBL3LD93I7j6WjgfTMg6fsxGQBWZgMDLwbRFrerMvbY9Fe5OYttX4fiRyaTvUp60V05JSlA18+Gm/S0uQnKCMPoMlOUIenVq677rrug7vzru5Cu6NrNO7PwzMo+LcYWMxtg6tSpx7Jwll3sugJJ7rsHugP10I1LW/g5cM4MmBnaO9hITs9CDd0gHNSfVe6GbnddQ16rwMNA9qmZwTSzL3qv/bnpsFgYxCsLr9pONBRpGpjlOlAaLeBDO6mc1QwZFsHgzaNN21jx20dN+0t9XYZ/KTb3SC/WmZ3t+1tBSeMTB3sJD3UN73pdrN8r1J75Pt+2HT+pjr/xG5Xs1vHcqxatLq6MhgajLPp6or2hiVRzB5C8rpAWmcab1bQ1RXYdJ46qu0Ag66d2nR60Du7VfyWTdu1aX7XFy1pujbVxRvQe81cQ89V8Olm07bL37Rc/zcS2IBW2YyqoaNKNbUDN1DdoijkAB/pNpwCXZjcBu7Ia681tBUtqs4uHtAfSfsvdZtOCmS7hU1tGtrsk9JK4MDNqrSDxnnpNgxndRqWVKq1QkOHj1lWUDGglezzmt4bULXgzQrP0ixfIC0LqjFAL9D5DACdtwFtSLul1nC9OrKpEbA23retdbhGR+0naekJ+DcGWOJ6zatfVe6/naSSVPlvnKT6f8DJj0r1gXmAFl6nz/a/MwRG4VbjHw1OqmhWU/2J19D/xbBKavzBDQKgnb6j/bjfP7TxnDJ0bz+2HriBHnAtubaoQSd95TXs9aDh0VeDP7DZF9h3YSMwLO19IvY+kMFXBsg3W4IHvK2Zflg5gE9mAj34yuOxQRq25DR5dAPlyaLlsQHGRyuLlg/PPGk6YTyy8KyDHfL55DBow2HeLSmdNmZCkz326vZRCyRyuxtfdbLaql19yquyDEd7vewDspNe2jrRY81e+SN34rrjldHDV8+ebOqEwagH2Kquq3Ea73WQs2mFu0mHDQ3Zqb0Tx1tkr8u2XMvsdN6ml8rId4dXZmI6swwKx7v8Xm3q2v6i12LVBWtnpyWZ37iauRn1brpIDyjHe5Dv+ti3z+9S7Nw7caLr7i+MjdP2VeO9LkvNiS435MnS2di/fEtkrgU625Sup3NObNrOtD+6PT3IV0O7sv1czZPXuMXalKo2qfba4JbZa2hLR0C0BEUttFlg0/gwKN/xYjE3J31dh4QWuxSuGm1okp1tYNfdib3WP2CvNq2ovdQ2Nl173ZY9hYbA4PesiBk7MGRbvhra+pYbYtXFBrBf0LTbpzPa2NCitTavtXfzU5qvRjN/YK8bloZlcNyUc73fvOp0V3WisTJLqjrVkKpNV6CdjQZPHXid2+lNncim9lDt6z693dYaMOS7kr19WPh77aL+7xJpaF5/7i0amto0jBpcam1VpzWyuU31594+VFNrWPJP89k69k7CkGjjtAF0JeMfDUbiRvhw/f/9379qvIYiSbdnp9IX/07QCzSz/5uunFpjy6wZI7l8rNmn0DvVSoaa8VHjQI5yJ1PowSPbiTReGzTondROduqaa6+pV7z85WPmp7bH1gM3wANJX2kN8waDgb0VOnuBAPXJIjdpWBAhWDIzJA2SQIVvqUwHt9vfmAUVdOLROWl5ZJNUklFOmnySko8WnNClfPXBNnyQLGXld9Yo42kYdtFFB6xdMz9JkQf4yaIjOcDqkJ8sPDoAHUA5+GKBpXM/6Jqn3bMd2qrNPW7U8WuurZ3+4/dK9Ri6V9eeuK6uOXFtveGaN3W6R7n2y7XXXDNeHqnMtW9sugOUTXfoJzq4ueZNbyqd7fGeMTvRQcamBzoPZ2x08k2/6U1vrOMtf7z1nugA55rWe911146O+U3dxx3vEX+vB+Lr6kSdaHzN8Wurx7I60YOSgfSaln1TB1/VBraJww51HW/etW2/uvd6qW6vgxqBdnpgGjZ0OXjTdmrfdZ2/6dHvTSfr37T+9KjOpr0OyAxQm7a3L5hK21Et2w6o4xWSrbVx+6LH005X2ddzvGrQ3dTGOx0MLLDXPq2GHhQ66GihFmDHAmpe4ETzwaax+luB/xofzYPlDbJt22ti05aM/x6nu2lEWr5r2yyw15bsVfuyMR9uWmivYdPpTRcUfJzIpo53G483b69h0zCCxNbR/y1F5V7rEi167wAAEABJREFUnpUsOG1Dta6lUS2Thi6w1z460b7pq6WOd+nrGuATLc+nLdI1bOpEyzune+0S7t0b5arwmuxSnUGmEd5ec8a1gNdtH+naG3/H+7Oza4H2NMFDkE7vQ5+PhW5lrZ8P2MsmeNq4V5v+a4H+33Sd+M75ADy5za81NI/WCQd5o0CNa0mDW64543/opmOkqouo6WTiBqBXverv6rX/8OrKiCNSyQI72T1J18D94X9AcypVA+rQgX+IdUqyPX9K+mRiVQzZRlRDkkagGu/U7s5uMTTZqQR/gWv75v1//+qvSudS22PrgQv0wLzJkgwNSfavM4wk4zHYZOELWIByBkqByG4HNmiBkAEuSUknSxmDC5A/AxK6r+sB0UwNnCyy+ElKHUnGYIa2yZnua3qgVbc6BTawMvTPtB+wfMELXlDe/+NHGJVLFv3klWefckmg0bngk8VAw2DSSU7xjbyLCXTba+jGVKU71jr1uGxnt/7zN39LfeWXf0WP75v6hV/+pfqar///12ted2X9+m/9Vn3Tt/w/9Zf/71/V//yj/1mf9wVfUK/++3+oN77+TfU1T/maes6vPrdec+VV9R3P+O561g/+QL2xg58f/KEfqv/2Yz9WV199dT2/z8tXf+3X1JVXva6uuvqqevLnPrlefeU/1Mte+fJ6xnd/V/3a857XEzEn6unf/vR63vOe3+f/RH3DN/yn+o7veHrbslfPee6v1lO++qn1969+db3whb9dX//1/6le/L//d/3RH//x4L/8la8sAYtXIzz3ec+t13U9T//Op9d/fdYz6+rXv75+6Id/pP7Hj/+PrvvqevZP/3T9xy/+orr2mjfUn734T+o/fO7n1BuufUP9n5f+n/p/nvYt9fzf+LUSePVpr83OXp3YXFd7G8Pq8ardFN+tYUOwIUntNLREZac/JyDLsam9OtFDXYOpkg409rKpvcaCjwXv1QgiukztVO11ILZXzavqcjUoqU3nL4EAHh1VeAv0fZiGNnKv4UQDnM7caToN1bBpGVCNwaArndXQ2Bi8d9LevbZ32jdwW8I3e+2fgdNWNmwaCpRBu/VAdWBb8Yn6mlfqqCrtaMmqTYqNJb9hU+nc/t/Uwu802U3ntXDNY682rWNTmxbv/5aq2unMDCqDqqZzGLpA6K7qnNZIL5BqvAGdL66rxotULUfnVUPXWpsOYNag+afAJj3TdwDpdK2h3nzH6//xH+sf/r6XuNrWpD2QnUqfg52gQXUz4IZyNB556Bp5/VHjaP7AZ/mge4ikP0Gjk/8ZutKpBTLS46OV939V/KeSFEWLsTtN79Sb3viGetnfvKQ2rszaHlsPXLgHkpRgIFmutRkAJBkDUZKhHN/1liy/jfTKHmi+6Zu+qZ7whCeUH3/044o/8RM/MfYICWh+5Vd+pWxM/uu//uv+dn+8fPPGp0dA44V3gqckIz/J+MavMvWQ2+3AynIVuRncyBM0mYEBdJF59rOfPZ5Gs1nZBukv+ZIvKY+lX3ny92jUTTedytEjjU6WNiYLxgfJqWm8CbP8TF9UWLNGR75YnWT0JWneuzzgnevhj3hEeaT5inveo97twQ+qY7c5Vn7Y8kEPere641u+Rf2zK+5W/+K93rve4i3vUDrwB7/bg+oe9367uvz2t6/7P+ABde/7vH1l97K659vdu+5573vXZbe9XV3xtveod7z/A2rn2G16KE09+D3+ed3+Dm9Rt7vDHeud7nf/utfd71nH9nbq/vd7QN3jinv2QLFbD7z/O9c7v9M717Fjl9Vb3+1t6oEPelDdoXX9szvftd79QQ+pu7z1W9db3fmt6kEPfnBdfrvbV3aO1Xs97GF117e527DlXR/4oLbnnbvOY3Xfd3zHtuU+tXvZbeod7vdO9eAHPrAuv81l9RZvccf65w99z7quZ57u8FZvUe/yoHepu9/j7t3vGtI62OmZKdfipp2z1+s7BvrdHujS0DdO3yPH68TedbWp63pwPlHHepQEqQ41OlgQFKT93UULtMOKrhauvdZZY4TcFHyiPXOiy3TjC2Snqlpmr3ljwK/qKnuYb/FNpaoF9qqqV99aZ88s7ezWZmfi1Ikuf7zF9tIfLb/bg+1uM1M7FWWbv9e4pDfN3Uu1oqpKV5uF7vZUdZ1t5yab0n42gr2c6HRbvdPQdH/WXs/WbRp2embnWOvbaegsKqovsla9aaiTR9fRde103SHXjUHv9qxMW1id1UVa5kS1O9LJhmFvdbpBw52HVll9dMv7s4Xbj5sOVEE1Pi20XHuv7eoybXPaDzsNUVPb1M3uvNQ+nryqlqgq9YIm9+lOd4n2Xy1QdRLnpOYaZYdMnXokqSSDmWSfHowL+Nh0fPDyl/1NmWHNTmon7dWTehe6qisZ0LUtOLU6Tkms+KeSCbkMVXJ2fBxAFhIa4OMka5CpdDLpz4YkK0N3KkmljZ/w9z199YqX/01tj60HbqgHdnSWfZPQk/R11oB248ATDADoV73qVeXx72c+85l1m9vcpryE8G//9m/rP//n/1w//MM/3IPBiSLzB3/wB4W/u7tbd7vb3boT2wzZ293udtSMgEfQJX/qkSfQmTah5cF4wPuGKGCf9HOe85z6lm/5lvJE2sd8zMfUYx/72BIoeRz9537u5+qYd5M0sN8MkbITlKcnyXKPNZ55SQaZZNg+EhfZhzYzWRvhfeim9f84V/u8Xvr51x/0r+v9P/DRtdndqfu90/3qAz7g0fVWb/mW9Q73vU990Ad8YN29g4q3+Wf/rD7iIz+i7tBBy+3vcNv6iI94TD2wA6bb3ebyet9HvG89/GGPqMtve3k94uGPqPd66Hs1fdt6p3e8X33Uh39k3b7P/Vvf+S71iR//CXX7lrnLne5c7/eoR9X93uF+dZtcVv/q0R9QD7j//eu2HSD9mw/+N/Xo932/MnK8cwdN/78P/pB6i9vfsd75HR9QH/JBH1xXtC1vd8+3qw/70H9bV3RgVH18zEd/dD3o3d6t67zdqP9924Y7XH6Heljb8V7v+dC6YwdID3yXd6mP/+iPq9vs3Lbe7u73qE/6+E+st7zjW9Sd3+rO9aj3fVTd+173rM21Hcxcd6KOZbdue9ltxrVRTfcQ2QHM8drpBZydHjh3Go9lsEGf6AH5ugWMlumRvEfETc8YbXq5LnvHe7DcFL/vpvv0MWhvareaLVDonGMNO30vpqE6GDvWwrub6joXsLn62Cjb6ZY91jYd2znWGlKVhjE4dwG4UWuuDX5bnI6CBCHZ9PXcvOMjv8ax2zx5u0XHThdrvFfdlga45WUNUKLt27TNaXrTzE52DVXHmj7WgcuxE1W7Xc4m5ss6J8f3hq7atOou4//E8fZHBy87XSYts9OeyAiAUgM3vy9Qn8Ufx1t+023nNvk7bFZxYzp2q2qvfb3XQeimz0vttAEdlBXoxm3S9TWW3qtrW28Hbptru8y1SlZ6eTStfNPnfdCtt09ry7U947O6H6i2JVW9HrZpB+5U1U77Jm0XqEr/p9o1Axcd3eYC5VjyNs3f7PPo3bTuBZLWQfQGwsv+5qU923plZSeVnISmd5puRoHmVqqP/uj/Jvw31TL9L3Eyv3kHqZp5g9UfM52k+KT2jy6XpNKMCTVS1Udz+r86ncTngJ2dpgFew05DkhrR2s5O/c1L/m+J6Gp7bD1wnh5Isl8iOZoWkBgwzZYkKWkByG/8xm/UL/zCL5QnogRA3n3zpV/6pXWve92rXvrSl/bNdnUlGUtlOqs73OEO5acozMoIUARMf/mXf1l3vOMdS1Dyile8on78x398vMvnJ3/yJ8uSlcAlSb3sZS+rH/3RHy0vGfyZn/mZEUjRyS62XHXVVcMWgZaXFD7pSU+qxz/+8fX5n//59ZjHPKbuete7jtmm6mOn7xnlBAPJ0mZt66xT/pMM+yczyST3+ckBbz/zFkBoH0gyOlLnLJVhWRoLNPnvoCPurO6Aj+3sVl22U7e97WV9nndqr7/pC0Jvd9vb1mU9flzWMpd1T73bem972WV1u9vdtmcaevg4cbx2b3OsjDPXvvFNPfDt1rF0+R48brN7m9rZ7NY1b7y2dnOsBEbXvfGauvyy29Zu60vr3T12rMt3unVm91hdduy23b/t1vFrj9flTV+2c6ytrqod/yl7dy7rQGS3+Sda5lifU/oM5rvZqdtdfruu67LqL/B1rNt028suGwOa4OXyLmdAMyDfftN633BdN/nyunznti1TddudyxpuU7sndmu3blPH9nbrWAcLdc2m83ca0vzG1Uf7otpHSdPtzCW517bK32nmZvhwr/OTNL9ZPVCmdfa4XHutc7eO1WX9t7luUzs9Jh9rX9U1e11PjcE1zTdhsdOBxPDV3k4da107redYVcul0hXgpUfavWuOV9qm3Z203zdtaw0/V5fBq3GkP1Mn+vN4232tPVgSPRDvtFySFk/1R2Unla5THemBHlZwN7u1m8sGnBj2pr11WbE/16Z2um1hc1W1hnbTpm6zu1snOpisPjqkrOuyV7W706c1JYBoZw3ZGp+dV5vyn2O7JWjqi62OXbbbM3PHa68zNg2pqhDrNp/o5fNNB1eV3dokdV1LdVjTdJVT2Oa38G61u4r2nZ1jtdc27GSndvoa6iK1O+pO7bat7qG9Djx3dkcttRxhRh1vn7VoddVtdhbo1Im2A+//Y+9NwOWqrjvf/9q7qu6gq1mISSCJQQIxmBnMaLCxwUNit8fEc9rpOP66+8tLd15//SWABtxJXqfzXmIkOemXTuI4jodObEKwjUGAkACBQCDdURJoQtOdB925qs7p3zpVJV3JwnF/STq2c8+t/1lrrz2tvfaus1btXffeEgGUAjWoWmZhlJiblAoJSF3sbZKXkib5I1+ux48s8CaZh9jpOXL4DQULx2HBMt4syLIfycfNXZXLVBUITlMvT2fgZsaNTDOoA37qK5xIUOBE4jjndczIy16mKluhJMysoqgrnE1OZRDmafJk0sED+zhr79T0NW2B/10LvNmbysxkxpvc3+A06g7QnWXNaW7dulWe9j906EGNw38F3IMgDzjqcJaeXzuS8nq/9mu/Jg+O/PjJ/17Pf/pP/0nbt29Xe3u7/vN//s/y46mvfvWr+o3f+A3539LxnSL/K9IeyPjf8PG/qOxHZ/6HDD24MqvoePDgQe3bt0+uo/8vLz9S8379r0B7f+973/sYgTQ8PKwCu1Oumz/oXCenORxvVoBbzR41iuin8mXGw5iHrZnJx+hBjD8AixzbRB7quRAzZ5Sww+N/wdmdhiMliCn6sQ0P/LRcxBHgXjy4SE0FHFneomKxpMDOxfjYsPL5oJHxESmaCrm86oC4PGjNF/I4hFQhFzRjZqN4kOEaUvluXYpuET1iCCpNTlScVJTSAmmebXQl/C3lE0Xa8fnwtusIyqiSbd2X0M/b9u+PWZDcKZZZrwlOJ+ZQQokCbUUcp7fn4xP9YhWmg9EAABAASURBVBLWdio11IsoT+7JUrxhIVeHioG0lOMnMuYcu06Ggw/5vErFRCGayu5F6SAhH/OpjEdNCFjKikppI7GcSnSYUi8NBSXYrAxKyCdTUynBJoWcLJ9TSjkhCwRhORGglYIK+ToF2rMyesDTAIGBcP5l9JYSAkpxmUxpuQSXoFtJPq58AR0Yf8LOCLkKShWDMRrj/ZpI6J+GVJNEUyWTUvJiLkcXqVJLZMxVKSWf+Z9grdC4NFkmj3bTQDJig7w8+FEiuY4Fdvlc34QGE47RQoiScqILxpdgXg9U0F0pJi+IoYm4UhM0MMFaK9MXiqocgojzKC95DV+HCXkpAY0Yl3KW5VuMWfcpvWT5aaIQDASFGDVGcEXcJYt18jlIBE3z9JZTYjGTpdg7RZGkbOhIPeYqIZgUNhCtp2lZos3IHHngkpiwWaKipTKCL8Nmk/Tr+V7OA6g0Bom1ZtjQ11ySSrxkISgiKyVllcpuS1MiU4osg9G4JLMK1T/CdfTIYT4gHlKwkLVrweTwtMOskjYLkvMmypqz4i4zkwRqVKe7yEdcucNMedGqZGYAqtplygSqUs+XBAHIZDKrAIZXhXeFw5QBGLzLyryZ9+19Tb09PZq+pi3wj2EBDwockQeJt+cOxfkcb3jfWfHgwh3OZZddlu3a1HZN/DjLvwvigZA7KzOT1zlw4IA8MPHv3fi/pPDgxgMb/1cU/h2go0ePZt/P8SOrlStXyv9NhZnJvyfkuz8e7Dz11FPyPzJ46aWXZu+JOoIr16Gmm/dpZnI93fGKy8fg3/+ZPXt25nA9IPI0WVkbHpx5GU+7vk5rODVdk/+k0xii/Leaanq6jRI89Nj4mKIFjRwb1ujIKA/8lIcdD2ecZCGf55nN4wpv5bs1eYu4C9ITRfGsl7EOMvAkT3miGw6jKZfX6LFBzZ3VqDQUlX33I6TCn6hsqUaLkypF40Ah1bGJMRU5dhgnWCkj87KhLuDkSgo4EnfG4yprFIczSbeT4sLp0AJOoqwcLmRkoA9ly5RKFOpzYmHhk0tKOUsZK41pZHJcsSGPc0o0joMxnOUE4xkYOSbRp/JGXllFWvTv6oyg3yiBw7jRLDpMEjBMElQYfEpA53/VuIgaWTDmFBtM4hwD/Y26M1ZgB4OMclRxMiWgiThHk9crKWqCQSTYanS8yCZOoqwtArdizjTCzoQ70VJIK3nYa5IxJqSL6FFCxxLpCeyVUr4U0yxQKCYlJfRfDomKVsa2iSYtwc5SEcv4b98lbGel5CekSwQWYwSmRhBjOOqhiWGNxbLGrISNJogD0W1yTGPjo/JAp4RzTtElBpPR70hxTEXG7bqPoZPPj9uWGJD1I9GkiqyRMuOcQLeUvgeHhtE8zeDfAyp6GIM+Yi5KY6PYqYidihouswbRMRekhGCrRPslxlZkrDLsSnvGsZUFo+qEhoaHJMY6ib5ljg0T6rq9qC7zYIe2R8aHFQnEzAh0iFaKBGNjrh/rNYVPoAKR+RkaGJFKUcmEqTjCjFGHCJIxlXn/TKpcnGCneEST9FVWWSGaxlljw6PDcju7jhPliWw8JV9HvL+KrKlSQmnWcbFEHnZP0hIBTynTPaWdMuki9Yq0nzC/wt5mPmC96ZVinzfNPCWjp7tLRw4fVIIeZibDfsGCHGakTfAms5OBgJfLBK1CyvjqTZLpx7nCyYVMZiZVXqqyIikz7g7pOO/JwM3MUDRkcqsNICALDCYGxRA0ycQf2L9XA/08HDR9TVvgH24BM5O/4RIC6yIPeg8mPO2BjFPvwf+GjwcSnu/wI6uhoSF5QBFYl77D4vkrVqzQf/yP/1Hz5s2TBzH+vRszU4xRZ511ls4444zs+0G/+Iu/KA+M/B+SetnLL79c55xzTvYl6Q984ANqbW2V/2FFl/nf3Jk5cya7Dvmsv0n/f048IPy3v/I4cg/OfDfJv/fjcFkZhygu180Bm73MeP9l3E//rYzDwPQMJOHhVyI+CBn/xv592rv3dQLAekWcWpFghBnm2ZKKJz3Ou6i+7m4V2RlLh0fU98YhDXb1Kh8JJnwNYKMk0hY2Tsg/dvioGmKOY6xhuWP172vweJIwZcKDPxA8ZOcsUVKOG/Vz7N4M45wmM4eQyHjoR9qr890ElC5HU4LMcKSeZ9Qr4xxyBG6NHOOM9/aLYhrFmRdxQoH4BzejwHhyeNASTmUymWBnoIhjn8TNpJoxoxHnVNIkQQBbKSqlLk+Uzshrsi5VWh+QlTRRHEfRRAlOLBW6FaRJwolRnJQHGrFgmpyYUHGshOMrKWUt1YEwOqH6NCqIfAKjcbYtxpARwygdK3OMFjWCvSbLRfQq02aiojtw+ihDUxy9gYQAYYJAg1wCQkINgoiE86+J8jg5RZn3r6I8MJlI0IygIBLcMXkS7YjRlpGhmCI2FHyC7nkPOobG5d+5ydfXa4K0MY91ispPJmrA9jM4HsyFqJK/h8YnlIyPq8SxpX+4SAtSkcop+rj9vK9cLlXAnpMEASlzOTzUp+GRoex9WN9UL1+DRmDm+hTRIcXJlwi2iwTdhaLbb1SFEJRn6dn4pOR/TqA8SXBXlu9GTZTHZNhrhDVWGhqUMZ66BiabcTex5gpEXGOjxzTpARv5k929jMNUx/PEyin6FyWCS6ZWBdZdQa6vy0syj9oY95wZTSqkJlrVUGevkuFxpeiRMvYUGxh9NBAEEy9j4pLGfKy8t5rq65USDAUCizLRbeS9kaP9hkJORn6RACxhvPV50rTBglIefx0p48FUQnAUkQdgvE/E+tc/0uX+/9Chg8QDE9jMeK+EDEb/joDNzYLMrApVqenENZWvSF1CFckZ/f1XMJtSsspWySm1rdKmlzdlvJkzJrMakFf5gPI1WDAFMDoyrI72Vo2PjWn6mrbAP9QCZsZ7Ms3gQcMkD0UPKjxQWbJkSRZwfOtb38rWpwcghw8flv+TT//+jh8rpbyhvbw/PP1Lzl/4whey37LKsWu0bNmy4+p5UPSpT31KH/rQh+Rt+y7QL/3SL2nDhg265ppr9Cu/8ivZd3XOP/98+Y6Q7xr5r6x7Ox78uPziiy+W9/ntb387a3dgYEB//dd/Lf9P7y6r52HluviukwdjHsw5oj8oGWdWqXozsyr3T0P+qVvNtGcMZhmXzZ/b6qscI/q/5PA/guo2cLguKUEGk6gDHBc2v/iySoPHlI4X1fbCNvUf6cSJJZrA8UzgnIuRNnmJQPiRb3xLI4eOqNGicklROYIA4TDwkwrsIjnytO00UD7iFFI+Bc9ip2hGoA7lizjDiOMLw6MKHnDgCMzrFssiEpFwqnkcWLl3ULufeV67n9+qQBDU1NCgxkKBPhPV4bzy7JIIZyScVr1MjbRfT9/1OJcUJxRxUl4u8AGxjnzXJyFISggphDN1/WcRlOXoL2FnIVDHCIRy5OcIKFJ2GfB8moFuBd4HDfmykpF+DR0+oD6CSZsYUR0BRY7ApJ4dlaa6qIKPdwQ5AcD8xrwaPHhIxnCik8SDRcY2kQUPkf5THHgeWmD8dfRXh27mgR1jct3ytCsCAw8WhI4NAYdGACHyo+uE7XxsBWwTkQd0zDHWAkHAwMFDOrLlFaWDI8p7sIUtUoKKHGUa2anKj5ek0TECgknV4cTr2SkpcLzViJ2M4McIoPLoZQQwkaAyjx6BAFCMre255zQ50K8c5Z5+9BENdXUqz1ow9BLI0VcjwWueue57/XU9/8ijGmZ3dwZhYo78eubN2IEJBCNehniKIAHbsXbj6Kg2P/yIjmxvJdAoKSEoyXPsKtZMgfUxkw83vnZ2bXlJr4Ni3yBrZlwFTWoGizBPgGvoIuYuoHMBu9ZbWTlsS/SalVVpXCJge/gbf6GJvm4V+wb0Bsfvo13dBIUlBdZzwJ45+vWAq5616LZtRP+IfWfEvAxbJaO0g008yJrBTrQHYIExB8ZPTE7kOCnzeSNo8yBIvB/ykryMKAN7/GVmx/mpTMrzdGr6VH4Ue72+e6fGR0cUjPXBGjHiAjOTmSGrULMqVY0qu8zvWR4MVA5lUgRTXxVZll3NN6vJKjRMLX4yXykgr5DBc00GcchlMn4EoKTNgsxq/AmaDdLzGGgJ47a27ODYq1vT17QF/iEW8MDAzORO08zkuyVmlXXnuy4ecPhvcH3ta1+Tf+n461//uh577DENDvIAomOv729WD5p8p8aPyPzL0B//+MeznR8zkwcjbW1t2rFjh/wI6zOf+Yz8uzn+ycSPuDwIeo6Hq393x4Mh/x7ROM6t9ivqdKPZHGO9//3v1/Lly+W/Xu/fM/r93/99feMb39CcOXN04YUXyp28t+lwnU6Ft/OzBjOTz4GPy8f73ve+N/uiuP/T10geERHP3LIym+AwPfAp4wDzBDKl3gHt2tGiBQsWynBcCZ98R9lVmMS54xc1wXHGvtYOFQeHlOK8EoKX8a4+jR7t0ciRbhUmyjjDouwYn+z5dN1ApTgyoWRwVOkgRyE44bHD3RplR2mMOvHYuApl4ZgDQUuOHRQph3MbZ/fwyN69GucT+cDOveretQeHNakUxzHc2aP+/YdUHhhSHMVpl6R6dlvKQ6Pq3X9Qxw4ekfdZQJYnb5IxDR/ulMMI7HI4wgIBXR1BQx6HX2a3POnpVUJ7I0c7ldB3JFArECTU0994d4/69+xH/yECrhGVR/vV9vwzev3lF1Qe6sexjRL8lJQFCOzSFAd6NNxzWCNH31A6NqhkfEA2cUw5HHg9QVE9/abHjsnYDbLhY4xjUEWCiB4C0IneHhzvuHIEPwltT/b16hhB6DD2Kh8bk7BlPQFDMjymoYOHNXyoS4Y8TwCRYNti/5DGsNkoc9Hx3FZ1bHxew9gqMM6cRHAQZOxKFQkoJ7v7dAxbjvcPKjk2ojF21foPHM76cKefjg2rxJEmB5pqIAiI7NqkBMfDe/drwze+qYE9exVZB2fXN6iJtZCyYzjW16MxjiZ7jxzW+OCAxC5Hkfb3btuR2TfHeskTOPS/cVgD+/YrGRohIEkVPQjAh0WCVqHLoeZ22t8njbF2CLQm+vqzNTZEwF1iDfq89e7Zp87WXRo92KmhI12aJCBNS8zP+CA7MOPsCg2op/MNDQ92Kp0YVJm5mBjpU2m4hx3Nw5oYHdDSs+fRx6B6Onbr2UcfU8+eA0ro3zHW06dudj/HWD/GOhN2HiXIKg0MH5+ThN1I3mxyjDP+7sNHNMicCXuIcQq7FXlvdWOPvqOd2W6ar2FjPgLzcbqXmZ1OfFpZNwHnrp1tdFOUBcsQLJwU7BxPk08g4S9Vb5KMl/ldfhk3hwvMnHPIk/KkWTXt5DjvCXGZqmMyCgNNuUzHZbDKcOJ2UtrbNSQBxh9SIZA6DYLnM9ixsRHtfX23Oo8e0fT1k26Bf379Uj5JOFyTGnXezPCNqbNZ0BPZHfH1N07g4UdRn/vc57Rw4UL98R//cXZM5b/p9da3vlX33HPP8V9Z93w0BOtdAAAQAElEQVTfbfEdmYsuuij7MvPv/d7v6dChQ5o/fz7PiSTbOfLv+HyL3SMPVnbv3i3/v1o33nhjFiB1dnbKd5G+8pWvyMt58OPfLXJdXKcSn3j9f2z5l6r9aOzll19WS0uLfFfJgyVvy8v4QJya8f4BXt9lPmazylidd1kNtfRUWuNrZX7SqD/g2FXnsz2ahZwSdkQSAo9LLrlUF15wsXp4kCdklfkUn2aOZpJPtmMEIZ2aOZPPsnxiHT7ahRNKNXvBfNZAWYGdk7w36nV8F4QgaJZJgeBA7JC8vO15bf3BY9q5aZNe+s7f6vCOZoKUXdq95TmNdB3N2p9gzrf+3SMKOPuOrVu0bcMT6njiKbU+9rg6t++QDQ4olMYJRyaVEHBMdB5Vy2Mb1Pb4Bu1/ZpOG9+1TA4HAeH+32l94Tq88/gO1Uv/FR7+vbo75k5FjmsAZN//Nw7T5mLZveFJ72MHS4Jj6d+5R2w+e0s4nN2r7o49q39YXFAhAiuxmlPwpzSf70W071fY/H9X+p59TyyPf187HntYEwVxKYLLvxZfU8Z3HdGDjc3rhkb9V/+5WTXYd1pHWFr3R2qYunDcxoXijENxM4kB3acf3vqcDT9Hf3z6iQ1tfUtrVpX0vvaRDlM+NJxo70qudz7+oIQI7wzYvfeuv1fGDjerY8KzaNmzW4IEDBE2H1Pr0RrU//Lj2PP6MXnzkEXXt2kUgNaYyzv/Fv/kb7Xh6g15+/HvatWkjbR7U0V1t2v7449r28KNq+dvv6fArzTrU3KyOF5+XrKgkGVWO3aWxzi7tfupp7dn8rFp+8Lh2gNe2vKAdT/xArz7+A7Wz45pwhPQGuu99dZsCti8dG1J3xy4N7dylN7a9ojK7N8f40FI/OKBGdhw0NKD+1/dpy9e/o31PPqdXaOPlJ59U/6E3lOd4cg7HkZGAVqyB9iee1M6/+672bdionc9t0SiBUWQXyAiSAkGhoPW8L2eEwNoY0p5nX1DHY09q12NP6GXq7X75JSUEq3MI2oVtD255njH8QFsf/ltNsFZiaVR7W7bpme98S83f/y7z/wP17GwncO1T+9PPaAftvMgO1CGeFXFgRIWBMY21tKuHXZP97a9q5PA+7Xlpi5o3fF/NTz/OvD+sYzybbHxMrzxKe9iunbW5/ZG/086nn5QN96t4+JD2bNqsl8l/jnX2MnYsE9QW3zig7d97VO3My3bWRQc2LzHehKOyN3ueuNyhv+c6Qp8HWP/j2N/f+zWYmQzb+XMu8mFGZnKYmfxHGc1EzsrkF3eXAyEhpf/dy6sGr+SM0xrMjCZrqanU5cDzgYDZibQR1JidSNcG6AM7CZRz5/Ta7g4dJcKc2sM0P22BmgWSxN2fZGY4t0qAY2Y8u8uZzKyy1sRVIriovQnLbOH6kdG9994rP3byAOijH/2ofvVXf1X+G1hXXXUVNaQbbrghO6ZasmRJthvjX2j+4Ac/KP8nof/u3/27rKyX8aMu/+2wD3HU5UHNZz/7Wf36r/+6li5dKq/rv5n1iU98Qh5UffjDH86+BO1Bjevh3yty3XIcn3lb/tthv/mbv5n9Krvr5r/R5bqaVcboYzazTD8fj1mFd4G/h8wq5TzPZTV4Xy4zq5T3dqama+V+Emh1JnFwaMODL+Wh58FPgDbUz5D/teXEg12eToHjK+H8hzoPq25sVPPPXiCX7cDRveXqK5UWglI8ep75n1WWGmnSKJ/Pp7LRYYkjjlLPET27aYPqOY45c94clTgmaHniCY0ePqjXt29T7+sd8uOEN1q26/VXX1JxqFebHntUM3GC586ZrdKRo9r7/PMqd3cpZxxp5EqaZGdkx9NPq49dpYuXLlaOY6LuQ3s0oziG4+/Q9qc2qA49zj/7TL3x+mtqeXaTJgiQd3zzWyrt2qklC+apiWBtB46pm0DDA44jzS06ExvM40ii65Wt6DSqyZBqJJcwlnGNtOxR+2MbVceuyfxYpz1PP88xS7u6caJbvvsYfUvnn3ee+tnpefqvvq5C/zGdWZihmfl65XN1fLg3AjYRvEkv4qCPvbZfi888VzPYJehq7lDCDtfBl7drjwd5BD7HOgfUsXWbxjmKKu3dp1e+95gK9L3onCXqo+5LBHRjPZ16fetWHes4oEWz5qvAbsgL3/mORtl5avvr7+ho8ys65+zZmlGXaO9Lz+vQtpd0+LWd2kpQOc6OyIzGJs3O12nBrAY1NeXZjRpTfZRyBJajvd1q3fKsjh7YqwWNdeomAGh78glFgs+FM+v07CN/owkc/eGtr2g/gWwyMcpO3yDBRIu6ObaaGVM1MF+R86lSb6de3fikjvV2qZ8dqJaNL2jGhHTe/HmM9xXtYT3Vc5xX4PjQA4e2Jzdp7/c36GzW4/wZM2izVbteepndvHFF2k0JsD0wLxKoGcdUwqnv3/Ki9r64VfPmzpIRfL+6cQN67FZEr2J/j3LUW3TmfB195kUdeup5ld44oie+9pdqGhvTBQ2zlO4/ot0ErqOHu9TxzAt648VmzWL+6kJBW77/tOKRYc1JpNkck9XPiuru3Kd9O7ZqRj7RBYsXqodg9xCBfLm/Xy8/9QN1EBTNqS/Q/wSB0VM68tKLOkJA0/XCS1rI7tfcObO04Xt/p6OvvKo3Hn9SQxzHLa5v1BmptP/FbfId02jsv6WB92qilPekuJzWQDJ7mZnMLOOn3t44sF9vEPRMcmzpz6+TYQoWsnpmVqGCSjJzapJMZlPhElUuqxC/U0QUlDRFqDe/wslZJjM7RUQ6kxl5krNmzgOBGh+m8AwmuDyYsoFayAaY8TzoatQfzjs7WnVg/77MsJq+pi1wGgv4m+xUsct8/Tj1PF9TzpuZJ+VvND8+8p0XP7ryYMWPUs4//3yZGQ+vKN/hefvb385xyYJM5jsvn/zkJ+XBj9fznSHfOfJdGw9wXP7pT386+67P4sWLsweB6+C8f+nZd2+8jwsuuCBr3/URV5lAzHnX0b8k/Za3vEX+3SD/DTPX0dvwMhTNXp728g4X1KjzU2Fmmd41mZerwfuqyX/SqFUVCjIFcSWpAmOpYyfHg8OXcKR72WXwDRzx7BDlOvnEXCYQXsAOnhEwbOT45pJbblCaNxVJG1v2qf8tnvESmwapiti8xLNGIcpive66+iZdfP5SzbOC5ucaNMGu0tns6OXq6tTHkVOZo4xXtm3T5cxNaGjQTdfdqEsWLtLsWKe6mNMwxxij/mvt7CSJa4LjsL27Xtfya6/S+TdfpaV33aQL3nKZfKdk+LVDmpGr11V33KolN16pq264WuMHjqjcsV/tTz2r8zieq+NoYU4+r4nhQXYZX9BYmFDfUI8m2ZlYfMZCXbziUoKVnPKMI8feWMpYyqGk3KIFOu/2a3TBbddIs+o01NOtPQROdTMbtfTtN2nBjZfqpo+8W2/s2qfJ3iGdQV+LFi/RwrPPEv5LaSFKdbRYF3XUj6048jnn3PN08aWX00tekxxNJcyHsolJSY8qGStqhE//DfNm65J33abzbrxCF1z9Fu1/tVWh55gaZzRqzjXLdfZbr9J1t9yi4tEBlV7exU5Ou2666a265JYb9Za3UW/R+Rrcc0il7kHNmjVLl73tdl32zndo9vmLNBv9ll9+hdhOk1lQkUVSNJMRFJ1/+QpdcvstmrvoXPlf177i1lu14oZrCS0o3t2vpvFUho5ldlZS6hRZB0k51YJzz1U6u1Gzli1VnNGgIrsXIkBOQqp49lyd97YbteyOG7RoyVKN7z+qct8xBYJnjRTZyXtGi/IzMXE966vEUkx1cOdrHD+NaTKPfqw748OM0U9eUaLviWhacNkyLb3zFq245SbNmj1HPb19GqP27AsWa8ntN+vCt16nK869QH1te1QkWJzYc1RLmhZoJm3MAD0EQwOgPDquCy5doevuvF1nX7RUvWPHZPV5hcXnqGHhAp239ELNIWhdfuVVzO3ZyucKBIwFjfYNSRy7+Xfdzr70Ii277WZdcMP1aiCg6d9zUAO7D2rB3IW6/Na36tr3vEN3f+yDqueod//zzTonP1sNHOY2zmiS/+r77tdeJ8CfRPtUb3aZ2WmzShy97tv7Or59LwF3ohAMhCpMRtpCkBlycyoFeF6STE5r8ISZSQI1KnmKm8nM5Jffq6wngUukyl0nXfR1OjFlaMHMskpWSfpdQia/oGYmgzczmTmU0cBAQogMJGRpC+SdBpVyQQf27dFutvhKLEpNX9MWOMUCZR7+LkpwfM77d3I8PRWh+iZymfORYy8v62kPgryuUzOTrzNPOzxQ8LJeboJP2p52jHNc5vk1eL6353W9nKe9H6dexssXebN7vqe9DS/v+bXgxvtxuZdxuZf3tPNT8WYyl5tZFlTleOh6uqZDjbrM+/e+zEw/iZfrmBKouHrELGLqeFYYyGn5xRdrEjs28wnenw/GPCbM/wCfYusISOrYIThy+LBsRoMazligMo/lXMgrVzaNdw9o5GA3RzlptrMRC3USDiE3OKHe1n16fsuWbAcjPzKpfBpV1zSTo8oFGmKnY4hAwemFV1+t0sioRjt79AKfgve0tmqYoyRTEF1xjypNllQcHleBNnI4ZtUVFAgK5pxzroQeNjSuxroZaqR9i0FzcfJ5jk/SIz0qcTRVgO/at1d9PV0669yzdKY7/Ssu1yVXrtDeva9p87ObtZPjmdLoiApMIfsgEu1MFoKGG0x25iyV5zYqKeQISiY5AuxTLh9lTQUVY6I8n+Tr0npNMs4Gdixirk4Wc0osyEIUD2XdTMC/aOkF2t++U5s3btKuHa1K/Xs57C7kjTKJcIGmJuwXiZjqofOwd2hskOVNjQvmK06WFRhrHfbPz54hEVQ1Nc3STMZuvcfUGOq0YP5C7GYqNMzQ/Ll8wChJwtE2zpqt+qYGqYHgr6GgsbogMbealExBSS6nEu/3PLstc885R2V2fMrsXtQ3zlLI5RVmz1S5UJCh25w0r8YkKhRTabzMrpShe16lGFVkbtL6vHL19apj/HGirLyZUmyZzKlXgt1moVsd9TzASxWlYiAIGlGesgMHD2jw2IAamhq1+KxzlEO3UilREnOK6JErBxWAYp3U2Kj8WQukGQ3Ks6PSUGhUQhvlGJXOmyXNn60J8hrYgUsJrtLeEc1WnQYPdWng4FEJe5539rlqapypukKDZs6bq1hfJ3PU5aVckGGH0Ei7Rckov3/XHr30/FYdaH9NydCE6v1clDlMQ5TNbJJmz1LEhvUEPmFS0khJDcxPvqlJ4yHoiquu1qzYoFLvsMSHhqPs7B3mFKZh9hwtXbxUloj5MJmdgP6ey5+POzvadOjgGwrBqkB3eDNvJ8jf2xkC8qrMrJJnZpIA1Myck1+wFd4kM26SKneddJm51OTEzE7KqyVCxpBpZlnB4+mM8Zspy6jmk6okpYxmtyzPYE+GD8wYbCDf+QwMNNQQMQATJK6jRw/rtV3tHMH2T+/+yFgrgwAAEABJREFUYI/pl46vJ1WvyAMksHaqSXlgYcZDrLoFW5ObmbycoxZkiMvru9OFzfLNTtQ1MxdnMDN5WXF5EAE5/vL6nmd2cl3vq5bndcwsa8Os0q7r4WUcztfKmtnxcXperW0zO66jmcmvXC7nRB4wmVmW7zYQl/fpvLdB8nhw5/xPHHBo8iGxs4AVpRQNmcNicVIvvPiizlu0KNsp8N/mMgqO8Qn2SHePzltyAQ50prZseUG33HGn/IrugMpSSHM6svewXnjsafUc6dcEjmyCT+Mq1OtQ+x7te6VD173tDi276y41nnW2Uup50LX8ouUSzmnz95/QVZdfqVnz5qmdHZSdBASX3XGHLnjbrZp33jns7vmjMofjyyvidBrrGuRBTnJsXHgQlY+VdJgjiiJOKsHhjI5OaHRokqObeg31DCrBSevsM1Qif96Spbr4Ltq+9SadyS7GOU0cv/X068zFS3TDh9+vK+66Tb77NOoBF449KSXoaxplp2YAT5TiBD1+CDjpqLzmN83TyOBIJdgjrZ5hTeAAm+adqQmCgZArSLFOITGcZYlgaUKvt3XoLddco+s/8K90za13qK2lXUfYacgTyJUJ7OhQxWOj2U6PH+kE7NV/sFOawOqjJQ1zXFTy9chYjeMvGxiVxlJNjBbVMzGu5IJF6kpL6u0dlJI8gWJRXQR9ozGq1NSIyaLKuSh5YMJu1UAwpfmCZHnGQeAaolLyxqPkSAl6RpiwcZNSngFD5ZJGWDNJLq+yghKCqTgZZCNl2ThIAsFgvYrkpYzfd4ByBKqN2CAMjykPIjbLUXaos08p5YwAYYz2EsYUCBjqzpins995ly5gx2rpxRdq7uy58gA7T6CT8wA31ilHcFMHhA0m0G2IIzAxP2nIqThWko9nksBwxEI23oQx9mKX4ZwUz1qoQY7JLr71Fi161zu18PprNXvhGcqjx/D4hCbzeQm+mJQZo6gQWD/1GiPgmZFv1Guvtmuos1/Xv/V2XX7dzVrEDqXGEomANwRsGQHJdLJI/SDNnCXNm8OG0KRK7JI1lHJ69ntP6SBzWX/OmWriyPYC9Ljszru05MKLsl2iAu0Y70EzQwFsj80zhps/w/y5A5u9/Pnj/6WhrflVDbKb6M+i47Cg4Agmq8LTpJBztxokM+ehcmoSNANycbkEIjM4BwkzeDlI8MqS0MrLZGYZa1ahWCNLH7+ZmcxTTjMoS2cy1a4TKTMj3yGZQU9B8DQLNQRTZgTDAOFkWDXtXxLdtm2r2lqbNTJMBKrpa9oCkjv82hvMzOS7K76W/LelZvBgcNTX18tRwMF4+TwPDf/uTCOfjhye9nyXNfFpx8u5zOs673nOuyzycK7jCMThMqcOb8frO+99eB2H13Hq8Dwv57SW9nzX1anneZsOL+PtOFyHN4OX8zwfs7fpOnjw5DbxPDPLlonn+8MoS/wk31DXzCqBK3pGng1mplK5qF27d+nSFSt0ZvX/WpUJjoZHxzTILkw9n4D9Ybl126u64ZabVWZnKPBg56kuIziY2TRbh/Yf0rf++5/oq3/651LjDEUe9pGdlx6Ofdpee027mrdr05bN6hwZ0gAOaPbFF2mUT9Hb9uzWOW+5QnmeRflZM7Wn8wg70Xu1s7lFzexI906OaZI+Ar4sT/hTx47FNTfeqA3ff0LPfPWv9czXH9H25nYda6rX3Ksu0xC714/+2de0/X8+qm1PPqfGs85S4eLzddXH/5X+8Ft/pR0trXp+8/N6auNzCjjQw0d79L3Hn9DWHdvpb59KrGvjk38usHtgBZUtp55SUSnywCf0XDmvkZFJ/5Cui1ZcriGOd77/zb/RK488rW/81/+uJdddqzxHrkMECxs2bdKrL25VRP887eQIALoOHdVffOUvCAo71LZrp8QOypwl56swZ66aN27Wxv//T/XSYxvU3edBQaLJaOpnF2zD2j/RS9/+rp5/aqOu4agq4f3Vc7Rb2x99Slu/9ai+/pWvqW7pucpfv0JL3v5Wff07D+uxP/uGNv3Nd9W6e4/OuHQZu1WzNRZx4iFKvE/TxnptP7hXf/vIw+JNLFNkpyEotagywU+az8k8IMkXNMzaKRM8lhsIahrqNJyPmnHphXqJHbInvvkdbfz2o3p1R4uOcSyZY44Ghkf14hNPqW9gSAMEksXxYrZDc2z3fm3606/p+3/6dXUS8M1dvlzlMxaoV2UVGwu69aMf1CPbtmjb88/oVXzSd5/aoH7/EwLsoOXLOYUJydD/8NCAussk5s0mJgxqoE8mVPJgK+TYtQqK7LZ4UCXGEwr16q43Ha5LlUfveW+5VN987O/00gubtYE+Xu/tUTKrSWP1OZWNwbL+yxbkAZ/PQcQOIwTqz2x8NttNGmbn8eDOPdr98g7taG7VuAcmhTodY/cu0L8oL9bXOO+TUWw2+/LlepkjqB988zt6+k//p3Y8+YIWLrtQTdeu0KNt29SK733+mc3a/MKWbMfMvD4z4s+VGnSaq591sotTm317XtPY2JiM91EIphCCggGokTaoy8xMvDL4zcxUo86S8KQkk6czSPAmyaHscs7M71JGsptOe5lVynlm8NuPDypSmRedWAVe2ao3Mkz8mGRmGXzQcBlvBsfgXeaDr8AUXBaCYgjyvJ7uTnV0tOjI4YMqTk5q+vqXbQEz4xO3bwsoW0f1BDnDBMbf/va3tW7dOv3Jn/yJ/vzP/1xf/epXs/+Z9Y1vfCOjLvurv/or/cVf/IW+9rWvZflextNf//rXszK1tJd11OROPe8rX/lK9k9N//Iv/1LOe12H9+HUUeO9jMP79Lqe52nn/+zP/izTY2obXs77cXg517EGz3O43KnDy3mb3sbjjz8u/3cZQ0NDKhIAmBnvo3DcTv7eMjthN/0zXP6gPF23xvsc1ZTL8fjhQe1HWRMTOA8K5+sKqmN+zUz5unokUoEgdMUVV2rmGQtV5tPvFTj1ehxNGiNpydujMS0872zd9r57ddGVl2n5NVfpY5//nJoWLdTCG6/V+/7NZwgSUs0880x94Fd+Wfd86uNqnDtHgV2Ua+55uz74f31B8y9aLJs1S5fd/FZ97N9+XsMch8w95yzd8Pa7dPV77laj90nwYYHnWGODllx/td798Y/Jndn5F12oD372M1pyzVt01vKLdO8vfESLli1T/+i4rrr5dl17z3tUWHKerv3sL+o9v/Hv1TU+qfp8kz7+uV/V7Guv0QXsRl3/jrsZS73mnLlIn/4P/7dmLzhbOYKeEjspsa5Jy2+6STfefqesGDRj1gLd9vPv10XoMJP+Pvgrv6JF7F6NjZf1tlvfrnd98uMKsxp10a1v1Vvf/S7Vz5+jyeKkEqE7R4Z3v+89uvkdd6lrdFgzFp+rd3/mE5p/2cW64s479N6PfAQH3qQrb7xO7/34RzVvxTL1sDNx5tIl2V8sHy+WdOPdb9eV73qHxFwuOPMcXbD0Qm9ZF195ue797MfZWZiht7z/3frIr/6y0pjXvIVn6fafe68ueuuN2XdWVtx4g2bOni3xtr6JHYaf/8ynNJwzeXsFHHWeHZv5BIvXsOs2h7pi5+syjmUuvf46pTGnQuNM3XbPvWpccp4W3Hq1PvqFz2s2R2kXEAS+718zD7ffrHjmGfrVX/t1nbFosZrOW6T3fuaTalgwT2V8ysKFC7Xikku1YNZ83fiOt2vpjVercel5uvXnfk51C8/Qedj1F/7Dv2XXKacJM73jgx/QFe+4Q8bxXE4x+5lA+bs/+VHNu+ZSqSGna26/VWedtwRpVAMB5KU33KhFBPGLLr1U59GXB2JibJfcerOue/97lMxv0r2f+7TO5ojzGDNz2S036dp771b9mQt0FTuCC5ZfKPF+yGOn93ziF5RnfTedd55uefc9mrv4fC1jnV7F2hzk/T+bHZuf+9xndd4t16Njnd71sQ9p4eIlEsFZ09zZuvzmm3TmZZdq8Z236q5P/YKaWOcN5aBPf+ozarxoiS7/2Pt0yy98QD3HBtXEh4W77n23ll62Qkk+x3h0/DKzjDczmVn27NnPse3uXW3q5eg2xKDAmgi8RzJqQQZvZnLfHqBmpmjIoXacSia/uLs8VKhLRFoircpVSXraUZHV7i4x87tLatT5k+G9H2/SrFbQjsuUcSZBPds5OSPnTGZAwLwEcIosAAsmMwwBzOBJh+O0Is+ME+BriBV+eOhY9scOX9n2ko7xcPeH6DTSzLH9S7GDuHysvrPhuyK+ler8okWL5Dse3/zmN7P/n+V/9M6xatUqPfDAA7r//vvlvMPTTleuXCn/dxJOXeZlanTNmjXy+p7vck/7/9zyei7zOjXeqeO+++473keN93qrVq3K+vd6Xs7rutzTDpc5dbn35dRlTl0fR433fE/X4HKv6+X/4A/+gC3qg/K/KdTU1JTZw22DyRRjlNvNjPcccP7/NFyPWp/OT0VCsJOaeNTj9XisGu/5uoaChkdH1dzSwoOX8XAcNjY+5rmaS7By7c03axY7PnFGoz72y7+kUiEvP2opEQilPDuGSxMqzqrXkluv192f/AXd9aEP6NxrrlCJT+86Z75W/Ny9uufTn9KlOJyZ116hM1YsV6N/+bVphs64dLlW3H2n6s4+U2lDo8r1BV1yx226HQe+DOd+wdvv0PJ33q6Zi89RGUdQDlHpzEal82fp3Fuu1a2f/5SWvfdduoAjqsUcWyQEbvMuvEA3fuT9etsXflmX4Kjqzz1bJXaexs+Yp2W33KKf/zef192f+ZxmX7JcY3U5JXNn6ep33qN3feLTuvkDH9HcJReqxM6Mf4N3RpzBMVXQmZeu0E2USepmqNzYpPOvv0YLrr5cgw15zSL4ueFDH8R5fUQXo3NkLJGgbfaVl+oaxnwRwV+YPRMnnoCSCueepaved4/e/suf1m0f/oAWYA/D4TcsXaRL736bbvjYB3U+TvTCG67WDAKCiXkz1VsftfCuW3Xbxz+ki9/+NkVsVZo5WwPlRIXLlum6T35EN3/w/Zp97iLl2TULHBmdf901etev/rKuwT6LCVgjjvzSa66TBzsNZ5yRzaPV1WXHkB/CcSf5vJKilE+i5s4/Q8tvvF4NPu+FBl14xRU6/6rLlZ83S3l2mm57z7s1+6oVKp+9QIuuvUrXv//ndem736mzCGJmEMSmc2Zr8fU36mbsUrf8Ai19++3KLVmkwTqTFp+pBXfcrOs/9hEtvfM2hbMWaMZFS3X5HXdo5hlnKzC2Jay5W3/ps7r705/UxW+9UROFyI5KWakFGSgsmM+6ofyVlyhdMEdX3nqbLl62nHxTYU6Tlt58vRZilyXXXq2Lrr1OFguKVqfFV12jS265VTnq589YqHd9+KN69yc+qbe8852ad/HFyhOw3YIdFy67SJPYK53RwLr4Bem8M5U/+yxdcdedetsnPqI5b1mhZQSgd33qE8zHnZp/2/U6++fvVlhylm78uffogquuUFIX1XD+OYhaQt4AABAASURBVPL1vMh1q8/rnCtW6PaP/6Ju+ShtXLJMNm+WyryvrnzbHXrvv/7XupO8C9jNtNlNKhPQpbmgUy9/1gz096tlx6t645Tf2rJgCiFUAh2nwJCZmczIs5BRc1qVC7mZ50smAQNQA5LIqt0kGT/cTVzZTcoK6MRFmleWrtEskd0M3cRFjlmlATOrtuHUJH9V4Qkzc5EgGY7LEJgZyQrMjMaNMiAbnBvCeSiGyAzjlMEf5z0doiKoyUZHhrX1xee0Y/srOnLkcPb9n9oDdZqmmYP7WbWDv7lUvWpj9OQ999wj/0OE3/nOd7K/fvzwww/L/0Ch45FHHpH/uwnnnU5FLW+qrMbXynuZqbynvYxTh/NvBtfDy9RQK+ftuczTTh3OO5z3fOdrcNlUeP53GKu3/+ijj8p3upz/7ne/q89//vPyY7NcLid/z5hZtibcTm6/mt3+OejpdHAdUzJq+igoO/JCpFWrV6qRgOJ2dh3KBEeFQp2MZwG7/dm2f0IhD3idWr4gHhQq5OtEBKUcDsIKBRVJJLmolMCoLFMgsCnmpNFcytZ9UFIwgpY6hXlzJNoul8UOAuUDisS8qK5cQ1PmcCYLOSV1ORV5fo2aNEGRQL+RftJoKs6q09jMuqztYmOedmdI3ndDncpOY6DtgFOp12hjnY7RThLymqTPIkZIOM5I5zapjk/0jbPnKolRKbtclaOdRgn9U4IAUVYEXGmQiuhRzAclBHSlmfWawLHlCTJKFtCTMaJTCZQtEjiZEjN0MPQxjaqoUt7kv31UytFQY72EU0vrC/KALsEGaT6vZNYMpbMbFNFNBGQpdghz5moZOxXpnEaVyHOHqpkzVc/uwBKCjjOWLVaKkyzno8dqslyevvIq0nYxSinzkGIXEbD5jk3qY6U/MQepgiYJdHONM5QwZnlULGyBncuMtSSec9k4oopejzk3yylF5naRmLfGBvqoVxm7TDQ1apJ+07o6+ZjKzGuZQCbliExNDZp76UWaefkFSuc2KCWYSVg7KR8eUtZMii4lt3eOdWVBKRoldXkVvQxthPp6GTooVvqfxH5F7DPJXFOU2jlZyMvcjiZUy0m+FmAt5BTSIEVsnBrFIyd7M1UWY2VMyhUkt1vIaYL1X470jw0mmMvhckmTkTroMoo9h4NULARsns/Gnc6oU6khr2JeGm/Ky8uMB5OjiI4Jti+R9n+OWkSfpD4qnZGT0wSb19F/mkipmVJ+ksStnsAhc3ugv7/8mdLZeVTtHIk179jGsdaIAvMYQ1SwIDOTp53PKH3WeIM3M2U/Tqem5ZdJLs/gLGkB0qScU5WFIpepkoZK8CbJUbtDswI66XJROElymkSlGcnMgKZcBu+oEDMjH8jhMvObEAOrGiVALUubIWPgIQbF4IgK0IDMQqjyNVlQX083xt6hnR1t6u/rzQIg/TRc0zr+gy3gTtJ3e3K5XLazYWa6g09m7373u/We97xH9957r971rnfpnXxictx9993HeU//tMHH4qjp7bzDx/mOd7xDPm7n77zzTs2aNev4+6lmaLMT77Ga7J+C+rz8KJhZ1q0/LKeWK/EQL+PoXOa/aeeF/Nn66c9+Vuv/6Muav2CBogUCIh68RD1pSjs8vIXjylleOX4sRsmiyFGO/Dr4GDwlHEmiMk9xrwdRiQd6iZIJD+eS8bDHMVWcb06p96OoNBRk7njyBWT5zCmVFFSkvHBUIeQU4AN9UUAluiqjQxpcB5ybAk7WVCagKCG3mJOhUxpNSU7kRUX6yqdRoqwHL+P1pmJg5GmqmIhmTWV3ZgX0AjTtQ1RKfTymZJRFMx/beEhwaikpKV9OlacNkSqHNHN+ddhJFE/cfjLaySnijMU4FKNSAinhABWDDHtERewY6SaoJMnHlQUCvOfSugYtvfJK3fPRDxM8SpPIsmCBIGfOkiW6lvfdohUc9xBoKDA+A9CsDWhiQRPBsE1USp9Z0EMbtf4DZSL2yoaAztH1C0GpMT7n0dvrlMTYKMRLZvQBnNYnORlrwoO3krePPGA0cxA4GPonyFLm12bN1nx2Ut77qV9U0QMF8ouMvYidPOApxiARbImxJNRLCUSL1CunQcYcoZJ8ClPKGfWMhKWG3QSCuFdAf2ItiWBK6G/wwXKUMSW5PHbIUw5QP6VsAlLsJMvTak4RaiGvwHxF6uVJO+9xcIJMyFK3UQbs6vbDVolDgfcA/QibZ5B8XCWf8xBRMRCUBk14oEpAFAjyQlqRezA1WWfkm0TZmBo6i/diWUePHMm+f7uzvZVj9h5F8kMIcpjTGDJZdDl8CCazIMso7ZgjyqwqdyrnJTOol5NJDtJOnWQSbmbcJM/Vm13VIj+UbVapW8sIzhwXTck8wZrMzIsBqPOAF3JVIL8MfgrkvGTmFDCoYEHBIqikLUsHWUDu+RkNiiEoZIaDOn/ckBHjH9arr7ykZnaAegmGEh6gmr5+Zi3gztHMsvH5XOd5iHjC5VPhMsdU2U8b7/o7ano7X0OMMXv4uA0833c+PM/5GjztODXtsn8KhOy9WXuPnkxdBzOTmWV6e/813aPPIe93fJwKOB7BFEtFXXXVVZo7dy7JNEOgbuSBbjFIMV9xyDJvinwTz2RcfZZEaooWgMnMFHCsOZC3qHrLqcEK7AsYAYJlQYZE/RBUDpF2QuYoypRNgGgn4P3zpUD5qMAPrSpmP6SMFDpHUIdDrC9TDgi+RNmEtikBF9Avhaaqx7E2lCXDa3twgjBzKJHILKRl5GX5qBNqVLhUMSRyZcv5BEeZKFjKGKScpABQI0vnUylP+znaylG/AKJFOfx56+0aeXn0y6NbAXt4XuY4KWdmtGfoYIo4wJi1Kj5c0jC2SFOTFeqUZA43iq6Yi6AS81gm0CgVchnv7eXoI1I+KCp421CR9jYS1rAHJmXs7k7eaC846MMUsAf9eJcxKM2ZSiYlwIOMUlCWzsbCGEQd0ZcwUUqhFFlixt0yW+TLoj2RjkoJDK1sKieAoCPHTlXg6CxGxpRGygRFfgJ6uXFLeRHcAdor0U+kn0IGo6ywgxiSSeicB3W0kQeifJqBLJmMtSuQeNAegwIwsoppynqLct0N/UXfZfKK9J9aIBWYAaNlKZUymkeag0uxVw4l61IkKbNNAYanlHZypPPkFTLKiJjnQPkY4IGYr8B7wtAtO24OcCHQA/2YKWW+khhVomzq9dAlLZXwuYfU1tIs/x6PbzrEEBROQQwnZEa7wYLMUeUjbQdg5n0Cp6pS5x1ZWoKVSXJauen4ZZblZOmMhXOJVLmLy6zG1yjC6susIgtmFcbMKlWdAi9nhsycOwFPOuSlya/RjEVmZrLqgM2MbBOdyMxkAT5DrMjgzZABs4rhIkY/YVTyYlAMjqjIpMQQFIBPQPOOV/TSi89r3949mpyY0PT1s2UBM96MPCR8VDnesO5M3Xn6/Dvv8lNhxjr7KUVtLGY/PAbPMzMnqtnAzLL3gtvjdDCrlNc/0eVz8GYwq8yd79SZVfTw96+r4n9oTjywgwxn63cevHyA8TF4QOdtmpFH4YSzqGx3CF4xSBa8KpT2zUR8oiQKH0iD5CR4AA8cypYqcdBuypZP9L4c7rXLiRIHa8ukioOkTIos9fzUcDwxgz+s3SFI9MtzJ0UHtMC5SgV3NqVUweskNFSFkabprH8iCWomKtB2AQ8VUdMo6js8BcpF1w+9SwF9AVmuJcRLJSpbGUdUVhYsKaGvRHnGiMvDFdIhddJcqiSXKKXRaIlytJdQPUFXcZSTRuH0yzL6yjO2nEUZSMkou3bYtOzwerRNVTgTRcll3NhGMpUY1GSSyrCDQiRtKqZSGefux4GYQglloo+TjFiWUE9GX45UIXPQFJE3nggC3J5RKXqLMSFDkACKy8gnSz4es6A8bTmCTL5OHAl+pBwlRFn9PDqRKyyCPomsLKahUqBohjzQV06aNLqI8FEBOc17EyiQepe0T34pKg8KJdGGREH5XJSjKQ2mQI0IDCTIMmCfhMZc55KlKplEE/K8lDJez8xozxQSyVITKmblfJdLXAwhkzk12vaX85hWRp3IPAQ6SMnIkAp5qsgk5MrG7l1QQI9gULT0efBBZSkTkgrMTGmQUqfmbUgsJRVHR7V/3x5tfWWLdu1u1+BgvyJzHiMtOAK0hpPSJu/TzGRuH8rE4GUr6Uxm8CaZ2SmoyLirdhmMWXaHq7w8aeYyZfW5Q7lXZcouy2QZW72ZWZWTQoWzCuF+giNx/IWUSrwyiZlljRopWBk/qjCS8XLAmJnMLBOYmQIws0xmVqXBaZAbZCrceDFEheBGC+Q7pQ1PG3xEZqbR0RHteX23Xtm2VQcIgHwXaHJyQsHLTeOn2g7i8nmEZK+pfCao3sx8DdlJYzWryMx+eqmqlz/cHT5+M8ukZhXqQZDnZcLT3MzsJLt4G/+YMLOT38+kvX2zSr9mJg9aVb08z9OB97ZZyKSeLuQLSt0xE+BG8iJ5/gzwMpbycObBnioooUpCLZqVBcvS7lTcocgohMz5BFoW+VYtDMFP8IDnIU8bBngpR9u5spQB3h1EpZkgnvTKnBWs0CkNQfQgd9xezmFGw/TlZUV+pM+a4y1H8hzI/CUKR5l89yDvfblCjMnrmQUpQ1QwkLlwGjejT4eUjY9UkNBbClAP7nw3pEzfKTqKD4eCetNlCiQgtaBAfpBldVxv0b+PJUH3Mn3UgsU0yzScu+QOkaysVgwECuzuGMjRR5SU8zbpC/PRnGW28r+KLBoOTFIgI1Db6CMAo46nYwpHGV5I0sqw4LwvcaOqEoqYTPSKzmmGSF7OgmiKHMnMMh1dTxKZ3PNSoktOv9CHMRjtB8qiC7GCzMdBG8R3VInKK1QtnVI4USAjnwo5oFwkP1MmUXallii1krLAOmSi7IY5M5u5zZ03FHHqSCjnyHgTbQf5OKIFBWBmUEMfVDBJQfLyDpnktnMjJYzFA0uhi7mByEwDazJSAUpSKJcRJN5Mxvt6NerkYCLNR6QxoxJd04FJweS/Wdl58JDadzTr5a1btG//62wojCuGkOkQnJrzVcQqRWbUr4wl0KapkjZRQggymCEHJHg5n5HKDbmZSTJViMEavEkyHZfJVLvMqnyV1OQZrcrMTGaWiabegidOyKcUOCGkopTlIDPLOB2/SPPK8j3HIQS8IPZDQMDLFCyCar4brWZUw1QOT09BDMhryAxOfd50AVkMQWNEqK8RAG1/5WVteW6ztr28VYcPvaGurk51d3dP46fQBr29verp6WEOu06ifX198rwavMzP2hx3dXUdX7M+vhp8nDXex1/jfxT1Ov/YcP0cp2u3Jned+vv7s/lzOsp71Hd0BgcH1cfc9vUwv51d6u3u0UBvvwYHBtV1tEt9rNUexu/op9zAwIB6mHNvr7O/J7PLUGePhrp61E/Zrr4edfZ2q6uHuhx/D4De3h71Qvv6ejVA3QHa6ertUlc/5QZ6aK9D6UhuAAAQAElEQVRHff296qVuD3V7abfHecr2oJe32UUbnV6HNdjb1a1udOrOniedytrq61YndTLQVjd99dPPAPUHqNNNfk9Pn3qQHR3o1RHQhT36egbQu1/dvX3q7mdsPf0acHT1M/Z+dXX3q5t0V98AYxjQIPJ+ZF3U6+pF1jmgY0dB56B6uwbQZUA95HmZ7u4+HaV/t2E/OrgN+xhfZgPk/rd4+rBbL3bzcfaiX2UuetTv9qJ+L+X6BvrV29+nLsbrdfs8zTwNUm+oq1eDzFsfdXsoO4iex6Buy07KdQ32qQfaQ/0+6vRTvp92vXwv9nX0uG601YsumT7Ytwv7dqGrz2MPfD8YoJ8h1oT3N0C6j3K9yHq6u9RN2U5s2gvf73q6vKdTR/s7sTWA9lBmkD59Po5hu3766+7qq9jd5wvdBlhLA53d6u3uVG/vUeamW4P02UO7XcxrF7sdPazBPuzT33VUvZ2HwRH10F83OnWCo6w9p73o15+hS33I+6njNvP2+zo7qdcpH4ePwdeYr5lebDHIWnD0YsfObN31oE8Xcw+o14du3fQxyDwP8l7pp1w35boZW3dfP+saQL29Htob6O6lnwp8zD3o4XBb9TGugcz2XdlfV97Z0ZH5y61bX9Rrr+1SP2M2STFUfW506v7WaQWx6ntDqKQDPtvw4zUEAgAzy3w99wqtpasUoRxZvvyCM6jnOwH+IqlKuYxI8kLKLjObkkJEmvvJMhecglBLm9GAecpkBjIWCl9h4StMJR+52QkZQnJJ12SyShpqZjIzcTs52LGYpd1IbriKEU0hVoxpAd4NW02HKh9jVIxBMQSFEBWiIyjGkPEJ2+P9LOrdOzuyyPUHj31P3/j6X+mPvrxev/M7vyP/teBprPypsYP/+vbKlSt/6NfHH3jggdOOweWOldT5WYHbwMfk1OHjcuq/3u78TxpcN9fJdXYd/Vf6H374Ye3Zs0ff/ptva/XqNdl8Prh6tVYxj6tXr9Ia4HT1qtX64poHtXrlKq1+YKU8vXrVKq1ctTKrs/qBVfov963Ub9+/UmuY49XIV656QKtWPqA18Gsouwa6erXnr9Iayq+mjwfJr5RdqfvJf4By91PmvgdX6b4vrtID0JXosMpBno9h9crVWoMea0g/mNHVmT4r11CHcvfTr7eVgbZWUq5Sj37RbRV1Hli9Wvcxpt+E/hZ1VsKfjFVahY4P3k+dB1YzzjV6gPHfR/kHaG81baxCjwdWIcduq6n/4P1r9MX70YXyq8Aa8OADaxjrGuqv1oPY7cGsLnZ54H7s+IBW3+9YpdXkraKv1fS5mrYrdCV1VsnH6O2vxF6rsNcqHwM6PwBdQ9nfpc7vgTW/dT/9rNJKdHTb/u59q7L6ru8Da1brvgdXV/NW60H0XANWUT/LR69VYLXrQT8ZJc9t5/Zcxdysps/VlPG5c52+iL5r0GG15yFfDe4H91Hui7TxRdbCg9BVzMd9zMNvrXlAD6x+gDW1Bpus0hrqrcFGq9Hd274fvVeuIW/1g3oQmdddTd2sb3RZA7zcbzGW32Rd+PytpH8v99uU+yJ9rwGuxyqoj8vLu76ZLq4PWM0YvX2XfZEx/Bdka5jLleizijW0Eh197a4m7e2too/aGlzNPH+R8l+8j3EgX824vugy1sFq9F8Fv5K+s/JQ18N1dJn362NYg3w15RwPYKvf/e3f1h+v/7K+9Y2v6/HHvq/t217SkcMHdGxoQGlSVgwhQ4BmiJ6OFRl8ADFEhRCOw2p+2pA5PM8oA8xMRr4ZVFXU0jWZSWYGJL+ZBOGOTNllMqhZdleFOI+w+jIjDbiT7/dqxpuQYHZKoWrSzGReySlwVhWJTlwmM4DAHH4TN5dViGBltR8SZqQcLoOGzDhBmXGC57nxoPDB4N2Ip0M1L8agGBwR6ggKpAP1/bsBhUKdzlp4hi5ZfpFuuuE63XrLTbpsxSU6+8yFysWgw4cPq6WlZRo/oTZobW1VW1ubarTG+5y5zOmpcLnjVPlPU9r1Px1q4/c8H08t7fz/SXj/Py5cx127dmW/kbds2TIVJyfVzpy2tLWqub0NtGp7c7NaW1q1u2On2qAtzHs7H1ya21t5bzarg/W5u7lVO0EbsuadbWqBdvi/l2huU0dru9raO9Ta1qG2tnZ1tLSrHVkL7W/vaNWrHe1qbW9XG+Xbq2htbaFsq9pppw1dWtta1NrWrNZ24BR0IO8gvx1922irFbR0tFHP+2yV9+vYSV+ONmiGqg5tjMP72QndRX/trc1q7WhG92a10n4bac9rp582+m9rb1F72w7yttN2izpcBlq9LGhHtxbqb9+5Q9tJd1B/V0uz2qm3Az1bGGsHuraCNsbZgT4drdgF3m3h+Ttor4W6WZutO7BJM2hVCzq20F5ry3a1Ne9Qi88D89GMTdtb2tSBnVtbOui3Xc3MZws6d9BvO7QZu3RAd9F2m7eNns3o2dKxg/HuYLzbsdkO5mQHfe1QK7ZopXwr9XyOHZ72ftrpx9GKztsZh6OZuW1Bj1bs2oLM6+2k7i7WQwvz2sz8bod6/i50fH1Hh3Y3M9+UfRVdXt3ZKtenDd3aHR0takPe2vaqduxs1qu72rWjfRdrsV0t6N3KuDpoZ1fzTvnaa23fgbyd/F1qa3udceyEtsn1aEOPnfSzE33bmYNmsAO0+PiwaSvU14yjmbLNtN0Gbce+lflpwyatoEXt2K+dOfB5bUPPZuZzx8528toz+7e37FAz62MHbfj87WTudzFX7c3b1dIKGFMLaAY+lwcP7le5PKGFZ8zTNZddpttvv0U33nKDlq9YpnPPOUtNTTPwl+43K/DA5jiC+9KoLJ3xng5TfLVVNy6QmcnwuQ7322akHS5zOhWSe/8KTBJ53HiZTJJZdld2d96ZSkqe9JuLzPxeKw/VyZdZJd+lZifzwYVTkWVXC5mZrJppZuIlq6ZFghcpg60Axl8iJXlmFRWCFMbsh6kbymFWy8PABtzYTh3OnwoCl+CySNkMUSE6SLscxADveaEinz1rppYvIwi66Qa97z336guf/zda9cB9+i8PrtH/87u/o9///f+mP/zDP9T69eun8c9ig9Pb3f9Cs8+J0y9/+cv/4ubGx10bv1OHyxzO/6Rh7dq1crh+Dz30kByu4//4H/9DPn8uX7tunb60bq3Wss4eWvtQVn49snXU9fIu9zJryVuP7MvA6br16/TQlwF0rcseWqv169ZrHfDy69auUwba8vSXKPcQcN6xHrnD+1lP/+u9jSrWrXtIa6uo8Gtpl/ao43Vr7ayjj/UO5OszrNf6tQ4vu5421lPPsQ5d1pK3Vsf19/bXP0SZhzJ5pgN6rF2/ljrIyF+fjdn5tZSbIidvLXW/BB4C66jn9ddCPf0QbVTS6zJ7rsMmNax1O7sdwDrstx66nvLrMlCe9EOMZR19rIdWxrue/teh53qwDn69/sDLsXu+jj7XU24dcBs7zfTO5A9lY3kIHR2us/f1Zep6nfVO0Wc97+W13pbz4Mvo6/gjdiXWwa8j/yHkD1He9XG4jk69Hbep59Wwljn48kPr9UfAqa+jLzG+ynpBJ/h1mX7YFBs/tO5L+hI6/qGPgf687eP60kbWjq8NyqxFh4fQ66G1f5TZwXVwrKPuel8LwNNfysqtk+vkaacngf6n1llP/XXoshY4XffQl1gzgHIPoe+XgLez7iHmgbbXehq4Db9MGbfBeugf/MH/p9//f/+bfve//o6++MU17IDep3//b7+gD3/k/br9tpu17OKLNGv2TAX3iVXEENgwCMdlET9ZQ4jhpDz30SGESlmDAnN4cOPAf3sZvLjMuFdlZvACTs1DAxNsBr+Z5EQVmt3l+ZUbeVLGZjIZP5IqCYjJL7MKlU6lko7n6fgVjnMwZpVKlTuC076MdoDnUZ6Xc+BkmafMLIsIqeAvuUxVWZhqFPiAPNaMCG+B0lPg5U8yesTwYSqiAuVjCExWVIyOoJCVq/Ihok9QhEbkMUbFaETEJY2Pj2j42IAGOBPu7jykI4f2a5CzztLkuPK5qLlz52jRonO1ePFiLV++XJdccsk0pm0wvQZ+xBrw98mbYer756QytHdSmvfaT3X6kh/xrFh+SfYsedPxUfdN806yS7WdH7P8VNv/vXy1n1q55afOD2nPy+Twb6avl/mH4M3anSqvtT9V5rzLnS7H3s47KunlP9r+lP/xyr15O6f2VUlX56tq2x+/j2WZ/zn33HMyf+R+qcTu6VB/v7oOH1Kff8+pr1cjx4bwZ2NKkhL+reLvgvu7EBSC+7ygmFHnozwvQwgKUxAp42kz/Di+1flglCFtWdrlnnaYolWoharv9nKCdzhvkhk3AacATmbZXbWrkjQZArPsDvfjvExZ8SlFzZAdT8OT9mTwm5npRA14iWSFwp3gKcdLkskMiMtpBp0iIy2TgN9VKyNSGW+aaiAZaRAN4wXLAhQ3coYQZCAzvNPoZU5GDCGbzACtITJxGWJQyHhoBMER5ZMdXY4so/Ahxqwds6DxsVH5FyQPHtgn33p8+cUtevH5zXrmqSe0eeOTegH+lZdfUvOrr8i3Xfe+/poO7N+no0cOy79UOTjQr6kYHxujzRMoFic1fU1bYNoC0xaYtsDPrgWKxWIWiIyP8+yvYnBgQANT0Nvbq86jR/XGgQPat2ePdnV0qGX7dr26bRs+5zk9s2mjNj7ztF7cslnbtr6Q+aODB/Zn/mlsfFSGv8p8GL4s4MdirPq4AIWPISpklHSVD8H5KYhT+GqeuS+Gr/hfU6jxFmSOar77abOKDzejXBVGvpnLJTPzW0ZN/uNJk5zPCDfKmBkSpFDucmJm8qtCTEbCzO+SWY0qu8wMWcaefLMTyVBjazLqIKqmSPAiLRoymbgQ8IKRzEwmv7jDi5SZcZfk1DICazJx1WSegg9TYEYJYGYKFkGQmckNF4wJmQqM7xPgiD6JgfzTISJ3kBdDjY8K8DGQ9roxKEJjjKqAdMYHBc+LNfnJVFz+XYWR4SH53zjo7jqqQwcP6MC+PXptVwdn5Nvlf2RxKvxvDk3FC89tzgIoD6Km8eS0LQimf1bWwXObnpbj+c0b5XDe4eN79pmndCpqZbL8zU/rWbDpmScz6vzmTU/J8SzU63q5zd4O5TzfZVPxHHnPbXxKji1Qh/MnAx03bqTMj0KljZPq0fbUvp51PZ/ZwJjApg3oeQI1PZ59+kn6eUquh/PPopOPxcf0DGNyOO9w+bP08VxNt2c20nYFm+Ez4Aizcfv4qV8pX9HV2/Z23gy19jMbbnya910Fz9L2s7S7CTi/hf63kO9j2EQfzzz7tJ7ZvEGbGONzjHcL6/V5xuV9Z32RPslOPkZvs4rNtLXp6afoz/Ek9EltenpDRiu6VGTOP7Nxg3z+HVnb9F+jNf293x8FX2+OWhkfx1T9nmWNPsP63Mx4tzyzSS9u3KwXnt7MPG3Spk3PMNYntYnx+lgr1PDpzwAABJpJREFUeFLeRtY/+tTaPZV6nzV4nn9Y9g/Nx7F1i5qbX9GO43hVbW2tem33LvkH58OHDqqnq0tDgwMaGT6mYrGIt1HVP53shzKfFVzm/grqfIA/Tit8cF+GrEJdBpCFrCz8aagFU5Zv5AOjjLnMSEMNuG82M3x1ACZuClnaYGtwsUmyyk+AGinKcVeFmEzKIC6zSsqJmfOSmVOD1vgTFE5/32VTCgSzqclKzg+JqgIzk3kRp8DZGlxeEZnMgGc4nQqXiTyT37mZzCpAkYzn5i9gcqNHqxjUQqWc03C8DnmhUi6T1yYGGn2SjQlyBGgMisgi1Cc/hKBQreu8BW/LZSAGxRgzBPhpBE3bYNoG02tgeg1Mr4Gf0DWA/wo1RHSs+Tb4GDwdFTIa5L6uxmfUPP8EjLoOD2oyUM/TZvha4HywqGDUIR2ABfwz5VxmFmRm4ibzH+czmongnJoEV8kyOFIkzOABKTkxM/ll5tROkrm8hiybhJlxr7zMTs97bvBbDWYnF6ylnJr5vVLyZM4yZbIcyvCCdRmAk6AIzWpUXM7Lc7g5X0GgjMMwoAVTIG2GcUlnfKiUOy4j7YbO4GVIxxCVvTlDtd5paKyWcerw8jEGxeCI0GnEMG2DaRtMr4GfyDUw/d6cfkafdg2EzPfV1mzm1ygXQsBeIcs7ziNzPkMkz9PmFL97nA8yfKoZsuOI+OUgs4rMrMKb1XyzU0meVpWvUjNPV0ABkYSQluBNkkPZ5Xlm1XSVVkmWL8qaVfLNKlQ1qr//Cj9cpNpIlmG0ZRl34jYlDVvpy7Jy5oUQ8HKuIqsIq7xVqWc7L3Hnxp1K5kbMjG4YtyarUA9uzKpyJiNQzjIg83StLjLPCy4LTGQMTHrMEDxNOafRF0QMCiFkebGWjkG+YKYxbYfpNTC9BqbXwPQa+GlaA5kfC9U5czoFER/n8PFkNFDuFLhPdV8bav4zBBm8++ZgUWb4W1CTmbl/DgpO5bykqbwqMjOnFVBAJCGkJXiTZKrJlF1WuSOscFnyxK0qNKsy5JzgSOjklEumInjCjEIOEk7MSMPXXmaVtJmJF2KnAM4Fp5eZ5+qH8ilsZi6WVKEmrqrMkCnj4SzIglOTy6K5gSOsZQhWoYbcgilUJym4/DgfkHuew/k3R2RheBvBKDMNFvO0HX4K1sL0PE2/V6fXwL/kNRB4Tp8GsebPgue7/6sCW5nBQ0Oo0hofaj4XSpmIPNKOw4L7W8nMaQ2eFpennUAFrMpndSptiXqSqUKgErxJMv2QzHTSZVYRmEEB99Pmu9DMKu15Qs5bxtVuZqag6nVyVkVIvpTdpBo1syrrFIjrTWVvkp+VJw/qjZnB00yFl7KUyww+o6aQ0SAzq/7aHJNpDpMFI7/CB/O08xV4npnXA4FyVVhGKRNOIJPZiXQWBE3Jn05P22Z6DUyvgek1ML0GfqLWQNVnxXDyvFjm4yo+z8g72Q96WXyl4RfdZ2ZABvUPe2bUm5rnbSGrtOH1TkBynnuWP4V3ucOqeVVeXk6CkCETSU/IJJn5HSquGn8qJctfZpWyztdgdrLslCTFKvn/CwAA//8yA4GrAAAABklEQVQDAGpi9pFsRIauAAAAAElFTkSuQmCC"/>
          <p:cNvSpPr>
            <a:spLocks noChangeAspect="1" noChangeArrowheads="1"/>
          </p:cNvSpPr>
          <p:nvPr/>
        </p:nvSpPr>
        <p:spPr bwMode="auto">
          <a:xfrm>
            <a:off x="155575" y="84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1554479" y="1469602"/>
            <a:ext cx="7011619" cy="1938992"/>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In Java, an abstract class is a class that cannot be instantiated on its own and is meant to be extended by other classes. It often serves as a blueprint for subclasses, especially when you want to enforce certain methods but leave their implementation to child classes.</a:t>
            </a:r>
          </a:p>
        </p:txBody>
      </p:sp>
      <p:sp>
        <p:nvSpPr>
          <p:cNvPr id="6" name="Rectangle 5"/>
          <p:cNvSpPr/>
          <p:nvPr/>
        </p:nvSpPr>
        <p:spPr>
          <a:xfrm>
            <a:off x="3401629" y="662214"/>
            <a:ext cx="2337499"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abstract class </a:t>
            </a:r>
            <a:endParaRPr lang="en-US" sz="2800" b="1" dirty="0"/>
          </a:p>
        </p:txBody>
      </p:sp>
    </p:spTree>
    <p:extLst>
      <p:ext uri="{BB962C8B-B14F-4D97-AF65-F5344CB8AC3E}">
        <p14:creationId xmlns:p14="http://schemas.microsoft.com/office/powerpoint/2010/main" val="3101388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data:image/png;base64,iVBORw0KGgoAAAANSUhEUgAAAj4AAAHhCAYAAABusrTLAAAQAElEQVR4AezdB5ymSVE/8P7N7h1HPnKQKEEyRz4EgSNKUFBAQJEo8a8ICCgKkpWco4BkkKDkjHDkpAQBCQJ3RxCQA+64uLe7M//+9jM988zszO7s3O7d7s7zfqamqquqq7vr6ae73u5+n2fmxON+MTfB5IOpD0x9YOoDUx+Y+sDUBzZCH5gp02fywOSByQOTByYPbFgPTA3faB6YAp+NdsWn9k4emDwweWDywOSBDeyBKfDZwBd/avrkgckDO3pg4kwemDxwYHtgCnwO7Os7tW7ywOSByQOTByYPTB4YeWAKfEbOmMjJAzt6YOJMHpg8MHlg8sCB5IEp8DmQrubUlskDkwcmD0wemDwweWCnHtjQgc/c3FzZXZj0J59NfWDqA1MfmPrA/tgHdhoNbCDhhgx8eofdQNd5aurkgckDkwcmD2xwD5j79oAL9nsT+33g40JOMH37mvrA1AemPjD1gakP7NgHlkcpu/LRcv0DMb1fBj7jC7eWizLWR68lz6QzeWDywOSByQNr8MCksk97wJw3hl1Vdnd0d2VrX5Xvd4GPi7I7zlyrPr0Jdvy2MPlk8snUB6Y+MPWB/aMPrGVudC3Xokdnd3Tp7y+wzwc+HD+GlRw7li+nu/5y/pTeP27k6Trtd9dp+sHA9KOJqQ/sw33AnLizcZV8DMt1x7L9ld7nAp/dcXLXXe782ufqjVdGMLdcpcqGCWV2draAbmvCg18mP0x+mPrA1AemPrB/9QFzGejXbYeJrzIG2Xh+rMzR3yAf2j1iL5BjOXpBsB8R+1TgsztOXE134A8XbW5utgY4YEjPzs61IGe2BjtzNTraGcxWOb2G0ROUdfli8tvkt6kPTH1g6gN7pQ+sNoeZu8jgDtKLMFvDFAsCA+BXxg5/q/HHimvRGevvC/SZGvhw2Bh25pCxHrrroleGIeDpFx2eq4HQ7Cj4mZ0PgGYbT1C0CHNVZqKHJ6i+rP6Y/DD5YeoDUx+Y+sC+0wdWmrsWebNlto7bs3V+mxN4NrrzZuuiwNwCmE/pjAEPjHlovOWAP4bl8n0tfUYHPgvt56SFxCoEnQ5jlXoN6wWzVLd44ejN1gsLd1g5PVxwQU2DlgdvKczqLFUGrwTqkGwqmzYfVDYffHA5+JCzlrOc7RzlrGc/Zzn7uQ4t5zj3ecs5Dz3fEjj3+S5QxnDo+S9UznvBi0ww+WC/7APnucCFy2pwzvOcv7XpXOe9QFkO+v25z3fBAgNyuMN0T1yk+W7yw4HhB/16PO6jl88N5zj3edq8Yf4wj5hPzCvmF/OM+WbleWjpvDVXv9x3oD9XM85V3qy5rNGLc+aY1+iqMzevY74daNRSGPiDnaWSxdRYp9OL0jOfmjkzqsARuyp3NZ2Bv7g8Jw1mBSrzF212dAHJQOf1YEfktGlmpmzatKnBTKXHsGnTTNl80EHloLMIag6pQc3ZyiHnOGc5pAY2Zz3nuSt9rnLw2c5eNp/lrGXTQYeUbDqolMyU2ZKybfts2bptWzlt69YlcOqpW8oYTjnllHLSSSdNMPlgv+wDJ5988pJ69/SJJ55Y+/mpTXbqqac2Gt6yZUsB+jxd4B4ggzuQTzCNCwdKH9CvT10y9m9ZMi+YJ7Zu297mDfOHecR8Yl4xv5hnDjnHuUqbd+r8Yw46y9nOVr9sH1I21y/dmzZvLjPj+WvTMKclZVjxmZ8X20pdpys2Fy7nmSvHUMoQ4Jhxy+n87Akbp7MKC9lnFqi9TCx15uqFdb3lGvgLwUsNbDqNvxK0i1ov7ljWeC3vXOsoB9dOs7l2ml8dd1z53lFHlc9/8T/LBz787+VNb/3X8qKXvaK88CX/VF7wopeW57/wxeV5z39hee5zn1ee+7znlec85zkTTD7Y8H3g2c9+9hIfSI/hmc98Znna057W4KlPfWohe+5zn1ueWwH9rGc9qzz96U9vgO4w3V/PWeLXyR+TP3ofMP8A85F5yfxknjJfmbfMX5//wn+U737/++XYX/yibK9fwgU3s/MLA20O7PNinQvNj11W2TVQmg90amKQzRZ5LBRIg/HcLN1hzF+RnrdJf0X5Gcjc64GPRoKdtYm8Q9cTHeK5KLPzF0h6JZhtF7VeoIpd6Fn6FQQ1ghtwlrOcpRxS4cS6uvClr3y5vO6NbyqP/Ju/LXe4013KbX//D8o97nXf8vBHPLI86clPKS984YvKG9/4xgkmH0x9YCd94E1velNZDv/yL/9S3vKWt5Q3v/nNDf7t3/6tvO1tbyvveMc7yktf+tLyD//wD+VlL3tZk9F561vfWv71X/+1peVlb6Pde1N7p7F2T/QB85b5yzxmPrvDHf+o/Mk97lUe98QnlzfV+/E/v/zlcuIJJxbzIUjSAqPZ2e2lzZl1S2yuwdx8eq7GOxXqXDrIKz0KXubm6YU5ez6N33mr4bXorJZ3T/D3auCzlsYt15EG1eP1j6Nn5zF6KbgYDerF4oxNm2bqttVMW83ZNL/ch//LuqLz3aOOLl/80lfKl7769XLCSaeWi1z0YuUmR9y0POABDyhPeMITJph8MPWBPdgHnvjEJ5bHP/7xBf77v//7Rt/udrcrF7/4xcsd73jH8rjHPa7x6Dz5yU9eSONP9+MTpr64B/viRu5PD3jgA8sRN71ZuchvXLz8+sRTyn9+9WttHjQf/ur44+v0OFfnzE1tzkxSzL1tTq2LCLB0h57uGL8aaHk6LQ2Wp/GWw1p0lufZU+mZPWWo29GYDp23GqY3lkkvB3I8y219Fail56NQF2F2+/aSpEWyVnYOPvgsZa6mTzzl1PLLX59Uts/NlEPPc75y6d+8TLnmNa9Zrn3ta5drXetaCyANOg89huV86bEcjQfYh/EAusN1rnOdViZ+B7Ix3dPwGLrOckxnbFcadD316fSY33lrwfJ12Jk+nS4f0523UTFfrAY7+uTarX/u6/zV2jPm65fXuMY1yvWud73W73/zN3+znOMc5yhwbx8deaTRdNF4HXoa7kA2pqWXA3nv/12GB3oalgZosCuaHHRdtLqP03jSAN1Bmu64XmMZOei8neGu1/HOdCfZtfeL+2pvXyf9zjxoPpzZfJZy8mnby5Zts22+tFhgPh12TbaX7fNzbJ+Dzb9tHh6t7JiLx0C3A36nV8N0Oqymszf4M3vSqAas1V7X5Ux0B/k7DbsQ8JyLUAMc6Q4zMzPlLHX76pBDDim2tU497bRy/IknlZ//6rjyi1/9uhz/6+GQ5faa77Qqc7By69atBWzbtq0u89WLOy/DowfoAjyYbqdhaXx0x3hjwJfueKyLBuSADug8NCBTH3yAtxLGA+RAHhiPDTRA4+0uyNdhtbzkZB0rT7pj9IEO2tph3FY+AXjwGPD2Rxi3YTk9bg+Z+9UBT/0S4PFT1zv11FMLnnTHaCDddWGAD7oMBmQdd7k0kF4OnS8fmTSQhtUVvwM+HgzGtLQ8dNFAGqDxx4AvvVy2Gp/uatDrIS97YDXdib+1jf+THwY/mBN/Xbe/jv3l8eUXx59QTqtBUDbNlIMOOriklLblpX+5h4F52Hy8PACqqgsrP+Tm9SU8iV2AfLtQ2WPiPRr4rLVWSxo4jh6rATLAybN1uW1Mz9bgh0NnasAjOt20aXNxdU4+9bTy83rhfv6L48oJJ55cTjtta7tgyeLSHX35mo35Msd0qR9pF7mS7SLCQB1ggAZokKSVhe78jvHGgJ/oTgNXugNOkoVyk4EmJxvjTieDLfXuvOW6yaAz5qP3NIzL77ZX4nXZhDeWB5LFfthbngx9vKf1Y3THSRbuLfwO436VDHbdt0mW3D/dDpwMemzInyymxzy6XQ6TdZAeA35Po5PF8qUBeTLwO62uxqKehpVLHyRD3fClAbpDT3csb5IWPNJJhvzkE0weWKsHtm7dVk6quyS/Ov7EulNyQjm1pkvtS72v6mf6V8Pm4vl5FA8oBwb1RpRchKq7mFidanlXF+8xyekOfFS0w65qNdZDNwdWh6ABZzVcDcGzc7Nt4JttARC67kfWoMcKT92ULCeduqX87NjjyvE1YvWTwJqtXqesCLPzF8pFBEmKYKjUT5L6v1STM42XpNFJik+SZlOdkjRZmf/gsSeZDHpJmo4yexmlfujRT1JTpTZ3runhN0b9l6TxkkWdMv9J0mRl/sNWt58M+mzhw9TGtPTehGQY4JWh/CTNb9IbAZKhvUl22txk5/KdZt6PhElWvP76JEjS7m9NStLuB7S+A9DJIj8Z7CWLmB26gP4YkkU9/CTQQp2SIS0vcL/C/Z5iG0gnafdeT+MJYJK0MaPUD1lFzX4y2E6ykE4Gmk4H5aGTQA2SLOTBSBbTSbCaXB2SNJqdDkmazvRv8sB6PbBt2/Zy8ilbynEnnFxO2bK1bK07I1Z73COzdc6ebXPy3MI9q+83mC8QPTs/586zmi5+T6+GV9BZTXXd/HUFPirWYa0l0++6aCANW8WBOWq2OnR23mFzlcbftGlm2NI66yFlW+X94rhfF0tzJ550MhNtQELM1KCIPkB3HgyStEFiW93mkjZwdd2FMutFJUvSBuUkki0fm8liOhl0msL8v2Tgje0lQx4qSVoHSAYevc6HpdUJKG/Tpk2t7GTQx8eD6fc2JGl+wJcPLvWDZjPJgp1k79C1uPaXDPbVASRDOtl4uDlk/p9rgeQTODkw/KEtpxf4hH/gbitJ69OlfmxlV9T+uo5+jQYE8idZyJOkjD/0kuH+w5cfxgc9P577Cnav9fFCGtCFk7R7Ct31kyyMG8kgJ0vS6sWWcsr8p8uSNHm33XGS4pOklZUs4q11277LtIXdZMfyk8U8yUQnkw+StflA/zq5LjCcdMpp7SxQ7aRlpuadW1iUmG39fSEYqvPz/BQqa5vr5saMyl2erqwd/uh02EG4BxjrCnx2p9xe+eWYjQVeDXTcuJw3N+9Q8k2bZtq3KYPetqrz67qN9cvjji/bq3OTLDhV3iSyNJirjgb4AJ2kDRzogw46qF2sJAv6jVj2Lxnk2OzA8nfaoMUWfufB6jtTgzBAnzxJW4omowOSoQ2d7nrS9Ng3uCVp9cWnw2aS1h5l4IGxXJqMLnpPAXsrgbI7X1lJ6j0y0+rY+ctxqZ/lvP09zQ9geTuS1NaWhT47ljfBfvwvSbvOp6cJfKa/wnzDVqc31eD/tNNOw1roUy1R/yXDvZEMuOeF5a8q7U8atET9lyzWufPpA+kkrawy+iRZcv2I1Nl96qyhNEjSzg+yA+jg00Nrj/vaPS5NJ0m7x+n1dJIdyiNTRyC/dPcN+/IngQ5cmFp2hntAPzt1y2nl+F+fVHdaTivb6xyr76qIvjhX5+e5OncvwgqrQTXPXAV5OkafGTCzO4WqLFhLHnpjkKenxzTeEPBUR1XnoTnS4GBLa2bzpnJcDXh+8KOfFAGPQ1cnnXRSG2g5PhkGGTaBfAYEdJI2mPglSZJ2qG3MV3Yy5BfAyJsMg4Y6JAPNnrSBpmNvZwAAEABJREFUpZfZ091GklYn9kHXYzcZ6oHf9bstZdKVBtrcdZLI0gAPQZ8e2uB59rOfvQ2y6mgAhOmqXzK0ja40vLehlw0rK8kOgzf+RoR+DZLhuvJRhwPBH0naPZAMeLU2JVkQ6fsS+rS+iz744INbn8Fz/+jnaL6Cex73ghUUedw39Mj4mS7oAQkeGR4sH5ws1oVOrwPMPptsJ2ltU1YHtjqdpJPtyxpZh2TxPkyyYIdcHYB2KVN52pykjV0LRitBH1SyBWXyobVR3aXlh/EnmDywpz1gd2bLaVvLCSedWk6sW2ECIHO2fjlbFyRmzeHzgAfUAQZjWhrg7QzodNiZ3u7I1hz4KHithrtux/Itp5uDavTX+PPYQHOWOui1gaaumPzq+BPKj3/y87J580Ftq2vLli3lO9/5TvnhD39Y6LS81fhZz3rWlmbTjQ8MbIICNj/72c+Wn//8521AMsCcVAOn853vfDVnaY/QZ8vg8Y1vfKP8z//8T+OzzUaSpsOOcvD8CgVtgEIrjw12PYafneOPP74IROTrOvTx6AK2gIEe9DINXOyokzawzw6+X8fAKkn+y1/+sq0k8Q1deps3b25BHn/QZReW5/RCkhVNJGn+VaY2AfWWLvOfZMe8SdpEkOz/WDP5GaBXgiQLk1aScqB+9Dltg5OhncmA8UGXwb2f6Df9ftGX3VP8ef7zn7+4f+h6JQbsHjnnOc9ZpH/xi18U/Z/ds53tbI3Gp8M2G/LA+iU9fGUkaTbOec5zttdr0DNOsEnu3lKnE044ofVVcvXsMvhXv/pVC9bQZO5nNF228IwZ6iPdaXz26aONC8cee2yhp47yJ2m21RcPGAe+9rWvFeMMHTzATm+f9ASTB/aWB4YA6JR2/MScM7NppvVT/RHMLgRCwqWhFvgDVZouesyT3hnsju7O7Kw58NmZkbGsV6xjMrSmN1yDnNkaETa64k7P1EDHQMGBW+retW2trdtn23M/DCom+STtQWcPf/jD23uA2DaIGDgEFGzhJWkD1I9//OMiMPh//+//lZe85CUtQDj00EOLAe5///d/20qJwdJg8ZOf/KTc6U53Ki9/+cuLQUVd2DKIoAFb0uc617naAGmg6vVWB4OzwMlD2D75yU+2C/uhD32ovPGNb2yDdpL2Lc5gzg6b2iWt/gZD7WHz3Oc+d/n1r3/dBjb1MOgrT935iD4fKveCF7xgC/zQxx13XCtDm9hKBl+wsbdAOWyrD6yO2qKeIEkLirRB27re8uuVDHVN9l1cduPjemk/4KPedtdO2/khyW5Y3L9Uk8W2JYu0Vmg/nKTdq/qL+0DQgu++AHwnGBCECDzIpem7D7/+9a8XD0j84he/WL8gDQE/Pb595CMfWV71qlcV48df/dVflW9961vt3pafHfege0YZ0u63JIVt9+bFLnaxVjf30jHHHNMexvjBD36w3cvk8rGFdg8mUfV2/yGSIZ2kBWKCJ3UmU66xxz0BC3TY+sxnPlPuc5/7tPEqGfLT15e0Ca0vveENbyja9PnPf76NY+qiHnSSxXz0J5g8sLc8MFuDm5NOPrX8uq4Aba/zeeo8rg/OVnqubX3VnZwFjB6g12euxgPojtG7gt3RXc3WLgMfhYDVDIz5s9UJdEHnowU9NQqof3NtUGi82mC45zEAzNX79cRTTi1+lv7DH/24fPWrXy0CEpO5QMUAZPJwkxtA5DeoHX300UWQY0JJ0gZAg+Z5z3veYkAzoLJPbvBjU155wP/93/+VS13qUq3K7EmziVYegUHLN8if/exnhcwgox5k6mZFyWoUvodEXeACFyi+uXkqrcHSwGnwYu+73/1u+fa3v93qrAwDrUGXbcHVf//3f5dvfvObbQC2MqUctpRjNYk/tM8AmKR86UtfKl/5ylfat0RBh3bylbp0ndnaEdV1b4By2OVT7TOIgyRttUx9DPT8x490+ULdTD7kqwH5bkENmvemvnrvDJRNrm1J2sobX/ALnmsJ+KBDknZv9PSBjpO04EE7+Uu/6b5xD1jF+MEPflDcB/oM/5Hzq/tD33bfug/d4/zJzn/9138V96573fY2++6t3/iN3yh3u9vdyoUvfOHii497yf3nntUfjQ9s0JdX4OS+FFT4IqN8fZzskEMOaWOYPMYSdXA/y0NH/bSBfeNMv+/cu71N8uKrs37vi5Z6KkeZl770pcvnPve5tkqtTuTGO30oSRsT+UVg52nYxgI+1BY2+Ue+CSYPnFEe2HLaaeX4E04uW7ZuK9u2b6/3yFwb0/RLoL/D6gMDNEB3kF4L0F+L3mo6Ow181mqcHqiLV0vKwWtQJ92G54MdtH3B2Roobdq8qW1jfa1+c/vQhz9Wjv3Fr4pvPV5i+E//9E/F+3ue//znt3cCGViAQdDgYaB7xSteUcif+cxnFqsrJlgDJB2DgMEkSdte+EVdDn/7299eXvOa1xT5vDfICxN/+tOftoF4ttbToOv9Qc94xjOaXYObAeUjH/lIecELXtBetPjCF76wfPrTn2719h4iL1f0zfKVr3xlC4oMUL7FfepTn2qrNgbjd7zjHY1+0Yte1Oy8+tWvbt/qBHcGNmV6l9HrXve69i1Vm6waCYgsaSuTT/B92zOoGriVq17ao/zeFnXWHv4CfA7K6fjID5hIapSKqIAHlGcCQcMG9S9/+cvtugj+wAc+8IHy3ve+t7zzne8s73nPe8r73ve+8v73v39FIKO7r4F6rQa9rr1t+o3JM0nb+qzuaqsISRqW5i94o4B70z2apOgnyRD4CSqOPPLI9k4vfaL3Eff6f/zHf5QPf/jDTV+e73//+8U9w457pF8P7wbTxwQ3SdoKj/wCiRPqVlW/F63Cuo/e9a53FXx1Eti4d32xeP3rX1/e/e53F33Wu8QEM2SAbTz3tOts7LH9bnz56Ec/2t47pu7GGgGPutLXN9RP2cpzX2qLQEUfEEAJnO54xzu2AO3f//3f2xjDL+pEHw1rt3scH2ZH3fQh4x48weSBM9ID+rDVn5NOPa3MZq4GP7OlzfN13ofJl8Py+pEv562WptthNZ3V+DsNfFbLtBJfBcZ86QaVWdu9EP2ZHAHZzEwd+DZtKp/9/BfKPe/zZ+UddTI0eBgcrGxc8YpXLG5wg48VDd9s3NRJ2laXQec///M/y2GHHda2egQB3/ve99qrK+QrpbRlYGUlKQYJA6iARGBiKdtAZbCt1WwTkW96Vk3IDDyCMN/eXvva17ZzADe96U3bGSNBikHNpCZAOeqoo8plLnOZVi/2rfCc5zznaQGVQekiF7lIC3wMbpe4xCXaY/sFBQZ4A7cgTnsMiB5pbyAX9Bm0DfDq4VH/vuHyhToJut70pjeVww8/vFz+8pdvAYYBN0nbWir1k6StOqhDksrZc3/JYC9J8526J/Wabt7crrd6Cthe9rKXFYGegJMfgUkHxgPkY8DbX0E7BLDqL1iFfdvv14Cf+lVI0skNg03QSdq9aSxI0vqrCVyQYPvqyle+cvG6C1tY7nH+0+flNQa4TwUzVnb404rIDW94w2KF1Jk+KzECb/e5Lz/ue18WPvaxj7UvLbe85S3LVa961eKLgqCl14OtN7/5zW1F9sY3vnG50pWu1FZY3OvGFHJ1FPzc6EY3Kre4xS1aO573vOe1e9+XL3W4yU1uUnx+9KMftdUbbVLeDW5wgyKI8qXFuASStKDYlyztUOYf/uEfFkGzQKj3G+Vrv/bIJ2Cyoq0cvjM+kpPhTTB54MzwwGxd0DjxpC3tKdD6YvvFV11UmJ2HxqtBwSIeaimN6hi9VtjdPDsEPgx0WEuhdJfr4S1AbWwpc20iHBo+V2DDvYHJU5cPPe/56x74OdpWjQHFIGMytzz9l3/5l20wc/MDed3c9GzxSLOTpA1iAgQDo0HCtyN5ev0MFNICFOd5bn/72xdnaeha6fGNT1DyR3/0R8XAIwAyKFpxUR47lpjxDci2oww8hx56aJHnnve8Z7FMnQwD2XWve912nuiSl7xkue1tb9uCnd/93d8tBjcDrtUpgQ3gL3rsPOhBD2rbXL6d0lPO5S53ubb3/xd/8RflIQ95SHvZo/azod7azA+CLt9g+Uh9k7TVLvbLXvqwnaSV43oAPIM7/xnw7373u5c/+ZM/KXe9612br9B//Md/3LYgXOeVgHxfhJXqitfritY+1/JCF7pQOzCvf9nO4JfuH3SZ/yTuiPnEBkDJ0N4kbTzQf/VZPtJffMG49a1vXS51qUu1bV8+0887put+lvYFg77A54gjjmjeE/ggBCp02IWtsF7lKlcpN7vZzdo96VoZD+hZSbH66h76/d///cLWTW5yk/Knf/qnrR6ul3J/67d+q7177JhjjinGAXYFQ+5rZ33cl8YMX1To+hJljPEFS/Clnr7AGIvYTNKCJl/22BQ8CfTc974caYeghq4xQSCoHsYaPHbUwf2vDUCeCSYPDB444//rl6dsOa1sOW1bcfZH/5ytARG+2sAAr9T4AA/gdZDeHZBvrfpLAp/dyaiArt9x50kvQGXO1uCnQYvyZtty9bHH/qI8+3nPL2c9+znaaoFggo5vLgYh3+QELgY3N7KB8bS6j9gHMMECngHAtyITjODCYIBnMGCHTq1CG1ylDUD2+n0TpEeGl6R9c2OfDFYnZRoM1SFJW/W56EUv2iZxh5nZV9fLXvay7TwRPTYN0gCNx56BzZK3VR8DpKArSfu2m6QYwJWdpAVMfGg1SL0NfPxBR3m9XtptMFRH32K95FHbtU0+esove+CTpF2rJC2QVb9u1rVLlvL51fWzgnWXu9ylBZN/8Ad/0LDAU3BpWb9jdAe8/Q20Tf217Q53uEO5QwUrF3zEV8kQELs2yeBLMkAObxTQXn4A+qk+C/r9pK/rO75Y6Nv8oj/BZAJ+umTy0dPPAZvk7hlyevonPlrQAbPnvlSOfOrhfiFznxmLlOeeVF/l0BF4WKkV1LuH3YNksH7uS5tVHVtlH//4x4vgx4Fl2Bkeq7QCGvVJ0u4lgZP7mD1YeYcddljbElZ39QPa44uhLzfGAWMMXZg99aUPTzB54Mz2wKmnbS1bt9Utrxb0DFj/1GdBqUEP3Hm9vnOVwK9ot/7Wmmch8FlrBrWgCzoNA7ylUJsl6KkBj4bVO7ytCsxs2lSe9dznlde+7g0tCDJAGajc2L4dGUAsY9urt1Vy7LHH1qxzbQuLHWU4PCzIMQia7C0vGxRsKZGrD11ytEHOwIBn8DLYJcOgk6TVC59OqZ8kbZtN8GMVyACpXr4FqiddafpJWvBi0MRXvnKUmQzBkm+gBj3Bj2+06qzddLuNUj/yS/NHkiLIEiRZ+fFN1DL80572tNKDJ21my7dIW3kG7G5XPQ3I6qU+1fy6/tQR9MxjOknzXZn/kKm/crGSRR9L9zqh6R2IkKT1h+6DUj/8r62wvgdXdgvIkyA3HOgr/MAv+r3JW7AhCLB1bNVEcHGpuurjS/LzqXQAABAASURBVIZxwIqJg81f+MIX2jay+1K/p+secV+4J4wD+j2ndn/DvvRYSbEa6Z60nWxrLBmugSBHec7wqYuybMvatlVXdf7EJz7RyhbkWBHqfNtaVnu8YfvP/uzPirFMPlv1AqGb3/zm5YEPfGD7lZmtN+0F7nXjgkDm3ve+d1vZve9971vQ6iZIStK+dBjn2HEfaWsfY9QrGe41bd4ZTLLJA2ekBwQ/p26tKz/t112Cnwo1JtBnV4JWN/JKjOU1ucf+FgKftVpUka67nJbuQGeuNrQdaqrBz1xtSJIa/W0rp9Tlr6/+19eKCd3g4ib2TQfGswXlG5xJ3l5+EubaVphtJToGMEvhW7dubT9B9y0KTd4nHAOdQUWAMrYvGDIo0mPHYGKwFGTIbyAzIBlsfTsUqNjLNzg94QlPKAIQ9gRF9NVVWdoonyVvA7kAxGqHgVwAZyBUhkOPDk8a8A20fCBgAXhJ2qApuFMHKwj4z3nOc4p86u/bo4HXFtjTn/70dlDaQK6t6sAXSdoAnaQFmJyobeqJ3pOQpA3MbCaLA7Dy8Dru9Dht8FanZMhHJj0GPJCkBQtkbMEdyDvd8XKdJC2I7vLVMFvJ2nS7jeVlseG64QN60vhJsBYgWZpeEByARPeDprlPYPeK+4B/bPfo586ASQvsrajSc4jfmSl9xv3ElvtQcPDP//zP7ZwbXedk3AvuKfncd+53QYMxgZ23ve1t7dydIImO8t2Pd77zndsZHzoCI0GSbWj3o/v+ale7Wlv5FdA4y+Vew2dfoCZQUn/b4oIgvyqzJebHB/Koly8qxiB9wTaoVWurg7bH1MF4gjZ+ONtkfFJH/jD+GXPk4wc+cM/DHehOMHlgX/HA1m3byymn1uBn+9ww/taYYLatAg1p9ex9F5auivXP2k9LLaEHzvr/t8BnoaBd2BnrdRpeCWZrwxq/YsHPps2byylbTi0/+JHn58yWBzzgAeVv/uZv2sAj4Lnf/e7Xznu4wQ0kBjvnWfANKgYD4FuQb03s/87v/E55zGMeU5yt8EwLz/cxKBhQkrQVG4HJYx/72OJnnxe/+MWLsyY9sBL0qMf1r3/9djj67/7u74pBzyAs35//+Z8XZwcMePe4xz3a2RpBiJ+R+kZmoDOAqadgR70Nup4b5BCjwUm+v/3bvy3O9jhXoAxl3qVu/Wi/7RCDsvMgtkq01YD26Ec/umi7umin9snnzNODH/zgdpD6iCOOKA996EPbuRntUo6B3WRi4OR/gzxf9QFyF5d4RXGShaCGQjKkk0g2SBZpDGXDIEnLn0SyQZLGkzCY0wfSSVpwgwb4+kgy/DyefpK2NZmESoNkyEefDj9oO6E0Pj9ILwcykKStYKHH+ctOPslQB3moJUN6TCdpN26yiMdy9JkDZ3yproV7RckmbGm+hoGg5VrXulZxX97//vcvAgfncNz3hx9+eLnCFa5Q3APOi/kS4D4hc++5x9yj+O4x96GVFLSVWz+YME5YLXZ4mg35el3US9kPe9jD2rke203q4D43hgiA3GPuVV+KBCvuafefe9f9Tld9lXmrW92qjSHOEmmX/Mr3yAv3pv7oHmdT3bVfHWD2la0M6STtnuEr/TpJ+9UXG7a+9D96QHsmmDywL3nAWZ8t27aVrdu3tbFwzsLIsuBHfesaSZOjwWLoU5bwyVaCuWqgw0pyvBn/1gIMdb1Ow7WMVpmBHqI3tGDHzanSM5lpS/+ZOagcep7ztpUbv5iwTOymBQYY346c3bG865uUX0494hGPKJawDUZu7qtf/eoFyGOgMZA522KQtDpi6bsPpuoxMzNTDCq+HZIpR6BBZmBRBwGRb2do5QhokhTf7KysCGAEXQbKfujRRGzAou9bmTQQMAna1E0drchYLRJQCWh++7d/u/0SxMBnQDNIqpdBkUzZfEBupUkAo3y0FS6gTvjs8dld73rXYoCXp9SPAVXwV8nCF+qpbnyRBLtds0acwf+StME7SSvZIK/NEmgYqKtrlAx6fCmt3fQM/vSWQ7dFX7vl6ZCkla1fguV5e5qs20+GPN1G1+mYLjoJNMEaPMCXri/gZ9eq91n3gnvtNre5TbtvL3zhC7ct7iTthwPuJTKBi/vT9RZM+FXj7/3e7xW/tDr00EPbdTZOWDVhnw6+6+V+F8QYNwQo+pMvLmRJ2uqoIMmXEsGIFRr1EnCx4d42pgiw3L/Svkxpi9Ujtp1PY9t9l6S41927xgF8966VZmWybWzxBUuaX/iIK933xrgkLdDX//knSTFOWg3iA2MELF8y9UW+m2Df84CVn63bFuOEuRb8zLb5aK4GE6DMn/sZ6NqGxq94/m+BP5/eGVpNd2Y1wdjYWKfTcK1PVRs3YqAFPX7CBrsFDznkLOXEk08tW07b2gKgmql9o7e8a2Bw4ydpT0O2YuNXS75BkRm0PCfHL52sBhlc3PzKJzNI+HbnWx2+QQwf0GHbT+TZStK+IRkk+kBredtgY9BgS9AhaBAwyKOubNJRDp1kOHxsG85PS+VVFmAvSRuspeWXj12DpjZIy0OmnoBdedWLTBqWVkavi7qpizzaJmBj0wQBqys/9Pz06cqjPokrouSVYW9wkx3LVBfXMkkb0NHjQCUZ8qh3kqI9rol8/MIfeKV+6IBKNlswGV/AyVCGvGTdP9LywUlaGaV+pNWlkm0CVTe0MpPFFRu28cnlQSdpedATrOyBZPARv/Gh69onc7+48gXE2CA3HeCaJ8NTlfVz4NrRcT8D94rrwB7aNfRlSVrwQgbkYTOpW+91q9x95F7WL9yn8qHdW/SAPO4jMlj5dN3L+oUDyWTa4z4G6qTe8rIB2CRzjsghZTI67nHtUVdYGTAbXUc58hrrfAHTNr/+okemPnSl4QkmD+yLHhD8bNk2u/BrL/fkbF35ES+ge53RYEjPteBooMsSuvNWw4s2FjVmFsmVqZUyLWpaz1EJMFSMfg96Nm/a1AINT2M+6eRTWmXd/HTcqAY7k5ObHM+gUeqnBz+e5+O5NJaLDWQGiCTtmRd0k1TtoWw2Zuu2GrsdCNk3OLEPDDCCAQNMMny763owkD9J2yqTp/PY76A8A2YyTITy4Bn86GsnXeXDZGjlStNJhrYoA5BpI5qcHsBnTxmALXx62iKPQc9gjcbvkKRNxJ0vH9v8B59RkAz1UJ66wUnaK0m0SRvVTT2l6WiPttIl4wNYGp/cROD69vbIT85ekra6mKQF3OyW+pGHfTqul7zsdvswGVtJao6ypO/KSz/JkmApGXTL6EN3lJzI6gE+4XP+dR350jVJUqzCCHyqWvO5a0yun8sjrzQ53G24t9CunbHCtRac0EO778k66DPKZg/QgZUnOEnSxi5pNpK0+6iXSV991EvZfSxjQxlkaHnpArb0N9i5IUGNOtMjB2zB8rFhZQjWFnbJgBUkr9exhc6GehiP9Fv25J9g8sC+6gGLINtnjaulDAHPkNB3G8xX3OKK9HxyCVqNv0RpPrFcd2aevyKamxsCmy7smeEuGehR0KOmNcNMHSjchKdu3VY8zdHNSbeK2t/W+k3LIJKkTR5JijQd+dzovvWBfsO7ucnd+EnawCgtX6kfAwTdniYDVbTwR6cn0OTKA/L1euJ3PTQZkAffoJkE2erdiPovyUJ7DHL05e92exvwgHK1R70Bmu0y+tDhL/wkzT579A2eyVAPtun0MsnplfqRv6L2lwy+a4kz4J92jotJ0iYRbTXJkFuyd2jck3THryrgQzK/2vHTfnn4Q9u0VftNdNpMhocmZ9eE5LoBaVh+uiZb5fObNF/RMTHpf35B5FCqb9XKSIZ6aws7ypIP4E2wdg/wOe3uOxjwM9+jXcck1FqfR8inTyRDH5Z2zUCSFuCiQZIWvJT6ca3Yc+1rsj3Ukw7ofH3GtQdoMiCvPJ0HJ2mrul1GD9BjD62P0EXTA/0+1NfogmRoC326MBvykgP9HCYD/KTvskkvSRuH+IPeBJMH9nUPeM7P1rpY4Q7X7zvM1tWfOrnXDS8tGCINMqnlsBp/uZ70WHcGYyUYK5H3NNyqUgOcRlfcKlmxCs9qSL0JffvYVulf/ur4Kp5rWxD0k2GVxY3tpjXAdfvkAB8PJGn58Qxa8tFRDkjSBsUkrYwy+iRcWhbkRMpLBpvSwMDRbbKPB9D4aPnQIEkbYEv90KlooQz1ZA+vD3JodVV/dqTlw+v6nc8+PZgeYM9AKU/ny9fTaHrydR57oMvwk7SAgw0gD0AD9N4EZXRQTjKsePn13uMf//jypCc9qXgCLtoZL4GOb+Ze0+FVH9J8kaQdRu80PwJt1U7tJuMPNN/BJguTGr5rA7MPq5c8MBuwZy55AaZv1rYy2FEOzB6anrZ0jJ5g1x7gc1rdbzD/43Xf8q9rikcOXL8eGNED5K4JOUDjkQkE2EDjKSMJst2z+Hj0kmG7nVAfSIYxhb0kC/e8MoD6JWn3VJn/JGl25S/1A7PPhrIqq41naPWSJmePjnSSFsRI0yPrbUYnaTbQvQ7KkZZfPniCPeSBycxe88CpW7aWutbT+rO+3Fd/Zmvw0/vzGHd6XKGVeGP5SvSKgc9qhhb4NchB7wiz7WCgwckJ7hNOPLkNAvTcmCoAz9aACAZkSYga4DWi/iOrqP3hS4OePxnydZ5Bouu1TPUf3YoW/npaniRt0ErS5AYMgxAboDHrP7R83T4aj40xLY1Pr2ZrbZcG0nQBmm6SVr5y6YxldPBA5+PJB/cypMe0NHmSNngmkWyQpJXXEmfwP/UCvdhkmFSs8jjDxQd++eIXeoLmt7zlLcUrQ7Zs2dICWs9TsUJjwoSPO+644oyEFUF5k7Rv4AIaz0xxIN4ZCP5jgw4gs5LjOieDj0xAyWJAzt+eGeNJu35a7VksHmXATpLWBHaBNrHVmLv4R7erjOnO20hY+wUbfJgMPtV+af5P0gIN6VI/9CtqA2Qy6JPRhV0DOgAPdl3dG+hkyJMMWB58gGYb7vr4eIA99mE6Sdq9LV3mP0mW3FtkdEGStm2Ox74s7JEpBwZ4SVob6YDO0+/pArodkkEfPxn6ML/KO8Hkgf3BA6eetq1k06ZWVcdk9OU56z01zhgCobJwTzRZ5Tfl0T/8UXJVsuvNLNfogjEfD+At4qEy0kPlalVrhdzYbtJTTj2tnFa3uZJhQKCXhImFAcLN2xjz/5LhJp5PNj06SRqNn6QNiKV+xjJ0ZbU/dDLkUR/MZEgnaYMWnbLCZ8xP0nRL/Yz5nYZBFbf6oZNItnQy0NremPUfnYraX5KmJ2FQ7DL6yeALdOfTSxbzJEtpukmotY4iH0iyUA5hsvM0nb0B6tftJsO3ays72u7RAfe6173a4wb8hNfZBb/So58M9fXLG8GHZzZ5MaSAyS//PFAuSfEcI/bIvCOLzPuPHAb10LpXv/rV5bnPfW4h914370fr9tWBr2Bgi8szWRy2tbUi+LHihDYZmVwEUvKDZLhe6J2AaCBiAAAQAElEQVSBMro8GdrV0xsNd//pF8ngi07DrgOcDLLuHz7Edx3w0DBIBt0kbZwgMwZ03TL/wWdHstNwEqx2/yC6Dpw02cKYwO6Yn2ThPsOXH6C7rnSSZiNJGX+SIU0/GfoTuuuonzTceUkWbJFpZ/drmT6TB/YDD2ytccK27bP1nluMKfTxDpXbWiGNsOPUaekOK/G6bDneIfBZrsBYjWeWsBuvRmTwrCWpuoIDz1aMd0r9ln7SKacuybOeRDIMBOvJu7t5kr1XVrL3bI/bmaQNvEnG7DOdTtLqZWDWP0AyHDz29FmPGgCCCjqeW+T5TH66jKcB+pbVHAGIB9ix4bEEXhD7xje+sb340YtdydhwQN5qkiDJdpb3H3nAXZL2rjTvdPN0cIfCBepJ2sqScgRXbPlpsmcneXyAFR8vpCWzoql8urD6KTMJcoLT6QE+7f5EM5cMgYC0ICIZ0mNanq67ffv2tsri2nZeMuSRBnTYQydpK6TS8sD4cLL/XNdk/6kr/04weYAHTj5lS3u+z2yNJ9pCSo0lZiuIhtyDgF6DGpBIg5Ye/VuJNxI3ks6SwAejSeb/LabFWKXWYVjVafxe+HwA5H47y1kOad8+Tjp5S9NN1n8TJuvPO1/9NaEkbVJek/IeVEqyorUkrT7J6njFjPsJM0nrI0mKIMKvbQQ3JptSP4KbPiHpZyazJG0LNRme5eK9R56v4sFzDi9bifErGUGM/MBzWKwaCaKUYXvMKg2bngHjl4Ke/WTipK8c5VodcrjaYWorTJ4P43lPXkfgkLWzFrWarQ3ypdYpSevv7UYlnOB0ecC1cJ26P9HJcD+gXTPbWMtXNuiTK5wNGC8Jsl0zaTrkMAF7+OhkuJZjedcj35OQZKf3+nrLSrLerFO+yQNnigfcY9tmS12lnSkL21017MBfDuMKko3Ta6UXAp/lBmpcU/AAY/AYWlRWlfBma5SWpJzlLAeXU07bWracdposDZIsubkbcyf/kkF/Jyr7pSgZ2pUMWCOSlWmyAxFmRfC1YfqMIMPE5fkqzukITPD9esUZnPe85z3FVhQ9fEGG/A4ZW31561vfWrzvSLCTpFotRTAEvvOd75T+eoCvfvWrRcDjZ9IeOieocViZfQ+AY189GKAH2zpTJ4HOU57ylPaKEs958XJKZ4voWfU5y1nO0lYJ5FE3kyV6gt33QJKFccL17v4UEKMFOvzrevW+gCdNP0l7WCca0O0BTTIEM/LhkcmHZhvIk6QOvJvaNZV2jZOU/kkW6c6b8OSByQN7xgO2vE6rW16zNZ5w/y3AvHlpZA07oBafNGLZvy5fxl6SnJHqBtGLUMOtxUSjGKTboE5iLfipeG7O/txcC3hOOnl9W1xJ2sDXCtp//001X8EDczrOiC8NPPHWE2sFM7alTDQCIO8z8l4ygY0gQ1Yyh5492+kjH/lI8QC3e97znsUZHIGLiSxJ8fTqv/7rv26vMjExOvMj2Jmt/dRTtr3641GPelQRYDk8bavNypOVHNtjzvUIiAQ1ngzsnJGHzVlBcu6HvvLoJ0OfNYEmUc0JdsMDSXa45/ULkKRZQiMEK2gg7anHrhHatRXU6AOAjmtiJTBJC2b0HTYEUnT1K/1Dv5KHLfk63zX2c/FSP8lQl0qeoX9Jmn+SlfEZWpmpsMkDZ4AHTt2ytWyb3T7/5WOIK+bmAyHFu0fr3lMNeqQGGHgDPfwfdqYGeuX/Kz65ebkh6Qbz21qNrpPZXJ1MDDoGCQOIpzNLr1zUxN3oHkiy4IIkLfi44x3vWKz6vOAFLyi2przn7GUve1k7h+Nx/SYs/c1k5Qncfq1lQnLWxxkdqzMmK4bRDi9/7GMfK569Y3XGipBXBAimrPTADjpbVdJnbZUB5dAV3Fgxsjr01Kc+tXifmvemeQWBMshhk6jgx+S5ZcsWrDZJNWL6d7o8kKQFKwIS110QI2AxtvC7IMX15XvXTtqLSp3lgl1L+t7xdeihh7YXiuozeK6Z6y6ghfUdfDTbtjcF5HggGVaLksW+W6bP5IHJAzvxwPpFxvrtc/Veq/ebhRUwVxdWZueDnzlxRwXBj1Kkxxjdoan1xDLcVnyW8VpybBC9EqiUCm3efFD7Lf6Wus3VMk//1uSBpF7gkWayND0S7ffkbA2SNUI/SobJxMR1xBFHlBe/+MXFaoxgRFDinWWen2PFxcRkYrMaY7J64hOf2FZ5PGPnAx/4QNveMvn5mbr3JTkQLfDx3B8Tpi0xcj+T916lT3/608U2lxUDB5e9I80E6xyQun35y19uT5P2TiXvdNq8eXPxvidbZd7JJvBxyNlZIJOllSMTbm+fNk5w+jzAl8D1E3ywpq/ArqUA1QqhFT9bkgJiv9R73OMe14Kco446qnjFjV/2CZAEy15iKuh1Xss19pJRB9wFRp4jJQBnxzbq4YcfXt773vcWAVAvV9kTTB6YPLD3PbBt2/b2OgsLKw1qBDMn+Gm4rubUKszN05Us6DFGD1B1q95AL/2/Q+DTjVBD9w0vdC2h/s3VZShQl6HqZDZXKyT6cipbngnW7oG5ZRdleXrtlvZ9Td+ml9cySfGsHS9h9IsrE9LHP/7xYvVHIGTis5ryhje8oZD7FZcgQ+AiAHn7299env70pxfBjRdAkjuTYwvL6o9VIVthJk8Hmp/85CeXD3/4w+X9739/8Zwg54FsrW3btq2dDxFkPe1pTyvqcZOb3KQ41yPoEhQJgtTh3e9+dxEsmXxdL/WHtQ/usLyt0skQ8KHH+tIbEfgqSR1P6lhS74VkoF33sUwQxD/4+oNrcoUrXKF4BIIVGi/39IJSwYv+IUC+973v3bZDrSYKdu573/sWgetxxx1XvLD0sY99bGHDdpgD8H/5l39ZrBa5zmQOvru2Sdqh6DJ91u2BKePkgd31wNZts8XCinGg4xp81L+5Mmf1pxokA5Xc6d9KOksCn64AD1Dt1QFpoGuB87RAp5IlMzPlkEPOWrbXxKnzy/01x/Q3eWCnHuj9iVKSIviwFWEbAs9EZ4JL0raPnAGyfSEwMekJSKzE0Mfzrb8HL3jyC3bomSz94os92yZWaQ455JBCT0CjPEEIfbrq4f1I6iTNFh3YJCngYStJ0Q75yOhIw8sBHyznb+R0MvjPdeNn4Jq4Nt1Xrlf3rWuEtjpHLmixMkjHNbGd6bEDdNiwWnjhC1+4HWy3OndEXVm0uuP6n+c852nBq7RyPUpB8IPWr+haEdS3kqGeG/laTW2fPHBGe2Db9tmSmQzBj0Cnxhju+4pqVeZqCFKhUv2PDL2Ui7MyLAQ+g0H2xlkXgx1cxsdgMDrrWQ8pW07bVieBlQuYuJMHkiw4QZ/piSS13+hZA2f79u2NMBkmaUEPhjyCDfI+OZ122mntuTt4Sai157aM03QITISwvss2DPDYM1n2fGh8abKul6SQ4QOyJO1n9nTUUb6VIMlCW1aSbyze0tbyXQfXSfDDz0nak7gFluR8zsdAmp4+wZpghhxf3n7d8aTpCGRde4ESPTJ8GJ8915RcHsGU+nQ53QkmD0weOOM8UHe8ytz8rpJ7tsH4nHGtitkDv5Kl4R7IYOwEZshahmoQvRy64aECQyBkYJitW1x4W7ZuLaduWfz5+vL8U3ryAA/oYwA9BrxkaWBgsllJh66+ByeLeUxYePIlaVmTFJOkSY281A+6ohbAkCWDrrxju771j9PygJ4nSQtk5ANkawX6Hdaa50DTS4YgsvsTtq3kvFSSdt1cMytyrqnrQadfP7SAyDWih0+vzH/w5sn2MlL6SdqB6VI//C9vsngdK7sF0oIocnnYlVY++QSTByYPnHEeOK3GFt73OVuDGffkGFotKr9GOy1yIWu8+g9NVMmFP7yFRCVa4FNx++vKlDo0w1WwEABVWkUO2nxQse1w6patVYW0mZj+TR5Y8MBCH1rgDCuKSRrH5GOCoYeGTVqdJw2StECjZar/Oo9ekrbSg2eCwkOzl6RNZsniRFuzt/6apGF6yjSRkkmDZJCzhw/YTdIm5k6X+klS/5fGT9LqSg6aYPq3gwf4GJN/BS0OEttK3FK3zKVdE1tU3Yf06cpjRSdJ87fghC6gkwzXDU0fdBtwMlyfUj90Kmp2ugwvGWyQqQs8weSByQNnrAdqqFEys7nMZLgf3aMrQR3IV6jYjjGJvF1xIfAZ1IYVnS7EowwYhxvUPbeDDz6obD5oczl5D7yaopc34QPTA/pMkh0ahw8IkiwEDNLLoU9I+DMzM7U76p1SA3Q7Up2Gk7QVniRES/IlaWl67MPJwKMs3UEa9DQsDZJF2/gAfwwr8cbyjUYLNAUV/ML32o/3+c9/vvh1n7NWZK614IYc4Aly0EkWri0+wAfJcE3kH/PJOiSDTpcnaStEy+VsdN6EJw9MHjjjPOCX4n7dbrGl3ac1GoIX0uusyuJzfJrBwQrDoM4KbRkJtxc04FmsGvTs6S2uZnb6dwB5IBnOwdgysEJoVcYEJz0GMmlyeAyd1/P1tAmw0/TRoOt1m85qkNOH8TtNRl8+MiANg053jEdXGgZswXgd6KHJkrSg7gC6rKerKT3QEVAYZ+C+0uNn6n5xJ/DhO7pJFspL0lZo8OXl9x5AsYNXln2SIf9KsmWq7dd9eF03SVs1xJtg8sDkgTPeA1u3zhbHatzzoN2bNV5RE/Q8WQZ6cfFGms4YOm9hxWcQ1kwD0QKeplStdizosex0yCFnLTObNpctp02Bz7y7NiTSL0BvfJJ2jsJElAwBj8nI05C/8IUvtFdQ+Kk48C4sPzf3Wgp0x2ivmZDusJzX0x3TW05Lf/3rXy9eM/Gtb32rfOlLXyrSbCu30/Q6sAOkYTCmpcFKPHzAPkArxzNkSv3wE78IuqxgLNzAVbbR/pLFlRpt5xv9JEnxHCbvRfNLPP5KFvtR15EnyUIwmaSQlfkPOsl8qizRS9LSSYpPkpYe00mavSTFJxkweoLJA3vdA1MBSzxQN5jaFxLjRA1HaoBTKtRYRaJpLtJ0sJZjvA5kLfBBjJktPW8UPQaDytnPfrYaGM3VwGdrzzbhDewB/cNEbqLSP/o3dWnf3L1mwrNRHvOYx5QnPOEJ5fGPf3x7pYSHFHY+GZBeK8jfwcPr0PJ2/Hd/93etvL/9279tZdIhH8PuljnO28vpmKzT7HrY4ic/+ck2ifaVCatAugo/wYDv+BC9UUCbe1sFg9rPJ5627Dk8zvvQAQJFcv0Jli/JkoAFr8NYB295Gi9ZzC+tbLhDMsiTAXf+csw2WM6f0pMHJg/sGQ9s3batzGzaVIOdGvC0yGOu0iuDEpffj8vTdFrggyAEA10LqIGP9BKooZc0nS2nbYMmmDzQPGDi0Df8HBj2C50b3/jG5SEPeUi57W1vW25wgxu0B8h5Kq7nr3iY3HWve90i7WFxuwvyscHW9a53vSK/MvDZvfa1r13IPLCOzLNZ8NGe4NzzSO8pUHYHdWP3bne7W/GEEZVxSgAAEABJREFU4ctd7nLtmTKn1VVSvkp2PqE2px6g//QPwTGcpNjmStIGM76R9ouuQw45pEgDAZA8O3NJMvg0yc7U9jfZhqlvMl23DXOxd7Ohp22r213tl+RzgpOWu4YobcyonJbe2T9jzVjezvgsYbLWoir2F6Mq21xzCq6lbN22vQ7i02rP2JEbnTY5WdVI0g6I+sbuIXBeDeD9W56M+4hHPKI8/OEPLzB45CMf2WgvDl0PyC8fmw972MOaLfRDH/rQYpXHu7+8yuLud797C8Dw/+Iv/qKoC315gTyg0/B6QJuAegG0VyXc7na3a6/BsHIhMNRXkiysWEhvJNBXBDJzbawp7YAyHv94qKBVH9uEtrz4K0lzD/1koBtjjf+SnC5fK3cMayx2UttND/Dxall2Jlstz8Q/cDywta769BXfIRaZa1FK6xd1HIFBb3ENU1pQ1NMwHgwWVnwkAGEzMDImDUoxgJRy0sknFRUp02fyQPWAScykBZvAzn72sxdBkI7qW7utDHw839r1JbpJau7T95eknStizyTJtu0krx945zvf2SZVr7ywAqUuwMHjUj90QSX3yB9b6gGS4WyK9mq7lZ5ebjKsbvRCk5QkPblzfABIk6GtSVq7Xa8k7VrpK96NdswxxxTvROM7fYsfk+y09fzfYaeKe1CYpLVhD5rckKbWet2SNP+sVb8pT//2ew9s3z5bttTgpwh3+s6TGKW2TF+oqP0t0FXWGON/gpv59ELgIwOoYVIToQeoRclQDXlKs0ntxJNOaTrTv8kD3QMmKJOT4MMkj+9puEA/IgeCITKTHZxkYTuDfK2gLLpl/pOk2cE3eVotcIhaEOLdXV57oS4m0VI/gjD59yQoW7vYRgN0La7eVnMtGEQD9eIXNBjT0gcy6AP8ngzBjrbzB18dd9xx5XOf+9zC1qVgkU/pyAevBmOfraQzlu+KHuenm2QhwBnLOk1nd6Dng5fnw+uwXHZmptVpb5WfLPq3l6G8DknaPaSf4HWdCW8cD8zWgGfz5oNqg+tqT41HWj+ouDJa32jpmhCuVNT+8BbTQz6C+a2uGtxIzcNYuaouGDWQb6vbXL/81XHzmhM6kz2wTxSvX6hIMgxO+o/JyqS1efNmovZuLK8NkCBPhhUR9OzsbPu2P8ar8cc6aJMhYNdkKl+S4pdV//u//9uCIb8qe/e7313Oe97zFis+vR7yA3lAp+H1gHoI+mAg0BIIopMdB3Z1TgJtKEjSrjef840+4trxOX/hX+hCF2rXblv9locPkp37Sr4O63XoSvk7D16v3XG+5XaWp+muxMM/s2Bv14f9Dqu1cbk8SZubVtOf+AeWB3513K+L8bX3AzHPmNZa6dopkItAcTHVqIUVH8oyLURHVbmlG56tYiFQKV/7xtcb3XJP/yYPVA/oJyaoSrZVjWQYkJK0b8nJEOQIhnqQJI9JT571gPwgSZsgTZylfvDU5dOf/nTxGgQTpsOyH/jAB8pRRx1VNUqrYyP28L9kaCezSdoWnHqBUj/qVtGCT5JItnQjNsi/JK3N/GF1zkHmJG1QS9LOiFlZdh3puIbJYp7uJjJ0x2jQ03AHfNDTHeMBabiDMtGd3zEeSAK1diQDjTHWQ4MxXxqMeejVoOt2ufQYOh/Ghzv0NDyGsRx/Z2kyOgDdQRr0NDxOowE+X3Ya7kAGpOEOPZ0M40hPk49p6Qk2jgdc+6//9zfKwhkfsUlt/txc/WcLTLqB9M5hZhAvhDvFg4IUsAB1eanTpRo9+ugfDFmm/xveA0kWBn7f2g1w3SmCGhN+ksYS8CQDnSziJAs2kkVapmQxnaxM01OOsoF6HH300eXb3/52m0DJ8b/3ve+Vz372swWtP+MnS23igWQpP1l7Wn71SZbmwQdjmXSHJJ084DH/d3A9rAwKcpzDOvLII1sA5JAz/thf8tDnoGTRX/iA7nKgqy+SA/lhQLYcyJNhwk0WcbJYXpLWZ+n2/MvtJWki/GSwgyFPMsikyTvu9UzS7Hc+HdDT8HIgTxbLke5Ad0z3NNzrQy49hjGPHt92HoxHPwlUp4fRPFLniq4DN4X6D62doCZbHjz0cvvJYFc59JMhnQztxE8GnvwTHPgeOOaYH9btqboIU7uafgMqY74fLba/ihuvcwa9IYVuW11DsmavnRUNDVALGEVSZEfVSQWeYPLAcg8ki4NQskgv19tTaR242zIwGggFWN///veLMz5dJhg6/vjj29mRX/3qV21SSXasn4E32ZHf7Ux4z3jAdUvSVupcs1I/eFYEPXDSYwcuetGLFitB+EmaLtr1LfXjele0MLiRdR4ddJKWz/VPhsmSrMx/kuFay5sM9LyorQqyIa2OdPQPaXxbcmyhyUCS1rfoyAMDMnkFd70u8uGR0QHS8tEb88mkQZLWpjL/wZsnG19+6SQt3eXJkE4GP3S+MpOBV+onSftyUMnWll5PabYBnvxJsBvgI2CgndLaIoBNBt0kzW6Sdu3YoQfQIEmrg3LYAWgy9WWfPhoPPYaJPnA9cPQPfjDqNzW8qYGKPlCp2ujhf41k6t9AD/+raNlfW/EhbJkRTQFRg56GBkx+3HHHl6OOPqZpTP8mD5yZHkjSBnaDIDAJGQhNls73/OIXvyjjj4nK05T7gedkcQCmp38D9J6EZLGcJHvS9H5ry3UCJkXXTUP43pakxw3c6la3KlZ/krRJkszEJ08S6g3wEfjsJGmDIrv4sL4BkizYok+OD9Ad2GFXeUlaH0tSfLpuMqTp0SdL0ibr5TrKogf6BK5e43zygyQL26Olftjq+ZO0tuGxBZKhHlV1oW3JoIcHen76oOdPBj1pkAy26CSDTP4k7ZUd3Q5e10kGve6rJK0edPHoCmbZlwcPxtP+JM2/Zf5DJq9kMtjmK3zBE1m31Wm6E2wcDxxzzA/Kr084od0L+oWWC1Mqo/6JVUCpyzUValBUmVR2gBb4LHJlWoSateWrnGJf7ahjji7HHXfcovpETR5Y5oFkGPyWsfd4UqcHBkDGk0DF84McgLvCFa5QLnGJS7SB+CIXuUg57LDDijeA+3UXRYMwDNgZY/QEe9cDJjDXLklBuwYOnrtWZz3rWVsAkKRNjPTIQddNhvNUZKV+8NFJ2jVPBvnmzZsXHndf1VpZMF320KDnN9FKC1KSwRZdQEcekza5PtR5SWRrQAckA48OAR7aJC6NTlLH2LlWZzzlsK0MIA8gUx65fNJjTEeanIwuDMiSoS7kSVp5Y5reGHqeJI091kWrYzLUvSnM/1MHZQP1n2c3JF+Sdg3oYcJJWn2UidexMkDn0e02uk4S4gk2iAes3P/4xz+ugU2NSmpgIy6pN9BC6+caVf9XWf0/FjVJ/zcEPpQqYFLuWOeq5summZlytjoY/eAHPyKaYPLAPuGBJAsDZh8Qz3Wuc5W73OUu5SlPeUq5613vWjv+XPH05H/4h38oXifhadIGZAOzgXSfaMgGqwS/G1uSYRJ07YDXmzjsbHXO9eEWuiCJZINkyCdhhc+Xsf4LOnY72NYUCJMJePuv+QQ3dORP0vpIkjYhm2iTtHNG5OqhfKtR7J100klNv+enQw7jAfQYksW663sCc3isox1+hejZRbZqnVNTVpIW/JX6UbeK2h9/NaL+S4a6V3JhdSYZeOrTy+JXbafXIUnLQw8kQ127ffrK5QcgXzLk4VsPCNWeJIVuzycPXb4B8pIB9XDN+o8PksUyu65VIdfNO/W++93vtqd7syc/PK6r9AQbxwM//dnPW2NbyFL/6QugMyur3aP1X2XVCAYD1YObSrczPjKRwZQXcdWoAp3Yt+WjjzmmMqa/yQNnvgeStKAnSZsYWp8tpX27t9Jz9atfvfhJtEH/kpe8ZLnyla9crnjFKxZPBU5SNae/M8sDyY7+Twae1RDBj7qhTZjoJO06u54mWr/6KvVjAn3FK15RbGNaKaqsQscDLJ/3vOeVz3zmM0XA8ra3va0cU8cvq0omVzrKSYYAwYRqosUT5Cgbr8NPf/rT8rrXva587Wtfa/Vggy0TNND/QC8/Seuf6m/8hG3fCQ6SUGsgD/jCF77Q3if3rGc9qzznOc8p//iP/1i8W04gpE6CBWWyJWOSZh/deb2u9NgEXSaYetOb3lR+8IMftHtEPeQF2qF+yaJNedmRH5ZGa2uSok5+LPD0pz+9fOMb32hpMjpsAjal5Sdz3fhdEPrSl760POMZzyi//OUvWzvI5NFOurDzXi94wQvaoynIui20tsLqBU+wcTzwk3ovDq0V1JS6+jMPC4HNAjGoLfynP8hmFnjzhI5E1HANesb4qKOOntea0OSBM98D+qbBdTwIJmnfYE1e+AZdg2rHaHkMwORakQwDfpIa9+v9uBPsLQ+4bklaAFHqx7WpqL3Ww0To2lkNMEEKZlwrE6HJ2sqIVT16VnDYoue6/uxnPyt4SdpEbNXEWa9DDz20XOta1yrysSVosrry85//vF1vAUkPeqyyCJoEPuwJmky47CvTqpS6ChbkF0ypv7oJBti3EvKTn/ykTegmcTJ9zvOktEt5eHT1wSTtCIG015t43YmzTvzw5je/ua2k8ANd9VAf+dVFHdVHfZWr/XyiPHUUGIIPf/jDxcuCtYdMHbTZ1oGgzhdbdpWJz766sifNZ9rJ9rHHHluUDfxakj11g21D4KP5A2ZL2/hCfoGSegvq+pk7+em5VuqgLNfvYhe7WLn1rW/dgjW25E+Ge1y7J9h4Hvjhj35U79tSoQYywp4ap9REdYR0RSv8LR/VZxZ1RpmqIYo4lWS6bJvdXn72f/+3qH5AUFMj9lcPGADV3YBpkOxpOFkMYKTpAbpwBzIwTnd6wnvXA65Fv25oE7eJ9sgjjyxWEZ797GeXJz7xieW1r31tex7TF7/4xeIhlCZPE7TJ84UvfGE7BC0YomeVxHbmRz7ykbZVxW6fROkrTxDwz//8z2015QlPeEL513/912ISNrGbnGEBzlOf+tTy2Mc+tqiHlRJlmJjpsPlP//RPCzbuf//7t5UL9X/729/e8j3taU8rT37yk4tAgP0XvehFrV3eAWe1Q9142GTObpIWmDmbdrWrXa389m//drFSKbDSXrod1M/qk3fOsfeyl72sbQXxHR7Zec5znvLc5z63bfm+5z3vKXyiHmS2jr70pS+1ej7oQQ9qK01WbwRVnpqt3laeHvWoR5UHP/jB5fOf/3x7NATfPfOZzyx//ud/3sA16fUXwFihIvNuvte//vWt7e4v9YcFrwJRPz7Qxutc5zptpY4/k+FMFj3XiU/AOc5xjhYQu+7an6RtSaJBEmiCDeSBY4/9RSn1sotNBDxwi1cW/pUdP5RG3FHgU7lVqOMBBiun/rFW6reO2UpPf5MH9i0PJPUOmK9SMtDJgLGTpXSymCZfDsnO5cv1p/T6PGCMEUTAJjWrFb7te/6SifbmN795ucMd7lA+9alPta0Ok/Y3v/nN9jNzuroE1AsAABAASURBVMfWVQfnP5Ru1cIKxgMe8IBy7Wtfu1jd+O///m+itvJD/5Of/GSxQvOxj32svPe9720T9x/+4R+2YOoTn/hEm0yt9ghwBEbf+ta3yv3ud79yoxvdqHj45cc//vH21G8By1ve8pbCzp/92Z8V22lWiGxPCXJsz3gxr4CBPXX54Ac/2Fa3rOQ8/vGPL+wLNLRbvQHaNtRrXvOadhaNbcGEQK4HAlZe+Ez9X/7yl5cLXvCCLTj6l3/5l9amG97whq2N6iQoZOv85z9/EUxZMbISIy1AEyR+vLZJXa0CPaEGgQIiqz8CJasxAi+PhXA+rtSPcl75yle2LWRbxx/60Ieaf6242W5kV71tMWujoM1KkuDIda4mCl1lXO5ylys3velNiy04IDhK0lbs+CNJW7lNUqeiuZIMmC+StBWgZNBhd4LT4YH9MGsidJmrfUPl58o8IdEWahD6HGgHoDHmAW90xmcwUk20jDUGKnOjhxdu2z4FPvN+m9B+4gEdfHeqmkxBz+74a726ggd5t2/f3s7jWGmwLSKAAQ6g3/a2ty2/+7u/W65ylasUwYQtF5M+bBXARI5m5/KXv3z5kz/5k3KZy1ymBSrsfec732kTJ7nyBCeCmv/4j/8ot7zlLYsg4QY3uEF58Ytf3LZS2LJKogznbX7/93+//N7v/V7x0/qXvOQlTd/EboJWlrMnF7/4xYtJHE+gYMK29WPlRZkO2N/nPvcpVrMEV84ZsW9V5WY3u1l7TpFgRJtN6OotCLEqIhASEAg2BFDkF7jABYotOqs1tu7ue9/7lkc84hHFdhCbAo6HPexhrTznZ5xpEzxaXREQ0vvTP/3TVmdPMRfQqJ92Ciy1QVtsCd797ndvAZiVJys1ghgB0VWvetW20vXQhz60/PEf/3H9QrytBY2un/NUVpYEoO94xzvK9a53vVaWa5Ck6bouroVzeNojH3+7V5WTpG2j2Rak+1u/9VslGXj6C332+Eoe/pSeYIN5oPYJ17/UaAUeYHjDRKnBi/TOPCJsGslr2FMzycggkKy2FwaRkfJETh7YZz2QpA2YboBk+LaIBuNKJxknJ/oM8IBJ3HVIhuuSpAVAAgeTs8DGNofJrdSPgEXQIU9NNl3bLiZpAYYVHcGFfORWjpK0idbESMdqCR0BTjL8aktwwaZyBFImXqs27PlZvdUO9TDhqptJl46D1IKGhzzkIW07y+qTck3SAg9p2z33ute92sqQwELAITAQUDz84Q8vAiH11AaBhjpaBfmbv/mbYuvKqs2rXvWqtiIlAFJ3wQmsDlbClMGeQEnd+EmglqStxHjL/ZWudCVVK4InebVF+5K0rUQBoBUsqztsnHTSSUUAKBOf8Ys6aj9fuHbsANeKHl85m3T961+/fOUrXynqJHC0ymZVil11BnwgcHvMYx5TbNNZ4cPTBteCfduNAijlC7TwrBw5s+T60XPtlD3BRvVAHTtq0/WFGrUIUQaoCbwqWvJX2TWs8X9gzwxox/8t4Bmxdb5RciInD0wemDywLg+Y5A1OoI8rJlLBDRBw9JUQ21N+iWd1QLBjdcTkZ8WCHYGNMyK2weSlD3shrQmbrgnThC99vvOdr1hNEOwIcmxD2RYzKZvYya1G2GZK0s7ufPSjH22rTvKo87ve9a525sU5ICsynjJtcrf6ozzbU7aEBAa2yWxrsWl7yuqR1RkrT3TVS/3ZhQU3tpys/Nj6Enhop7oLlPjLyo5VLkGSc1C3uc1tCqBjC0v7rfJYeRLUaJf68R/78gscbn/72xf1F6jYdhK4KY++68Eemj11s2rEd1bgBGPeh6cDCKS0xSFkbbciJgjTblj95RfkqL+D27bibIc96UlPKoIePrESRJctq30CMDZcY3bYUK8kC1/E+U0dJthYHshMDV1qkNJCmYpb1DNywQ79gk6Vd/7KW11VqW581QipVJgrOuO2aaurum3625880Dv5anVOhtUeemA1vQ3N3wuN5+skbVxJ6je3Ot6Y7HzTN9E6iPyGN7yhvPGNb2wBhm0dqyEmWL9yeutb31psy1gpMRmaGAUSfrX0/ve/v1z4whcul73sZdsDK03eSYqgwThmG83k75CvszJWH5RJlqQdpL3FLW7RfrauDg5UO3OkDBOxVSXnZNhVpvo4t5KkWKGwUmFLi0we52scRhZgCIK0DU/gUupHuYIBgYn2Kc/BaQGS7aIjjjii0LViw28CM49qUL6gxtkagRm5IEFQZuVFAMIPzuEIyKzKKMdh7iTFNp8VGYew1U1QkqStplldUXd+EWgIOg855JC2RSg4cVDboW/t4hP1sgomsNN+gattwMMOO6ytugoYtU/QJLC6xjWuUdh0vbXFqo4zVdqgTGUJzgSOtvbURXv5Slmg1E8y9J1KTn8bzgOp48cmAUqNUUr91BCojiOVUdM1emlJuBFVvvSvhk1jxkgJWcOomrVsOmhzMzbWnOjJA5MHJg+cHg+YiPtktmnTpvYt3kqEbReToknSwygFPQIZ20UmYkGSXyPd8Y53bL/qutOd7tQOyloluvSlL10c2BXowFYp5LH1YtXFZGwLygoC/p3vfOfi10XJMIkKXug6G2MiVgeHoG0hCZoEE8p1fsVKBR0rL8oSEMG2haw8CdicVbLV5VwR21Zy7na3u7UzQ9phQudDwY28zilZQQLq4LwMH/EPfXVWjwc+8IFF0MAvDlJ7vxmZcze2kdhxDkfgJK9Ax0qM7S9+sCWnPIGLA9zO+lhZE5TxCR351Nuv1vjh8MMPL37ppe3KtlXFBp/e9a53LX/0R39UXDdBj1+Xqec4SHFdrQpZjbPCRuZ684cVqu3bt7dASXvJlM83aPrS+gxekna2iK70BBvLA0nK5oMPqhGKdtcopcYrjZrHZV6CtxIsrPh0oU7WoGZsuEZRmzcf1MUT3tgemFo/eWCPesBkx6CVG5OgMcc3fZOoSdwEa3Iz8Zrc73GPexQBkLMrzqdYgXEA11aPiV1QYnI3UZLbvmGfjtUSk6eJmw32r3nNaxLXb48z7ZdC6lDqx6TtF0qCD8GT1SUB0qUudam2WiGYufe9792CLMGW+qq71QtBgHrSEQzJK4AQJChTMLR58+Z2DsdqiDoJNOgI4gQCgi1pZ2RM9vRhfhI4CFYEJAIMv4DjH/W75z3v2X7plaRYWeEPgQj7ghu/VNMG9VJ/AZBD0vzpWvi1lsDPClGSoj3S/KKMI+oKlDzaxz6/0xUQClKde3L2yOFtKzdWcKz2uB4CJHV0PflKe2DBljbwA1156Li2DlX31Sj8emlacCRvMqzY4k2w8Txw0EEH1/imBj2t6RXXWKUyauTSGKv+0+eWrfisrLtZASuLJu7kgX3GA8nKA2GyyE8W6V7xJG0w7ekJ730PmNiUAoM+sZsEBRp4QGBA1nUPPvjg9swakyS+ybANZHXPH0+erosmk8eEasUEj1waLf9BBx3UVrQFFdLksHxWMNB4XU+AoGzY5GzVhy066mDFR5CA122qhzxWopxTEgiw2+vBFrky6cqLZ2UqGQ5js0umHfLSB3QFAkAasA8DedRNIKI8emzDymNXmm5Sv0nXoIxNkAwrK9pFzq488qLZhOXnH/6STxpf2TAZSAZ76pMM9x0d9tiyaqcs9RSUWpHqZ7Dw5esgX6cnvPE80AKfdTZ7TYGPDrui/Yk5eWDywOSBdXjApJWkBRxJ2tkSW0FWMkCf8E2IwORpQu2TH9rkyo4JGV3qh66gAJ+OfGTGMHnJpOEkbbtEfuXRpyePSZgtdgQvyaArHzuAnC2TvQPA7JBrB7689NitVWtlkUmb2Mnp002GgCMJ1bYClaT5hQ06yiv1I39FzXdsqB85fk8ng73OT9K2EqXZSYb2SAsu1UM56scGIMOjjxZwqbfyyAV3MB31YYMefbzuRzpJWn3xk7QvGmj6MB021EVghW+7zlafLbZ+XZSRpPklSZk+G9cDBx98lnU3fm2Bz+koYN01mzJOHpg8cEB6IEkLAvpk17HAwWQKm8QBujvBZEjXJNhpk2zn0ZUHTx744LpCRNeEaoJN0oIKMrrykAl0Sv2YWOVhk06SNsnSK/WTDHU3qasHPXbkUQ69zierWdqEj+466iFNn1waKFuZaDI6yRCwJGn1UFaZ/9CRBljyq5dy1AGdpOVjt9RPMgRElWzBBz20erOn7CTtUQDsyqce+ORAHjLlAXJpdujTxes2k8Fn5IImOskQtCRpARke27YFBZFJmt8ccnYQmq1eLtuAvX0BpjqcOR44+Cx7OfCZmRk66ZnTvKnUyQOTBw4kDyRpk3GZ/5goTdImNrQJsE+EVJK0h/KZ7PBNsoIVk2HXl8ckTJ+dJG1ip08PJpcXLTiQh74020kWgiL1KfVDR/6O5U+G4KHn63XpNugmw8RdTbQgjy5QLn266gknw+RPNxlo7QLyALrsKl8eQI5HbiVGmn3tBNJkaPrJUKdkwMqTn6zrwvjKgQG5tDJgNvFgcnnYUU7XEeCQAbownSTNx3T5mG/J2cDrtHLQdJQDSv3ggyQ1VVqA1ojp34bzwMymTetu88xacupoa9GbdCYPTB6YPLArD5jETGr0krTJS9rEiDceb/C7vskRSJtgk7RVATpJFoIp+TvPZJqkTbby4ptM4TL/oZ+kBUrJYJMuoEJXmb1+PS2fIEZdyPCTtNdqoMk79AkeH80um2OcRLJBMpzrUQc2MAUTSZbUEx+wqw5sAjyQBGp16nx6SZpP8NRf/l4OnKStxCRpQSc/9nwwHZAM9pPBHn8AK3fqLl+SVudSP/IoKxn8rPwkC9dOuucr9ZMs5lVuZbU/dhECPXiCjecBfWm9rZ7ZVUY36czMpl2pTfLJA5MHJg+s2QMmv5mZmTYhmuz6BLY8KEmGiY8OUACdZJg42dhUv/mRsUluUkQDMpgcoG1rwclgAy1fx2yaZNlJQtSChCRt9QaDDn0rMbA64cEmfjr4ygToJAsTPF2QLNov9UMXX9l8kgwBkPzS5GTJUBfl01ffZLCVDJhuMtDy0MOrxbR6sCktL0iGYIcuPv3OTwY7SZov5C31kwz1SNL4pX7k6z6oyXaNkzTMLqDj2rDfddD4bGtXEqIW3CZZsE8+zEsz7WW0ZfpsSA/oP5s2b15X22d2lWtm0xT07MpHG1luEALdB50eYzRYSWfM7/L1YrY6sIEe45XorkN2eoGtMbAH8GDQaRjgbUTQdhOdSdYkhsZDJ2mTpEmQb/A7SBvwpOUBaDwTKnkSaMFGMqS7juCEgnywctiB+4SNBnQAPbjXT1nJYJe9HkzJ0yftroMnL6wctshAMtjAT9Imd3zl8A3bAp4k7WGOSdrP7kv9JGkTP9v04d5GZVWVtmqDJkvSAh5pZYBxvuU6pX7Y4xN1UB86ld18m2QBdz4Z+/Kxj9a2LpdWZpd1PTpo+bvuGKPlIQfqIs2W9AQb0wMzm3YZwqzomF3m6p1FjSv+AAAQAElEQVRxxdwTc/JA9YBBqaL2hwYGpWT4NtgEo39kdDqMRGsmkzRdNhpR/3UaBpW18Cc9U1cYFhh7kVBWB8VoLwzGfOkO+J3eCDhJm+T7+JKkTaKlfvgiGfpOsshPBpq8+1T+JAurAslAVzONRw/0a58M8iRUGrDXiPrPBC/dQd5k0GWj86tqCyqk8enhJYN9ND4MkkUbSVrbuxzWjlI/SZqs1I9JHVSy/QmoEMqE5SNPFm3j48Hk3W7n4YMkLQgq9ZMM+ZMslJ1k4XrIK9Dgm2SRX0YfZUl23OkkK9qkN26HNEgW7fe0NqDhZJCrU5IyfTa2B/SJ9Xhg14HPOpeS1lOZAz/PgdXC8cDlG1uSNsjhG6iStMFTutRPnxwq2SalrkN+eoDdnp9tdqX7TZGkbVEYvJNQaeXTkYD3BIxtJVmYGE0Y/KMMder17frwBIse4CeAw1dwMly3JO1MED8KBFxTuknaNZV2/ZO0a54s5uu2+qQpTR/Gc42SQR9PuWyxj07SVl3wpNWhy6TPCEjS7qkkZ0RxUxmTB/ZpD2zatLe2umY27dMNnyq3b3ggSZt4+oQBm1SStIHaZNFh06ZNLUCSPj21T1K6LTgZykqGuiQpPiYnZdFBm+Tw1wtJWpuSHbFykoGPBiZUWxb8Ia0Oyk4CNb81YvrXPLCSjwjw9SvYtUQLfqT51HVN0gIe+gLOJO1gLzmQj0xe+tKAjc5nc0yzQx9PHtcxSbtu8iVZtT8kkW3DQpIF32xYJ0wNX+qBPZiamdm0Lmszu8q1aZ0R1a7sTvIDxwMmhU01mDHBg2QY7EwgJhtnBDzd1gPQPChO2i9UPCxNQLAeYKMDW2hYGewC6Zm6vaUO6khHPfBNXuD0ls3mGNhmE+51QXvInTqAZJg09QB1A+iNCuP2o4H+xB9oIODgO/2LzBN+vSQzGXzpachAn3PNvSvLtXZt9DkvEhXAuCZeBgrTY1sayKtPeImpa6hM7+M67rjjWqDuPVvKxZcPJFHNCSYPTB44EzxgLFhPsbsMfDZvXl9EtZ7KTHn2Xw+YlEwEJo8kCxPFv//7vxdvsPam7Te96U3tjduwN1+//vWvL+sF+YH8MOhloJX5iU98on0r/9jHPla8OZqut1MrH71eYH8lGNsjVx9v6vZ2bxNqkrYaYcItyz7JNIGOXSLAkRZk6FvS+hffJSneqv7Od76zvb6Cb/nYdUYLej/96U+Xr371q+0lpt/85jeLN7cLjARC3uAuP9uCnLe//e3FW8DZFjB5c7uAh62Pf/zjhS3BkzK8AR2fLlAn9Zxg3R6YMk4eWLcHZta5MLPLwGda8Vn3NTmgM44H/GQ4d5Gk/eLEREXuHTuveMUrikBDAPShD32odPjABz5QPvjBD55u6HZMZux9+MMfbjbf9773le9973vFSyq///3vl/e+972l14GM7npAeTuD3j626b3mNa9p7f/xj3+8ZMvFpHlAd5B1Ni5J2xrRf5I0K8mAu8+StBd8eo+T4AV4caf3YCVpwS6Z92gJUs597nMXacGT58t4WakVOGX4xihfTwvcPSnYE4SVxy6Z1aKeV/9mi5yNVsnp3+SByQNnuAfcv+spdGZXmdb7O/ld2Z3kB5YHdECTg2/UvnGbjGwf2Ca4yU1uUh74wAcWb4YG3r/zoAc9qDz4wQ8u8OkBduVnEw28VVs5f/VXf1W8Sdrboul4m3WXSa8XlLESsIff6wJf7nKXKz/4wQ+KbRk+4SeTZjJM0HrBNIHywjzMoyQtALLlxD9JmoTv+PGwww4rt7vd7Qp/JinS17/+9ZvO2c52tnKd61ynXPWqV20/97785S9fbn/725dDDz20rbjpj1e5ylWK7S5B0G1ve9ty4QtfuKUFPXe84x2LYEmAc+1rX7t4V5SH/LF/jWtcowiA1Im8FTj9mzwweeBM8YD7fz0F7zLwKXPrMTvl2WgeSNJ+xWQyMEn4Jmx7IEkx+d/iFrcoJhwvoLzhDW9YbnzjGzfA+53f+Z2C33lj3GXkgAwP7mk2QOfd7GY3K8qgB9A3velNWxk9D92VgBx0GZoNGE85q0GXH3HEEQXQu/SlL90mZ/5IBh+5WflJH0kCbUjoPtH4JC3QEdjgCyzGfCs3nS+wJhv7UdAN6JBZ7YEFSYKn3iel5WMfSAMrPUCeQw45pP1yjBxNX73YwFMXeiAJNMHkgckD+5EHdhn4ZHpP1350Oc+4qiZpE1UyYCWbdJK0ib7Uj8kC4Js8khQTR7KYp9RPksYno1vqJ2krIs2WialDFTXd5fbkBUlaHjRb9IB0B+lkqEOyFNNJUnyStO0pZSdDfTo/yZL2J0N6LO+2kmAvAH5PJEtlnX8gY9dF+/hB/0ALBJMhMLRiQ8fqIR3yHpRIk+GNsfzS5GSAbWmYDLj2XTcZrqk0HZgOSNKuLzsAr8thvCTQBJMHJg+cSR5IdhnCrFizXeZKppt7Rc9NzCUeMDEATBiYdKSByQIPDdAdxulksb/JnwzPTvGtHbCDjx7n67Y6JjOZSaNhgAbolYAsGSZE+QE9fOXC0msBdaXfIVlsW7JId/lGwfyYDO1PBl8LdhwotsXk11j862yN1RXXAAhakiEY7TQ9fus4GezxPR7cy0vStrro45EDaXrKkE5SkgHIOpChk0ATTB6YPHAmeyBZ3724fwU+Z7KTp+JX9kCy2PmStMOlJgmTS5ICSydpqzFJlkwsyWI6SfExEQH5THLAt/6xrWTQpQ+SNLtoekmQC+VL4MNjSNLyJVlgKw9gqAesLnCSBf1kKc1+EmpLoOftmDDZUQ//QAc+6EEGGpxwwgnFeZv/+Z//adtMeFZ8rLYB10IQhN/BdUHzF7/D7ML4eEnateo8OFnkSXe9jvEAGwCdLPbrZMg/ltGZYPLA5IEz1gNJ1lXgFPisy21TprEH+gQAg7EM3XnJ4uSB36FPOPQ6dFnHfdIzAZrw8OnCHaSBdMfoMazExxsD++O0/MnabjD56HcYp5OlNsgA3WSpDO9AhWRoq+sumAWuq1W8RzziEeX5z39+O2is/fyTpAVD9KUBWYdkx37VdeBkKK/rdzvSySBLshAg4XeQHyTprAlPHjhTPTAVvuiBrPMozhoCn12qLNZiojakB0wMJhONRydrmyS6LmzSE9wkaatC7JkMyUr9OFhKDvAFJ5W96p98Sdpkhl5VcQUB+9hJSq9HqZ/dtVOzrPqXZFXZgS7gRz62OuPhjq492oHkv/7rvy62vDx7x2FlvujXXD7pDkkWrm+XJenitvIoQeY6dhoG+Mmgjwb4q0GSVh453WQxjTfB5IHJA2esB5Ksq8BdRjUz6zS8rtpMmQ4ID6w0yWiYyQKgk+FbugAmSZtQTHAmQoAP6PrZsV/ydLt4Js6xLbwOSdpZjiSNxY68yZBO0spL0uTjf2wqv4PtFuWbnJWZ7JhnnH9MszVOT/SiB1yTJC3ItZVV6sdTkS9ykYs0nlWgymo/R4eTLAQySdr1G19TOmNIMk4u5MV0XZJBnqTZwu+QDGV1vWRIJ+kqC5gOWGCc4cRU4OSBjeuBZMd7ci3e2GXgsxYjk87kgWRpB9zVZGDiE0iY4DzczwP/POzvla98ZfFE3qOOOqoFL771H3nkkeVd73pXcQ5EHgGSSY/Xk8Vyk0WaTBlJmp2e7vXqGB/QhQU6HoLo6b2exPza1762PXn6ox/9aPnJT37SbCmbPhswSNIm12RpHdjsQH9MJ6vrdr0DESdLfcV/+kEyHFx2zb0eIkl7Zg6/WRHid5As9VuStjJHVuonSUsnWRLUJCn9kww023hJmm4SySWQ7MhbojAlJg9MHtivPLDLwCcz002/X13RM6GyyeJEliz2l2Sgk6w4qQhifvrTn5YXvvCF5VnPelYRcHzkIx8pr371q4sAyJOfbXEJhAQiHgJoopIPkJkkNTkJ1Mohs21iIuxgcsXvefCTtGcPoWVm22sNvGZCnTx52dOeveZCGj722GNbGXTZTIZypdkYQzLI8JKBHpc15qP3BOxPNvgsGfwimPXLriTlQhe6UPnud79bBMT4rlsy9DF5tDEZ8qHHkCzlJ2nXK0lT4/9kkW7M+i9J06tk+6MHkrR0soiTLOgmi3RTnP5NHpg8cIZ5INllCLNiXXaZa72GVyxtYm5YDyRpbU9SkuGbve2k97znPW015+pXv3p59KMfXR71qEeVww47rL2LybuWbDPJ6Bt/MuSz8uOdSV4P4Z1LHpRocjRR/ehHPyof//jH2+spvv3tbxdbVB5CJ78g65Of/GSTW1EyqcpjlUcZgigTq22185///OUv//IvW508jdkrDI6sK0/e6ZSkbceU+hH8KJstuLKmvzV4gN+pJUNAY7uLDz0V2XaXMz5W2JJQa33GtWmJ6d/kgckDkweqB5JhfKjkbv2tIfBZn+HdqsWkvJc8sG+YNWF16DVKUgQYVnO8LuDud7978YRkrwjwiomHP/zh7bUDnuWSDH2QDas+T3jCE8o//uM/lmc84xnlyU9+cnnLW97SfgX0mc98pjztaU9bWEF6ylOeUgRWgpNvfetb5fGPf3x56lOf2vLR+9jHPtYCI3ZNxED9kmGLRTB2iUtconiNga0YgdE5z3nOlkdAJS2voIrcxC3/BDv3AJ8JEru/khS+t9qG591qV77ylcslL3nJFmDiuYZ0yvSZPDB5YPLAvAeSYW6YT64ZTYHPml01Ke5pD1jx+eEPf9ie3yL4sfIioLj4xS9ebn7zm7cXjNIx8Zkok5RvfOMb7azNne50p+JdXAKOT33qU+19WFZ6/uu//qvc6la3au8Bu+AFL1is8lg18hLT73znO+Wud71r8b6ui13sYu39WcqzxcKOB+dpo9UH2yyCLyDIOuaYY1pgZhtGoCPokbdPxnjqKP8Eu/aAa9p9mKT9XN1qj/e7gctc5jLFqps+4Xrs2uKkMXlg8sBG80CyhsBnBafsMvBZIc/EmjywWx5I0rYqeibf+NGwCdC3eWdvBA4CEMFOMuShAwQW8HWve91yv/vdr5znPOdp22F++uzXQPJYjYH/7d/+rVj9ucIVrlC8L8uEeuihh7afSVth+tznPtdWE652tasV5ZlcBUcCoCTtl0T4Jt7f/M3fLBe96EWLSdo22dFHH91o9VZfdaKrDWjtmmDtHhA48lv3n36AZ3uSfwFZknawfO2WJ83JA5MHJg+s7IEp8FnZLxN3D3rAxAaY7Nhk5pu8rSRnOY477rh20BjPwdaXvvSl7SyO7bCez6TonI1tqre//e3F2R5nb5JhUrQKdP/7379YPXIo+RWveEV53OMeVwRDd77znctf/MVfFPq2uF70oheVN77xjS0YYt8EK7hSL4GM7S1njh7zmMe0rbF73/vebaXJuSMrPQKhJG2LRh3l6W0r02enHuh+gpM0H5b6cSDdqp2+cMghh7QtRdckSZWWJcFzmT6TB9bngSnX5IEyBT5TJzjDZBG+8AAAEABJREFUPJCkTV5JWpmChRvd6EZty+kNb3hD8RNm4NdTftVl20qAQc8Ki4nSlpXtq8c+9rHtILRVG+93IhcUwc7yvOpVryqXvexly1e+8pXi12Gf/vSnW2D193//90VZhx9+eJM5TyLYsiokgOkTLjtWk4BVHoehrSypg8mYHLY6IX9r0PRvTR7gs2QIVmXgU9fY9qJf0l3xilcstroEmHzLz/SSod+gJ5g8MHlg8sB6PTAFPuv13JRviQdMXmPGaukkLQBJ0rarrNA4yPrmN7+5HHHEEeV2t7tdC0yucpWrlFvf+tbF4WarMIIbkyNsIvRLKysygpif/exn7YyI80LPe97zinM5L3/5y4vAyYrSla50pfK9732vWEV65CMfWZ70pCcVgdDlLne5to1lghX02OpSVpJyzDHHlDvc4Q7lpje9abFa5Of0fm2kXoIkAZI8SVowp05JinaD7otkRx5ZEmhDAv8kaQeX0XwukHSt/Krvnve8Z1uZw7cSJ/hB0y17+jPZmzwweWDDeWAKfDbcJT/zG5ykBSrO1ghkrM7YkrrWta5VDjvssLaS88xnPrP45u9XXHiCoyTlYQ97WDuc7PyNA8rPfvazyy1vecs2ifo1mBWdQw89tFjJuf3tb98ehihgInv605/eHohnEnVOyM/VL3/5y7etFnUxwVphEuw4BH2zm92s3OIWt2gHor1DSp2uec1rtjNAzgTZmmErSTt/kiwNZkzU5Ge+x/etGiRpwa9gh8/VznYkbAVPsCOQJHNd+LGvEtGZYPLA5IHJA6fHA1Pgc3q8N+VdkweStODCBAbK/ActMBCo+Dm71ZtXv/rV5QEPeEDxiyzBhaDFCs4Tn/jE8hu/8RvtYDHadtjf/M3ftBUicoeeBVF+sfWmN72pvO997ysCFYGM4pKU29zmNkU+coHQpS996faTeis4dLZs2dJWGv78z/+85X3Zy15WXvKSl7QVogc96EHFao86O2tkolZ3aXlBp5OlAVCS1v4yfRY8IKjpAU4yPD7AwyH9ogvfKlxX5leQpK2udf6EJw9MHpg8sB4PTIHPerw25dltD5i4xoGCb/AmOIZ8q3dQ2YMJgS0kumRWBfBggZAJ0xkf+oIPKwN+hs4GPQdjTaB4aOUqC5bHOR0yNJv40spK0raqTLpsyM+ucgH78tAVkKmj/MmOE3KStgqVpPjQhScobXWMP/gO8EmS9gs72414yXAtXLsu73mkJ5g8MHlg8sB6PTAFPjvz3CRbsweStG/jSXbIIzgxmfVAx2TWJ7EkbSLEo0OXATRMjwwGAp/Ol+76aOdu5LPKI2CRxqfPBoyPJw1bvUEDaYEN3PkCnl6G+itf8IRmD9AHSZoP1EEegKaTBJqgeiBJCzDHvuk0f/Ola4gHkjS/1qzT3+SByQOTB063B6bA53S7cDKwMw8kaWITmOAiWUyb4PCTgZcM3/qTIU0mM5ykbRdZjRF04MGlftipqJ0bgUGSFlAlaT9npyNoIZNXXWB8PGk4ycKkzH4y1IUenY7lBXQEOGTS5HCSVt8k06Rddvwkaf4p9cNnFRXXhx+TtGuH14GPk8mX3R8TnjxwRnngQCxnCnwOxKu6j7WpBweCFpOcVReTnAABqG6SFriQd5DPRCidhNpCUCIhLxm9ZJgsk6VYfrqAPownXzLo4uPBbNEx0dJBkwE0HXXvMitEZEmW1I3uGJKh/mPeRqb5ESRpgWGSduCdL/H5JkkLjqSTnfu3TJ/JA5MHJg+s0QNT4LNGR01qO3rAhNRhLDV59XQPEAQLSZace0kWJ71SPz1fMvB73s6XRvcy0aBmbX9okAz5MaWV3QOaZJAlaZNqspgu9cN2kiYr9ZOk/l/8Y08qyRKdZNAjTwY6GXDnsS2gUhc0KPXTcSU3zF+SFvD0BvNBkpZM0mRJFtLdh40x/TsTPTAVPXlg//fAFPjs/9fwTG+BSUslkrQJa3k6SXHeBpjAPJsnSdvacJYDOCwMrwbkzt2Qd4zugEdnDGSCHoAvvRzkwyMf03gAfwxs4XfQpi7H6zQ+XSDY4ZNkqX/4bKNDkgUX6BsSySJvnE7S+hfeBJMHJg9MHlivB6bAZ72em/It8YAtnz7BE1jVSIIsnnp85JFHtvdnffazny1f/OIXi/dlwZ///OfLeoGNMXQ7nbc83fm7wj3frnC3s1zPe8LIYE8jFvRwhImdX/gqGXxjFYtsf4Wp3pMHJg9MHtjfPDAFPvvbFdsH65ukbWGZ1Ev9mOCBszx+Fv7617++vSfLAwM9c8czdB760IeWhzzkIXscvI+r20V36Dy481bDdHYFy/OO9T1k0bOA/uqv/qp8+MMfbmeXBIWgB0FjnAxBUHXd9Dd5YPLA5IHJA3vZA1Pgs5cdvBHMJ8PB1O3bt7etCM/IMcl7orKHCAoS7nGPe5R73etexesI/uRP/qTc+973Lh5aiI+3Fuj5d6ZLZyUY51lJvpw31l+Jpq8NAE0HBn/6p39a7nOf+5S73e1uRYD3+Mc/vlzjGtcoDncLBm1/9cBnI/SPnbUxmYK+nflnkk0emDyw5z0wBT573qcbzqKtG5O5cy1J2qFfqz/nO9/5yo1vfOP2igmrPVZFYCshAgKvgbACZIVkJaADuqzT8Bi6HF6NT7ZWYGM1XbLVQPsEefJa8fFkaU98vt71rtcCQsHg8oDHylipn+X8ytpQf0majzZUo6fGTh6YPHCmeGCvBj5nSoumQs9wDwhyFGpFQxBkMrey4QnMDvua8HsaD3g1gScmrwU8MHA1PatLY5l0hzF/T9LL7fc07AF8niitPPXWVm0X2PCTALH7iM8mmDwweWDywOSBM9YDU+Bzxvr7gC5NgKOBVn78wkna4V1YUNRpmJ5goGP0GPD3FIztnl6612m5HfxkeNaMwIa8t7MHOwIfQC44lGcjAx+BjeyDqe0HvAemBu6DHpgCn33wouwvVUqWbk+YzJO0sywmND8Ph032Jv+Ok7TD0EmKT5K2zZEs4uV86Q7JUr3OXw0ni/rJ6aeVkyy1gweSga+t/KH9Ar8kC08jtgrWgyJ5QBJogskDkwcmD0we2MsemAKfvezgjWDe5J6kBTMme5O6VQ0TPpn0GPAORNDG3q5SP0maTwRBAj+yMvokaQEfPhiJJvJA9cDUrskDkwfOdA9Mgc+Zfgn2/wqYtIGJX2uSLBxwFgiVXXySIQBI9m+srR00mU8Ef0AgiNchSScnPHlg8sDkgckDZ6AHpsDnDHT2gVqUyV7bTPQgGSZ1gRBI0lY2kpWxvAcCaLv2wkCbkrQgkI+SlP4hn5uba+/3StL802UTnjwweWDywOSBveeBKfDZe77dMJb7JD5uMJ50kja5S3fAP1BBG3vb0EC6Y/QEkwcmD0wemDxw5nlgCnzOPN/vWPJ+yknSVjWSYeViPMknKRvpkyy2N0lbyUkGvJH8MLV18sDkgckD+6oHpsBnX70y+1G9krRfLNnmAUkWai8ISrKhAoAkC+1H8EEH6TEkWVgRG/MnevLA5IHJAxvRA2dEm3c78HFQ0+RmIE8WB23pDire9dD0wZim23md33Hn08FjC6DJxtB1yNBd1ml4JRkeIN8Z7Eqn16tjttRBPjA+1NppuvTI0V0fjdeBTgc6oKc7lgedZCH4kAYr2cFfD3RbK2H2xvyV0njrgbHd/YXWzrXWdXd012pzX9Ebt6330143MtDTvW/T67wJTx6YPLDxPGBcAOOWS4Mx7/TQuwx8DEhAIX6S6xkkns/iJ7qdr0JJ2rf6TtOVx2SP53CndJK2LVLmPwY6Omwt15MmZwskabmSAZPLBzoNN6X6T5nJoJuklTvmlfpJ0uqd7IiruH0bh1cCtvghSRNrh/LxYXVXN3w0JTJ5uhwvGfKT0SPDH0OSVk+yrpMMPHrKIUsiuQMkafmT3cc7GFuBoe4dkt0vI1k5zwpF7ZesZOX2JYv8/bJhq1Q6Sbvf+oMrjRv6p76r/ydDu8uyjz60jDUlN7QHpsZvVA8kafOv8YIPkhTjCPr0wi4Dn2RxgDK5msQ9lt8AJhjxhF5YMKRSQKXgs5/97OWc5zxnOcc5zlHoGNTwYemzne1shQ4M2GAPaKw0PnvAwCnvWc961uLpwICcHrvdlvzss4EPS6MBuoP07gDbXZ9d9ZLWTqCt+EA9z3Oe85RznetcRR3VF18b2OmgLniAnjQ9djt0XXJ24c6jL80+fWnABsDbFdBfDeRdTYZPvhqQ7wpWy7u/8fv12Bne39q0Wn3Xck2NF/o+3X6f8A0adNt4ve+iO3/CB7WBfvLD5IcDsQ+Ym4DxYQzaKm2MMNclafNnkuL1P+a6JMTrhpm15jSICXj+67/+qzz72c8uf//3f18e+9jHlkc96lHlr//6r4sXTgIvZnz0ox9dHvnIRxYvbHzwgx/cMP7f/u3fNl156HphJUDT9/JHaS+xBHh0YTp/93d/18r1Eki6ePTReMqTlpcMJpP/9IA6dGC320LzgbK9lFJZMF1t9dLKBz7wge0N3XjyydP9xSfojsno0AXo5aBN/cWeylP2OF+ne77V7HT5WjE7qwEbyl0JyDYKrNT+5bwDxRer9YXO1zf1bfcBWr9929veVr773e+W173udeUxj3lM0e/x9WeYr3bln0n+yDa2Tn6Y/LC/94E+VvR2jNNo8735jRz9zGc+s/z3f/93EYdYBFlr7LKS3poDH5mtSHi5pODnS1/6UvmP//iP8tWvfrVIf+1rX2v4K1/5SsP43/jGN8o3v/nN8vWvf73QJwNkPQ8defE1quvLQ+8///M/mw18Nr785S+3xtOVjx6ZdAc8wDagpzz2ALqD9Gqwkk7ndZvqpyxld8wePt63v/3tBX/0vORobUHD2q+u0mTLAR8olx7bHStXfkA+hm5H3p1B11sNn568q9ns/J3Z3p9kvT07w/tTe05PXfVN9+VnP/vZ8p3vfKd861vfKkcddVT7xvbjH/944Z7Qd+n2Pnt6ypzyfrWNx5MfJj/sD31g+TjZ69z55jNjg3HkC1/4Qhszjj/++GK3aa8HPkkWzoZYYrre9a5X/vEf/7G8+MUvLi984QsbftGLXlRAT7/kJS8pAO8FL3hBef7zn9+AfMwjYwfQ79B1Ou56MGAHsCtND3Q76A700B2j6Z1eUFc2n/e857W2S7P50pe+tPnluc99bsN4HbqOOqi3+qPhbgfd9VfD3U6Xs6EuPd3xWI8O6LIDA7+49b+pLfueH3r/hl/2spcV/ftud7tbudSlLlXuc5/7LIwHvY/C+ieYrue+dz2nazJdk73dB9z7q4Hx4SlPeUq59rWvvfAjHosx64VdrvgkabZtdSEudKELlRvc4AbliCOOKLe4xS3KTW9603Kzm92s4Vvd6laNvslNblJuUuGGN7xhOfzww8uNb3zjcstb3rLJ6ONf97rXbTbkJWcPyIdH/0Y3ulG5/vWvX2D5fvd3f7fc/OY3b8WJnz0AABAASURBVGXRI5OHDF8+tvCVS4cdfHUF0nTHgL8ajPU6zR7bv/M7v1N++7d/u6DHoA7dR+onDaunvICv8LofbnOb2zR/4ne9Xt5yPJajlaXN6qMdXV85aBh/Z0BvZ3B68u7MLtnObE+yW7R+sa/5wXXbGbhX9Tu4378GrfOd73zlale7WmuT/HSA+2dfa+NUn32z703XZeNcF3NkB3PtBS94weIcoN0n8ch6YZeBz9iwJaYeAFlqSoagKBkw3WSgTzzxxPKRj3ykfbOzt/9///d/7Vcelq58AxQ9WsKSh032ABrg/8///E957WtfW2wFKft///d/2/aaA04//OEPy2te85ryxS9+sZxyyinUS5Ki3H/7t38rb3rTm4ptuWQ4Gc62g9l+ZUJZejkoAyifDO4gDchh/A996EPlla98ZTnppJOYbJEomfpq3w9+8IN2Kh2PPhiX77zDK17ximJJj10yuozRReNLw+qPD8g6tk0gUv7e975X6NhSsFxI3oE+Gx3jdxoGnYfugKd86Y7xAHvqDJN3oAd6uutKowEajGlp+QB6LbA8f8+zOzZ6Hnhsb0yTrcdmtwEDvnKN2FsO7B9IoL1j0FeA9uP39idpq8oHUtuntkwemDywex5IhnEgyULGZJE2Xhg3HIhOFvkLyrtBrCnwSVIUJspSeKkfdEU7DFgqlgwByIc//OFiy8f2jyDHoP/Rj360bQHZ0nEOho1uW150MjTKnt8//dM/FUGOIMbkLoiSR7DhfMBPfvKTVjd52T/hhBPKG97whhaQbNmyhWqrY683DJpghX9kBmfYAA2oJWl2kgEr653vfGd5/etfX5TDH/0k+uc///mizT/96U9bMOSUejLkS9ICQPad/xH4OK8jzQYQ2CWL+mRAmeqD1l6Y/i9/+cvyuc99rtj/FBw++clPLoK/JGX5Rz52YDI2lqeVMeZ1PX7pfPkAGcCHAT32k6F8MjbJQJLml07DY5CX7Q5kq9FkgHyMxzbw9wT0MtZjS33k6zb4BN2BbH+CJEvuh2THtL4JtAset1Uav4N0MtjovAlPHpg8sNseOCAyJGntMGYgjA+wcbTzpNcLawp8uvG1FJgMFVZBwYrVGCsRViGOPfbY4pDSySef3CZpk6HJ+j3veU87wKxxdN///vcXByCd3japs/Xxj3+8vOpVryqCqQ984APFz9idF7jABS7Qlr7UUX66yj3uuONaQISfpAUbyfBzOCs1VmSUI1D62c9+Vt761re2A9hsCGSOPPLIVlaXC3IEa4IVZai71SUBmDydV+pHvfFNbtr35je/ubVHMOIsjiCwqrXVGXpsKc8KliAoSauvoO7Vr351C6KslAmg+PPIWrePfexj5Y1vfGN5y1veUi55yUuWq171qs0n6ik4/MxnPlMElupvRciJeG3m/1I/ylQfARM9AaaDqIIu7eHD973vfeU5z3lOecc73tGuV5IW5FllE9i9613vaqtq+oX2w6AHr8rAr8W1Q60Ow6uvYFHdBaho2C99OuABfBgf7mk0wGcHDbocH00Gk4GVaLpdhpZHGtAHaEAO0CvBcpm0lceuy9anPvWp1i/5OElbEeSfZLhv0BNMHpg8MHlg8sDe88BuBT4rVSNZOmCb+ECS9o3w4he/ePmN3/iN9osOk7pfePzmb/5mG/w990YQ4KetJlmBgsn3CU94Qvn0pz/d8ltFEfyYnH/+858X219vf/vbi2BFwCQtUFGm+vWJ1uSLB/DgX/ziF+2QpZ+gC6Ie//jHFxM+uTo88YlPbGWyLVAQIAnAHKry831ByH3ve9+irg56K0OZbMPJ0OZkwPja96QnPanc6173Ki9/+ctbeX6qp53yKNvBLTr/8A//UB7wgAe0tgk87n3ve5dnPOMZLZ/HAphE1Ued/XSfn7oPBDvqbdtMQMYvyhC0+KmwLUP1Z1+7BFDa7yf3fjIoIPPTY34XNKqPnxH+y7/8S5Hfz/IFdP/6r/9a/t//+3/FdiUddTjmmGPa9dTeJC1o065SP8kwudv+0z5l8D9/82mnpTv46SKaDKABPkB3fk/jjenl6bE+vQ74oNcLlrcDvU7TAz29HHdZzzNOP+5xjyv4frotEE1SvVOarxB8B08weWCPemAyNnngAPDAeHwc0+tt2ukOfMYFq5BtjiSNnaRc6lKXKle4whXa6oNvux5IdLnLXa49mMvqggnSVpZ8ghxYoGMlhBE2rXT84R/+YXGw6SY3uUl7ZpC8tnUEQ2zQBYIRgB7z2RGEWHFwuFog4AC0YEBZeOpnVYKeFaqLXOQixcrJv//7vxdBiG/u6ve0pz2tTVhJ2oMZlQWUm6QFT9JJ2k/vfvSjHxXBnucfeXaJn+XbpqMDHFAWeGgjvlUiqwNWZx70oAcV5fGb+vGNlTOBl2cWCV7U/+ijjy7q9kd/9Efl0EMPbYeu/+AP/qD57La3vW0LVAQ9ghRlKNdWHGwL8aEPfWjhTyta2vzBD36wOJhqFerP/uzPilU6Kz1Wxs5//vO3VSgHsvlGsCVoTYYgh80kzUf4/KJN3//+98tv/dZvNV8K3ASR2nf/+9+/wOonwAJ40nCXCf56Gg+oG31wv/vdr9lB05O/0/TIpQE5DPC7bsf46A7SoKdXw8t1lAM83+nwww9vK5vOfpX60T+Txf5SWdPf5IHJA5MHJg/MeyDZO+PjHg181NWJa0FJkhYUeHKr4MdKj5USwcRFL3pRqi1ASIaGmQRM3LBAx0RvO4Cip7ra0jKBsmcVKRnsK48eENzID8uHlwTZAhCrJYIGk7pv6w5fO2Bs4rbCY3K3VSQwOe95z1tud7vbFYGGwEUg4hu7gMjKlS05KyC2c5SjEPXvZUsDdYaPOOKIcuUrX7kcdthhhY58SZoPLn/5y5erXOUq5YpXvGILCMltZQlobL0861nPas9CEdwIVpK0X7sJlPgyGeyw6VczMP9d7GIXa0GnFTE2rJSp83HHHdfKVY4gxjbZpWqA6qnTAhVnq6wIXec61ymXucxlihUhgSK5tguOrPa8+93vbg+ks5pjSy1ZDHz4BAhmkyEAdB1N/ne+853L7W9/+3LXu961aMNd7nKXcsc73rHAd7rTnRr202c8gRx9sq4LC+rwu7xjPEAfj72eVh7eGMjoKA+mgwfowYAMoHcF3Yb602UHz6+Z9AU+5nsgfQbCmV5UMvRVFRm3Hw3wJ5g8MHlg8sDe9MAeCXySxcEsSXu8tEHMBGzyM6GbNB36NcFe+MIXbhO8CQAIdEyKVjHkMelqNBuAnJ7J3DZODybw2Af0YIEQG/KAzpeHTNpPxvtk/slPfrJY2fBqiStd6UrFFpjtIbSARD0ucYlLFKsC8jicbQvJ9p1XZLDX66GMJLI0SLJwiFfdkrRVEHrq0oO0ZOAL6pLBf9og2LMSI0izleVczaUvfenSP+zwm3bisak+6qU8gZLtO6tcgjhbbMoQjNCjf+5zn7sFQXhJWv3kFcTByhD42R6DXUc/S7ZF5swQX1iJYUed6bOtbaV+0ElasMdPSdrZJnLpDvTQyoVr1pan8/EAPpBfeeqIBkmav+kJvse2xnnI2JWHrjqzhYaBvOSALhjT0suBnA14OShf/02GgF29ldv1k8V+Q3d/B75ZSxuStP63Ft1JZ/LA5IGN54Eke7zRM+u1mGTFAcuAb9AzsJuQTSAm68te9rLtnV0O4hrw8ZVNx4Rge8VB20984hPYbQJDsGMlBi0wcvbF9oq0iZscDZtETFqCAVs6VnFsE5n8naOhZwWDnpURZ2UEA7YeBFQezGhFBX2HO9yhrRIJcORzPkhwZNtCEKQu7CRpwYI2azseusx/tFNaYEEG6KlnkqaVpE3yeHQFfve4xz3ao7mtMMnjcf7awxd0tJ0fk7QtKoZM6ElaPnoCH1uBVnVsMVnZsvqTpF272dnZdug4GQ5997panbKtyGe2/v74j/+42FYjtzrER9rvkDl/sKtNydAO1wKoZxJVa+WpLxv4/CGPdmivw+rqzwcyWJlK0q4BW3SUyRf6C1vyk8FAPrbR+pV+IA+b/KFs5eDTYwuwpWz56eIBOmMgZ3vMG9NdzgZ+ktaPuy1yQIaXpPUdbSjT53R7gF9Xg9NtfB8z0Ns5rlbnwWP+RE8e2F89kKTNjb3+yTCf9PR68W4FPsmuC+03XZL2AlIrPLZ4TJjXuta12sPLBEICkCTt10gmVs+dMYnaMrHFIsiwimC7xkMTbel4+KCAxsqHyasHUyYtkw0nmFCt1FhVstLhQLGzOX6BZAXF4VVlOfditceWie03qyS2mzwE0IOS2DBp/t7v/V47k8IW2oT19Kc/vU1otty0z2SIr3yTmEDDmR75BRB0TLh8Q0/wh09POVZR5FMHMpO0FRrbL37ufu9737u9lNXKlDz8AcujTPWwQsUn2ujsjfM4DiJriy2zu9/97sWqkdU39UrSttZcB/WytefslUDEio5roR62aH71q1+19wPZnnK2RT3vda97tV+UqdPVr371toIngFAf9mCAToZ+I/DgK9eIH8hdN0GKYBNWN1txwDZjtwkLPuXxazf1xJMfxtcPkjRfCfCcKxIwqYO+REdbelAlrUxls6Fd2sy2OuLR6XVFd0jSgrlkEZO5JiBJC2qUzRYMyvyn255PHpAoGXzDHxqYBFqAZGl6QbATgg/BTlQm0eSByQMHgAeSxfEhGehkwKe3eePA5/TaavkNciYjE7PVFFsiJjMTpiDEpGoyNgkLPug/+tGPbj8n96slAYZfMl3zmtdsT2n2gECvyTBR+GWMfOSCqec+97nFyowJq08uynXg973vfW+xZeXMjp+tW70QeN361rduPwP3U2MrFg7I+nWZCfnQQw9tz+XxKy6BC56tIVtcfvrtvI2f0wvM1MeBVXWQTzvUQZ7f//3fb2UIRmyTOR/j6bUmY4GOLSJp9fFIf0+wlY9fXv3qV7fHchvc+7kcbXbGSN0FKs7XCDwEUyZlwZoyDj/88PYLOnXyayx+9cssB5TV30qZX4EJYEz46uFXRknaoWMBnXMpSYrAx7VQrrNZtty02ROi8YB6CSQFmeqvzq0T1H9JWmDALzW5QCeRbGn2gP5CT0DiHJLra/XNgW8HvLVRsCrtALZrLA8QpJAz2mn1YFdAKRikJyjSD11PcvqulzLp0Xd+yS/YBNYCL/nUC2gfnAz1l393oZe7u/km/dU9wKcdaCVpfSsZMB6gA+8pYA/sKXu7aydZ2r5x/iTj5ERPHpg8sMwDezzwYd8EYVCwqmGryORjJcJKj8lHoCCwMIGZfEzghx12WFuBMHlZwZBXPqsQvq0LGgQo17jGNYpfiZm4L33pSxdbVsoCyk1SrA4JEARHgg+08myRWHVg22se1M3kZlKTX3lWf0CyOHiQC2AEYCZO5eDJbwtJG0y+eGTqpG4CMvrqoe70TLCH1bbyh3apn9UW9eAXutrGFl9YKaPPV3jsX+p/fon/AAAQAElEQVRSl2oBDjl78vOJ8uhIy6OdSdoBZWn6ZMpEC8K0Vd1N/vykDq4hfyhHMIbPrjoCNvC7HbryLIckC5OQeidpKmzJA5TN79oswLL9qAx9wMFzZ66s9FipIe9PALeFd/TRRxe/FHNN+cHKjQPsDl/LI9hhS3m2M/3E3zYd3c5Hq5R6WBW03eq5S/TJ5IV7XekmQzvQE5yxHkjS+tRqpbpOYxjr4Y/T+yKtjh32xfod+HWaWrgRPLBHA58kbQsoGc5m9EkDBm7o7lQTDR5s4oIBXpJ2AFZaniTtOTH0AJ7JKEk7A5JkYR+QjA0TWzLwux08wAYePXZAklZ3vGSguy08+eSRVxrd5TAbnU8XjQ/ThekIfvABHlmpn2Roi7xkdMnoSHd+VV1oaxLJVu9G1H9JmlyeZKDZke5Q1Zp/ezpZqqfsZLBNt+sJlsjUCXRZkratMw5uSv30fGNc2Uv+yNgStFilE7Q6zN1/Fm41S7BMLxm2TwUlVsOsWHn5pRU9gbGtSyuE//zP/9wevOiXhPJaSbTaCPx0X2DkOvCLNgmQ1J0dK5ICUmfNXGt89dPuJRVfIZFkh0k5GXhJVsgxsXbXA/oB6PmS7ODzLoPHuiul8fYH0A6ws7omO/fFzvIeKDI+Wg4HStumduw5D+zRwEe1kuHm8w1eB0yGSbVPHCYbfBMK6Hx5ARmMb1JC47GHlkcaSAMTE0wGkqEOSVrAhFfqhw02k7RgQRlk6pSkapQ2gbONR56k8ZMs2ErS9EyedOiDZNBlE5T6IadXyfaHr77sw5iCGpgsGWywB/CTtGAmSRvkux65vMkgVxZIhjS5/PTRSSQX2q78ZNBtgvqPHqhkK7PT7OIlaXVIItl0GlH/0QWVXPiTBsqCuyAZ8rObpPnWiowVqAtf+MLtKdS2FP0U3AqavMmg5+yOa2nVyUrQkUceWTxewFaeVSLnwqx28bGtLNuHVoKs+uHzmfzKFvRYKRP02N7ycEarY4Iotkv9sFNRu+bJUG/p5aCOYMyX7jDmT/Tue4Afey79aQxk0jCdTsMd8EHXQa8GdMBqsFq+tfLHdnv9xjx2lqeX83o+mC4M6E2w6IHuG3glWNScqI3igT0a+CSLk4JJxYSfZGHCwDMJJ2kT3f9n77/jdUuqOvG/Pv3HDGIAFAmDMI1Djg1KktRNjtJkEIEGHHLOmSYzKDQiGYQWkCBJQEWC0CQFCZJBUEmCoDiojC+Z+b1+L7/Pu+qu5+zz3Ofce+6593bfe8/er7POWrVq1apVq/auWk/t2nu3xSFtEoLJo5P0yRWvYCHa9ZDBg5N0PWi8tjjUsUBdFjYQJEEuwSqAMnURKAuUhQmi4SS9DnbJwzcRKl+68YE8GLTFkYx6k/T2yFfnIqvbJ00WxkvS+W1x4AH5i2R/JxI6GbqSgYtHJhm8ZGDlARm2kkEn6fUkQy4ZmKx2tcXBziQLqi1li0cHSMaj2Um63PQf2Wl6lZ7mCz6k1c+3dOsjq0BWd6zmJOl2sM/tOLKCHJvhlXe7zMZtgY73MAl0BDjk3da0Idr7iTwVyBfykhH0qdt+JhuhvbzSCzWVF/wIlNnTFgfblF2Q89+Z7AF9NK1SWl/okwLpAryiyUqvlp+m19HKFZQuGK/k0aDS28FTefQ6qHrkTXVKF5DRLhgUH56W2S30unbzy1ZQ8oV3i5/mdrZ2SAKfJH1i51CTRBLkWp580AUW/5L0wKItjjoB5QNpGCTpEx9eWxzFW5C9nmTUuZouuWTkJ+krHkl6vSZGk6gBpO05qoykPIBWd5JeLtnQR14eQAN64eIlQx4fVF4yggd14LXFkQzZZGA6kvR2lgweOkn3i/JtceAnWVBt02qM/Kl8kq6P4DRPebwkvXyS7i885UGSnoc3hWRDZ/GTdDJJt7PKJyPN7+UPT9UJZrzaQMDjLdFeRyAQKRvJ2/fjMXt7jOy9MrDR4Sk/T97ZJ+Wlim55JWmeOrNp22qPzek+y0FeOQGWDdT2C1lhssHZfidgJYk/BL1kkyx91ubjiPBAMvokGVh/6SswNRAfTHlb0eSAfLiATlDpyocPBSTZlppp/dsqsIuF+Kr6DAZ4BUeAa2YTzgIP7Djw2erESTYu3iT7nCiSbGpyki6fDGySJJBsTuOrXx5AJ0F2SLLUgyEfVi4JskOSpdw0Lxn8LrT4l4x0kkWq9QkcoQycpPOSLPW1PUeSTiWbMabyyQY/ybJ8EiIdSi4ZvCRdTmYSaAnJSCfpMkl6Hh2dmPxbx5tk79WmJF0nGWVBkk1ybXLwO0hGoCRokZ2kB1NWaqQFNQIQj+2T8Y0r7y3yOL5H920Mt5LjsXx1KmOT81e+8pVmk7M8KzpepvjBD36wf+tMvW6bwZ5k87kPK0j27QhqBD7qNRB64s2j855Q8ySib4h5Mo9+L6xUZ5JlO+lsa45kwz+VnaTITbh0wGzYlLlLEtpeTdXvReOXT9Bgmle0fqlySfq5aSVPvmBVXhLJnteJPf9KJxl1SQM0ICYNk0En6QE/GpQcGekCaXmgeEXLw4PxphitTfAUqk3KsUUerDwM8JLs1U78Iw20AxwKu+gB63Th8w2fWjUmkwTqe0M7Mf/blR7YceCzL28lWV6AyaCTzVj5ZPCKhoETFqDBlE42yshLAnVI0utN0tPTf0l6Hl4SaBMkWebLSAJtgiR7ySSDlwy8qcAikWTxf++/JJt0lUSSTiYbOBl0z1j8S9LLJpvxImv5l2zOW+fDZMgsCy2IZPCSgRes5YSPBsnISzZjeetA3clY2UIDQYdgx4BkABeQ+F6ax+995sHqi0fq7bkRwHii7tRTT20Cobve9a79m1yeqvO9Ly9XdJvLO5mue93r9u+i+RaYR/7VZbO0Vwd4Ok1Q5T1H6hN4CYCUsVnaypBVIU/i+SyG1wF4rxJZ9pqADKTr2oinLoAGaG1DJ4E6JGMCpQ/DwAzvFuAXUO1Flw/QxedraTD1IxqPHBmAxhPwoJPxUs4k/fzVh21xkAFJlpOffqBzkd3/ktE/EuxyjiSDlwwsL9nQIV06CuMVJBv9j1c2k01GnvPxxz/+sez+w4AMW517sAy2wABfe/HIagc+Gp6h9feL6XtP9PJhMvqM35Lh92Tg2V+7xwPHnRlNTc7aEyvZXH+SHjjsr+3J9uT2p+doya+BIRntlgZJDqoJdABKChuk7alJ0jcyS9u07D1BXrbo3Ul3utOdeqBjk7EXWlqFESx58uvud7978+JL70Nya8vg71aXt2oLjLwA0iZnqzwCGu8h8qFSAZSntkwOyphsbJL2Tim31NhhkLQRmqxAi90mKPt9TDbS2gHQq5Bs+CvZPFGSrXIm1STLSU7eboBk+Icf9IM2J+kf2UWDJP0aTSLZ6ZJP0tNW+vSJSYyQPgL8qh+9JgNfuaLlFy8ZepRXBj9Jf+JROhk0XdIF5OiE63xAy4dBMnQnkex9jNDeJD0Ya4sjGfkm5yRNe5L0lSW6S6dyC/FlsMZmbWEbkE8WTzmyOwHtAlUWXYBXNLwujbc/SNL7b39y28lPNutiF6iyaC8l5Z9kyPKT6x6PHBl4ht3jgePOrKYm46RLDg/eXzuSdJFkYIkkB3QBJkM+ieI7BhdawVZKknTbkr3xVmW2w0/21pdkU9FkDLybmDtIJFm2QXEDjYHZwGOAd8tJkOEWljyblvH5RlBkwJIvQLEKQy5Jw5NHjl7BkNthNjgLnuhHm0y8/8htLHL46pBn4FMXGXl0CYjUJY8edbKxVqXYyH7yU1AWFA8NkiwnOGVNUG1x0JFkQbXlBLfFZNVljtV/+kO7+Zu/TObaiuYvNF9JA2ny/KgscCtyuherdHg56fve977++RYv23Tbkk7lk/R+ScZ5rg556qCbDnRbHGj9b6O7dzzJVy+oMvBCdBncJBt9W3nkq2zJ4oEkfWXC+e2lq17rUOc325L0hxvKJgH6s571rOY1Dc5f5yyQT5860VuB+oF8+gEar0AaVBqWLpAuKN7hwOrYrl6ySfqYo4w0X7iG3Rr3YlovacUHzoWSk55h93jgTAt8jiSXJuPiKJuSfafJJYGWkGxOLzNWiCT9QkwGlp2kD7wGqWTwk8247eBINutI9k5vpTZJt6ktDoMB2woWrG3/JVkrS5eBBjbQGrAFNyY9BQQzfsELOJL0icBg7iksgY1HzckAgYxH0JOxSkCfyckTXn7ZAwOe+qz4eFmkfHImH3Un6d8pM7GRk882mD3qJC9NH1vwk/Xtk1eQDBl+BPSqQ740G9BJ+rmBB/B2CyTpqxd8IQAtX+s3oI/wCvingD+dN84fbw/38WNpfaUcH9og7+3leDau+9SNPqCDjHMNlk7SH1hgS8nQJ58tzjdvgP/ABz7QBCdtccgnL58OkKSvWtEtD5T97KBvUbQHu7A8MkBaO3yPz5vZfRA4GeeHuugno82COra4Fpy/+OwG7IHxtoLStS4/SWeTKcBINvjS66Dkt8JVZjW/+Ovw/mTX5U95rls+smJ8uctdrj3/+c9v3gJf59y6Omfese+BYz7wSdInl+10ZbJZNhnpJNspvkkmydp6k7350wu16E3KKnGYsbqriq3oyj8QTBcw0H/xi19sfokXePeOd+i85z3vaTYhG9C9oRkP9oseTd4vYROQDcywJ7QAOeX98vf2Zb+aTQ7k5dskDdPx7ne/u8lTL4z3zne+s/PowAPqVB4G6lAWyC+QN6WlAZ7yyqGBiY3f+GGK0bsJnAtAAJOMVRft96vcygo/6d/PfOYzPTj9wQ9+0Hx7ThCcpAlm9ZkyJn+BifPG+eNN3gIJ+v3SJ3PiiSf2t8LjCyj0uScGv/CFLzSBBD5QRt9YUdFfzqVPfepTPZgRCAuA6fOqAzp8XoWMt4QLarwV3Lkp4GKPIF4g4v1UzgmvTHD+C2SSEfjRxw/aKM8LO03Knm4sm8goI6CqAMpnbuxNYzNQPzm64P2BMqsyeGCVL73Kly5IQmTHUHp2rGAfBflFn1rl9cSnF5Ra/VMkOTi76Zjh6PTAMR/4HJ3dcnBW10AyxQen8cBLq1sp2MDjNpKVF+/Y8d003yjz5mXf3/JtLL/EYHkF3rJMDiYrXxqQwcd76Utf2uTThQ8qD7/y1VEyaPzSRc5boGEw1UGWPqA8XEC2QBm0vLKreL6f5qkznzixWZtvapLiI+ndAskIdpL0lRbnh1UKrxWwF0vQ41c5P7q9ZLXGh4Y9udcWB2xDO/8JCASjAiZBh/70Zm6/8hei/ceHb9XRLbDyegT6BT36SBkBBtkKOHwTUKAs8DrttNN60CVPP1l51JcCI8GJN4U/+clP7qtXvpcn6BEYqVPgK+hxngncBFS+jSf4EhABOpM0gY+XcPpGob1s9Ajo3PLSFm0FSfotNTbzGx4dVjbow9OWfQH5giTdR5UuPC0/5SVDXr765KELkpGf7I2nMkVP8aquyks2dBWvcJIiN+EkvV38WFG6/wAAEABJREFUQi9As1ngTDgJNMNR5oFDYe4c+BwKLx6kjiT9Ik028EGq3FHxZKP+JEsdyQa9ZG6TMOAQ9c0xk5VHxh/4wAc2m5fvf//7Nzy0CQ8fxltHe1LrYQ97WCMDyBRIKzfF8tQBe1Re0OFN0FWfPPImo+JJ06MuNL58ND48BbwpyJOGq6z0fe973+YpMfsMvBmaT/gGoJOd+1j5ow2S9Fs+2i/oga3oaIcN6vrMN+GsnAg2gMmenAlMoGASM/H7fp8nAPmYjHc4yRMEkBfwCCAE3YIVryzQ9zavu3VlFYU8cOvMSs2jHvWopt+trLhVZuVAXV6f4Dt897nPfZo6vRzT6pEAzAsy2eydUTbmewO5+pS3Ad+me6s0bsmyS1u1Rb0CJKtPgmJPHXqRpuBMnWTJ8JP6rTC5dWO1Cw+QIZukB0bVdnXIA2hQNAymPHTBVnl0l8wUk5cHF7/SU568ZON8J4MH0NqKVqZAWp500VOMlkcGDSqdjFuQeJ7StDKnz+XjzbD7PDAHPsdgnyc5SwOpZNQ/da0J4frXv37zZJUJ6t73vnd/JH2VNqFMwePsgBxQTnoqg8avfNikBMtDm6BMfj7mamLFV+Ze97pXgwFelSksH8grkLcOpvnKAHph8uy+4Q1v2DdnG3ST4ScT1tRXu4XmA1DttbLhhZSezrMp3Qsqv/vd7/b3MskjR95tiySSDe1JQOV82FawYWVFoJIMGbepBBiCCR/m9RoEry24y13u0k4++eTmlhj9gherS1e96lUbXc5ZTxgKZNQrqML38V6rTK95zWuaYErAYkXoOte5TvN9OCtC+D61IihTp3dFPfOZz+z76GywZ49+N1ELhMh7eaZbo27V0kn/NKgxWXv5pmCKTnUqzxHsS9L1tzWHfDCVJ4ZXkKSPG8WHVyFJD1jx2V9lpYGgZVqHfHxQtHwgPYVk6MZbl1/80iX9n//5n5Ld7mkaTQcb+ZKQ/vWaCrfE3epOgj3DLvTAHPjswk4/M5qcjEElSR+MDUTJBm1QSoZM28+h7BT2JV5yZIo2YXnTs9sNbmG4hSCPDYXRBXjKHygk6QNwlaOndMIGYTDNL3o3YX7R3iRQX6FIxq9y+1gwBS4mLEGLlQ2TFh/Ks4JCh6AgSd9wnKTvB9LXApkk/TZaWxzK8rtgg44k/Zx0S8wqjYCi+J4OrJUnugRCzpu2ONRnBcpTYs4hr1UQnJns6feuKK9ZEOxYrXnFK17RrM5YZbzjHe/YBCtWh9z+ZL8ySZo6BEwnnHBCE7id7Wxna1aM1GslKEk/r5I0t4sFTmyjg93qZ9vCxP4nnYwynbHnH3mkMuhkQyYZQcc0r+yDyVfZJMh+e09eTyz+JVk+fUYPqHw2lY6FaP+rNBk0+SS9byoNt8VReQuyB17JsCFJ903lly5yfJKMfOcRnn5zfjinpGfYnR6YA5/d2e9nSquTMegk6fUl6YOURA1o6MMBBkCDId1+UXvKx20NG2fRVX+yYZPBmfyhgmToTgZe1ZtklbUr0slGu5P0wEdf2Txsone7yUZzG4ut0Hmnknc54fm17jFujlJG3wpGbDa2d0dQ5EWV+l/wpJ8FNgIF72uy+fmNb3xj32Bv35AAhVySZnL0zifnCBs+9KEPNXt4rLDQY1XI/h2TpyBHkCJIop8Odtk4S4fbYWxz280m6CTNypRVJG1J0gMz5T7/+c/3dwe5/ea2qFtsgCydbXGon3+82FPAZfVK2SQ9ENA+MjZR27eEtpfFCpHVJLJWPD0swEbnuls+PuvCj0DwZSVL8EnejwXXCj302ddkz1WSvsGcz7VvYV5zO1G+/UsCDnXY46ROdQnubD6vtttzxTbBLf3y9F2S5lajFRl7npI0q3763UpeksYm5wKbgb1z5NnoGqeb7WgbxvlEm6yQ2RTvPDjppJO639g+w+7zwHG7r8lzi89MDyTpwY6JKNmgp+lk8JO9MVuTzfx1vCTYva5kTAadsfhnUDZYLsj+69qAizZomjBggyab0MlmXUmWepMouk9IskmeXqAOBZPN+Xi7CfhYe5P0oIdvkjGZ+iX+9a9/vQk+BBD22AhkvJXb99tMtlZUbnSjG/XAgYx8fSoYuPa1r91sEHa7TNBksvNGcMGCfWa3uc1t+mZletxOE0ioMxkrRje+8Y0b3SZOMlZXvAzTm8Htv5HnySD22fzs+3L25GiDCdXGa0GTtNtk7KFDwCEwIC+4EQxYiRJgWIliowCvzhE22ZdGDiTpT5dZDaLPpC6oSNJXSAQbbXGwSQChfvoFbYKORVYToAmy7BOStm+KXfRL4/MhG4BAg8/p0WfyproFSgJJZQUv6rb3St2uORvUXV/yBTOCTAGINLuU137665MySZqAUV10JSMQchuQjmSskKkrGU/GaZ9AKxk+kma7utHqqTayy0tJtScJU2bYhR6YA59d2OlnZpMNoOpLxiBTaTywmsbbKSSjDuUNbMcdN05vk5hft8kYKE2SJq4kffJkg0HSgF0DZNvBQQ+YFk2yDILoT9Kzk4F7Ypf94wdN1kcwn6GtqAhGvJH7Dne4Q38z90UvetG+EiPwsUfKvhy3jjxJJTiwZ8NnTvBOOeWUBluJEYzQIfCxx0qAIziQb+O0W1I2G9vwToZNSZp9OfLsRRO42A8mYPJmb0GM21X2a935zndubFK/J/3ouMENbtA33rORLeTtCVKPMuQFPYIobWaPVSbB3e1vf/veTv5IxrkhSGM7OcERkC9t9UcQJE0XSNJ9JlBzHidp7BZUkXMbz+dgBI50HX/88e3UU0/t14D2CyLdkmOTNPu1yYs89Q/f2ZwtUPGUJvs8fk+3wFK/CThdS4JPPqj3bfGbQI5/kzR73dipD9nl0zMCWHbbf8Uf/C5t/5Z9VvKTUVY6GX6yd1A/kNUudgM+uvKVr9z0h3rYKdCykkZWeobd6YExM+zOts+tPsY8YPCvJhm4DW5Jmr0WBm55eH4t2kTqF7CBUDkTF5yMwZSsNFwgDSq9XawMIJ+kB0Lo3QpJ+m0GPknSVyySNJOk1QyfGrF3Bq3fBEQmWhOfCdTtJSsn+tjTTUAwIUiiQxkBlAlbWXs6TOb6GDbhm6Dx2UDeLRf6kjT1Wn2xYkS3cwavJm0TMztMyCZRfHoEImw3YbNV3VWWLk92ycczQSujTvt26MFni8CiLQ7lbcR2jjpXyWoDu60qeWSerEBInrKeWmKf4MNkzw/sU1+SZtVKoKEuvmBnMs5JepWljzw5Oham9BeKCigrP0n/nIx+YZ+2C/LK/3xPnp4k/bM02qhNbEPTlYx9QewQqFgRYpc8Oku3VRppZWH9g+YPfSPw4gP1a7P6pdF0WUUSRNrXddWrXrW3R7tm2J0e2FWBz+7s4rO21Um6AQZ5RDLSRScbabxDBQZ2A7jNpXWbq3QbTPEsnxuIiw+vpvG2C0l2fVBzoL5KRhCUpFmVefzjH99vf5nES5e+lDbRoU1yyVi9M7GaKOWZ6KqMflQGmByVq/wkfRMufvFgQB4INACaftik7JxKRj87j9QrYKjzW/1uQakvSZ9gqywsLxnlyRaom264dGmbdtDFBvWZ9L2I7ylPeUqzz0h5+UBZt8CU1zZltUE6GX4WKJGlu8rC2gHTQZ6MND0wHhlYO5KhT36SvkeJXDL4ZLSHvHLy1EkvXgEb5QG8Smtrkv7UHj10KItWJzuVUQ+sLFAOTtIDavlk1W2FyvueBJptPna1B+bAZ1d3/5nT+GQM9El6hUkOa4Bg4DNAquz000+H+iBoAJRnMLTXwSZIE4NB0cBKMAnU7UsG3RmLf0k6f0Ee0F8yyiU5oHLHqjD/J+l90vYceFZDBD/Jhp+SLOVMePoqSQ+O2uJQboH67RoTIzoZez1MosnQJXAw6et/YIIEaGXq3ICl1aO8tDpgQQcMkvTgSZ5zB1aODcrRC5J0++kDzkvl2dIWB3qBlueVMuTw0IDtyWgHvkDL5lx7jdRFh/rJytMu6SQ98JLPRmXpYgNZMvLqGpBmP9vYQC5Jt78tDv5XLklfsVuwljgZPPnKla5pGp2k9xUZdZNriwMtHx/WrqIX2d3XbJJXuMrg0ZOM9ioHkuEz+VaC3BKzKsU/2klvMmTQuwTmZi48MAc+CyfMf8eeB5IxoPmF7Zeed6xY/va9HvsY7H2wtG5TpoHRYGowRB973jiyWmTCYpHJCpZO0oMZk9KUZwKThpNsmmiT0cdJeuCQhGiHZIPWp6DqIYAGyZCb0kn6ZK/OtjiS9HRbHPQUJOkT8oLdBAXOH2WSDZ3y6C6+8yxJn/zx254jGWX2JDtKNvOS9Hb2zMW/JN2uZDO/6mInm9riwAN4IBm+TNJ1FC9Jt62tHPJBMupK9sYrRfZKJtkWby+hNYwk3Rd8OIVk8JP0UvK0uycW/yqdpJdfsOa/XeiBOfDZhZ2+W5qcpNkQ65MB3sRsf4NNkD5r4DMUNlDa/2ACTtInL4P7bvHPWdVOPgZVPzpJn4BNTG1xwMCkBYMFe/knXZCkl53KVl7htjjkAzxYEAJXGk7GhIifDHpRdDlJJul1kQXk4CTNgQZJehk0ICd/ivGTbNKXbC6XjHRbHMmgkyxSrZejjx44SedrF16SLoMuSIZMkmHfccf1VaEkS1nl2+JI0nlJWh1JerlkA091J+llpjw0++CCZJSvNJwMXrI3XpePN4Vk73LJ4LU9R5Ie2LGn7TmS7KFmtFs8cNxuaejczt3lAcGMX7s2UVrZsUnTYGeglHZLAI9XaqA3AUvPcHg9UH7WF8lYecCT1hfJ4CVjQsJnUZLlpLtVmizQ18mQlwZVBg2SYG0L2EcwSZ/Y254DX10w22G68ZLsJdv2HMnedSfp8song07S29wWB/4CLdPJyKs6k8ju+XhJur62OKQBHaDoRVaXT4bPKy0/GfrwlAFokGRZLhm0/GSDnqaTwU+i+CZIBi9J11mZyUgn6e0ofW3lSDbkks30imjXn+xbZrXMnD72PDAHPsden84tWnjAwG2ghJP0gVMwJG1Smua1xSEPJFmkdu3fmdbwZG8/65uCMkSfFJ2kT1yVhpO9eXTIA0UnkdwWJEM2Sa/PuTItWDr3x5vmr6OTrGMvecnIT/bGyeAthRdEsjePrWCR3f/QyQhyVttFINmsIxnpZGAyBcngJQMX/6zA2gWmdU/TSXpfTvNnevd6YA58dm/fH9MtN6hb8YGT8dRJkr7MPR0Q257DBEt2T3JGh9ED5efqB2mgyuKhDwaSbLt4slk2yXKSTAadDFxKk5FO0lmCaUSSXjYZGG9fkGRTdpJefspM0pN8A3pii39JevkkXaLkk/Tgv+3nSNLL649kBEj7KbJXdtU5zUgyTW6ik/Q6k82YUDJ4aJCMdLKBp/UVXViZKSSj3JQ307vPA3Pgs/v6fPstPgYkpwNgkr6BVpAz5aOT9NYmA/fE/O+weIC/SzG6IEmfAOUlgZaTtXLdjWAAABAASURBVIkYgyycZClbPHx0QbIho8/lbwXJhqzy5OAC6STQEpL0zdZkiplsyCRZ2lj5cBKow7Qsmp2gZ675RwY7GTqkkw1auiBJ91+STXbQX/5siyNJvy6SLNtTOuBko3ySRYm2SV/bcySby+9hd0RPJ7b4N81HA6Lw/oDcOlCu+MmwrdIz3t0emAOf3d3/h7T1BhpAKWyAXQV8MJWRBngAXSC9P5jKotfJ1y/yaV4yBnG8dfn4BwLqrvYqh8YrmPLkgWme/N0EyYb/tTtJn1CTvbH87UAyyk5lk8FLBl7Nm6YPlE6yLJJs0JjVt8ngJwPLWwdJlu2f5tNT6SRFbgsn6TpLOEkPhtrKkWSFM5LJ4CcD4yYbtHQBO5P0+pIUe1s42ZBP0nVsq+BCKMni/95/yeAnA+8tMXN2qwcOJPDZrT6a232AHjAATou45VTvEcE34QP0wcK0rmRjgEvSB/jKZ4M66/0gSfrgmgzcVg7lDhRKRZJOJhu/MtVdPvCIPQE8eDdDkt4P5YNkpJOB8ZNBJwPjgSTQJkjS9SUbmIAVjmSDl2ymyYBk8Kd0sp43lUHvC5KhI9k+XtWXbJSVl4z0lE4Gb9re1fxpXrK3fDJ4yQZe1VFpeApJ+nWXbJRN9k23xZHsWybZOn9RfFOfr0sXDz7SYTrusLXS6BkOjQfmwOfQ+HHWsvBAksX/jb9kTPwuXFyfGvARRx9D9IVrb1UujC7AA9I+VLgvIDMF5YCPEapPWfWhDfg+zCitjDyYPDxN4wH8VcDfF9APyLADDaR9aNFL5JL0CYJvks1+a/OxpQeSLCc5QslGOgnWmQ5JljYle9M7NSjZW1eSnao7LOWSbGr7YankiFI6G3MseGAOfI6FXjyC2pBsDnbKtG9/+9vthS98YfOxRh8vvNOd7tR8BHIKeFOY5u2LrjJTmarDByd9aPJZz3pW++pXv9pe//rXNx+g9OHCqfyULn3wlF80/jrwkUYy6vYRS2k0kPaxyic84QnNSxOt9iRj0igfzfjo9IDgFRyd1s9WH2keSMa4kKSblqQHlz0x/zskHpgDn0PixlnJ/jzg44BvetObms9E1OqHFRCrLAcDVmOqPL1ovO9///sNfPe7323f+c53+urK1a52teazCGQAObhgNV387eIqb5UHDbTRKpcVpy984QvNhyU/+9nPdnv4LEnfWCoQkp7h6PLAbO3sgdkDR58H5sDn6OuzI9piv3yTjV8oSfoj5D7w6AVvPhfx27/92+1FL3pRXwF68Ytf3A4G6JmWlwbFe+UrX9le8IIXdHjmM5/ZnvGMZzRvbrb6VDJTebyXvOQlDaAPFOhSH1x1SP/u7/5uu8c97tE/5igQsueIrwQ8yYa/2i45tH0nTVUOTMtKFxS/0jAePAW8KUzz0NvNWyc35e2LVk/BvuSOpLyyt/B2bSv5wtstR67KTDH+sQbVvq3aVflTvJXszN+3B+bAZ9/+mXMPwAMuyKl4pWEgz/eyznnOc7Zz7gFvVgbnOte52jqQtw7I0gFXftHwuc997ubtzPKOP/74Bp/vfOdrvuwt7xznOMfa+konHcoUSBcUbxWf61znaj6BoR6y6qj0ORfttbE6SW/7oXiKjD+PNXCeHGmw6uOpffKm6TOTVvc62I4N03LbkV+VqfKr/H2lqww8lVtNT/PQ8ldhK/6q3NGSrvbA+4KjpT1Hup1z4HOk99BRaF+STVbbVGy1xwXtI5SgaCsennaCrYKg4VXALxl50/LS8vDIweoQXNhMjPf//t//a243WXn6v//3//aVF2VAlUeTVXYVk8HbF5TMf/zHfzQ6kjS0Oum2qZkv2MJB6GT4KhkYf7eAftJWeBX4iz/hgqnMtFzRUzm8AnxlpdFTwAfqggvIoNfhKW+VlqarMBpIF9CLV7j4MB5gKwzQ8mDp/QHZ0o8uqHKVhvFWcfHwwTS9zoZVGWmgHHDNKIcH8ApW08UnX/QqlrcdqHLbkd2JzFQ/mg4YoLcC+atAtnj6jl9A0fLQ8L6Anhn274E58Nm/j3YssdsKJlluwkvS97EkadPDRSsIwquJ3wWOdmH/l//yX5p8qyN48sjKS9J1Cira4qAryfKlawtWD2iSDZ7vcdlMTBe9gC5p8nTASZrABJBRf5LeHjaUXMkmIy/ZwPJAkm5nkuagr8rDArJk5MnfrcAX2g4D/QJWaTKg+LA+MaEKLAWSyjkvYPl4Ak5p/S/YxZdWbhXjyadXXumSBnQBeYA9ZNSTjDeDK0+PfIBWFgbyAVo+KB0/+tGPemAuOGevPGWBMtM0ehXI4dFHv/bioWGAlk+O3TCovMJ4gDxQBgZlC54fFfQohw8DvilZfLL4Bfyo36RLjoxy6sUHfGKPHBl8QB85MKWlAV6B9NEGbNd2mO38ZK8izA948mEyaCA9w/Y9cNz2RWfJ2QOH3gMGToEBzQY2A/+nP/3p9hd/8Rfta1/72nLlxAD4+c9/vpE3ALjYBSfSygIDAV14ApskPXBJ0vcZJWkO5ciSkTbAfuYzn2mf+MQnmo3H4Bvf+EYvY0AmxzY4GTqU2wqSrWXUu1W53cLnA8Cf2gwn6X2ND/QvLB+g9UEyfCtfPztXgHOCDFnwV3/1V+3jH/94X3F773vf2774xS9i94BU2SS9f9HKOW9ggNcWB3qB2r//+7/388IGfXlJ+ob0ZMOWJD0AT9L1ahOdsEC3LQ76kvRzuM5BgbZXLPzRH/1Re9WrXtVOP/30Zj/Ym9/85mZzfJJlXc5FOhaqOo8/imYXmh/URz//qB/vb//2b5u9ZcqTTdLtlU7S9SXpvCTLNtClPD3KoWEPDXhCkl8rr3S1PQc5vLOd7WxdP11s/uQnP9m014Q+LUs2Sa+bT975zne2P/3TP23eeyWvLY5k+HxB7vVXMtOMZN/yyoBpGWkw5RWNX4CXDJ+h8eFko068AnkgyXJckgbJ4KH5qXznQYnXvva13Q/6FD/ZqDOJIst+64kj698Rac0c+ByR3XJsGZVsXKjVsmTwTA4uZtgvXRufn/3sZ/dNyE996lPbn/zJnzS/EA3cNiV//etf73t3DKYGFIOBsgZUg6gVHjwrR3h+ldprg0cOkFPWIG6Q+bu/+7v2vOc9rz3lKU9pNkDDz33uc9unPvWpRl+SPhizU7m2n2N/MvvL34/6YyI7GQN2+bRwkh6c6Ke2OMpXcDJWVhbsPnHov/e///09SNaP+jUZev/sz/6snzsmf+dPBQ30KE++MJouaXZIO1/owxOMv+9972t//ud/3oOzZJy78sjQzV50MuqXpy76kjT68IBgx4oMmsy3vvWtJtD53Oc+10z4zllP/wG66SCXpLdbPWxUJ740mj665RVf3pe//OX2v/7X/+qBILkk/XyWR7YtDnSS7vu2OJJ0GdeQMoWT9BXZbyx+GDz/+c9vgpi2OJIN29hLrzLoRXbXi/aE5Vvf+tb2m7/5m/36Ui8+/8BklXO9C3r0HR5IAm0bkgOT37biQyiYpPfpVGX1HZ5xTp8aE636JOPcK1+RJQemtPQMW3tgDny29s2cc5Ae2O6FaKBzUfuF99GPfrRd61rXave85z3bec5znubXjsfUDYB+XZowDARov+q/8pWv9MkCT+CEZzA22Buw8U1cH/vYx5pVHYETHfIMHrBy3vFzwgkn9Ho9eaa8AdrAk6RPAm0+DpkHkvRVgFJoAvzhD3/Y9P+HP/zh/th/rbB4nYAg1MqLCdW5IFBQVt/6VSxA1l/f+973+q9fq3j06WMbzG10dz6Sf8c73tFXVpxDzoUkfWIumr4//MM/bK973eta2SDPeeJctVLx7ne/u+twzgpO6Fbne97znr5i84EPfKC/r0m7BDa///u/3974xjf2VUy8tji0hX3KmvhPOumk9tCHPrQ98pGPbLe4xS2a9gjIyDtPF0W6z1wP2kunNgjuBApvectb+soUfXym/Ic+9KHejqL//u//vmkDf3rq0GqYlSC6YdfJl770pfaud72ref2E64W+yuf3N7zhDc17uQRp+kT9ri0rQHxmxZTdyZjUtTFJ75e//uu/7iteF7zgBfsKKzu1jw/hJD24FCB5EOK6171u++mf/uneP+ygC2YPmNLJqC8ZWB4gtw6SIZdkU3aSvYKREkhGXjIwfrJBS28X2DYF5figQD+d97znbSeffHKz2i1NBiTDn8onO6ufnt0Kc+CzW3v+MLfbBblaRZLOmuYl6UGFycwkcslLXrLd//73bze/+c3bfe5znz4ReEpKmSTNSo734VgNckvALyEDrsnAQH3aaac1twus2LjV4emqJz7xif0RdnyrRgb2GlxMPgbdJE09gq2f/Mmf7L/QpWugNZCXDW2LI0kfMJMsJZINWvllxi4mkg2fJINO0lcAHv/4x/dlfcGCVwJYZTH5mmwFNQIEtz2tyulD/XPGGWf090OR/a3f+q0maBUoCHqTtLe//e3NOSPoOfXUU5vJ3m1UrywQoDj3nAd0C3Se9KQn9YlfMGGl5IMf/GDvLToFRc95znP6apIA6DWveU1zLgqMBOkCJjLONcGJgMAqJr2C9Ic85CF9EmObiSwZq1gCCO0SfAhOBBaXucxl+rWRDBk2fvOb32xPf/rTm/PeqxYESQJ95d0qe+ADH9iDkoc97GHNqxz4TtsFZYJKAb4g6DGPeUwPiNjupZps5vPHPe5x7bGPfWx/1YTVT/WwCTzoQQ9qT3va03pg94pXvGIZjPAhnwl68JVXF6fxmX5CC0T9MDGZe4EofwB5yWhjMs4H16Ry2ry/60b+FOiThsGUlgZ4YEpLF0z5zrEC+fLAlIcP8GGABqu0dEHlV7ow3fKAc4UfQeUnI/BJBsZPhu+UmWHfHjhu39lz7uyBw+cBF2uBYEPw4pe5C9yvyP/xP/5Hu/71r9/Odraz9V+pSfpg2xbHxS9+8Xa9612vBygGdmX9+jWZXOEKV2jKnvOc5+z7M/74j/+4l7vSla7ULnzhC3d9BlWyBlj6k/QJ1zt3TGYmSY++21+wqK6XVyaJ5Fqotkwz8abpmW6tfHLcccf1QFE/8Atf83u95VrQKqixsmBidk4IQJ0fghKTA95lL3vZ/o4k5awcWnGgk1ySJpCg320xAY/g4253u1u74hWv2PcAka2+tWLjXCLjLdzXvOY1+14b5YFVn4tc5CL9reN0XOxiF+urkuwSeDmPb3e727Xb3/72/RUKAhjBChu9uftWt7pVX9FI0m8ZmdjpFRQImgRVgg+3uS596Ut3Gf5K0m/5egGo2243utGNmuBF0CbYOPvZz95uectb9gDQ29G1wws7TzzxxHbCCSf0VZMb3/jGjX0CJLdwBTZ3W/hBYCh4EbwJ0NwaZsM1rnGNxmcCTkGNVa7b3va27dRF8Pjf//t/7/3IdwIv/aE++bC+0y6gX5M0euwNusQlLtGuc53r9FvWysrnB32grfpUoCXNTjrwpZP0c0a6wHl5zMvsAAAQAElEQVSAhtkD0HgF0/RWdMnCZEoPukBe8Quzr+hpfpVZxWTWAT3JCGSS0U56z7kYx7yCw77HJH0scr7J45O256BzDzmj/XhgDnz246A5++A94IIESZbKkkH7le0CTsYFb5IzYRnI7SPwq9kmT4NHMmTIGxhtRrYfgm4D7YknntgnB7cATEJ+3RpQfaLCkrrJxC9Og6+VI6AuwQ+dN7jBDZrPW1hpElgZ6NWdjEmKDWDZiJk4KA/oN/7UR2gTntUAvr/QhS7ULnrRi/agxYTpV69BnqzVjapYHwpgjj/++CZQcAvFSgxdSfokoYzzzIoGOfrhO9zhDu2GN7xhf5pP/zsPrBZd+cpXblYeTe4+O+K8YF+SdoELXKD9/M//fLMCZVVRIOXcYp9AQdAlIHHLiJygQ6BkdcZtLLarnz5Bi/a3xeGdUAIT558VTys2gg37fshqA/us4Dj37WFynguqBEJ0uUXrx4AVLXVaobFqyWbt5xvt5E+BCptsMmaT24tWhfzw4Jtf/uVfbux0fShj9VR7bn3rWzeBjSCLXfIvd7nL9b1wL3vZy3oQ6JoRILJZMKWPYD9Q2OqHxaMe9ai+Z0pgK+gjq38FQa5rP1b43aS/cE9/WlN9SfqPIDYB/sMvkBYUwMpNoWSKJ00OoAukAf2g+DA+mNL0kQP4cMlITwGfPF5hdAHb9TMdfJukn59PfvKT+/5DvknSVwL5i3ybjwP2wHEHXGIuMHtgPx5wEU9FkhHkuJjxXbB+mRuMDdiFr371qzcDsn0Jlv1rcrEKYDAwEPgFaPld8GJJ3SBMJ3mTnV/VNk4awO15EEiZTAUzluOl/WpWP53KssfAa4XnV37lV/pKgHoMyGxWL91kgfYVSBck6b9GpeXDSaAOxZNA1yAovdtA+6vNSbrf+MPqm/4AfA+bOGFlkvRJtmgrGAb/ZOgwwZo88ehL0veUkNffdCVD1jljJYms/icP1MW2JP2JIoGGtLJWRgQkVnpuc5vb9P1obBb4OPfsm7HaI8gSCND1gAc8oN+asoKkrKAmGe2QD+gQmAjinNP3vve9+2qlFRG21fmnfW7Hnnzyyc2qlGDeStEv/uIv9qDftaI9gjE/HLRZ29WBn0RTut1+ELDFSsKjH/3ovn/Iue5HhDLJCDIU0HblXRfSaFi7BVtuO7ulLDhy3drPxGZ62G8VzYqsgPJmN7tZu/a1r93uda97NX0giDMOJMMnPitjXxYfKl/1JMN2baITyEsGXxuT9GBXOXJtcuDp3yk/ST/3nGvaJJ8cXYoWxuMb6SRNP8gH2smWysMroJNu5YsH463KJ+kBTekqGWWtHBon9b20PPa0xSG9QPPfAXhgDnwOwFmz6M48kKQPRsnGio3AxABkZcfgYAA1Qbi4/XL9pV/6pb5HwZK4wKUtDvIGJr9Ereb4UKi9FH6pWvnxK9syPPDL2+0Fg7glfXsT/EL3a9cEY9AABjBgIPErVJ5bZQZjKw7nP//5+60Jg9TChE1/STalt5tYN1Ct421X39Eqlwz/mTiS9Nsw9nyYsAUbVlMEGMAqjn7W//rR+cJn+CZUgazVD0Dexlh6yZtE5dszQ7+gWVpg7PwRDNMliLrKVa7S7DWTL4CyKuLpJbQ67dlxTtmDRtbETRYW8LDFrS6rNwJn5d0+ZYPbXFZH7DFTn/Y495P0oCMZ2HlutZFOKy/J8JPgyEqYc12goH3259i3hifwEMQIQgQNfhiwwa0r5zcZbbS65PpwnttELAixSkROnYLBJH0STtJXWwRa/GTPE9180haHfvKDwt4i/n35y1/ebyfzM9/zWZL+jiJPT7od6cEFQaPAxyqdftYWdbvOrFLJdx7g8QesD/iNv7UlSQ8OnQMLU3qQKsAiT851DdBkirYapb5klNcPgg3lyLBbfTU+JOljgHoFluTVZ6ySTtLHNzbxkXJslaf96lcWL0lz/mmneqyOOQfQytOdjMBKuWTY6MeevWLGJ/az1zlApiAZ50mbj/164EgOfPZr/CxwdHjARV0Xpws+SV+uTtL3WBgoDCICHL9gXeD2GPgla/OmX5kGSLcQ0A9+8IP7t77ufve79ydP/Gq1tG9jrI2fnoixnO4XsV+qH/nIR/qTMpbO/SI3+PKcyQC298emaGDyUL+JwCDPLoMk2bK92jJtV/FgOpONQah4ysurNGzQw9tNkGz4hk/0EV8YzE26bvfoIxPsSSed1G872Zul3+35sprhNpTzxm0Zk72gwgqG1QIrJoITK3gmHBO688atqMtf/vJNYE3eyuKv/uqvNvsn1A9OXqykCKw9WUjOrSbnnSCYfTe96U2b4FmQ7raPAMJkJJCnS5DNRqs9bqOZ3E10bBMQWW306gR1Cfq1H9b/Vl0udalL9Vt2yrm9IXivc0/go34bg+lQn4na6hAfWI1yLbg955t0bovZo2MVRsAkCPM0lw3N2mKvjSDEShXb+FNgxrfOeWntZptVGno91cU3ghP76KzguN5cJ2wTdLJTMMTnzm+63ObSZu1x3QD63TKTJxjUZ4IP54MAQOAgWLDaoQ88vKC92i045Rcb4PlNgKf9fEHX2972tuaHEVoApb8Fk4IG55Z+sveLj+lQl2v/4Q9/eF+F0k/GI21xm08Z44i+FOS5RSg40hduOQqsjF32V6nDrXZ+FQB6LJ+fnUva5fyQ7xYjGeOMAMjGfAGOAAjP+ScwJafd+jBJc75I60N+dA7pI/6FZ9i/B+bAZ/8+miV26AEXYgEVLlTYhWqAkwZk/HpxEZusbNz0QU+/qF30Bk4TlgHWUq9f81df3BbzC9tAa3XIL2p8v7QNfuT92jKg4ZO1x8KvXAMmvUn6MrdfwfQJjEy6Blb61EvOQGOQZl/Zrw0gGTqSyNonaCcBkwSsfOkt3fjHOlRb9YMBXHtNkCY5txo9pWdCEjxUPwpGpW3+9bSS2yn8aOKwT8Qqn9UbWPBjojvllFP6KxEETCZrj0Vb+bMqITCwKditJf0C2OH8EiCozwognc4Z54SJ/apXvWpjhwDDJOUJKeA8ZovAwETMRoG5oEh9JrX73e9+zeTrfNVWdSbpKyQCdpO1dgm6rY44F/koSV914SMBhzaaTO1/sxfGqpCgTmBg8nZOmYAF/yeeeGJ/QIBd7LRS5VxXl7ImcKs3AjfXktUpwZ9zng8FWIIhvvPDgG0CjFe/+tWN/1wz6nZry/4d+VbSBJ9J+qqRQMZ1+axnPas/dOC6aosDX1mTvLr5Q6DKl64/aSAA8UPI9a/PPT13k5vcpK+y8Lk89quTjexll3YJzAR++kPAoR3sdutbXxsT3IIUpOk3ugTC9nnxTZImWKMXz7nFx1ai+ci5IgBmo0DFOWE8Ict3AnYb5PUvu9ipj5136nQ+G+u01/khoGajwFed5z73uftKlrFi4bL+g5FP+C4ZY04ysPwZtueBOfDZnp9mqQP0gItzWsQAbsLDdxEbwCr4wUvSn/Lwi185eX4FCV4MhH5dGTDpMWmYMOlLxjI0nfKKTycdBgh8ZfzawjMx0IlvMiGrTvoEOuToI8NO9cpTruSkgbKgaPkF+PRUurB6S55Mkj6It11y8Cu/JOmvJ9BsvtXXJgMTjwAInaQHp3xmAhIIJemrIvrGrUgTjSDZCkQyzgerFjb10mv/i0mu6rHSIViwcVb/k2EPGugb9ZuU2eQcMuGxK0kTnAukTGp0skl5oC6TopWo6lvtEDzhC1y0BS8Zt7ZMoGwic8IJJ/TgQNvYwjbYygO/sU0eXwjCTJjS2ofHF8nwq8mXH9jIViubJmh2CgaU10Z20ksHO9gobaVM2mRNhp0mbKtA6pTntpn2sIP9gjq62Y1Pj/pN5lYs0HyqPJpOetQlzS/sY4OVE8FUkqYdfsDQp1/Vh9b/Vnv5Rv7xxx/fzxf6lFEXn1jFg9XBB9qqX5UH7GW3vqXL6hP/abdybHe+aIfzjH7lBbZsJken80QdZNVfuthFD7nqJ7S2q18ZbWYbvXSxxa07+8L4Nhn9SjZJf+KP3fzAZ0lkzbANDxy3DZlZZPbAQXkgSZ/YDQIGPBeqC9aA0RYHnoF9QfZlXBd+MjY6ynNR4ymvHDDg0qOMvCT90XbySXp9Vc4AjA/IGnBgg656DY504SWjXvy2OJKxtKwsfTC5AmkgDbNtHchbqOuPAKs/GZMeXrK7Biz9YTLnT8D3/GBCsMpRaXkF+h4tLxm+40c8vscH5EDlwfj0gyS9D9BAX9EBlJPW92xUFh+mI0k/r9riwCO7ILs+aX1MDg3kATztRRfQm6TrS4ZN5EBbHMk4n9lEL30gSV9FaYsjGeUW5NIGMnSwTRuS9DrwCpJxvsnHa4uD/AJ1PbA0G+Wj6cXHS9InXXnsS4YdaDIlm6TXXem256g0TF9htL5M0qwAubUmwKjVYPl8sUdNX/1gA1A3O+WhYXph+fwvTQceunDxpNFJevCkHF14fFVlyOEDeVVvkr5XC58MefmVxpOmt2gyaDJoeeqSxpcWBLk1p+2VR498ckmW/YY3w/49MAc++/fRLHGQHqgL2mqMzafeQmqTKPB4uX0S9h745hJeYXke33RvHF/afgD5+NLFLywPTad63Kt3n93TMVP5otWLrjqUUZ4etDxl8eiE8eACaSBNpkC6AM+eCwOWFSQuNWAmQe4qqHbXeVHYaomNtpyBl4wBHY1XIJ1kOTlJ01mTAB+TxQfSMB46GXrRAB9UebJoUPlwMsqRJQPIADyQDLtKPgl2DxSS9MmarZglA9OVpAc1JrvSmaS3k0yS5kgGXqUrnQw7qx58+kAyyibpQUmSXqf6gXoAG9riSNLrV1Y+qLySk1e0/AK8hYpePhl68MjjF+AVrSza6ohbU27NWT0RuKhXPnlYkITWziSK9boQ+CAZQRoZZUCSpVyS7ofKrzqSLP3SFsfU5iQLzvgrfXDVhx65reuepukhJ79wkm4PuWTQ7CBjRcn+IiuQyuInkbUE5SQKo2fYtwfmwGff/plzD4EHXKyWiA1mNlva72CPhf0W7vujgV81MD4M3P8vvrR75coUDyYPyy8gg28jpzz33r3tF00HvTD5kkXjkQFoefiVxkPjFUgXFG+K5anbhkwrVZawudWvN3jncHSWdD7UoK8FBnSDNmwyQ+MXTtInBjyQBOo8elblkvQJpy0OOheop5NRThokI52k60qCvUk2Sc9TB1BfMnhFK4SGk0CbdMhLNvgEkpFGgyR9ok0289uaI0m3SVaSTXW1xaE+kGzILdh7/SVZ8vgp2UgrD0qg6CTLuisPTgJtakOSbltbOZJ0HUlWcjaSfM0mq2+4yZBN0svikYELkvT6krR1R5Jl2Wl+6Umyz/JtciQjuFQWCJxk81My6mE/Hig+Ohn5SSSXkIx0km5nMrCVniRdDo2gD6DVk4x86Rn274E58Nm/j2aJA/RAkuWFa5IzMLiX7cmWO9zhDs2TOjZd2oDoFz66u7n9kQAAEABJREFUeL7Ngy6QB/DtkUDLg6XRU1y0vQtkbJS2H8MvJsGXPRSetiEnX/mCSsOg+GSLhuVtBfILlANst8FR221etIx/gC49psSdD9MGSdcgnqRnJQPLw0hG2iBPNhlpedIwSLI895Jg9ckMUXJJlrxkyKgHtDVHkqXOyk4GbzWdZJPuJG16JBvpJEu9ZRtZbUyC3ARkQDGT9PLSSXq9yeAlaY4ky2AkyVKm7TnoS9L1JOncJD0tUfnosqt4SZb6kg1aPkiGnimdpDmS9DqSDcz/SbpONGiLI0nn0dMmR5KeSrLUhZFspJVJ0ssnG/xkM90WR7KZl6xPL0T3+ZdkW/W1xZGMOhZkbwMM2A3QqzDlJ6N8MvCq7Jxe74E58Fnvl6OSe6QYXQMWe5JAzcY9Tz94XNQj6rAnY9CengFogC6Q3gko7ykNT22o5+STT272C3iiRd2AXnLwFPDAlIfG2x+Qm8IjHvGIVoB/yimnNJswBYTJ+NWYZNOg1x22y/8lwyfJ8FGdU0m6Z5KBe2KLf8n+ZbYoul92cmh1J0NfMvB+DTgEAsmZV9d2zdXPIMmmayJJVyEPkYw0+mgDbQBl95TGkzY+AOkZDr0H5sDn0Pt01jjxQJI+gLmYrbh4WsITGW75oD0pU+CpClBpWHodyNsX2BAoHxbweBeId2d4yaG0+uWzhR3kqh78guIVLv5WuOQKr8oJepIsfxG2xWGA458FOf8dgAeSHID0oRNNzvx6k1FnMvDBtCZJvyYPRsehLptstsmqRpK11STp9idZm78VM1kvn6zn70tPkh3ZsJXOffGTLLOTDXrJnImpB7ZFz4HPttw0Cx2MB0zqSZYDRZK+/G7pvB3iQ10FVAsqbIy0ydhbVQU/3kMiz6Pt03020vhToGuaPhB6tSw73KM3qMsDSQ5E5TEhm4w2J9l0TiRbp7dqeDLK7Ct/q7wpPxl6kr1xySUjr9Lbwckok+wbT3Ule8tO849VOtm73UmWPxKSQbeDOJK96zgIdTsqmgwbqnCykU426NX8JMWa8UF6YA58DtKBc/H9e0CAY7IXZCRZTnaCkiT7V7BDiQosvKHVy8ikfX3a5yjQyag7GZh9O6xqW8XKD0m6DxRiB7ybIUlvfpLul2Rv3AX28S8ZZdaJJBt5yaCTzXhdueIlQ7bSZzVOjix7DoU/1l0HxUvSq0iyPD/kgSQ9b8t/hzEjydKenVSTbC6fbKSTvemd1DGXWe+BOfBZ75eZewg8YGCixoRfIADCB2j5ybjI0SAZ6SSSayHJctBJBk0wCdRBHcCHT70J12qLVR2rPx5xV38y9pBYjUk2ynYFi3/JZl6SvepNNniLIsu/ZIOfpP9yFVxN60qGTNtFhz5ZbW6SJSsZfTKVQxcsBWfimPRAkn6NVeNcpyBJsXp+Ms6TJfMsJpJ0u3ZiRrK5bJI+Xqy2u83HIfHAHPgcEjfOSvblgZqwYHJJoMMK6jJoCLh8tDEZdSZp3t3jO02CoKkRHklVbso71DR7BGDqEQTRj4Z3CySjL9a1N8ly8kiyFEnS+cmY7PgMlAB6CvjT9B4aewlT3pReCkyIyl/FE5EDIrejp2QontLS+4KpbNGwMjBA7xSUB8rDBdIHC8noZ3qSDXpaR9EwuQLpArwpLX00Q7UFrnagp1B8GB8GaICeYXhgDnyGH+b/h9ADSbq2JH2ykkjSf8G0xZEMfjLwgnVI/5INvT5V4btGLvwCn79wu8vLFPEEIG67MUIaTjZ0SB8qSNJVCcoEQEm6X5LBb/PRPZCknztJNqWrfwr3zD3/8KagX4FsfPhIgHW24E1hX3aW3L5k5JGDC1bTxd8u3l95+QWls9Jw8XaCD7b8Tuo8K8ok2XTeT23gAzDlzfTOPDAHPjvz21xqPx5Ish+JMyfbhxi9MTpJ/9BjDRzexvyJT3yieYuyICRJD0DanqPk9iRndIR4QL+AZJxfaFDmJRt8q2v6Vn6ywZcGSfokg1Y+2VhNksYvkC7AW0cX70DxVF+VnfJWaWlQsqs4SWeRAcnmtEz8KeBtBSUnHw2DKV3pVd4qX/4U5O8PyCcbbUg2aHkFq3qS9P5d5R+N6WS0JUk3X5sR8DqY5qGTUQ49Q2tz4DOfBYfNA0kOm+51ipON+pIxifmUhI8NXuYyl+kfQfXhQC8z9KFBKz8+SpoMWas+yYaOdXXMvCPDA/oKWNEB9k3BeCwsGgbFl7cdqMlEOVDpwnSg4Z2C8lPd9OCtQtlfsuT2Bavlqxw+eqpPmi55BdIFeEXD5LeCVVnyU5iWIwvW8fBXgZ4pr9IwHat5+McqVFu1uwBv2q/S8mB+KIyeoc2Bz+QkmMnD4IEk/VdXksOgfWuVBgEX+13ucpd22mmntQc+8IHtQhe6UPMiw9/5nd9pPllxk5vcpPmMRpK+2mOgAG0+jlgPWMFJRqCqfxlaGK3/qu+Ln6TZz1VpckAaJOnnKN46IENvgTRIsk58WzzlCcL0srlAGh+gS04aJOnna9vPMfUVPcmwlw6wn+Jrs5XbCtYWWDCTUS8bVstO2yy/YFVuoaZ/iJP8VAZ/N0H5RZuTLM9bfL4BaD6CyYEpLb3bYV7x2e1nwDHc/iTtohe9aLPic+ELX7id7Wxnaxe4wAXaZS972XbFK16x+Simb0NxQZL+bqE2OebBYuKMI4Q0oDPFpK5/Ku22VpL+dWx8aatAZEESqEOyQXfG5F+SPpnQMWH3SRcP4BdOIrltUA5UgWk7TFraIx+WJkcmGfVUnnx5+4NklCNXZZLBoysZdJLe7iREO8jvxORfspGfpJep7GQjrSxIBi9JD9a0BSRpDjLVzkrjTWlptgOy+hVdMjBI0u1JInlMQrK5bXyz6pNpw5PN8tO89fTu4M6Bz+7o513XyiR9sjJAAvt8OKEGTQOGdA3C0uSk8Wc48j2gzwBL9R2cjIEeHyTjPEDLhwF6HcgD07wkaydUcmAquxM6SQ8KPFUIkrTpcaB1JOn2KgeSdHV8JF2AiYYBGqDXwVZ5SXp968rgKbcOyh4yyWYd5PFhULLJkEsGlgfIFlQaBsU/FvC0PUn6eSPIL2iLg0ySntf2HEn2UDPigTnw4YUZjjkPJOmDsQGhGud2R5JK9tsffi3hC3hADbBLoZk4ojyQjP7TT0maQEEfJ+n9rQ+lDf6emiOHR64aIq/oZH1glKREOqYjyabJhJ6CtsOjyrOTCvWwvzCec1R+kr4qmQzblG37OJLNcnSWeDLykoGLv4orXXUlm+WTzWlyQLlks2/Vn6T3U5LeFv0CVvPanqN0yecXfYpO0iX8kOnELvzHN1Pgn2T4PEn3s/OGTJJd6KGtmzwHPlv7Zs7ZoQdcbAVUoA3eAA1cjPIKow8UlF2F0qEudA2MBgVpdSfpE5hB1KBbeW1x0JfsfJBQXh3wQl1fdSpauvLw0OxDy9stMG0vGqy2nW/0oTw0TCZJw9dn8F/+5V82G9iT0Wc1KX784x9v8sh4dcE3vvENxfutsE7s+Uf3HrL3FToZdRT9H//xH72OL3zhC73uJH1SkQ/oYJ+6pNEF0vqYDLowOhl6tIXd3jD+6le/uj3+8Y9vz3ve89pnP/vZXo/8ZExoP/7xj7udpX+K6QZTXpJ+rnt68V//9V+XwX4y2si2tjiUW6Cuu2iYLvyCJJ1Ujo/f+ta3th/84Ae9jp6x+JdsyCyS/Y+eAnr/7d/+rXnNxO/93u+1l73sZe3lL395O+OMM3r9ybBNQWX49fvf/347/fTT29vf/vamHcmQ4TcyBUm6z5QtqDxpNH1sqDTeOliXjwdKHj0FfLoBepqHxgfyCvCnUHwYHwbJaBsaH5Suf/zHf2wveclLWr2hXn/LT0YZ9AwbHpgDnw1fzNRh8IALczrQVBUGzrqAC1feweBkXOgCGnXTlQTqg3MNlBjJ4Ku/ZE0y8grkHQhMy9FZZfkA4E1l1Edmyq/8Iw8fGov0AU3arO2AbwAewEvGZE9WGh9IA+9oestb3tI++MEP9smu9MoT7Lz+9a9vgpa/+Iu/aN7eTQeZZOiVpg8oY7JIxjlBDi9Jn2jf8Y53tPe9733NU4AlL7+ALmVggG8lEazy5QF5wLXw4Q9/uD30oQ9tXr/g3PWSzVNOOaW9613v6m1Lhs3OF/pAMmxlDx1VL91AGmiXgOFpT3ta+/rXv95XyfiaDnWhSz4ZOouXjACj0upSTvDxxje+sb3whS9sf/M3f7MMWJJhJ3vIqV+ZJD3opCdJ8908gcxrXvOaJoA6YxH0POABD2iPfvSje3v9KGET++jhe22g6yd+4if6ayiSYWsyMHlQdcIADxSdDHlpUHlFr0vjAfWvk8MrIAekyRctjV4F/ClM8/ErXbqki1/nA3+5Hp75zGe2b3zjG02aXJLuT/QMGx6YA58NX8zUYfCAC9RgB6a0qqQLXNQHClV2iumQhg2YBk51J2MAL776QZJlQJTsf5Cge1/QJkeSSar1yQHDZMcOdJI+MCWR3DXAh/qnGpykeb2AVQ+Tsw/J/sM//EP3mdWBr33ta83ATp7/rOYk6Ssw9m8JbryNmyzdJnuTL/o2t7lN39CepFkx+eIXv9je/e53N7+S6SMD2AOXfgEVG+gRQJEtEJiYjGu1SX/S7VtwghefRElGn7KJfSZu5yJgs0nL+flP//RP7Z3vfGffbP9bv/Vb7VGPelR7xSte0W5/+9u35z73uY0s/epWFm0FxAd3+YFf8AV3AihtkBaQfOYzn2kf+9jH2pvf/Ob26U9/uvGv9iVpX/3qV5sAUf3K8JlJk68FJtr25S9/ub//ip1J2ne+8532kY98pH3ve9/rvhcIsouNfKLfPvGJT/Q8dpbf0ORMyEl6X7LxIQ95SHvRi17UvF39da97XW+3OpL0vleOXT/84Q/bNa95zXb1q1+9/df/+l9bPZTALv2WpF9H2qGeAmkgDYMkkj0Q68QW/9RNvrKLLoyPngJewZRfdDLqli65KS5+Mtq/mmaT9gLlpMHP/uzPtvvf//494HEeJlm2Tz4gP8PwwBz4DD/M/3fggf0VScZFnmQZXLQ9RzImLYOfi/JQQumETVrJ2Aviqa6qR17RBhcgjb8/ILcOVsupm14gD06GLdxg8Co90rsFtDlJn1CnbTaJ3/SmN22Pecxj2qte9ar22Mc+tn3uc59rggjL+CZt8ibnO97xjv2cMim6TeJ2yfOe97z2hCc8of/iVUdNjs9//vP7Z0pM5k960pP6BGG14XGPe1y/HUanvhGICFJMxqeeemqfkO93v/s1b/g++9nP3sjQ61bUM57xjEbHne50p16nYILND3vYw5qVEJPQH/zBH/Tg6slPfnJfGRF8nHjiiY0d+l69yglQBC2ePvyFX/iFviIjQLjvfe/bnv3sZ/e9MOoGyglI7nOf+zSvY7jtbW/bnvrUp3adVqV+7dd+rQme+Op//s//2W+ZCbgEROA5z3lOX/3isxve8PtCdGEAABAASURBVIbt5je/eTv55JP7ytL/+T//p7n19Bu/8RtNu25wgxu061znOu1Nb3pTXznTPze72c3ajW9843aHO9yhr07xmeBG29mEzy6286XVGTbzW2HtFrAoq4/gZARD2m0Sd70kY/J2Heln5UGS3hdFJ2Oc4Z8CdYBkyKpfHl7hZHNekh4skCVXmDwaxoenaTyADyfpQRgakIUBuuSk14F8UHlo5ZL0c1667TnQ/MCHgkN9cY5znKP7J0mXSrLJns7c5f+O2+Xtn5t/iD3gQkzGhYYGqnBBvv/97+/38g3MJinL5LD37GwF8lehZFf569ImTBOfAd2v1I9+9KP9V/QLXvCC9tu//dt9Yqhy5KYgfxXIVv2rWB557aJHPuy9QegXv/jFfRIxiPOJAR02cMG7BZwTwGBdbU7GaoJAQOBjyd6kaDJ37ljhgJXjLxM7WT681KUu1QQcAhmTrZUNeuUlaT5QazXJioTVCEGSwOW85z1vs0okz4qFycUeGytC+tBKhBdfmtT1GXuVFyCoyyrFgx/84L5KIV9gIZjQ3/e4xz36bTErIP/8z//cyL30pS9tl770pRv92mC1xOqFQEi7/tt/+2/M7oGP9M/8zM+0y13ucssAUf1WqZzT3/rWtxpb73znOzcrJdohWNEmwZ9giM9+9Vd/ta8cacflL3/5JhiyV+npT396u9WtbtVvU6nnKU95Sg+I+M8q0S//8i/3PSPnP//5exDKR0984hO7L9XrfOYHAYwVOv101atetb3nPe/pe5To1G7tAOT4t0BbfvSjH/Ug97rXvW5TH2yFi6zAR/+hlVcO3R20+JekBwFtz5FkDzWQMmCkWg8E0HgADYqG1YEH0Gyc8pMs9ZQMnKyvWx8nG3nJ5vLKrkIy5NUrLxllpJNB4wM8gGavvv/5n//5ZtWx6pYvj8wMGx44hIHPhtKZmj1QHkjGCof7+I985CP7r3gDt4DAIAdvFwQVYCovPYXKM3Ghf/M3f7MHOIIuA5mlexNaBSnKkgN4U5C3Cia1fYHyflXDgittBIIeqwgmHhOzgYk9yebBrPy2GzAfJOm/srXXZHn88cf321IG8atd7Wrtu9/9bvv2t7/db29YDVDG6gt5EyH6lre8ZTOxCyq8mdsKkUDEoG8CNRmQNaFf/OIXb1ZVvM9JcPDwhz+8/dzP/Vx/x5My+saqk3c8netc52ome4EEPQItqzKCGJP2H/7hH7b3vve9TQCgL70N3GqP/lbW6sgVrnCFvh9FoOGcvNvd7tZtZRvbTUpJ+iSujiQ90KGPPYIiNPuVkf7GN77RHNp5vvOdr5373Ofut5+srghKkjSrTVaDBD58crGLXazB3mGlvNtjbHQ77xKXuES/zSiASdL9b1XnSle6UlOOrCDESpMVIv4+4YQTGj+xWTv4054qqz5uDyp/nvOch5k9WCCXpK9e6UP69KdAUdClL+5973s314hbbUn6bRsBqeDRRm/9q63J8BF/tMmRjKChWPJBpZO98+WxB572RZXDQ5cMmuwU1vEqf11ekm2twCR7y7GndMOlHx/Nnw960IP6hnP5zll4hs0emAOfzf6YU4fBAy5Kv25dmAZOg5uARIBgKX+n4O3Lq2WLZ8WgaPhZz3pWU6df+tLowuhVPZUmcyCgnLqUQQP6/UK218QEUL+E0XyS5DB4/chVaRJJ0idE54Y0a01yJvlk+MPEb+DGg8kCTxGRByZPgQdfkknSBADKCBbgOvfIuA2gDL4JWhCgXnlJmnxpupP0CcReGPLsFMC71SX4tXIiaFKvOu9617u2U045pd/eco7r85/+6Z9ubp1d4xrX6Lft3KJ77Wtf21d1tE//C14ED2534SWj/X65C6K0lxxI0ssKvNwGZI8VLwGNdtnf4Zaueq3S2ISsLcrSLeAAeJ///Od74OYWiVtaF7zgBXsQahWKLu3lF7LKowVB/ImGtd1KlYBOUC+o9GSRN6bb10RHkr7nhx7lAJqdVnnULZjS1iR9JYu/y057kNjjLetVVt/Swa4C6WT4Dg3kJemBJbotjiTLwCMZ52GSLtMWBzl2F0Yv2P0vyRLjkylI0toiVzpJ9+UiuelPu5KhY1PGFonSlYwyyuPxA8wPSfq1RIVgVYD7yU9+UrK3KdnI78z53/zJivkcOLweSNIvPheqWxfepHyVq1ylv03Zr2e/6i2Ro21c9B2tgsqTD6Rd2OToIFd8eWhQNEwWkFcWJgOD4sFAHlvoLkwPWXkFeKsgD099aOVhQPdFLnKRPuCagJL0X79tFx4GbM0WxCTpE0SSvqpj8jdom9QFHM6X4xerQCZwE7UVOxuBawIw+VrJwTfRugVmAqefn9UFm6TcNnKbyaZgQYu9KzbqChbIm/D1kdtZbPjSl77UV05sDmar4ERd6rT359d//debukzQdFgBEjhZRTKRC6psgNYWgY9g6IQTTuirM0n6igb7LnzhC/dVoDPOOKMHIlZytMUqpODHpM9+IKAhL1iyqiJwOH7hH7eKbApWt5UW9dvbo41sM0Fa0XG7T3BiH41gyX4egZOVMKts/KCtML9pKxuTNLfKrPpY2bEpWn8kaQITAZi2u9124okn9kDnm9/8Zu9butgOJ+njgTS/aR9fK+82WZJ+e68tjiR9Jc6qleDKapwgl036za1PQSqb3NZDayOg2/lDv+DMbW71VJvUJ+CzgqYdgktyaCuMi+r7LUnngLFLW9BkBMzOI8EnHVbNyKjfyhRb+Fz9bJFXNLvcrmQLGW2xd8otRue4OvhTGbrYwv/OIec4vn6mT3l9BVwPSZo9bILQG93oRj0Ywleev7VphuGB4waa/88eODQeSNIn9yR9gEtG2sDrojfwuHhhA0VdvNIGMgMbnjw8svhogw7A88uTPlge+SpHvtIGFrQyhUseD21gUIZuaXJ0lX5YHpC/FVS+8mjlyLJRuu05BIBJun8MSMnwUdslR5I+KGtuEqin+YrPTIBve9vb+pM717rWtZqJ3qRrD433xpATxDin7EHRx4IO5QQiPkciMEAb+E3qAgZBqQDUJmO3gkxQggYrD8lYlbj+9a/fn64SMLDBhCeooMutOAGwOu2p8WSYvv6lX/qlPsHrVzbYc2Nyu+ENb9jU7daN+ugTcAg2tMH5Z9LCc9uIXu2wpwiw3eqSfHIc5badvTmCF7fVyLFRnv1rVhM9Eu52HD+YyJ1//CVwE/S5teWJMW0QXHmfDhkBluCHzVZXtAdtBYGv7Wuq23naeclLXrL7SsCjfv2j7YJPt/n0nWtLnvMcDaT5XF0CEG0QTOlbK8Ju1yTpPwzIW03jAz5zHbFVPa5Zfa8f+ABfECFwJat9Akh9JNAVMJOxEuYccBtVECOIs2fK2OP1AQJP/hbwWr2iS+Dhlps6BeducQpQBFSewNOXbMEXbKmHrwVrdPEN2riivKBUfQIn5wabnDPqsNmdzZ4OrGCHXW7Xa7+2CJLVkaSPt21x0C2Q09f8VrDImv9WPDAHPisOmZOH3gPJuDiTzROeC9OA6oI1EKrZAAnkucgNACZDPAOIycBAJA3IKVd58ouHXzJ4ZEAyJjmDlXx1KFd5SfojxFYA2ACSDdvppa8wegr4oHhJ+iDeFgfeAu3qv/JBMnyapPuDnwUsngq69rWv3fxytUfGxOo2yq1vfesmeLEXxL4b/eP24SMe8YhmVU05ZQQz17ve9frmXecVnuAFbQ/KLW5xi2ZFz+0Yq3L0OA/0vxUm75OxmqLMPe95z/5kk4BI3epRvwAKLYhxW5MOK0DqEqQJTgAdNjqzxx4VK0Welqpzz/nPH/I8CeapLI9t259jk7dVGbLdQYt/ghG2C4jotanbHhkBCZs8QSaoEazYN2PzM/9ZAbBfiU0CHx/ttTpgNYX92mmlSBot0BNkVR0/9VM/1R8ld+tW+z215b1AbBb4nXLKKc0ePvq1UZDEl8m41lxfSXqwr732Fynj9qAgScCjLjrOec5z9n1O5Nri0Df6Tv8AQeztbne7xib8ExcrTD5AjOZ7q2r8pL8EqvqGLepBK+8c0F5tVN6KkryTTjqp8Y+6rdLJo8uqmLT+4mtBnducglU+ZqNgkbxAXbCmbrZou77Rl3Q5P/WH+vSNttMFrBbLl+ecEVwqj3auotlHTn3qXbio/9U4JoDFSMZ1hZ5hswfmwGezP+bUYfCAQWQrtS5Sg5mL1gBvYChsUHBh45FJxkSJNgAIiKo8/crhJem/gsjgqT8ZtxbIKa+cfLQJt2TQBlSDI5vQVYYsOentQsknaf/5n/+5LIa/CsvMXULwJ0jG5GjCs6pisjABmUD0v8nGBCMgMLE4HwQi3GQSsrHZRGRisskW3+SgvD62amHFgC51kFXeBma6k/Q3GpNV1iRaMm59KUeXCYm8X9SCFxO+AMEER4ZutAAMtsLifFKPVQy3pZRxjprY1OX8VBac73zna9pnIjTRmYyT9KCZn9rigJU1kVslAuxSl3ZKo+nlF3bYEGyS51MBpXMayBMkCRbk8yu9gk2TqrQJn80m8mo7+5Tle8GfPiMv0BCcagN/Lcztt7y0jd3SwHnPRnr1mbayTb18mIzrl5x26Bf9Z/XGqha+duCzix757GU/u+Tppwoc9JMglLy2Cxz4RbBR7Rc4CVCsprHZOSTYQPMxf5LRL2zVbiCIIWNMocv5g2aH8ycZG8YFo9ov2FIPn/GD8xoWDAqOnAfktIstSfptRit4+oAt+kV7+TVJ31fmaUX59OIDepL0FUn0DMMDc+Az/DD/P8weMFhVFS5IaYOFe9sGI3kGFROFWxCWiy1fk5MnCMFHK5+k3x4xwCRjoEwGNugpB5Io0i98Ew7AB/TIVL/Bwj12S96Wl9FkrC7B5JKhC12QpAdZyWZc+YVLR6V3M9bvSboL0AjYxG0FRTrJ0q/yTIDF11cG+GTIyAdTHloZfMD/zhXY+SEfJOnnBt3Ohyqj39F45ORXOkkPRqTb4ii9Sfo5iZ+kr27Ia4ujzjvnsfrpXbC7HlgaqJcsHjmY/W6xwEn6akiSrl9dysF0qw8Nk9deWBuc5+i2OORXHtp1p1yS7g95SRaSrdejfJKeRstnX5LeT/QCAvLYhMYrOWkgH6CTdJ9N02xJht4kfTO3QEdAqe/J0gv4Khky+OpNhk55eMmGzyqt7imwkT48GJQsv0z50nSri5w8vCTdV2U/v9IhD6iD75SB5SVpDjSdMMCTVoe0MnjSgK4kPbCUDwRUVvwEUGST9L5Ez7DZA3Pgs9kfZ2Zq19WVpA+S1XAXL3CrC8+g71eLZXK3L1zE7tm76G0q9Yi4DaMGcAOHMjXISBtoYAMDepqnniTLJ37kGSzwBVzuravP5lD7I+w7cP+dLkAu2Wy/+vcHSfYnsuvyTQLlU32LBn6tWxnhEH0D0MkYwPUBnhUPkwI90voclgZo55JfxOSS9I3ERauLHECrA80WdQggkvRJLMlyYk7qPfTDAAAQAElEQVSGHnLqKFlp5fHa4pBWl3SSZaDinCS3EOk64WScH8qA4ikLyj7nPJ3S6iUnTSYZdZQf6FEPWXJkCqTlSZMjU/qk8ZP0CRNNXj3k0CBJfwN2kt4Ocsmgk+EjOpVznQHlS04emi40IJukBznJ8Ik+TIZek7rbf1aISp4ONLuVh6Xxk2wKKvm+bGiLI0kfi8gCeQt27ys4GfXyVaVhUPUk6X5SN/2lRz+QA0m6HcrIL1AfOhl91xYH2xeoBzPJsE8aqIOOZPCTYHeQJ9hx29dqGzn6k/S6i27zsfTAHPgsXTETh9MDLnIXIJyMi9agkoxgRN02dtpUaonYkrmnJgRBVn5sHLRZ0CZAAwQ9AiYXvQsdxjdYkpVv+VidJkCyFchIJ+kDX5JmA6jH3202POWUU/qeDi889KJFg5hNhPQlYeYBQZJej0JJoA5JOj/ZwD1jF/zTT8lotyBD/yXpkyh/cwEeDEycgp0kfSCXl6QHJm1x6Hs8fa2fpvpNSM4zkGRZhlwybECTowOwQTrJsj465SXpE1NbHNLklEerf8Hu/UoHHiCTjHLa4RyVTxYoRweafDLsUidgOxmYLjJkk/T2KCt4Lz5/0Y+fpAd9bc9BX+kgI00vnIw+IJoMG9RLL5vRyiTpT1vhlSyZAvrIqse1VmWS4YOyS53KSyubjDrR+MrD5IDgTzvpVId+h0HJ0qWM+vGVw0tG29B48tBVlzJAHj4fkmE73Ulkd6h6k3T/JyMvGem252ADUAegVxYaVpc6yEij5eFLk0+G7uIlox1sSNLPz7Y4+MRqGB1spmfB7udq0dJHHpw1Fs2Bz1nj911Va5I+QLQ9R5I+ObiwXcAuzCT9DbTuX9vgaNOjzZ0CH/fUBTMGIPfk3YayOdE+A4/teipCnidDrBi4f2+vg0dO3W/3IkH39+0lsDHTUxGCIoOJX0qenvCEh08k+NVk46ZAyOv3mWwQZGcSyW1DMgYp7QQKJgemQ5ljDQz0SfqvZQO2tL4QFGhrnQ/JmLT1LT4gm6SvDBjgk/TBX3m6pry2OPgdTz6Qpp+sdDL6Y0onG7yFin6uJulYuoAeukHxpnrkJ+nnvjYAPO1kR5WblsED5JJRVpq9QLm255jK8As5WXCS7pe2OJQhW/xk+C8ZbVL/qsyUlwx5MkkWGltvExl6k3TfyAfqkWcSnuYn6eXaniMZ5cjyDbZ2SKOVhaXRBUl625TBU1+yoYt8QbJhO3myVYeySbpNaLYnQ0+SHjDitT1Hkk7RoS96YvEvSW9/km5XWxxJ+jmaZJEaf+pnV5Iul6QH+86HZIOXjDLqYGsydLEFJCO/8qp8MuSS9DYlWdbT5mOTB+bAZ5M75sSh8ICL00UJ0HTCybjQp7RfKVZiBDP28NhQaIOqgcjGxJNPPrkPQH7tCUDsCfLIqI3Pr3zlKxsZj3l6LNYjngIifJsPvevCo6Pe1CyIwrcJ0uO29FsFsnfCI63020yIb/PjiSee2ARWVpjYaMCatqfaVFibgDRIxuCEphNONnjS5AF6NwK/JOmTBj8k6Y+w84U8E0ySPnjzP8BviyPJ4n/rAzy5nlj8q3yyQBpO0usx+eAlWZZVPkmrg3zJJOnlklR2n9DIJHvzCMkDdEwhSa8TbzVfuuxIsqyTbDLSaHJTUAYfTvbWT7byYZAMOXnJoFfLJ+l+Jw9MwlPfJaOvkiGXDEw2GfaSTwadDCxfXepui0M6yYJqvc3y8GAycJKelwzcFgd+ycHJRl6S7uckzSGfriSdr2wyaHkF+OgkfcxBrwI9oC2OaV6SrhtPPigaLkjS2yKdbPahMsnQUzQflixcwFYg3RYHDIqXjLF2kdX/knQ8/xseOG6g+f/sgUPrgWTjQjOpAb8Ak/QBtS0OgYRbHYIYT0csWM3LuQRBAhLvJPFODUvqIBlL7G6DeezWEx7kDRLeCWK1yPs9rNbYEyCQEdB4Qsebdq38eGzYrTRBlMHcYGFwUad3YAisrC4JjtxiU57dBhT2kYeT9AFsldZOvBm29kCSnslXIMnSl9I98xD9ow8k2bbGJEt7poWS9fypzIHQ7AIHUmY7sgerM8l2qtmWDFtACSebdSeb0yV3qHByePUfCjuTrD3fDlZ3MvQmOVhVx1z5OfA55rr0yG2QAIV1Ap5k42KUdivJKo1bTjYyW2lx68q7QqwEubdPDrZ64zMQblO59SV4StIEOD4J4FFPnwXwHhP1ucXlvR8CLN/eesMb3oDdb7UgPEJKr1te6vD2VBud3UKzjCzoEXgZwIEyMECvAj5Y5c/pzR7Yv482y6+mkmyaMJJ0kSSb+J15GP8lo75kA6suGWn0vmDqh2SUSQbeV7nDmZfkcKpfqztZX2eS3p/J3nitoj3MJHuoMwdN+3GnNSbZ1NYD1ZPsvdLDLnCguo5l+TnwOZZ79yxuW5KlBcnGBekiFGBYPQFoqy9eBCaI8UK1U089tbmFZeXGraYkyyeyBFBWYigXMMn3ynnv+bBK5D0Y3plhFYjsn/zJnzQrOd6n4r0Y+OpN0myg9rI67+t46Utf2gQ8NjWTtz/Iao/VoWS0he3qnWHnHkiGL0tDsjld/ClOspwQpvx1tD4C8pJRDj2FJNNkp5P0Onpi8S/Zd3oh0v+qrp6Y/NuKPxE5LGSSQ6I3Wa8nWc/fX6XJ+nJJNvl9VQ8/FsgrGpbeLZAMPyXZVpOT7cltS9kxJjQHPsdYhx6pzRHcJONCNGAJPGC3mTw1JUBxa+qhD31os/IjeDn55JObN8N6qZlgxZtxbUq28dlLwwQtXgp3netcp3kBmxUf5ejzllZv5hW42KTsVhob0N4HglYn8CIzG6ptlBZE2WfkkXb1k2Njkn4PPxltaCuHtqyw+sbFdTyyYDVvN6aTzf5M9k4nm3n78lOyWTbZO50MXpJ9Trj7queszkvOWtuTs7b+/fk/yf5EDnl+cubVmeSoPXcPueN3oHAOfHbgtLnIgXnAJC/QScbFKpgQkOBZTbHaA+O7LXWve92ruZ3l9f0CGnx7c9zG8kZle3Qe9KAHNXKCFSs25Lyp1ev25Xk6SwAjsPHuD6/ol+eV+oIo9bEBeIzdy/MERZ4iEwT5LAAZtlldSsaKlbbsC3im8tFgNY23m6H8kWTpBrxKJOmDepJiLXGSZV4yaJnJBi09hSQ9mQzcE5N/SbrOCWtLctXOrQST7etMspWaHfGTQ6cv2beuJN13yf7xjhqzKJRs6F4kN9U3TaNBEmhXQJK9/LHa8GTIrPJ3c/ooDnx2c7cdfW2vCSMZF6GgR0Aj8LCiAgtS3OqSRifjvR9J+ovFlNFyt7fISAOysDrsxwH27Hhqy94cecopkwxdZAEblLdKZD8PuZKvfDLsk5a/ClvxV+VW08qBVf5uTSfj3DjY9icbevgXHIzOZEPfwehZLZscvN5k6Eg28MG2d52dq7wjIb3azmT44MywLRl1JRv4zKh3O3Ukw6btyO5WmW0HPk4ysOoovILVvDk9e4AHknEhCiCcKwINwUuSfvsIH6/tOQQe5JL0/GSUT0a6TY5k5CmTjFUZ2dJwEmjTr6Iky3TJqQ8Ns0ch6WTISoNkpJOBV3nSIEnfPJ1EsrdD8CRRbVUXqPrk7Wbgi8PV/mT0w6HSnxxafYfKrsOlJ9ld7T1cfjzkeneJwhojD9UYse3AZ5f4d27mYfCAk9YJK5Cg3opMkh58SMsD5KZpvILiw+SKjy6QN+VLAwEHfsmto0sOBmRggE6C7Pt2pNdB6e+Ci38lsyD7XzJ0kGNTkh4QtcWBt0C75i8ZvtDgJMtzQfpQQTL0JjlUKrudyYa+JEteskEfsgp3oCjJDkrtv0hyePTuv+b1Ekm679fnztxjwQNJDkszDijwmQ7kSfpJl2xg+YfFylnpUe8BKzzODxO8AMjeGbeWvCzQvp2zClbrX02v2iV/f6AMGRuq0R6jd+sNrSP5gQ/QBUmKnPHsgZ16YC43e+CY8YBxEmhQMsbHJD3uwDsYOKDA52AqmsvuTg84cWt1wz4aj5z7AKiPkXqjsg+PTuG0005rBc997nPboYDSty/Mhn3lbyePDkCW3V6a6L1BeB7Rf+Mb37jXCg//JIfmYt6dZ9jc6tkDswd2gweMleBQtPWAAp9kY4BmwCokORQ2zTqOIQ8k6a/495i5d/J85CMfad6T8+xnP7s95znPaYKCrUDQcChhWg+9lS66cPHXYTL7guc///m9TWSUFwAJhARBgj7fHeML+3yScb0kAx/ybp8Vzh6YPTB74Cj3QHLox8dtBT4CHL5LsvzcQJuP2QPb8IBzx20u7+h5xSte0d7znve0d7/73c33trxYEF08dAHeoYLDoXOdber50z/9094+tPa9613vauB973tfe9vb3tZpH0zlF8CFbv8B9AyzB2YPzB6YPTA8UGPkSLUefxgrQfF2grcV+FCsIrcsVg2RV7CvvJKZ8VnmgbO04iTN+3dOPPHEdtJJJzUvHbz+9a/fcaXxCvAOFZTOKaa70ugCvKJ3iqc6vGDx2te+drv61a/evHTRG6W9H0hnJFner06CNcPsgdkDswdmD6zxgH2RSdr+4pA1Rfdi7TfwEcwAlflwpACIFjywFS1vHZAH+8qTvxMoncoWPcX4BVN+0fKKXoflT2GdzFY85SoPPYUpv+gpJltp9L6g5Fbxvsocyjz1rupzW8c7dOQB5xJAk4XPTHAOg6oTXVC8nWBtAdOy0nQLdrQ5SX8yDJ8cHjo5tgMfbQXaui/Yjsy+ys95swdmDxz9HjAOgGTvcdG73oypO2vlKLWtwIeogfuHP/xh36+RDGNUzjhApjC6YMpDrwK54qF3AlUervJTGm/V1krLA+QBWh68XahyhZUrunQVrjz5BXhAeissD1Q+GlS6MB6QLpAGlT4zcZK+qqF+wA9JuglovCRdJjlzsF8OIBn1oQuSwUsOHPdGrfzTPro9xSZLoCMQxJdGJ0EeU1Dtqz6eNk4ewIMBeobZA7MHZg+UB4wLUzB2Sv/Lv/xLE4+U3E7wtgIflan03//935dPpUwrM3hP06u08lOedJKuC90Wh8lhgQ7qLxkTCJ1gqox+vIIkfbIlg5ekv3BOmiwMkiGXRLL/WicPMOAknZ8MjCdvOugXb8ovXjJ0ywP4SZb24bEJoLcDyWZblKEXPpyQZK36JL09yWa8VvgoZybp53ay0da2OLy/CLhe9GWSBffY/KtzrXAyNrlrbTLaLW8VkpFHbobZA4fbA7P+I9MDSfp8MZ1Dk3RjfWJIPNITO/y37cCHfka43fX973+//eM//mP7p3/6p47/4R/+oRXgf/e7321kvve97/V8GOCRU+7b3/52Kx68L1AGbCVDr7ypDDuk2QKXDCxd8uvSeIDMKuAX0KMt3/nOd3p7pYG6yaD/9//+3z2PHnz2KCMf4JEDZGD55NBkABqQkV4HdOH//d//fe8PsgAfPrOADUB9sPZsT45JEgAAEABJREFUBfLJHQugLUBbYH6HtwJyRys4FwvWtUF/y4d/8IMf9GvALzWBzr/927/1NP9UWTSo9Iy/18fH2Q+zH3bjOWDsMG4aP7Qf/ud//ufmNpeHZcQiYpKdwn4Dn/p1WhX81V/9VX/PypOf/OR26qmndnjCE57Q8ZOe9KT2lKc8pT31qU9txSu5Jz7xiU0+kP/4xz++yQOnLvTg7xSUL6ADXXrRAB+vQJqtcPHYRZatxUMDcuuAPFm6lAfSyjztaU9r2onGUx5WpkAevnJ0oJ/+9Kc3fD6EAb4y8L6ADuVh8nDJSxd9ZmD1gTOjriOlDu0FZQ96CsXfLVjbXQfPeMYz2tvf/vb2rW99qz/dVud7nZ+ui7PeJ09ajlGzLbMv5nPgrDsHTl3EBDU26Adprwj5/Oc/3+wXtWJeMclO8H4DHx95dD/Nm2d/9md/tom6vvKVrzQB0Je+9KX2t3/7tw0Gf/d3f9c++clPts985jPty1/+csef/vSnG2O//vWvdzk0ma9+9avts5/9bPvc5z7X/vqv/7pJf/GLX2zgC1/4QpsC3r6ATsAGoCy9xYPZiwfkqxt87Wtf63b95V/+ZbdHPXQActoBpOVNgd2f+tSnenmy2iqfvDr56W/+5m8avnrx5JElB5MB7OMXPFg+n8hTN1BePnoKdFZaPeoji/+ZRV/g0UNnAT2rUHkHig9GT9l9rGC+4w/+B2iAD7Zqp7yjFbRvCtrhvHP+Ofc+9rGP9THArzjL1FZ7ne9kyAJyAD3DGAdnP8x+2O3ngPHSOGq8gO0z/rmf+7nmrf87CXiqzH4DH3sSgAhLhZe//OXbQx/60GZV4bGPfWx7wAMe0H8licge9rCHtUc/+tHNW2of85jHtGc+85ldDv2gBz2oPepRj2rkrGR4gR38uMc9rpd5+MMf3ldHrJDgw9sFKyIFosOiYfX5NelXJ5puNNvQbGaDX6DapE7pRz7ykQ3Wxq1Au/ySVUbbii6fqP+BD3xg94E66VEnTLdy6tF20S2/sVEeTJY/yZPVNlh6KyDDDuXJsoFueujFOzNBneDMrPNQ1XUwevTdFA5G19FSttrLXuecc9E15VpzDd70pjdtHue/5S1v2Vc0yZBVTj5wTeHN8PjleDj7YvbFbjwHzI3GA+OCl96awy572cu2c57znH3Vp4KYneD9Bj51qwv2ZMrZz372dv7zn795A633slziEpdov/iLv9jTl7vc5fr7SnyT6FKXulSXu9CFLtS8vO6EE05oV7jCFdolL3nJdpGLXKRd8IIXbPLIXfrSl2704Bdc9KIX7XKVhtW3FVz4whfug6qBlT3k8Y4//vjOV05d6jnvec/bbZO++MUv3gAb1Km8sgD/Yhe7WCuQngKd5JXTtqpLcKgMH13pSlfqbdZectoM0w/USx6vdKHpZj8ZuqTph7cCsspoo7qlL3OZyzQ8OqWB8vAq4O8E9qWn8ugtujAeqPSxgvm6oNqknevAuQrW5R3JvGoXvNpWPLY7X72t2znvfDzXuc7VX0DmB5Q2O98BWfnOU+eu9Az/o7/3avbD7Ifdeg4YC8QL2n/uc5+7xxhiEAsxydjovJOgR5n9Bj42EdmQSNimItgyk/ts+G6DwYKdD33oQ/3+vTI//vGP+65st5K8xfYb3/hGQ7vPb8OvXdka4EkxsoB++oB8gEcfcNtNXfhkKg/NLnmg6CRNmSR9o6C37br1xHlkbJSilz1vetOb+u017UrSH5djE5lR3/+v86TVi6es+v71X/+1veENb2hu9QkQ8ZM05d/61re2P//zP1/aUeXYDGwWBx//+Meb22ZuBbCN3bC6YLLqQtMPy0MD+erTBz4LoY/ocGvSN7LIFpBnB0Dj0w2vpumY8oqGwbQMG/CUwQfqKJCPBwOyAA3I8W/RMPmjHaod2qe9+gldgFf00YjX9Y92JGlukTu3tNF1l4ynDa0gO4ddL/JhMnyl7Az///6ittkPsx928zlgPtB+Y0WS/sPJ+GmsaAdx7DfwWaebIQarJMslJwOXbxO5DWbyNvEKKF772tf2W1zu0X34wx9ubvnYw2KyN/gZGOlTXl0Gx6KT9OAJX0OtNimjbgEKOXy8gmQEHHTSZSAVYNlP4PbaO97xjiYQUJYeefa/uCX0lre8pbdH2Z/6qZ/qgzYd0mwgm4yBW3l1st9TK8r7LIE0m0wGOs23ml74whc2deHzS2E66Bf8veAFL2jsYxse3cqoU/3ai6c9yhWPXUC9/G1Z8NWvfnX32/vf//52+umn9ydolE/S6KaXLnqUReMl6Y9hq5ON8smj8ZLRdvJJmgMfJpuk16su5egkC+QDvMLKATrIoJWVj4bxj3bQDlBtcg6g+ULb0AC9DpLh1+TIw+xNNtuFpz3OG6CdoGh50lPAA8lmXcmcTmYfJLMPkiPAB2eSDcYC44VxE675JBk+kH8wcNxOChvYkjSTu0kLNphb1pYnQDGB/cRP/EQPHn7yJ3+yWaq68Y1v3J7znOe0a13rWssJ1mYlgRI7DISChST9nToCAhO9FQSBiNUaj7yS5RB1o5XziCw5dqhbAEF35bOL89jG3h/96Efdfvp9O0lwcve7373/yiJrFccTKLA0PdUBbADKsjFJf7GjesmxLRk8aXaWDmm0lRj2il7PcY5zNHa5d8lGj8fjK6dtypAVYOElQzc9+PI9+mfzuUDrPve5T1+dsvpj0zaf/su//Eu3kZ88Gsjn2kOHOtB000MWH08btYcftFld8vDk8TGdSXrQKF9QJo8cX9MP4yfjvCFHRzLSZECSfm7IU74dA4d2gWoKmi+cL6DS8DqockciZu+qXXjVd0mWwTC54qPXgbLr+DNv9sDsgWPPA8kYH5L12HiwCvsbQ7bjpR0FPgxJxkRngmaISVIQAJs8PXvvXTQmRYO8PE932KRk9cckb3PjTW5yk2az433ve9/mdpgJ2WbYO97xju12t7tdu9vd7tY8BXLrW9+64d32trdtNkm6LeQWko3Ep5xySrvVrW7VH6O3smNTlO8igQc/+MH9Fpv6TKYf/OAHu0712tBsQqfHxmIfkdQ2t+YEQbe//e0b3W5jCTDOOOOMdsMb3rDd6U53aje/+c37pm5BhGBLOW0HJvnyCb7JzYrMIx7xiHa9612v26kN9H/gAx9oVmqsgGmnTdLa7TtWPm7pFuInPvGJ9hu/8RtN229xi1u0N77xjT044Msb3OAGzWZm9vgIqEf+XvnKVzYfyLS6ZXXNxjj9QJ7eX/u1X2vKvfjFL+7B0O///u83em1Av+td79rref3rX98Em4It5fnr5JNPbve61736U2z89qpXvard4Q53aPLufe97dz9rr7Y7+WC+4RN8gCcQdk5YYXvpS1/afud3fqcJPF/0ohf1VyWcdtppzeoheP7zn9+OdtA+bdA+fWB1T3u1z0dN+Urgyz8FeEczVDuq77VFn+MnY5DDm+Go9sBs/OyBw+KBJH2OM16YM4wjyVgQMY/jtYM4dhT4qI9BjLFCgTbZ/8zP/Ezf13K/+92vmVytPAgWGJqkWWWpVQOT8u/93u81H3B0e8ykbzKwgmCFworICSec0Cd8k7e6HvKQhzQTs6DKLTRBgUdk6bSKJIAyiQuK7nKXuzQ7wk3c9u+o2yqQwVcARd6tNysiNmt73F4+3b/7u7/bf6Wqz2rQRz/60f6YvoDN5ma36wRVAhOPG2o7n2gnUAef4BXwkzoEOfI87aVNf/Znf9ZXZ0x82mJD16mnntoEKoICjwS//OUvbwJHfpWv7XzCXv6yEiYwsuMdT5BmU7PN5jaWCkysIgksT14ELwK+85znPP29Kl52SLe6+fP+979/swIluLJnyaStrwQ2gh66PS5vr9bpp5/efuVXfqU/2Ue3W2x84aTUNu3Ul2h+EADyDZ5gTrApqDzjjDOaYNMeLP5wyxC8973vbUcrsB+U/WjtE+jioQWXgk+PcfNVMgKC5OjH+ntfoL1gVSY5+tuezG1IZh8ksw+Sfftg9fo3JhRUnvkEnQTqc3MnDuLfcQdaNknfr6KcSSwZxritZRXAxO9L1FYUfJnaBKshJn63UoCG/PEf/3FvgKAjSSMnOLFaJN8TVx41txJx4okn9tUfE6cgJ0nf5EQuSZ98BU+erPJuHU9BCXxM8vbNCMKUVfdVr3rVvnJ0zWtes5XNgoW2OEz83u0jSHBbTjnBmxUkT2cJdrTNJu1ktLvKJum357RVPXCS3kZ+cutHfW4HstXKy/nOd75ehg75giorKL/+67/e2CKIEFAISgRG2uuJGLrx+Rrvnve8Z+MrwY66Fk3pT8zZEV+BzzWucY1G7wUucIH2zW9+s9/So99Kk5UdT9Tw9Z3vfOfmKR3+EowKqqyWWZETXHlEmZ+9v4mM22vs8FSOvVJ0sqmCHTR/wOyGnQsCUmn95PacYMyjz4KhZz3rWf1VCB6DRh+NwHbAdhhYmZMGVjudT/xllZMvknG+6D9pMKWljyRgG1ja9J//2ccGaXx9DScb7UrSZfBLDg2SIYc/w4YvZ1/MvjhWzwHX/TrQXnNIMsaLJF0MH/TEQfw74MBnWlcNbHgmbgaZDE855ZS+2iJoMEnKNyEDZdz2sXKAL1hyS8zj3lYz5OGb6OlTxorN6173uv5SRJOw2ycmDHUm6UEQnsCJs9riMNmakK2cCCzUxzZyJhrlrTwsRPuSWpIehAhOlJOvHHutiAh22GCVRzmTt7LkySbpetTPbtAWR+EkPV+aPDk2wsnIE4CoW33kgDbhaasAiD0efxeoaJPygkd+JM9fZIB6gODGy5+sZLndqIzVubY42JCkT0b0gdJDl/L8hs+uRZG+QsUmetzqszp3/PHHN4/mq5etpZc8OZg+uulD43mc2aqaNgkuYQGc1Sr0sQBWLsG0XdLOef5KDu1Fza9nNehnNhRGg9U0XjLaj55h9sDsgd3rgWRjLDBWJGNuQpdXpnTxDhQfcOCjUoO1ipL0x7RNciZIkyG+4MLkl6SveJj4THTyyQk8TjrpJKI9aPmFX/iFfovM3g8TssBCPUAZt0KsUgiirHjQJSiRR4m0iVkQYtXEKoVgyT4Xv6zRSXpgo372lk3KgiR9FUQQIbiy70d5t5le8pKXNLe73J5hm8lY++iQZkOSHti0PQcfyZdUp0Cp6tEu+RUAJMNPeGTYl6QHI+zRZmWs1ihDJxu1Pxll8dTHLvXxh3wrK26luE3n7bpW1gQoZJRRn3IgSd/zk6Rv/Pa+I6s/bv+5vfZHf/RHzWqF/rBaxV59ZhXLLTwrbfRo63HHHdftZzc5wB5pNkqjnQv2ibGDTYAOGK9ofpbG1zYYFG+VllYPQIOip2Xwt4Kqp8qRQysvj20ATx4+vBUk6UEj+QI+4AuQRJfsBUn6dZQcWbgMTVJkx8lGOtmgtZFAMniV5gP8giRHZHuTQ2vXbmtvcmj9l8z6kqPbB3UNTHEy2mR82LV6WjoAABAASURBVGpsmMrvhN5v4JMMI5KBVcIYYNA32JeBJlWTpckZHzZBmyQFQ1Zz/MqVZ7OyzbreX2NTrlUfLz6z6uE2D0jSP0p2s5vdrL+i+vTTT2/25LiFYxIV/KjPxJukP0Hm9pQAyf4Yk7Sg4cTFrTITNDvsX1E/2wRc6jNReepMnV6WZA+QFRRPoAmA/FK3F0mwJpAQDKlbUGDiVp4N/JCkB1jsMzmqj1/QVb9Jj/+80E29AgV+Ygu76BPwALeQtInv7IkSgGkTkE+3oEC+/lAHHeoXBFql+YM/+IOmLnuA7Guyf4ff2Ga1hrz62cHOSuszq3Y2ZPOFFSNttDLjNo3bmfrD3h7+cluNDnZoI1nnS4E2J+M8qjyYfDKCgpJRBr+CIjbhAW3Vh/KBMmDKI4cnHz0F/GTYkWzGU7kprYx0MoJCdusndSbpQd60rmToVaaAjmTwlQfyVsvhgSTQUQFJlsHK1GBtTLJkJRv0krkgkvX8Rdau+0tmX+y6Tp8bvMkDyfprIFnP31R4G4n9Bj7rdCRZDnImx5qcPGFl469J1mAuzxNKngq67GUv2654xSu2Jz/5yU0gYVXjwQ9+cH91/aMf/eiObZQ1+XuiyiZm+0dMLva9eBLGXhtPHqlDWbfG7JcRRFntcUvHZG+/iydmPEFDt/0tVjmUMYmbRNXlVfk2OZvI7cHwpJX2wvZjmOzVpQ3Ke8IM334XAQH9giEBCFnBgCBE29giOLEnRjntYBd92sVH9swIagQr2kynAM3j5OQ8BSawsR+JrcCnKpQRpNm07CkuAZyARfBiQ7cNyoKD61znOv0pKZu0PY2m/fbSqNfTYwJDgR6f8JM26st73OMevT8Ec25h8bGnktjkiburXe1q/a2y/MAePPVaCXOLkg6BF0jGuWLSB3g1GUrzFZ/jwwIJvkrSg13nEL724QuoBHPqSTZ0K0eObkC3NJjSzst9AXlQZchWGo/usllaPlwyMMAD62i8KZADU95MH/seSMb5u9rS+VxY9cicnj1waD1w3E7UJenFTAAmIpOWCV8AYFI0GSTpwZHbMyeccEJ/Tw3aqo6AIEkTAFiducpVrtKDIZO1iV9AY++HSugyydnzceUrX7l/aoIeqy2CJLdXrF6QYw8dVknoFWh5NT4+WTRZE6jAQQAGm6jZaMVCnvqsKqkPn4x20mtzNBBsWL2C3Z5js9UbE7DJEeYXqyxs1BYBDjpJv8WnPJvI8os2CeDYo71sYLtAjRzf8hU/CwRgwYbgQBltJ0cXnYIrPvDJELbgC6IEh4Ia7dcHgis8egRs/MtOdfOHdlvx4g/9YmC24qW97BFEar++U15dbXEoiya/SPa/JH1FrHjq0HcAj++USdLowrOKhJ+kP2KP1h/yKU3S3yFElh68wmSl5cFJoC2BHNhKQB77YLrL/iT9fMffquwqnyxY5c/p2QOzB45ND8ytOjI8cMCBj4G6JhVNQJsA0CZfExLaxGvCgk2A5NwWqsmKHD5ZOv2KN6GY0MnRiU8GJOMWA57gQKBFnl5l8E1CbFAnWh30wGSSoQOPbXSQFTBIe2KMPfJN7MqxVxofTb8N03jA5mN10Q8EKWyij010qEN5POmyW7vQ8pJhm3q1T57bR3DJyGMDu9UJ2KOeqkPd6gD0Kp+k78US2EjTQyddypMDdAhetKHKJ+m3cTw2ryz5ZEzy6mILPeQBW9gF0GToBkl60IOWl6TveZFmD1zySSS7vDrp5m8+Vp9Mtqo/SbcxyaZ9Vkl6MNImR7I3b5K9iUw2ZJNBs0/97GeP+rWV7zYVXpNQZg2725hkXdbMmz0we2D2wOyBQ+yBAw58kjFAmwBMRlZDTIhoe0ZMqiZOk4FgxsRgshJcmHhhecqT0x5lTQoCAzz6THbSVl9MisnY72OCUYdyAhDllEnSJxCyQJ3qT9I/00AXvskKsEsdyprItCMZOthJPolqOigjIMFnO/14ZItmS+Ul6ZM2ee0hA1OGToZd5PG0hV/oI4ePVj7ZsIO9eGQERsomYyWEb/DpYRtZ+ezS3vIzPl+QU4dAkxyaDB3SdFgpIw/o0H/Kso9edPGUVyZJ74tqJ11kC8gUT/lkBH10JpHV93Yh6Lai5tzif2DVTsBJjzrJsC9J36CuHL0wnepFJ+kBEnodJKPuaZ6ypQOWp0718Z+62YGfpLcbPYUk0+Q+afXtU2DOPIY8MDdl9sDsgbPCA8fttFKDvrImQ7QAxWRkUpY2CftF7paKwdzkalIlIyAxWZhIyJE3gZjIpU1yJheBCXkg2KHPRKwO+SZE9dMrjWYTWROfWzjqtoFXcKM++SZkdboVpIw6ydNDRj6sjPJJ+oTGbu1Qr4mv6sSzv4Ysm+XRr410oulDm7iVF1xU3Wxy+4+MOpVD0yMgUo4OPlIG0CNYI6tuMnSyAU+brNLg0+O2VJL+IkRyfEiPtqo7SSv/q4sO7fIIfdmifvYpr7/Zrb3qIKNOPPl8RQ97QBJZ3Y9JOsZQhu/VB9OjvLQ66PbNMXvD7FHydJl3PfEh2713yeZtL2JUT+mA6acPP4nkst6eWPlXcsmQlQZsSUbQlKTfpvR6gDe/+c3NB2Gdb84FbWlrDjrWsLstyahrXf7M29sDfFmwd+7RyZm2p2j46GzNkWU1PxYcWZbN1pyVHthx4GNCScZk4MQyaZpsanJMxm0Mt4/wTbQmYJM1WqOVg010Jjj8JP0joiYR5UzwAhQTi0lWPeqWLy3fBGsSx0MLnOTZJCxtYmdXkj7Z4KmbDJtMsIIjgRU5k7vJTpp9ZAEbgAlX2uQuX5sEZ3h0sVseO+mHy06BDFk2kIOT9Dc1a4M66aEXSCdjtavsVY7PtJdu79JJxj4X9fFlkv59ND5Vn8mZrMBRG6e6BDjKyCOPVre2CKrYqM3qVFYeH8HkkyA7kEVoLzurLUm67+XhATRgF91o9gN6vaTRhm6bq31O5Iwzzminnnpq/2SJp+v4y6sKBENeqKhvkvRH8emkjz3sQKsTJJHst8X0M+iMxT/lkpG/SHablSdT4Lx62cte1t9V5W3aHuVPNsoopx6AnkKyt1zlr8N0gHV5RwNvX7bLA9oBg3X0Oh5ZsJonXbCaP02XzBTLB3gwQAP0KhQfBvJhgAZTOklfBS7eFKPBtIw0cE7C8kDRUzyVwd8flB5yaFA0DPAKpAvwpvRqWh4eWKWldwJ0FSiPhqcw5aELpjJo/MJFS4PVNN4Mx54HDjjwSTYGbhNBuaQmRJOmiatOoOJLg+kFmqT/eq6JJclyommLI0m/dUHnItllTW70VLr0sUWetAmRDUBwoDx+lVMWJOm3PsiwAc8Ez2by+PQqV0CmQJ4Jmqz8qg+NL3+qI0l/5J4cGXrkw+TxKwCosvKT9LbjKZekOdB4ZW/ZIQ9fcKM83Um6b/kCJCHWgaz200cHOkmXLx4ZwvKTkSe9CuxP0gd4ZZP0AKPtOZLsoTYjddKtDJsFju985zv7Jys8eedVBh6b92oD+dLazWc0CdqUFwR6e7fPlnh/EVl8/SrPCpFPbvh8iOBNu9gsyJLn8XzvjOIjtsiHS0+S5s3e9Auw5XkLuXMPDdgD0CBJP8/wkg1auiDZ7Jdkc7rkjiacjDYkA5ftfDKlk/TzRT/xt/6Qj+Z3WBl8/U0uSfepPDLJRh1JNulTlj44GWOK8w1vFUpGHZWHB9SVpNdbdeIXsE8Zuqe0c4m889WPDG2QT67qQZce+fjqwzeewcqQSTbaKg2c32TQbDhcsJX+rfjJhq0HY9NUfzL6AK+gdEujYT4sGk7Gj0N9wVfTfPJkVjHeDMeeBw448DlSXXCgJ2ySPrGva0+ydd46+SmPHWDK2xl94KWSDbvLhmTwpJNBJzlw5YexhAHIQGSgN7ijvTRRIGLlyOsAPJ3mCTbfOPPaBK8oMKGQVS5J820x74TyaoHTTjutefz+RS96UbNq9tWvfrX5LhbwTTivInALjQ714JH1/qcnPvGJzRu6TUDyy75kDJy+J2bw9DoBT8B50aVVH/L8DJL0l0GSA4fRfUel6vJRGZ+MgCTJ8gk9ftO3ZMnp6+oPQYRzxUqmVWBBLBllBAr6rFZXpd32hcn4IUAnoCNJXyVMsuwz9SbpP7zICSys9KlPWqCrLnJ0oNnEPrLqUJcfH/jK4CvHNuXk4wPl8ZUXhJdOcsrTgy4QQPlEjPMuGT+olC+d8IFAsveYkGzw2LgdfckISpL08bVsSrKd4j2oJLhaX5KubzWPHMAH6KrT+WLFly+TcZufz/wAwudzZQqSdDIZuCfmf8ekB86SwCdJP4mTDXwovOuk364esiAZNkzL4YMpr+hkb/nKOytwksNebXL46jCQ87XBCTZY4VnxMdEcf/zxzT4xt+tMcB6n914n30zTcIOcskmavT9kvG6AjAFOQGOSENz4OKhXFnhvkQ3S9JvIfHDVR0MFU1aUvCbAqo5yJh11GCQNlm6J+uCoVxG4zeWVA2S9iNOkxnayyrBLe5RLDp8P+eFogiT9+ucj/tHv/ObWqgkeX3vwk/TVGz7E41tBhX5TRh/5MLHVvWQELv8fe3cebGtzFfT/+b6/skSrlGCJ4sAQEYsSwYBQDDK8IRIIEAjzLElVmKegjJEhIQaEYAgzCIQwhRlDBJQxDAIyDwIiYwggihZSWKh/WPDbn+7bZ+9z7jn3nnvf+76597x711mnV6+1evXq1f10r6ef3s/Gtxv33Oc+d/vBH/zB8Y3Gb/mWbxk7dcqDpVv98itoVb/gQ159+OrxyP5rv/ZrN+MIjY36d9lFHz3V2OGsNh9lydJHRoqmLHl5cmSMHz+N4/fq7CKSM+6lqx62afuP/uiPbl/+5V++kVeOPvpr1gun9ywsuhTgrxQO5BfU1LfoUvZIQU1+zRTtLNSet/RKz8pdlD8rK19TZzX8ve0+i77s41MBsWt4x96MFY/M3Rzx1/J9TV2rvJT8Ea6uBx7ywMegOg8ebBdXY7I9r566mHcoXx1mbwvX9tsqeE6heuD2VMMv1Tk17EnVkNtTbg27qN019ZqsloyFBW5yWmk1vp3nrt2dM7qJjRXKWkS8l8hLJB3kdti5GneQzgNZDMn+4i/+4uaO2m+deVeS81kOSqvTW63xvNPI+4mcb7LQ0K+uJSP4MWlaDJ0/E6RZqNhFjry6FtCx8GO69wB/6kd9hwpHA3B0vqywx+Nefl98C5ogwE7fH/7hH44ARx/U3AERpOgj/es9U/pTkCCIsCCSpW/1mZROsMYeOWNHXpAhEFF/zTOM+p7+mjayl+3KKaMuebrRNASdDuMCHU0d8h7DCt6NJ2NdeSm9QDk7WcaxmwI/5sxPQD3kpXQC+AJ5IF/TXvXXvE7Q8QEcwM8C+iHgn5dHB3jqgd8MatpS075DeXpWvhrzUbVIJ+mS4y/9rZ+Ba/UJT3jC+EKCHWV8hcjXrPcwDz/C1fTAfbfbLIPlvLLVyYCs0/jnpNf4AAAQAElEQVR58oe0Oi1f+/ySq+tpi3e7qbaAG5WvTrHrdP4U80ymrpetLvRTXcxbqquFXpjWvJi1rU7LV6N+PJMSuFDRAaNmueqAug1d1XXptvuoY5ec+4en7jVhw4HHUwIYgYjFS96OgK1qj6ncwStj8rIYUG7R+Kqv+qrNjoyJjvy2bSP4Ecist4H72Q93fe6Yned5h3d4h82bs73MUVmPw3xTzM+o0MsedVmY7CAIfJTzRnLBkkXLb6FZjNjCpkrR4Q/5kTn+O/GAfpdZQQD/CiqcnbJT4/C4t5LrD3R969GkvlDOo0syHoXqFz8t4zGlvvObeoIMfaFvPA4yhsihv/CFLxxvNP/cz/3cDS7QoJNNypDxjT1vc7djKAhhg4CIneRf8IIXbOpn42d8xmeM3Ub6jQePWcHXfd3XjV0mO4/Gq7efAztHxgTQ/po7Vc6dCeL8lI86XvSiF23axyZyYC3kAh27n64LY52cNsDphV8E2rn8SFZ+yR7iaPI1xzJ80aRnAZ9eKYCTgUvPg5q6F2/JShcs3mGKR78U4NXUtfJo+kS/8aGx4CWu8q5hNDJAGQAHh7j8Ea6WB2478LkdN1RjIaiZ3o6OWylTDXGDGMhUF9pQ5/MqRa+DOp9+neAdJFTD/huprCmz2nxWthqki/iDeYl/1bCluoT0+SJsqE7OWJiMTPBeReBMjzt6i8xP/uRPbsDvlVlQ/BCtSZtWOty5W/wsiA5Dv9u7vds4K0LGHbNAxd25nyPxLTFvyXYI+j/9p/+0+fFWjzje533eZ/uoj/qozduvLbR2jei12NEjsFHGbpHfc/NzJW/3dm+3vcVbvMVmIrVIs2dNyNV4TFON4Iud+EfYxrjhD36V8pmFSeDgx3A9kvQ4UdChLwQF+tfCrk/027/7d/9unN8SqAhu9Ju+8ujSODCWtmsfNIGsoBdup8QjTWOKbnrVzxbjy7ktO4LeWq5e/Y5HRt0ebdLhjeaCXkG0nRiPUgQh3pZuV8G3DQXL5L0FXrAiuENfgTkfaIMxTb/HuM6PGfcWbm3SlmqcOXJ9VGN8L5wO9vGj9Fqzz02qMS4xVzllDvGa1zQ6uZp5MuqomT/kwc/KowF9Jlg75MPpAnBy8NrbJ7940trXK68MgAP28RWa+viOj/i15i4d3JxArqY+ZZU5wsPDAw9p4HPWpdWYAGumZ/mH+ZoyBuiCs/zD/EX4efSauvGWbql8JbkQqlNtqOvzFxZ+iBk1bVPtah+8Jv2Qhv5QQTWqMmmZrIDHBwIKvzHma+zr98Cc0/EzIH6vzORlYTA5Aj8JQpFFyx23xUSbvItIAPUDP/ADm6++u8tHs7D5aQ4LlqDF4WZl7Q543OXgssmRboGRO/Df/u3f3uwQvd/7vd9mB+n93//9N79tZuF07sLjEBOrepWT1mwf245w2gP8i8J/7sT5TP8+/vGP3+x8CIAFHfy/ZC2ixofAAd3jysc97nGjXwQMFrqXvOQl49EYvnL6xLgSpHjsRfc7v/M7jzLqqNlHxolAxSPTd3zHd9w8GiFnbOlL401Q5pyYcuxmj51I+uUFwXZm7r///s0ZMHxBt8DL4zZ6Bc9sI1eN11kIrMkJgLyC45d+6Zc274uqxhxjEXdOhT+0UeDGZ+plFz9qKx+yVf4soJPlDzzXEBvgbHcNkqlZJxzgL6AfoEtrBirqVh7Aa9LZJ89mZapxI6AsnpRuMislR48UjQyoaVeFPPxSE0cgA+D8VY0gT5u1j7/89I4A25lAddSUgSsnXfXKH+HqeeABBT53w+CoxuA/2zXVCak6V4ZAJbkyUPv2VKPd1YXtq24qc2HhW2BUQ3pNSiNz5p/xZNIBJmQ/oGp3xiFiQdBjHvOYzUsMP+VTPmX8Zhs5dLsvFqbHPvaxmx+xNbF5tOWHU31Dy0FmeT8C6/fOLFwOPz/pSU/aBDcWTd8Uc0bITpCgRr0WNguhCVlddqDosChaOCy8FjWLmLosaCZWE7zFRDmgzdXwsyZrp7QaC8DKox3CRfRDmXsRr07MXm3kJ77mV8EB3zqg7PGjYADYSeFX53n42MLG/+h2UtDkBUKCXn4XXEjR4XaGBBX6SXk7M4JfOpT3SEtQjGaxZIcfMfabfMYAXQ6zOwwvgBbw0INuHDzxiU8cZ9E8crU7KZhx2N4YswvlEZpHXR5pcYL2W/ztDgnWBN2CcLLa6tuFfEOWPYJ0j/KUMXbVrW2ul5o7QuRr+rj2qTJk+VhbtUeeDUuPeoD2SNGlZA/xavyIsLrISgFd8lJlqvFNOfWptxpnsfDJk9FOebjgZJVXLxyQBWS0dZXRpiWHJk9XzXbjAf2tLP126Xwz000KGv3K8IXy5NGkVxQe9s2673Y9UHNgVScT+u3qupVyNeurmR6WrUmrDsm3hFejPTXTWyp8CeG6O/TW9XZUl2jBAxcxySwt1Ym/0Uw41bhbN8GZjOywfPAHf/DYWbHT4/GDSdT5BkEOvgXSmaB3fdd33T7gAz5gs2MgULEDIJgRxAic7NAInpzp8bzfgkcfuQ/8wA/cBETv9E7vtHnMsu0+JlsLjglS0CRYUpcJ1ERrQmfHe7/3e4/dAbrIWqi1Bd+CUTPI2am87o/8IbGmTxatWuiVSNfiUo1HnKv9Dp8aG4IPfhfg2D0RAAFfScf3LT936/yvb4wTwQo/C24EB/oE3ZjgtGrTb+oS/FgI7Z4IUOzyCbqUN96MC485vRuqGruEzujoc/XZdRRoP/nJTx6BOFy9dnToNkac5fHozbkkj7bsID71qU/dPvqjP3qM92/+5m/elDNG+EMgpM12EY1DwTz9HufZZazGNSGIN46V8/hWW/lE2e3aRzu1gwwSXNvIqMuYR8MTJLJd+/HJvczLvMyoqxpBHDmg7crh13ypqjKuReMcn98BecGnPuVzdZDTZ8rjk8Njk1Q79BdZctXGPjx2obFTMIpGHz3KLRo5dKD91Xgciq4e48jjU9/e9IoMMmS1Q73ap5/R6D7C1fTAfVezWcdW3a0eMGHVXMhrLnwmH/bWpMubzEyQa3I0MZncpCYxi5oFkj5llSFr8kUjZ7ERwFjgTJgmTqAsICPFU59Jz24AGWDiRqcfb8lbODxqURbfAk1GvfKArTWDHROpSZdMNRY+MmxGk8rDARzAryLoPwuldvOztvKd3Q6HegULHjv6mrrF3W6dIMJjny/7si/bHH72rqa16CsjgPEo0o4KvR5jWryMB3myxoEFT+BCv10bd/5sWH72+MijsOc85zmbs0YejXqRpgXZGBBU0OmRmUdRX//1X7/RgSbYdT4I/If/8B82OzjkPbryxnHnfODOFFl0tde4YJe22eHUVnXZcRLQG0eCpJrfVOMnvnBtCM7Yrn3yeHbLtNFjXdeDgNCXAfi02uxAOZQv1Wa7T5/8yZ+8Gff8+PznP38TtFXjDfoOeDtrRD97P/IjP3K8VJQv7Hw94xnP2Oh2PWgDviCOLc5SfdzHfdz4KRzt8IUBflePMfD0pz9901/wF7/4xZsbDoHutvt4PQG76VSX4PTZz372JvjVrx59GwvsNg8YD1/0RV80ghznp571rGdtzoYZW9pAl+tWG+h+9KMfPV4mu6tq/C6gfoCTd52vPNoRrp4HjoHP1evTu65FJpNDMFGvvEnNJGkhZDi8ZnAgD8jiA0HKkjEZg2psu7tjI4OmDguTBc/iYDJTFt/EqV6Bi0m3ZoBScxveAoZHTzXOCAhe6LELgE8vnXRZYMizlYxJ02LGBjrYC7QDkAPVeAdJtR3St2ufOu2Ha+R7PuEffuI/AYO8vrObYeH2yMgjJIGCnT47dwIZO3kCCgGOhd3BcnfwHjF65OnREj0eW6LbGRHEWHTtFHrE6TGHRdMjJGfHnM8SbBgHxoYg1oL8zGc+c/MtMQebP+ZjPmbs5nnPk/70OPVRj3rUWLQFQIIFj7LsKtpNFNwIzl77tV977D5+6Id+6KZ+3yR0+FlwwF7tp8/Y0ka28QufsEXgTfaRj3zkGCcWfe3DM+5qjhtjmSw/Ll34ZNUhmBOAaaMdFDta6jUm5d0cGM/85JGenSh6jF9BFr8Z3yuvnfQr7+aCbnWjsZUe9aK/yqu8yqYvXA926vSxcuTZoT48ttGFLkBhH3nXm/bCPc7UVtcKG9G0myy92sEGeW12odBrxxePXteqtvENvXDtYi+9aMrBpUe4mh6472o269iqu8kDNRfwaphl4qtOdj4G8cw/E48JaQG2RcHkpbwJyyRo4jNZSU2aZKRkTIZ45OiRmhhr7jTJk0UzQZqATZruXtGq8S2aagRWAh6Lkgm9Go9plGer+qrNhMpWE6xU/fiADFrNtsPRAfwQzqMd8h9E/EFXXQ2/rjbqBwvc2gkQBAgc7OIIHvhUn/hGnh0WXyN3p++xJGPtFAiKBD7u/C2QxodHRa/7uq+7WYgFJhZZOwpv8iZvstmNsKPkG1T6mrwxYvx4ZKWcRyK+reXslwBBgGWnRnAmeLIbZCdHcCBA0R5BlDJ2iQRVxis6G+1a4DkYrc3GrLZZpO3SvMZrvMZJAMwe40yA5LEt2/iAPmOUTo/AvKOq9uOJPjscHssqI0Dw+MxZJvUJADyWFRAayx7xCtbIAvXhux7U5WD3KqudZB0+d63wp29PCgJdG77l5luR7KTbFxPUzb/s1W76+M+1oP/4n88FJ960Lphxzcg7LyXoYpf+ePu3f/vNo7NqBJT6gyx/sFlb7HBps77nA/wnPOEJG/8aX871uGbpUa/xoy+kgF2CIHXKH+FqeuC+q9msY6vuBg+Y7MChLYd5uEnIZGOiBdUQr5keTkomIxOqiUk5eXx5k5gJtuaiigfwTPhSii0o6q3GTk41trrRlMe3MySvjqUfzj46lz52VycBXDXuzMkpr84lIwXooNrWp/b4ol3ldLWfL2u2HY1fHdi1oHr3jR0O/a0PLLT4Uou7snzEp/IWXnyL2+KRXf1GVt8KgvDpdx4HX15fqUd9C7cLwga2KW9c2PkgQze+svTQrTxb7BoJsMjRbzwoiy4li04ejw6gHim6+sjRga5eqYXcQi/I8EjJo0B0Y1c5ej3O4Qs6yMOV1y7+grOzGo+h8JUF2sVOOpVnw8Lpwl821dwhJUMvOb5gg7xUPfjVuClQNx/g6TOpesjB1V2Nmwr1kK9GoKx+/vJoiyy78eFLpzYqp2/w6CYniBMUCXbf6I3eaHypQf30sRvAycNrjkv5I1w9DxwDn6vXp3e2RbepzeShqNTEZEIHcDQ4vlQe3YQllTdx1gxOFo5uglfGJC1PvvYTo/ySJwcsFCbEBcqqW/lqBCt4ta8Pb9t96IObdHfZIVuNVD34eEtnTVu2ax98uumo05PpouHXad614lcy0d7DhvGDhcquj7v2+++/fyx0fEpWH/I1nD/5W3kpuvIADSy8GjsoxhWahU0ZOuhcqTKATO3L4Bs7UvWQqclnC8Aj7MqSKAAAEABJREFUoyycfrJ4aMqgq1se1NTBBoAP4OTpWHLK4aELIOhWn8Xb79b5ujz64rs+yIDaj6mle+mqRuBP/7IVTzk09dNZDR+SWTqqUZadS0aKTw7A+Z0uetlFJzpaNQ5Qy6PTVfMbYNWoky2g5jVFji40ODBG6FAnP8gDcvhg230EOXbt7Aw6YI6+9OzY43pGgy898CNcTQ8cA5+r2a8v1VatCWQZYYKpxuQCN0nVflLedh+T1y45kZE3eQH6wCGNLF7NSZFeMoAcPhzd3SQwEeNJlYVLAZysMsrKw9ckXY3JHt0kvcqQrWkDnrxyZKRg0ZUB8myoxuS/aNvD5KP9/FKN3TLtt5hL3Zl73OEunRw/SckDLtJP0gXooFqkkaIB8nQM4u6f8YcmrdmvO/JYbKXo0trzVr5mHat/6alJq0Z/qmvVSxccDRhP27UPOrQafqALrWYeT/tr5gUPdFjYPUp1RkawSE45UG2rzMpXRE7qYBM9Ndu3cEKrDPzQHrg2S8nTQYa8fM065GvawN6adaAD5ZUDyh3m0RbQbzysfDXmBjqq0Vdk5KVLl7xyaIc4Wzwe9VjR7rC2KLNd+8CrUQf/0rEdP1fWA7ca+FxZRxwb9uB4wMRWMzCoOTmamNHV6Ku+zlv45ohzEdIF6EBeusD7U+CL7sCorxujLcAj5xsxzlY4zCpP1tkNXxOWoku/8Ru/ccOTZwf8EOhDp58eKVg4vvxK0eErhdMnv8C7Wvih5kTOH9VYoCrZKw0WJg3kAwsVXICKbvFBl1ZjQULfznzQyNXeh4cieBY1KfpKq+HnRTukH8rjnwWy1SCrfyC7f+hAW2ryLaA1cTwLbs18zXRXdCzkdJGRByu/0qXLIxy7Eh474QkW6RVUsV1ae910HeolU432V9ij/po4Qk1cOXUAON5Kq9EvNWW33admP/CBMmxmjzK1l9uJjvrJVEPPtvvULL9DT2jwmmVrn9aUXTrIwaWADQBNm807fCd/aFM1Atbt2qcatl3LHpMr6IFj4HMFO/Vua1I1JjGTTzV2TpzjcPflWzEOfDq06uuuDoz6lsxK4cCz+UNA81Vc4OvD8tJVTkqeXim+4EYg5BDs533e521f8iVfsvkKrMOyeL5aK3Woli72wJU91CMPlt6FH+bRzsKylRw7fFXXXaivL1sYTMiHsD0MPqu9mmoxAhbxmrsG6DXHDB9VSLcE1UttIauL666LeRpYe/7yk5QfgKCQnAXdAg/Hl94NUD1gM+p8HXUxvRqBnPnGWOIrPgKCxMMxdnsGHkvd6x44Bj73eg/eA/abgM5OyL5V4hsifh/LN1583dfPCEjf673ea/MCN9/6WCC/YNHI+VaJPJ4UDQ7kfdvDC+XI+YaQic8BWAuFsyTeyuuxikOsHrF4yy6bvOBQyiZ6Hiiwhw30sVE7nTdQj2/LnPXPPdCtt23iamvNBaoagfG2+1io8C1Wu+w45Kqvar/QVSOQqdMp+QW15y3avZrW9W2pTprDZ7XPL0Y1/LTyK61Jr/NT/l+y0ppy8AcbqptWURfL1GleNcZQdfLbZstfdVr2phUfBa6MB46Bz5XpyrunIdWYcKtTRgmAgO1vZxS8t8TXjL2ozVdV/RSEr536+q53tNwIyJAlA6fH11bhK5D6x//4H2/e5eKbIt7/4gcp/cCkb704HOqnKZ74xCdudp98y8dL3citR1DK+kqyYEU9bJSeB3jgPN6i4bNZqq0O8nrztPMt7kYPnVWnfXfIu9fxmm2rRsBjTHgEYUFyNy7ogQt4tt3HQkxmh45xJT0PqsGvzmPflFadlK89frZgdYp0K5lq1HFemZq86oRdMzjUfoBRnfht232qsYtaDd010x3rpfZX3Xbd1Uk7KKl9vkK6EIyV6qS8MbTAvAPkjTH4hYqOjCvtgWPgc6W79+5onEnGZAPgFjWWVeMdKxY72/YCAKm8w4gLlz8Liye1i+OQZzXe3OqrxM78ePW/4MfbYp3dEfT4Kqx3sXifiPf8+FaMt7iyzZt2BUcea3kXiqDIb3b9wi/8wvjKezV+d2jZou5DXP4iIIenjSZngd/CDyfgmpM2/1xVMAZqLtZrMed/7ZWvoCfAP8og8J30pQHVWFDVXXtc/jJQnYjVHkes6/O1p1XX1c1Xq+yhXw5x/FuFmnVV1xWthh114/RswbqxfHW2yKXydX65athJCX8AY8w4Mp74Do5/hIefB46Bz8Ovzx/SFptw1kQDP6zc5INmt4NMzckKnRye9EZAxm6Bw55wugQwzu84wOyXrL3kDR/PZOcNvF6I5iuu6B5D+Y0t5QUn9PktKK+2dyD5sz/7szcvi8M7tIX82fyf/umfjvMFeOcBeTY4xKtuee2toNeVHcQr9k9fa5KFqBoLVM2Uz/D4aOErz0/whxpq2nZevXUxj3xNfiV7CqqTtp9iXMtoL6jG4Vs+qRkw8k3N8tu1z/LrtewdS2rWU90xnXdSUZ22i2+AOmr6ix/RwPLjg+Uv9R7h7vbAMfC5u/vnnreuGpP2du1j4rHgmXSk8nZ34AKTmpMYuiLVyeJQE0cHNSc1Ze2omNBMcN4k6xyNnSD11CyHf//9928eNXnhWc2Xqjnb48dN2SEgoVuQU212h+z6eGEc+/Bq6qt9eiN767Qcm9SljlVOehbUdRWhGgEeP1SjifoNoo+k8vyhX+XJLp78wwGqMfb5gT+0uSbtEMd/uPlG+4G2g0p2gPwCBL6pPR+tGo8Lt+PnYemBY+DzIHf7w119zQnH5LOAT+DSmougiWotctWY8KvxIrs16ZOxANbke2RWUwavJi7gcW7Ib/+ow3s76PC6fo+4vNJeng2CD4ed7frgkwd2Y7zwzGvv/WSBoGfZpy5ATrp0Hebh6PgLl6/GhIsOaral9im7QLVd5c9qY3XS36u91Ymfltx27cNvfCk9BOzD/MKrcQYG/0ZgbOFX40AsXD3VCNTgi7Z0rxT9VkFZZaTnwarvUKamrxavGn6qfVptPkvmUDd6NfyhvXhLTlqzLLnzQBn9ISVPZuk4TBcd7RBf+Wr4dOWXzGEKB2QugmqMHXI1cfZVSKMOeVCNm7CavG33oXeXPOR/5/mOLWfp1eirarTlPBm0BQ95Q+7RCo+Bzz3acfe62bWffG7UFhMWMNEKdAQqcBOEQKQaEz/etvs4O+Mx1Wd91mdtzvT4rR9BDLrfCnKYeCc2XvImxTNp+O0e3wCze0S3cn7ewLt5fM0djTzZagRkK48H5AF7yQF59tJbN29z3VyGzocrLJ8etr8ai58xgL9gyQhaa79w4C/eYWo8ya/+IrcAHchX0JMFqWZ+EG/xH33GC6iGTiqqMa6rseBt1z6rjcvWa+RTCZ2ATm2BG59SgnTg0VHTdjw08mTOgyWjvPFM/lDvKkMOyNe0Xx5UI6ikAx8NrHpryh/y8OUXVKO/ay+7eCutFnpXpny3DKt9O9D5tBr9v3agt92HH0A15h+4ftixTo0R+bsM7jpzjoHPXdclDx+DqjGB3ajFJgELlwtc0CNQgdf+4q/GIWlyDiL7oUrne/wAonfn+Lq4t9z6dpVdHHImfXo8cqo2L4PzI5h2iRx4ftaznrV94Rd+4eY9O5//+Z+/fdmXfdnm22DKsFd5k7cJm11SE9ECdpvEyAJ0KajZ7kr2BOp0/oRxRRE+ATdr3lmZQ7/yu34gs/qmGuMKDw1PHTXplex1QJ4s/foPrp/RCddcoA7zSw7/dkAd7KeTLnUf6kFHqzne4coYw4dyZ3EyaNpfjUUU7VCf1zjUbFM1gq463zfKbtc+dMgDNl8j3zAhW40F2vVSsx720aFdUr5AO6yD4prycLqkN4NqjIOL5OrG/IvKPVD6sn+l9C1cCviBD8xP/IHGP3BppdgIImvig3D8dykPHAOfS7npKPTS8MC6wC0+LnxwiJssTQxsc1DZN7I+/dM/fZM6syN4sXOD9qEf+qGbczoOLpOnG5hgTCZovmX11Kc+dfuET/iEzS9S+5XwZz7zmZvUiw0dcv61X/u1cbdlUmKLx2jKsqU6WWDYuu0+UvrVtcteNxFXg1ZhP2yhGn5YDqgWeiqtuXjyZ7XxP9/rDylh6eILEOTR9cVZQAfoUgCvWX817KpZr/FyuHCTf6BQ89uC7ARsXzrl2bNo0mo8stlu8FGGT5ZITfurQaKHbukgXPIfeeOZD6R0AMWrE1/JnwVyyv/Jn/zJCIAWTo4+eTaTk2pDhT2g9jgeqD1tCN0j/9i+TK19G/iAXwEcuNmrGfjyC/+gK0+OLjT5I1zOA/ddTuwodfTAS8cDLmgXNnCx15wkLECCHqnt4B/6oR/aPudzPmfzmMtLAb18UCBjJ0fA86Zv+qbj7sjEsVpCH5wOqUdbDkYLekw2ZAVOH/IhH7K95Vu+5eYdP4If3xSruViRo4d9NW2rxsvS0OiV1uTJH+FiD1Rj8bxIoho7E4JOMnyvn9ZY4Gt5KbCgykvlFyh7COjGGhqdFhS4sYEH0MjgA3hF7LagGoEyXQJydgJ61VdTt+Ct2pxdwyOz3eBTjcCoGgFGNXzGfn6jW53GuxR9u8GH/GIrT569rjv24NED4IdQnfQnfjXaTI+y2lKN10WwRyBrJwpPPTVtV/bQju0KfVa7pNVoWTX8tO0+NWnmMzJ8wT816TuR0b/SI1zOA8fA53J+Okq9FDxQjYnbhV6NCdQiYAJAMwmsd/Y40yNvZ8dLDF/2ZV92TBwmWIsX85W1ACpbDb7JVR6PnDw9JhaTsvyrvMqrbN4H5Jtiv/RLv7R9xmd8xgiClDFRK68esnTI17SXHvntBh/1gRuIXGXWLbWNn/SLQnDAxysPBysQ4nsBgx1B9AU1+0d5UHOs0UNGOXRQk6e/9fPirVSZ24VqvBvK2DnUfdhGY5ZNgg32wKUX1YnHtupkQaQP3fhUHgjapWSXrmqh56ZkgXKuw0Obzi1wQFQ/QJLSU43rcNt96Nolwx9SNvNLNeYBZdDvdajGXHbYjpptrIY/+EJ7jd1q9KO+q8nHO4RqO34u74Fj4HN5Xx0lH2IPuLBVWZ3cwVrQfAvLYeT/8l/+y+b3tJzj8U2tD//wD98e+9jHjolTWROFCcSdpEXLJGoyrcZEuiZeCwvZmtvJ27UPGrTavOfHz1YIrNT7nOc8Z3vBC14w7lQdnKYLWLyqzaJSU1/tJyV20bngbH7Rj+nFHtCPNX3Kf8aEfl79qI/tGgh+0fULbdJDUBYdLHzx0Wrff/gWerrxLPxoNe1Au1VQnj5An/Laon0Cail7pNpGTpklS/5GsGSVq8YupLJ04q3xDaenGgssfMHirbzrCA3Qw040NoIlJ10yUnl1k5GvxnWKJq99rp21iwSv6X9lyNVpX9fpvDruBdBewFYpWO3TJ8BYQxOww/mZv9GU06eHeTrQj3A5DxwDn8v56Sj1IHmgGo+gak66f/qnfzruhlzI6yJXtYvcBGtCdNS2iuEAABAASURBVBfkhYIebX37t3/75mWE3rXz+q//+iNAMola+NaEaZKgA30tLAITdHrVY2IhowwevGYAg6ZuAZQD0J/0SZ80Ju3P+7zP277iK75i+4M/+IORN2mvcuyHA/qloGY71QvQHq5w2H444IuVHvoQvRoBK3z1HZzf9ZEFQ6qPgbd061djZqV01n7B1Dc18+qtxh03OllpzXrVs+rYdp9qyJLbrn3ogC6aFJylkQN4bDU2jVnjzDum4OrTHjJwtmiLPH3KA/jyR01b0Wq2C+6aYTtcGbrolq/GubWa8ks/HnyB/CojZSsaXXA2LNna28Hm2uuuxo2BRR2PPcov++ijB8/PzXhcTTc5UI05Aq7+2wV1gPPKX0Q/T/YsTVlwli6PDirZATV9VY35ix/4QPv4mQ9+7/d+b/Cq0XbjGc9cVZO2HT+X9sAx8Lm0q46CD4YHXNw1L3z6q3HXaXLAQ3OBw935oDtg/M/+2T/bfuRHfmTs8PhpCud4yJlATQYmBrLKr4nE5GkBkafLYkMGnZzUhEOPPL7Jl75qTDzKvcmbvMn2z//5P9+83+dLv/RLt6c97Wmbt0Pbhdp2H3qWjmpH2cZkte0+7FPHDj2hsUH+4QLVCGD4Qb+CavQ7HP3QF9XJwsyv1fCd/hEA+xbfj/3Yj236Rjk+/ot/8S9uDqa/8IUv3P7rf/2vGxmPKQUZ+ke/1r7OOr0DQYYd5Nj0u7/7u5tv9/30T//0GAdo+OpikzGlH9EAO+Qr6In9I3PwT1m7Ut/zPd+zffRHf/Tmt+H8hpzdS28fV68dRfawfdVDt7JULVvUSw4PXp342cL5fd/3feMMnHKAnPJLVlm4FOBL0cjDpcqo08/AfMzHfMz2H//jfxy+5yt85UA1AkNBnL5iOxm/i+emxY2Db0qSVQ7A6d52H/3liwa+WMDPdLCFHWRq+nYnelf+1Wn7ap+v07h2V2Ns8ZE2aqubLWPbjd2Xf/mXDz9vu8/i88kuO/pZeoTLeeBuD3wu14qj1D3tARe4Brj4pTUXIROhCU4KqhHsmAR+7ud+bnvP93zPzUFmj6FMqsqbNKqxiC5ddNRcPNHUt/TJKwfgAJ8+5eTxqk3QJAhS9lVf9VW3T/zET9we97jHbd/5nd+5CcR+8Rd/cUz0bFgT0tJhoqJLnn44qMYiDn+4AH8CfuAnPrGw+b01vrXA1xwDfMl3gho8i6iUDMBzoF1/0SfgrUY//MZv/MbYjfMY1IsovaFbkGH3Q1l61M+Wbfepxu6jvNceqBuQYZ8Ayt03e9EAu1a9OxVj52/pxiOLTl+dbpN62C/9oz/6oxEcOZ8mkPfqBYfpv+ZrvmbQ1UGWLvarG23hK2+hRCOHJgCE2xkVpNtl4SP+4m91s0074VJ55eD0SfmKHkHY0k9ecGKHSl3k2ARW27Ufne01x7r3a7l5+fEf//FNSr7mKyWUU49+EmS6mXjbt33b8Rt8dAHyQP30kr8dqEYxegZy7d/Z/DXypZNqXNNn9cjXaV419NZMta/m/KWN5pw3f/M3H2cM/YYgP5PRH9quHymoWR5+hJt74Bj43NxHR4kH2QM1L1oTwwILjUla1Wjy/+bf/Jvtoz7qozZ3jB/7sR+7fdAHfdB4fw8Zi42UbDVeUFiNCchEYRIxWYBqbLWbOJSpKQdfQA4fwKtxN1aNcz0mpL/5N//mCHic+/n+7//+gZusTfQm7mWLdNt96PpLf+kvbdpV7SjbqQBtEB4m//SHfuEnk7m8oMK3877yK79y7NB88id/8ggq+Z9fvZvJok1e4Osxo8Wbjhe96EXbP/2n/3T7zM/8zE3AI0DFU4egwiF4QZNzP9/1Xd+1fcRHfMTmkaVdkNU/XG8cWUz8RpsdGDsO//7f//sxjmp+swpfsPvxH//x2/u///tvznsZD9VG1i6IoFg72CEwYKs67UJ97/d+7zhvY5EH2kMnez2u9ZMqgnrfRPzN3/zNjd3GFBmydhd/8Ad/cOw0qoc+MgIJAbjdI36y2+VbiN/2bd+2kfn1X//17fnPf/7YAbMD9OxnP3t7xjOeMXz24he/eBPw/NRP/dT2uZ/7udtzn/vc7VM/9VPHrpnXQ2if8asd6uBnQY9+0wY7b3Zx+IRO59/0W813bDmXp33sVMff+Tt/Z3v1V3/1TTv4CP2v/JW/Mm4uVn+g+yFhoH50OvVTNa7Hld/u0Ecdd0jVhWqq7Ww9NeeDVYhfjV1y99133+b9YuYNPtQPiy4Fi7bKH9Mbe+AY+NzYP0fuQ+CBmhe9yb1mUGIB8vLAatztPe95zxuBhYv/C77gCzZfVzfpWQxMEC78lVZjS3jlLQL4moJmolC2GguaPJ7JBk7GAlONyRVdeXWZjOXZaqEm59GEdwVZCJ7+9KdvFm93xRZkd8hk1Idmd0Lwo55t96Frl5wEQPCrDtWmf/lg+UYfCUos0HYmvEZAYPlVX/VV28///M9vXiFgy59vnKmy+/It3/It4wWTAhs7B2/0Rm+0OdfjZZMOoPM/X1vk7XhIBQUeWXltwSu8witsgpOf+ImfGC+wtLja6RAoeAzjTtvLL7/oi75o7DQaFwJwQZbx+Hqv93rjTpz8p33ap20veclLtm/+5m/eLOp4HgU5fI/vxZrv8i7vsmmX4F17LPbGs7HFD8aTgEGb+UBQ9k7v9E4jSDLu+IjcD//wD4+A5Wd+5mc2tniM53GTMaZ++n/5l3953CQIGAVezskYv3ZbfvZnf3YEN1/8xV+84WmrIAhPQOn6YgN/22UQ5BjvP/qjPzp2OY1vQRSe/vA4jq7v+I7vGMGTQEnQyjY26RN9q72/9Vu/NV4E+pqv+Zpjt1TApF9cB8YD/9IpmOIXZdDsPKGjAbJAm9AXVAsdae3ztccHc/evGnPADh1pzXydn5I7D6oTcu1xxDqdXzRtBvILah8UVWO3jw9dL1K+gEv5wfyib4yLs7qWzmN6vQfuu550pBw98NB5oOYOyrpo18VsQrYQmOxN5N6i/Fqv9Vqbn494jdd4jXHHJIhw4ZsEWGwCqDnJWCiq8cjDgmWS3HafatAO8zXL1Ey33Uf5XTImHpMreWDywTMxWyThApq3eIu32CwY7LcIWmjdnZn06VHWJG4BcPe7aGyDr/bDrzposyBDWo0dDb7Rbv3ph2T91tr7vu/7bgIUCz1ZPudHAbHgR97uh0dY7/7u7z4efQqI9YFdH7LVph+U1092GIyjD/7gDx7naewa/uW//Je3RzziEWPRFpAIjuy6eOzkFQYereo3fa+fvNnbzsZjHvOYccaMnHJ4xqw2vPVbv/XmFQt+G84YEeAIorRJMGQXQzss6Oxl6+/8zu+M8S2IVpZObeQXdbsmBAr8ISi000SX9rku7BDZjRHkeDz0Oq/zOpt2wr2byngVkFRjp8UOmaBJ4CNY4TO6qo2dgh/vr1KnMStgFLhJ2eigvzarT39oB1/if93Xfd32Zm/2ZuP6qYZvXUeCJG1+5Vd+5U0b+EZgq/185NGWRVyAZGfXG9fJC2LpxwP6kz64sncC6Fx6DvEb0RbvMF1l9Rv62TwaQNcm+IJVRh7PnCb1OJ+vf+AHfmDsVq92u27Mf2SUUf4IN/fAMfC5uY+OEg+iB1ysLm6T2MJdyO5q/uf//J+bQ57unP3Oli14i4fJWUAhJbsWBzhTLRImCUCnScFEUTOwMeEAvOrkTk/ZagRG2+5Dzy4Zf3RZ0Cwe1XhcZaKmw6SPbuH5F//iX4yvvltgHE7FszDQRQf5auhc/2p/l7doVznlB/4Q1Op3fa0PVyBrlwbwKTnBhEdVgiUTfbVZIPWhYMY4sHujPyySaA7NVmMnR//zOz10eGxAD5rfbnMw3tjBY5NFF40edQi+Xvu1X3vsylmAjSXBhwPub/VWbzVeqaD8Ix/5yO3Rj3705hCqnRoBgJ2R+++/fyz8HosJFr5/91hU/65dKfVU4w3hAplf/dVf3ezYrEdHAhIyxp9xzxdkPO59ylOessmzS3DizNvf+Bt/Y+xUev+UnRXltItvtNmYlAqWnvzkJ49D2wI7egRXf+2v/bWxM6WMftE/fKduwQpfCzZ9m1Jfqs9uG3ltf8ITnjAek/3Kr/zKuJYEN3bl2Cfw9KiLHBBU2Rmim336RT/a7VJe/2ibeowFuuTh5g3tqLhzQDWuZ5na42fzFdIAugey+1cNm7dzPtXQXTNdInV9Hq/29NrjeGfrRAPV2OEz7vjd9aHN+sEjdYGt3U7tNq7J0MUfFRVHuIQHjoHPJZx0FLm8B1yQYJWAnwU8F7b0LLiYTX7uQD/lUz5ls53vbv5pT3vauCs3MZv4yJkMpPL0rIvfImQykKKvCdIkUo2JjSyZbfdZ9u3Qkz88NpIDdJm8TdAWIRMOYakJ36LJbj9v8ZEf+ZGb3wlzHsKjFBMVG9VDp4WT/mpMpPQsHhyQk6ID+Plw71FX2/iE9fL6xmKqP/mLr+3mmPQtxAIdfaAvLYwCA34hb0xYtMlaXOkSOOGj6SPlpBZXj6Tw1G/R9RiKDgGCvrETI3Cy40C/szMe+7DVORg7IR4h2dXxSMrPo5DT/3aT7PzZJXrxi188Hn3RZSfqq7/6q8cuk3Gx3j2lPmOHPdonGBLoKGNcgRWo8JOxxz47VO/4ju84Hvna0XmrXQCmfWu88ZnHVgIN/mIfX2izQFG9doGe9KQnbdrhkL6dVHQy2mLc85tyAiN1ClTs2gCPzMjy96u92qttdNlFskvk+vXYzjXKZ8a7svqHvcA7t977vd97nNnTn/ygTrKCTbsc6GzXdn3ET3S6KVKvvPaxo+buMTl9pQ149JFVN3ngZgTtLK4sXeyQ/uEf/uGYL8jSxY5DvNrYgq4eMtpR0xZ5dDQ4u7SHLcrIm1PQ5NlFVhnXAPpqr2DbDqK+YIO+wdcGZek6wuU8cAx8Lueno9QNPODCA0RWWsleB4svdXHX3O1wAbuQXfS+pm773URpy91XfE34Lu6VkjUxVePudjv40Eu/yQvAseF1vV3VSQBCDtRpmkVF3XTQx5ZVj1QZiwb7nfEQ/JjYnXtwwNRixuZq7Bwor83VeGxHLxrddElr8uSvGmjf8lvNswwWWP6z2PGbhdMukAXZt+gEInZEHCAWEAti+M3CYRfFuPnu7/7uccfsEQl/W3T5mf8sIM7eCEjoVofdRGdM8IwnOj3Cco7FQoPvkLDACo+MOi0+2iBoEhTpe3roFWzQ57GQxdvZL0GPYElwpy12SQQ6FjD62CfAUee3fuu3bh4VOUNjx+MVX/EVx6FfdQjO7D4Zi3zgm18CEG1li10mh4YdyuZP56AEUezlJ18Q4Hc7QcqxSYDkEPXaYRNsqYtNZLWFD+1iCQzsRNmtURbPgu7gOT/pLz7XPrtm/GVcC0Ls4JAXpPExsDskSHPOSh3qdK2xT7uNBW0TrNoFEnDxu3NXxgPfORcm0OJLbdF32s4/xgN55Y0dQYoXsCZuAAAQAElEQVQ28INxwCdktB99BcLaTadD7nBnyDwCFQiZl9QpQFdGICxI15/K8ytb1G9corNLGX7QH8oIcuTZon7BkLFjl1B5j7XYwH52CsCdJ3QTwCfswuOzI9yaB46Bz635666Xfmkb6GKs/YJd+wBiXaQmOBOWCdEFXnN712RlEnDHbML0aMBuj4mUrPLK1mn9q8341co+aClbqpNgSb0qk2o/3KL3AR/wAZvdAAvEs571rM3hUAuKhYUsnKw20WkyQ4fzDzp+JbkyULM91fCh9lrsjAULo8XdomKB8IjTQi+QefTuMZLgwpmQ93iP99gsnHyJbpFF5zc7IR7HvPEbv/FmJ0LA4ryJBeMN3uANNguvg7wWUXSLrPqNv2oz5gQcFi6LnEPO6rJD4lGrgNYZFYu1hfmJT3zi5t1Ozu342jwbBTAefTn7BeDssyjbXdEui54+17GCIXXC7foItOwe+naXx0uuB+OBb9TloLSydgXYI9gRCGizx18eu7phEDzwK912WYw5QYlrSxBowbU7ZtdnBWX0CUb0i50XPNegdlh4BVH0wPme/7RJgOoxoQXdDhc72Qz0C51odqwESxZzwRb9zgZpuzpdQ/pCcIemrLaireuDToCujIAZj7w8XArg6PxAF5wu5eFk8OCCFKkyAI890iUjrzw5oG4pIKccGSlQD7oUHagHjz1LFzo5fV1RN85I8bWyCHDl4FJlqnEzJY9+hJt74Bj43NxHR4mbeKAaC9h5Yi5GF7MUv6asScQFbsGpxrdL3EUCk+CHfdiHbSZaC9sqK625O7BwOs9CzTrO0u9Ufk1C1ditWbZIF2ifhdb2v3NKFsOnP/3pm8DOpKfd7CEPl8qbyOCgGtvs8O0KfrS1Gi1bCxjfCAL4TUBhATcGLMrOx1iwLaoWXMGPwg4iCzDlBQrO8PCZvN03izYZAQRd9NDt99cEIBZ+Y5Q9+pY8Gedf7Dg6vyLwEiQJJAQZyrPxCU94wjjgDK+2+++/fxMQKPtu7/ZumwBJQCRQoUsw7B09HjfVHD/qpV+72KQsHQIwAZ0AiU12BPiJL+hwxsdX8h0EF+j5Kryv4Au+tEd5upz1EcD4Or3DzuwXrMg7iyYV2Ak61eeckJ0qizI6mwQhgpQnPvGJm3q9a0ggJbgSDDrwTbev8n/cx33cxveCNP3Dp8oLvu7f+cd4t4BLzQFobNVnrhtl+ERb7SA59M2Hgiv+rDbzgzbzicDJOGGvdtJHvzNIeNXoBwfVPa4TCPMZu/nVozn+Z6/xwDfGoSBNv7HJOOJzMsaRtvORNjh7IxhkNxsdKud/gbIg0phjF93qNt4cqldG/Wwx5ukWZHsxKl3s4jO7VIJsPuSTFSiRUY8U8J/0CNtNXXAMfG7qoqPAZT3gwgNL/hBfNGl18qI3E5SJzVdmbe+bNDwmstiYVOgwoZk8Qc2yNRdM+h5qYFPN+uGgZr5mimaCMrHZgbBAmfAcfrZN706d3eTW5KV98Jo68OWlVw20G2hXzcDXWLBTZkGyWAgcLRT8COAWC3Rl+cYCaTGT8i8+PRYu48dCwa/K1gw06PLOGAG2+vGlgB6PLyzy+g6wxRi08NQMvOECELsX1QhQ1ac8e1Zgo1y10cE2+tjCvmrcqatfOTqVVTeZbfdhvx2FxWe7tqvLQkkejqYO5bRf3oLNDnl6Vt3Lb+oR7NBDnk3spZM8Obr5lY307UzalFOmGu/RwiMHyKqHrprXKl3yUjI1fUif+tTD9mp8A0+gR78gjIxHPOrln2q8ZJLddGkfXjUeeauDLnrx+Y198sqrCw3OLzXbQLbmazDI1uwbvlhltt1HGXzpLjvqlFdenl2Lxw72aAO6OunCB+zQVuO5pq9W/1XjkS1f2530mExwT56Oaow5bdt2H7pqP2/sSMe/G3jgvhvwjqyjB27bAybSVbjmBVkzdeHiuVg9TvDtGDsh7tps07vjqUZwZMIkb6IwudArX1MXPQ8l1KyXHRfVi6dtJjsLFTl3417s5vGFA6jO/XiMYmLEr6kXrqx0Qe15i3YVUv2oHfzFD9ptJ8ejKBO6BQOg63+4HQL5VU6KRgecDBzwvcUGTgaPjMUFTZ4udZOtxvuF5Ne4q8YCI/iwwC159liE6Fll8bWJ3m33kaeHPuWAvLYpdwgWSeXwAD34xpDyHg0Z/zu1Y7GlhzwZ8ujkpPLKS9lAjo341WgPPvu33YfMLhltl9JNduHSmtcjXexY9SqrHvpWWg0b+Z7f8LSdrPJSNDq23Wfx1HvIF/jYfbLroc6d6NhhVZ7/yQI89lYnfLKA7J/8yZ8MejXsWvVKwbb7VOOxUjV2r9m02kNGfic2/theU46MujHYUp0Es/Loyioj1UY4OrvJ1CyjHvrQyBqzaHbs7IjZLfQYUX3k8LSPLrj0CJfzwH2XEztKHT1wvgdccGBxq4WepOtCXwQXrrtCB/nshDgDY+vclrvt63VRS00AJgsXuFRdYOmqxkRVM130BzNl06F+eTZVg1xzEh2Z3T92m8ycgfBOItvfDoN6V4uDr9pWjUl52320e5eMv2pM2vQPwhX5p838xi+rScaJHRQ7Kejyq91SZQQt/FmNO38L4CpPBpCzqPCjPCCHBld+6V55Y7Ia7xRiF3m0ZYe8MkB9dKhHeaCMRR5POXLoZMjiVeON4uwgX3O8KENeOTieeuUtdNXYMaIHbemlW7lVBh9Pu8nV1A+nE58sGbg20aEudMERmjwdeMqpAyhHDh/QS48Ur2afkK1GAFD7gIlO+pSR1pSB22WrxlhXB1l+8ojJnKA+dPXgsVM9aNJqvN+GLrLkqhHk1bRh232UxVN+lz35O7SJTE3f8QF9BJWp03RtX/Xj06MM29miLvrgdEjx0chWJwEX2epkHqBP/7smPCqjUx8pD7aDT027DkhH9AYeuO8GvCPr6IEbesCFSkAKqjHRbLuPPNihIzCRuujRTBa+zmunxzN85xIEPrbJTQYubhODMmRNAGjKotEjvQjIgYv4D4ROb80JuuZkUzOPR3c1/GBC3HYf9puoLH7OBfiqs3MTvg3kRXC+BUJGu5Spxt03X4Cld6U7lff8n/6txna+xsjra+1fd7r8UdPH/IC3AM9uiHLVGGN41QiI+IpPpWSBMfT//X//34ms+sjgAQucflKGDfJ2YpRDUxd59eBVI5BhB13VqX6vNh9llQP022mpycO3oKmPDfLV0LPtPmjKq2+XHX/yELwFbGMXujpq6mc7Hjl8gK9dcDx5OuXBshONvpq66JBHBwunA15TDk5Wn9FdjcUdTVur0Ufk6EGvNjtE1UnARK92s4kM+Wr0X00dyi9QlzLkQCUZgQQd1Qisap/WxFf/KaD95OnTBjx5UFOnOtmEhl+NPqupD4/t2+5DX+3pO9IY92zlD/XQU422K1cNffj6UH8JDo01+e3ahx01baqZXmMdkxt44L4b8I6su9QDBju4kXn4YMnAwco/0PRQl4vcheuCdXG6MF3MLlZ0E4OLXBnPzP0OkAUfz9fWBQG+JupbHuzyfL8ak5QyoBoT2Lb71PUXOJkFO5ExOapTHbXXhXe7QP8qW9MGbUerRp2HeCV7AvxD3mTmfRwORfpKrQOmgiCTGl8JkCyOJkw+RNMO9S9YShd95e90uuqT0i0F8LOADs7Sz+Zr+oUs+/kE6C+ycGlNOfiiKVOTzp94i7ZkpHjSpVNqTJKvWR6+6l860ODKwvH1AxxNvhqPYdHw9Fc1Fqpt91G+Zh0Lr06+kl573k58BAX6mCxYdeBVQ6+6q5Mxtu0+h7LVjrKd8PGqUbbm+KcD4KkDDqpRTlu23Qd/wS47rkMpqCmrHJlq1LFd+2hHNdq0ZPQF31cj4KlGmWrzwa/Jo5MsejXsWvhKq7G74zqqvcwhH04XWHhN2QppQHVSB0JNXy28Jr9mig7oraCjvDaMzLV/y7819ZG/xhr+PMwry1fV0AXHp6Ma857xW1MX/+Bv1z4LX+k18jG5gQeOgc8NnHO3smpeIDUvBAN+wUU2V4N1M7khdOafMmdI4wJdNHwgYLFrsy5cizfcBewQogO9vo3hNfm+Uut3hZx9cVGT8/jLowzbu3TXtHnh1al60dUrrdM8dZqETRL0LxnyQH7ALfyrTknTs2Ax6rTMopPTRnm+cNDVt3g+9VM/dfP+FkGQ3zvCt7VtMbUQ1VwQFk4PGak2Lp3yFwH5WwW6Dsuoa9FqjrtDPry6rn/QzwI91Qm5OlWuuo5XnchoMx2E4LXnoS2oBlqdlF3lMOAADirJgOqkzCDs/lW7/9ug18S33aeu90ft+TuRk79qlF+EaqA105HZ/at9vjopU+2420l+u/apTgUT2+5TDblql9tO4duZTzX4Z8jX0aohUjOVqT0uv3xak14N29BrT5Pfdp9q8LdrnzotU52yoxqSdTpFrE7JooGa9Ep2yNQeH8TdvzpNq32+9vhOdPxVY5emGgENYu3lauKHdPhZqCm3xvMhvyavTqdkatLgR7i8B46Bz+V9dVdJmjQs6NJDw+QBWs2LQh6gLZC/LChzniw6wHPBOoApuEGTF3TA8f2Iot+w8kIvXy220+PZvUXfLpFAwE4R3CJ/WFZ5ehZcNk+Oj5Rjz1q84WgPFGr691CPOhcc0hfOhhUQerzhq7fO+viKrB/X9Jtk3mHjW0d2wPhCG/hG2ZoTrDou2w6ytwrsVZ9yq55qLBhoeGSAPICDQ1z+RlANds10ZM75Vzfmn1PkISPVS9+2un0b9Bd4qBxWF9tajTF21pZbta+mnprpWX0PJF/3hs4H0sarXvYY+Jzu4bs+ZwIA1bAVDmTqetri4T8QqMaEVDM91LWCFGnNxwAWanUDB3gt7t64670ndn18lVjQ4+uaFlbP0quxrWunxvbvzRZXurdrHzioxt0jndu1T81g4Vr25M5s5Q9TOg7zN8JvRZYe8tVoI5yNghvfWvGTHN4/87znPW/zZlwvsfOYSzAp5ZNt9+ETflYWviOd6pea/VMzxb9dUAc71QNXr35Bg0tvV7dyq/xK0c5CdZZ0qv+UBdcJHRDqeh0H7FtC1QXOFqrr66hG35yVvRP5mrprpndC5wPRUV1XvK6n8R0gXF3nHzyADyrJLUHdeplbquAcYTbXvt7a44fidT29rqcdlll4dZ2/LsNbMsd074Fj4LP3xT2BucAAYy1GFfQUXESvxoVTt5ZSrs5DQFuAbiG0M2GRtlCiVZtX6ntrsdfV+2qqF555g2vNw4x2PzzeEiiBmo92LPR01mlbV53VCHCqzUd9h7BofIHONjid7MM/BDLgPNpZ+qFMNXy6aDXztU/xagZf6pdnj3S13QvgPvETP3G8VdhX+/0YoUd+dnzYKzBkP5BXFrDtRkCm9rbU5XDl1KO+amzns4H9aKtOcgvQFn6Z9EbyNe2khxyoZAfUHkeo03k0UOfT8c6D6lR/kqkkp4A9CLXn1R7Hr4auJYE/awAAEABJREFUuv1UHQ8FVKOa6lI2D+Ez/+p02TPs67LVdbRDQjVsQeNP6d0C7KlGEF6dMqtO508x74nM1TfyGPjcQ33sYmOu9PDO22K06HgLt3CdzaPdKiwd9J4H9JERuFgcHdIl57eQvK/Gm0c/5EM+ZPODhF7WRQ5og29yWOC1QbkVENAJp/ciIAPw1VeNibJmig4s1DUnKfmK+AmgnWSuIWjnwTX2SbJkEODsOQvooGZQVw07lRH41cx7eZ+XN3pnh5838IOPvurPTwJK8jXbgXa2Xeo4D87ac5n80kNWPwjAqhEAqZstDwSqk+LqOsk8AKQafq19utRVC72ldNlWt1+ejovgloy5pPCqq7rOH3jU1Gke2q1AdSJee/yEeEmkbq1s3Vi+bsy/pFm3JVan664b51VSp2XQFtTk1UwP6dWpvl28Y3o5DxwDn8v56aUudXbCEihU49sTgg0LlIUQ4NkxWbj8wtHPAj44S195POUvgsUX1HCUMyp+hM9hXQd1fV3dW0ctnmS1xTcy6Ge3FK8aj4HIqEt6I1AO/1C25uKsDnQpOMSrbX3wFi6VXyAPqjHJ0AHUeTNg21lQRnmgvfJk1LHAq/m960fQ44dNP+VTPmXzzh9np5a8MvynTHXiM/zzgPytwNIh2FJu233QdskIfPhHG6Ro1bjzhYNKckM4LEuwZplq+BofLF4FHbya9VWn8kt+CJ75h1dT/pBV19MO+Yd4Tdnap/g17VHHylfQKwEXNaIa/l987Qcrf15a+zJkQU1anU7xAD3GWwUdddbEB2H3rxr0HfqQ/NXs87o+vawB1WVFj3J32APHwOcOO/ROqFsXu3TBod41CazFyB25BcqduN+u+R//43+Mbwo5QwN8Vdyuy0WAD27GJ3MWVhk/qqhubyN2RuVLv/RLNwd27fJ4+RY7yFjApcqRhzvngg/QAR44W995+SVH19o9ElDxHR8tnN/4UV56ESiHV43JlA4HkdW9bFTXyqMB+QXacBbwFo084A/2Azy/6SX1u0B+r0m/8qef8/i1X/u1jby6lzwd9MovkD8E+m4FVtnDeuh23sgOHT8aczUn/eUvPrsVqE7EL6ODTM1gvzoJwpaSmvrIoa1+Xnk0UI1+XfSzKZlVtjoJ6uo0TqYadlRDbunCW3hNHr01cbwK6aQcGkCsyYOfB0tupRfJsGPxDmVr+nHRpICsFBziNe1G0/dSQD+AHwIaHXV9O9DJ1l4n+Zqyi08GVMPH8AW1p9Ust3gPZVqNsVSdW211Hb8m7dwCNyHyDV9Jlyj8Ilgyx/S0B46Bz2l/3NW5NbgZafKRr05edmdnwO9AWSjB53/+52+f+7mfuzlYLH8j8EjqVuE5z3nOdljG71DZoXjBC14wfnTU46zv+77v25797GcPO9jjvI9fX192Kc++5+x0sU9eKr9w+bOA52vx6HA64N/wDd+weSkiH5kgak4yfIV2GVjlBDx20wRzvnrvm2jqYDv7pPLqvwwos+Thh6A8nnaoxw+aqteuy9pB+4zP+IyTviR3WP/StfTQBeQvC+QPQTl6V13f9m3ftv3RH/3ROFvFnwKg5c+afl75y6b0VEO8OgkCqrFgYOgPac3FeuH6Z+FSushWw8bt4FNTNz4gu9g166opg1eTtmSUcc3VpJPR/kWTrz2vWkVHm2QO5WvWRS9e7eXl6aVzAdrCpbWXl6dnpbXnqfOQLl/Tj3CATz84xOUXsKcafaLMqg9+2A/yqwxdoLquP+hbvG33qWnTDh11SPGlC1ad8m7y1HVWBu+hgmpUVafTQXwA/6oTHyw11UCrwdNuMIi7f9Xu//yrhowcGQA/wt4D9+3RI3a3eKC60BSDGJhsTASCC49NLI5f//Vfv337t3/79p//83/efv3Xf32kdgnkf/VXf3UDDhlfBPi3AnQDdb34xS/efvM3f3P77//9v29+ZPJv/+2/PV7Ypm7wi7/4i8OmJcuGX/7lXx42XVQnmRsBXfjKq9t5GIGPlG9qLi78xaHS6mRSQLsITKom52pj+zd+4zduP/IjPzLsVad2q/cQ0A/zN8KVPwQ+Avz4cz/3c5vUjxOy79Vf/dW3V37lVx67eF4LwG/At+Wk6r0RXGTHYRkyh3n4ognAvvu7v3t7/vOfv/m2mcdsNX1be3/yL2DzAwG+138L5OmTN+5XHfKLXtMOsugWRnIVkZPgozrp/yV7ntxZXs1y6OQprUmr077Ar8ljy5I1nthfe3n6auaVIwtqlkerGRTAyQO6ltxKK+iAmnjNdBB3/1a5HTp8svLViV9q4myviA6e+smrH9TkoQF8ZQC+tiosj1ezndV4c/EhDW53c+lRjg6AJsUnV41Aqma6PUw+2s6X1Wj/tvvI75KxI8ZHcP4iCz/C+R44Bj7n++WlSr1o0FYnE9Aa5CYXuwIexTgo66vRH/uxH7vZefHNIL+FBfd1afhF4O3BF/EWnQxYeam8byN9/Md//KZeuxJ2eNbuzzOf+cyNjB2MZYczLMo84xnP2NiFfwhL7yHtPJzcJ3zCJ2wLfFVex3n8I63GhAA/hOowewqvNt+0Mnl4pxD/ehTnEY+3LauL7eyRsgG+2iF/EZBbcFZmlaeTX5Y/5b3/SL1+4sOOmTx/Spd/6V064Idwtq6VJ6MMgJ+FJaffjKuXvOQlm0dmfLLG3ynnXTJT1/vfmAdUrMm8ppw8wAfqltbsX311yKcDWCjt2LFXfpVRfuVXSkc1zkuRk1euZh3VCBToO698TT47tmsfeqoxBqtRvhp5IvhAXfLqk6780lWNN0XLg8VXtqaPlANsQ4cDOKgph68838AXDw2+ysgvXCpPHk5Oni1wdPqq0cYlgwevSV/yUoFpTXo1FvLlW3xlpeqhX4q/7T7wmu3ZZR9Wf8aI9vONhldjTajGW7HRyEhBJTkZcyNz/LcdA597ZBBUY4Az18C20+MCMCk4eyEv+PH2ZF+NfrVXe7XNToEf+YMD+ALvjDmERb+dlB76/Qjn3//7f3/zdXU7Pq/6qq+6+W2qZQcc/e/9vb83bIMrd1Gd9F7EW3S6/+7f/bvba77ma27eBl2NSbTmpLrtPrX33S576q86lZcRQJpYvGNI3rkavvVSwUObtE9+wbLpdtPlC/q0SUqXHTTthL/CK7zC2P2B+9VmAF+y8DsFdLLjtV7rtTbvXTLugAXI2OObQ6hOxugh/SxuUTtLO8zzfe111cSN9VWWDNyCyya7UPKHMstG18bSr9yik0dXhh50bavGGNqufcgpp54lh4YtVV5ZebgUXVoNXcpvu89KD22ilzwdNdta+xSd/JKrhs5Vhk5AjowUrxpffqipC50cmRV41F5m233wd8nox5rXkHLazTerfRWxAXSxT4ZuAFdOWnvZagSXZNQF6K1ZF/2rL2uWq0Z72QDIqFPZ7WH24VO+02x9vFI431QnQU5N/5E5wmkP3OHA57TyY+7OecDAdqFX466qGpOBScCAX5OFfM3fstl2HxMEcMEov0D+ENDVcSMgA8hIF6xJD90uiUdvu6pPJl31kEVbsCY7eeXOA+UugqVPSoaei6AaE/nN+NUpEX4DgkmTDZyd6lyApv6V4t8OKK/cMoD+hddcnND0dXVqckNnw3mAR+95gHdemUOavtVXZKuxaNX0UzXGIt3bHfpUY1zTCaqTOtml/eirP4x3vhOYwtnpWqj521h2Q2vaq2w1fEd2O/jQCWrurmBp96JJ6Qar7ErZdfgqBjib6HAt0AP8VIkgmu3sopMOOheujHw12k03GbaTqYZ/arZj233oAzt0tG3VLV+djH260AB76EWrfZvpUT+ZBatu8mjKSGvaoI0AXd2H5WvWv2h0qFteXfL6Sx1uOOilo2a5mnXQrYyfcpEqS3al8IcDVGNnpzrVXD4xPviJ/xYTHc7P0iNMDxwDn+mHe+q/AW6ikBrkNS8GeQNdukDDDPraXyjVmAzrdEr2slANUfWxRQYurcavVsPx0KtxCNuFCdiETubQ1oVLq3PtrElXntwC+ZoTJb015RYf7bLAbnaSp1eKJqXPhKsNFdKwcyC3+W/pU9cCquDsUJfFZdFWypZq1F/np2TPgzpfviZ9lWGbtq8gSL4aQc+SkbJFehkgC8hWklNQjTaR0X5Qc1wZ8+xhh8VSYGrxpMCiKrjgN78bh8535MnyoTxQnpw6BE54AhI4mjyd1QhC5JVb9aurpp1L97b7CP7VSwdd6l7l1Imn3mrDxwO7ouPsi3r4mtx67KocfWTUC0eTr0YwRIdy6EAdUrJwetmizppl5NHRyNGhDPlt9+EPuDrJ4usLuDKCuSWjHB34ygD5avhPGbxt90EnTx/d+kx/1ZzLyNX0Lfv4vNrUtSs+xl41fqxU/q6CB9EYfjMu+IfvVKUfBNvSatMn5Pi1IjIC4oEc/w0P3Df+H//dEx6oudjUnBwYbcBLXQQLDHo0sPA1CS3aoq8UHcgDODjED/OHdBfhmsTQqzGBw9WLBzd5LRvpqnlRnsXJogE4gB8CGl2LJn8Wr+kv9MVfKdqNgN0majKHZeB40gVkQM32LPphig/QVrpwecCP1VjEtt1HPWyoxu6ZRa0aAcGOPeToICc9BHyAtlI4WHkpQAMLly7gY/pNovoRLNna27LkH2hKd81+U688H1j8atKdt1p3/hZM34L7qZ/6qbG4Whg9oiTjW2negu1r+V6v4AsAdLKRr6XaB5RTl8fGeMpXI4BHd8D7y7/8y7ef/MmfHAE8PdXoAwsO+8ixa9t96CSzQ8f5HIsVH6568Mi4ftH51WsEHKL/mI/5mO2DP/iDNz9c6yWgynhNgwWNPrJSdVZjB8DYoBOoi4xgDL0aAYPzWQ7QKyeg4jt81yXblZOvuXiqQx6drfRpK1l9orwf2fVNQK/QqIY/6Oc/bVOOTXwKtt1He3wxwTnAH/qhHxr9Rp+66FaeffzyAz/wA9tHfMRHbD/7sz87gh220kmuGmW3cz74iwwHK3+YHtLhZ2HJLvrKS9GkAA7gC+QPAX3l4eBsHg2gSwEc1Lze+IW/+OHHfuzHNmf/fKmFX9GdSeRzuPKgkhzhmgfuu5Yek7vIAzUHaTUWuerEOoPdRSCtOTFjokkXyAP5auiBmxBdFPAF5BagHeJkD/OLLwU1dZuQ5NnlwlRPhTQmrKVDOoi7f3SDRYPvyCd/i44APwQ0oL7qpH2LJgXKkIFXkptCzQVWWcKrPBzIL5587fWia4cU4EsPoaY8OXyAX7NeeVCNO7VqLCjbtU81fHotO/CzNuEt/XTLS0E19B7SFl266FJQndS/+Nsd+FQn/VadBBRUW/y0qRqvRkCrJAMskhZWqW+3ef+RoMPiCgQ/P/qjP7oJduwkWIjZbpwam3xjEbc4GK94gM5qvC+JbE27yPzMz/zMZoEnB+gg8xf+wl8Y32CUZ/fSWeMGYAQmyrPVgq5ejZACgYUgwjcSvZLiH/yDf7D5aQSxfU0AABAASURBVBdnrARv3/Vd37U94hGP2AQ/bFdWGwVpcDbToV7BkYWv2ti15H0b79M//dO3b/mWbxkH1JXjE/bAlWcfn9PNHmW1k41wbaNfGe3R9p/4iZ8YQYn8klFGeeX4RF5KLxvJ/eAP/uD2nd/5ndu//bf/dhPw2bUjwwZ8baPD7/u94iu+4uZdYNUYL+olQ57t9IOFH6aV7LhGzsoMxu4fOqCvGrI78skf3srAgbwULPwwhYND/ln8bJ78ISw+2iGujxbNucpHPvKRmwDIN2r1g34yJsiAur5N6A9nuO/h3Ph7qe01L+DL2GxSqClf+0FfM1Ay+dDjYoK74OEAXXm4CcZFBEeX1tQHXzTycHpclHSa5KqxwJIF6GTJkQcLx8dTHtQsW43JDh+sMhX0pQbLxpp2au+yTzuqESxU464UX1stMCanauwEKIMHtoMPOlh0ac0200MUnx1wIC9FIyNfs0w1duFq7hDoCzLkF6hDmQWL/mCkNe1ig3rZI3DxzTEBiwXRXay3VxuD6L5ez3/8a1H0O3AWV+Ut7BbT7/3e793I8jG7ydqpcKDewXALgl0Puu0meB2AeslWY9ETEKjXwuxr/AIrOtjBTnV6rQA+O72rig10eA0BG+j/8R//8REo0e+VCHTZwRFAaQddUtcZfep5p3d6p+093/M9t3/4D//h5rft3vEd33EEFgIB9asHeJxm9+lf/+t/Pd7srV5tFoj8wi/8wnitxO/+7u9ubKDXqxG8PkG7fud3fmcEY/zAHjrsqCgP7Mbwtdc3aJ/gQzAl4FFe2174wheO3S9jhb/0I19+67d+6+Z9T3ZyvPSST/QBvh0Jef2jDm3TduWWf/mWPJ3ayB5fXPAGeEGR8vymXriUbvhhSgc/0V+Na5Dsgm33WfJocGVcOzvWyR/e0oEof5gqB9CVlS4gB2qOdfRqzGerzOLjLZoUfdHgS3c15lQ0ci/7si+7+TLD8s1qA98tu8mRP8LeA8fAZ++Lux6rLmWjCwZUJxdZNSZ1dBeHi8FkY0KVN5lQjm+ykZpoXTyLXo1HLhXSCZhgatIWTj8BF2w1ggA0+tDg1cmEtO0+6sWnY5c9FRhUoy21bweZm0FNeXLaJL0MVEPsbBm2AzYe8qrRlprnNix22kJWyr/wP/7jPz7xBR3b7lOdtLX29VajzTuRE901aXRVWKNf6VIHm9SHIb/kLCj6Gl+/ktfv+oEs/DCF19QPfzCgGr6oOa70vwXVIxCLtUXcCzk9xrII2xFZux4//MM/vPk6v28QGseCHnJ2R772a792+63f+q3NR7u022sWBBeCJS++FHy86EUv2r7iK75ivDOJLOAzj8fYIGhwJ/01X/M1QwZPoCIo+Oqv/uqNjeqh2zu0LPQeqWkDngDB+5DY/mVf9mWb4EP9z3ve8zaPzgRhbNcXAhd536LjByBQeK/3eq/twz/8w8dumDHFBkGfn4TRDkGG+v/Vv/pX48Wddow8GlKfoOWf/JN/sr3gBS/Y+EudgiJ+5SuvMdB+cl6XwHe///u/P/zqJ1PUge/R2w/sHjmpH81rMgQ49Gofv/EJe7Sf/z7zMz9z+NYCjG8cGnva6j1b+uXRj370JqDhZ/Rqs/PDJ8YweWCMyguGDvUYx3h0LXo1rpmlT910rHw1AgfllMEHdJBTD568lMzC8flfiocOB2xR9pBGr/JkF84OtGpc09vuU43rYDv40FkN+iovrdk+fPlt91EnvcbMLjvmaDRjFb1mGbwjTA8cA5/phyvzvxoLoQZVkgE1cRedl/2Z7CwQ3khsIjJp40lN1O5Q3UW4oF1gLup10bvoXFjVmGRUoCxAJ18hn9iiDIIUkJU30boTdvfs7tPdMrBImDSrUUfNxVGZ2rdR/jJQXUbslEydX4b9tefVDFwsyhYVPuXb7/me7xmPWviDH03w2mbh4qdVGZwMn0hrtk89S0a68lJAHsAtkhYmutDIm/Q86nH3/U3f9E0bmyxgzrzgmxj1q/LqRavZrpo2oN0IlF38mmVX/qJUmZr61VuNQ6oezQjQfK3f4v1xH/dxYyEURFRjodA2vrQIWiS1WTve8i3fcrMgP/nJTx4BgN0NdGNIQKHMtvvYJfFagqc//enj/U/333//0MsPfEefYMJ7iwQ/fjT2Td7kTcY4JsN218EbvuEbbk94whO2xz/+8ZvXMhjD+M7RPOpRj9rs3DzmMY8ZC7v3StGtDPl/9I/+0XhXlIVKO/C0m507EwdP36kLz+MleTsuymibXRiP8PwGnldICGzsxvhdPAGF80ja8eZv/uYbn7zN27zN5vULr/d6r7fxletfEPT2b//2Y4eJLwUy7Ieri+4P+IAP2Dw2FDSaNzwqe4M3eIPN+6Xe5V3eZTxOY7NxZieHb+1WqUM/6gO2a4f26A/16g996TUJdCvPfzWvJf1gV4huL++kw3xEBq3mWKOz5txQ+zFlXOGpoxrBjnLoUnR8IA/ggM3SmnUoIw/4vxpzkjw9rj3BmjayE70a40rZbfepWYY8mWrsutVMlcEjT48xBkcHeFLtx9upPPl7+Zd/+XHjJPjEJ6sOUJ3IHZG9B46Bz94XLw3stuusxsVXndLh4kAw+NeF40KqxoVo8nIg0c8dCDQshu7O3KWZfG2Du6szkdJFTzUOR7roTQo1F6p1YZFRh9SFBz8si84WdBeteqpxF+su1E8iOKDqjt4dvp+2cGDS3bYJUFn6qrEA0bed86m9L2rK1p52TpFLkdRNUApq6l52VJtHAcuXflfLXf8XfuEXbu7ELQgWOHx3xNrMF3TxB7wakzOd8osnb2Ilh8bna9Hg65p+tKtBtho+qjaPOuxW6F+PMxycdWbEomgB4tdq3FXSW427xe02PnV5P7Nz1a1NcOPKuJC+0iu90lhQ7QZ495MzIEBgwA/kara7Gguzsw7MtkgLCATwdJM1bvnQWOIT70WyuOsTQYhdFrr5QD+6BgQpygo63uqt3mo8TlA3W9mvDwUPriG+R/ceKbICEP0uCKbjdV/3dTf2kdcHdon4n310SdliYaeHnepCF4gIVi2sePRpm+B5Bdp85jEendouIKHLeSSBDh+u9j7iEY/Y1IVXbc5Guc7+6l/9q8OP6uYvO2n84nwN/epiA/9oj8crHkHpK3Z5d5igjl2CbI/O7GKxY7VR/2g7/2iDXTp5viRPjzaTV4928z8b6KlO5jw2oblWlKNbOWk1xvR27YPPn/j0r+unGhI1U3xAng/IkUdTvvbX1uKp37gxvqphH/lq6F54zWuLfE1ezZRucurCh7u21cGWlcLx2AYnT85vIrpW1o0WuvHMAPLSI5z2wH2ns8fcVfSAi8QFYDLx20smFHeAT3nKU7b3fd/3HXfb7vbcWZv43H3ZieELF6IL012rBZwukw5wcbnwHKozkcqrh4y7dzy/m2XSJE8fvokXbhI3aZj8TKC29d2dumNVl7taF7kLn7wLGsBrThrwW4G6vXKHdWiDttXUVW12zTzusMA4mOobOe5U7WR55MEnFm+TPn/yAeBXC61Fha/5QxvJ8Kt+sKDxA3l+xLdw2Lkhzz+A/9GrTfr93//9m4WZHcsmE6S7do959LUy6tWmmu1Zba3T+UW/E6n6tKMaAV+1sQXNeGETn8DtPhhP/KCdyvKbxYZfgLGNbkyR4ycLo3J00UsPGTrxydkN+/mf//kR8JHhd8EB/WTU5ybAIyp9ri67dvrSrtC7vdu7bXY5avr85V7u5Ta0d3/3d98ERPpfcGEXxNkdgZb63Gi4U6eTPy3u2uDGRJ2rbgGrx0rsYp/xBarxws7HPe5x2xu/8Rtvr/M6r7M55Go8eNxFp/61w8VWOvkBnU+MJfibvdmbbW/91m+9OQP12q/92pszIzUXabYZt9UIJFb/GK/s4QtjlF5+1x47RO///u8/gig3Mq5jdZEFdnHY/9jHPnazM2YeEkhZtJdOcmx0uFvgB9ShDfpcSkZK93bto2+rcZaN/+SVq8ZNH3l57Vr4kiNbjZuxmjr4kk142+5D1hhCr8YuCxzodz6oxk1iNYIgZZQHbFc/2/lSftnCHv0rRat2NW5DF0Qd5NkDp6fmNWMeMJb5kx3k5MnQqfzdDQ+9dfc99FUea7zTHqjGRbb0GuwmLAMfzQLggvL4yOMWgcWHfdiHjQOU7lA9IrCl707YhericvGYoNylrkXTs35b6RYC+jzSMcl5LGGh9xVck7fJwa6HIMYZA3TnEAQ4yzYXr8nNZGFSEPiYhN/u7d5uMwGbGLTBIqUu5chVY0dDu24FqlsRv062TpdnkzawSep8BHsd2HzC7hGIBUnb+VW72G/C0ydwi6GdLn4j80Ef9EHjURRdgsinPvWp42yH4FRfCZ70o8cEftLiQz7kQzbl+Fjd+oz+RzziEcN2QYM7eY8SnvSkJ238yiY/F6K/fXOIHYT1QXUSgKA9mKBevlKH1JjTboECW4xROyOCA4usCd34cBhXICBos5OljdotyBMcWOQ9cqLTboW+ARYSetX3Rm/0RuMbMPQYx8oJcshU4w3Vgoiv/Mqv3AQ79BnLggh9Z8zqHws+fc64uK4sNHY7PF7SR+rVH9rlUQ59bNBW9tqFsWCRQbMj5JGV3VZngAStblJcYx612fmgix3u8MkLIgSx7LNrwj47inYbHYx+n/d5n83Ngx0Y9Rizbnr41k6Q6/tLvuRLxmFkY4g/1UFW24B2SLXNLpCxLJhzzds5RlfG4XIBF3td5wJ2+l3H9JpP0JwtEmQJAPWrgNBjQTdddsj4ohoLvr6qNjtHxoy5yHVgjvFYx04mH/Lnc5/73CEnzwY7SNrLH3ygfjuuxpQx44wXX+tL/aV/BFgCNeejjDttp9c40XduDtlQbfzlpqIav4nIH24qtF15N490qdP40G922dltfOojv33Ht8YHO9XhiIH+Mibp+IIv+IJxHsxOnl1xbTEG+ZwefaVO145xos1o/M5nZNQBlx5heuC+mRz/30seWIN4pWtwa0M17m623cdkvkvGXYwLxSTt4jLhuFMyybiI/ByCidAdG130KmuispNh4rGN7cIyOblLtjiZCAQmFnvlyfmBTYu6rX4T1Hu8x3tsr//6rz9+6BOfXhMPuywW7JE3oTzxiU/cBA3OVrDjTd/0TcfdtDqqEfBoR02cjocK+GTVxTZ4NZ7Ta5N2u1t2524BYucjH/nI0R47AyYk7UTXZou4RcBuDP+hmQxNuCZb/jDxCyyVc0fszt1ugUWRv5VjiwXfRKleE6yJz6TJ3yZjOxLsR/dI4i3e4i02j0YsTBaKl3mZl9GcAdVJEK3MIJ7zrzqHenmSRWVJq4dtxuIak77Zpc12IwTCHqs4N2K3xeLl/I+zJgIC44TfLWQCAGdTPLrxuIp/+f7+++/fLB7O3RhjFn+LF7pAZ9nDDsGo8W4M6wfnYNwgPOpRjxqPiezmCFwsUIIwB4H1h7ttvmXoTjKCAAAQAElEQVS7hcyjL7uY6uN3NAGX33xjh7GgD7TfzQI5OyH6U/BjQXPoWN3GGBuNBePKTq32Gy8e77FR+wQBdlAsxPTZURF46GNBC5uMFbjfZjPujEVtUw++YATwrT7hXzoF1W589Anb7MgI2LXd3MDv5LVff/jtPkEam41L49O5H/6uxjyl7R6b8Tdb+F9/KSM1T1nUlcU33vnMnEAW8KO5BMDVBTeWyPGdstXYheOPapNuu48biqVHqsyOPF4uqRxdfI+nfjxlycmTAdW4eSBPVr0ArgwZvtcmdHZqPz6cHew3b6If6iaDB8ixh3+qESQuefXA8dQhf4TrPXDf9aQj5V73gIvDRWOy0JZqBA0uVnn0mhc+WYugi9FdkbwLxoVjEhO42CUw2bpo8aXVCKjcJTlsaWfBt08cpiTj4nSewuJuYraAm0xNRvSzw2QvWHBRq8+kK/gysZns3AmZXFzkbJaaEOmH03EjqNOLc53O36jsZXjsYDdfm9TYxodsM/kA+aULHc4fdlwsmBYb7adLEMJv9AF+dbdoMbXbJoDhD3K+Agx/27d923E4FU8Z+tmkrmo8otiufdBrnonhT3VarKX6pBqPfOSvFbkuqb0Pa49fJ3hJAjv5yVjQ53xoR8DdvB9kffSjHz0CMeNCwGHn0IJt4bYTyXeCAGPPTtjTnva0sWPIF3bD+NkCrqwgCN0Og7tv+i3i+NoM+MG1YCF2zsy7byzqdjucnfG7ZRZqAYAXxwkwBE9+VFZbBGd+pFfZ93u/9xu/VScIEwA5X2WX5B3e4R3G23X1gUVy1elaEMwq/8Vf/MWbH4cV3JDjI6C9FkmBoDrtVGgHG/jIzYO6XbuuJ7uOdlwdwNZuwZdgRZAkyFKPXQV1CeYEyk960pPGmBIs0en652sLMj3Goh03waf5ARhHxqkfzRW0sUme7eYdPuUH/SCQNQ8YItrC/2x0g+R6QdNO1wL/mGP4aO1aogmetE295h7BqqDKdaCdgjFy6I/ejSH97lrxGNJ1YEfQ+FBenxpD2s4HdlP5js12zsxpbFW/nSptsnuqr/S58WpMstM8yb92KOH6Wl18aayw21xhnOgr4x2ff/W/A+jGijbpI2W0iw8/8AM/cDzW1BZjFaB7PMo+7VIP+/SVlH3VuIbIHGF64L6ZHP9fFQ+YHA12g95kUY2mmUhMPCYWOzIuuGpcEO6ifW3VjpCyZKqxm+EAokXIguIujzIX3qu8yqtsJkgXp6/2mtBd/LbBTR7kTZKe89vB8dVjjwFMRmyjxwTARrgAwMJgYfONG5MGXWxiKxn11rRZ/qUBywZ2m2iqYYYJVyDijlsfIApQ+Mb2tEkcH93OjS1vW90Wa7sKJnuTFhmT7Xu/93tvdjwc9OZXflHGZGuhERBZlC00FnHlTIL6zmRuUqSPncsed+zOGNHlMQk72INfjSCpZnuqMTa2B+GjPlCNO2Tjgd3GhgXbOIVX25/5M39m7AwIivheUEzGeOZ/bdRWOoDxK9VuOL3SJWfBJQ/IGFv4monHLn2hDnrIqWfJ4CtHFp1+j3vQ5aXspI9uebjyZNHoRSOnTDVegMhGdEBGMKidcNeKlB6Azg7jihzd7MaDGwvkq/H2aeNSnv/UCaeDrDL0s40OdsG1kXx1EhALBtQLlFmy5NmNTiecfnXBAVv5A51f0diBph58NMAmu0WCTI/QXENk8dglpZseoN5q3OCh47MNj/7FZyc+OppUXZUiJ9cAunKI1RiD5NABG7QDjV2Clm33USf6oW/Ut+g7kbFDo7wxrg42SQG6caAOKRpdS4f66JfHtwPsPVLmY3n1KEsPu6oxj6v3CHsP3LdHj9hV8oALxsXhIgAuco9cXBweV3nG7W7OM25Bj4O5goxqXPwmIVvgtvtd1Lb13cG6K6LXBOkCtJ3tubsUzTeZTLp47rbw3JkJAkxedotckNvu4yJmp7wUmOxcxBZvOty50Eum5i6VicIFvlPxUvszsfCRSQnOt9rmXA17LZwepwgaPZrid77TZosHXzg74E7PWR93fRqjXc6PuDNUzh29u36BjsCHH+2cuVN3Z+1clrMGdoAENnzmztMdp8cXyjmrwk5l3am76zcG7PTpKwsV//J/NQIeOGDTnYba16Ev2eYQPJ95XOJuGt044w928Bs/ax+b2WRcs7vm4k6GLDo+XHm48U+fdJWRxyevPv1ZjfGvD6vxaAuf7m33WSkaPfLs0r90s48u9AXsqBncLLymzStPl/qlyyYLo93BVRc6m8nQDQfqVJYd8nA2oO9MHodwlYGzkT48/S7P73j0K1eNgJRtfE2f+rRRAGX80rdodChLXnl5OFCWLP1sAyuPRkYqsLXzoywdAM8OkbnFYzXBPdtBTRuVBWySKoMPr0bb2VaNHWr9Ks8G9tfUo17lKkXHGJBfMlK62VWNx2Daon3k2F+Na4duchTVDDzUuXTQww4BKxl9Qb6mLfQt2cVTDxl2qldKh5tLZwDtEtHnWlKeDXB1wStVHeGaB+67lh6TK+SBNdhdbNX4loNJxcJru9QiY4FxBsAWs4XRYUng4uEKd2A1H4sIgMjYvXGGwgVlEbbw2nWwQNPpYnVAsxrb9HZ9BAICAhetLVsBjYvYxVlzUmCvAIlNtqVtJztUakvc2Qi2uKt2AbPPZFAvnQtZO0w6fAsHFhzf2HFWymFGuzK2+X1tnM8FIMoIPPjIYiLVbo/znPuwXS1Pr10iB5Cd9REEmVQtgPzg7tfBZ31BH3nb4/jLL3Sr1+MPO1FeLOfbNrbd1aWfndmwsFow6KjGXT0b9H81JnH4ISz+Ie12cT6pRnGLqjHBXgGZBVZ71IfORqm21RzTeGQoQAdwdGlN3TUXFPWhS2u2l140uqux4G27T80y6PQt2LGGn6RoygM4MB7kVzlyC4yTtWixW+CBR36VZRuasU7WWCErTwaPbmVcR2jV6Ct0fDYsujx8+WbJ0IdXjZ8EoQ9NuujKybOTDeh0owG6Fh0PTRmgPvrghzwyygH8CnsEKDVxMtpGh+vdoyi7yOYwZdiAr2DNfpJXrhq7M9XY/ampc/lVWXWbw8jDl85t92Ev+g4d/SwPX+XllZGSU9bYhdMtJY8PatoBJyula/lUHignrUZf0kGOTjie8cAngC7jyc2rOXfNq9X4diR9S155uqRHmB44Bj7TD1fqv4vEQK/GJOAiEHyYRCzQAhJnJCx8FlPPmu3K2CVwUVsYLT6CDs++PS93DsBzb4u6XRmTkXIedTls6hC0Z+hPecpTxoXrEY7HVXaK7C5ZdD3XdsGyz2QhtWA7ayBogKvXuQzfSFG3Z93b7uMiZ5u2KFftqA/9HxvYwgYgz492qT7pkz5p4x87ZNVmp8bZCWdDLBDOighG+E+bBXh22QSHdnjWGQePBfWTA+T8zld8rc/c2TnDYIfHbpw+cwCW//Q5WJOlurxoThAmcNT/Drt6lOiMyFos3DmaJGv61MSqbQseDC/rR3XyC3vZBhfMqQ8P4C1A175lHx1rPOEte6XyZGsuPPL04UmVpaca47UiMnY6IGRqBkfyQFmp/pcC/c8GdbGTXnk4vrx68MlK6aYLjwx5efxVjtzC8WtvC3rN4I9uZelRvvY7SepBwwdwNOXVDdDlD/XQhQ5q77+Vx2cTQANodFTDn+oCSwa/Gv5VXzUewShbk248VkSHDmXRjE/BP5zNYLWDMH3qRpOnk/+qEfzQQ0Y5PHJg0dGUI4O28uTJycOrE/uXrHrZ5xpdcnTVlIWToZdNZOBLH3yVJQvISJWrqYcvq5NgTHnXi7lHEAeMS9cRXF1k6JJqB51HmB64xwOf2Yjj/70HqpOLHXVdMBZjj43QLH4OHwLnamyVCjBMLp6pWxidI3EhOQxox8ACbIF1oNHhPY9VHPpzBsVjF+dMLPzuPFxsdm6e85znbL6CCXz12o6PC90FzS4Thl0ddtDha6D00SUQE4DVnMjZ7QKWKi99aUA13nuk7moElu7eBJYOOToI6nCqNgDBj8eJJiiP/pyvESw6LEvWo0H+cY6Hf929mbgcIPUIEo9PBFR06CcHHtF9FdmjNEETX/KtCc4jgWqc7RDgOIRLB4B7rGYsmLxrLjTqrInrv+1B/NSsp2aqX7XNpA3k2WaMAHkTOZMWHc04WLZK0cjwg5Qv0MEqhy4vBXRIlal57civ+tDJrDLqgEvJuUZqtgN91cNufIBejbGyytELJwfkt91nye7QERistPZ1kFd2AftANRbmaswB5JZeetimDHo1ggv5QxlyC9ABmZo6F48OOH5NXfLsB/Dal0GrTnxQE68pw35wWJe8Ptx2HzuTdOzQk7/VR8ogSivo2EEayLV/Nel0LNvJAzRi9MnrU3l1k62G3eypffBR03Zl6AD8sV37kEfDpxtPH9QsRwwdwMlKlatG/6ufHej00IEmRaOPvXg1ywiIzEk166EXkD/C9MAx8Jl+uCf/XzSYaw54jVoXkYXNxeKicJGge0QiIKrGFn/NycGFSMYdFtxjE1vNa7GkBx3fhWcxtpBbcJd+9bn47OBY6Gs+F695cVZjMqlG3S5mQHc1JnB11JTfdh88bWb7LnvqDx1hpQuXPw/wbwTK4Nf0ycpLtRmPj6RobLJ4S/nL7hjeagO6vElMO+TtttmqttgLOvmOz+jnW3R9pIx8TR/ykwCTb0168myQylfDt+qo6UuPkNRFDzk89alr6adj231WukPH4igPVl4K0A4B7TKgTDXuXvkCsKNmsMZnZJYufLDy1VjYyWgHwFs6Fl3/LFxanSyINftVuWqMNzJ0qQt+yEMD+PTCyfClPFkAx6upvxq2Kke+Jl1+yS5c+ZryNeXo0j/6Ck4HOXhNGTR21CyLB9Cr0Yc1ecpWkmEXOXaQBWwZzN0/eTwyu+y4TqVgyeHLV6OeJSuthl/JypNb8mhwdaCDatiEJ28caBc5QLZmPfjk0OCgGvXB0QH8ENhRDVI1bJapxjWjzILt2kfd6pIi0SFdcq65xSOHV422wMkDMgsqrFEn5LDcktHvyvGDlJw6q9HOavTJ//t//2/UVfP6sYOkzLb7kHddSHfZ4981DxwDn2uOuBcTgxnUvIjgC7SnJt1FgO7icYGZTAQmJlN55wjw0asxGaC78FyENRdcemp/0ckvsKDS4SKjVzk2SAHd0prl8ZRFkypHBn3pgrMDr5IdoB7lpMosXB7IE4QD+O3AKssGOL3VmGzUy59S9sO33UeeLBo/7EhDXr4au0X45IC2Lplq7NIsPrqdHGXVjX5oiz5cdLL48nBlgDrQpPJ8KUUTZC0dJm/lgDqk9CknXbRqTLL45wFZcB7vkFYNv2y7D3nALvWwUb4aEzwc7ERH3WQAny96NXjVGL9kq5M6atLJ18SrbX2qIVuNOumvyYdv1z7VkNt2H/RDqE7VXTNPptqV2E4WOhntrEYZMgBdCmry2Lxk0QE5AK+GTXBA8T6qOQAAEABJREFUftt94Ltk6K+pq/bpIR8ODuXhiwavfdmaOH6FfQKHNHafMHbI4rERDmqWR9OnxoF0Jz7+lg5pddIeTOVBJTv8UA2ZQ3pN2hDa/auZr0aZ7dpHGehK4cuW6kS22nyWXM082gK8mvRq9H01dFTDxtqn5LfdRwp26BjT8Ep2QO1xPgNslALztrmnGnW41qtR9vhveuAY+Ew/3JP/aw5mA9uA1wipRcwkAcc7e+GguTikFjay8GpcKNW44NAAGReWMialSlXjAobUzOOTpU/dC8jApfThS+WrMSEoV1MP/nbto1w17EKSl4KadlanbCFDn1TbwXbtU13DbpxoLwk62Lp0LL019dS0gRyeMrXn1R5fepYusmCVQ6cHoIPqpG341fBFzZQsOt1sNuHxH3pN27YLPqteZckvsZWvRhBAXzXGxJJZ8tUiXTqtfZna42cVqKNO13tW5pi/zgP3PKGOfX47neh6OZwDXMfmhtvRddXLHAOfe7CHay4W1VgEVxNq5i1oLgJBCl5N+sKlFjMXBjkXhxQdnMXlq7EAK7PtPmi75OQPnR5115y44CcCO6QmndwqL63GArsTGWk1Flk8NFCTBl+gzmpkq1FWRttW2WroQr8MVCMQo5ud2+4DrwadXsGFCcZuiWAPjr7k4dvB5zBfnfQZenVityJooBp215Q/pC25mjLydRqvkEddNfFBOPhHJ9urIbdY2osHtAkc7kwtOSkZ6YI6rWvRL5vSB6pRpE6ng3j8d+U8ULOfDxtW19OMjQWHsg93vKavXKvmXdf10U8Xj4pj4HOxb+5KjsG8FqbqZMGqPW5hNvjXogx3QSgLai6SaDXxixpbDZY6IS6omrRq1F9hDaAfQvdhCgc1ZatRdsnjgZVfKRo4zNcsi16n7SenboB/O0BHNQK9hUu33UdQtUsGr+Y5FXXVaTvIAH6rPW/pwTsPat+2Q9mFSxcoD5cuqH1dg3btX+31XiONZNlejbx/1Un78NWx+l17AFo1+rDa1gcdrPx5KT7AWyn8LODV+e05K3vM3/se0N9aUaf7fNHxHs5wGT/U/lqs6cfa0x7O/jts+zHwOfTGPYavC6HmwK7GO3scWHbAzSMv5zgWLgUOzeL5pgSAo8EXkDvE6RFIkQXkycClK3+YHpYns4AevJVX5hDQV56cugG6PICjATidQGBip6sai7JF+la6dfnUgi9gVJbOagQD2uuFbwIBqTrVv2ySAjRtYJ8UTSpPB/4CPIBHBg4WX4oO0AGadNFW/jCF0wngQN3yykrZv2j4AE+6oBov8uMb/lz+2Hafavd/G77ebvFD39ki1dB1Hu+s7DF/tTxw2OcLr65WIx+E1tTeR/xWM1+n0weh6ntW5THwuce6rhoLA7MNcqlF2mIE95MEfuzSr05L/ZCon4rw4rtv+7Zv27xzB6Adwnm0s3w/rUCPNwXTrQx8yckD+cWHAy8oPIRFk64yZ3H582DJq3uB9nqXkN0ufliwfCQPB/CzgA4O6fICHDSPtX72Z392Uw+bvAhQG7VJCuB4C1Yeb9FulmrbWXk05S6i45FZcJiHL1j2yMMX8CEc/Syga6sXVhpn/CEF/CMQkgJ+qv34lL9TQH91p9Qd9dylHqiL+9gYODT7bP6Q93DGa+70LB8c/bQ8sU+Pgc/eF/cMVnNysOiAagRDdjp+6Id+aPPjl14kCLw/R+oNzX7I0TtgvLdnpXAyUvyLgA5l/IDfkpFXDqDJS8miyXt3DfwQyKz8IU5eHiy+VB4PwNEOQR3at950LAisTvqz9jhinc6jLTBJ8KnUIg/k/QyEN1V79466/Eildi6bpIc2yfPVeb7FIyulY7VppejwQyC/YNFXXnpY5myePBqAHwLagkWna9GWbwW9dpfsEPnqPZ9UY9xVy323lNaNy9Xk10wprz0uf4SjBx7OHqj99VB7nE/MYYcp/Ag8sG0PKPCpppbd/2pMgjv0+Pcge8CABhZ4wY5dDr/Z5KV2XkjopXZelOfnJKReEIjmRYReric9BHx5MucBHjiUkycrXbDyK130y6Zn9R+Wo3OBNgC/cbVktBPfS/28JdpjmvWoiq90Se3HKBpAB3BQUwZul0fg46c9+PVzPudzNjaqB6gToAG0Zc/CV4q+8MNUObyzcChzEe+QvuQX7Wx+0Vd6I/7i8TH8mc985uZllH43zEsaPSLjWz4CNX0mGJLnz8vAoWxNHXU6paf2NPkjXE0PuNa0rBqPlbfdp2bf79CxvtTM10zRHy5Qs821T8+2vfY8u7LViS+3e/BjjqiG5fCB3IF/DyjwuQP1H1XchgdqDgQLjcnCN24EP9667A2/7/zO77z53asFfjIBoPu5A+m9DNoABDjaC7RHe9/wDd9w/PqxgNCFf6vurca3t2qmdHjRoN/b8uOZ6uXLBeoEK8+OqwICPu3y8yGPf/zjNy9TNPl4UeMKfGq/rV5zXG7Hz9ED95AHjqbe/R4w79xJK4+Bz5305kOgywAQ8FiQF3j8gC748fZkC5OXEnr5nRSggUNc/hDw7iY4tO0QZ6O81K7MCvy0F25RFvgICleX8E/tF+Zq3EHiL17NRVyeDn6mj94lpz51L2DDwqXyVwVWWz3aMrb4g2+MNztq8rX3WcVNRzh64OiBowfuiAdqzi93RNmBkjsS+JgMwYHeI/ogeaAaOxL8vRbnbfcRBFmc0MGOdPJ3mD/ETwSuIXh3E1wz67rk0EaL7xKA84k8mRX41MULMjnyC+QFTfxpcfeNp5oXHzr+kj1M0a8arPatdvHtoQ/Ql4y0pp/P0vHuHThaevTA0QN3mwdqzi13yq47EvjcKWOOem7ugbWoSKsRBFmQqvE7RBbsauxm1D69iF5TZrtLPzXtq9Op9iw4DHiqkxcCoh82i88O8xfhAiayAkkLvXw1fF2n7dh2n2o8R6+2q/SpTsaRdvGDc2Vwvq2gJ8BnJ5kjcvTA0QNHD9ylHnhAgY+JDtylbbuyZi2f136RtygJgDQa/1ZBubsRbtQOiy9+NRboZT9fCIr4Q0pm8W6UVoOtDFAOIEovA2SvCqz2rvbwSU0focmTqUlbeM08mSMcPXD0wNEDt+IB8wi4lTK3KvuAAp9brewof2c8UI0dhrXwW4DsTljw6/SiU42gYA2kmvm6t9Pt2qe6hm1jp2e1k08EPtX46YcToUsgq9yhaO3rQa+GX+ELatLqaqSH7YLb/QJ8XLON6JXkxM/4g3D8d/TA0QNHD9xhD9yJ+eWmgY9FAKjsENAsvNXJIrxd+c/d1UCLO2BVzcVn4dV1CzPeVQDjUDsqycmCK/DjD3xjEy4dQpf4p9wSOyyHDhbvvLS6kv7W7uWLOt3GRSfDJ5XkFJABZGrya6aLhq+QvPQIRw8cPXD0AA+sOaE6ubE1Xyw6mduBmwY+S+mqyOLiOT/AY4QgCL5k4Ed4cDxQc9Ggvfa4RR7tIqiu7MK82mz8gZVfPqnZ9mqxTtLqlF+qC3mLUTeXWbJXKa2Gr6qTZh36exFr8s0N+sCcQW7NEyslXw2d8CMcPXD0wD3ggQfRRPPEUm/uqBnwLBq+L5zgLdrtpDcNfGpOTCYxX29VSTV2eer6dDt+jh54ED1g4N+u+suWrTnm6/z0duu/18rV6fbfiv3VEDdvgJr5ahwSd+NU+0lN39SU2Y6foweOHjh6YOeBasQaAh2w7T7ikMObpx3plv9uGvioDHi277X9JjG4MyVnJyv5W7bgWODogaMH7koP3Ox6rk7t1lQn7Vhlq/EoshoTmPnD3AGWjPll233kwQ49/t07HjhaevTAg+IBwY35otoO8d///d/fBD8PpNKbBj5LuRe5/eEf/uG4W6vGJGbCWgaZsGo/8W3Hz9EDD4IHqlOL7Y2qqClb+/Qi+bq5zEVlryq9rvdJTdphm2tPMw8AfKk5AsDRqs0LED3+QkfDM4/AK8kRjh44euBh6IG6/vo3T1Qj5vCYSxwiHtkewOdSgY+JSeQlVRe8OgmCTGJr63o7fo4eeAg8UI0AqC5OmWHMngd4R9hu6MPtBp/a+/1QrGt0NAGOgIb/TV5wqbkCH9TUYw6pkI5w9MDRAw9jD1RjXjJXAPGG+QFebYIetAfioksFPipQsQnr137t17av//qv3573vOdtX/EVX7F99Vd/9fZVX/VVA5eHH+Grhk+OfnjgfjC+wO36Utnz4Hb1KXeePjS8qwjadgiXaaO5QJmv+ZqvGdfC137t124/8RM/sf23//bfthe96EXbc5/73DGHkHn+85+/gcvoPco88Gvq6MOjD++lMWAuMV+IO37jN35j+/N//s+Pl/WKS24XLhX41NyeVuFv/dZvbd/xHd8xgp+v+7qv277hG75hkwKGSQ/hPNohH34jmUPezfDFP5uq42Zws3Yov/SexeUXHMosmhTd5C+VPw8u4l1Ep+OQBwfo4BA/m2cLGjgrh3aH4GRsHPV93V3pC+PgIrhZnxk3F8E3f/M3j4Dnm77pm07a/dM//dPbH/zBH2w/9VM/tb3whS/cyAh4BEfSm9V3Mz5bbiZzFfmr3Su9im28E20yzulZflop2hG+7uQ6vZt8oY/W2izu+O3f/u3t5V7u5bY/+2f/7O3GPKPcTQMfW0rAtvXLv/zLb6/3eq+3Pf3pT9/+5b/8l9uzn/3s7VnPetb2mZ/5mQP/rM/6rA2gSy8DZ2XlgbLqkMovWHkpILN4K1305zznOSf2HPLwFyi/cDIrDz+kwxeNzMKlAP8Q0MChLJwM+koXLn8W8MCiw4H8SuELFk09QP48II9+mMLvRmAnuJtsY895cDfZeCdt0dal7xBftItSY/CzP/uzN9fhp3/6p2/v+q7vuv2tv/W3tnd5l3fZPvVTP3XMHWv+IHuRnsvSD22D0ylVfqXwuwXupE1L10rvlja+tO049MfC17hY+Ze2jcf6Z9xwnh/01YovnvrUp26PetSjtpd92Zcdx2xGBHOb/24a+Hg+Dzxf+3N/7s9tr/RKr7Q95jGP2d7mbd5me9zjHrc9/vGPH/jbvu3bjvSt3/qtN4APyJzkr5U5zCsnfwjKyUuVl5KDA/hbvuVbjnrgZA/TJSNVFsDJLUADy3766EBbsvAFq5yUHBk8OBqQf6u3eqthFxyNfkC/VDl0QEZ5qfwqCwd4YJWBL9mVkoMDcmDJwRdfKk8OLJlFl6If4W3GOD764eZ+MGYugjXeH/vYx25wY3tNWq/7uq875g3XwwL+XrrgF8GNZBZvjW064Isufwh4Cxb9bH7RV4q/8Ac7vcjuVe+yhRyaFE0qf4S3OZmLjT9jjW/Mg0c/vc09Mc/pr7d/+7cftoo7/vpf/+ubOEQ8cpsxzyh208Cn5kGjIb3754AisAu0y46vmTFCcATQav/1M7Qlu1IycFDJjq+8DmT3T5lD2JHGWxtrfjVW/Wg1y8LJS8F5eE1ZPLDk4EsfWk05bWIfQAdkz6aHtEOcHEBbILr1mhAAABAASURBVE9fzXagoy1YdcqTk5IBcLSFy4NDmvL41TgBX41DYmjb7oO/S4YvpQvoWPgxPXrgMh5YY+oiWXzjCnj9hdRX2OF4yq0UDuRvF5SveV2pS954h9N5iMsDvAXy4Gz+LA0f7Syo78GCs3Wx4Sw8WHVfBb38t9phrndWdeVfGumxzpt7QJ8Z4yThUmAOcd7Y9Sx/u3BbgQ+DqrG4MkB+u/apudhWg1INuSVDXkNANRZh+HbtU43Fuhrlap+vTm1xGcTb7mMyXbi0Zhn0HXuTVtABNQMzdIRq1LlwOoD8IVQjQKtOyKtd2rDKwAnI46vHo0I0HSetRp14S867CaqNTDV8g1eNeumiGw1Oj7xUHr0a5eRBzXoO/Y6+oDrXzzXL1TGtow/qeh9sN/gYb9WQMFEN5No/43SN22pcB+QX1KTVxanyh0CnMV2NWlaeDILrrBp11eVTZWvKwxfUpNWN0yV/UcrmBWxduHSVQT8EPKCN6Nq2UmXgdWO76mrwtfcsaP8CvOUfeLX97//9v6EDltxKERdeV8NHdW+3w1hf/XKYwm8XLh341HTeqqjmAu2rZYvm5PVTnvKU7WlPe9r2kpe8ZEwyv/ALv7B9/Md//PZBH/RB23d/93dvf/zHfzwWcWWqEZQsHb/8y7+8fdqnfdr2rd/6rUOOzG/+5m9u//f//t/Nae4nP/nJ42C1AAEPGKTV9r/+1/8aX3P7vd/7ve0Zz3jG9oVf+IVjN4oMx6nDRCH/f/7P/zl5ARLaz/3czw371EsfmUoyQHnIr/zKr4y2OSSHBtAB3AVG3wI0IK/OFdCozxmH7/me7xntx3NoC5+OagQjbKl9IGNhqJknt+0+9POPsuQBfMcafuYrQI4PpEsP2ZrtRFfmCEcP3AkPGE/GGV0rXeNt5fFANeaKSnaMW7LnQTVkCZ7HV++iw117UmMfHS4FF+nAIwf+f/b+BNC2pKoP/9f33tfQDCogkUZAQEVQEdAYFEFBoon6jwbnGVGCEkWDs3EEh79G/Rk0ouIQcDaJA86KguCAc0SNGPVnAjIoIjTdItDd793zW5/ar+7d7/Z9Yzfd/V6ffe86a9WqVatWrb131TpVtfdZ09JrkAfouVBIlvYk18eHdSYHMvKSQMMf7JJgz2H/4t+aIMnwSbLgGXjrB/WN0vzEZ8kikyyYn5IDWnoLN70HkoNzMK/nJMMQ59C5G4kL/DinwIfueaHA0xAXkGlDvCT1i7/4i/W93/u99cxnPrN+7/d+b1x8Ah88u7Nf9KIXjdkM5cHVV189ZnDMhki//OUvrx/4gR+o3/3d361/+Id/qM/93M8tGyMFNVdddVW94AUvqL/4i78YZcgniyPY8RZv8RbjxWivf/3ry1Miv/mbvzmCiiTlpUezDrbaEY6nXfT81V/91Xic9tWvfjXWCDo4NsloA6ZybLLD3NMpyuEnSwDIBr5IMuwTmEwerH75yr3mNa8Zj/T+6Z/+aaG/9mu/djzaKyhUL/nqg+yETo6ZHJgegCYL6JdOlifw2Cug0vHPtipDv288Lh4yyoAk0Ba2HrhRPOC6dX0lS6BOqbTrEZZODq45PDD5Sca9l5yK1zJkZ9o9kCxfpOa9l2Tci2xxzyen6qo+klN5yanpFhn/6gEjsfpIskpdn0xyvXaspehcg/sTrHlrWlnpKcOf2qfNE5O5tQLfTOAjfph9nf5PXpLxxZq/pCeQ3cItywPODYtc585nknFPJ6kbcuycT+FkqYwByjFqXjzTMIOqb1d/9Ed/VF4t7dFV8pdffvkIegQ7v/3bv10veclL6g53uEMJaKTNENEH6BIwee+H2REzQe/0Tu80ZoMe/ehHj5kcwYc89fzyL/9yeb+Qm1/dbDPoJxmzQL/zO78zZop+67d+a8wMJUtnrC6ybPNt4KUvfemYCRKQCIbUYZZKsCWffrMr2vPnf/7n9Uu/9EtFdgYdgi5B28///M+X2SE3HHvMVgHBIH33uMc96gu/8AvHhi110MNG9evA4Z/7uZ8b+pXxCLD66WTLn/zJn9Tzn//8UlYdydLOF7/4xfWc5zxnBIivfOUrxyawJMM3z33uc+vXf/3XS3DntQQ6AeeKr/kgWc4tegun88CWf64eSLI/c6OPUC7JeP9GcvprLcn1AoXkgDfv2WTR7/p1P+InGZ2i+pKMe3nmu39qdSQHOpNT6ZXYPkn/TCQZ5OQlS3owL+CDHrAuKp1kfAlLsu+TOnnI17bZVl9u8PQf8EmxWx1KFl9peBJoXBNJxsoBPyXZfxw6yfV8OwptP24xHnA9u66TDJtc93gjcYEfO+dTTmVJ9m/G6mMa4QZknCDg3d7t3crACwQt97znPeuKK64YMzJ/8Ad/UJ/2aZ9W3u9B3szMJ3zCJ4x0qxsXod8E88y+4ENA8HVf93UlGHjiE59YAoK/+7u/q8/8zM+sj/u4jxtLVJ/4iZ9YH/uxHzveD2LHt4vb4K6zM+B/1Ed9VJH5pE/6pDGDRD97k8WR6gXKmHUy0/TYxz621KeMusxWkQGCl8c//vFDJ90CCjZZvlKP9n3ER3zECE4Edh7Z/ciP/Mj6wA/8wPq8z/u8MTP2VV/1VWNmTDsFRc973vNGWqD44R/+4cUnlvZgbRYofvVXf3V9/Md/fH32Z3/2qPvDPuzDxvJhkhHweFrBo8Lq/oIv+IKxPMh/7H/c4x5Xk29Zje/f8i3fcpxLbdrC1gPn44Ek415NjsZTV7Lkz/TsQ6T1HckSwEgLYGBAbg146/xJ628E8TM/WepTVl8gz71uxocMvrIT8Nbgy410suhBA3pgoCycZMzC0qktMJAPyAA0PkDjTUiyfw9OHbU6yCcZnGSpL8kYuLVJmSmjnUA9YBQ6+SE9AWvSsDRAA/TpQP4EMpOGD6cnD38N+BMmf6a1BeBPHvp0kOSs1yEf6e8u7y/fybItwnVDpzqSo3XI38LN54Hk+ueFNUmgGwQ7F1LaxQLcZMonGRef2Q0dhMcozdZYmrI8JPCxFKWMGQpLOoISZd28lrJ0OMnyjdALijzC9i7v8i71sIc9rAQJbobXve5144ZXjyUiAY5A4mlPe9qYBbKcRpeZDBc23Z/6qZ863h0icPn0T//08cJFwZAbIVns1kFqCxvZJ1iR790jX/zFX1wv6dkpARqbybHjWc96Vsk3y/M//sf/KPqf/exnl4DJrMs7vMM7jL1GypD5sz/7s/rGb/zGUs67TNio3g/4gA+o+93vfiMoEqDww4Mf/OCxFPaTP/mT5d1J9NGjPeyzX0owyBZvwaVfoHP/+9+/zDaxix+0U33KfP/3f/8IrMwuWa5zLvjUOUhS0ugtbD1wY3kgWe4v+pJAA1zjrjf3WJIRPMhwPctzXQIDFj5ZaTSZycfzpcGXoiSjD0oyvuH7wmUWmKyZUvcDPcpXH8omS91oefC0STm8Fh0z1b4s6MuSpR58tk59EyuTRPZol7TExMlBXpJhMz3qg7XFPkV9HHvode8nGfco+7TFffwbv/Ebow488uqgR5lkkccDbABJoFNAPWAyyZ8Opkyy6EkWjK9McpCePHwgDZKMdieRHJAsdJKRt5Zf04SlzwbkAN8ZC/TZ+kb9tC98+kz5W7hleyBZrockpxianJo+JfMcEhcU+CQZF+e8Wdxo6pIW+HhPh1mVn/qpn6q3fuu3rvd+7/ce+23ku2DJClrQAN/g7MZ3U7uRlRMY3OUud6n73ve+o7x6XMDq8BIj7wXxnhDP+guSXvjCF461W7rpEmwIkFzk9h1ZnrLU9opXvIIJ+2BZjA3k1CnAEESw2wsbvTtAMMQ2HYvATrCinXe9613HHiL1WEay/GaGhryN2TpL7bnjHe84ZqiU8c1DW2C6BVz3vve9R5CjTV70JlAx8/TXf/3Xw07+YZ92/vN//s9HQKgcvrbqML3n4BGPeER9yqd8StmALWg0E6V9zoXZH23jF+3QZqCCJNAWth54s3vA/eD6dw26dtH6AYBmQJIRwOCtQZnqg5wvDwJ7DyXQM+U6e7wV+vu+7/tGf2DG1ZcAZaYMG9DJct2j17C+L9zb7kf3lD5AWboMqOoiqywarGnpNbCfvPLTZnr0aZaqn/SkJ429jbYJkKFLf6YcPdpsdvjbvu3bxnI6HfLoQLONfrJAeYBODoIh6QuBqQueQM+k4cNpvHMFZcGUX9NrHv7ZgDy/kONDqw3e5aP/t80Cfws32AM3qYJkuV9vaKU7F6rAReUGSw5uJoMwfYIH+1jsT7F8ZH8OfpIRMLmhDcbkfVORdmG6aQ3M9OLJx5eWp04dBKy8/TawG55+gYR88mQER8kyi0SP4EKQJKiRrw7llE+CHDNH+G6YJCMtH7hZ8AUxytPJRm1gH8CjSNBktkngRuZe97oX9gBl2UgnOsn45kbuv/yX/zKW7XxTMUMl0CGnXdpHP8BLFpvR8vnCbJoAyTdhNzid6mAb31oO8/IuZfC0VcdJZhi3/dh64M3sAde+6831l2TMZLgGXbdmViw3W+b2u17uLfe5LxDuCWVcu2Zz6BGI+DJjj+BLembWFw757gV56nnyk59c7//+7z/uZfvl1GFGiH73Bz3KJBn3oS9XbLDPUL10sIGNXKMOdfki5YsJG8m495RjuzqUkUcfe8krqx3qpEu+usm+6EUvqrd5m7cZD3DQS0YeebLqJ6duX2osieuT3MNk+Iaccuw5DPKO4uEDeROj14B/GGb+Yf7h9GG5mV5jZaRhsKZn+jBvzZd3FPAff+g7bRUwFjn3eMnSf9KzhVu2B5zbG9PCCwp8GJFkrE2j3ZCwICdJmcV4j/d4j9Gh3ec+9xm/reECJHOnO91pbGoWfdsb84IXvGBseHQhyq8+yEoLMMxkWGYysOO5ucnpsHRMlm3M5qDf533eZ9SpPHnBhmUjwYpZErMzd7vb3YZ9yRLUdHXlpqBTGXVoj84ETZd0snSKaJ1Mkv3NcmR1WGamLOuZJSKHpltnJU2X+uhVBghi1KszMxMjYNEZWjLTfp0zeXXSk2Q/eMQH5Mwk+ebriTavBLCniD5BHp9rvyCKHudHEKSsdvMpu7aw9cBN4QHXfXJw/yUZfYnN+l/2ZV82ngw1o/H0pz99bMy3of+7vuu7yhJQ9SG4eMITntBUjb7Dko/XV3i9vf5gBisEXN/uC3vnBEKWo325AJ429aCA+y0J8bH53+yO5fPv/u7vHq/FcG/KdJ+6B/2WkZ87eMYznlFf/uVfXmZTzcRYflLu27/928eyti9+bPZDrGSV8Vp+AZ7+ix/opNuXFDM+Zm3NYv/sz/7sePCDnC+SZNSRZPxIo35F29zD8qaeyYPx13AUb52PPp3M5CeLn6QnKJcs/JJo0LYko69KFtzss/6vdRKWho+CM+VNeX1/krFciaevdD7Zdy7lldnCpeeBnRvSJDedGzPJCDgMsg996EPLEoxvJG5iA66ZFwGIWSAbn31T8c1LZ6UQOoRNAAAQAElEQVQjsc/FYDwHaHtgBCmCJ4OyvS7w+77v+5ZZGza7cPEEUB6jf+ADH1g2GqtDECAI0Rl4VNyeIb/3YQnKxW4WZgYh0joRMzRsQLNVW9TDJun7nAzg0PK0XaCnXgGWdtl47Fudzs23CjcZGwUc2iLIUY49yqmPnQ9/+MPHY+3a4vX+j3zkI+sbvuEbSoeuPsGautTBN9rFTr6WRhsw/JyITtuTZTZ+2+j8yZ/8ycUnNpPrfLXJ+WAHkN7C1gM3pQfccxPcx2jXogHJE56+ONjUb5lWMGEJ2X0lYGCne9eytvvAzE6S8bMYZnUsA/miZMCTT7f7yoMWghzLVe4by8kCHrMz6p5gScy9IvjwMIAlewEMXeoWoPgy5h51j7mXv/Irv3L0fwIgNurf3vEd33E84GF/EZ3SHnowE8QW9uk72Zek8AVm7mF6tQ9PnWzTZv2q4McMEnvoUF4+OeALln4GP8kIPPCl4cNwOv5huZkmfyZgy8yfZZIDOybvMFYGDwbJMqag8ZMz60iW/CTEByQZM3h8N33ifLmukoxzNgS3H7dYDyTZv4ZvTCMvOPBxQSYZ39SqjyTlKSSBhovMAI72+PkDHvCA+vzP//yxgVdAY3OuvC/6oi8qm3J1HDoa05C+QVmKufvd7z42Cpu9sO7tqTABhWAqydhXIygwjW3zs82+ggkzL1/xFV8xnorSqb7f+71fqcsPnHmx4Wd91meVQGXa36bXgx70oPGDiY961KPGniQ6dXpmRXRYNlBbIhLA0M0+ugVhXs4o4BIgWdpix5d8yZcUbNZFwKLDI0ef+ujRdk952WgnOLEP4TGPecz4/TM0Hymn/Z4uEyCRU4f9T/yhHmV0dmwX3GmjTdSf8zmfM4JEgSefqu+pT31qCahm4CYoY88Wth54M3ngSLXunXn/wYQM5Gh75/yuki9OvsAITHxJkp8ss0SWd5QxyLqn9DX6Gdi1bdnLFyr3RbIMcMqb9aFf0GN2+DM+4zMKlscmgYh9cPoMS+L2y3ntBFsESQZQX5qUse/HLLMZVLOydPgSIijxhcUsjbrcq/oyD3t4BYWAyQML7NdeWPDmtRhmtsgItOzx8cSn4EY73KuCHvYJvN71Xd91zFQrzw90JZEcID2I1cdhnjRYiZx2kEkW3YflZ1l8dgD0hHX+Yd7Mg+XBR0Gy1H1UHl5yan6S0Y4kY3xy3tgF6y/512qDc17b46LyQLKc2xtq9M6FKEgyiiXL/hk3vQtLQKGzSlIGZgGFG983FUGNG97FpvMww+KbnUBFYCTPDMk7v/M7lyUiN7xZFp2PGRGdnRkPet0kgit6dQCCIXUz6vLLLy+dn04nyXiEXjl63uu93qsEXjo4OiYITnwLNLOSpNgjqKFPYKI8/WwQXKHlqYu9M80ebRaEmOHRKbNTh0guydiwSSc9sz51aSObtVtgpPOHr7jiitJGviGnLjrZ7Mkx3xCT5XwI0mbd/KnDpE/QpH06cPL4zgOcLGXrVnbMcw+vmy4N1rzDtPwJM0/aPQDwYIAvDQP0xQiHbZfWvsNtwZOHj4bBmpZ2/QH0hGS5X5MlWHHtukaVXcsKLmYZAYYvHVPGfYF2j5NJMu455QUY8mee+1PfxV5l1AXMCuCp372KJ/AgawbH0pkHF9RNlm66LE/7UkTWLI/lKv3f4x73uBFg2d9jwzV+kjE4Vx9mIAQ9dKlX0GP26id+4ifGi1zpZ4M8tguA2JYsfmoVo40Tk1VGOgm0D9pJzz6jiSTDlslPlnSy4BYZ/8omCy/J4M16JNDJwpemjy3oJKOOZMF4E8hNOlnyk4O2qZfMxFMWVie8BrIzLT/JCICSjP7f9SOQre1xi/eAcwmmoWgw0xeKzynwSZaLUSXJAe0Gd2FN/sSTJ72GJOMClO/GnRfyxEnG1GSdPPAnJBlTk24kAYONap5e0hmRoVMxTkkyXl6WZNSXLJi91Qd5tDJws8Z/kiFfJw/5yVIvFt1rLF+aDsEIGpCbQAadZHROZKsPvEb7/9Jk9xlNsBNPHho0e78DoStZ7CMnz7caPvJNNMl4Gg5f2STIUR6RLGXRQD1vVthsxjm8pdShzYDP+AewDe90cDifrwF+sviXHjB1yFvT0hcbsH/ajJ7Ad7P98vGlYYAnnSy+kQbTP0lOuR7N1pjREAzYo+ZLkBkTQQOe4MXrHeh2zQsCLAvZ12OpzKZgX6Zm/6Ieg5w6fZGQrw5LWF5/YfmbDrp8kfGlx75DdZlpsj9HoKK84MYLU/HNGnlCyJc4s0vgR37kR8aMsddS+CJjeY5+S89mpMwe+TJHH/v1XUnKsrhZI7PR/+E//Ifxni6z2NqqfJLRdwjafHnxRcZ+IO1id/WRLH60p8hSWrPGvhZBlLY6B4ImfuJLfpHmC7TzSM7+KXrJCxAsM5KTz0b6+EI+mkyS8aJYaX5IMl4Ua1lw6lYnu+hWXpot9NJvWc9SX7L03fw/0/xAN0yeTXRpI33ytJtN8rWDDL1odrNDf+kpQFsrHtWz+8onp/aBeFu45XkgyY1q1DkFPusaXbQgyeiwkgW7AXU2SUbwkBzw5QEXHqwDSVIO35pgIA8k2dctPUFHgTb7YenJDA6dyqp70uTwkkUP/uTBIAmREWjp8CTongEMeoI8QM/M54OZn2TYK59ufBigQZJT/JIsaWUA+8nDoPqA+arJUZYeIJ1kdIbKskVZIM1GmOzE8qTJJtnXV5fooZ1nA52hzpEcN+hE4bPBlJ9y0vToeOmUTjKydcT4I3GJfGifpiQZ11GScR+t28kPoPpIMgJe6Vm22eM/ybh35LneDZbf8R3fMZZkDXxmcwUsZjrtX7MsbrbFbGeS8XZyaZuhbSw2a2I22UyL2V3Xv0DIPY5v5tlyteVkgZVAREDh3mCQV1Uo64uVZWFBi2ADz31l9pedZmO8L8uga89cknE/fs/3fE9ZkresJvh593d/97FB28ZrG6oN+Jawqw/XjDYa9LXHsjT71WV21+yR/UquS3XynRko+fT4csNvrWr8JxlL9vZEJilBic3egid1Sdsk7g320gIzy3300mNzuQ3fghd1CtDsW/LUnHx7BKduAYW2/szP/MyoW9DpHFiyw7BXy9K79tFvf5XN3QIU+fZaeRBDPrv42rKm+0WgQre9WcqaZWMXe5OU96bZQC7PNWcGzu9EJhkbwtlomZBu7zljlzap1/lyLc3zjbeFW58HzjvwOZ2LkoxOsE4eydKhJafik9lkxxMZLsBkkUFPSBZecirWkZGZeqSTjKTB3c0goZNyEyUZnTKevCSjo00ybKg+6JPX5MibOAlyH5KMfHUCZZKFhyaYBBpyyQGNmSy2kE1ypMyUSzLs0+EkGZ0qO5OlXPXhpqdLW+FmDTm26SillZFHj7QOD04yBqNkwWTwLxVIFj8l18ezjcmSJ51kPO6cRHL4ZhCHPpIlf7L5N1nK8rG0vCTj/DoXk4d/KYN2JhnXINo15RpFJ4s/0PjJknaPVh9JxuykJWEbm+35sy/QcrjAwmyJzfr49tyZERHM2PfmjemCE3vtvNX8vve979js7G3uZMzAyLckJt/b1e21MbvigQky7GSLGSZBj7eiK6Ney072D5G1/8ceQEv6H/RBH1Ros0LuK3scvXvL3kNvdtcOgY92mGUQND3lKU8p+4fMXvCFLzYCJDZpp2uILcDeRstk+rV20ejH+E7aPa/84euL3fTRow/QTraS84Vx2iHPQw/2EqpLvi0C2iQQlM/32myJX/18P3WT8eXzIQ95yLhvLMlLW0on6zzyv7JJxktabfoWtCUZS39s037tVnYGJM6TgJc9yfKUsLR8bTdbYwZNPWx3nuyXRPMLu30p1l52eOiEr5JlNknwqCwfwYBf4S3cOjywc6HNTJaOa13+dBdPcqosuWThuViThcZf6ztM61ySRVZecv1BO8noIOS7meEk0BiIEPhJRtoNgZcEOgWOssfNkmSUPUX4ZCLJSerMKDmznLrVNe2TTnK9AXkto8Zk0UteemIdgo6dvM7DY/Om9H/1V3+1bKi0IdMTMZcS+LZ3FGivttuc6put64qfzD7C/HauQD7JCOLRlmksvagDrOu/GH27tn9Nz7bYJApcP3xqGUq7+cHgmWTcj3zjWnbtwUnGgMnPsw+Y16fAwcBmEJ06zNoY3AyWBuzHPOYxo7x9cfbTGZSVMQAnKQOePPe6wdmAS5dBVhBDl7137HFPuAbYQt7SmnwBisHXAGoJzCwMHWZmBAhmkARKj+plE/eXfXU2PlsCEyBYBsM3YBvYzeBom/bTA+Srg37XIltAkhIA0EceD2YfX7rGzAaxG08+2l5G7TUbJKjgB7NcyqpPEMRmbeUTbcRPMp7+lE+WTnsGzUTRk6TsE7TfUF3s5nf6pe1vlG8bgrTzID118420gImdyvEF/5PhT+eY3QITgYvzIO2csYs/+YhNAtAkYw+nGUG2sJt++yfZLq3t6mGTGSvLivwtL1n6Sr64+WBb883hgfMOfNx0a0OTnDYIWMuhk0XWRSdN16SlzwRk3SBkXMTJoitZMD5IAg1IMgKFJMPGJPv8QfRHktExNzn+p+6ROPmhbmSylEeTg5OcoptsEln7kOQUGRlJoAHJAT0Y/ZEsvCSjDbO+zhr/6uE7HZSOJMmoY2T2h7zkgJcsnYQOy9q6b6G+IftpEJ2ywcA0/6UEOvWjQHsNTnzgpXF8yL+gXXfW/yTXk0lSpuLNAPChOtSNhtdpvIsF2H4mMGAB1w/sSUa+9bSmfRjr65B/BTeuXXSSMauZLP40+CtXfSQZwaQlimShzcwA/YBr3qAJnD+8JPuzTQZrMvJg9bHFAK3MlIfZg+feqD7QgrEmh31sBknGPUYnOwzC+OTVp0yS/f5EHkiWclMfO5QxqOPRlyxtRMtPMl4LspbDFxTws8Hccpfy7KdLWViafcpqd5IRIJCVBkkkR/sQfEQ/GtYWvKkzWQLVZClHt3qmPMyXyYGcsklGHbPOdRl1kKk+Zr70lIHV47ywpcWG/9lHjv/VOfWQTxb76Jtp5Z0HS1+e8BW80Sefzi3c+jxw3oEPF7lgDgN+knFhJqdieUCZeUGiAT5IAo1BHv8wyJxlk+zLuejJyp/gxkAnGfbIB3iAHhgPJIs+PGXxgDRIFj3omY8GazlpkBzom/mzzsP50hOSg3rw1KVccsBPFnrqJacTgPH4IzmoHz9Zpnjd/HT61mM93zc+A40pf2AZ4NYCpse9Tdc+D35Jlg6bv/gRPgpmnvMiPwk0Bjv7U+xT0LHyo2UPyxWT9ooB9MUEh22WBq4XgAZo4G3jZhTsz7A3hHP4F+Y7fpvXKJ7rEZ+MmRRBU5Jx38o3gE8ZZckZ8HyzT5brWto9MOXoJzdlDHwCEzw6BFPqpN+SE5oMTAe7Dbh0kje4Sk/AU6cZQjLKebw9CZXj9wTpUS7J2GScZLyCw34WeQZe+tBJFhJm2gAAEABJREFURpCXpNhOH0wGZps8dWqDpTxLfZb+pixbyGgzmxhCtzrQysH8MHnkyXrjtDrk08c/ZCZPGXIzTYYtMD4b+UQddJJTN542TDl5k5avPjygjDw8+vDQ5IDrQL76pAEb2YqnHjxYOfoAXeziH32dpVEBEP3kyaIBGqgHoLdwaXpg53yb5QIB63KH0+u8NU1ufbFNespIk5lpWBofoF3I8Mxz0UvLP+pinXny0cqtQZk1f02v5dBkYXA6ffLAmfTIA+SOAnmH61IfWXmwNBmAxpOnM8AD0hN0AnxFDo1vP4D9Dwas9eAlfTYgD84md2Plz7rMqJyLTvKnA+W9p8l0PH/xBR8aqHTWfHQ2UIYMeb5WHs+Mgn0U3r00fSsAQrNH3RcTHLZZeoIATmCnbTbJop0fyy0Gmjk48tMEfprX4eTB04/KSPMlHlqZmUY7Z/L43aDsvBnc5qBHRj7Al5an78BTRtlJq8MAKh/frIoyaHkT00VGHhvYJI3vS8SUVRfd0uTYJ03O8hU+ncriw3j04dMPpJWF5dMF6AFktIU/6QBk5U1aOXLqgemXj48mR6c0IAPIS9NHThoG5Kdd8tWvDJCv/c6jNFl61CkPPYEOPDbAQN4sgwZ0kSFPJ560ugVE6FmWP/CnvXQBfR67yDq/dNJDFt7CrcsD5xX4HHWR4E04V9e5eJUhP+mZhvEmSJMDeC5+PDcbPEE+Hhk8GO8wzDz5EyYPJg8fBeTxJ570LDP5Mz3zYbbBZOQD6aNA3pSHpckpC0+Qd5hHFs/NPuXwDoMb32O5psZ945vg0V5vn4XxDAjAtyT8yfOtGO0b8wTpWQ5v0vBhmPn49ErD0mCta51mCzn52sAutPLkJkhPwJs0LM1+9OwwJ+Y3/uO7wz6TxgdTBg3kAR0uu+iG2cZena56pSdIT/tnu/DQZN7whjcUPXgAT3oC3mGQd5inHB47AP0wnjxlYMAeaXlgyuFNmpw8PLq008CmjfzIt4Av+MR1ykd8Jg2kARrffW0QEzDhSTsXaDrJ0rPWqZx6DWZogx4MyCo7dUjTL48+6Sk/abLqUceUIS8fGDxh+RPoYCt5skCanPonTDn68egC0upVHqzL0YVHRhlpeOpfy9IByNIrT1l2KoMnD2/qwUezDQ2kpywaKAfkAzpgdeBPIDv5fD3l8KbNUwZPPpsBHXhofGk0zJ5Jk1GvNF3y6dYGafkwQK9BGbLyzIyt89Y0nWDN29KXlgfOK/C5tJp+62uNDmW22o0NpNf82VHCOgp5giOyYA5uOjYdiHwDH6ALKAsbkGAyeEAaxkOvZeiXnnkwWXLqUjdgFz5ZeeQMgDA+vIYpg4d+c4I62MDe6RM8trJdG+VNe9ky85SbaVj5WZYMnjQgC9AALR8GaIAGZKQnsAGNz5ZJw+pSBpCTBmzHU2YNeMrhkUMrtwa8MwHdM39dDm2gg4FzD0+QN3l04E98mKYfD5BhLx568uA1yAPkAFqdgNzk4Z8OyKyBnDQ89cAT6AXy14AHJo8OaYC3bo80Pp3wWlb6TEBW+Qlk0TCYNAzwDsNhvjRgDyAvra5JSx8FZM4EypwuX94aptzkzfQW37o8cNbAZ95Mty633DJbe2NZ5aafnc3UOc/zzJNvQDSoAd+Q8Hz7MoAb4ACejsw3LrrIStMH6MMnh5Y/sXyDFh4ZQA5/Alk0Gd/W2KR+5dCw+siRUR5Whr6bEtgA1A/UzT5+YqtHe/Gk8dmqTWjl0PIBf+KhZ/vQ2gXQAK0uumDpSUvToTw+euYpO/PRQB6ZCXgTlGentHz4MJCZOtFH5R/mnWtanWuY+tkMzqRnysJTB3rCLDvz6AMzLR89MXrm450NyE+ZSU/Mhpl3GJMB+BOjzwT0TZhy0mh46kHjAfQa8A7DLAeDw/kzLQ8clT5dHfhT/kKxOsG6vPTpYC23pS9eD1zotXMOgc/exeuVreXn7AEXEDBwTaywwc7A6fF3yxuCDgO0wVu+ZQ/0LKOjkZaHhieQmTSd0gA9650DCkyWDjLSMFn1s8OMCAzIAXrIopU/HZwt/3TlzsRnn3z1T8weoD75AqCZb6nIpljLReT5jYx28TUeUAYG8gF9E+jDkz/pmYc/65ePBmgg3zmeNP/SIQ2T5W8y004y8sGsB5amDw1LHwZ5h3k3ZvpwvYfTp6uL3IS1zFE8+fjwhbTnQsqo6zDcWHoO6z1TWrsnHCV3OE/6KLkbm6cesNYrDda8LX3Re+CUBlzo+T174LO3OaWibeLi9cC6ozx8wRjk5MNaCAtqfumXfqm80M1L4rzt1htXveaejGDI23S9x8WgqDy9yqKBgZPs5MuTNsij5ZPDg6XRsDLwlIPJyPcm3G/91m8tb4RdD8TKTBlyNwewAagbtm8FFsyYOYN/8Rd/cbxl1xtrv/7rv768Yddr9i0h8itfeyuuGbbZHjrQAD31S/MTzK/y0JNHDg3jw4Asn6rXe3i8F2aCH3L0lltBlzLKw3QLNGE6Jkavgew6jcY7Sh5fPkCfCcgAMvD5gDKHQfvxzkePNkw4XG6tCw0Oy5wuTRas86XBmofGA2iA1hYw0zCQN0EaSMNHgbwJR+VfCI++adssjwek4TXgTVjzj6Kdiym7xbcuD1zouT974LPZBj6X+qWkMzncRgPds5/97PIzAH/8x39cnoTwzhuvhn/mM59ZHss1MHqtvd8vMhgKQAzcBvdJw3TDBnFLOAIB6XnRwnjKArMLbAI6S7bQQU7aa/G97v7HfuzH6ud//ufH7wLRN+UN6GSVualBvdMOdQsctAfNhwJEPyHglfteKWDDsPZ4Rb+g0k8B8KufCvBIOH9pG/+gYTMw9OGjgWU0eWTUzw58aXznhO/w2WMTszxp51Ug6acW/KyCnxbwcwzOvd+2MjOlDL10qBdmA8CnB42PxgN4a5C3Th+m5Z8JpjyZSa/xrBOeIH9NHy57OE1+gnLoc5EhdzagDxwlpw4gb8pIAzz4MOADfHgNdAC8mS8N8M4GyoC1nLIT1vxJy5s0fDiNd76wtgF9CmzHp/N15yUlv9lc2IrU2QOfS8pNt+7GbM7QSazzDF7eb+M3cQyeX/IlX1L/8T/+x/LuEO+o8UOGZoN0asoJTAyGlmh+5Vd+pQzifrDRLIKASMDj93fMcgic5Pl9JWXpN/jLU87v7HjPEH3AGRMMCWbU43FxPy6prDe7Csr+4i/+YrxHZ9oDK3c+cCFljtI/9bCP/XzJL2zHEzB6g6xgxOPffOpFit5G671Clr6UIQurw+Zyb0X20wgCPoEKv8oTJAk+v+/7vq8Egmbj1CVQ8aJKv1kkT1kvFMRnj0BIUMav0s6pNyV7oaVH/b312G86AeeIrLbRPUH9h4HM5GnDhMlb47Xsmn9DaXonTF3Skz4dJgPOlk9mwpQ9nJ78iQ/nH05PuTcHVtfp9J4p76gy5M8EyqzzpddwVB7eWuZ8aeXBUeVOxz9Kdsu79Xjg7IHPBUZUtx4X3vJaeqbBZlpLZt0pzEFWPto3fYOq3+rxOzmCF6+Z/+Iv/uLyHhqv4SdLj5kD+X5I0G8RWf4ye2AJx09i+KVlwYpZBMs33/3d313e+yIYEkCZYfiar/maMkibcfi6r/u6EjQZbA3UZNgkADJA++kEr8D3Y48Gdy8NZAeYbUKDaeOaj5YHZv4ao88V6ALkYYAG7FeHAEjwIMCwjCW48QJF7/u5z33uU+gv+qIvKoGQl9MJdAQXfirBTI5gUeD59Kc/vfzgIr/68UxLZvxstsYMEdq7dfwUB5/PH/u0jMbnT33qU0v9fAnYyKfshL1A8HGPe1w94QlPKD8BgacObwj2swHktEWblF0D3rrt0uv8w7R8gH8Y4wH6DgM+OMyXripZAwR0Uy8Gf8JrnjRQFqDJkTkM8vDgKYtew5qPBjNf2TWoZ+bBa9k1vc7DPwrIAPrhCVN2puHJm/h0vKP4yuC/OYDuM8Gs8yiZc8mbMlt8aXng8DV/rq07h8Bnu9R1rs68pcvpNNY2rtM64pk22Jk5MNAJdgx2BmBBiJ8V8Ns4U488F58AxGBjEPc7Tt/5nd9ZApY//MM/HIOtmSA/0viN3/iNY8+Qnzggb7bGoO01/AKnL/3SLy0/CikAEEyxhX51G4jNFuF93Md9XPl9Hm8J/u3f/u0SEBnMZxtgwM6J6dFOGB/MPPSFgPJglp26J09andpiloet7DRzpYz9NfLN+PhdITz5yvOpoI7vzcQIKM0OmTWyt8mSGX1+10ie5TOB6tu+7duW8yc4EsCY7TFr5/eLnJPpS9hsm6UsIDj9mI/5mPJTJvZ03fWudy3nxRKdIBW2VMe2aSOazRO0F0jLmyA9QXvR5Na06wH/qDL45GGAVhag8Sbg0SENz3x8vDWs89DkZ740es2TPh1M/cqhgbLwLCPvfOgpexjTAw7zZ1q9k4alAfrWAvwDbi3tvTW280LP7zbwuTVeLadpsw7agGZABC4qg6zB0sAtbblEBzqXSqiy7GIGxi9Z+yFGMxJf9mVfVmaM5PvxQfmWs/xGlSUtv6BsgL7zne88Ahj7hvwwpAAJX330mikx4AqwLI9ZgmOHAd5+GAGEJaK//Mu/HD9jsh48N720x1bADqB98JsT2Ec/m/nRTI9ZHNhyEhu0y9t+73KXu4yfZ9BWtssTcCov4Ln//e9fH/uxH1sPf/jDy5IWPzkHAhaBn+W+n/iJnxizRt/1Xd9V7/M+7zN+G4lf+dxs0aMf/egSJPH9Qx7ykKJfXfb5qIOsYFJwI4CEpQVlfoaD7YJO14HZPTbONrLzMKz9fTjvqDR5+uiVj54gfRjI48EATR6WnuB6xp/pNSZ7FEyZmXc4fZgvf9ajLvl4MMCbaRjgT4wG5CbMNBkw0zMfxgNoMmCdRl8qoI0TDrdp8ic+nL9NX9oe2Fzgw1dnD3wuUPGl7e5bbut0ANO6NT15p8M6TmBANGDb42FQtGRCj+UOA5PB9yu/8ivLTI0On7zB0GD82Mc+tiy1eCP0Qx/60DIomyHw0xBf/uVfPpZQzE68+MUvLr/p9AM/8ANlRkmepS+zSWaLLHtZEjMLwSYDtHrMfpjhwPv4j//4evzjH18vfOEL66UvfWmZ3RBYmFVhF1urD7ZLK9/JERzh0QHwJkafD9Az4XC5yRfA8Sdgg0BGkMN/lp3QAgozWWZsBBqzLLstOZrl4VezOGbCBEtk7n3ve5elRX73o5U2mVumMnNjL5bfJpKWZ6O0vTtm4uhVr6U0bec3QZg6+N+mdk+bCdoskTkPgiXBrrLktYUNE2b76Zv06fCUUdZ5ggH+xLOs9ITJOxNmH3kydEujwdQ/86UBGZiMPCCtPBrIw0NPwEPjkwV4AA/IlwbTZ+jJJyMNT5h5MDicP+XwwZRB3xpAeyfcGtq7bePpPeA6OH3u6XPOHvj0t+bTF7+ocm71xp7LRaLz1rEaoAUs9ocIUP78z/+8PF1eW+sAABAASURBVHVko6xB24yDQZ1OA6R8g7TlFHtNzMgIgOQbsM04WJYyE+S3nQzeZmqUMwMk0DKIyzMQmXkwOBtw1YO270eQ4IcG7Vch/+QnP7ksEdnkTB959qgX0AU7+dqlfeg3F6hDkEO/utmtfjM8AgazWQ984APr93//98cj7J7sEuTZmCw4mbNY9NAhEOIjy4SWAfkVX4BnGfGnf/qnSzBknxTfafvv/M7vlHICmLd/+7cfm9ItYdmnI5BV3iCsDjbBbGSrAFcga2ZK4CvoNPOjTcpok3x+VI6uNdCzTp+JnuVh+siij9KBdyZQVj5MBzulp96ZlkcGyAeH6aPSk6c8mOmJD+uZMhOTY8uUk542ofHBpOEJ+EfB4fx1etKXAl77kB/O1Kaz5Z+p7Dbv4vPAhZ7vcwh8LuxxsYvPhVuLXUQ6Yx2N2YTP+qzPKgGJmQizDmYL7Pv4yI/8yDI7YzA0UwCTNwC/7GUvGxuXBUhk6dTh/+3f/m0961nPKgGLIOhOd7pT2dxrCcVgbIOuQEYQYGnMMo6Bl25nRvBkmcumarMYZnw+6ZM+qYClHMszlsLIsn9idUtPjAbywZqWviGgrYAPYXXShxaQCeC0yeZwy0s/+IM/WGZl+EVQYt+SgNMMi9kV8ldccUUJXgR1ZtoEOgKUufxktsveKJuff/mXf7kEl3wjYBFEWRrz5Nhzn/vc4lc/ICoIE7yYjUOrz9KWdzZ97dd+bTnXNlsLnuaSJDk62aT+2S54Al9qMzx5R2H5fDTz0HwE8xOYQRY+mLJocut6Jg8mJ18dk572SpMBZGY9+AB/gvonHM6bMnSAmT9p5dCA7Dqf3fhk5KEnRgNpgAZogFZuAt4EeRPw1HkpgLYcBbNt8tbtlgbyXQMAvYXpgUsLby7w4auzBj6Xlpu2rTmTB3TKOgodq87EJmP7df79v//39d7v/d71KZ/yKWVZypKJgOU+97nPWG4ymAqELJUYvPGVIft+7/d+dY973KOk/92/+3dlEy9dBnH7UQzUNjxbthI4PfKRjyxPjtn8zB52wAbqj/7ojy6DuGDIQG32x4D8IR/yIfV5n/d5pV6D+aZnKbVBOaBNYPLhM/nhhuSpB6x1mIVhj7awXTDhBYXarL328HzFV3xFaYdyfPS4xz2uPE0nsDSr9eEf/uElKPrUT/3UEZiYARKU8pVlQgGS/Tv8I6DkC+U+4RM+Yfj8UY96VAksnQ92AD4VFAhQ2WE2iv8EVYKkxzzmMSXIFYRpE19XH3yqHXRM4FMgDbfYWf/pJDtBvcorOHnSk4ZnGl7DzBPMaBPAm2l1reWdD/kAf2J8ZfDYAU8enegpC5MB/AaTB2Rh8rA0WhnpSatrAh5aPjn6APowkKUTn/wsN+Xhix20TRsmnrT2arvZSoAP1nLSW9h64HQeOGvgc/zE8dOV3fIvAg/oDMA0ddIGLx3ITMuXBmj5OpcZtHiM2kyFvTsGQB29zbMGWXtIlIEtZdnkbCA1yHoaySyHAMfTQgIpTxhZsrFcQ4/ZD0HAN3/zN4+gRzl1sAXWybPDxun3f//3L3tTZkdvQLPUJRhTvxkJtig7QZocMGBr27rdaEDuXIAsOCyLR7c61MVuNqDloZWBBTEexzfD8jmf8znF9plnhoev+cgsiyDHDIxZHQGMQOlDP/RDS0BiScrSn+VFQY9H0tWnDrNjglVPaPG5/VXsU49gjAxMp/LehP20pz2tYKCMYEo7XAvKTqysNFAfnXhk0QBfu4H0BHLKSZMnh8bnO3mTBysPyMoj6/yzxT4p+8vkATrI4AMyZsvMXk0dBkt6wdSlLJoMkAfoEpCZcZz1TDmYDHn1wABPnrLsYevkoQG/y8MXxHtK7/nPf/7Ys2bfmpdamomjB9A1wQMH3q9Ehm3y6aFvyrADyAPoCdJAeg14R8GUkYeGjwJ5pwPy67x1Gn0YyE6etgFpfO2ELaV7galZ5tnuKTdlZhny6C1cWh6Y9+35tuqsgc+J4yfOV+dW/mb0gBt/wmEz8PF0ErDOAdYpyAMGHjwXlDTQAV999dUF0Hg6bnLK0qPjV8byis5YWgcvsJGeMvYG6eiBPOXZQ16Hrrw68NUxy9GtPthMDztnPp66DGjKyRMw0asMwIcBndIT8IB24aHPBciv5ZSddqhD/WDKsBeNp+38wg98Mm2nQ3v4gi6zMnSRAfzEP3jypfnD3hz59Gi/fHlk5cPqw2cDOXXNtLaol22CR/VKk6MPTR6tPHmyeJOG5U0+egK5WZd8fLw17ZzhAboAORjgs2Py2Gbg864ofLbxMZ2W9n78x3+8+NdPqgh+8JWdwB468SemQ12AHOy690QiPXxKFn+WQwvi8fEm0A/YpG3k6MSDyeMJqrxzyRN4lnq93sE7ryxdrmWdP/Xb22UzvM3+9Gj7rFOa3oknPdMTr/lr3pqPBvIPA/4EeWh4wjqNBvJgoF0w3qSlJ+BPwJsyeHzGn65/TzQ6z74gyCM78aSlt3BpesC1fyEtO3vgs53xuRC/3mLL6DRcLDoFnYcOEz0NnjQ+kNbZylcWT4eDJy0f4ANyOvqZp8PCJ6NefGmgfvJgysknRx5PZz9l1aluaWUMfGSUwQPKCSpgMvIAGuBLk4WlJ58udUufD9BD3qCp7WiAP3XKQ8/61A/IkJXPHzM9aW2WLxjhC/rpoEt55fCUm77BB+TwlV8D/kyv85OMp97UqS51kKNLPWDK0zGBz/DB5KFn+YnpwSdDLxpPeViAZmbGzIoN2l6HQEbQhqd9ysI2fCsnaFDG6wxscCdLt1kAe77oteHech55ZQVBfovMpm22qQO4npTF8xJIgQ6b8NXDBvVL2+Avn5wyzhfd7DBjwyZ8503wpT3qNEDjsYVtZASsbPF+LJvQzYxadvREnXOhTsAu58W+LrOk9sFZcqaDPvlAW/CAcjAeQB8FU04eGqDXgHcmHWtZbSMPzlRGvnITow/Dujy9QHudU/v7PCXKx7McH5ABk7fFl6YH9i4wPjl74LOd8bkor5gzdSQ6BIOYTtSgaenIN3xLJ7656kx1zkDau3ImbdkKD5DHVxYohwfUgecdPGSVQ5MxSOApSxYfjc8WG33xlbGcpozOTxm0jdFsUo6MepSVL41PDh+ggXyAdlLZyA86Sml14KHPBaaPYTD1aIt6tGGCOvHA5KEnsB/Iw2MX27XHOaKTX+gBM58Mmpx2A3rw+RIGytB7GPBnvronKIuWfxjI0yMfoNkH2AH4gz/5cWI8PgL409fy0Z50s7zmDdWeSDMLYlDztKCn3gQH2maJw6ZwZZQ1G+MFjjbUCxYEKPLYpi7Bic31giIbwc2meOTfZn366RDMKCNgsdFe3TbhWyYU9Gij82CA9RQiG8020CXtXiJvidAGdG8ff85znjNeJPm0Xj5kvxdJejJP4OWcAXUbxLXLkq39X/a+We6kk5/IADJk8d0D9n8JjNgFyJDnZ1gaSAO8CfiThtdpsgAfyFunJw8fzDS8BnngME8afw145wLOJ3CuXIf2uQlOfdnBB/Sei66tzMXvAffDhbTi7IHP3naPz4U49uYsc7iTmrZMPqyD8M3RAOD3n2DT57BOGnh8HZ48j7aTxUfPPB062m97eVJJvul6Mp5YUoZuaTJk0X6XS1q+QQRPWfoAOfrwyZIBHq830E0Z+YA8UBd8GOjG0x6PkRsI+UInOm8gnSbe9NlRmMyaTx7QowP2Ph12TjvUx1ZpNoBpB7v5ACY380zfA3z5+HyBpyz9MJ1oZT3BJb0ugy99GJSVRy8aoAH+BOUmTQbgweu62KCNzpMAxqDOR64zfkED9OFBmiw5MyYe6fe2aJu5/bSHJSvYfhYzI/wMzLbQZ+AXBNj4bj+ZIMfMijznVH1kPfVHN/tssrdPSgBhX41lRYPolPXaBE8LkhHo8Lk62WmmCXgj9hOf+MTyviSvEnDeBT42+dP/oAc9qF7ykpcUWwROXh7pdQPayRZ1sY+daG/pFiCZ8bGx30+3eFiAXa43gzs5ZfhJICYQwqOTb9hHH1vhCdJgpskDuvDQ6iAD461BPsBTBkiThwGeNBlYetLy0WDqnzwY4M9ysyx5eTMtX9th8oeBL/gAVlY5sugtXJoe2Nu7sK04Zw98LnAq6dJ088XZKh0Ey3UCOgNP7JhKN5h4UZ2nqnxzhWfaU0cAf/LkA3wbkeWhbYyVJofGJwcMCkC+b8/y0GR9KybjGzaejh+gZxk0GeWUAVNe3fLwJpCbfHkAbwI5PPsnDB6my3WWBuPZYU5fwYeBD9cgX5qPzUKZlTHw2ww+61QfmwAanx0TpPHloyfMfHnazDc2h8P8g+dVA8qhzVIoI60M36Hpw18DHpBPdoIyaLLyzwXIs8tgbbO2TcWWbcw+8S0fGbAEKa4/WBotz+AGC0Tudre7jbdUv+d7vmd535EgQ+BDFvCz5SKYDudNEDJnSmyit8RFF3nnlH4BhKUwT8zZNE6/x/ZtDJ92mvXxgsypSxBjs74XRLLPeTYr8+QnP7m8h8r9Y1OyoIUd9AgczVYJiDwR50lFs03OjYBKMKNudbFLYKUdghibz5X5xE/8xNF2ZbzqQTtcq/wmqLbHhx1mtLQPaB8b+QWwVTm61SNv8qTB5E2arDKTj5YH4wE6JkgDaZgsoIetsLITpGe7yStHDr3mSytDFxpoE6ytfD3Luc74xhchwaFyzj195LdwaXvgxAXGJ2cPfPaXui5tB94aWqfT0Nl42seAZzOlQMW0vU7W1D8sDdB4aGBgg/ENuGuQh+9nE8jIw0ODSQsInvGMZxQ5Ty75pqwT/7AP+7DxmDa+5Qr10sc+A71lDHl4dNM5geyEySM3eWuMD+gTPPgpCIOOjlXHvO5sz/WaUMYAb6Cm09IHG9UDa/tsM1vw1zBtJisf8JNy5GBADl9woh7yAhN8MwWWBc1+CEL4iqzy8idI0z9hypCXRycgLw0fBvnywLRLeTbRx7fscp0ZgE6cOFEGK4MzX/MV4HM+lo8W4Ago0Hxqic1gJjiY8s6RAV8ZOueSnHzXt+U2OpVHw/QZKOkRnNChrCU5elyD5ICNzHTSBwtk6SXDdkHVU57ylPF7cwIQgbOBlk2euhMkCXwFVfzmtQJf/dVfPWaGzII6TwIjOtmhHDstW3li0syVwMfsnWU3b0pnCzvN6thDRN5TjnRoGz1sk0Zrh/ucHwB68tCTp6w0TD96YvQE8kA7yQLpw6B+PJh/0YD9dLFNHlo98qSnbTMNk8FXl/LK4msn/tQv6BH8vOhFLyoBJhll5JvRneXwt3DpeWBeR+fbsrMGPnvdaZ2v0q38zecBHcYEVugEZhrWEcC+9Voa8LI7nbEOF6BN8QM0HhpIT2wDJhpMPh55GN87feThofG8V2a+H8Z7fiwB/OZv/mZZzjEw6MBs3DTdb7mDPBs9vu3bMKCTLoCmf4I0mOnDeOZ5/N1j8wZCHSmf8JVkpwH9AAAQAElEQVSOmN9OB2SAfFg55dFmfDz+ze7ZRjYCPgHsYcNhIAPkA23mM/TEypMxMMrnE/Z7EsjSk2Ue7/nxagDtUwd/KTMBj84JdOPRDZPDg2cafRjk0UEWVh+ZyfcIPp8YtPiKn3RSsDSQL20wQ/Oj/TmCFIOWJSJ7Xfz0iUFXPn1etChgoE8wo4wAS9BihkSe4IAOeqXJCsTIugcEMn4Xzn4cOthjEPUTKpZB1UXG8pUlPGmBmzSdAlmzYjZOq1tdlsT83hxsWcvsjCVAe3rM9LDbEpjg0MDMRrr4wHWnbRPb2M0ubWeb+gW1XukgwLV8xz51y6dHmg5tBXjS9EsDPGk+QE9Mh7rVgydNjgxA0z9pcmsgD5w7fLrmOZtltJmMNLvQ6qJ7XgOzvHwgj4yy7GeDcoB+b3j3aL+9U4JMsupmgzLqInujwVbRLcoDe8cv7AXLZw18XEjb4OcWda4vyBgdCNDB6BgokZ4YfTZYy65p5dZpnQ3ehHUennw84MWDZnw8xm6ZwbdjA6iX+fnWrIPXuesQlQXK6djQMJj0GqNPB7MMW3Sw0vSSh88HZnllAV3w+cKsUzmdPLwG9yJfCAjMsAh8LNUYmM0GCBj5TVk20AevddyYNP30wYdhbQMfA9fdUfJk8b3924yK9xq5LlwPnlyy5GTA89Zv/F/4hV8YP+xKp+tC0OxakSf4sTnYoCewoJvf2GdJjLyXaZqdMeNpVkfAyjbgvVSCo/mOJTNagjhBkUAEbbDlfy+PtAfJzBQ/e7O4GR8vo7ThmqzB2N4s9bHf02ACU/aoTxtggY7fqPOUki8lAn97ndhDt/aQYys/We7TVk+L2Wvk0XY814RAy0yZGSezb3xndg4tWLA3y6wgGf4WpNvvZ6M33/O7a8zStNkpZfAtJzlP2sPXfGkDtxkwG9DtlxLg0WkJ0O/xWfZ0b2sbe2xQd4/T5dy4ds0Uun7NcGm7drFFMGNflpkcy+ICVT5wbpxzfZmn9/jf8r08/mTjxPy8hUvTA66fE2+upS4uc+PBW7jle8ANP+Eoa+Xhw+AwLX1TghfuGSx0Xuo90TOMOkePBOusdaQGFLYawAA5ndsE6XmN4kmfC5CdcC7y5yJzQ/QpO+vQic824ckzOBh0zK587ud+bv3ar/3aeLeSfAGRGTzT/sqSxzdgwjc1sGGCc8ce7QHoCWQEjs67pS72P+5xjxu/Nm9A/OAP/uDxY7dmSQQu8s22GAgFI2abLI16AaTZEHz7a5QzGyVQEGjYV2PGhE6zMoIpM458aSZHcMAmgZZB2cydZSyDtTosxZohFCR467g3Zb/f+71fWXa09CfIsr9JgGOGSUDqCTVv31an+i3j2Q/FHudDffzhJZSWfZ/0pCeVmTeBmQ3/ghP3hXM75ZVxD/CbOgVWZk0FvfLYqgzQFi/KJMs/aOfCrBMf8Dsfum6UFzwIuARW/GbpjS/Jedv6wx72sBFwmhUToLm21G+5mG/NqD3qUY8qs5D2atFFjyVFfEvB0vR4Gou97n+BqnMgkDGbqV3sodeSnjznw75EZdhrH5Zrhm3axEfSgjSYv2YeeguXngcudGMzT5x1xofQ3gX+HoayW7hpPaBjmDXqECYNS0+QBjN9U2F1roG9On3fbnV8Mw/ft3GDjM5RJyaPjI5NWod+GMhoCz58OiB3JlDuTPmH885VntzpYK2TjDSsLdprGdAgaknLgInHT+Qsf3iayKCx9o88Om5sYNOEs+lmw1GgDQZxedpCnz01BjzBgZlAPGDTsp/m8DttBlm0a4GsQVCwZPnP0hCdc6DmD0GQgVY9BlIzioILwQjb8QUKsFkMMmY4bGI2yMsTRLz7u797qdMgLvCkVzAhcMe3T8eMi+BHoKQc/ZbDLH3RJ+AwM8NG7ZcvSDCYa5Pfx7O8q03a6Vwa+PmAPD8JCjzS76kxwYDlTEGawIotghFBiQCDfwRibAbsFEQINtCCLsujghU62K/92iJwsRlcvWziAz7iN/ay3Tly75K/733vW4JNeoAgRoCoHkEjUEYwKKiily1+8ka7BF6CP/YqZ/YS1i604E15wac2Clbtp1LOdUOHPkPb+Y0sYPMWLj0P7J24sGUunjinwOfaa64lu4VbuAfmIHjYTDe/jhO+uYFt0wY00DEaGAwA8qQNGr5B6uA9bqyT1AZthA0cOjfpielS/lyAjtOB8nSdC5AFZJOUznetN8n4lpycG9YeoL3J8kJBtPYayMwY+OYsja8udfopD0sreLM8XH0k51Z3crRcqzjlP8n10klOaScB9QN0kmIrYG+dPNBk2C3IMKBKJ9mXTxbd+NWHYGbSSUYwIi1ood/102Ljn17Xh3rw0crjJ0tZZaSB644sms4JlCkrnSznZZbDA2RgkGRs6D4sQ4eARh3sSZa2Ha6PDrJzEHe+lTGwO8/KWjYzw6GsGQ/5yrAD4EvD9K0BPwmxohuRLO1SpzQgN/1FT5JxXuhKMs45uvogi55tppdNynV2wWaY8NgP8JUDyoJksUP5yYfXsmhLkp6sE3gJjpx/fMAG9SSRHHYOYvtxyXjg2muuueC2nFPgc/y6beBzwR6+mQvqSJiQZNz8yYLxbgpQP1DXxJOeaR2tb+i+teusdGL2NvgmZ1+CPQk2rSYZnadOUFkdHRrQqWOFzwWSjA5cB5kc0HWBR7L4depLMvQnqXkkB/TkwdoCJg1rS5LxJmXtMwj45m+zr6UIgxHgL4OhJQ5LCvQoSweQhm9uSA7aPm2avmIbntkFMxYzjYeekCz+kFYWTBnXEEgygs9kqQ+Pj+rkIY1UFqABmWQpgw/WfGkyIDmQUz8gO3Gy5CcZ95yy8gDa+UkO2pJkXCvykqVMsgRO1Qeb1dvk+Bf4mHGy3ITv2kgy8pKMOpWhb2KZyaIzWTAeoIMsmMEIfpIRVCYp1xpdbJdHNsmwO0k55OOTIe96ReOrA48c4Isk+7bKU3YNeOxRlo4k+/Vps/7Bvil9hXLk1IdOTvVvbY9LzgPXXnsjBD6bdsuA/uj/6h53geYfP74NfNoN5/t/k8snS0eSLPgmN+AcKtThgSmqo0Lr4Eyn29xoacvGRpsgzW7Yw+GxdhslySoPdHRJxkA3O7vqI0l/3nT/SUYHnuQGV5osOpKl404yOnttteFUIGjzqn0d9rtUH97/wm9NliDJgAFP3+LfEEiy374k56QqySgzhZ2vNThf7MODk5TZANfBLENGPkgy/FAnjySDShZMNll8JoO/lEPLUwca4INkKTt5MLkk+3WRq9WRLGWSDF8n2W9nkiGpDJCYeNJsmbxksde5Spay8pOFViZZ6CT79eBb2rG8pJ3KCAzYLk0/wMcjPyFZ6kwWjK8MvIYk40sGXpIeDjYDksUO+gH9ycJLFswWeUD5CTPNrsmD6YDBlFnTk0eOrUmGbQJ9S3VkwVovOgn2Fi5RD1zXEzIzVnGNLNCNHczGh/6X/CVzRx5GX9U1AGMNLXfdtdvAZ+2SWyrtPILT2ZfcMjuCabOOXLBjL4S1fwHQF33RF9UjH/nI8liwvRMGf52fwUI74SR96faFitEw9TV5k/+fT91kwTQSnWQMcElG5y5PJ27Jz88teORfkONJGptf7QWxX8WmUQNDEkXGwJ1k6BqMG/DBrjVQtU6fjiaXBDrl/GgPW0dGfzifjYatySIvDcgmC089SU7RRQZ/6ksOZOXhgyT7+pPI2teTLOl1XQSShZ8sePLUl2T4eF0mWeSSjLrIgSTlSDLO6eH2Jhm2JIsc2QnKTxpWFi9ZZAUZbJi8JKNustotD50sfHLS8NQlDfAmTjLaVycPecmBDmlZE6snyQgGJy/J0DHTdYYjWXQTmfIwoBuWhzbbI7hnvzYmS71Jxpeg2h63IA+8+Uy59rQzPh2kd7WumU0PCwtuonnzf+fU5En2KcxNXXfddfs300mJLbpIPJAsHUqSm8XiJOPacfExIAm0D8mS1oEbvM1e2ATpm3+SsqlVIGRw974fG3i9D0XHpxOkV+cH7yttAg9MPgw660b5Txa7KUsOaOmjIMkY9I7Kw5u26dTRyUFn7s3Anhzycws2zXp026ZaAaFAEeY/euZggE7Obhe5mwKSA1tm+5KFl2RcI+yQB084nE4OZMkkGYOra2FCssis0+jqA06W/CSjbPWRZNCH8+vkkeQkVfu2JguPjcpVH3CSfV3S1UeSUU46Wehmn8Kb6WTJT4I1IDmVTjLKqnsNvghIJxk2JItccoDXNiQpR5J9efnVBwyS7OdVH0n20zO/Th7Jgb6TrH20lp10kqGrTh6TL5lktHFNu6fJaCM6OZAhhw8nB3w8gL+FS8MDzud111xXdUqssmqbiGckjxbY6a8aI/vUj46YWl7ZRiOKP7Y7JodOFdumblEeSA5u9luUYWcxRmetEzNou6CTgyBBgOMpE+8E8V4RQcAXfuEXliBAOQHSVJ8s7acDLwn0ZoEko1NOTo9VnCz5k9ZOIA20QTpZ2pwcyGvbVVddVd7i6zfPzIB5f8qc3k9SZn9M+dNB34SdnZ1h30zfEJwsNiULpitZ6ORoTGZCcqoMfhLoSEhypO3Jwk8OMAXJ6dPJkjflYJAs/OQA4x+G5CA/ychOFjwSJz+SDJuTBWMn16eTyDpFNsl+emSuPpKsUjXk6tCRZJ+fLHRyfaxYcn1+cn0eWZBcPy854LnOyE2QTjKTAycZ9iWp08EQ7I+j8pu9Xx6tDpjsmsYD+BOkt3DpeWCz2eu4pAOfjnxmnHI+rdxZhNPFjwieUtX/5ZgXGHoLWw+crwd0RIfL4AHXFkALfoAZDGl8AYANvB6V9fMVHpX18jjvWPFSOfJmSjzZMgMAZTd9R0gDdU8evvRNDeqfda5twpOWD9B42j73N3n82L4nT7rNvNkOZSYowx8zDZO/pQM7J7B10hPj3dSg7nWd0hPW/HOhlTsXOTJrWTTAnyB9GJx3MPlT9ubE05aJbwxbZhvhw9f5rAe+Mera6rjlemCzt36U3fTMtHUzYpmZOh3eqcT/EvX0QLEWzCrhIlslt+TWA+ftgWS5opL0NZdRPsmgk4wpbx0aSDLW6w3ughrXn82v3kvi19m9S8QPc5oF8tZbZQB5syjKwIIIvLoFHOxI+ktG32dsA8zCh9kMs1me5S1vvPUSOe8z8i6aKZssT9yQ5xuQHPgyWeqZ8uRuSkhyDtUdLZJcv2xyfd7Rpc/MTc5PT5JxfR7Wmiz8ZMGH82c6OXP+lDuMk1PLJQfpZKGTo/FhXTdVOjnVnvOpN1nKzjJJJrnv/ySDTs6M9wuuiCSr1Ja82D0w+7V1yKNNI939K3rC4M3ESbzjcliUXD9b+cndHZInS23R1gMX6IEk+53XTi/HrCHJ0Op6nIN/kvEorQy8JGWpx08JeHeNWR9v4PVa+6mLHKBn8pSXhm8uSDL2+bCNXUl6uvbEvjl4bBTE2MztxY5efmfWZz7BlWT4czMydwAAEABJREFUTyF6yCaRHKA8kEiyLyt9UwM7wKx3TeMlgQYkGbYmuV46WXgj4wI/kgz9F1j8Zi2WLLYnB9i1khykGZgEumQgOWiPawckOeU8Jks6yfXaTR4zuX4e/hYuXg/s7Z1YZnY6SOn/OrxlB8/5B0fl7RA4W/Ovu/a6euMb/ulsYtv8rQeu5wEXHrhexknGOu8k65SZH/k218MG+mQJHryp2LKX95n8+I//eHniy2Pe3oqbZHSOSabKWwTWhiSjfXXySA5sFMSY6flv/+2/lc3cXuj3Mz/zM+WNuMrK44sko33kDYBUJQsviWTf65t9GIztxyXjgSTj/CenYg1MFh76UoAkp21Gcvq80xbaZlwSHtjb/42u9L2wNGkdyxy+NPSf4KRk7XSotND7n3OOZ59R1x2/tq66+qr6Z3e96wFzS209cB4eOLjoTi00+fCEKSGdLEs6Bnn7fgz+aEGQp8A88eWx7v/5P/9n2QPzx3/8x/tPISYZqugZxM38weYkfaNm35IkI0CxzOXHGQU6fuPJrJYfYvRUG/uTjJkvm70Vposv5E1IDvSSuaVAcna7kgy/JLmlmH2LsMO5PZshZNZwNvmLLT9Zrokk4xpZ26/d6/SaTq4vv87f0henB7zDSuCTNr9PcX/O/45d+r9KTh15zOBoZ+aSXwM+pVOFC+zt3u5e2DcRbKu5NXjAjEWSSnK95spz3U0w0M+3wRKWtu/HbzTZA/PqV796zPyYAfIzF8mpOpPs1zN10rOmpS8Upp7T4dke+pPFFm0QxNiY/Yu/+ItlT4/fTbKE94AHPGAsjZEnRy8MkoyZI7wJdQs92Hc2084mIx/wFXwUzDpmnvSZ5MmRgQF6DXhng7X8+dBH6VX+MP8o3pSRdzo4LDPTR+HT6cA/LH+Yt06vaeXW6TUt73TgfJEFaxnpNazz0PLgMwGZLVz8Hnjbu19x/fma82zWfuCTLriG6oRAqNn7/16Vv5/YElsPnIMHklSywJnEk4yBXHBQfSTpzxobnPGSDDrJvpynvcz+eOLrwz/8w8uTXmibnv/rf/2v5dH3JCN40CHqVAUNsHQdOo7iHRI5a5KOqR89AQ9MBexAJym/t/TLv/zL5e3Uvs38p//0n8qj6+TJ0cEHE2tzEsUHyAMSSfb9nSw0/s0Byan1JxlmJAuWSA5o6bMBn5BZY7Nl/AT4CKAnkAX4ysIAfTqQfxTQA+SdruzZ+EeVxZt6Jy2tDdJAGp4w60lyyjmXT1Y+mg6wpqUB3hqUOROQ5W9YHXQANN6E0+mQLw+eZWAweWgw0/SjlcOfabwJkw9P3pRT7qKFreHX88Ddr7iieiH/ED+dbuj/Js76vx/4HEgqmQpGRz79jxpwn3tvZ3yGI7YfN7sHkoxAyPKXzq76sNnZzM+DH/zg+o7v+I76uq/7urLpWb4ZFftjdNrw7BzhLrr/fzi9n3GBhM53At1smSAtiPmd3/md8uOj5D7ncz6nvMAxGXfgaKOqk1RyNMi/1CHJaCJ/8RvgRz5DA2mAxgcK4Tnv+CDJvi/lJ0saLR+gARrQQR9AywPyAPp8QTm62Db1zrS8CfTKB5OXBPusoAydBJVFA+kLATqmTjRdgC5peA1Jhq/lTZjySYbomp8cfFGROfPQyklPjCcN8MCk15jcFi4dD1xxxd0qdunU6uhLqS+dFePM5Ah8XCSnii3xFEXpKqohVXXve9273uqt3rKp7f/WAzevB1yzOjqdcOLqrBEk+LHTL/uyLyu/ZfWDP/iDhbb/h7VJKsmYMUoy9tbQUX0k6c8b5z850DX1zxkZQVeSYYdg7HnPe155+zK+/Ur/6l/9q2EfS5TRzmSRT47GZG9tIADiW/7hpyTj/AsigHxBsetj5tfqSJbzr/yEVfYp5DofTd+sW/oU4QtMJIs99E4VU7f2JOPcj+tm5p8JJ4u+ZClHL18kGddXsvDrPI9k2XO31sUfbAVnUjfz15geZZwvNqKTjKcdZ7vl4QM89U16lsFPMmZ30e6nWQ/ZLVwaHrCvU+BT0Z7xgTgEHb9sqmeFJvv6ciPwmdkL7hJNLKL92f+zkre601vW291rO+vT7tn+30weSLJfs44tSSULSAOPgPuNL5udf+VXfmXs+3nBC14wAh2dJpgdbpKhTzmQLOnBPM+PJMMWehTVKasLJEueTlzd4Ld+67fGnp4rr7yyvJFZsGbPkiU8IDAiTw99gO414F0qMNt1uvYky8CWLJg8Wf5JFp40f8P8N4OfKZMs50H++YC6khR963JJ1snzopOM60Uh9oHkoA51AvmuAzgJNK7lQZzhQ1m+AFMsWcqfLj35p8NTJ3vQIFl0JhntSXJKcTIAE17bg04yHkhAA4ELWeA+gZMDnckBTZ4Me6ZcknLu8ZMDWflbuLg9cI+3fdu64x3vUOOszo8+x4M8pWkdx/T/wtonlmR/Xi/wWUSoSbW+SgsBxGZvr+51r3s2Z/u/9cDN54FkXJHjG/60QicHklSSutvd7lZ+18t+GU9LedfPD//wD9frX//6ka/DTHK9AUTHDKbe88HKzcFLOfSEJONbrA6a3B/90R/VN33TN9UMevwGl03NScY3cuWmjbAyoNbHJUSfb9umPH+CZDnvaMA18NqPeMoB9BqSrJOn0EnGOVmXc06qjzWvk+f9rzygT1DF5qlEmv3Jcu2QcY2TT05vr/JJxnVOVnrqpQ8PniAfJIHOCMoCZQmyKcnwT/Uhr9H4X9MYyaJfWaAtcJJRni48tiaLbJ08koz2+EKQLLQAKcmY5aEHEKfn8ssvP6V/wN/Cxe+Be9zj7pWTzRi4P/r/JKf28+rkscQzJxMrNAKf5KDoAVU9KDScFE6rvOrqq+sud77TSc4WbT1w83kgWTq82UnqEHV2vunpEFl2+9vfvj7iIz5iBBg2PXvLs70/go0kREanqYNOUkkGzwceQJ8JyEyYcjpgPLaBJCPo0SHr2P/P//k/Y6bnJS95ST3pSU8aNnpMXbk5RZ8s3/y1R5mp+9aO+dD5nX79u7/7u/I03/RLknEeX/ayl9WrXvWqQb/85S8fMwBTxrlBJ4tsEskBSUaZkeiPZDl3Nsr73bRkSd8Y52TaoU2TfvGLX1z//b//9/rt3/7tsendda0uMvP6SNJ98+m69Da6/8lOnehmjeACnnz0Gk7HX8skGckkI2j/q7/6q/FlQlkwMk/zIV87ZCcZ9kjbh+dcVR/OLZ7zC9C+rPz5n/95/cmf/En96Z/+afHRm970pvF6B5iMIDFZ/ELeDC/b6Gu12/9LxAN3fWuv1FmuwdM1KclyD+d0ElVH/Dp7ulAXSEP/Q7GRqIlrrr2m7nmP7YxP3TKPS86qJH0tZrQryT49GKuPJKMTrT50gI1Kh6dDNHC87/u+7wh+HvKQh9S3fMu31Dd/8zeXFx3qiHWu5NEAvYbDPOk1kF2nk8VOdYNkSScLVq9g58/+7M/qsz/7s+sTP/ETy7q1wCdJsVc59guCpv5kKS99sQN/3ZA2zPJveMMb6vu///vLu48M7sky8Mn/yZ/8yfre7/3e+qd/+qexh+qXfumXjqyS7IS1QHLg79e85jX1oz/6o+Vt2s6fc+Q6U+e6zIXQ6naeBWpf8AVfUI973ONGm574xCeWJxVf8YpXjAE+ybjGXRtJ6mzHWg4taHjmM59Zf/M3fzNmQpKc9n46m27tNovq6ckv/MIvrL/+678eupJcr6j2TUgy5NiTZLTnla98ZX3FV3xFeUu5AMh9wB/qUC5JuVe8oPQxj3lMfcqnfEr9m3/zb8pv173oRS8qX3aSjC8WygmEfu7nfq7Y9pd/+Ze1PS4dD7ge7nPvt+trSJvio9afg3GOH2PG5yhZCvt6qvIhUctxm9tcVre57NiS2H5uPXAzemAGLUxI0pdqRqduYLJXRn6y8AQ9OkMzQLDg4//+3/87yvhG/cY3vrEcAg4YDw274SbI0ynDM0+HK3/Ky580mWSxTRlPnumwP//zP78MbmalkoyZJ/nJImsA0A4YyAPJkp+ciuVdTMBf7DWjhZ4+Q/Od84HHfzAeWhkDJxr4nTYzMWi65CUZrzIwS6OszeMf+IEfOM61NFmzAnTSh6esQRONT8a7oNiDpstMoTRwzqe89AR8ARl9Uw8srU10qVu9aPbK8/tzAohnPOMZ9VM/9VP1u7/7u2WW0lN+ScYMjzrIKwvoE4ipky62qxvtFQnSdAsovvM7v7N++qd/uuQny7UjKKSHLN1klQVslg8DcgA98/lE4KI9yWIjHeogo35lJg0rD2aeJV8zdn/4h39YzmWy6Emi6Lgv6Lvzne9c2vDCF75wzPh43cMnfdInjXNKkF8EQfwhiBQ0PvrRjx57srQNkNvCxeuBa6/tWb7bXlZ90v1X1XKNLJfKQm+q+l6p6x3OP5BhrvRQ4JNalMhu6ESgyuqvenBJc7f/Ww/cfB5IDq5BnR5ITuW50JNloyPaW5C9IND7fnx7/8zP/Mz6vd/7vdEIgRIZYCBIMr6R6qANcDptNKg+yCWpJEMuSd8Xu4OuPqY9cCfHzIPZHYObJ83M9uAbBOhGC9SmvHSy6E8OMP7FDtN32m3mRHuSlLdu2+T9VV/1VfVpn/Zp9a3f+q1jMPxf/+t/ld9mM6CRFbB6aSV/gd/4jd8YMwYCSUGDgVgdfAt7oaVZAwP5c5/73BJMPOEJTyi/geZ8kGOHl2MaZAUIn/EZnzGWIb/ru75rnDu2ukbU//M///Mjzx6yT/7kTx7XkGvkN3/zN8sMyKd+6qeOzeqWZwRLlq78BMnHfMzH1Pd93/eNWT3ybHc9aZ8nDz/6oz+6HvSgB6mi1OW9TgZ4gZ3gRhl2mgXy+oMP/uAPrsc//vFlNovdz3rWs+oxPSvi9QgCgKc+9anlLeCWd5///OfXH/zBH4zXPFhqlTbL8m7v9m7lzedmgvjHrBC+mdGP/diPHfrdI+4JgYmZl0c84hHl4QFtE5QnKQHJ43q2ylOJZmV+9md/tthrtsw1ra3Jch1rAx4bPdX4IR/yISUw5Tvni04BlPJJxuyt9GWXXTYCIbrYcIc73KHIy0uWgMm5FBDyH0fyL7yFi98DJ667rjKb0ee7/zvlvA80PvbzR6oO5OvU49SfHh2lxseQWqj+9N9Ay4kTe3XtG99UeycOflxxCG8/th64iTyQuBjPXFmS/SBEh1l96Lzvcpe7jIHP4GrQMzAYOHTCOk2dKnmdqU5VJ60jliedZF9vstihE193sNJkQZLyrdhg+wu/8AvjZzUMLPIMpnXykF7DSfYliaZ/ksV/fJekXtRLF36nzM91GHR//dd/vfxshwHXnhcBAIfwm+CEvwxyBu2HPexh9Z7v+Z5jecug7hwaGNX1a7/2a/W///f/LksfX/u1X1vv9E7vNJaR6DTwCiqAc/yCF7xg7L966EMfOmSU/ZEf+ZGxpKK+v/iLvyivSXjXd33XERS4Xj790z99PG0hPawAABAASURBVJUkqHHdCEZcM7/6q79aAhptoM/vynkjt0DHdUVWWwQQfHD3u9+9kmW5U/qKK64om/K1RTvMDgokLOGpywtlzZYIFgV297rXvcay0GMf+9jhBy/xpJNfzJiwVfBv74vAjk8+8iM/ssw2mYE0g2NJzDkQxJlx8lSkgMr9ITARRPkNOYGF65lP3EcCMXof/vCHl/PER6997WvL/eac8W2ynG9tBgJZ9t/vfvcbAaPzwRdk+ccMDv18qX5LWPSyYc7aJhmzOsokGYFRknE++Eyb1b+Fi9sD1117bZ04fl03IpXx2R+og0RJlgMPPhJ6vmezsXnnqFwlwZI3qL6Y0pqv6emmv/27v603vvENS+b2c+uBW4AHdJDMSALtgw5x5hlAktRbv/Vbjx8BfcpTnjI2ZhpcfIsXGBlwAFlYeaADTTK+YdKXpJIlnSzfSvcrbSLJCJBsrH1qf/M2wBoQPWKvHjp06FNv9YHX6JR/PHAK8yJP8KsmJIsPDVDSBrv73//+Y7bHU27/+l//6zKYGgz5Kln8bWYmOaDNpFn2gN/93d+9/FjtG3vp0gyGugyyypgJESxY5rTkKfg1UKsfsMHPhvzLf/kvy4wQG2yIJ+OcuQ78OK7A9b3e673GUpRAwgxUsrTF3hcDv5mXD/qgDxqzOwIW14FAxyzOPe5xD1UNYBe9SYocO+b5xjfrwS+uE2nBiWWht3mbtykzJQIXfLNabBLYCSg8MWipRxAk6DKzwzeWgGwOft3rXjfKf+iHfmjxs6U1fH6+613vOoI6uv7Fv/gXIyA1i+YLgpdrWnIya/n+7//++/eA+4Wf2e+1DK51e9f4Hw9oMKx9SUpwxV/OFZ8Jzp72tKeNQCYJ8TGLSp7v2MzXvkgIysyoKZ9k3GvOt6CSnOCZP2t7XBIeuPLK19beZq+vt6qcDFv6tDedhtqHambq9EeHPSNzZ3yOj1Qad7laiOojtaQbV8OSGJ3/NW/aBj7toO3/zeSBZLkek2UAXJuRLDydbpKRlaSSJUDx7d5sgEFAIGIQsbHUN18Di4HGYJIs3yYNOjrsJEPX+kOnLK0uWOePB+ytMND5OQrT/94qbQA1uJAHygD6YZBk2Iq+FCHJaFaS4gPAX0nqrd7qrcZgh8dPBlww/UPOIAgnGRt/73SnOxW/G3wNiM6v8yedZAyKyr/mNa8pgUqy1GuANyOSZPRpggxl8asP14FZFK9GUF+zRqBs47QZB8GGICvJmBESEAmsbIQWNFhWM5shODFrZekO35NJriltZLc2q2s+2aQe9poxsSRrGYssnrYLFAQ3Zj/MUFkeE5AlqUc+8pEj2HKdmTESfEx9fEIPrF6zO173wLZHPepRNYMwurTZjAueepMMH5vBwWMv37FHIGfJz0ya4Ojbvu3bCpgJmu1kAx+qO8lYPvQeKwHh93zP9xQ7zCRZanMPkk+W86KMoEgdvqz4IqHMD/3QD43lUedZPfxk1lA9zgO76dnCxe+Bf7z6qkr/VV8T/d8NyoCFbrKk4XODnSk2FIyPGiqoGcn+SHOSrDKqrr7qqjrea261PbYeuIV6QAeog9bJA+nZGaJN1//bf/tvS0dqwBCY2O/gW6NyBgnldLywZiqfLB2yNCCn401SScZgLuixUVXQY3bhiU98YhmgDa50KTOBDkD3hCRYlyTwvYbBs73SfO7xdAOxQd9eFoMrMJBfeeWV47F0A+b0Nx8aYK+++urx+LqlE4Mkvc4bvUDaLMBLXvKSsW9IMGUZy0ycQIIe18Pbvu3bjlkmesgIXgzm6jODYEbIEpFA2SBs1sP5FACww7m2L8iThHSbZRKMucYsTwnmvv3bv51JI8Bjo0FaG8naf8MeS1rPetazyjVkQGc/G9goMJkv6bSEKrAyw6ScwIpf7ZnRPr5KlmvJrArfug4FC2aMBBD2HtkvRKdzMMG1yu9kk9Tbv/3bj43Fv//7vz+WDS2vsYteddp3ZSO5fT72/JjR4Rugwdo6dWurNrrnBJH2cAl6+Erg6Hw438omi/18TAe70HQ6R+omJyj7gA/4gBH4mQ2aMuS2cPF64A1v+Kd6/T9eXdWXQcZHf6aTDTWOJvq/+jqBBus0HzN/P/A5Va6zW8miCF0Vf81LBlWv7amnq666srbH1gM3hwd0dkDdSV+TJ0EaJBnf4snouHXQOlPYN9YkJQ/YA/EN3/ANZXOpb5GWQGzoJEN+XV4HS48OWFl14RmUpMkLeuyvePazn12WOwySvn2TNXjSywayeNLKw9L0gJnGu5Rgtmu2f7aVH+3XscfEvpqXvvSl9d7v/d5lQOY3y5HOj6UeszL0AIOomREDpiDBb7VZzhQAyTeYwoIRtGBCHc95znPGu3IMxs4HOwQDgi6D8I/92I+NJ6zUbYbQOTIDRK+ZBXXaN+T6cE0INAQ99vYYkM3EmEGyx+f7v//7yyZsdj+qZ1e0lU3qNAslALeEYxlJwGN2SOBgA75rh5w6BD0e50Zrh2sVds2p36Zim64F8MqoW2AisBJo2JcjgOELQY+Zlqf0kq8Ana3ayEfODeBHPPV91md91ti/4zfwBHECLS/dVE6bbYhmg/osqz3kIQ8ZXwLYAeiY2KzXfe973yIHm3U1c2SDtPNiidOMGixYFIDZ16UOy3hmlARrlvf4km72Oj9s0lb36KV039xa23LV6143+vLu5avDkP5P44ZypJKq/q9zP3JysazOcLTGtNpF+aAq6UFlb1NXvvY1Zyi4zdp64MbxgE4N6DQnnItmA1rS12wDWgeqE1d26kkyOmff9A0ANnn6tmhA0QHPepWZtA5VZwvwpy75BiBLEN4S7ckT+0kMXFMONlDCSca302kT3mFIMljqQMDqWWP8ixmSjD5FGwyA/MUnZiL4UGDgKS+Dt2/7AlQzaM6nwNJA71yYybCkaD+LAdEeFwHNx33cx42npZS3d8fAyIdzf4ugZp5TZS1ZGfwN7JZD1SdQEFAJWuxhMdiz12yLJ53Y68kte2LMqljiUq8gxRKNmRpLWWZDDO7qdw6Tpe3eS6NNZn8ETZa/XIvqJ6t95OmxJ8fvur3DO7xD2XPjWhVkaZeN1vbfCAA8vShwdL3Ro1763+Vd3mVsmraBXDu0l6wyZrDslXIOBHgf9VEfNfY78YfZLDNX2mjfk9kle4jUIUCTz0bBjHuJnHSytJG/tAXwM98539omDzjn9lbZzGxmTQAjUKNbYCS4YRc/mi1CKwfURXeSMZtGtg4dZCYcytomb6EeuPK1/zD6hz6ttZOdha5UYTSqow55dVRm8/p/5/plmrv8j2JN1qKjqf6vhiSVpN70xjfWm3oa6vo6LkbO1uZbmgd0YjqpJMM0aTAS/ZEs/Cb3/5OMa3MykkzyFJxkyOl0dZD0mio3eHmhmpkDG1t96/QNlh0UTFkDXbIETYIqA8jr+puJmYof+IEfKAOvwcDySrLsj1CHcvDUNzHdIAk04HDeLJccyAzBi+xDuwCztQmgLU04B5ZtBA2CHgMbWf4UQNjE7AkuAzy+QdcAaoCW5/FvPrahVxmDvgDIrILzJEAQKFmWsYlZfc6pwAdmi2DC4E9GkMEGepU1AyJgYp/BmC3OM1vMTH3CJ3zCeCmlsoIfs0WCBHw8gKeuCcmysZkuj8LbGCwIsvzKfrr5B1ZGgGe2Q/AjaNE+OvnLE16CCUGhoEsgIWAQ7HiSiw/t37EfRz2easSzqVyQKMAT2NEh2BEICZoEVQJE7ba8JuCRZ6aKPm0VdNKnHoEcG9jLduC8aAOQr73OCZmkx5M3vanuc5/7lDoEqWQEPWbJ+NwrILTXzJNglI10JRkzAvSrE8zN2s6rurdwcXrgH1799z0r+6YqXV6f5yTV/wtU0+WIj04N1B9Z6DR5mv9TAh9yQ+kQ7tRILLg/h7L4TFWSsd5uc9pms1fbY+uBG9sDydKh0ZtkXHPJwjNA4d8Q2Gw2Y7ZHh6kDptOgYsDwvh+0JQNLHoIaHTQZmHySQpuFEPiYirfsYGbAoGRwSRYZ8nUOB5uOEpv8JCObHclCD8ZF9JFk+E2bkozzKgA1eBpI+dTMhkHfrEudPAy+BmNJ+XxqkDNgC04M/somGU9cocni0y/tXNvwC6TZ4NwlGbMEdCYZ79Fx/slXH/iA3236VR/76JVmA1n2mK2RtjwjmEsy9nepkw7QKkd90wZ6AZ3aKMiQRw6wc0KyzBTyB7kkQ5e6BXKzPXxEF371wS7pw/XwT2eP4EFbpLVF/dox0+rHVy870dpEhiw5edLaiHcY1KMcu9WVZFwL/KRMkvEmc0t6AjrtSTLOJ93KqTtZytHPLjztVrfAlZwvLLU9zs8DtyBp1+nrrrxy9A/dS9SE6nMPFtTctNESjc71/2Tgo+S6SKeX/2o0oFrx/jRT08kyAL3mNX9fb/inf1oX3tJbD9woHkhcfYuqJH0JHoAOb8k5+jM5kD1aokaHm6QMrgYpnSdZnaZvm/Yy2Kdgw6apextP1UvWN0lg4NPxmuUxQ/TABz6wLBv4hi0vyXinCNkk1I92IJIljZ5A1wQ8NJxklEsiOWxH6BymjPTFANNmGPBpknqP93iPshyTZLRPu5wTAyUaBknGU1RJ9l9uR8ccOKsPeg2CySKzHmQNkOST5dwkGU804XXR8eQWXep03vCTDJvorD6cW7Y1OYIOm6vVSRYvWXSy16BOF/nXvva14zzi051k6JVmFx3k0K4zuPqgN1nOvXJr/pQj06L7y6dsVC+dsz1oMuoTsMNk3APJ0qezV9lkqU9dSYad1UeS8YQXO+ljD/nOGo+iT77lKnnJco8lGfnsxFcmyfCHsmzBRyfLLBhd+GwASYYd2jP51Ydy2uHe9cXDzJDrKUnnbv8vRg+8tpe4/vHq143rI0njWqCuf2Swls86iQbr5EfSTNDppmqnWupkutaHzBoZg6r463SS2mno/0qa2/D61189vi3U9th64Eb0gI4sydCokxxEf+hs5TV5Qf/KJhkdqI7VN1UdafVBNzAoeLzWspclDW/ftZfCC+wMfjpvAw5sY6c8MzwCJC+30ymTa5Xj3ljXmWTcO/IOQ7LkJTmcNQYbfqCLjQTUD+MdBfJuacA3SUbAwO8GLYMaWnuSpe34ZAE+GZAsA2/14fyZ0eAX5wxOMmaj+aNFxmDrXBncpekiB+gmpy7lpQ2e8pKDgVq55KDeta1sMvPhnCQZs4h49KqLjfQnGbMZyWIfefUINNStHa4ZfGUEa3CScb0kGdcsOXZqE1lyeMliH50gSc2DPWh2z7J0A3xtxlcOZvve3t5+vdLyyGoLPWh8bVRmptUlbXYJJgMnGfcCPcokGb6Szw5+IDfPE18kGTaoTxl1J1HV0KUcPgY9sJkuy3tmuGYe/tlA+TWcTX6b/+bzgPPwupNfEpKMayARrqRKutZH82byenkzo2olVa2plqMLLETVQp4Ug5rR/1WVGrg/EvQCr3ih2GPwAAAQAElEQVTZy+ofr76qtsfWA28OD7gJpl6d40zr9I8C+WuYZdc4yZgt0EknKR0kSJZr2kCm47XHQDBjX4EnVuxfmDM/ZDxpZP+GDZ02ftoHovOe9bNPp62DTlLne0w9ytEL4yXLoGEQUQcePEF6ysK3JGCjAQywS7v4yABuAHZODF7S8kGScY7q5MGfszx9dDhf+M4jfUTRfCRNZ5Luw7IfdOErS07wQNf0nTxlk5QDP1lodQP1kaMjWfLYgTflk4z6qg/y+GSAcrC2Jtm3rUVHoMsetgE8oF58ZZR3TySRNQBP/cnCU3aCuoG24qGTRY4e/GRJD2X9QR8/kFWG7maP+yc5kGVTktHWKZss+VMvfpJxLpMlsKw+tGnKaBefkO2s4RM0SBZ9kw8DdimXZN9v5OUlGTrWdBLJAeTASNzAD3rADVRzqy9+5WtfU1e97sqqPk3pD6crGZRUJU03NOG/zvc4CHxGyYxPH0NnE6n+G4kFHyx37VR2UtIuWobW9th64Eb2gE4kSenYqg+DItq3XdfdUUDmTKCDV57uVlnotbxOnl5ysL0Ffm7AG549bm3jqUeovd/Fhk6bWj0WLPhRdupVXhqgwbqec6HVD5QFswyeWQL2J4He/HAj1ZBkDI4GVO3gryTjG7xzawA0iIKZlyyDpDzlqg90srRduWTRMcu0yPinZw7WU25ieeipEz6cpkR5fCBNDi/J/rUpqKk+nG9yZJLFvinLNnkwuRYf/+zASzJ8kyyYDvJJKll46gHJwuMHMhPooa/6SDLsU3/1QYZOkCw+bfb4p8f5SDJsmDLJIjd1sJt+8tUHuak3WWTx2JFk1J8s54YcUB5UH0nG8txMz/xkaZ80ferXbnJswE8y9MvHh8nMvDqHI1nqOQfRM4po7xkFbkAm3eAGqDjvouo7DOet5AILiCfS8UWynJtk4ur7AKSq0n/VRxZo1P9Nn/1/Z4qMAuOjOV1JUdk4SSUNVQvOzkncPPyT4J0+fk+jtsfWAzeiB5Klw9QhuwktS722p0BtOPabPRcC3rUC/G6Sl8l5d4pNyWh86TXI83i6Znm6xztcPJ1jP4oO2KO5fmeInPeLsIkeP4JJD548tLw1TB4MZh7bwEzTh/buFbrksckL+XT4fJMc3JNsvaXC5qRh8O6xY2WQwkqWcz3bcmz3WHWLqlowCZEGG9JPjG/1ycLbbTkyIOn+aWenDIB002Ug3Gz2Kv1HppUsOpvY3dnpz05uNsWOTWMMX+iGbNddXe5E8wfZH3Tv7O4OG1yX5K659tratD2d3V8GQ2H1RyXdpr3NCOpK5knYNG+37U6FWA2dbYvfQtzbr2vTS0EnOr8LNa8lT+pZ0p3Yz9t0+4DrMT1gDPvV3Vac2NtrPXtt107X1vZsqmYdTbZEf7Zy5XaP7RY/VBu7UWfz1bND18k6jnXbd3d3Rjn0pvl7eydaP+HB7iKts/+TyetEZy16Fl/vdHubVdUycnd2d2s5Uju7TctvaDNa906l/zb81tfMscsuawtZWf3R+loH3Z3q/81Sf5ps6FQT/U/RIZC3QLX2DKjWtVdVgHgrK7DILZ/SDGD3OcM5C3blh2Wb5X/TBh3OOmu6BbpYt6E1NM3u84YuelP9Wz163ZXLXjjXcdLnJcv5d24GVMp/9dHZNaDpquYPqOXojARvSc7PnUnAspOsi5VEqg98RMNOdbHGOZmZ9Jr1NdfWy1/20u4Mjrfw9v9W4IGbrIkGdp2kmx79/Oc/vyw92UwsqABe+LYGv/kz+WggH54g3xtjYTyBz5RZY/Q3fuM3ljfMenmeR5p3u2M2HY/2skPlydBBp7RyAG+dVh8+mHwY4AEyAD1Bmg3kvvmbv7ls4PRiPL9RxDdJ9s8JP+0nbmkEM9kKn7TN+T1JDqTDG0R/EEv3NTsN1cORoru7BnC9eAuMESpN7HR/3niTOt49vcG9+8va7B2vnWZ30aoTVfovAyifgS44/gfdA2srqWod5MBe09e2gj0Vtw17ez34tf4xA5HLKnupY7e9vK5Jq2+5arN2WqY2J7ruE12C5TutswY98mu386p5Xajl905oRKdboho2XWdrq2PpzNZDVzrA2Bzv/rV1p4OZ1liy8dPE3uZ47RyrDmpOVKmk4UTbs7ezU2lHsBPQvddtOTGq3lSTLd/BZI7XdXW8NurrvC7S/M5vPdV177QDQamn6TRs9q6rna4bf9MyqZ2qyvX+2qhucQre6dxSaUPatmp2t6prSbcn1URrTl3X+WCPwF6K7amuqX1z3aZKuxrJrdpsBu7m1jh2qrpInche+dtU+6R9Vh2gFXofNkNc+QmunWta25s6p0sVe0beQjR3r2Ep16ei9deAans3J4FEC41/9JD2MWHk+JiMM+Gqbn3tH0Q7AdHNxsOAD1pssZrwUUBgDSsZdYKZnWSSbzZ83XXX1t++8pXVDa4kB1AZvFodzalqmVofg7lmHE3vnFpuVarJ/i9QLZRKa0h/Nkgfgr2+6P/u715Zr7/66pbb/m89cON5QJCx1ualZr7Fe5eIx83trfH4+QRPYQEvWAP4M42egAek4QnSYJadWD02MQu4yHqBGmwJzBNgM40mq5x8ugCeNL40esLMw1+DfGkYKEu/oOc+97lPWXqzVLfpjn+vO3Z47avD6XXeLZVO0p11Bxf9mZ2m05aCpnXm6cEy3RNtOljYSY9w3fcU2RbrVH9WHdvZrQ1/9MiUppWrnSoD4aYH6k3Tm3S6y53o8gu9V+kZj1EzmYa9BkHFsR4Qdht2uky1r6t1D9zlVZjmDZm9qiS1Idi8LlK12+lqC7tONrRI8zonXdNO493ObPm9lg/ZVJ3o4GOv7T7RkcxepTba2enaPVZdoqQXqB50O79ldnYvo6jT1amG1i9npzYjPT5at0ClUSebr05Q1aaldrqezU77Dm6nbDZdOm1g86ph0/QC+AtUFszOva4LdNHiu00tx16jTdqaVLXKqnROQ3ugmlMdrxX3dKL/N8O2tqIu21TBXXLwyfI13jgfJE/WX42LlsabTVo0nbtbaZurtRT7QRZ7N2Q3XcGAVn/yv82SU8ear65xnk/S7ACTt9v8nZNAFo0HpKl0ikEkAEIl7as2svhi0wHa9aG903Kbk1B9NFmzOJ1gt/nqG4BuGPy2iw382pdXLQWr4JPuqdNhMkDdcPVxU/Qlf/+qV9XVV11ZSWr8NXZNJiO18NqWTlb1R2oe6WRmYmApMBKHPvjkEGtJKpC+QKqV40ALpFmp3c7LTmoY1TidmaRe/49X1Ynj19X22HrgxvZAktrd3R2Pn9vI6KcmvHDNi9CAF8UBL3LD93I7j6WjgfTMg6fsxGQBWZgMDLwbRFrerMvbY9Fe5OYttX4fiRyaTvUp60V05JSlA18+Gm/S0uQnKCMPoMlOUIenVq677rrug7vzru5Cu6NrNO7PwzMo+LcYWMxtg6tSpx7Jwll3sugJJ7rsHugP10I1LW/g5cM4MmBnaO9hITs9CDd0gHNSfVe6GbnddQ16rwMNA9qmZwTSzL3qv/bnpsFgYxCsLr9pONBRpGpjlOlAaLeBDO6mc1QwZFsHgzaNN21jx20dN+0t9XYZ/KTb3SC/WmZ3t+1tBSeMTB3sJD3UN73pdrN8r1J75Pt+2HT+pjr/xG5Xs1vHcqxatLq6MhgajLPp6or2hiVRzB5C8rpAWmcab1bQ1RXYdJ46qu0Ag66d2nR60Du7VfyWTdu1aX7XFy1pujbVxRvQe81cQ89V8Olm07bL37Rc/zcS2IBW2YyqoaNKNbUDN1DdoijkAB/pNpwCXZjcBu7Ia681tBUtqs4uHtAfSfsvdZtOCmS7hU1tGtrsk9JK4MDNqrSDxnnpNgxndRqWVKq1QkOHj1lWUDGglezzmt4bULXgzQrP0ixfIC0LqjFAL9D5DACdtwFtSLul1nC9OrKpEbA23retdbhGR+0naekJ+DcGWOJ6zatfVe6/naSSVPlvnKT6f8DJj0r1gXmAFl6nz/a/MwRG4VbjHw1OqmhWU/2J19D/xbBKavzBDQKgnb6j/bjfP7TxnDJ0bz+2HriBHnAtubaoQSd95TXs9aDh0VeDP7DZF9h3YSMwLO19IvY+kMFXBsg3W4IHvK2Zflg5gE9mAj34yuOxQRq25DR5dAPlyaLlsQHGRyuLlg/PPGk6YTyy8KyDHfL55DBow2HeLSmdNmZCkz326vZRCyRyuxtfdbLaql19yquyDEd7vewDspNe2jrRY81e+SN34rrjldHDV8+ebOqEwagH2Kquq3Ea73WQs2mFu0mHDQ3Zqb0Tx1tkr8u2XMvsdN6ml8rId4dXZmI6swwKx7v8Xm3q2v6i12LVBWtnpyWZ37iauRn1brpIDyjHe5Dv+ti3z+9S7Nw7caLr7i+MjdP2VeO9LkvNiS435MnS2di/fEtkrgU625Sup3NObNrOtD+6PT3IV0O7sv1czZPXuMXalKo2qfba4JbZa2hLR0C0BEUttFlg0/gwKN/xYjE3J31dh4QWuxSuGm1okp1tYNfdib3WP2CvNq2ovdQ2Nl173ZY9hYbA4PesiBk7MGRbvhra+pYbYtXFBrBf0LTbpzPa2NCitTavtXfzU5qvRjN/YK8bloZlcNyUc73fvOp0V3WisTJLqjrVkKpNV6CdjQZPHXid2+lNncim9lDt6z693dYaMOS7kr19WPh77aL+7xJpaF5/7i0amto0jBpcam1VpzWyuU31594+VFNrWPJP89k69k7CkGjjtAF0JeMfDUbiRvhw/f/9379qvIYiSbdnp9IX/07QCzSz/5uunFpjy6wZI7l8rNmn0DvVSoaa8VHjQI5yJ1PowSPbiTReGzTondROduqaa6+pV7z85WPmp7bH1gM3wANJX2kN8waDgb0VOnuBAPXJIjdpWBAhWDIzJA2SQIVvqUwHt9vfmAUVdOLROWl5ZJNUklFOmnySko8WnNClfPXBNnyQLGXld9Yo42kYdtFFB6xdMz9JkQf4yaIjOcDqkJ8sPDoAHUA5+GKBpXM/6Jqn3bMd2qrNPW7U8WuurZ3+4/dK9Ri6V9eeuK6uOXFtveGaN3W6R7n2y7XXXDNeHqnMtW9sugOUTXfoJzq4ueZNbyqd7fGeMTvRQcamBzoPZ2x08k2/6U1vrOMtf7z1nugA55rWe911146O+U3dxx3vEX+vB+Lr6kSdaHzN8Wurx7I60YOSgfSaln1TB1/VBraJww51HW/etW2/uvd6qW6vgxqBdnpgGjZ0OXjTdmrfdZ2/6dHvTSfr37T+9KjOpr0OyAxQm7a3L5hK21Et2w6o4xWSrbVx+6LH005X2ddzvGrQ3dTGOx0MLLDXPq2GHhQ66GihFmDHAmpe4ETzwaax+luB/xofzYPlDbJt22ti05aM/x6nu2lEWr5r2yyw15bsVfuyMR9uWmivYdPpTRcUfJzIpo53G483b69h0zCCxNbR/y1F5V7rEi167wAAEABJREFUnpUsOG1Dta6lUS2Thi6w1z460b7pq6WOd+nrGuATLc+nLdI1bOpEyzune+0S7t0b5arwmuxSnUGmEd5ec8a1gNdtH+naG3/H+7Oza4H2NMFDkE7vQ5+PhW5lrZ8P2MsmeNq4V5v+a4H+33Sd+M75ADy5za81NI/WCQd5o0CNa0mDW64543/opmOkqouo6WTiBqBXverv6rX/8OrKiCNSyQI72T1J18D94X9AcypVA+rQgX+IdUqyPX9K+mRiVQzZRlRDkkagGu/U7s5uMTTZqQR/gWv75v1//+qvSudS22PrgQv0wLzJkgwNSfavM4wk4zHYZOELWIByBkqByG4HNmiBkAEuSUknSxmDC5A/AxK6r+sB0UwNnCyy+ElKHUnGYIa2yZnua3qgVbc6BTawMvTPtB+wfMELXlDe/+NHGJVLFv3klWefckmg0bngk8VAw2DSSU7xjbyLCXTba+jGVKU71jr1uGxnt/7zN39LfeWXf0WP75v6hV/+pfqar///12ted2X9+m/9Vn3Tt/w/9Zf/71/V//yj/1mf9wVfUK/++3+oN77+TfU1T/maes6vPrdec+VV9R3P+O561g/+QL2xg58f/KEfqv/2Yz9WV199dT2/z8tXf+3X1JVXva6uuvqqevLnPrlefeU/1Mte+fJ6xnd/V/3a857XEzEn6unf/vR63vOe3+f/RH3DN/yn+o7veHrbslfPee6v1lO++qn1969+db3whb9dX//1/6le/L//d/3RH//x4L/8la8sAYtXIzz3ec+t13U9T//Op9d/fdYz6+rXv75+6Id/pP7Hj/+PrvvqevZP/3T9xy/+orr2mjfUn734T+o/fO7n1BuufUP9n5f+n/p/nvYt9fzf+LUSePVpr83OXp3YXFd7G8Pq8ardFN+tYUOwIUntNLREZac/JyDLsam9OtFDXYOpkg409rKpvcaCjwXv1QgiukztVO11ILZXzavqcjUoqU3nL4EAHh1VeAv0fZiGNnKv4UQDnM7caToN1bBpGVCNwaArndXQ2Bi8d9LevbZ32jdwW8I3e+2fgdNWNmwaCpRBu/VAdWBb8Yn6mlfqqCrtaMmqTYqNJb9hU+nc/t/Uwu802U3ntXDNY682rWNTmxbv/5aq2unMDCqDqqZzGLpA6K7qnNZIL5BqvAGdL66rxotULUfnVUPXWpsOYNag+afAJj3TdwDpdK2h3nzH6//xH+sf/r6XuNrWpD2QnUqfg52gQXUz4IZyNB556Bp5/VHjaP7AZ/mge4ikP0Gjk/8ZutKpBTLS46OV939V/KeSFEWLsTtN79Sb3viGetnfvKQ2rszaHlsPXLgHkpRgIFmutRkAJBkDUZKhHN/1liy/jfTKHmi+6Zu+qZ7whCeUH3/044o/8RM/MfYICWh+5Vd+pWxM/uu//uv+dn+8fPPGp0dA44V3gqckIz/J+MavMvWQ2+3AynIVuRncyBM0mYEBdJF59rOfPZ5Gs1nZBukv+ZIvKY+lX3ny92jUTTedytEjjU6WNiYLxgfJqWm8CbP8TF9UWLNGR75YnWT0JWneuzzgnevhj3hEeaT5inveo97twQ+qY7c5Vn7Y8kEPere641u+Rf2zK+5W/+K93rve4i3vUDrwB7/bg+oe9367uvz2t6/7P+ABde/7vH1l97K659vdu+5573vXZbe9XV3xtveod7z/A2rn2G16KE09+D3+ed3+Dm9Rt7vDHeud7nf/utfd71nH9nbq/vd7QN3jinv2QLFbD7z/O9c7v9M717Fjl9Vb3+1t6oEPelDdoXX9szvftd79QQ+pu7z1W9db3fmt6kEPfnBdfrvbV3aO1Xs97GF117e527DlXR/4oLbnnbvOY3Xfd3zHtuU+tXvZbeod7vdO9eAHPrAuv81l9RZvccf65w99z7quZ57u8FZvUe/yoHepu9/j7t3vGtI62OmZKdfipp2z1+s7BvrdHujS0DdO3yPH68TedbWp63pwPlHHepQEqQ41OlgQFKT93UULtMOKrhauvdZZY4TcFHyiPXOiy3TjC2Snqlpmr3ljwK/qKnuYb/FNpaoF9qqqV99aZ88s7ezWZmfi1Ikuf7zF9tIfLb/bg+1uM1M7FWWbv9e4pDfN3Uu1oqpKV5uF7vZUdZ1t5yab0n42gr2c6HRbvdPQdH/WXs/WbRp2embnWOvbaegsKqovsla9aaiTR9fRde103SHXjUHv9qxMW1id1UVa5kS1O9LJhmFvdbpBw52HVll9dMv7s4Xbj5sOVEE1Pi20XHuv7eoybXPaDzsNUVPb1M3uvNQ+nryqlqgq9YIm9+lOd4n2Xy1QdRLnpOYaZYdMnXokqSSDmWSfHowL+Nh0fPDyl/1NmWHNTmon7dWTehe6qisZ0LUtOLU6Tkms+KeSCbkMVXJ2fBxAFhIa4OMka5CpdDLpz4YkK0N3KkmljZ/w9z199YqX/01tj60HbqgHdnSWfZPQk/R11oB248ATDADoV73qVeXx72c+85l1m9vcpryE8G//9m/rP//n/1w//MM/3IPBiSLzB3/wB4W/u7tbd7vb3boT2wzZ293udtSMgEfQJX/qkSfQmTah5cF4wPuGKGCf9HOe85z6lm/5lvJE2sd8zMfUYx/72BIoeRz9537u5+qYd5M0sN8MkbITlKcnyXKPNZ55SQaZZNg+EhfZhzYzWRvhfeim9f84V/u8Xvr51x/0r+v9P/DRtdndqfu90/3qAz7g0fVWb/mW9Q73vU990Ad8YN29g4q3+Wf/rD7iIz+i7tBBy+3vcNv6iI94TD2wA6bb3ebyet9HvG89/GGPqMtve3k94uGPqPd66Hs1fdt6p3e8X33Uh39k3b7P/Vvf+S71iR//CXX7lrnLne5c7/eoR9X93uF+dZtcVv/q0R9QD7j//eu2HSD9mw/+N/Xo932/MnK8cwdN/78P/pB6i9vfsd75HR9QH/JBH1xXtC1vd8+3qw/70H9bV3RgVH18zEd/dD3o3d6t67zdqP9924Y7XH6Heljb8V7v+dC6YwdID3yXd6mP/+iPq9vs3Lbe7u73qE/6+E+st7zjW9Sd3+rO9aj3fVTd+173rM21Hcxcd6KOZbdue9ltxrVRTfcQ2QHM8drpBZydHjh3Go9lsEGf6AH5ugWMlumRvEfETc8YbXq5LnvHe7DcFL/vpvv0MWhvareaLVDonGMNO30vpqE6GDvWwrub6joXsLn62Cjb6ZY91jYd2znWGlKVhjE4dwG4UWuuDX5bnI6CBCHZ9PXcvOMjv8ax2zx5u0XHThdrvFfdlga45WUNUKLt27TNaXrTzE52DVXHmj7WgcuxE1W7Xc4m5ss6J8f3hq7atOou4//E8fZHBy87XSYts9OeyAiAUgM3vy9Qn8Ufx1t+023nNvk7bFZxYzp2q2qvfb3XQeimz0vttAEdlBXoxm3S9TWW3qtrW28Hbptru8y1SlZ6eTStfNPnfdCtt09ry7U947O6H6i2JVW9HrZpB+5U1U77Jm0XqEr/p9o1Axcd3eYC5VjyNs3f7PPo3bTuBZLWQfQGwsv+5qU923plZSeVnISmd5puRoHmVqqP/uj/Jvw31TL9L3Eyv3kHqZp5g9UfM52k+KT2jy6XpNKMCTVS1Udz+r86ncTngJ2dpgFew05DkhrR2s5O/c1L/m+J6Gp7bD1wnh5Isl8iOZoWkBgwzZYkKWkByG/8xm/UL/zCL5QnogRA3n3zpV/6pXWve92rXvrSl/bNdnUlGUtlOqs73OEO5acozMoIUARMf/mXf1l3vOMdS1Dyile8on78x398vMvnJ3/yJ8uSlcAlSb3sZS+rH/3RHy0vGfyZn/mZEUjRyS62XHXVVcMWgZaXFD7pSU+qxz/+8fX5n//59ZjHPKbuete7jtmm6mOn7xnlBAPJ0mZt66xT/pMM+yczyST3+ckBbz/zFkBoH0gyOlLnLJVhWRoLNPnvoCPurO6Aj+3sVl22U7e97WV9nndqr7/pC0Jvd9vb1mU9flzWMpd1T73bem972WV1u9vdtmcaevg4cbx2b3OsjDPXvvFNPfDt1rF0+R48brN7m9rZ7NY1b7y2dnOsBEbXvfGauvyy29Zu60vr3T12rMt3unVm91hdduy23b/t1vFrj9flTV+2c6ytrqod/yl7dy7rQGS3+Sda5lifU/oM5rvZqdtdfruu67LqL/B1rNt028suGwOa4OXyLmdAMyDfftN633BdN/nyunznti1TddudyxpuU7sndmu3blPH9nbrWAcLdc2m83ca0vzG1Uf7otpHSdPtzCW517bK32nmZvhwr/OTNL9ZPVCmdfa4XHutc7eO1WX9t7luUzs9Jh9rX9U1e11PjcE1zTdhsdOBxPDV3k4da107redYVcul0hXgpUfavWuOV9qm3Z203zdtaw0/V5fBq3GkP1Mn+vN4232tPVgSPRDvtFySFk/1R2Unla5THemBHlZwN7u1m8sGnBj2pr11WbE/16Z2um1hc1W1hnbTpm6zu1snOpisPjqkrOuyV7W706c1JYBoZw3ZGp+dV5vyn2O7JWjqi62OXbbbM3PHa68zNg2pqhDrNp/o5fNNB1eV3dokdV1LdVjTdJVT2Oa38G61u4r2nZ1jtdc27GSndvoa6iK1O+pO7bat7qG9Djx3dkcttRxhRh1vn7VoddVtdhbo1Im2A+//Y+9NwOWqrjvf/9q7qu6gq1mISSCJQQIxmBnMaLCxwUNit8fEc9rpOP66+8tLd15//SWABtxJXqfzXmIkOemXTuI4jodObEKwjUGAkACBQCDdURJoQtOdB925qs7p3zpVJV3JwnF/STq2c8+t/1lrrz2tvfaus1btXffeEgGUAjWoWmZhlJiblAoJSF3sbZKXkib5I1+ux48s8CaZh9jpOXL4DQULx2HBMt4syLIfycfNXZXLVBUITlMvT2fgZsaNTDOoA37qK5xIUOBE4jjndczIy16mKluhJMysoqgrnE1OZRDmafJk0sED+zhr79T0NW2B/10LvNmbysxkxpvc3+A06g7QnWXNaW7dulWe9j906EGNw38F3IMgDzjqcJaeXzuS8nq/9mu/Jg+O/PjJ/17Pf/pP/0nbt29Xe3u7/vN//s/y46mvfvWr+o3f+A3539LxnSL/K9IeyPjf8PG/qOxHZ/6HDD24MqvoePDgQe3bt0+uo/8vLz9S8379r0B7f+973/sYgTQ8PKwCu1Oumz/oXCenORxvVoBbzR41iuin8mXGw5iHrZnJx+hBjD8AixzbRB7quRAzZ5Sww+N/wdmdhiMliCn6sQ0P/LRcxBHgXjy4SE0FHFneomKxpMDOxfjYsPL5oJHxESmaCrm86oC4PGjNF/I4hFQhFzRjZqN4kOEaUvluXYpuET1iCCpNTlScVJTSAmmebXQl/C3lE0Xa8fnwtusIyqiSbd2X0M/b9u+PWZDcKZZZrwlOJ+ZQQokCbUUcp7fn4xP9YhWmg9EAABAASURBVBLWdio11IsoT+7JUrxhIVeHioG0lOMnMuYcu06Ggw/5vErFRCGayu5F6SAhH/OpjEdNCFjKikppI7GcSnSYUi8NBSXYrAxKyCdTUynBJoWcLJ9TSjkhCwRhORGglYIK+ToF2rMyesDTAIGBcP5l9JYSAkpxmUxpuQSXoFtJPq58AR0Yf8LOCLkKShWDMRrj/ZpI6J+GVJNEUyWTUvJiLkcXqVJLZMxVKSWf+Z9grdC4NFkmj3bTQDJig7w8+FEiuY4Fdvlc34QGE47RQoiScqILxpdgXg9U0F0pJi+IoYm4UhM0MMFaK9MXiqocgojzKC95DV+HCXkpAY0Yl3KW5VuMWfcpvWT5aaIQDASFGDVGcEXcJYt18jlIBE3z9JZTYjGTpdg7RZGkbOhIPeYqIZgUNhCtp2lZos3IHHngkpiwWaKipTKCL8Nmk/Tr+V7OA6g0Bom1ZtjQ11ySSrxkISgiKyVllcpuS1MiU4osg9G4JLMK1T/CdfTIYT4gHlKwkLVrweTwtMOskjYLkvMmypqz4i4zkwRqVKe7yEdcucNMedGqZGYAqtplygSqUs+XBAHIZDKrAIZXhXeFw5QBGLzLyryZ9+19Tb09PZq+pi3wj2EBDwockQeJt+cOxfkcb3jfWfHgwh3OZZddlu3a1HZN/DjLvwvigZA7KzOT1zlw4IA8MPHv3fi/pPDgxgMb/1cU/h2go0ePZt/P8SOrlStXyv9NhZnJvyfkuz8e7Dz11FPyPzJ46aWXZu+JOoIr16Gmm/dpZnI93fGKy8fg3/+ZPXt25nA9IPI0WVkbHpx5GU+7vk5rODVdk/+k0xii/Leaanq6jRI89Nj4mKIFjRwb1ujIKA/8lIcdD2ecZCGf55nN4wpv5bs1eYu4C9ITRfGsl7EOMvAkT3miGw6jKZfX6LFBzZ3VqDQUlX33I6TCn6hsqUaLkypF40Ah1bGJMRU5dhgnWCkj87KhLuDkSgo4EnfG4yprFIczSbeT4sLp0AJOoqwcLmRkoA9ly5RKFOpzYmHhk0tKOUsZK41pZHJcsSGPc0o0joMxnOUE4xkYOSbRp/JGXllFWvTv6oyg3yiBw7jRLDpMEjBMElQYfEpA53/VuIgaWTDmFBtM4hwD/Y26M1ZgB4OMclRxMiWgiThHk9crKWqCQSTYanS8yCZOoqwtArdizjTCzoQ70VJIK3nYa5IxJqSL6FFCxxLpCeyVUr4U0yxQKCYlJfRfDomKVsa2iSYtwc5SEcv4b98lbGel5CekSwQWYwSmRhBjOOqhiWGNxbLGrISNJogD0W1yTGPjo/JAp4RzTtElBpPR70hxTEXG7bqPoZPPj9uWGJD1I9GkiqyRMuOcQLeUvgeHhtE8zeDfAyp6GIM+Yi5KY6PYqYidihouswbRMRekhGCrRPslxlZkrDLsSnvGsZUFo+qEhoaHJMY6ib5ljg0T6rq9qC7zYIe2R8aHFQnEzAh0iFaKBGNjrh/rNYVPoAKR+RkaGJFKUcmEqTjCjFGHCJIxlXn/TKpcnGCneEST9FVWWSGaxlljw6PDcju7jhPliWw8JV9HvL+KrKlSQmnWcbFEHnZP0hIBTynTPaWdMuki9Yq0nzC/wt5mPmC96ZVinzfNPCWjp7tLRw4fVIIeZibDfsGCHGakTfAms5OBgJfLBK1CyvjqTZLpx7nCyYVMZiZVXqqyIikz7g7pOO/JwM3MUDRkcqsNICALDCYGxRA0ycQf2L9XA/08HDR9TVvgH24BM5O/4RIC6yIPeg8mPO2BjFPvwf+GjwcSnu/wI6uhoSF5QBFYl77D4vkrVqzQf/yP/1Hz5s2TBzH+vRszU4xRZ511ls4444zs+0G/+Iu/KA+M/B+SetnLL79c55xzTvYl6Q984ANqbW2V/2FFl/nf3Jk5cya7Dvmsv0n/f048IPy3v/I4cg/OfDfJv/fjcFkZhygu180Bm73MeP9l3E//rYzDwPQMJOHhVyI+CBn/xv592rv3dQLAekWcWpFghBnm2ZKKJz3Ou6i+7m4V2RlLh0fU98YhDXb1Kh8JJnwNYKMk0hY2Tsg/dvioGmKOY6xhuWP172vweJIwZcKDPxA8ZOcsUVKOG/Vz7N4M45wmM4eQyHjoR9qr890ElC5HU4LMcKSeZ9Qr4xxyBG6NHOOM9/aLYhrFmRdxQoH4BzejwHhyeNASTmUymWBnoIhjn8TNpJoxoxHnVNIkQQBbKSqlLk+Uzshrsi5VWh+QlTRRHEfRRAlOLBW6FaRJwolRnJQHGrFgmpyYUHGshOMrKWUt1YEwOqH6NCqIfAKjcbYtxpARwygdK3OMFjWCvSbLRfQq02aiojtw+ihDUxy9gYQAYYJAg1wCQkINgoiE86+J8jg5RZn3r6I8MJlI0IygIBLcMXkS7YjRlpGhmCI2FHyC7nkPOobG5d+5ydfXa4K0MY91ispPJmrA9jM4HsyFqJK/h8YnlIyPq8SxpX+4SAtSkcop+rj9vK9cLlXAnpMEASlzOTzUp+GRoex9WN9UL1+DRmDm+hTRIcXJlwi2iwTdhaLbb1SFEJRn6dn4pOR/TqA8SXBXlu9GTZTHZNhrhDVWGhqUMZ66BiabcTex5gpEXGOjxzTpARv5k929jMNUx/PEyin6FyWCS6ZWBdZdQa6vy0syj9oY95wZTSqkJlrVUGevkuFxpeiRMvYUGxh9NBAEEy9j4pLGfKy8t5rq65USDAUCizLRbeS9kaP9hkJORn6RACxhvPV50rTBglIefx0p48FUQnAUkQdgvE/E+tc/0uX+/9Chg8QDE9jMeK+EDEb/joDNzYLMrApVqenENZWvSF1CFckZ/f1XMJtSsspWySm1rdKmlzdlvJkzJrMakFf5gPI1WDAFMDoyrI72Vo2PjWn6mrbAP9QCZsZ7Ms3gQcMkD0UPKjxQWbJkSRZwfOtb38rWpwcghw8flv+TT//+jh8rpbyhvbw/PP1Lzl/4whey37LKsWu0bNmy4+p5UPSpT31KH/rQh+Rt+y7QL/3SL2nDhg265ppr9Cu/8ivZd3XOP/98+Y6Q7xr5r6x7Ox78uPziiy+W9/ntb387a3dgYEB//dd/Lf9P7y6r52HluviukwdjHsw5oj8oGWdWqXozsyr3T0P+qVvNtGcMZhmXzZ/b6qscI/q/5PA/guo2cLguKUEGk6gDHBc2v/iySoPHlI4X1fbCNvUf6cSJJZrA8UzgnIuRNnmJQPiRb3xLI4eOqNGicklROYIA4TDwkwrsIjnytO00UD7iFFI+Bc9ip2hGoA7lizjDiOMLw6MKHnDgCMzrFssiEpFwqnkcWLl3ULufeV67n9+qQBDU1NCgxkKBPhPV4bzy7JIIZyScVr1MjbRfT9/1OJcUJxRxUl4u8AGxjnzXJyFISggphDN1/WcRlOXoL2FnIVDHCIRy5OcIKFJ2GfB8moFuBd4HDfmykpF+DR0+oD6CSZsYUR0BRY7ApJ4dlaa6qIKPdwQ5AcD8xrwaPHhIxnCik8SDRcY2kQUPkf5THHgeWmD8dfRXh27mgR1jct3ytCsCAw8WhI4NAYdGACHyo+uE7XxsBWwTkQd0zDHWAkHAwMFDOrLlFaWDI8p7sIUtUoKKHGUa2anKj5ek0TECgknV4cTr2SkpcLzViJ2M4McIoPLoZQQwkaAyjx6BAFCMre255zQ50K8c5Z5+9BENdXUqz1ow9BLI0VcjwWueue57/XU9/8ijGmZ3dwZhYo78eubN2IEJBCNehniKIAHbsXbj6Kg2P/yIjmxvJdAoKSEoyXPsKtZMgfUxkw83vnZ2bXlJr4Ni3yBrZlwFTWoGizBPgGvoIuYuoHMBu9ZbWTlsS/SalVVpXCJge/gbf6GJvm4V+wb0Bsfvo13dBIUlBdZzwJ45+vWAq5616LZtRP+IfWfEvAxbJaO0g008yJrBTrQHYIExB8ZPTE7kOCnzeSNo8yBIvB/ykryMKAN7/GVmx/mpTMrzdGr6VH4Ue72+e6fGR0cUjPXBGjHiAjOTmSGrULMqVY0qu8zvWR4MVA5lUgRTXxVZll3NN6vJKjRMLX4yXykgr5DBc00GcchlMn4EoKTNgsxq/AmaDdLzGGgJ47a27ODYq1vT17QF/iEW8MDAzORO08zkuyVmlXXnuy4ecPhvcH3ta1+Tf+n461//uh577DENDvIAomOv729WD5p8p8aPyPzL0B//+MeznR8zkwcjbW1t2rFjh/wI6zOf+Yz8uzn+ycSPuDwIeo6Hq393x4Mh/x7ROM6t9ivqdKPZHGO9//3v1/Lly+W/Xu/fM/r93/99feMb39CcOXN04YUXyp28t+lwnU6Ft/OzBjOTz4GPy8f73ve+N/uiuP/T10geERHP3LIym+AwPfAp4wDzBDKl3gHt2tGiBQsWynBcCZ98R9lVmMS54xc1wXHGvtYOFQeHlOK8EoKX8a4+jR7t0ciRbhUmyjjDouwYn+z5dN1ApTgyoWRwVOkgRyE44bHD3RplR2mMOvHYuApl4ZgDQUuOHRQph3MbZ/fwyN69GucT+cDOveretQeHNakUxzHc2aP+/YdUHhhSHMVpl6R6dlvKQ6Pq3X9Qxw4ekfdZQJYnb5IxDR/ulMMI7HI4wgIBXR1BQx6HX2a3POnpVUJ7I0c7ldB3JFArECTU0994d4/69+xH/yECrhGVR/vV9vwzev3lF1Qe6sexjRL8lJQFCOzSFAd6NNxzWCNH31A6NqhkfEA2cUw5HHg9QVE9/abHjsnYDbLhY4xjUEWCiB4C0IneHhzvuHIEPwltT/b16hhB6DD2Kh8bk7BlPQFDMjymoYOHNXyoS4Y8TwCRYNti/5DGsNkoc9Hx3FZ1bHxew9gqMM6cRHAQZOxKFQkoJ7v7dAxbjvcPKjk2ojF21foPHM76cKefjg2rxJEmB5pqIAiI7NqkBMfDe/drwze+qYE9exVZB2fXN6iJtZCyYzjW16MxjiZ7jxzW+OCAxC5Hkfb3btuR2TfHeskTOPS/cVgD+/YrGRohIEkVPQjAh0WCVqHLoeZ22t8njbF2CLQm+vqzNTZEwF1iDfq89e7Zp87WXRo92KmhI12aJCBNS8zP+CA7MOPsCg2op/MNDQ92Kp0YVJm5mBjpU2m4hx3Nw5oYHdDSs+fRx6B6Onbr2UcfU8+eA0ro3zHW06dudj/HWD/GOhN2HiXIKg0MH5+ThN1I3mxyjDP+7sNHNMicCXuIcQq7FXlvdWOPvqOd2W6ar2FjPgLzcbqXmZ1OfFpZNwHnrp1tdFOUBcsQLJwU7BxPk08g4S9Vb5KMl/ldfhk3hwvMnHPIk/KkWTXt5DjvCXGZqmMyCgNNuUzHZbDKcOJ2UtrbNSQBxh9SIZA6DYLnM9ixsRHtfX23Oo8e0fT1k26Bf379Uj5JOFyTGnXezPCNqbNZ0BPZHfH1N07g4UdRn/vc57Rw4UL98R//cXZM5b/p9da3vlX33HPP8V9Z93w0BOtdAAAQAElEQVTfbfEdmYsuuij7MvPv/d7v6dChQ5o/fz7PiSTbOfLv+HyL3SMPVnbv3i3/v1o33nhjFiB1dnbKd5G+8pWvyMt58OPfLXJdXKcSn3j9f2z5l6r9aOzll19WS0uLfFfJgyVvy8v4QJya8f4BXt9lPmazylidd1kNtfRUWuNrZX7SqD/g2FXnsz2ahZwSdkQSAo9LLrlUF15wsXp4kCdklfkUn2aOZpJPtmMEIZ2aOZPPsnxiHT7ahRNKNXvBfNZAWYGdk7w36nV8F4QgaJZJgeBA7JC8vO15bf3BY9q5aZNe+s7f6vCOZoKUXdq95TmNdB3N2p9gzrf+3SMKOPuOrVu0bcMT6njiKbU+9rg6t++QDQ4olMYJRyaVEHBMdB5Vy2Mb1Pb4Bu1/ZpOG9+1TA4HAeH+32l94Tq88/gO1Uv/FR7+vbo75k5FjmsAZN//Nw7T5mLZveFJ72MHS4Jj6d+5R2w+e0s4nN2r7o49q39YXFAhAiuxmlPwpzSf70W071fY/H9X+p59TyyPf187HntYEwVxKYLLvxZfU8Z3HdGDjc3rhkb9V/+5WTXYd1pHWFr3R2qYunDcxoXijENxM4kB3acf3vqcDT9Hf3z6iQ1tfUtrVpX0vvaRDlM+NJxo70qudz7+oIQI7wzYvfeuv1fGDjerY8KzaNmzW4IEDBE2H1Pr0RrU//Lj2PP6MXnzkEXXt2kUgNaYyzv/Fv/kb7Xh6g15+/HvatWkjbR7U0V1t2v7449r28KNq+dvv6fArzTrU3KyOF5+XrKgkGVWO3aWxzi7tfupp7dn8rFp+8Lh2gNe2vKAdT/xArz7+A7Wz45pwhPQGuu99dZsCti8dG1J3xy4N7dylN7a9ojK7N8f40FI/OKBGdhw0NKD+1/dpy9e/o31PPqdXaOPlJ59U/6E3lOd4cg7HkZGAVqyB9iee1M6/+672bdionc9t0SiBUWQXyAiSAkGhoPW8L2eEwNoY0p5nX1DHY09q12NP6GXq7X75JSUEq3MI2oVtD255njH8QFsf/ltNsFZiaVR7W7bpme98S83f/y7z/wP17GwncO1T+9PPaAftvMgO1CGeFXFgRIWBMY21tKuHXZP97a9q5PA+7Xlpi5o3fF/NTz/OvD+sYzybbHxMrzxKe9iunbW5/ZG/086nn5QN96t4+JD2bNqsl8l/jnX2MnYsE9QW3zig7d97VO3My3bWRQc2LzHehKOyN3ueuNyhv+c6Qp8HWP/j2N/f+zWYmQzb+XMu8mFGZnKYmfxHGc1EzsrkF3eXAyEhpf/dy6sGr+SM0xrMjCZrqanU5cDzgYDZibQR1JidSNcG6AM7CZRz5/Ta7g4dJcKc2sM0P22BmgWSxN2fZGY4t0qAY2Y8u8uZzKyy1sRVIriovQnLbOH6kdG9994rP3byAOijH/2ofvVXf1X+G1hXXXUVNaQbbrghO6ZasmRJthvjX2j+4Ac/KP8nof/u3/27rKyX8aMu/+2wD3HU5UHNZz/7Wf36r/+6li5dKq/rv5n1iU98Qh5UffjDH86+BO1Bjevh3yty3XIcn3lb/tthv/mbv5n9Krvr5r/R5bqaVcboYzazTD8fj1mFd4G/h8wq5TzPZTV4Xy4zq5T3dqama+V+Emh1JnFwaMODL+Wh58FPgDbUz5D/teXEg12eToHjK+H8hzoPq25sVPPPXiCX7cDRveXqK5UWglI8ep75n1WWGmnSKJ/Pp7LRYYkjjlLPET27aYPqOY45c94clTgmaHniCY0ePqjXt29T7+sd8uOEN1q26/VXX1JxqFebHntUM3GC586ZrdKRo9r7/PMqd3cpZxxp5EqaZGdkx9NPq49dpYuXLlaOY6LuQ3s0oziG4+/Q9qc2qA49zj/7TL3x+mtqeXaTJgiQd3zzWyrt2qklC+apiWBtB46pm0DDA44jzS06ExvM40ii65Wt6DSqyZBqJJcwlnGNtOxR+2MbVceuyfxYpz1PP88xS7u6caJbvvsYfUvnn3ee+tnpefqvvq5C/zGdWZihmfl65XN1fLg3AjYRvEkv4qCPvbZfi888VzPYJehq7lDCDtfBl7drjwd5BD7HOgfUsXWbxjmKKu3dp1e+95gK9L3onCXqo+5LBHRjPZ16fetWHes4oEWz5qvAbsgL3/mORtl5avvr7+ho8ys65+zZmlGXaO9Lz+vQtpd0+LWd2kpQOc6OyIzGJs3O12nBrAY1NeXZjRpTfZRyBJajvd1q3fKsjh7YqwWNdeomAGh78glFgs+FM+v07CN/owkc/eGtr2g/gWwyMcpO3yDBRIu6ObaaGVM1MF+R86lSb6de3fikjvV2qZ8dqJaNL2jGhHTe/HmM9xXtYT3Vc5xX4PjQA4e2Jzdp7/c36GzW4/wZM2izVbteepndvHFF2k0JsD0wLxKoGcdUwqnv3/Ki9r64VfPmzpIRfL+6cQN67FZEr2J/j3LUW3TmfB195kUdeup5ld44oie+9pdqGhvTBQ2zlO4/ot0ErqOHu9TxzAt648VmzWL+6kJBW77/tOKRYc1JpNkck9XPiuru3Kd9O7ZqRj7RBYsXqodg9xCBfLm/Xy8/9QN1EBTNqS/Q/wSB0VM68tKLOkJA0/XCS1rI7tfcObO04Xt/p6OvvKo3Hn9SQxzHLa5v1BmptP/FbfId02jsv6WB92qilPekuJzWQDJ7mZnMLOOn3t44sF9vEPRMcmzpz6+TYQoWsnpmVqGCSjJzapJMZlPhElUuqxC/U0QUlDRFqDe/wslZJjM7RUQ6kxl5krNmzgOBGh+m8AwmuDyYsoFayAaY8TzoatQfzjs7WnVg/77MsJq+pi1wGgv4m+xUsct8/Tj1PF9TzpuZJ+VvND8+8p0XP7ryYMWPUs4//3yZGQ+vKN/hefvb385xyYJM5jsvn/zkJ+XBj9fznSHfOfJdGw9wXP7pT386+67P4sWLsweB6+C8f+nZd2+8jwsuuCBr3/URV5lAzHnX0b8k/Za3vEX+3SD/DTPX0dvwMhTNXp728g4X1KjzU2Fmmd41mZerwfuqyX/SqFUVCjIFcSWpAmOpYyfHg8OXcKR72WXwDRzx7BDlOvnEXCYQXsAOnhEwbOT45pJbblCaNxVJG1v2qf8tnvESmwapiti8xLNGIcpive66+iZdfP5SzbOC5ucaNMGu0tns6OXq6tTHkVOZo4xXtm3T5cxNaGjQTdfdqEsWLtLsWKe6mNMwxxij/mvt7CSJa4LjsL27Xtfya6/S+TdfpaV33aQL3nKZfKdk+LVDmpGr11V33KolN16pq264WuMHjqjcsV/tTz2r8zieq+NoYU4+r4nhQXYZX9BYmFDfUI8m2ZlYfMZCXbziUoKVnPKMI8feWMpYyqGk3KIFOu/2a3TBbddIs+o01NOtPQROdTMbtfTtN2nBjZfqpo+8W2/s2qfJ3iGdQV+LFi/RwrPPEv5LaSFKdbRYF3XUj6048jnn3PN08aWX00tekxxNJcyHsolJSY8qGStqhE//DfNm65J33abzbrxCF1z9Fu1/tVWh55gaZzRqzjXLdfZbr9J1t9yi4tEBlV7exU5Ou2666a265JYb9Za3UW/R+Rrcc0il7kHNmjVLl73tdl32zndo9vmLNBv9ll9+hdhOk1lQkUVSNJMRFJ1/+QpdcvstmrvoXPlf177i1lu14oZrCS0o3t2vpvFUho5ldlZS6hRZB0k51YJzz1U6u1Gzli1VnNGgIrsXIkBOQqp49lyd97YbteyOG7RoyVKN7z+qct8xBYJnjRTZyXtGi/IzMXE966vEUkx1cOdrHD+NaTKPfqw748OM0U9eUaLviWhacNkyLb3zFq245SbNmj1HPb19GqP27AsWa8ntN+vCt16nK869QH1te1QkWJzYc1RLmhZoJm3MAD0EQwOgPDquCy5doevuvF1nX7RUvWPHZPV5hcXnqGHhAp239ELNIWhdfuVVzO3ZyucKBIwFjfYNSRy7+Xfdzr70Ii277WZdcMP1aiCg6d9zUAO7D2rB3IW6/Na36tr3vEN3f+yDqueod//zzTonP1sNHOY2zmiS/+r77tdeJ8CfRPtUb3aZ2WmzShy97tv7Or59LwF3ohAMhCpMRtpCkBlycyoFeF6STE5r8ISZSQI1KnmKm8nM5Jffq6wngUukyl0nXfR1OjFlaMHMskpWSfpdQia/oGYmgzczmTmU0cBAQogMJGRpC+SdBpVyQQf27dFutvhKLEpNX9MWOMUCZR7+LkpwfM77d3I8PRWh+iZymfORYy8v62kPgryuUzOTrzNPOzxQ8LJeboJP2p52jHNc5vk1eL6353W9nKe9H6dexssXebN7vqe9DS/v+bXgxvtxuZdxuZf3tPNT8WYyl5tZFlTleOh6uqZDjbrM+/e+zEw/iZfrmBKouHrELGLqeFYYyGn5xRdrEjs28wnenw/GPCbM/wCfYusISOrYIThy+LBsRoMazligMo/lXMgrVzaNdw9o5GA3RzlptrMRC3USDiE3OKHe1n16fsuWbAcjPzKpfBpV1zSTo8oFGmKnY4hAwemFV1+t0sioRjt79AKfgve0tmqYoyRTEF1xjypNllQcHleBNnI4ZtUVFAgK5pxzroQeNjSuxroZaqR9i0FzcfJ5jk/SIz0qcTRVgO/at1d9PV0669yzdKY7/Ssu1yVXrtDeva9p87ObtZPjmdLoiApMIfsgEu1MFoKGG0x25iyV5zYqKeQISiY5AuxTLh9lTQUVY6I8n+Tr0npNMs4Gdixirk4Wc0osyEIUD2XdTMC/aOkF2t++U5s3btKuHa1K/Xs57C7kjTKJcIGmJuwXiZjqofOwd2hskOVNjQvmK06WFRhrHfbPz54hEVQ1Nc3STMZuvcfUGOq0YP5C7GYqNMzQ/Ll8wChJwtE2zpqt+qYGqYHgr6GgsbogMbealExBSS6nEu/3PLstc885R2V2fMrsXtQ3zlLI5RVmz1S5UJCh25w0r8YkKhRTabzMrpShe16lGFVkbtL6vHL19apj/HGirLyZUmyZzKlXgt1moVsd9TzASxWlYiAIGlGesgMHD2jw2IAamhq1+KxzlEO3UilREnOK6JErBxWAYp3U2Kj8WQukGQ3Ks6PSUGhUQhvlGJXOmyXNn60J8hrYgUsJrtLeEc1WnQYPdWng4FEJe5539rlqapypukKDZs6bq1hfJ3PU5aVckGGH0Ei7Rckov3/XHr30/FYdaH9NydCE6v1clDlMQ5TNbJJmz1LEhvUEPmFS0khJDcxPvqlJ4yHoiquu1qzYoFLvsMSHhqPs7B3mFKZh9hwtXbxUloj5MJmdgP6ey5+POzvadOjgGwrBqkB3eDNvJ8jf2xkC8qrMrJJnZpIA1Myck1+wFd4kM26SKneddJm51OTEzE7KqyVCxpBpZlnB4+mM8Zspy6jmk6okpYxmtyzPYE+GD8wYbCDf+QwMNNQQMQATJK6jRw/rtV3tHMH2T+/+yFgrgwAAEABJREFUYI/pl46vJ1WvyAMksHaqSXlgYcZDrLoFW5ObmbycoxZkiMvru9OFzfLNTtQ1MxdnMDN5WXF5EAE5/vL6nmd2cl3vq5bndcwsa8Os0q7r4WUcztfKmtnxcXperW0zO66jmcmvXC7nRB4wmVmW7zYQl/fpvLdB8nhw5/xPHHBo8iGxs4AVpRQNmcNicVIvvPiizlu0KNsp8N/mMgqO8Qn2SHePzltyAQ50prZseUG33HGn/IrugMpSSHM6svewXnjsafUc6dcEjmyCT+Mq1OtQ+x7te6VD173tDi276y41nnW2Uup50LX8ouUSzmnz95/QVZdfqVnz5qmdHZSdBASX3XGHLnjbrZp33jns7vmjMofjyyvidBrrGuRBTnJsXHgQlY+VdJgjiiJOKsHhjI5OaHRokqObeg31DCrBSevsM1Qif96Spbr4Ltq+9SadyS7GOU0cv/X068zFS3TDh9+vK+66Tb77NOoBF449KSXoaxplp2YAT5TiBD1+CDjpqLzmN83TyOBIJdgjrZ5hTeAAm+adqQmCgZArSLFOITGcZYlgaUKvt3XoLddco+s/8K90za13qK2lXUfYacgTyJUJ7OhQxWOj2U6PH+kE7NV/sFOawOqjJQ1zXFTy9chYjeMvGxiVxlJNjBbVMzGu5IJF6kpL6u0dlJI8gWJRXQR9ozGq1NSIyaLKuSh5YMJu1UAwpfmCZHnGQeAaolLyxqPkSAl6RpiwcZNSngFD5ZJGWDNJLq+yghKCqTgZZCNl2ThIAsFgvYrkpYzfd4ByBKqN2CAMjykPIjbLUXaos08p5YwAYYz2EsYUCBjqzpins995ly5gx2rpxRdq7uy58gA7T6CT8wA31ilHcFMHhA0m0G2IIzAxP2nIqThWko9nksBwxEI23oQx9mKX4ZwUz1qoQY7JLr71Fi161zu18PprNXvhGcqjx/D4hCbzeQm+mJQZo6gQWD/1GiPgmZFv1Guvtmuos1/Xv/V2XX7dzVrEDqXGEomANwRsGQHJdLJI/SDNnCXNm8OG0KRK7JI1lHJ69ntP6SBzWX/OmWriyPYC9Ljszru05MKLsl2iAu0Y70EzQwFsj80zhps/w/y5A5u9/Pnj/6WhrflVDbKb6M+i47Cg4Agmq8LTpJBztxokM+ehcmoSNANycbkEIjM4BwkzeDlI8MqS0MrLZGYZa1ahWCNLH7+ZmcxTTjMoS2cy1a4TKTMj3yGZQU9B8DQLNQRTZgTDAOFkWDXtXxLdtm2r2lqbNTJMBKrpa9oCkjv82hvMzOS7K76W/LelZvBgcNTX18tRwMF4+TwPDf/uTCOfjhye9nyXNfFpx8u5zOs673nOuyzycK7jCMThMqcOb8frO+99eB2H13Hq8Dwv57SW9nzX1anneZsOL+PtOFyHN4OX8zwfs7fpOnjw5DbxPDPLlonn+8MoS/wk31DXzCqBK3pGng1mplK5qF27d+nSFSt0ZvX/WpUJjoZHxzTILkw9n4D9Ybl126u64ZabVWZnKPBg56kuIziY2TRbh/Yf0rf++5/oq3/651LjDEUe9pGdlx6Ofdpee027mrdr05bN6hwZ0gAOaPbFF2mUT9Hb9uzWOW+5QnmeRflZM7Wn8wg70Xu1s7lFzexI906OaZI+Ar4sT/hTx47FNTfeqA3ff0LPfPWv9czXH9H25nYda6rX3Ksu0xC714/+2de0/X8+qm1PPqfGs85S4eLzddXH/5X+8Ft/pR0trXp+8/N6auNzCjjQw0d79L3Hn9DWHdvpb59KrGvjk38usHtgBZUtp55SUSnywCf0XDmvkZFJ/5Cui1ZcriGOd77/zb/RK488rW/81/+uJdddqzxHrkMECxs2bdKrL25VRP887eQIALoOHdVffOUvCAo71LZrp8QOypwl56swZ66aN27Wxv//T/XSYxvU3edBQaLJaOpnF2zD2j/RS9/+rp5/aqOu4agq4f3Vc7Rb2x99Slu/9ai+/pWvqW7pucpfv0JL3v5Wff07D+uxP/uGNv3Nd9W6e4/OuHQZu1WzNRZx4iFKvE/TxnptP7hXf/vIw+JNLFNkpyEotagywU+az8k8IMkXNMzaKRM8lhsIahrqNJyPmnHphXqJHbInvvkdbfz2o3p1R4uOcSyZY44Ghkf14hNPqW9gSAMEksXxYrZDc2z3fm3606/p+3/6dXUS8M1dvlzlMxaoV2UVGwu69aMf1CPbtmjb88/oVXzSd5/aoH7/EwLsoOXLOYUJydD/8NCAussk5s0mJgxqoE8mVPJgK+TYtQqK7LZ4UCXGEwr16q43Ha5LlUfveW+5VN987O/00gubtYE+Xu/tUTKrSWP1OZWNwbL+yxbkAZ/PQcQOIwTqz2x8NttNGmbn8eDOPdr98g7taG7VuAcmhTodY/cu0L8oL9bXOO+TUWw2+/LlepkjqB988zt6+k//p3Y8+YIWLrtQTdeu0KNt29SK733+mc3a/MKWbMfMvD4z4s+VGnSaq591sotTm317XtPY2JiM91EIphCCggGokTaoy8xMvDL4zcxUo86S8KQkk6czSPAmyaHscs7M71JGsptOe5lVynlm8NuPDypSmRedWAVe2ao3Mkz8mGRmGXzQcBlvBsfgXeaDr8AUXBaCYgjyvJ7uTnV0tOjI4YMqTk5q+vqXbQEz4xO3bwsoW0f1BDnDBMbf/va3tW7dOv3Jn/yJ/vzP/1xf/epXs/+Z9Y1vfCOjLvurv/or/cVf/IW+9rWvZflextNf//rXszK1tJd11OROPe8rX/lK9k9N//Iv/1LOe12H9+HUUeO9jMP79Lqe52nn/+zP/izTY2obXs77cXg517EGz3O43KnDy3mb3sbjjz8u/3cZQ0NDKhIAmBnvo3DcTv7eMjthN/0zXP6gPF23xvsc1ZTL8fjhQe1HWRMTOA8K5+sKqmN+zUz5unokUoEgdMUVV2rmGQtV5tPvFTj1ehxNGiNpydujMS0872zd9r57ddGVl2n5NVfpY5//nJoWLdTCG6/V+/7NZwgSUs0880x94Fd+Wfd86uNqnDtHgV2Ua+55uz74f31B8y9aLJs1S5fd/FZ97N9+XsMch8w95yzd8Pa7dPV77laj90nwYYHnWGODllx/td798Y/Jndn5F12oD372M1pyzVt01vKLdO8vfESLli1T/+i4rrr5dl17z3tUWHKerv3sL+o9v/Hv1TU+qfp8kz7+uV/V7Guv0QXsRl3/jrsZS73mnLlIn/4P/7dmLzhbOYKeEjspsa5Jy2+6STfefqesGDRj1gLd9vPv10XoMJP+Pvgrv6JF7F6NjZf1tlvfrnd98uMKsxp10a1v1Vvf/S7Vz5+jyeKkEqE7R4Z3v+89uvkdd6lrdFgzFp+rd3/mE5p/2cW64s479N6PfAQH3qQrb7xO7/34RzVvxTL1sDNx5tIl2V8sHy+WdOPdb9eV73qHxFwuOPMcXbD0Qm9ZF195ue797MfZWZiht7z/3frIr/6y0pjXvIVn6fafe68ueuuN2XdWVtx4g2bOni3xtr6JHYaf/8ynNJwzeXsFHHWeHZv5BIvXsOs2h7pi5+syjmUuvf46pTGnQuNM3XbPvWpccp4W3Hq1PvqFz2s2R2kXEAS+718zD7ffrHjmGfrVX/t1nbFosZrOW6T3fuaTalgwT2V8ysKFC7Xikku1YNZ83fiOt2vpjVercel5uvXnfk51C8/Qedj1F/7Dv2XXKacJM73jgx/QFe+4Q8bxXE4x+5lA+bs/+VHNu+ZSqSGna26/VWedtwRpVAMB5KU33KhFBPGLLr1U59GXB2JibJfcerOue/97lMxv0r2f+7TO5ojzGDNz2S036dp771b9mQt0FTuCC5ZfKPF+yGOn93ziF5RnfTedd55uefc9mrv4fC1jnV7F2hzk/T+bHZuf+9xndd4t16Njnd71sQ9p4eIlEsFZ09zZuvzmm3TmZZdq8Z236q5P/YKaWOcN5aBPf+ozarxoiS7/2Pt0yy98QD3HBtXEh4W77n23ll62Qkk+x3h0/DKzjDczmVn27NnPse3uXW3q5eg2xKDAmgi8RzJqQQZvZnLfHqBmpmjIoXacSia/uLs8VKhLRFoircpVSXraUZHV7i4x87tLatT5k+G9H2/SrFbQjsuUcSZBPds5OSPnTGZAwLwEcIosAAsmMwwBzOBJh+O0Is+ME+BriBV+eOhY9scOX9n2ko7xcPeH6DTSzLH9S7GDuHysvrPhuyK+ler8okWL5Dse3/zmN7P/n+V/9M6xatUqPfDAA7r//vvlvMPTTleuXCn/dxJOXeZlanTNmjXy+p7vck/7/9zyei7zOjXeqeO+++473keN93qrVq3K+vd6Xs7rutzTDpc5dbn35dRlTl0fR433fE/X4HKv6+X/4A/+gC3qg/K/KdTU1JTZw22DyRRjlNvNjPcccP7/NFyPWp/OT0VCsJOaeNTj9XisGu/5uoaChkdH1dzSwoOX8XAcNjY+5rmaS7By7c03axY7PnFGoz72y7+kUiEvP2opEQilPDuGSxMqzqrXkluv192f/AXd9aEP6NxrrlCJT+86Z75W/Ny9uufTn9KlOJyZ116hM1YsV6N/+bVphs64dLlW3H2n6s4+U2lDo8r1BV1yx226HQe+DOd+wdvv0PJ33q6Zi89RGUdQDlHpzEal82fp3Fuu1a2f/5SWvfdduoAjqsUcWyQEbvMuvEA3fuT9etsXflmX4Kjqzz1bJXaexs+Yp2W33KKf/zef192f+ZxmX7JcY3U5JXNn6ep33qN3feLTuvkDH9HcJReqxM6Mf4N3RpzBMVXQmZeu0E2USepmqNzYpPOvv0YLrr5cgw15zSL4ueFDH8R5fUQXo3NkLJGgbfaVl+oaxnwRwV+YPRMnnoCSCueepaved4/e/suf1m0f/oAWYA/D4TcsXaRL736bbvjYB3U+TvTCG67WDAKCiXkz1VsftfCuW3Xbxz+ki9/+NkVsVZo5WwPlRIXLlum6T35EN3/w/Zp97iLl2TULHBmdf901etev/rKuwT6LCVgjjvzSa66TBzsNZ5yRzaPV1WXHkB/CcSf5vJKilE+i5s4/Q8tvvF4NPu+FBl14xRU6/6rLlZ83S3l2mm57z7s1+6oVKp+9QIuuvUrXv//ndem736mzCGJmEMSmc2Zr8fU36mbsUrf8Ai19++3KLVmkwTqTFp+pBXfcrOs/9hEtvfM2hbMWaMZFS3X5HXdo5hlnKzC2Jay5W3/ps7r705/UxW+9UROFyI5KWakFGSgsmM+6ofyVlyhdMEdX3nqbLl62nHxTYU6Tlt58vRZilyXXXq2Lrr1OFguKVqfFV12jS265VTnq589YqHd9+KN69yc+qbe8852ad/HFyhOw3YIdFy67SJPYK53RwLr4Bem8M5U/+yxdcdedetsnPqI5b1mhZQSgd33qE8zHnZp/2/U6++fvVlhylm78uffogquuUFIX1XD+OYhaQt4AABAASURBVPL1vMh1q8/rnCtW6PaP/6Ju+ShtXLJMNm+WyryvrnzbHXrvv/7XupO8C9jNtNlNKhPQpbmgUy9/1gz096tlx6t645Tf2rJgCiFUAh2nwJCZmczIs5BRc1qVC7mZ50smAQNQA5LIqt0kGT/cTVzZTcoK6MRFmleWrtEskd0M3cRFjlmlATOrtuHUJH9V4Qkzc5EgGY7LEJgZyQrMjMaNMiAbnBvCeSiGyAzjlMEf5z0doiKoyUZHhrX1xee0Y/srOnLkcPb9n9oDdZqmmYP7WbWDv7lUvWpj9OQ999wj/0OE3/nOd7K/fvzwww/L/0Ch45FHHpH/uwnnnU5FLW+qrMbXynuZqbynvYxTh/NvBtfDy9RQK+ftuczTTh3OO5z3fOdrcNlUeP53GKu3/+ijj8p3upz/7ne/q89//vPyY7NcLid/z5hZtibcTm6/mt3+OejpdHAdUzJq+igoO/JCpFWrV6qRgOJ2dh3KBEeFQp2MZwG7/dm2f0IhD3idWr4gHhQq5OtEBKUcDsIKBRVJJLmolMCoLFMgsCnmpNFcytZ9UFIwgpY6hXlzJNoul8UOAuUDisS8qK5cQ1PmcCYLOSV1ORV5fo2aNEGRQL+RftJoKs6q09jMuqztYmOedmdI3ndDncpOY6DtgFOp12hjnY7RThLymqTPIkZIOM5I5zapjk/0jbPnKolRKbtclaOdRgn9U4IAUVYEXGmQiuhRzAclBHSlmfWawLHlCTJKFtCTMaJTCZQtEjiZEjN0MPQxjaqoUt7kv31UytFQY72EU0vrC/KALsEGaT6vZNYMpbMbFNFNBGQpdghz5moZOxXpnEaVyHOHqpkzVc/uwBKCjjOWLVaKkyzno8dqslyevvIq0nYxSinzkGIXEbD5jk3qY6U/MQepgiYJdHONM5QwZnlULGyBncuMtSSec9k4oopejzk3yylF5naRmLfGBvqoVxm7TDQ1apJ+07o6+ZjKzGuZQCbliExNDZp76UWaefkFSuc2KCWYSVg7KR8eUtZMii4lt3eOdWVBKRoldXkVvQxthPp6GTooVvqfxH5F7DPJXFOU2jlZyMvcjiZUy0m+FmAt5BTSIEVsnBrFIyd7M1UWY2VMyhUkt1vIaYL1X470jw0mmMvhckmTkTroMoo9h4NULARsns/Gnc6oU6khr2JeGm/Ky8uMB5OjiI4Jti+R9n+OWkSfpD4qnZGT0wSb19F/mkipmVJ+ksStnsAhc3ugv7/8mdLZeVTtHIk179jGsdaIAvMYQ1SwIDOTp53PKH3WeIM3M2U/Tqem5ZdJLs/gLGkB0qScU5WFIpepkoZK8CbJUbtDswI66XJROElymkSlGcnMgKZcBu+oEDMjH8jhMvObEAOrGiVALUubIWPgIQbF4IgK0IDMQqjyNVlQX083xt6hnR1t6u/rzQIg/TRc0zr+gy3gTtJ3e3K5XLazYWa6g09m7373u/We97xH9957r971rnfpnXxictx9993HeU//tMHH4qjp7bzDx/mOd7xDPm7n77zzTs2aNev4+6lmaLMT77Ga7J+C+rz8KJhZ1q0/LKeWK/EQL+PoXOa/aeeF/Nn66c9+Vuv/6Muav2CBogUCIh68RD1pSjs8vIXjylleOX4sRsmiyFGO/Dr4GDwlHEmiMk9xrwdRiQd6iZIJD+eS8bDHMVWcb06p96OoNBRk7njyBWT5zCmVFFSkvHBUIeQU4AN9UUAluiqjQxpcB5ybAk7WVCagKCG3mJOhUxpNSU7kRUX6yqdRoqwHL+P1pmJg5GmqmIhmTWV3ZgX0AjTtQ1RKfTymZJRFMx/beEhwaikpKV9OlacNkSqHNHN+ddhJFE/cfjLaySnijMU4FKNSAinhABWDDHtERewY6SaoJMnHlQUCvOfSugYtvfJK3fPRDxM8SpPIsmCBIGfOkiW6lvfdohUc9xBoKDA+A9CsDWhiQRPBsE1USp9Z0EMbtf4DZSL2yoaAztH1C0GpMT7n0dvrlMTYKMRLZvQBnNYnORlrwoO3krePPGA0cxA4GPonyFLm12bN1nx2Ut77qV9U0QMF8ouMvYidPOApxiARbImxJNRLCUSL1CunQcYcoZJ8ClPKGfWMhKWG3QSCuFdAf2ItiWBK6G/wwXKUMSW5PHbIUw5QP6VsAlLsJMvTak4RaiGvwHxF6uVJO+9xcIJMyFK3UQbs6vbDVolDgfcA/QibZ5B8XCWf8xBRMRCUBk14oEpAFAjyQlqRezA1WWfkm0TZmBo6i/diWUePHMm+f7uzvZVj9h5F8kMIcpjTGDJZdDl8CCazIMso7ZgjyqwqdyrnJTOol5NJDtJOnWQSbmbcJM/Vm13VIj+UbVapW8sIzhwXTck8wZrMzIsBqPOAF3JVIL8MfgrkvGTmFDCoYEHBIqikLUsHWUDu+RkNiiEoZIaDOn/ckBHjH9arr7ykZnaAegmGEh6gmr5+Zi3gztHMsvH5XOd5iHjC5VPhMsdU2U8b7/o7ano7X0OMMXv4uA0833c+PM/5GjztODXtsn8KhOy9WXuPnkxdBzOTmWV6e/813aPPIe93fJwKOB7BFEtFXXXVVZo7dy7JNEOgbuSBbjFIMV9xyDJvinwTz2RcfZZEaooWgMnMFHCsOZC3qHrLqcEK7AsYAYJlQYZE/RBUDpF2QuYoypRNgGgn4P3zpUD5qMAPrSpmP6SMFDpHUIdDrC9TDgi+RNmEtikBF9Avhaaqx7E2lCXDa3twgjBzKJHILKRl5GX5qBNqVLhUMSRyZcv5BEeZKFjKGKScpABQI0vnUylP+znaylG/AKJFOfx56+0aeXn0y6NbAXt4XuY4KWdmtGfoYIo4wJi1Kj5c0jC2SFOTFeqUZA43iq6Yi6AS81gm0CgVchnv7eXoI1I+KCp421CR9jYS1rAHJmXs7k7eaC846MMUsAf9eJcxKM2ZSiYlwIOMUlCWzsbCGEQd0ZcwUUqhFFlixt0yW+TLoj2RjkoJDK1sKieAoCPHTlXg6CxGxpRGygRFfgJ6uXFLeRHcAdor0U+kn0IGo6ywgxiSSeicB3W0kQeifJqBLJmMtSuQeNAegwIwsoppynqLct0N/UXfZfKK9J9aIBWYAaNlKZUymkeag0uxVw4l61IkKbNNAYanlHZypPPkFTLKiJjnQPkY4IGYr8B7wtAtO24OcCHQA/2YKWW+khhVomzq9dAlLZXwuYfU1tIs/x6PbzrEEBROQQwnZEa7wYLMUeUjbQdg5n0Cp6pS5x1ZWoKVSXJauen4ZZblZOmMhXOJVLmLy6zG1yjC6susIgtmFcbMKlWdAi9nhsycOwFPOuSlya/RjEVmZrLqgM2MbBOdyMxkAT5DrMjgzZABs4rhIkY/YVTyYlAMjqjIpMQQFIBPQPOOV/TSi89r3949mpyY0PT1s2UBM96MPCR8VDnesO5M3Xn6/Dvv8lNhxjr7KUVtLGY/PAbPMzMnqtnAzLL3gtvjdDCrlNc/0eVz8GYwq8yd79SZVfTw96+r4n9oTjywgwxn63cevHyA8TF4QOdtmpFH4YSzqGx3CF4xSBa8KpT2zUR8oiQKH0iD5CR4AA8cypYqcdBuypZP9L4c7rXLiRIHa8ukioOkTIos9fzUcDwxgz+s3SFI9MtzJ0UHtMC5SgV3NqVUweskNFSFkabprH8iCWomKtB2AQ8VUdMo6js8BcpF1w+9SwF9AVmuJcRLJSpbGUdUVhYsKaGvRHnGiMvDFdIhddJcqiSXKKXRaIlytJdQPUFXcZSTRuH0yzL6yjO2nEUZSMkou3bYtOzwerRNVTgTRcll3NhGMpUY1GSSyrCDQiRtKqZSGefux4GYQglloo+TjFiWUE9GX45UIXPQFJE3nggC3J5RKXqLMSFDkACKy8gnSz4es6A8bTmCTL5OHAl+pBwlRFn9PDqRKyyCPomsLKahUqBohjzQV06aNLqI8FEBOc17EyiQepe0T34pKg8KJdGGREH5XJSjKQ2mQI0IDCTIMmCfhMZc55KlKplEE/K8lDJez8xozxQSyVITKmblfJdLXAwhkzk12vaX85hWRp3IPAQ6SMnIkAp5qsgk5MrG7l1QQI9gULT0efBBZSkTkgrMTGmQUqfmbUgsJRVHR7V/3x5tfWWLdu1u1+BgvyJzHiMtOAK0hpPSJu/TzGRuH8rE4GUr6Uxm8CaZ2SmoyLirdhmMWXaHq7w8aeYyZfW5Q7lXZcouy2QZW72ZWZWTQoWzCuF+giNx/IWUSrwyiZlljRopWBk/qjCS8XLAmJnMLBOYmQIws0xmVqXBaZAbZCrceDFEheBGC+Q7pQ1PG3xEZqbR0RHteX23Xtm2VQcIgHwXaHJyQsHLTeOn2g7i8nmEZK+pfCao3sx8DdlJYzWryMx+eqmqlz/cHT5+M8ukZhXqQZDnZcLT3MzsJLt4G/+YMLOT38+kvX2zSr9mJg9aVb08z9OB97ZZyKSeLuQLSt0xE+BG8iJ5/gzwMpbycObBnioooUpCLZqVBcvS7lTcocgohMz5BFoW+VYtDMFP8IDnIU8bBngpR9u5spQB3h1EpZkgnvTKnBWs0CkNQfQgd9xezmFGw/TlZUV+pM+a4y1H8hzI/CUKR5l89yDvfblCjMnrmQUpQ1QwkLlwGjejT4eUjY9UkNBbClAP7nw3pEzfKTqKD4eCetNlCiQgtaBAfpBldVxv0b+PJUH3Mn3UgsU0yzScu+QOkaysVgwECuzuGMjRR5SU8zbpC/PRnGW28r+KLBoOTFIgI1Db6CMAo46nYwpHGV5I0sqw4LwvcaOqEoqYTPSKzmmGSF7OgmiKHMnMMh1dTxKZ3PNSoktOv9CHMRjtB8qiC7GCzMdBG8R3VInKK1QtnVI4USAjnwo5oFwkP1MmUXallii1krLAOmSi7IY5M5u5zZ03FHHqSCjnyHgTbQf5OKIFBWBmUEMfVDBJQfLyDpnktnMjJYzFA0uhi7mByEwDazJSAUpSKJcRJN5Mxvt6NerkYCLNR6QxoxJd04FJweS/Wdl58JDadzTr5a1btG//62wojCuGkOkQnJrzVcQqRWbUr4wl0KapkjZRQggymCEHJHg5n5HKDbmZSTJViMEavEkyHZfJVLvMqnyV1OQZrcrMTGaWiabegidOyKcUOCGkopTlIDPLOB2/SPPK8j3HIQS8IPZDQMDLFCyCar4brWZUw1QOT09BDMhryAxOfd50AVkMQWNEqK8RAG1/5WVteW6ztr28VYcPvaGurk51d3dP46fQBr29verp6WEOu06ifX198rwavMzP2hx3dXUdX7M+vhp8nDXex1/jfxT1Ov/YcP0cp2u3Jned+vv7s/lzOsp71Hd0BgcH1cfc9vUwv51d6u3u0UBvvwYHBtV1tEt9rNUexu/op9zAwIB6mHNvr7O/J7PLUGePhrp61E/Zrr4edfZ2q6uHuhx/D4De3h71Qvv6ejVA3QHa6ertUlc/5QZ6aK9D6UhuAAAQAElEQVRHff296qVuD3V7abfHecr2oJe32UUbnV6HNdjb1a1udOrOniedytrq61YndTLQVjd99dPPAPUHqNNNfk9Pn3qQHR3o1RHQhT36egbQu1/dvX3q7mdsPf0acHT1M/Z+dXX3q5t0V98AYxjQIPJ+ZF3U6+pF1jmgY0dB56B6uwbQZUA95HmZ7u4+HaV/t2E/OrgN+xhfZgPk/rd4+rBbL3bzcfaiX2UuetTv9qJ+L+X6BvrV29+nLsbrdfs8zTwNUm+oq1eDzFsfdXsoO4iex6Buy07KdQ32qQfaQ/0+6vRTvp92vXwv9nX0uG601YsumT7Ytwv7dqGrz2MPfD8YoJ8h1oT3N0C6j3K9yHq6u9RN2U5s2gvf73q6vKdTR/s7sTWA9lBmkD59Po5hu3766+7qq9jd5wvdBlhLA53d6u3uVG/vUeamW4P02UO7XcxrF7sdPazBPuzT33VUvZ2HwRH10F83OnWCo6w9p73o15+hS33I+6njNvP2+zo7qdcpH4ePwdeYr5lebDHIWnD0YsfObN31oE8Xcw+o14du3fQxyDwP8l7pp1w35boZW3dfP+saQL29Htob6O6lnwp8zD3o4XBb9TGugcz2XdlfV97Z0ZH5y61bX9Rrr+1SP2M2STFUfW506v7WaQWx6ntDqKQDPtvw4zUEAgAzy3w99wqtpasUoRxZvvyCM6jnOwH+IqlKuYxI8kLKLjObkkJEmvvJMhecglBLm9GAecpkBjIWCl9h4StMJR+52QkZQnJJ12SyShpqZjIzcTs52LGYpd1IbriKEU0hVoxpAd4NW02HKh9jVIxBMQSFEBWiIyjGkPEJ2+P9LOrdOzuyyPUHj31P3/j6X+mPvrxev/M7vyP/teBprPypsYP/+vbKlSt/6NfHH3jggdOOweWOldT5WYHbwMfk1OHjcuq/3u78TxpcN9fJdXYd/Vf6H374Ye3Zs0ff/ptva/XqNdl8Prh6tVYxj6tXr9Ia4HT1qtX64poHtXrlKq1+YKU8vXrVKq1ctTKrs/qBVfov963Ub9+/UmuY49XIV656QKtWPqA18Gsouwa6erXnr9Iayq+mjwfJr5RdqfvJf4By91PmvgdX6b4vrtID0JXosMpBno9h9crVWoMea0g/mNHVmT4r11CHcvfTr7eVgbZWUq5Sj37RbRV1Hli9Wvcxpt+E/hZ1VsKfjFVahY4P3k+dB1YzzjV6gPHfR/kHaG81baxCjwdWIcduq6n/4P1r9MX70YXyq8Aa8OADaxjrGuqv1oPY7cGsLnZ54H7s+IBW3+9YpdXkraKv1fS5mrYrdCV1VsnH6O2vxF6rsNcqHwM6PwBdQ9nfpc7vgTW/dT/9rNJKdHTb/u59q7L6ru8Da1brvgdXV/NW60H0XANWUT/LR69VYLXrQT8ZJc9t5/Zcxdysps/VlPG5c52+iL5r0GG15yFfDe4H91Hui7TxRdbCg9BVzMd9zMNvrXlAD6x+gDW1Bpus0hrqrcFGq9Hd274fvVeuIW/1g3oQmdddTd2sb3RZA7zcbzGW32Rd+PytpH8v99uU+yJ9rwGuxyqoj8vLu76ZLq4PWM0YvX2XfZEx/Bdka5jLleizijW0Eh197a4m7e2too/aGlzNPH+R8l+8j3EgX824vugy1sFq9F8Fv5K+s/JQ18N1dJn362NYg3w15RwPYKvf/e3f1h+v/7K+9Y2v6/HHvq/t217SkcMHdGxoQGlSVgwhQ4BmiJ6OFRl8ADFEhRCOw2p+2pA5PM8oA8xMRr4ZVFXU0jWZSWYGJL+ZBOGOTNllMqhZdleFOI+w+jIjDbiT7/dqxpuQYHZKoWrSzGReySlwVhWJTlwmM4DAHH4TN5dViGBltR8SZqQcLoOGzDhBmXGC57nxoPDB4N2Ip0M1L8agGBwR6ggKpAP1/bsBhUKdzlp4hi5ZfpFuuuE63XrLTbpsxSU6+8yFysWgw4cPq6WlZRo/oTZobW1VW1ubarTG+5y5zOmpcLnjVPlPU9r1Px1q4/c8H08t7fz/SXj/Py5cx127dmW/kbds2TIVJyfVzpy2tLWqub0NtGp7c7NaW1q1u2On2qAtzHs7H1ya21t5bzarg/W5u7lVO0EbsuadbWqBdvi/l2huU0dru9raO9Ta1qG2tnZ1tLSrHVkL7W/vaNWrHe1qbW9XG+Xbq2htbaFsq9pppw1dWtta1NrWrNZ24BR0IO8gvx1922irFbR0tFHP+2yV9+vYSV+ONmiGqg5tjMP72QndRX/trc1q7WhG92a10n4bac9rp582+m9rb1F72w7yttN2izpcBlq9LGhHtxbqb9+5Q9tJd1B/V0uz2qm3Az1bGGsHuraCNsbZgT4drdgF3m3h+Ttor4W6WZutO7BJM2hVCzq20F5ry3a1Ne9Qi88D89GMTdtb2tSBnVtbOui3Xc3MZws6d9BvO7QZu3RAd9F2m7eNns3o2dKxg/HuYLzbsdkO5mQHfe1QK7ZopXwr9XyOHZ72ftrpx9GKztsZh6OZuW1Bj1bs2oLM6+2k7i7WQwvz2sz8bod6/i50fH1Hh3Y3M9+UfRVdXt3ZKtenDd3aHR0takPe2vaqduxs1qu72rWjfRdrsV0t6N3KuDpoZ1fzTvnaa23fgbyd/F1qa3udceyEtsn1aEOPnfSzE33bmYNmsAO0+PiwaSvU14yjmbLNtN0Gbce+lflpwyatoEXt2K+dOfB5bUPPZuZzx8528toz+7e37FAz62MHbfj87WTudzFX7c3b1dIKGFMLaAY+lwcP7le5PKGFZ8zTNZddpttvv0U33nKDlq9YpnPPOUtNTTPwl+43K/DA5jiC+9KoLJ3xng5TfLVVNy6QmcnwuQ7322akHS5zOhWSe/8KTBJ53HiZTJJZdld2d96ZSkqe9JuLzPxeKw/VyZdZJd+lZifzwYVTkWVXC5mZrJppZuIlq6ZFghcpg60Axl8iJXlmFRWCFMbsh6kbymFWy8PABtzYTh3OnwoCl+CySNkMUSE6SLscxADveaEinz1rppYvIwi66Qa97z336guf/zda9cB9+i8PrtH/87u/o9///f+mP/zDP9T69eun8c9ig9Pb3f9Cs8+J0y9/+cv/4ubGx10bv1OHyxzO/6Rh7dq1crh+Dz30kByu4//4H/9DPn8uX7tunb60bq3Wss4eWvtQVn49snXU9fIu9zJryVuP7MvA6br16/TQlwF0rcseWqv169ZrHfDy69auUwba8vSXKPcQcN6xHrnD+1lP/+u9jSrWrXtIa6uo8Gtpl/ao43Vr7ayjj/UO5OszrNf6tQ4vu5421lPPsQ5d1pK3Vsf19/bXP0SZhzJ5pgN6rF2/ljrIyF+fjdn5tZSbIidvLXW/BB4C66jn9ddCPf0QbVTS6zJ7rsMmNax1O7sdwDrstx66nvLrMlCe9EOMZR19rIdWxrue/teh53qwDn69/sDLsXu+jj7XU24dcBs7zfTO5A9lY3kIHR2us/f1Zep6nfVO0Wc97+W13pbz4Mvo6/gjdiXWwa8j/yHkD1He9XG4jk69Hbep59Wwljn48kPr9UfAqa+jLzG+ynpBJ/h1mX7YFBs/tO5L+hI6/qGPgf687eP60kbWjq8NyqxFh4fQ66G1f5TZwXVwrKPuel8LwNNfysqtk+vkaacngf6n1llP/XXoshY4XffQl1gzgHIPoe+XgLez7iHmgbbXehq4Db9MGbfBeugf/MH/p9//f/+bfve//o6++MU17IDep3//b7+gD3/k/br9tpu17OKLNGv2TAX3iVXEENgwCMdlET9ZQ4jhpDz30SGESlmDAnN4cOPAf3sZvLjMuFdlZvACTs1DAxNsBr+Z5EQVmt3l+ZUbeVLGZjIZP5IqCYjJL7MKlU6lko7n6fgVjnMwZpVKlTuC076MdoDnUZ6Xc+BkmafMLIsIqeAvuUxVWZhqFPiAPNaMCG+B0lPg5U8yesTwYSqiAuVjCExWVIyOoJCVq/Ihok9QhEbkMUbFaETEJY2Pj2j42IAGOBPu7jykI4f2a5CzztLkuPK5qLlz52jRonO1ePFiLV++XJdccsk0pm0wvQZ+xBrw98mbYer756QytHdSmvfaT3X6kh/xrFh+SfYsedPxUfdN806yS7WdH7P8VNv/vXy1n1q55afOD2nPy+Twb6avl/mH4M3anSqvtT9V5rzLnS7H3s47KunlP9r+lP/xyr15O6f2VUlX56tq2x+/j2WZ/zn33HMyf+R+qcTu6VB/v7oOH1Kff8+pr1cjx4bwZ2NKkhL+reLvgvu7EBSC+7ygmFHnozwvQwgKUxAp42kz/Di+1flglCFtWdrlnnaYolWoharv9nKCdzhvkhk3AacATmbZXbWrkjQZArPsDvfjvExZ8SlFzZAdT8OT9mTwm5npRA14iWSFwp3gKcdLkskMiMtpBp0iIy2TgN9VKyNSGW+aaiAZaRAN4wXLAhQ3coYQZCAzvNPoZU5GDCGbzACtITJxGWJQyHhoBMER5ZMdXY4so/Ahxqwds6DxsVH5FyQPHtgn33p8+cUtevH5zXrmqSe0eeOTegH+lZdfUvOrr8i3Xfe+/poO7N+no0cOy79UOTjQr6kYHxujzRMoFic1fU1bYNoC0xaYtsDPrgWKxWIWiIyP8+yvYnBgQANT0Nvbq86jR/XGgQPat2ePdnV0qGX7dr26bRs+5zk9s2mjNj7ztF7cslnbtr6Q+aODB/Zn/mlsfFSGv8p8GL4s4MdirPq4AIWPISpklHSVD8H5KYhT+GqeuS+Gr/hfU6jxFmSOar77abOKDzejXBVGvpnLJTPzW0ZN/uNJk5zPCDfKmBkSpFDucmJm8qtCTEbCzO+SWY0qu8wMWcaefLMTyVBjazLqIKqmSPAiLRoymbgQ8IKRzEwmv7jDi5SZcZfk1DICazJx1WSegg9TYEYJYGYKFkGQmckNF4wJmQqM7xPgiD6JgfzTISJ3kBdDjY8K8DGQ9roxKEJjjKqAdMYHBc+LNfnJVFz+XYWR4SH53zjo7jqqQwcP6MC+PXptVwdn5Nvlf2RxKvxvDk3FC89tzgIoD6Km8eS0LQimf1bWwXObnpbj+c0b5XDe4eN79pmndCpqZbL8zU/rWbDpmScz6vzmTU/J8SzU63q5zd4O5TzfZVPxHHnPbXxKji1Qh/MnAx03bqTMj0KljZPq0fbUvp51PZ/ZwJjApg3oeQI1PZ59+kn6eUquh/PPopOPxcf0DGNyOO9w+bP08VxNt2c20nYFm+Ez4Aizcfv4qV8pX9HV2/Z23gy19jMbbnya910Fz9L2s7S7CTi/hf63kO9j2EQfzzz7tJ7ZvEGbGONzjHcL6/V5xuV9Z32RPslOPkZvs4rNtLXp6afoz/Ek9EltenpDRiu6VGTOP7Nxg3z+HVnb9F+jNf293x8FX2+OWhkfx1T9nmWNPsP63Mx4tzyzSS9u3KwXnt7MPG3Spk3PMNYntYnx+lgr1PDpzwAABJpJREFUeFLeRtY/+tTaPZV6nzV4nn9Y9g/Nx7F1i5qbX9GO43hVbW2tem33LvkH58OHDqqnq0tDgwMaGT6mYrGIt1HVP53shzKfFVzm/grqfIA/Tit8cF+GrEJdBpCFrCz8aagFU5Zv5AOjjLnMSEMNuG82M3x1ACZuClnaYGtwsUmyyk+AGinKcVeFmEzKIC6zSsqJmfOSmVOD1vgTFE5/32VTCgSzqclKzg+JqgIzk3kRp8DZGlxeEZnMgGc4nQqXiTyT37mZzCpAkYzn5i9gcqNHqxjUQqWc03C8DnmhUi6T1yYGGn2SjQlyBGgMisgi1Cc/hKBQreu8BW/LZSAGxRgzBPhpBE3bYNoG02tgeg1Mr4Gf0DWA/wo1RHSs+Tb4GDwdFTIa5L6uxmfUPP8EjLoOD2oyUM/TZvha4HywqGDUIR2ABfwz5VxmFmRm4ibzH+czmongnJoEV8kyOFIkzOABKTkxM/ll5tROkrm8hiybhJlxr7zMTs97bvBbDWYnF6ylnJr5vVLyZM4yZbIcyvCCdRmAk6AIzWpUXM7Lc7g5X0GgjMMwoAVTIG2GcUlnfKiUOy4j7YbO4GVIxxCVvTlDtd5paKyWcerw8jEGxeCI0GnEMG2DaRtMr4GfyDUw/d6cfkafdg2EzPfV1mzm1ygXQsBeIcs7ziNzPkMkz9PmFL97nA8yfKoZsuOI+OUgs4rMrMKb1XyzU0meVpWvUjNPV0ABkYSQluBNkkPZ5Xlm1XSVVkmWL8qaVfLNKlQ1qr//Cj9cpNpIlmG0ZRl34jYlDVvpy7Jy5oUQ8HKuIqsIq7xVqWc7L3Hnxp1K5kbMjG4YtyarUA9uzKpyJiNQzjIg83StLjLPCy4LTGQMTHrMEDxNOafRF0QMCiFkebGWjkG+YKYxbYfpNTC9BqbXwPQa+GlaA5kfC9U5czoFER/n8PFkNFDuFLhPdV8bav4zBBm8++ZgUWb4W1CTmbl/DgpO5bykqbwqMjOnFVBAJCGkJXiTZKrJlF1WuSOscFnyxK0qNKsy5JzgSOjklEumInjCjEIOEk7MSMPXXmaVtJmJF2KnAM4Fp5eZ5+qH8ilsZi6WVKEmrqrMkCnj4SzIglOTy6K5gSOsZQhWoYbcgilUJym4/DgfkHuew/k3R2RheBvBKDMNFvO0HX4K1sL0PE2/V6fXwL/kNRB4Tp8GsebPgue7/6sCW5nBQ0Oo0hofaj4XSpmIPNKOw4L7W8nMaQ2eFpennUAFrMpndSptiXqSqUKgErxJMv2QzHTSZVYRmEEB99Pmu9DMKu15Qs5bxtVuZqag6nVyVkVIvpTdpBo1syrrFIjrTWVvkp+VJw/qjZnB00yFl7KUyww+o6aQ0SAzq/7aHJNpDpMFI7/CB/O08xV4npnXA4FyVVhGKRNOIJPZiXQWBE3Jn05P22Z6DUyvgek1ML0GfqLWQNVnxXDyvFjm4yo+z8g72Q96WXyl4RfdZ2ZABvUPe2bUm5rnbSGrtOH1TkBynnuWP4V3ucOqeVVeXk6CkCETSU/IJJn5HSquGn8qJctfZpWyztdgdrLslCTFKvn/CwAA//8yA4GrAAAABklEQVQDAGpi9pFsRIauAAAAAElFTkSuQmCC"/>
          <p:cNvSpPr>
            <a:spLocks noChangeAspect="1" noChangeArrowheads="1"/>
          </p:cNvSpPr>
          <p:nvPr/>
        </p:nvSpPr>
        <p:spPr bwMode="auto">
          <a:xfrm>
            <a:off x="155575" y="84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a:spLocks noChangeArrowheads="1"/>
          </p:cNvSpPr>
          <p:nvPr/>
        </p:nvSpPr>
        <p:spPr bwMode="auto">
          <a:xfrm>
            <a:off x="907084" y="1525316"/>
            <a:ext cx="7856526"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Declared using the </a:t>
            </a:r>
            <a:r>
              <a:rPr kumimoji="0" lang="en-US" altLang="en-US" sz="2000" b="1" i="0" u="none" strike="noStrike" cap="none" normalizeH="0" baseline="0" dirty="0" smtClean="0">
                <a:ln>
                  <a:noFill/>
                </a:ln>
                <a:solidFill>
                  <a:schemeClr val="tx1"/>
                </a:solidFill>
                <a:effectLst/>
                <a:latin typeface="Arial Unicode MS" panose="020B0604020202020204" pitchFamily="34" charset="-128"/>
              </a:rPr>
              <a:t>abstract </a:t>
            </a:r>
            <a:r>
              <a:rPr kumimoji="0" lang="en-US" altLang="en-US" sz="1200" b="1" i="0" u="none" strike="noStrike" cap="none" normalizeH="0" baseline="0" dirty="0" smtClean="0">
                <a:ln>
                  <a:noFill/>
                </a:ln>
                <a:solidFill>
                  <a:schemeClr val="tx1"/>
                </a:solidFill>
                <a:effectLst/>
              </a:rPr>
              <a:t> keyword.</a:t>
            </a:r>
            <a:r>
              <a:rPr kumimoji="0" lang="en-US" altLang="en-US" sz="4400" b="1"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Can contain </a:t>
            </a:r>
            <a:r>
              <a:rPr kumimoji="0" lang="en-US" altLang="en-US" sz="1800" b="1" i="0" u="none" strike="noStrike" cap="none" normalizeH="0" baseline="0" dirty="0" smtClean="0">
                <a:ln>
                  <a:noFill/>
                </a:ln>
                <a:solidFill>
                  <a:schemeClr val="tx1"/>
                </a:solidFill>
                <a:effectLst/>
                <a:latin typeface="Arial" panose="020B0604020202020204" pitchFamily="34" charset="0"/>
              </a:rPr>
              <a:t>abstract methods</a:t>
            </a:r>
            <a:r>
              <a:rPr kumimoji="0" lang="en-US" altLang="en-US" sz="1800" b="0" i="0" u="none" strike="noStrike" cap="none" normalizeH="0" baseline="0" dirty="0" smtClean="0">
                <a:ln>
                  <a:noFill/>
                </a:ln>
                <a:solidFill>
                  <a:schemeClr val="tx1"/>
                </a:solidFill>
                <a:effectLst/>
                <a:latin typeface="Arial" panose="020B0604020202020204" pitchFamily="34" charset="0"/>
              </a:rPr>
              <a:t> (without a body) and </a:t>
            </a:r>
            <a:r>
              <a:rPr kumimoji="0" lang="en-US" altLang="en-US" sz="1800" b="1" i="0" u="none" strike="noStrike" cap="none" normalizeH="0" baseline="0" dirty="0" smtClean="0">
                <a:ln>
                  <a:noFill/>
                </a:ln>
                <a:solidFill>
                  <a:schemeClr val="tx1"/>
                </a:solidFill>
                <a:effectLst/>
                <a:latin typeface="Arial" panose="020B0604020202020204" pitchFamily="34" charset="0"/>
              </a:rPr>
              <a:t>concrete methods</a:t>
            </a:r>
            <a:r>
              <a:rPr kumimoji="0" lang="en-US" altLang="en-US" sz="1800" b="0" i="0" u="none" strike="noStrike" cap="none" normalizeH="0" baseline="0" dirty="0" smtClean="0">
                <a:ln>
                  <a:noFill/>
                </a:ln>
                <a:solidFill>
                  <a:schemeClr val="tx1"/>
                </a:solidFill>
                <a:effectLst/>
                <a:latin typeface="Arial" panose="020B0604020202020204" pitchFamily="34" charset="0"/>
              </a:rPr>
              <a:t> (with a body).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Cannot be instantiated directly.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Subclasses must implement all abstract methods unless they are also abstract.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553163" y="720735"/>
            <a:ext cx="5182829" cy="461665"/>
          </a:xfrm>
          <a:prstGeom prst="rect">
            <a:avLst/>
          </a:prstGeom>
        </p:spPr>
        <p:txBody>
          <a:bodyPr wrap="none">
            <a:spAutoFit/>
          </a:bodyPr>
          <a:lstStyle/>
          <a:p>
            <a:pPr lvl="0" eaLnBrk="0" fontAlgn="base" hangingPunct="0">
              <a:spcBef>
                <a:spcPct val="0"/>
              </a:spcBef>
              <a:spcAft>
                <a:spcPct val="0"/>
              </a:spcAft>
              <a:buClrTx/>
            </a:pPr>
            <a:r>
              <a:rPr lang="en-US" altLang="en-US" sz="2400" b="1" dirty="0">
                <a:solidFill>
                  <a:schemeClr val="tx1"/>
                </a:solidFill>
                <a:latin typeface="Arial" panose="020B0604020202020204" pitchFamily="34" charset="0"/>
              </a:rPr>
              <a:t>Key Features of Abstract Classes:</a:t>
            </a:r>
          </a:p>
        </p:txBody>
      </p:sp>
    </p:spTree>
    <p:extLst>
      <p:ext uri="{BB962C8B-B14F-4D97-AF65-F5344CB8AC3E}">
        <p14:creationId xmlns:p14="http://schemas.microsoft.com/office/powerpoint/2010/main" val="31194511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data:image/png;base64,iVBORw0KGgoAAAANSUhEUgAAAj4AAAHhCAYAAABusrTLAAAQAElEQVR4AezdB5ymSVE/8P7N7h1HPnKQKEEyRz4EgSNKUFBAQJEo8a8ICCgKkpWco4BkkKDkjHDkpAQBCQJ3RxCQA+64uLe7M//+9jM988zszO7s3O7d7s7zfqamqquqq7vr6ae73u5+n2fmxON+MTfB5IOpD0x9YOoDUx+Y+sDUBzZCH5gp02fywOSByQOTByYPbFgPTA3faB6YAp+NdsWn9k4emDwweWDywOSBDeyBKfDZwBd/avrkgckDO3pg4kwemDxwYHtgCnwO7Os7tW7ywOSByQOTByYPTB4YeWAKfEbOmMjJAzt6YOJMHpg8MHlg8sCB5IEp8DmQrubUlskDkwcmD0wemDwweWCnHtjQgc/c3FzZXZj0J59NfWDqA1MfmPrA/tgHdhoNbCDhhgx8eofdQNd5aurkgckDkwcmD2xwD5j79oAL9nsT+33g40JOMH37mvrA1AemPjD1gakP7NgHlkcpu/LRcv0DMb1fBj7jC7eWizLWR68lz6QzeWDywOSByQNr8MCksk97wJw3hl1Vdnd0d2VrX5Xvd4GPi7I7zlyrPr0Jdvy2MPlk8snUB6Y+MPWB/aMPrGVudC3Xokdnd3Tp7y+wzwc+HD+GlRw7li+nu/5y/pTeP27k6Trtd9dp+sHA9KOJqQ/sw33AnLizcZV8DMt1x7L9ld7nAp/dcXLXXe782ufqjVdGMLdcpcqGCWV2draAbmvCg18mP0x+mPrA1AemPrB/9QFzGejXbYeJrzIG2Xh+rMzR3yAf2j1iL5BjOXpBsB8R+1TgsztOXE134A8XbW5utgY4YEjPzs61IGe2BjtzNTraGcxWOb2G0ROUdfli8tvkt6kPTH1g6gN7pQ+sNoeZu8jgDtKLMFvDFAsCA+BXxg5/q/HHimvRGevvC/SZGvhw2Bh25pCxHrrroleGIeDpFx2eq4HQ7Cj4mZ0PgGYbT1C0CHNVZqKHJ6i+rP6Y/DD5YeoDUx+Y+sC+0wdWmrsWebNlto7bs3V+mxN4NrrzZuuiwNwCmE/pjAEPjHlovOWAP4bl8n0tfUYHPgvt56SFxCoEnQ5jlXoN6wWzVLd44ejN1gsLd1g5PVxwQU2DlgdvKczqLFUGrwTqkGwqmzYfVDYffHA5+JCzlrOc7RzlrGc/Zzn7uQ4t5zj3ecs5Dz3fEjj3+S5QxnDo+S9UznvBi0ww+WC/7APnucCFy2pwzvOcv7XpXOe9QFkO+v25z3fBAgNyuMN0T1yk+W7yw4HhB/16PO6jl88N5zj3edq8Yf4wj5hPzCvmF/OM+WbleWjpvDVXv9x3oD9XM85V3qy5rNGLc+aY1+iqMzevY74daNRSGPiDnaWSxdRYp9OL0jOfmjkzqsARuyp3NZ2Bv7g8Jw1mBSrzF212dAHJQOf1YEfktGlmpmzatKnBTKXHsGnTTNl80EHloLMIag6pQc3ZyiHnOGc5pAY2Zz3nuSt9rnLw2c5eNp/lrGXTQYeUbDqolMyU2ZKybfts2bptWzlt69YlcOqpW8oYTjnllHLSSSdNMPlgv+wDJ5988pJ69/SJJ55Y+/mpTXbqqac2Gt6yZUsB+jxd4B4ggzuQTzCNCwdKH9CvT10y9m9ZMi+YJ7Zu297mDfOHecR8Yl4xv5hnDjnHuUqbd+r8Yw46y9nOVr9sH1I21y/dmzZvLjPj+WvTMKclZVjxmZ8X20pdpys2Fy7nmSvHUMoQ4Jhxy+n87Akbp7MKC9lnFqi9TCx15uqFdb3lGvgLwUsNbDqNvxK0i1ov7ljWeC3vXOsoB9dOs7l2ml8dd1z53lFHlc9/8T/LBz787+VNb/3X8qKXvaK88CX/VF7wopeW57/wxeV5z39hee5zn1ee+7znlec85zkTTD7Y8H3g2c9+9hIfSI/hmc98Znna057W4KlPfWohe+5zn1ueWwH9rGc9qzz96U9vgO4w3V/PWeLXyR+TP3ofMP8A85F5yfxknjJfmbfMX5//wn+U737/++XYX/yibK9fwgU3s/MLA20O7PNinQvNj11W2TVQmg90amKQzRZ5LBRIg/HcLN1hzF+RnrdJf0X5Gcjc64GPRoKdtYm8Q9cTHeK5KLPzF0h6JZhtF7VeoIpd6Fn6FQQ1ghtwlrOcpRxS4cS6uvClr3y5vO6NbyqP/Ju/LXe4013KbX//D8o97nXf8vBHPLI86clPKS984YvKG9/4xgkmH0x9YCd94E1velNZDv/yL/9S3vKWt5Q3v/nNDf7t3/6tvO1tbyvveMc7yktf+tLyD//wD+VlL3tZk9F561vfWv71X/+1peVlb6Pde1N7p7F2T/QB85b5yzxmPrvDHf+o/Mk97lUe98QnlzfV+/E/v/zlcuIJJxbzIUjSAqPZ2e2lzZl1S2yuwdx8eq7GOxXqXDrIKz0KXubm6YU5ez6N33mr4bXorJZ3T/D3auCzlsYt15EG1eP1j6Nn5zF6KbgYDerF4oxNm2bqttVMW83ZNL/ch//LuqLz3aOOLl/80lfKl7769XLCSaeWi1z0YuUmR9y0POABDyhPeMITJph8MPWBPdgHnvjEJ5bHP/7xBf77v//7Rt/udrcrF7/4xcsd73jH8rjHPa7x6Dz5yU9eSONP9+MTpr64B/viRu5PD3jgA8sRN71ZuchvXLz8+sRTyn9+9WttHjQf/ur44+v0OFfnzE1tzkxSzL1tTq2LCLB0h57uGL8aaHk6LQ2Wp/GWw1p0lufZU+mZPWWo29GYDp23GqY3lkkvB3I8y219Fail56NQF2F2+/aSpEWyVnYOPvgsZa6mTzzl1PLLX59Uts/NlEPPc75y6d+8TLnmNa9Zrn3ta5drXetaCyANOg89huV86bEcjQfYh/EAusN1rnOdViZ+B7Ix3dPwGLrOckxnbFcadD316fSY33lrwfJ12Jk+nS4f0523UTFfrAY7+uTarX/u6/zV2jPm65fXuMY1yvWud73W73/zN3+znOMc5yhwbx8deaTRdNF4HXoa7kA2pqWXA3nv/12GB3oalgZosCuaHHRdtLqP03jSAN1Bmu64XmMZOei8neGu1/HOdCfZtfeL+2pvXyf9zjxoPpzZfJZy8mnby5Zts22+tFhgPh12TbaX7fNzbJ+Dzb9tHh6t7JiLx0C3A36nV8N0Oqymszf4M3vSqAas1V7X5Ux0B/k7DbsQ8JyLUAMc6Q4zMzPlLHX76pBDDim2tU497bRy/IknlZ//6rjyi1/9uhz/6+GQ5faa77Qqc7By69atBWzbtq0u89WLOy/DowfoAjyYbqdhaXx0x3hjwJfueKyLBuSADug8NCBTH3yAtxLGA+RAHhiPDTRA4+0uyNdhtbzkZB0rT7pj9IEO2tph3FY+AXjwGPD2Rxi3YTk9bg+Z+9UBT/0S4PFT1zv11FMLnnTHaCDddWGAD7oMBmQdd7k0kF4OnS8fmTSQhtUVvwM+HgzGtLQ8dNFAGqDxx4AvvVy2Gp/uatDrIS97YDXdib+1jf+THwY/mBN/Xbe/jv3l8eUXx59QTqtBUDbNlIMOOriklLblpX+5h4F52Hy8PACqqgsrP+Tm9SU8iV2AfLtQ2WPiPRr4rLVWSxo4jh6rATLAybN1uW1Mz9bgh0NnasAjOt20aXNxdU4+9bTy83rhfv6L48oJJ55cTjtta7tgyeLSHX35mo35Msd0qR9pF7mS7SLCQB1ggAZokKSVhe78jvHGgJ/oTgNXugNOkoVyk4EmJxvjTieDLfXuvOW6yaAz5qP3NIzL77ZX4nXZhDeWB5LFfthbngx9vKf1Y3THSRbuLfwO436VDHbdt0mW3D/dDpwMemzInyymxzy6XQ6TdZAeA35Po5PF8qUBeTLwO62uxqKehpVLHyRD3fClAbpDT3csb5IWPNJJhvzkE0weWKsHtm7dVk6quyS/Ov7EulNyQjm1pkvtS72v6mf6V8Pm4vl5FA8oBwb1RpRchKq7mFidanlXF+8xyekOfFS0w65qNdZDNwdWh6ABZzVcDcGzc7Nt4JttARC67kfWoMcKT92ULCeduqX87NjjyvE1YvWTwJqtXqesCLPzF8pFBEmKYKjUT5L6v1STM42XpNFJik+SZlOdkjRZmf/gsSeZDHpJmo4yexmlfujRT1JTpTZ3runhN0b9l6TxkkWdMv9J0mRl/sNWt58M+mzhw9TGtPTehGQY4JWh/CTNb9IbAZKhvUl22txk5/KdZt6PhElWvP76JEjS7m9NStLuB7S+A9DJIj8Z7CWLmB26gP4YkkU9/CTQQp2SIS0vcL/C/Z5iG0gnafdeT+MJYJK0MaPUD1lFzX4y2E6ykE4Gmk4H5aGTQA2SLOTBSBbTSbCaXB2SNJqdDkmazvRv8sB6PbBt2/Zy8ilbynEnnFxO2bK1bK07I1Z73COzdc6ebXPy3MI9q+83mC8QPTs/586zmi5+T6+GV9BZTXXd/HUFPirWYa0l0++6aCANW8WBOWq2OnR23mFzlcbftGlm2NI66yFlW+X94rhfF0tzJ550MhNtQELM1KCIPkB3HgyStEFiW93mkjZwdd2FMutFJUvSBuUkki0fm8liOhl0msL8v2Tgje0lQx4qSVoHSAYevc6HpdUJKG/Tpk2t7GTQx8eD6fc2JGl+wJcPLvWDZjPJgp1k79C1uPaXDPbVASRDOtl4uDlk/p9rgeQTODkw/KEtpxf4hH/gbitJ69OlfmxlV9T+uo5+jQYE8idZyJOkjD/0kuH+w5cfxgc9P577Cnav9fFCGtCFk7R7Ct31kyyMG8kgJ0vS6sWWcsr8p8uSNHm33XGS4pOklZUs4q11277LtIXdZMfyk8U8yUQnkw+StflA/zq5LjCcdMpp7SxQ7aRlpuadW1iUmG39fSEYqvPz/BQqa5vr5saMyl2erqwd/uh02EG4BxjrCnx2p9xe+eWYjQVeDXTcuJw3N+9Q8k2bZtq3KYPetqrz67qN9cvjji/bq3OTLDhV3iSyNJirjgb4AJ2kDRzogw46qF2sJAv6jVj2Lxnk2OzA8nfaoMUWfufB6jtTgzBAnzxJW4omowOSoQ2d7nrS9Ng3uCVp9cWnw2aS1h5l4IGxXJqMLnpPAXsrgbI7X1lJ6j0y0+rY+ctxqZ/lvP09zQ9geTuS1NaWhT47ljfBfvwvSbvOp6cJfKa/wnzDVqc31eD/tNNOw1roUy1R/yXDvZEMuOeF5a8q7U8atET9lyzWufPpA+kkrawy+iRZcv2I1Nl96qyhNEjSzg+yA+jg00Nrj/vaPS5NJ0m7x+n1dJIdyiNTRyC/dPcN+/IngQ5cmFp2hntAPzt1y2nl+F+fVHdaTivb6xyr76qIvjhX5+e5OncvwgqrQTXPXAV5OkafGTCzO4WqLFhLHnpjkKenxzTeEPBUR1XnoTnS4GBLa2bzpnJcDXh+8KOfFAGPQ1cnnXRSG2g5PhkGGTaBfAYEdJI2mPglSZJ2qG3MV3Yy5BfAyJsMg4Y6JAPNnrSBpmNvZwAAEABJREFUpZfZ091GklYn9kHXYzcZ6oHf9bstZdKVBtrcdZLI0gAPQZ8e2uB59rOfvQ2y6mgAhOmqXzK0ja40vLehlw0rK8kOgzf+RoR+DZLhuvJRhwPBH0naPZAMeLU2JVkQ6fsS+rS+iz744INbn8Fz/+jnaL6Cex73ghUUedw39Mj4mS7oAQkeGR4sH5ws1oVOrwPMPptsJ2ltU1YHtjqdpJPtyxpZh2TxPkyyYIdcHYB2KVN52pykjV0LRitBH1SyBWXyobVR3aXlh/EnmDywpz1gd2bLaVvLCSedWk6sW2ECIHO2fjlbFyRmzeHzgAfUAQZjWhrg7QzodNiZ3u7I1hz4KHithrtux/Itp5uDavTX+PPYQHOWOui1gaaumPzq+BPKj3/y87J580Ftq2vLli3lO9/5TvnhD39Y6LS81fhZz3rWlmbTjQ8MbIICNj/72c+Wn//8521AMsCcVAOn853vfDVnaY/QZ8vg8Y1vfKP8z//8T+OzzUaSpsOOcvD8CgVtgEIrjw12PYafneOPP74IROTrOvTx6AK2gIEe9DINXOyokzawzw6+X8fAKkn+y1/+sq0k8Q1deps3b25BHn/QZReW5/RCkhVNJGn+VaY2AfWWLvOfZMe8SdpEkOz/WDP5GaBXgiQLk1aScqB+9Dltg5OhncmA8UGXwb2f6Df9ftGX3VP8ef7zn7+4f+h6JQbsHjnnOc9ZpH/xi18U/Z/ds53tbI3Gp8M2G/LA+iU9fGUkaTbOec5zttdr0DNOsEnu3lKnE044ofVVcvXsMvhXv/pVC9bQZO5nNF228IwZ6iPdaXz26aONC8cee2yhp47yJ2m21RcPGAe+9rWvFeMMHTzATm+f9ASTB/aWB4YA6JR2/MScM7NppvVT/RHMLgRCwqWhFvgDVZouesyT3hnsju7O7Kw58NmZkbGsV6xjMrSmN1yDnNkaETa64k7P1EDHQMGBW+retW2trdtn23M/DCom+STtQWcPf/jD23uA2DaIGDgEFGzhJWkD1I9//OMiMPh//+//lZe85CUtQDj00EOLAe5///d/20qJwdJg8ZOf/KTc6U53Ki9/+cuLQUVd2DKIoAFb0uc617naAGmg6vVWB4OzwMlD2D75yU+2C/uhD32ovPGNb2yDdpL2Lc5gzg6b2iWt/gZD7WHz3Oc+d/n1r3/dBjb1MOgrT935iD4fKveCF7xgC/zQxx13XCtDm9hKBl+wsbdAOWyrD6yO2qKeIEkLirRB27re8uuVDHVN9l1cduPjemk/4KPedtdO2/khyW5Y3L9Uk8W2JYu0Vmg/nKTdq/qL+0DQgu++AHwnGBCECDzIpem7D7/+9a8XD0j84he/WL8gDQE/Pb595CMfWV71qlcV48df/dVflW9961vt3pafHfege0YZ0u63JIVt9+bFLnaxVjf30jHHHNMexvjBD36w3cvk8rGFdg8mUfV2/yGSIZ2kBWKCJ3UmU66xxz0BC3TY+sxnPlPuc5/7tPEqGfLT15e0Ca0vveENbyja9PnPf76NY+qiHnSSxXz0J5g8sLc8MFuDm5NOPrX8uq4Aba/zeeo8rg/OVnqubX3VnZwFjB6g12euxgPojtG7gt3RXc3WLgMfhYDVDIz5s9UJdEHnowU9NQqof3NtUGi82mC45zEAzNX79cRTTi1+lv7DH/24fPWrXy0CEpO5QMUAZPJwkxtA5DeoHX300UWQY0JJ0gZAg+Z5z3veYkAzoLJPbvBjU155wP/93/+VS13qUq3K7EmziVYegUHLN8if/exnhcwgox5k6mZFyWoUvodEXeACFyi+uXkqrcHSwGnwYu+73/1u+fa3v93qrAwDrUGXbcHVf//3f5dvfvObbQC2MqUctpRjNYk/tM8AmKR86UtfKl/5ylfat0RBh3bylbp0ndnaEdV1b4By2OVT7TOIgyRttUx9DPT8x490+ULdTD7kqwH5bkENmvemvnrvDJRNrm1J2sobX/ALnmsJ+KBDknZv9PSBjpO04EE7+Uu/6b5xD1jF+MEPflDcB/oM/5Hzq/tD33bfug/d4/zJzn/9138V96573fY2++6t3/iN3yh3u9vdyoUvfOHii497yf3nntUfjQ9s0JdX4OS+FFT4IqN8fZzskEMOaWOYPMYSdXA/y0NH/bSBfeNMv+/cu71N8uKrs37vi5Z6KkeZl770pcvnPve5tkqtTuTGO30oSRsT+UVg52nYxgI+1BY2+Ue+CSYPnFEe2HLaaeX4E04uW7ZuK9u2b6/3yFwb0/RLoL/D6gMDNEB3kF4L0F+L3mo6Ow181mqcHqiLV0vKwWtQJ92G54MdtH3B2Roobdq8qW1jfa1+c/vQhz9Wjv3Fr4pvPV5i+E//9E/F+3ue//znt3cCGViAQdDgYaB7xSteUcif+cxnFqsrJlgDJB2DgMEkSdte+EVdDn/7299eXvOa1xT5vDfICxN/+tOftoF4ttbToOv9Qc94xjOaXYObAeUjH/lIecELXtBetPjCF76wfPrTn2719h4iL1f0zfKVr3xlC4oMUL7FfepTn2qrNgbjd7zjHY1+0Yte1Oy8+tWvbt/qBHcGNmV6l9HrXve69i1Vm6waCYgsaSuTT/B92zOoGriVq17ao/zeFnXWHv4CfA7K6fjID5hIapSKqIAHlGcCQcMG9S9/+cvtugj+wAc+8IHy3ve+t7zzne8s73nPe8r73ve+8v73v39FIKO7r4F6rQa9rr1t+o3JM0nb+qzuaqsISRqW5i94o4B70z2apOgnyRD4CSqOPPLI9k4vfaL3Eff6f/zHf5QPf/jDTV+e73//+8U9w457pF8P7wbTxwQ3SdoKj/wCiRPqVlW/F63Cuo/e9a53FXx1Eti4d32xeP3rX1/e/e53F33Wu8QEM2SAbTz3tOts7LH9bnz56Ec/2t47pu7GGgGPutLXN9RP2cpzX2qLQEUfEEAJnO54xzu2AO3f//3f2xjDL+pEHw1rt3scH2ZH3fQh4x48weSBM9ID+rDVn5NOPa3MZq4GP7OlzfN13ofJl8Py+pEv562WptthNZ3V+DsNfFbLtBJfBcZ86QaVWdu9EP2ZHAHZzEwd+DZtKp/9/BfKPe/zZ+UddTI0eBgcrGxc8YpXLG5wg48VDd9s3NRJ2laXQec///M/y2GHHda2egQB3/ve99qrK+QrpbRlYGUlKQYJA6iARGBiKdtAZbCt1WwTkW96Vk3IDDyCMN/eXvva17ZzADe96U3bGSNBikHNpCZAOeqoo8plLnOZVi/2rfCc5zznaQGVQekiF7lIC3wMbpe4xCXaY/sFBQZ4A7cgTnsMiB5pbyAX9Bm0DfDq4VH/vuHyhToJut70pjeVww8/vFz+8pdvAYYBN0nbWir1k6StOqhDksrZc3/JYC9J8526J/Wabt7crrd6Cthe9rKXFYGegJMfgUkHxgPkY8DbX0E7BLDqL1iFfdvv14Cf+lVI0skNg03QSdq9aSxI0vqrCVyQYPvqyle+cvG6C1tY7nH+0+flNQa4TwUzVnb404rIDW94w2KF1Jk+KzECb/e5Lz/ue18WPvaxj7UvLbe85S3LVa961eKLgqCl14OtN7/5zW1F9sY3vnG50pWu1FZY3OvGFHJ1FPzc6EY3Kre4xS1aO573vOe1e9+XL3W4yU1uUnx+9KMftdUbbVLeDW5wgyKI8qXFuASStKDYlyztUOYf/uEfFkGzQKj3G+Vrv/bIJ2Cyoq0cvjM+kpPhTTB54MzwwGxd0DjxpC3tKdD6YvvFV11UmJ2HxqtBwSIeaimN6hi9VtjdPDsEPgx0WEuhdJfr4S1AbWwpc20iHBo+V2DDvYHJU5cPPe/56x74OdpWjQHFIGMytzz9l3/5l20wc/MDed3c9GzxSLOTpA1iAgQDo0HCtyN5ev0MFNICFOd5bn/72xdnaeha6fGNT1DyR3/0R8XAIwAyKFpxUR47lpjxDci2oww8hx56aJHnnve8Z7FMnQwD2XWve912nuiSl7xkue1tb9uCnd/93d8tBjcDrtUpgQ3gL3rsPOhBD2rbXL6d0lPO5S53ubb3/xd/8RflIQ95SHvZo/azod7azA+CLt9g+Uh9k7TVLvbLXvqwnaSV43oAPIM7/xnw7373u5c/+ZM/KXe9612br9B//Md/3LYgXOeVgHxfhJXqitfritY+1/JCF7pQOzCvf9nO4JfuH3SZ/yTuiPnEBkDJ0N4kbTzQf/VZPtJffMG49a1vXS51qUu1bV8+0887put+lvYFg77A54gjjmjeE/ggBCp02IWtsF7lKlcpN7vZzdo96VoZD+hZSbH66h76/d///cLWTW5yk/Knf/qnrR6ul3J/67d+q7177JhjjinGAXYFQ+5rZ33cl8YMX1To+hJljPEFS/Clnr7AGIvYTNKCJl/22BQ8CfTc974caYeghq4xQSCoHsYaPHbUwf2vDUCeCSYPDB444//rl6dsOa1sOW1bcfZH/5ytARG+2sAAr9T4AA/gdZDeHZBvrfpLAp/dyaiArt9x50kvQGXO1uCnQYvyZtty9bHH/qI8+3nPL2c9+znaaoFggo5vLgYh3+QELgY3N7KB8bS6j9gHMMECngHAtyITjODCYIBnMGCHTq1CG1ylDUD2+n0TpEeGl6R9c2OfDFYnZRoM1SFJW/W56EUv2iZxh5nZV9fLXvay7TwRPTYN0gCNx56BzZK3VR8DpKArSfu2m6QYwJWdpAVMfGg1SL0NfPxBR3m9XtptMFRH32K95FHbtU0+esove+CTpF2rJC2QVb9u1rVLlvL51fWzgnWXu9ylBZN/8Ad/0LDAU3BpWb9jdAe8/Q20Tf217Q53uEO5QwUrF3zEV8kQELs2yeBLMkAObxTQXn4A+qk+C/r9pK/rO75Y6Nv8oj/BZAJ+umTy0dPPAZvk7hlyevonPlrQAbPnvlSOfOrhfiFznxmLlOeeVF/l0BF4WKkV1LuH3YNksH7uS5tVHVtlH//4x4vgx4Fl2Bkeq7QCGvVJ0u4lgZP7mD1YeYcddljbElZ39QPa44uhLzfGAWMMXZg99aUPTzB54Mz2wKmnbS1bt9Utrxb0DFj/1GdBqUEP3Hm9vnOVwK9ot/7Wmmch8FlrBrWgCzoNA7ylUJsl6KkBj4bVO7ytCsxs2lSe9dznlde+7g0tCDJAGajc2L4dGUAsY9urt1Vy7LHH1qxzbQuLHWU4PCzIMQia7C0vGxRsKZGrD11ytEHOwIBn8DLYJcOgk6TVC59OqZ8kbZtN8GMVyACpXr4FqiddafpJWvBi0MRXvnKUmQzBkm+gBj3Bj2+06qzddLuNUj/yS/NHkiLIEiRZ+fFN1DL80572tNKDJ21my7dIW3kG7G5XPQ3I6qU+1fy6/tQR9MxjOknzXZn/kKm/crGSRR9L9zqh6R2IkKT1h+6DUj/8r62wvgdXdgvIkyA3HOgr/MAv+r3JW7AhCLB1bNVEcHGpuurjS/LzqXQAABAASURBVIZxwIqJg81f+MIX2jay+1K/p+secV+4J4wD+j2ndn/DvvRYSbEa6Z60nWxrLBmugSBHec7wqYuybMvatlVXdf7EJz7RyhbkWBHqfNtaVnu8YfvP/uzPirFMPlv1AqGb3/zm5YEPfGD7lZmtN+0F7nXjgkDm3ve+d1vZve9971vQ6iZIStK+dBjn2HEfaWsfY9QrGe41bd4ZTLLJA2ekBwQ/p26tKz/t112Cnwo1JtBnV4JWN/JKjOU1ucf+FgKftVpUka67nJbuQGeuNrQdaqrBz1xtSJIa/W0rp9Tlr6/+19eKCd3g4ib2TQfGswXlG5xJ3l5+EubaVphtJToGMEvhW7dubT9B9y0KTd4nHAOdQUWAMrYvGDIo0mPHYGKwFGTIbyAzIBlsfTsUqNjLNzg94QlPKAIQ9gRF9NVVWdoonyVvA7kAxGqHgVwAZyBUhkOPDk8a8A20fCBgAXhJ2qApuFMHKwj4z3nOc4p86u/bo4HXFtjTn/70dlDaQK6t6sAXSdoAnaQFmJyobeqJ3pOQpA3MbCaLA7Dy8Dru9Dht8FanZMhHJj0GPJCkBQtkbMEdyDvd8XKdJC2I7vLVMFvJ2nS7jeVlseG64QN60vhJsBYgWZpeEByARPeDprlPYPeK+4B/bPfo586ASQvsrajSc4jfmSl9xv3ElvtQcPDP//zP7ZwbXedk3AvuKfncd+53QYMxgZ23ve1t7dydIImO8t2Pd77zndsZHzoCI0GSbWj3o/v+ale7Wlv5FdA4y+Vew2dfoCZQUn/b4oIgvyqzJebHB/Koly8qxiB9wTaoVWurg7bH1MF4gjZ+ONtkfFJH/jD+GXPk4wc+cM/DHehOMHlgX/HA1m3byymn1uBn+9ww/taYYLatAg1p9ex9F5auivXP2k9LLaEHzvr/t8BnoaBd2BnrdRpeCWZrwxq/YsHPps2byylbTi0/+JHn58yWBzzgAeVv/uZv2sAj4Lnf/e7Xznu4wQ0kBjvnWfANKgYD4FuQb03s/87v/E55zGMeU5yt8EwLz/cxKBhQkrQVG4HJYx/72OJnnxe/+MWLsyY9sBL0qMf1r3/9djj67/7u74pBzyAs35//+Z8XZwcMePe4xz3a2RpBiJ+R+kZmoDOAqadgR70Nup4b5BCjwUm+v/3bvy3O9jhXoAxl3qVu/Wi/7RCDsvMgtkq01YD26Ec/umi7umin9snnzNODH/zgdpD6iCOOKA996EPbuRntUo6B3WRi4OR/gzxf9QFyF5d4RXGShaCGQjKkk0g2SBZpDGXDIEnLn0SyQZLGkzCY0wfSSVpwgwb4+kgy/DyefpK2NZmESoNkyEefDj9oO6E0Pj9ILwcykKStYKHH+ctOPslQB3moJUN6TCdpN26yiMdy9JkDZ3yproV7RckmbGm+hoGg5VrXulZxX97//vcvAgfncNz3hx9+eLnCFa5Q3APOi/kS4D4hc++5x9yj+O4x96GVFLSVWz+YME5YLXZ4mg35el3US9kPe9jD2rke203q4D43hgiA3GPuVV+KBCvuafefe9f9Tld9lXmrW92qjSHOEmmX/Mr3yAv3pv7oHmdT3bVfHWD2la0M6STtnuEr/TpJ+9UXG7a+9D96QHsmmDywL3nAWZ8t27aVrdu3tbFwzsLIsuBHfesaSZOjwWLoU5bwyVaCuWqgw0pyvBn/1gIMdb1Ow7WMVpmBHqI3tGDHzanSM5lpS/+ZOagcep7ztpUbv5iwTOymBQYY346c3bG865uUX0494hGPKJawDUZu7qtf/eoFyGOgMZA522KQtDpi6bsPpuoxMzNTDCq+HZIpR6BBZmBRBwGRb2do5QhokhTf7KysCGAEXQbKfujRRGzAou9bmTQQMAna1E0drchYLRJQCWh++7d/u/0SxMBnQDNIqpdBkUzZfEBupUkAo3y0FS6gTvjs8dld73rXYoCXp9SPAVXwV8nCF+qpbnyRBLtds0acwf+StME7SSvZIK/NEmgYqKtrlAx6fCmt3fQM/vSWQ7dFX7vl6ZCkla1fguV5e5qs20+GPN1G1+mYLjoJNMEaPMCXri/gZ9eq91n3gnvtNre5TbtvL3zhC7ct7iTthwPuJTKBi/vT9RZM+FXj7/3e7xW/tDr00EPbdTZOWDVhnw6+6+V+F8QYNwQo+pMvLmRJ2uqoIMmXEsGIFRr1EnCx4d42pgiw3L/Svkxpi9Ujtp1PY9t9l6S41927xgF8966VZmWybWzxBUuaX/iIK933xrgkLdDX//knSTFOWg3iA2MELF8y9UW+m2Df84CVn63bFuOEuRb8zLb5aK4GE6DMn/sZ6NqGxq94/m+BP5/eGVpNd2Y1wdjYWKfTcK1PVRs3YqAFPX7CBrsFDznkLOXEk08tW07b2gKgmql9o7e8a2Bw4ydpT0O2YuNXS75BkRm0PCfHL52sBhlc3PzKJzNI+HbnWx2+QQwf0GHbT+TZStK+IRkk+kBredtgY9BgS9AhaBAwyKOubNJRDp1kOHxsG85PS+VVFmAvSRuspeWXj12DpjZIy0OmnoBdedWLTBqWVkavi7qpizzaJmBj0wQBqys/9Pz06cqjPokrouSVYW9wkx3LVBfXMkkb0NHjQCUZ8qh3kqI9rol8/MIfeKV+6IBKNlswGV/AyVCGvGTdP9LywUlaGaV+pNWlkm0CVTe0MpPFFRu28cnlQSdpedATrOyBZPARv/Gh69onc7+48gXE2CA3HeCaJ8NTlfVz4NrRcT8D94rrwB7aNfRlSVrwQgbkYTOpW+91q9x95F7WL9yn8qHdW/SAPO4jMlj5dN3L+oUDyWTa4z4G6qTe8rIB2CRzjsghZTI67nHtUVdYGTAbXUc58hrrfAHTNr/+okemPnSl4QkmD+yLHhD8bNk2u/BrL/fkbF35ES+ge53RYEjPteBooMsSuvNWw4s2FjVmFsmVqZUyLWpaz1EJMFSMfg96Nm/a1AINT2M+6eRTWmXd/HTcqAY7k5ObHM+gUeqnBz+e5+O5NJaLDWQGiCTtmRd0k1TtoWw2Zuu2GrsdCNk3OLEPDDCCAQNMMny763owkD9J2yqTp/PY76A8A2YyTITy4Bn86GsnXeXDZGjlStNJhrYoA5BpI5qcHsBnTxmALXx62iKPQc9gjcbvkKRNxJ0vH9v8B59RkAz1UJ66wUnaK0m0SRvVTT2l6WiPttIl4wNYGp/cROD69vbIT85ekra6mKQF3OyW+pGHfTqul7zsdvswGVtJao6ypO/KSz/JkmApGXTL6EN3lJzI6gE+4XP+dR350jVJUqzCCHyqWvO5a0yun8sjrzQ53G24t9CunbHCtRac0EO778k66DPKZg/QgZUnOEnSxi5pNpK0+6iXSV991EvZfSxjQxlkaHnpArb0N9i5IUGNOtMjB2zB8rFhZQjWFnbJgBUkr9exhc6GehiP9Fv25J9g8sC+6gGLINtnjaulDAHPkNB3G8xX3OKK9HxyCVqNv0RpPrFcd2aevyKamxsCmy7smeEuGehR0KOmNcNMHSjchKdu3VY8zdHNSbeK2t/W+k3LIJKkTR5JijQd+dzovvWBfsO7ucnd+EnawCgtX6kfAwTdniYDVbTwR6cn0OTKA/L1euJ3PTQZkAffoJkE2erdiPovyUJ7DHL05e92exvwgHK1R70Bmu0y+tDhL/wkzT579A2eyVAPtun0MsnplfqRv6L2lwy+a4kz4J92jotJ0iYRbTXJkFuyd2jck3THryrgQzK/2vHTfnn4Q9u0VftNdNpMhocmZ9eE5LoBaVh+uiZb5fObNF/RMTHpf35B5FCqb9XKSIZ6aws7ypIP4E2wdg/wOe3uOxjwM9+jXcck1FqfR8inTyRDH5Z2zUCSFuCiQZIWvJT6ca3Yc+1rsj3Ukw7ofH3GtQdoMiCvPJ0HJ2mrul1GD9BjD62P0EXTA/0+1NfogmRoC326MBvykgP9HCYD/KTvskkvSRuH+IPeBJMH9nUPeM7P1rpY4Q7X7zvM1tWfOrnXDS8tGCINMqnlsBp/uZ70WHcGYyUYK5H3NNyqUgOcRlfcKlmxCs9qSL0JffvYVulf/ur4Kp5rWxD0k2GVxY3tpjXAdfvkAB8PJGn58Qxa8tFRDkjSBsUkrYwy+iRcWhbkRMpLBpvSwMDRbbKPB9D4aPnQIEkbYEv90KlooQz1ZA+vD3JodVV/dqTlw+v6nc8+PZgeYM9AKU/ny9fTaHrydR57oMvwk7SAgw0gD0AD9N4EZXRQTjKsePn13uMf//jypCc9qXgCLtoZL4GOb+Ze0+FVH9J8kaQdRu80PwJt1U7tJuMPNN/BJguTGr5rA7MPq5c8MBuwZy55AaZv1rYy2FEOzB6anrZ0jJ5g1x7gc1rdbzD/43Xf8q9rikcOXL8eGNED5K4JOUDjkQkE2EDjKSMJst2z+Hj0kmG7nVAfSIYxhb0kC/e8MoD6JWn3VJn/JGl25S/1A7PPhrIqq41naPWSJmePjnSSFsRI0yPrbUYnaTbQvQ7KkZZfPniCPeSBycxe88CpW7aWutbT+rO+3Fd/Zmvw0/vzGHd6XKGVeGP5SvSKgc9qhhb4NchB7wiz7WCgwckJ7hNOPLkNAvTcmCoAz9aACAZkSYga4DWi/iOrqP3hS4OePxnydZ5Bouu1TPUf3YoW/npaniRt0ErS5AYMgxAboDHrP7R83T4aj40xLY1Pr2ZrbZcG0nQBmm6SVr5y6YxldPBA5+PJB/cypMe0NHmSNngmkWyQpJXXEmfwP/UCvdhkmFSs8jjDxQd++eIXeoLmt7zlLcUrQ7Zs2dICWs9TsUJjwoSPO+644oyEFUF5k7Rv4AIaz0xxIN4ZCP5jgw4gs5LjOieDj0xAyWJAzt+eGeNJu35a7VksHmXATpLWBHaBNrHVmLv4R7erjOnO20hY+wUbfJgMPtV+af5P0gIN6VI/9CtqA2Qy6JPRhV0DOgAPdl3dG+hkyJMMWB58gGYb7vr4eIA99mE6Sdq9LV3mP0mW3FtkdEGStm2Ox74s7JEpBwZ4SVob6YDO0+/pArodkkEfPxn6ML/KO8Hkgf3BA6eetq1k06ZWVcdk9OU56z01zhgCobJwTzRZ5Tfl0T/8UXJVsuvNLNfogjEfD+At4qEy0kPlalVrhdzYbtJTTj2tnFa3uZJhQKCXhImFAcLN2xjz/5LhJp5PNj06SRqNn6QNiKV+xjJ0ZbU/dDLkUR/MZEgnaYMWnbLCZ8xP0nRL/Yz5nYZBFbf6oZNItnQy0NremPUfnYraX5KmJ2FQ7DL6yeALdOfTSxbzJEtpukmotY4iH0iyUA5hsvM0nb0B6tftJsO3ays72u7RAfe6173a4wb8hNfZBb/So58M9fXLG8GHZzZ5MaSAyS//PFAuSfEcI/bIvCOLzPuPHAb10LpXv/rV5bnPfW4h914370fr9tWBr2Bgi8szWRy2tbUi+LHihDYZmVwEUvKDZLhe6J2AaCBiAAAQAElEQVSBMro8GdrV0xsNd//pF8ngi07DrgOcDLLuHz7Edx3w0DBIBt0kbZwgMwZ03TL/wWdHstNwEqx2/yC6Dpw02cKYwO6Yn2ThPsOXH6C7rnSSZiNJGX+SIU0/GfoTuuuonzTceUkWbJFpZ/drmT6TB/YDD2ytccK27bP1nluMKfTxDpXbWiGNsOPUaekOK/G6bDneIfBZrsBYjWeWsBuvRmTwrCWpuoIDz1aMd0r9ln7SKacuybOeRDIMBOvJu7t5kr1XVrL3bI/bmaQNvEnG7DOdTtLqZWDWP0AyHDz29FmPGgCCCjqeW+T5TH66jKcB+pbVHAGIB9ix4bEEXhD7xje+sb340YtdydhwQN5qkiDJdpb3H3nAXZL2rjTvdPN0cIfCBepJ2sqScgRXbPlpsmcneXyAFR8vpCWzoql8urD6KTMJcoLT6QE+7f5EM5cMgYC0ICIZ0mNanq67ffv2tsri2nZeMuSRBnTYQydpK6TS8sD4cLL/XNdk/6kr/04weYAHTj5lS3u+z2yNJ9pCSo0lZiuIhtyDgF6DGpBIg5Ye/VuJNxI3ks6SwAejSeb/LabFWKXWYVjVafxe+HwA5H47y1kOad8+Tjp5S9NN1n8TJuvPO1/9NaEkbVJek/IeVEqyorUkrT7J6njFjPsJM0nrI0mKIMKvbQQ3JptSP4KbPiHpZyazJG0LNRme5eK9R56v4sFzDi9bifErGUGM/MBzWKwaCaKUYXvMKg2bngHjl4Ke/WTipK8c5VodcrjaYWorTJ4P43lPXkfgkLWzFrWarQ3ypdYpSevv7UYlnOB0ecC1cJ26P9HJcD+gXTPbWMtXNuiTK5wNGC8Jsl0zaTrkMAF7+OhkuJZjedcj35OQZKf3+nrLSrLerFO+yQNnigfcY9tmS12lnSkL21017MBfDuMKko3Ta6UXAp/lBmpcU/AAY/AYWlRWlfBma5SWpJzlLAeXU07bWracdposDZIsubkbcyf/kkF/Jyr7pSgZ2pUMWCOSlWmyAxFmRfC1YfqMIMPE5fkqzukITPD9esUZnPe85z3FVhQ9fEGG/A4ZW31561vfWrzvSLCTpFotRTAEvvOd75T+eoCvfvWrRcDjZ9IeOieocViZfQ+AY189GKAH2zpTJ4HOU57ylPaKEs958XJKZ4voWfU5y1nO0lYJ5FE3kyV6gt33QJKFccL17v4UEKMFOvzrevW+gCdNP0l7WCca0O0BTTIEM/LhkcmHZhvIk6QOvJvaNZV2jZOU/kkW6c6b8OSByQN7xgO2vE6rW16zNZ5w/y3AvHlpZA07oBafNGLZvy5fxl6SnJHqBtGLUMOtxUSjGKTboE5iLfipeG7O/txcC3hOOnl9W1xJ2sDXCtp//001X8EDczrOiC8NPPHWE2sFM7alTDQCIO8z8l4ygY0gQ1Yyh5492+kjH/lI8QC3e97znsUZHIGLiSxJ8fTqv/7rv26vMjExOvMj2Jmt/dRTtr3641GPelQRYDk8bavNypOVHNtjzvUIiAQ1ngzsnJGHzVlBcu6HvvLoJ0OfNYEmUc0JdsMDSXa45/ULkKRZQiMEK2gg7anHrhHatRXU6AOAjmtiJTBJC2b0HTYEUnT1K/1Dv5KHLfk63zX2c/FSP8lQl0qeoX9Jmn+SlfEZWpmpsMkDZ4AHTt2ytWyb3T7/5WOIK+bmAyHFu0fr3lMNeqQGGHgDPfwfdqYGeuX/Kz65ebkh6Qbz21qNrpPZXJ1MDDoGCQOIpzNLr1zUxN3oHkiy4IIkLfi44x3vWKz6vOAFLyi2przn7GUve1k7h+Nx/SYs/c1k5Qncfq1lQnLWxxkdqzMmK4bRDi9/7GMfK569Y3XGipBXBAimrPTADjpbVdJnbZUB5dAV3Fgxsjr01Kc+tXifmvemeQWBMshhk6jgx+S5ZcsWrDZJNWL6d7o8kKQFKwIS110QI2AxtvC7IMX15XvXTtqLSp3lgl1L+t7xdeihh7YXiuozeK6Z6y6ghfUdfDTbtjcF5HggGVaLksW+W6bP5IHJAzvxwPpFxvrtc/Veq/ebhRUwVxdWZueDnzlxRwXBj1Kkxxjdoan1xDLcVnyW8VpybBC9EqiUCm3efFD7Lf6Wus3VMk//1uSBpF7gkWayND0S7ffkbA2SNUI/SobJxMR1xBFHlBe/+MXFaoxgRFDinWWen2PFxcRkYrMaY7J64hOf2FZ5PGPnAx/4QNveMvn5mbr3JTkQLfDx3B8Tpi0xcj+T916lT3/608U2lxUDB5e9I80E6xyQun35y19uT5P2TiXvdNq8eXPxvidbZd7JJvBxyNlZIJOllSMTbm+fNk5w+jzAl8D1E3ywpq/ArqUA1QqhFT9bkgJiv9R73OMe14Kco446qnjFjV/2CZAEy15iKuh1Xss19pJRB9wFRp4jJQBnxzbq4YcfXt773vcWAVAvV9kTTB6YPLD3PbBt2/b2OgsLKw1qBDMn+Gm4rubUKszN05Us6DFGD1B1q95AL/2/Q+DTjVBD9w0vdC2h/s3VZShQl6HqZDZXKyT6cipbngnW7oG5ZRdleXrtlvZ9Td+ml9cySfGsHS9h9IsrE9LHP/7xYvVHIGTis5ryhje8oZD7FZcgQ+AiAHn7299env70pxfBjRdAkjuTYwvL6o9VIVthJk8Hmp/85CeXD3/4w+X9739/8Zwg54FsrW3btq2dDxFkPe1pTyvqcZOb3KQ41yPoEhQJgtTh3e9+dxEsmXxdL/WHtQ/usLyt0skQ8KHH+tIbEfgqSR1P6lhS74VkoF33sUwQxD/4+oNrcoUrXKF4BIIVGi/39IJSwYv+IUC+973v3bZDrSYKdu573/sWgetxxx1XvLD0sY99bGHDdpgD8H/5l39ZrBa5zmQOvru2Sdqh6DJ91u2BKePkgd31wNZts8XCinGg4xp81L+5Mmf1pxokA5Xc6d9KOksCn64AD1Dt1QFpoGuB87RAp5IlMzPlkEPOWrbXxKnzy/01x/Q3eWCnHuj9iVKSIviwFWEbAs9EZ4JL0raPnAGyfSEwMekJSKzE0Mfzrb8HL3jyC3bomSz94os92yZWaQ455JBCT0CjPEEIfbrq4f1I6iTNFh3YJCngYStJ0Q75yOhIw8sBHyznb+R0MvjPdeNn4Jq4Nt1Xrlf3rWuEtjpHLmixMkjHNbGd6bEDdNiwWnjhC1+4HWy3OndEXVm0uuP6n+c852nBq7RyPUpB8IPWr+haEdS3kqGeG/laTW2fPHBGe2Db9tmSmQzBj0Cnxhju+4pqVeZqCFKhUv2PDL2Ui7MyLAQ+g0H2xlkXgx1cxsdgMDrrWQ8pW07bVieBlQuYuJMHkiw4QZ/piSS13+hZA2f79u2NMBkmaUEPhjyCDfI+OZ122mntuTt4Sai157aM03QITISwvss2DPDYM1n2fGh8abKul6SQ4QOyJO1n9nTUUb6VIMlCW1aSbyze0tbyXQfXSfDDz0nak7gFluR8zsdAmp4+wZpghhxf3n7d8aTpCGRde4ESPTJ8GJ8915RcHsGU+nQ53QkmD0weOOM8UHe8ytz8rpJ7tsH4nHGtitkDv5Kl4R7IYOwEZshahmoQvRy64aECQyBkYJitW1x4W7ZuLaduWfz5+vL8U3ryAA/oYwA9BrxkaWBgsllJh66+ByeLeUxYePIlaVmTFJOkSY281A+6ohbAkCWDrrxju771j9PygJ4nSQtk5ANkawX6Hdaa50DTS4YgsvsTtq3kvFSSdt1cMytyrqnrQadfP7SAyDWih0+vzH/w5sn2MlL6SdqB6VI//C9vsngdK7sF0oIocnnYlVY++QSTByYPnHEeOK3GFt73OVuDGffkGFotKr9GOy1yIWu8+g9NVMmFP7yFRCVa4FNx++vKlDo0w1WwEABVWkUO2nxQse1w6patVYW0mZj+TR5Y8MBCH1rgDCuKSRrH5GOCoYeGTVqdJw2StECjZar/Oo9ekrbSg2eCwkOzl6RNZsniRFuzt/6apGF6yjSRkkmDZJCzhw/YTdIm5k6X+klS/5fGT9LqSg6aYPq3gwf4GJN/BS0OEttK3FK3zKVdE1tU3Yf06cpjRSdJ87fghC6gkwzXDU0fdBtwMlyfUj90Kmp2ugwvGWyQqQs8weSByQNnrAdqqFEys7nMZLgf3aMrQR3IV6jYjjGJvF1xIfAZ1IYVnS7EowwYhxvUPbeDDz6obD5oczl5D7yaopc34QPTA/pMkh0ahw8IkiwEDNLLoU9I+DMzM7U76p1SA3Q7Up2Gk7QVniRES/IlaWl67MPJwKMs3UEa9DQsDZJF2/gAfwwr8cbyjUYLNAUV/ML32o/3+c9/vvh1n7NWZK614IYc4Aly0EkWri0+wAfJcE3kH/PJOiSDTpcnaStEy+VsdN6EJw9MHjjjPOCX4n7dbrGl3ac1GoIX0uusyuJzfJrBwQrDoM4KbRkJtxc04FmsGvTs6S2uZnb6dwB5IBnOwdgysEJoVcYEJz0GMmlyeAyd1/P1tAmw0/TRoOt1m85qkNOH8TtNRl8+MiANg053jEdXGgZswXgd6KHJkrSg7gC6rKerKT3QEVAYZ+C+0uNn6n5xJ/DhO7pJFspL0lZo8OXl9x5AsYNXln2SIf9KsmWq7dd9eF03SVs1xJtg8sDkgTPeA1u3zhbHatzzoN2bNV5RE/Q8WQZ6cfFGms4YOm9hxWcQ1kwD0QKeplStdizosex0yCFnLTObNpctp02Bz7y7NiTSL0BvfJJ2jsJElAwBj8nI05C/8IUvtFdQ+Kk48C4sPzf3Wgp0x2ivmZDusJzX0x3TW05Lf/3rXy9eM/Gtb32rfOlLXyrSbCu30/Q6sAOkYTCmpcFKPHzAPkArxzNkSv3wE78IuqxgLNzAVbbR/pLFlRpt5xv9JEnxHCbvRfNLPP5KFvtR15EnyUIwmaSQlfkPOsl8qizRS9LSSYpPkpYe00mavSTFJxkweoLJA3vdA1MBSzxQN5jaFxLjRA1HaoBTKtRYRaJpLtJ0sJZjvA5kLfBBjJktPW8UPQaDytnPfrYaGM3VwGdrzzbhDewB/cNEbqLSP/o3dWnf3L1mwrNRHvOYx5QnPOEJ5fGPf3x7pYSHFHY+GZBeK8jfwcPr0PJ2/Hd/93etvL/9279tZdIhH8PuljnO28vpmKzT7HrY4ic/+ck2ifaVCatAugo/wYDv+BC9UUCbe1sFg9rPJ5627Dk8zvvQAQJFcv0Jli/JkoAFr8NYB295Gi9ZzC+tbLhDMsiTAXf+csw2WM6f0pMHJg/sGQ9s3batzGzaVIOdGvC0yGOu0iuDEpffj8vTdFrggyAEA10LqIGP9BKooZc0nS2nbYMmmDzQPGDi0Df8HBj2C50b3/jG5SEPeUi57W1vW25wgxu0B8h5Kq7nr3iY3HWve90i7WFxuwvyscHW9a53vSK/MvDZvfa1r13IPLCOzLNZ8NGe4NzzSO8pUHYHdWP3bne7W/GEEZVxSgAAEABJREFU4ctd7nLtmTKn1VVSvkp2PqE2px6g//QPwTGcpNjmStIGM76R9ouuQw45pEgDAZA8O3NJMvg0yc7U9jfZhqlvMl23DXOxd7Ohp22r213tl+RzgpOWu4YobcyonJbe2T9jzVjezvgsYbLWoir2F6Mq21xzCq6lbN22vQ7i02rP2JEbnTY5WdVI0g6I+sbuIXBeDeD9W56M+4hHPKI8/OEPLzB45CMf2WgvDl0PyC8fmw972MOaLfRDH/rQYpXHu7+8yuLud797C8Dw/+Iv/qKoC315gTyg0/B6QJuAegG0VyXc7na3a6/BsHIhMNRXkiysWEhvJNBXBDJzbawp7YAyHv94qKBVH9uEtrz4K0lzD/1koBtjjf+SnC5fK3cMayx2UttND/Dxall2Jlstz8Q/cDywta769BXfIRaZa1FK6xd1HIFBb3ENU1pQ1NMwHgwWVnwkAGEzMDImDUoxgJRy0sknFRUp02fyQPWAScykBZvAzn72sxdBkI7qW7utDHw839r1JbpJau7T95eknStizyTJtu0krx945zvf2SZVr7ywAqUuwMHjUj90QSX3yB9b6gGS4WyK9mq7lZ5ebjKsbvRCk5QkPblzfABIk6GtSVq7Xa8k7VrpK96NdswxxxTvROM7fYsfk+y09fzfYaeKe1CYpLVhD5rckKbWet2SNP+sVb8pT//2ew9s3z5bttTgpwh3+s6TGKW2TF+oqP0t0FXWGON/gpv59ELgIwOoYVIToQeoRclQDXlKs0ntxJNOaTrTv8kD3QMmKJOT4MMkj+9puEA/IgeCITKTHZxkYTuDfK2gLLpl/pOk2cE3eVotcIhaEOLdXV57oS4m0VI/gjD59yQoW7vYRgN0La7eVnMtGEQD9eIXNBjT0gcy6AP8ngzBjrbzB18dd9xx5XOf+9zC1qVgkU/pyAevBmOfraQzlu+KHuenm2QhwBnLOk1nd6Dng5fnw+uwXHZmptVpb5WfLPq3l6G8DknaPaSf4HWdCW8cD8zWgGfz5oNqg+tqT41HWj+ouDJa32jpmhCuVNT+8BbTQz6C+a2uGtxIzcNYuaouGDWQb6vbXL/81XHzmhM6kz2wTxSvX6hIMgxO+o/JyqS1efNmovZuLK8NkCBPhhUR9OzsbPu2P8ar8cc6aJMhYNdkKl+S4pdV//u//9uCIb8qe/e7313Oe97zFis+vR7yA3lAp+H1gHoI+mAg0BIIopMdB3Z1TgJtKEjSrjef840+4trxOX/hX+hCF2rXblv9locPkp37Sr4O63XoSvk7D16v3XG+5XaWp+muxMM/s2Bv14f9Dqu1cbk8SZubVtOf+AeWB3513K+L8bX3AzHPmNZa6dopkItAcTHVqIUVH8oyLURHVbmlG56tYiFQKV/7xtcb3XJP/yYPVA/oJyaoSrZVjWQYkJK0b8nJEOQIhnqQJI9JT571gPwgSZsgTZylfvDU5dOf/nTxGgQTpsOyH/jAB8pRRx1VNUqrYyP28L9kaCezSdoWnHqBUj/qVtGCT5JItnQjNsi/JK3N/GF1zkHmJG1QS9LOiFlZdh3puIbJYp7uJjJ0x2jQ03AHfNDTHeMBabiDMtGd3zEeSAK1diQDjTHWQ4MxXxqMeejVoOt2ufQYOh/Ghzv0NDyGsRx/Z2kyOgDdQRr0NDxOowE+X3Ya7kAGpOEOPZ0M40hPk49p6Qk2jgdc+6//9zfKwhkfsUlt/txc/WcLTLqB9M5hZhAvhDvFg4IUsAB1eanTpRo9+ugfDFmm/xveA0kWBn7f2g1w3SmCGhN+ksYS8CQDnSziJAs2kkVapmQxnaxM01OOsoF6HH300eXb3/52m0DJ8b/3ve+Vz372swWtP+MnS23igWQpP1l7Wn71SZbmwQdjmXSHJJ084DH/d3A9rAwKcpzDOvLII1sA5JAz/thf8tDnoGTRX/iA7nKgqy+SA/lhQLYcyJNhwk0WcbJYXpLWZ+n2/MvtJWki/GSwgyFPMsikyTvu9UzS7Hc+HdDT8HIgTxbLke5Ad0z3NNzrQy49hjGPHt92HoxHPwlUp4fRPFLniq4DN4X6D62doCZbHjz0cvvJYFc59JMhnQztxE8GnvwTHPgeOOaYH9btqboIU7uafgMqY74fLba/ihuvcwa9IYVuW11DsmavnRUNDVALGEVSZEfVSQWeYPLAcg8ki4NQskgv19tTaR242zIwGggFWN///veLMz5dJhg6/vjj29mRX/3qV21SSXasn4E32ZHf7Ux4z3jAdUvSVupcs1I/eFYEPXDSYwcuetGLFitB+EmaLtr1LfXjele0MLiRdR4ddJKWz/VPhsmSrMx/kuFay5sM9LyorQqyIa2OdPQPaXxbcmyhyUCS1rfoyAMDMnkFd70u8uGR0QHS8tEb88mkQZLWpjL/wZsnG19+6SQt3eXJkE4GP3S+MpOBV+onSftyUMnWll5PabYBnvxJsBvgI2CgndLaIoBNBt0kzW6Sdu3YoQfQIEmrg3LYAWgy9WWfPhoPPYaJPnA9cPQPfjDqNzW8qYGKPlCp2ujhf41k6t9AD/+raNlfW/EhbJkRTQFRg56GBkx+3HHHl6OOPqZpTP8mD5yZHkjSBnaDIDAJGQhNls73/OIXvyjjj4nK05T7gedkcQCmp38D9J6EZLGcJHvS9H5ry3UCJkXXTUP43pakxw3c6la3KlZ/krRJkszEJ08S6g3wEfjsJGmDIrv4sL4BkizYok+OD9Ad2GFXeUlaH0tSfLpuMqTp0SdL0ibr5TrKogf6BK5e43zygyQL26Olftjq+ZO0tuGxBZKhHlV1oW3JoIcHen76oOdPBj1pkAy26CSDTP4k7ZUd3Q5e10kGve6rJK0edPHoCmbZlwcPxtP+JM2/Zf5DJq9kMtjmK3zBE1m31Wm6E2wcDxxzzA/Kr084od0L+oWWC1Mqo/6JVUCpyzUValBUmVR2gBb4LHJlWoSateWrnGJf7ahjji7HHXfcovpETR5Y5oFkGPyWsfd4UqcHBkDGk0DF84McgLvCFa5QLnGJS7SB+CIXuUg57LDDijeA+3UXRYMwDNgZY/QEe9cDJjDXLklBuwYOnrtWZz3rWVsAkKRNjPTIQddNhvNUZKV+8NFJ2jVPBvnmzZsXHndf1VpZMF320KDnN9FKC1KSwRZdQEcekza5PtR5SWRrQAckA48OAR7aJC6NTlLH2LlWZzzlsK0MIA8gUx65fNJjTEeanIwuDMiSoS7kSVp5Y5reGHqeJI091kWrYzLUvSnM/1MHZQP1n2c3JF+Sdg3oYcJJWn2UidexMkDn0e02uk4S4gk2iAes3P/4xz+ugU2NSmpgIy6pN9BC6+caVf9XWf0/FjVJ/zcEPpQqYFLuWOeq5summZlytjoY/eAHPyKaYPLAPuGBJAsDZh8Qz3Wuc5W73OUu5SlPeUq5613vWjv+XPH05H/4h38oXifhadIGZAOzgXSfaMgGqwS/G1uSYRJ07YDXmzjsbHXO9eEWuiCJZINkyCdhhc+Xsf4LOnY72NYUCJMJePuv+QQ3dORP0vpIkjYhm2iTtHNG5OqhfKtR7J100klNv+enQw7jAfQYksW663sCc3isox1+hejZRbZqnVNTVpIW/JX6UbeK2h9/NaL+S4a6V3JhdSYZeOrTy+JXbafXIUnLQw8kQ127ffrK5QcgXzLk4VsPCNWeJIVuzycPXb4B8pIB9XDN+o8PksUyu65VIdfNO/W++93vtqd7syc/PK6r9AQbxwM//dnPW2NbyFL/6QugMyur3aP1X2XVCAYD1YObSrczPjKRwZQXcdWoAp3Yt+WjjzmmMqa/yQNnvgeStKAnSZsYWp8tpX27t9Jz9atfvfhJtEH/kpe8ZLnyla9crnjFKxZPBU5SNae/M8sDyY7+Twae1RDBj7qhTZjoJO06u54mWr/6KvVjAn3FK15RbGNaKaqsQscDLJ/3vOeVz3zmM0XA8ra3va0cU8cvq0omVzrKSYYAwYRqosUT5Cgbr8NPf/rT8rrXva587Wtfa/Vggy0TNND/QC8/Seuf6m/8hG3fCQ6SUGsgD/jCF77Q3if3rGc9qzznOc8p//iP/1i8W04gpE6CBWWyJWOSZh/deb2u9NgEXSaYetOb3lR+8IMftHtEPeQF2qF+yaJNedmRH5ZGa2uSok5+LPD0pz+9fOMb32hpMjpsAjal5Sdz3fhdEPrSl760POMZzyi//OUvWzvI5NFOurDzXi94wQvaoynIui20tsLqBU+wcTzwk3ovDq0V1JS6+jMPC4HNAjGoLfynP8hmFnjzhI5E1HANesb4qKOOntea0OSBM98D+qbBdTwIJmnfYE1e+AZdg2rHaHkMwORakQwDfpIa9+v9uBPsLQ+4bklaAFHqx7WpqL3Ww0To2lkNMEEKZlwrE6HJ2sqIVT16VnDYoue6/uxnPyt4SdpEbNXEWa9DDz20XOta1yrysSVosrry85//vF1vAUkPeqyyCJoEPuwJmky47CvTqpS6ChbkF0ypv7oJBti3EvKTn/ykTegmcTJ9zvOktEt5eHT1wSTtCIG015t43YmzTvzw5je/ua2k8ANd9VAf+dVFHdVHfZWr/XyiPHUUGIIPf/jDxcuCtYdMHbTZ1oGgzhdbdpWJz766sifNZ9rJ9rHHHluUDfxakj11g21D4KP5A2ZL2/hCfoGSegvq+pk7+em5VuqgLNfvYhe7WLn1rW/dgjW25E+Ge1y7J9h4Hvjhj35U79tSoQYywp4ap9REdYR0RSv8LR/VZxZ1RpmqIYo4lWS6bJvdXn72f/+3qH5AUFMj9lcPGADV3YBpkOxpOFkMYKTpAbpwBzIwTnd6wnvXA65Fv25oE7eJ9sgjjyxWEZ797GeXJz7xieW1r31tex7TF7/4xeIhlCZPE7TJ84UvfGE7BC0YomeVxHbmRz7ykbZVxW6fROkrTxDwz//8z2015QlPeEL513/912ISNrGbnGEBzlOf+tTy2Mc+tqiHlRJlmJjpsPlP//RPCzbuf//7t5UL9X/729/e8j3taU8rT37yk4tAgP0XvehFrV3eAWe1Q9142GTObpIWmDmbdrWrXa389m//drFSKbDSXrod1M/qk3fOsfeyl72sbQXxHR7Zec5znvLc5z63bfm+5z3vKXyiHmS2jr70pS+1ej7oQQ9qK01WbwRVnpqt3laeHvWoR5UHP/jB5fOf/3x7NATfPfOZzyx//ud/3sA16fUXwFihIvNuvte//vWt7e4v9YcFrwJRPz7Qxutc5zptpY4/k+FMFj3XiU/AOc5xjhYQu+7an6RtSaJBEmiCDeSBY4/9RSn1sotNBDxwi1cW/pUdP5RG3FHgU7lVqOMBBiun/rFW6reO2UpPf5MH9i0PJPUOmK9SMtDJgLGTpXSymCZfDsnO5cv1p/T6PGCMEUTAJjWrFb7te/6SifbmN795ucMd7lA+9alPta0Ok/Y3v/nN9jNzuroE1AsAABAASURBVMfWVQfnP5Ru1cIKxgMe8IBy7Wtfu1jd+O///m+itvJD/5Of/GSxQvOxj32svPe9720T9x/+4R+2YOoTn/hEm0yt9ghwBEbf+ta3yv3ud79yoxvdqHj45cc//vH21G8By1ve8pbCzp/92Z8V22lWiGxPCXJsz3gxr4CBPXX54Ac/2Fa3rOQ8/vGPL+wLNLRbvQHaNtRrXvOadhaNbcGEQK4HAlZe+Ez9X/7yl5cLXvCCLTj6l3/5l9amG97whq2N6iQoZOv85z9/EUxZMbISIy1AEyR+vLZJXa0CPaEGgQIiqz8CJasxAi+PhXA+rtSPcl75yle2LWRbxx/60Ieaf6242W5kV71tMWujoM1KkuDIda4mCl1lXO5ylys3velNiy04IDhK0lbs+CNJW7lNUqeiuZIMmC+StBWgZNBhd4LT4YH9MGsidJmrfUPl58o8IdEWahD6HGgHoDHmAW90xmcwUk20jDUGKnOjhxdu2z4FPvN+m9B+4gEdfHeqmkxBz+74a726ggd5t2/f3s7jWGmwLSKAAQ6g3/a2ty2/+7u/W65ylasUwYQtF5M+bBXARI5m5/KXv3z5kz/5k3KZy1ymBSrsfec732kTJ7nyBCeCmv/4j/8ot7zlLYsg4QY3uEF58Ytf3LZS2LJKogznbX7/93+//N7v/V7x0/qXvOQlTd/EboJWlrMnF7/4xYtJHE+gYMK29WPlRZkO2N/nPvcpVrMEV84ZsW9V5WY3u1l7TpFgRJtN6OotCLEqIhASEAg2BFDkF7jABYotOqs1tu7ue9/7lkc84hHFdhCbAo6HPexhrTznZ5xpEzxaXREQ0vvTP/3TVmdPMRfQqJ92Ciy1QVtsCd797ndvAZiVJys1ghgB0VWvetW20vXQhz60/PEf/3H9QrytBY2un/NUVpYEoO94xzvK9a53vVaWa5Ck6bouroVzeNojH3+7V5WTpG2j2Rak+1u/9VslGXj6C332+Eoe/pSeYIN5oPYJ17/UaAUeYHjDRKnBi/TOPCJsGslr2FMzycggkKy2FwaRkfJETh7YZz2QpA2YboBk+LaIBuNKJxknJ/oM8IBJ3HVIhuuSpAVAAgeTs8DGNofJrdSPgEXQIU9NNl3bLiZpAYYVHcGFfORWjpK0idbESMdqCR0BTjL8aktwwaZyBFImXqs27PlZvdUO9TDhqptJl46D1IKGhzzkIW07y+qTck3SAg9p2z33ute92sqQwELAITAQUDz84Q8vAiH11AaBhjpaBfmbv/mbYuvKqs2rXvWqtiIlAFJ3wQmsDlbClMGeQEnd+EmglqStxHjL/ZWudCVVK4InebVF+5K0rUQBoBUsqztsnHTSSUUAKBOf8Ys6aj9fuHbsANeKHl85m3T961+/fOUrXynqJHC0ymZVil11BnwgcHvMYx5TbNNZ4cPTBteCfduNAijlC7TwrBw5s+T60XPtlD3BRvVAHTtq0/WFGrUIUQaoCbwqWvJX2TWs8X9gzwxox/8t4Bmxdb5RciInD0wemDywLg+Y5A1OoI8rJlLBDRBw9JUQ21N+iWd1QLBjdcTkZ8WCHYGNMyK2weSlD3shrQmbrgnThC99vvOdr1hNEOwIcmxD2RYzKZvYya1G2GZK0s7ufPSjH22rTvKo87ve9a525sU5ICsynjJtcrf6ozzbU7aEBAa2yWxrsWl7yuqR1RkrT3TVS/3ZhQU3tpys/Nj6Enhop7oLlPjLyo5VLkGSc1C3uc1tCqBjC0v7rfJYeRLUaJf68R/78gscbn/72xf1F6jYdhK4KY++68Eemj11s2rEd1bgBGPeh6cDCKS0xSFkbbciJgjTblj95RfkqL+D27bibIc96UlPKoIePrESRJctq30CMDZcY3bYUK8kC1/E+U0dJthYHshMDV1qkNJCmYpb1DNywQ79gk6Vd/7KW11VqW581QipVJgrOuO2aaurum3625880Dv5anVOhtUeemA1vQ3N3wuN5+skbVxJ6je3Ot6Y7HzTN9E6iPyGN7yhvPGNb2wBhm0dqyEmWL9yeutb31psy1gpMRmaGAUSfrX0/ve/v1z4whcul73sZdsDK03eSYqgwThmG83k75CvszJWH5RJlqQdpL3FLW7RfrauDg5UO3OkDBOxVSXnZNhVpvo4t5KkWKGwUmFLi0we52scRhZgCIK0DU/gUupHuYIBgYn2Kc/BaQGS7aIjjjii0LViw28CM49qUL6gxtkagRm5IEFQZuVFAMIPzuEIyKzKKMdh7iTFNp8VGYew1U1QkqStplldUXd+EWgIOg855JC2RSg4cVDboW/t4hP1sgomsNN+gattwMMOO6ytugoYtU/QJLC6xjWuUdh0vbXFqo4zVdqgTGUJzgSOtvbURXv5Slmg1E8y9J1KTn8bzgOp48cmAUqNUUr91BCojiOVUdM1emlJuBFVvvSvhk1jxkgJWcOomrVsOmhzMzbWnOjJA5MHJg+cHg+YiPtktmnTpvYt3kqEbReToknSwygFPQIZ20UmYkGSXyPd8Y53bL/qutOd7tQOyloluvSlL10c2BXowFYp5LH1YtXFZGwLygoC/p3vfOfi10XJMIkKXug6G2MiVgeHoG0hCZoEE8p1fsVKBR0rL8oSEMG2haw8CdicVbLV5VwR21Zy7na3u7UzQ9phQudDwY28zilZQQLq4LwMH/EPfXVWjwc+8IFF0MAvDlJ7vxmZcze2kdhxDkfgJK9Ax0qM7S9+sCWnPIGLA9zO+lhZE5TxCR351Nuv1vjh8MMPL37ppe3KtlXFBp/e9a53LX/0R39UXDdBj1+Xqec4SHFdrQpZjbPCRuZ684cVqu3bt7dASXvJlM83aPrS+gxekna2iK70BBvLA0nK5oMPqhGKdtcopcYrjZrHZV6CtxIsrPh0oU7WoGZsuEZRmzcf1MUT3tgemFo/eWCPesBkx6CVG5OgMcc3fZOoSdwEa3Iz8Zrc73GPexQBkLMrzqdYgXEA11aPiV1QYnI3UZLbvmGfjtUSk6eJmw32r3nNaxLXb48z7ZdC6lDqx6TtF0qCD8GT1SUB0qUudam2WiGYufe9792CLMGW+qq71QtBgHrSEQzJK4AQJChTMLR58+Z2DsdqiDoJNOgI4gQCgi1pZ2RM9vRhfhI4CFYEJAIMv4DjH/W75z3v2X7plaRYWeEPgQj7ghu/VNMG9VJ/AZBD0vzpWvi1lsDPClGSoj3S/KKMI+oKlDzaxz6/0xUQClKde3L2yOFtKzdWcKz2uB4CJHV0PflKe2DBljbwA1156Li2DlX31Sj8emlacCRvMqzY4k2w8Txw0EEH1/imBj2t6RXXWKUyauTSGKv+0+eWrfisrLtZASuLJu7kgX3GA8nKA2GyyE8W6V7xJG0w7ekJ730PmNiUAoM+sZsEBRp4QGBA1nUPPvjg9swakyS+ybANZHXPH0+erosmk8eEasUEj1waLf9BBx3UVrQFFdLksHxWMNB4XU+AoGzY5GzVhy066mDFR5CA122qhzxWopxTEgiw2+vBFrky6cqLZ2UqGQ5js0umHfLSB3QFAkAasA8DedRNIKI8emzDymNXmm5Sv0nXoIxNkAwrK9pFzq488qLZhOXnH/6STxpf2TAZSAZ76pMM9x0d9tiyaqcs9RSUWpHqZ7Dw5esgX6cnvPE80AKfdTZ7TYGPDrui/Yk5eWDywOSBdXjApJWkBRxJ2tkSW0FWMkCf8E2IwORpQu2TH9rkyo4JGV3qh66gAJ+OfGTGMHnJpOEkbbtEfuXRpyePSZgtdgQvyaArHzuAnC2TvQPA7JBrB7689NitVWtlkUmb2Mnp002GgCMJ1bYClaT5hQ06yiv1I39FzXdsqB85fk8ng73OT9K2EqXZSYb2SAsu1UM56scGIMOjjxZwqbfyyAV3MB31YYMefbzuRzpJWn3xk7QvGmj6MB021EVghW+7zlafLbZ+XZSRpPklSZk+G9cDBx98lnU3fm2Bz+koYN01mzJOHpg8cEB6IEkLAvpk17HAwWQKm8QBujvBZEjXJNhpk2zn0ZUHTx744LpCRNeEaoJN0oIKMrrykAl0Sv2YWOVhk06SNsnSK/WTDHU3qasHPXbkUQ69zierWdqEj+466iFNn1waKFuZaDI6yRCwJGn1UFaZ/9CRBljyq5dy1AGdpOVjt9RPMgRElWzBBz20erOn7CTtUQDsyqce+ORAHjLlAXJpdujTxes2k8Fn5IImOskQtCRpARke27YFBZFJmt8ccnYQmq1eLtuAvX0BpjqcOR44+Cx7OfCZmRk66ZnTvKnUyQOTBw4kDyRpk3GZ/5goTdImNrQJsE+EVJK0h/KZ7PBNsoIVk2HXl8ckTJ+dJG1ip08PJpcXLTiQh74020kWgiL1KfVDR/6O5U+G4KHn63XpNugmw8RdTbQgjy5QLn266gknw+RPNxlo7QLyALrsKl8eQI5HbiVGmn3tBNJkaPrJUKdkwMqTn6zrwvjKgQG5tDJgNvFgcnnYUU7XEeCQAbownSTNx3T5mG/J2cDrtHLQdJQDSv3ggyQ1VVqA1ojp34bzwMymTetu88xacupoa9GbdCYPTB6YPLArD5jETGr0krTJS9rEiDceb/C7vskRSJtgk7RVATpJFoIp+TvPZJqkTbby4ptM4TL/oZ+kBUrJYJMuoEJXmb1+PS2fIEZdyPCTtNdqoMk79AkeH80um2OcRLJBMpzrUQc2MAUTSZbUEx+wqw5sAjyQBGp16nx6SZpP8NRf/l4OnKStxCRpQSc/9nwwHZAM9pPBHn8AK3fqLl+SVudSP/IoKxn8rPwkC9dOuucr9ZMs5lVuZbU/dhECPXiCjecBfWm9rZ7ZVUY36czMpl2pTfLJA5MHJg+s2QMmv5mZmTYhmuz6BLY8KEmGiY8OUACdZJg42dhUv/mRsUluUkQDMpgcoG1rwclgAy1fx2yaZNlJQtSChCRt9QaDDn0rMbA64cEmfjr4ygToJAsTPF2QLNov9UMXX9l8kgwBkPzS5GTJUBfl01ffZLCVDJhuMtDy0MOrxbR6sCktL0iGYIcuPv3OTwY7SZov5C31kwz1SNL4pX7k6z6oyXaNkzTMLqDj2rDfddD4bGtXEqIW3CZZsE8+zEsz7WW0ZfpsSA/oP5s2b15X22d2lWtm0xT07MpHG1luEALdB50eYzRYSWfM7/L1YrY6sIEe45XorkN2eoGtMbAH8GDQaRjgbUTQdhOdSdYkhsZDJ2mTpEmQb/A7SBvwpOUBaDwTKnkSaMFGMqS7juCEgnywctiB+4SNBnQAPbjXT1nJYJe9HkzJ0yftroMnL6wctshAMtjAT9Imd3zl8A3bAp4k7WGOSdrP7kv9JGkTP9v04d5GZVWVtmqDJkvSAh5pZYBxvuU6pX7Y4xN1UB86ld18m2QBdz4Z+/Kxj9a2LpdWZpd1PTpo+bvuGKPlIQfqIs2W9AQb0wMzm3YZwqzomF3m6p1FjSv+AAAQAElEQVRxxdwTc/JA9YBBqaL2hwYGpWT4NtgEo39kdDqMRGsmkzRdNhpR/3UaBpW18Cc9U1cYFhh7kVBWB8VoLwzGfOkO+J3eCDhJm+T7+JKkTaKlfvgiGfpOsshPBpq8+1T+JAurAslAVzONRw/0a58M8iRUGrDXiPrPBC/dQd5k0GWj86tqCyqk8enhJYN9ND4MkkUbSVrbuxzWjlI/SZqs1I9JHVSy/QmoEMqE5SNPFm3j48Hk3W7n4YMkLQgq9ZMM+ZMslJ1k4XrIK9Dgm2SRX0YfZUl23OkkK9qkN26HNEgW7fe0NqDhZJCrU5IyfTa2B/SJ9Xhg14HPOpeS1lOZAz/PgdXC8cDlG1uSNsjhG6iStMFTutRPnxwq2SalrkN+eoDdnp9tdqX7TZGkbVEYvJNQaeXTkYD3BIxtJVmYGE0Y/KMMder17frwBIse4CeAw1dwMly3JO1MED8KBFxTuknaNZV2/ZO0a54s5uu2+qQpTR/Gc42SQR9PuWyxj07SVl3wpNWhy6TPCEjS7qkkZ0RxUxmTB/ZpD2zatLe2umY27dMNnyq3b3ggSZt4+oQBm1SStIHaZNFh06ZNLUCSPj21T1K6LTgZykqGuiQpPiYnZdFBm+Tw1wtJWpuSHbFykoGPBiZUWxb8Ia0Oyk4CNb81YvrXPLCSjwjw9SvYtUQLfqT51HVN0gIe+gLOJO1gLzmQj0xe+tKAjc5nc0yzQx9PHtcxSbtu8iVZtT8kkW3DQpIF32xYJ0wNX+qBPZiamdm0Lmszu8q1aZ0R1a7sTvIDxwMmhU01mDHBg2QY7EwgJhtnBDzd1gPQPChO2i9UPCxNQLAeYKMDW2hYGewC6Zm6vaUO6khHPfBNXuD0ls3mGNhmE+51QXvInTqAZJg09QB1A+iNCuP2o4H+xB9oIODgO/2LzBN+vSQzGXzpachAn3PNvSvLtXZt9DkvEhXAuCZeBgrTY1sayKtPeImpa6hM7+M67rjjWqDuPVvKxZcPJFHNCSYPTB44EzxgLFhPsbsMfDZvXl9EtZ7KTHn2Xw+YlEwEJo8kCxPFv//7vxdvsPam7Te96U3tjduwN1+//vWvL+sF+YH8MOhloJX5iU98on0r/9jHPla8OZqut1MrH71eYH8lGNsjVx9v6vZ2bxNqkrYaYcItyz7JNIGOXSLAkRZk6FvS+hffJSneqv7Od76zvb6Cb/nYdUYLej/96U+Xr371q+0lpt/85jeLN7cLjARC3uAuP9uCnLe//e3FW8DZFjB5c7uAh62Pf/zjhS3BkzK8AR2fLlAn9Zxg3R6YMk4eWLcHZta5MLPLwGda8Vn3NTmgM44H/GQ4d5Gk/eLEREXuHTuveMUrikBDAPShD32odPjABz5QPvjBD55u6HZMZux9+MMfbjbf9773le9973vFSyq///3vl/e+972l14GM7npAeTuD3j626b3mNa9p7f/xj3+8ZMvFpHlAd5B1Ni5J2xrRf5I0K8mAu8+StBd8eo+T4AV4caf3YCVpwS6Z92gJUs597nMXacGT58t4WakVOGX4xihfTwvcPSnYE4SVxy6Z1aKeV/9mi5yNVsnp3+SByQNnuAfcv+spdGZXmdb7O/ld2Z3kB5YHdECTg2/UvnGbjGwf2Ca4yU1uUh74wAcWb4YG3r/zoAc9qDz4wQ8u8OkBduVnEw28VVs5f/VXf1W8Sdrboul4m3WXSa8XlLESsIff6wJf7nKXKz/4wQ+KbRk+4SeTZjJM0HrBNIHywjzMoyQtALLlxD9JmoTv+PGwww4rt7vd7Qp/JinS17/+9ZvO2c52tnKd61ynXPWqV20/97785S9fbn/725dDDz20rbjpj1e5ylWK7S5B0G1ve9ty4QtfuKUFPXe84x2LYEmAc+1rX7t4V5SH/LF/jWtcowiA1Im8FTj9mzwweeBM8YD7fz0F7zLwKXPrMTvl2WgeSNJ+xWQyMEn4Jmx7IEkx+d/iFrcoJhwvoLzhDW9YbnzjGzfA+53f+Z2C33lj3GXkgAwP7mk2QOfd7GY3K8qgB9A3velNWxk9D92VgBx0GZoNGE85q0GXH3HEEQXQu/SlL90mZ/5IBh+5WflJH0kCbUjoPtH4JC3QEdjgCyzGfCs3nS+wJhv7UdAN6JBZ7YEFSYKn3iel5WMfSAMrPUCeQw45pP1yjBxNX73YwFMXeiAJNMHkgckD+5EHdhn4ZHpP1350Oc+4qiZpE1UyYCWbdJK0ib7Uj8kC4Js8khQTR7KYp9RPksYno1vqJ2krIs2WialDFTXd5fbkBUlaHjRb9IB0B+lkqEOyFNNJUnyStO0pZSdDfTo/yZL2J0N6LO+2kmAvAH5PJEtlnX8gY9dF+/hB/0ALBJMhMLRiQ8fqIR3yHpRIk+GNsfzS5GSAbWmYDLj2XTcZrqk0HZgOSNKuLzsAr8thvCTQBJMHJg+cSR5IdhnCrFizXeZKppt7Rc9NzCUeMDEATBiYdKSByQIPDdAdxulksb/JnwzPTvGtHbCDjx7n67Y6JjOZSaNhgAbolYAsGSZE+QE9fOXC0msBdaXfIVlsW7JId/lGwfyYDO1PBl8LdhwotsXk11j862yN1RXXAAhakiEY7TQ9fus4GezxPR7cy0vStrro45EDaXrKkE5SkgHIOpChk0ATTB6YPHAmeyBZ3724fwU+Z7KTp+JX9kCy2PmStMOlJgmTS5ICSydpqzFJlkwsyWI6SfExEQH5THLAt/6xrWTQpQ+SNLtoekmQC+VL4MNjSNLyJVlgKw9gqAesLnCSBf1kKc1+EmpLoOftmDDZUQ//QAc+6EEGGpxwwgnFeZv/+Z//adtMeFZ8rLYB10IQhN/BdUHzF7/D7ML4eEnateo8OFnkSXe9jvEAGwCdLPbrZMg/ltGZYPLA5IEz1gNJ1lXgFPisy21TprEH+gQAg7EM3XnJ4uSB36FPOPQ6dFnHfdIzAZrw8OnCHaSBdMfoMazExxsD++O0/MnabjD56HcYp5OlNsgA3WSpDO9AhWRoq+sumAWuq1W8RzziEeX5z39+O2is/fyTpAVD9KUBWYdkx37VdeBkKK/rdzvSySBLshAg4XeQHyTprAlPHjhTPTAVvuiBrPMozhoCn12qLNZiojakB0wMJhONRydrmyS6LmzSE9wkaatC7JkMyUr9OFhKDvAFJ5W96p98Sdpkhl5VcQUB+9hJSq9HqZ/dtVOzrPqXZFXZgS7gRz62OuPhjq492oHkv/7rvy62vDx7x2FlvujXXD7pDkkWrm+XJenitvIoQeY6dhoG+Mmgjwb4q0GSVh453WQxjTfB5IHJA2esB5Ksq8BdRjUz6zS8rtpMmQ4ID6w0yWiYyQKgk+FbugAmSZtQTHAmQoAP6PrZsV/ydLt4Js6xLbwOSdpZjiSNxY68yZBO0spL0uTjf2wqv4PtFuWbnJWZ7JhnnH9MszVOT/SiB1yTJC3ItZVV6sdTkS9ykYs0nlWgymo/R4eTLAQySdr1G19TOmNIMk4u5MV0XZJBnqTZwu+QDGV1vWRIJ+kqC5gOWGCc4cRU4OSBjeuBZMd7ci3e2GXgsxYjk87kgWRpB9zVZGDiE0iY4DzczwP/POzvla98ZfFE3qOOOqoFL771H3nkkeVd73pXcQ5EHgGSSY/Xk8Vyk0WaTBlJmp2e7vXqGB/QhQU6HoLo6b2exPza1762PXn6ox/9aPnJT37SbCmbPhswSNIm12RpHdjsQH9MJ6vrdr0DESdLfcV/+kEyHFx2zb0eIkl7Zg6/WRHid5As9VuStjJHVuonSUsnWRLUJCn9kww023hJmm4SySWQ7MhbojAlJg9MHtivPLDLwCcz002/X13RM6GyyeJEliz2l2Sgk6w4qQhifvrTn5YXvvCF5VnPelYRcHzkIx8pr371q4sAyJOfbXEJhAQiHgJoopIPkJkkNTkJ1Mohs21iIuxgcsXvefCTtGcPoWVm22sNvGZCnTx52dOeveZCGj722GNbGXTZTIZypdkYQzLI8JKBHpc15qP3BOxPNvgsGfwimPXLriTlQhe6UPnud79bBMT4rlsy9DF5tDEZ8qHHkCzlJ2nXK0lT4/9kkW7M+i9J06tk+6MHkrR0soiTLOgmi3RTnP5NHpg8cIZ5INllCLNiXXaZa72GVyxtYm5YDyRpbU9SkuGbve2k97znPW015+pXv3p59KMfXR71qEeVww47rL2LybuWbDPJ6Bt/MuSz8uOdSV4P4Z1LHpRocjRR/ehHPyof//jH2+spvv3tbxdbVB5CJ78g65Of/GSTW1EyqcpjlUcZgigTq22185///OUv//IvW508jdkrDI6sK0/e6ZSkbceU+hH8KJstuLKmvzV4gN+pJUNAY7uLDz0V2XaXMz5W2JJQa33GtWmJ6d/kgckDkweqB5JhfKjkbv2tIfBZn+HdqsWkvJc8sG+YNWF16DVKUgQYVnO8LuDud7978YRkrwjwiomHP/zh7bUDnuWSDH2QDas+T3jCE8o//uM/lmc84xnlyU9+cnnLW97SfgX0mc98pjztaU9bWEF6ylOeUgRWgpNvfetb5fGPf3x56lOf2vLR+9jHPtYCI3ZNxED9kmGLRTB2iUtconiNga0YgdE5z3nOlkdAJS2voIrcxC3/BDv3AJ8JEru/khS+t9qG591qV77ylcslL3nJFmDiuYZ0yvSZPDB5YPLAvAeSYW6YT64ZTYHPml01Ke5pD1jx+eEPf9ie3yL4sfIioLj4xS9ebn7zm7cXjNIx8Zkok5RvfOMb7azNne50p+JdXAKOT33qU+19WFZ6/uu//qvc6la3au8Bu+AFL1is8lg18hLT73znO+Wud71r8b6ui13sYu39WcqzxcKOB+dpo9UH2yyCLyDIOuaYY1pgZhtGoCPokbdPxnjqKP8Eu/aAa9p9mKT9XN1qj/e7gctc5jLFqps+4Xrs2uKkMXlg8sBG80CyhsBnBafsMvBZIc/EmjywWx5I0rYqeibf+NGwCdC3eWdvBA4CEMFOMuShAwQW8HWve91yv/vdr5znPOdp22F++uzXQPJYjYH/7d/+rVj9ucIVrlC8L8uEeuihh7afSVth+tznPtdWE652tasV5ZlcBUcCoCTtl0T4Jt7f/M3fLBe96EWLSdo22dFHH91o9VZfdaKrDWjtmmDtHhA48lv3n36AZ3uSfwFZknawfO2WJ83JA5MHJg+s7IEp8FnZLxN3D3rAxAaY7Nhk5pu8rSRnOY477rh20BjPwdaXvvSl7SyO7bCez6TonI1tqre//e3F2R5nb5JhUrQKdP/7379YPXIo+RWveEV53OMeVwRDd77znctf/MVfFPq2uF70oheVN77xjS0YYt8EK7hSL4GM7S1njh7zmMe0rbF73/vebaXJuSMrPQKhJG2LRh3l6W0r02enHuh+gpM0H5b6cSDdqp2+cMghh7QtRdckSZWWJcFzmT6TB9bngSnX5IEyBT5TJzjDZBG+8AAAEABJREFUPJCkTV5JWpmChRvd6EZty+kNb3hD8RNm4NdTftVl20qAQc8Ki4nSlpXtq8c+9rHtILRVG+93IhcUwc7yvOpVryqXvexly1e+8pXi12Gf/vSnW2D193//90VZhx9+eJM5TyLYsiokgOkTLjtWk4BVHoehrSypg8mYHLY6IX9r0PRvTR7gs2QIVmXgU9fY9qJf0l3xilcstroEmHzLz/SSod+gJ5g8MHlg8sB6PTAFPuv13JRviQdMXmPGaukkLQBJ0rarrNA4yPrmN7+5HHHEEeV2t7tdC0yucpWrlFvf+tbF4WarMIIbkyNsIvRLKysygpif/exn7YyI80LPe97zinM5L3/5y4vAyYrSla50pfK9732vWEV65CMfWZ70pCcVgdDlLne5to1lghX02OpSVpJyzDHHlDvc4Q7lpje9abFa5Of0fm2kXoIkAZI8SVowp05JinaD7otkRx5ZEmhDAv8kaQeX0XwukHSt/Krvnve8Z1uZw7cSJ/hB0y17+jPZmzwweWDDeWAKfDbcJT/zG5ykBSrO1ghkrM7YkrrWta5VDjvssLaS88xnPrP45u9XXHiCoyTlYQ97WDuc7PyNA8rPfvazyy1vecs2ifo1mBWdQw89tFjJuf3tb98ehihgInv605/eHohnEnVOyM/VL3/5y7etFnUxwVphEuw4BH2zm92s3OIWt2gHor1DSp2uec1rtjNAzgTZmmErSTt/kiwNZkzU5Ge+x/etGiRpwa9gh8/VznYkbAVPsCOQJHNd+LGvEtGZYPLA5IHJA6fHA1Pgc3q8N+VdkweStODCBAbK/ActMBCo+Dm71ZtXv/rV5QEPeEDxiyzBhaDFCs4Tn/jE8hu/8RvtYDHadtjf/M3ftBUicoeeBVF+sfWmN72pvO997ysCFYGM4pKU29zmNkU+coHQpS996faTeis4dLZs2dJWGv78z/+85X3Zy15WXvKSl7QVogc96EHFao86O2tkolZ3aXlBp5OlAVCS1v4yfRY8IKjpAU4yPD7AwyH9ogvfKlxX5leQpK2udf6EJw9MHpg8sB4PTIHPerw25dltD5i4xoGCb/AmOIZ8q3dQ2YMJgS0kumRWBfBggZAJ0xkf+oIPKwN+hs4GPQdjTaB4aOUqC5bHOR0yNJv40spK0raqTLpsyM+ucgH78tAVkKmj/MmOE3KStgqVpPjQhScobXWMP/gO8EmS9gs72414yXAtXLsu73mkJ5g8MHlg8sB6PTAFPjvz3CRbsweStG/jSXbIIzgxmfVAx2TWJ7EkbSLEo0OXATRMjwwGAp/Ol+76aOdu5LPKI2CRxqfPBoyPJw1bvUEDaYEN3PkCnl6G+itf8IRmD9AHSZoP1EEegKaTBJqgeiBJCzDHvuk0f/Ola4gHkjS/1qzT3+SByQOTB063B6bA53S7cDKwMw8kaWITmOAiWUyb4PCTgZcM3/qTIU0mM5ykbRdZjRF04MGlftipqJ0bgUGSFlAlaT9npyNoIZNXXWB8PGk4ycKkzH4y1IUenY7lBXQEOGTS5HCSVt8k06Rddvwkaf4p9cNnFRXXhx+TtGuH14GPk8mX3R8TnjxwRnngQCxnCnwOxKu6j7WpBweCFpOcVReTnAABqG6SFriQd5DPRCidhNpCUCIhLxm9ZJgsk6VYfrqAPownXzLo4uPBbNEx0dJBkwE0HXXvMitEZEmW1I3uGJKh/mPeRqb5ESRpgWGSduCdL/H5JkkLjqSTnfu3TJ/JA5MHJg+s0QNT4LNGR01qO3rAhNRhLDV59XQPEAQLSZace0kWJ71SPz1fMvB73s6XRvcy0aBmbX9okAz5MaWV3QOaZJAlaZNqspgu9cN2kiYr9ZOk/l/8Y08qyRKdZNAjTwY6GXDnsS2gUhc0KPXTcSU3zF+SFvD0BvNBkpZM0mRJFtLdh40x/TsTPTAVPXlg//fAFPjs/9fwTG+BSUslkrQJa3k6SXHeBpjAPJsnSdvacJYDOCwMrwbkzt2Qd4zugEdnDGSCHoAvvRzkwyMf03gAfwxs4XfQpi7H6zQ+XSDY4ZNkqX/4bKNDkgUX6BsSySJvnE7S+hfeBJMHJg9MHlivB6bAZ72em/It8YAtnz7BE1jVSIIsnnp85JFHtvdnffazny1f/OIXi/dlwZ///OfLeoGNMXQ7nbc83fm7wj3frnC3s1zPe8LIYE8jFvRwhImdX/gqGXxjFYtsf4Wp3pMHJg9MHtjfPDAFPvvbFdsH65ukbWGZ1Ev9mOCBszx+Fv7617++vSfLAwM9c8czdB760IeWhzzkIXscvI+r20V36Dy481bDdHYFy/OO9T1k0bOA/uqv/qp8+MMfbmeXBIWgB0FjnAxBUHXd9Dd5YPLA5IHJA3vZA1Pgs5cdvBHMJ8PB1O3bt7etCM/IMcl7orKHCAoS7nGPe5R73etexesI/uRP/qTc+973Lh5aiI+3Fuj5d6ZLZyUY51lJvpw31l+Jpq8NAE0HBn/6p39a7nOf+5S73e1uRYD3+Mc/vlzjGtcoDncLBm1/9cBnI/SPnbUxmYK+nflnkk0emDyw5z0wBT573qcbzqKtG5O5cy1J2qFfqz/nO9/5yo1vfOP2igmrPVZFYCshAgKvgbACZIVkJaADuqzT8Bi6HF6NT7ZWYGM1XbLVQPsEefJa8fFkaU98vt71rtcCQsHg8oDHylipn+X8ytpQf0majzZUo6fGTh6YPHCmeGCvBj5nSoumQs9wDwhyFGpFQxBkMrey4QnMDvua8HsaD3g1gScmrwU8MHA1PatLY5l0hzF/T9LL7fc07AF8niitPPXWVm0X2PCTALH7iM8mmDwweWDywOSBM9YDU+Bzxvr7gC5NgKOBVn78wkna4V1YUNRpmJ5goGP0GPD3FIztnl6612m5HfxkeNaMwIa8t7MHOwIfQC44lGcjAx+BjeyDqe0HvAemBu6DHpgCn33wouwvVUqWbk+YzJO0sywmND8Ph032Jv+Ok7TD0EmKT5K2zZEs4uV86Q7JUr3OXw0ni/rJ6aeVkyy1gweSga+t/KH9Ar8kC08jtgrWgyJ5QBJogskDkwcmD0we2MsemAKfvezgjWDe5J6kBTMme5O6VQ0TPpn0GPAORNDG3q5SP0maTwRBAj+yMvokaQEfPhiJJvJA9cDUrskDkwfOdA9Mgc+Zfgn2/wqYtIGJX2uSLBxwFgiVXXySIQBI9m+srR00mU8Ef0AgiNchSScnPHlg8sDkgckDZ6AHpsDnDHT2gVqUyV7bTPQgGSZ1gRBI0lY2kpWxvAcCaLv2wkCbkrQgkI+SlP4hn5uba+/3StL802UTnjwweWDywOSBveeBKfDZe77dMJb7JD5uMJ50kja5S3fAP1BBG3vb0EC6Y/QEkwcmD0wemDxw5nlgCnzOPN/vWPJ+yknSVjWSYeViPMknKRvpkyy2N0lbyUkGvJH8MLV18sDkgckD+6oHpsBnX70y+1G9krRfLNnmAUkWai8ISrKhAoAkC+1H8EEH6TEkWVgRG/MnevLA5IHJAxvRA2dEm3c78HFQ0+RmIE8WB23pDire9dD0wZim23md33Hn08FjC6DJxtB1yNBd1ml4JRkeIN8Z7Eqn16tjttRBPjA+1NppuvTI0V0fjdeBTgc6oKc7lgedZCH4kAYr2cFfD3RbK2H2xvyV0njrgbHd/YXWzrXWdXd012pzX9Ebt6330143MtDTvW/T67wJTx6YPLDxPGBcAOOWS4Mx7/TQuwx8DEhAIX6S6xkkns/iJ7qdr0JJ2rf6TtOVx2SP53CndJK2LVLmPwY6Omwt15MmZwskabmSAZPLBzoNN6X6T5nJoJuklTvmlfpJ0uqd7IiruH0bh1cCtvghSRNrh/LxYXVXN3w0JTJ5uhwvGfKT0SPDH0OSVk+yrpMMPHrKIUsiuQMkafmT3cc7GFuBoe4dkt0vI1k5zwpF7ZesZOX2JYv8/bJhq1Q6Sbvf+oMrjRv6p76r/ydDu8uyjz60jDUlN7QHpsZvVA8kafOv8YIPkhTjCPr0wi4Dn2RxgDK5msQ9lt8AJhjxhF5YMKRSQKXgs5/97OWc5zxnOcc5zlHoGNTwYemzne1shQ4M2GAPaKw0PnvAwCnvWc961uLpwICcHrvdlvzss4EPS6MBuoP07gDbXZ9d9ZLWTqCt+EA9z3Oe85RznetcRR3VF18b2OmgLniAnjQ9djt0XXJ24c6jL80+fWnABsDbFdBfDeRdTYZPvhqQ7wpWy7u/8fv12Bne39q0Wn3Xck2NF/o+3X6f8A0adNt4ve+iO3/CB7WBfvLD5IcDsQ+Ym4DxYQzaKm2MMNclafNnkuL1P+a6JMTrhpm15jSICXj+67/+qzz72c8uf//3f18e+9jHlkc96lHlr//6r4sXTgIvZnz0ox9dHvnIRxYvbHzwgx/cMP7f/u3fNl156HphJUDT9/JHaS+xBHh0YTp/93d/18r1Eki6ePTReMqTlpcMJpP/9IA6dGC320LzgbK9lFJZMF1t9dLKBz7wge0N3XjyydP9xSfojsno0AXo5aBN/cWeylP2OF+ne77V7HT5WjE7qwEbyl0JyDYKrNT+5bwDxRer9YXO1zf1bfcBWr9929veVr773e+W173udeUxj3lM0e/x9WeYr3bln0n+yDa2Tn6Y/LC/94E+VvR2jNNo8735jRz9zGc+s/z3f/93EYdYBFlr7LKS3poDH5mtSHi5pODnS1/6UvmP//iP8tWvfrVIf+1rX2v4K1/5SsP43/jGN8o3v/nN8vWvf73QJwNkPQ8defE1quvLQ+8///M/mw18Nr785S+3xtOVjx6ZdAc8wDagpzz2ALqD9Gqwkk7ndZvqpyxld8wePt63v/3tBX/0vORobUHD2q+u0mTLAR8olx7bHStXfkA+hm5H3p1B11sNn568q9ns/J3Z3p9kvT07w/tTe05PXfVN9+VnP/vZ8p3vfKd861vfKkcddVT7xvbjH/944Z7Qd+n2Pnt6ypzyfrWNx5MfJj/sD31g+TjZ69z55jNjg3HkC1/4Qhszjj/++GK3aa8HPkkWzoZYYrre9a5X/vEf/7G8+MUvLi984QsbftGLXlRAT7/kJS8pAO8FL3hBef7zn9+AfMwjYwfQ79B1Ou56MGAHsCtND3Q76A700B2j6Z1eUFc2n/e857W2S7P50pe+tPnluc99bsN4HbqOOqi3+qPhbgfd9VfD3U6Xs6EuPd3xWI8O6LIDA7+49b+pLfueH3r/hl/2spcV/ftud7tbudSlLlXuc5/7LIwHvY/C+ieYrue+dz2nazJdk73dB9z7q4Hx4SlPeUq59rWvvfAjHosx64VdrvgkabZtdSEudKELlRvc4AbliCOOKLe4xS3KTW9603Kzm92s4Vvd6laNvslNblJuUuGGN7xhOfzww8uNb3zjcstb3rLJ6ONf97rXbTbkJWcPyIdH/0Y3ulG5/vWvX2D5fvd3f7fc/OY3b8WJnz0AABAASURBVGXRI5OHDF8+tvCVS4cdfHUF0nTHgL8ajPU6zR7bv/M7v1N++7d/u6DHoA7dR+onDaunvICv8LofbnOb2zR/4ne9Xt5yPJajlaXN6qMdXV85aBh/Z0BvZ3B68u7MLtnObE+yW7R+sa/5wXXbGbhX9Tu4378GrfOd73zlale7WmuT/HSA+2dfa+NUn32z703XZeNcF3NkB3PtBS94weIcoN0n8ch6YZeBz9iwJaYeAFlqSoagKBkw3WSgTzzxxPKRj3ykfbOzt/9///d/7Vcelq58AxQ9WsKSh032ABrg/8///E957WtfW2wFKft///d/2/aaA04//OEPy2te85ryxS9+sZxyyinUS5Ki3H/7t38rb3rTm4ptuWQ4Gc62g9l+ZUJZejkoAyifDO4gDchh/A996EPlla98ZTnppJOYbJEomfpq3w9+8IN2Kh2PPhiX77zDK17ximJJj10yuozRReNLw+qPD8g6tk0gUv7e975X6NhSsFxI3oE+Gx3jdxoGnYfugKd86Y7xAHvqDJN3oAd6uutKowEajGlp+QB6LbA8f8+zOzZ6Hnhsb0yTrcdmtwEDvnKN2FsO7B9IoL1j0FeA9uP39idpq8oHUtuntkwemDywex5IhnEgyULGZJE2Xhg3HIhOFvkLyrtBrCnwSVIUJspSeKkfdEU7DFgqlgwByIc//OFiy8f2jyDHoP/Rj360bQHZ0nEOho1uW150MjTKnt8//dM/FUGOIMbkLoiSR7DhfMBPfvKTVjd52T/hhBPKG97whhaQbNmyhWqrY683DJpghX9kBmfYAA2oJWl2kgEr653vfGd5/etfX5TDH/0k+uc///mizT/96U9bMOSUejLkS9ICQPad/xH4OK8jzQYQ2CWL+mRAmeqD1l6Y/i9/+cvyuc99rtj/FBw++clPLoK/JGX5Rz52YDI2lqeVMeZ1PX7pfPkAGcCHAT32k6F8MjbJQJLml07DY5CX7Q5kq9FkgHyMxzbw9wT0MtZjS33k6zb4BN2BbH+CJEvuh2THtL4JtAset1Uav4N0MtjovAlPHpg8sNseOCAyJGntMGYgjA+wcbTzpNcLawp8uvG1FJgMFVZBwYrVGCsRViGOPfbY4pDSySef3CZpk6HJ+j3veU87wKxxdN///vcXByCd3japs/Xxj3+8vOpVryqCqQ984APFz9idF7jABS7Qlr7UUX66yj3uuONaQISfpAUbyfBzOCs1VmSUI1D62c9+Vt761re2A9hsCGSOPPLIVlaXC3IEa4IVZai71SUBmDydV+pHvfFNbtr35je/ubVHMOIsjiCwqrXVGXpsKc8KliAoSauvoO7Vr351C6KslAmg+PPIWrePfexj5Y1vfGN5y1veUi55yUuWq171qs0n6ik4/MxnPlMElupvRciJeG3m/1I/ylQfARM9AaaDqIIu7eHD973vfeU5z3lOecc73tGuV5IW5FllE9i9613vaqtq+oX2w6AHr8rAr8W1Q60Ow6uvYFHdBaho2C99OuABfBgf7mk0wGcHDbocH00Gk4GVaLpdhpZHGtAHaEAO0CvBcpm0lceuy9anPvWp1i/5OElbEeSfZLhv0BNMHpg8MHlg8sDe88BuBT4rVSNZOmCb+ECS9o3w4he/ePmN3/iN9osOk7pfePzmb/5mG/w990YQ4KetJlmBgsn3CU94Qvn0pz/d8ltFEfyYnH/+858X219vf/vbi2BFwCQtUFGm+vWJ1uSLB/DgX/ziF+2QpZ+gC6Ie//jHFxM+uTo88YlPbGWyLVAQIAnAHKry831ByH3ve9+irg56K0OZbMPJ0OZkwPja96QnPanc6173Ki9/+ctbeX6qp53yKNvBLTr/8A//UB7wgAe0tgk87n3ve5dnPOMZLZ/HAphE1Ued/XSfn7oPBDvqbdtMQMYvyhC0+KmwLUP1Z1+7BFDa7yf3fjIoIPPTY34XNKqPnxH+y7/8S5Hfz/IFdP/6r/9a/t//+3/FdiUddTjmmGPa9dTeJC1o065SP8kwudv+0z5l8D9/82mnpTv46SKaDKABPkB3fk/jjenl6bE+vQ74oNcLlrcDvU7TAz29HHdZzzNOP+5xjyv4frotEE1SvVOarxB8B08weWCPemAyNnngAPDAeHwc0+tt2ukOfMYFq5BtjiSNnaRc6lKXKle4whXa6oNvux5IdLnLXa49mMvqggnSVpZ8ghxYoGMlhBE2rXT84R/+YXGw6SY3uUl7ZpC8tnUEQ2zQBYIRgB7z2RGEWHFwuFog4AC0YEBZeOpnVYKeFaqLXOQixcrJv//7vxdBiG/u6ve0pz2tTVhJ2oMZlQWUm6QFT9JJ2k/vfvSjHxXBnucfeXaJn+XbpqMDHFAWeGgjvlUiqwNWZx70oAcV5fGb+vGNlTOBl2cWCV7U/+ijjy7q9kd/9Efl0EMPbYeu/+AP/qD57La3vW0LVAQ9ghRlKNdWHGwL8aEPfWjhTyta2vzBD36wOJhqFerP/uzPilU6Kz1Wxs5//vO3VSgHsvlGsCVoTYYgh80kzUf4/KJN3//+98tv/dZvNV8K3ASR2nf/+9+/wOonwAJ40nCXCf56Gg+oG31wv/vdr9lB05O/0/TIpQE5DPC7bsf46A7SoKdXw8t1lAM83+nwww9vK5vOfpX60T+Txf5SWdPf5IHJA5MHJg/MeyDZO+PjHg181NWJa0FJkhYUeHKr4MdKj5USwcRFL3pRqi1ASIaGmQRM3LBAx0RvO4Cip7ra0jKBsmcVKRnsK48eENzID8uHlwTZAhCrJYIGk7pv6w5fO2Bs4rbCY3K3VSQwOe95z1tud7vbFYGGwEUg4hu7gMjKlS05KyC2c5SjEPXvZUsDdYaPOOKIcuUrX7kcdthhhY58SZoPLn/5y5erXOUq5YpXvGILCMltZQlobL0861nPas9CEdwIVpK0X7sJlPgyGeyw6VczMP9d7GIXa0GnFTE2rJSp83HHHdfKVY4gxjbZpWqA6qnTAhVnq6wIXec61ymXucxlihUhgSK5tguOrPa8+93vbg+ks5pjSy1ZDHz4BAhmkyEAdB1N/ne+853L7W9/+3LXu961aMNd7nKXcsc73rHAd7rTnRr202c8gRx9sq4LC+rwu7xjPEAfj72eVh7eGMjoKA+mgwfowYAMoHcF3Yb602UHz6+Z9AU+5nsgfQbCmV5UMvRVFRm3Hw3wJ5g8MHlg8sDe9MAeCXySxcEsSXu8tEHMBGzyM6GbNB36NcFe+MIXbhO8CQAIdEyKVjHkMelqNBuAnJ7J3DZODybw2Af0YIEQG/KAzpeHTNpPxvtk/slPfrJY2fBqiStd6UrFFpjtIbSARD0ucYlLFKsC8jicbQvJ9p1XZLDX66GMJLI0SLJwiFfdkrRVEHrq0oO0ZOAL6pLBf9og2LMSI0izleVczaUvfenSP+zwm3bisak+6qU8gZLtO6tcgjhbbMoQjNCjf+5zn7sFQXhJWv3kFcTByhD42R6DXUc/S7ZF5swQX1iJYUed6bOtbaV+0ElasMdPSdrZJnLpDvTQyoVr1pan8/EAPpBfeeqIBkmav+kJvse2xnnI2JWHrjqzhYaBvOSALhjT0suBnA14OShf/02GgF29ldv1k8V+Q3d/B75ZSxuStP63Ft1JZ/LA5IGN54Eke7zRM+u1mGTFAcuAb9AzsJuQTSAm68te9rLtnV0O4hrw8ZVNx4Rge8VB20984hPYbQJDsGMlBi0wcvbF9oq0iZscDZtETFqCAVs6VnFsE5n8naOhZwWDnpURZ2UEA7YeBFQezGhFBX2HO9yhrRIJcORzPkhwZNtCEKQu7CRpwYI2azseusx/tFNaYEEG6KlnkqaVpE3yeHQFfve4xz3ao7mtMMnjcf7awxd0tJ0fk7QtKoZM6ElaPnoCH1uBVnVsMVnZsvqTpF272dnZdug4GQ5997panbKtyGe2/v74j/+42FYjtzrER9rvkDl/sKtNydAO1wKoZxJVa+WpLxv4/CGPdmivw+rqzwcyWJlK0q4BW3SUyRf6C1vyk8FAPrbR+pV+IA+b/KFs5eDTYwuwpWz56eIBOmMgZ3vMG9NdzgZ+ktaPuy1yQIaXpPUdbSjT53R7gF9Xg9NtfB8z0Ns5rlbnwWP+RE8e2F89kKTNjb3+yTCf9PR68W4FPsmuC+03XZL2AlIrPLZ4TJjXuta12sPLBEICkCTt10gmVs+dMYnaMrHFIsiwimC7xkMTbel4+KCAxsqHyasHUyYtkw0nmFCt1FhVstLhQLGzOX6BZAXF4VVlOfditceWie03qyS2mzwE0IOS2DBp/t7v/V47k8IW2oT19Kc/vU1otty0z2SIr3yTmEDDmR75BRB0TLh8Q0/wh09POVZR5FMHMpO0FRrbL37ufu9737u9lNXKlDz8AcujTPWwQsUn2ujsjfM4DiJriy2zu9/97sWqkdU39UrSttZcB/WytefslUDEio5roR62aH71q1+19wPZnnK2RT3vda97tV+UqdPVr371toIngFAf9mCAToZ+I/DgK9eIH8hdN0GKYBNWN1txwDZjtwkLPuXxazf1xJMfxtcPkjRfCfCcKxIwqYO+REdbelAlrUxls6Fd2sy2OuLR6XVFd0jSgrlkEZO5JiBJC2qUzRYMyvyn255PHpAoGXzDHxqYBFqAZGl6QbATgg/BTlQm0eSByQMHgAeSxfEhGehkwKe3eePA5/TaavkNciYjE7PVFFsiJjMTpiDEpGoyNgkLPug/+tGPbj8n96slAYZfMl3zmtdsT2n2gECvyTBR+GWMfOSCqec+97nFyowJq08uynXg973vfW+xZeXMjp+tW70QeN361rduPwP3U2MrFg7I+nWZCfnQQw9tz+XxKy6BC56tIVtcfvrtvI2f0wvM1MeBVXWQTzvUQZ7f//3fb2UIRmyTOR/j6bUmY4GOLSJp9fFIf0+wlY9fXv3qV7fHchvc+7kcbXbGSN0FKs7XCDwEUyZlwZoyDj/88PYLOnXyayx+9cssB5TV30qZX4EJYEz46uFXRknaoWMBnXMpSYrAx7VQrrNZtty02ROi8YB6CSQFmeqvzq0T1H9JWmDALzW5QCeRbGn2gP5CT0DiHJLra/XNgW8HvLVRsCrtALZrLA8QpJAz2mn1YFdAKRikJyjSD11PcvqulzLp0Xd+yS/YBNYCL/nUC2gfnAz1l393oZe7u/km/dU9wKcdaCVpfSsZMB6gA+8pYA/sKXu7aydZ2r5x/iTj5ERPHpg8sMwDezzwYd8EYVCwqmGryORjJcJKj8lHoCCwMIGZfEzghx12WFuBMHlZwZBXPqsQvq0LGgQo17jGNYpfiZm4L33pSxdbVsoCyk1SrA4JEARHgg+08myRWHVg22se1M3kZlKTX3lWf0CyOHiQC2AEYCZO5eDJbwtJG0y+eGTqpG4CMvrqoe70TLCH1bbyh3apn9UW9eAXutrGFl9YKaPPV3jsX+p/fon/AAAQAElEQVRSl2oBDjl78vOJ8uhIy6OdSdoBZWn6ZMpEC8K0Vd1N/vykDq4hfyhHMIbPrjoCNvC7HbryLIckC5OQeidpKmzJA5TN79oswLL9qAx9wMFzZ66s9FipIe9PALeFd/TRRxe/FHNN+cHKjQPsDl/LI9hhS3m2M/3E3zYd3c5Hq5R6WBW03eq5S/TJ5IV7XekmQzvQE5yxHkjS+tRqpbpOYxjr4Y/T+yKtjh32xfod+HWaWrgRPLBHA58kbQsoGc5m9EkDBm7o7lQTDR5s4oIBXpJ2AFZaniTtOTH0AJ7JKEk7A5JkYR+QjA0TWzLwux08wAYePXZAklZ3vGSguy08+eSRVxrd5TAbnU8XjQ/ThekIfvABHlmpn2Roi7xkdMnoSHd+VV1oaxLJVu9G1H9JmlyeZKDZke5Q1Zp/ezpZqqfsZLBNt+sJlsjUCXRZkratMw5uSv30fGNc2Uv+yNgStFilE7Q6zN1/Fm41S7BMLxm2TwUlVsOsWHn5pRU9gbGtSyuE//zP/9wevOiXhPJaSbTaCPx0X2DkOvCLNgmQ1J0dK5ICUmfNXGt89dPuJRVfIZFkh0k5GXhJVsgxsXbXA/oB6PmS7ODzLoPHuiul8fYH0A6ws7omO/fFzvIeKDI+Wg4HStumduw5D+zRwEe1kuHm8w1eB0yGSbVPHCYbfBMK6Hx5ARmMb1JC47GHlkcaSAMTE0wGkqEOSVrAhFfqhw02k7RgQRlk6pSkapQ2gbONR56k8ZMs2ErS9EyedOiDZNBlE5T6IadXyfaHr77sw5iCGpgsGWywB/CTtGAmSRvkux65vMkgVxZIhjS5/PTRSSQX2q78ZNBtgvqPHqhkK7PT7OIlaXVIItl0GlH/0QWVXPiTBsqCuyAZ8rObpPnWiowVqAtf+MLtKdS2FP0U3AqavMmg5+yOa2nVyUrQkUceWTxewFaeVSLnwqx28bGtLNuHVoKs+uHzmfzKFvRYKRP02N7ycEarY4Iotkv9sFNRu+bJUG/p5aCOYMyX7jDmT/Tue4Afey79aQxk0jCdTsMd8EHXQa8GdMBqsFq+tfLHdnv9xjx2lqeX83o+mC4M6E2w6IHuG3glWNScqI3igT0a+CSLk4JJxYSfZGHCwDMJJ2kT3f9n77/jdUuqOvG/Pv3HDGIAFAmDMI1Djg1KktRNjtJkEIEGHHLOmSYzKDQiGYQWkCBJQEWC0CQFCZJBUEmCoDiojC+Z+b1+L7/Pu+qu5+zz3Ofce+6593bfe8/er7POWrVq1apVq/auWk/t2nu3xSFtEoLJo5P0yRWvYCHa9ZDBg5N0PWi8tjjUsUBdFjYQJEEuwSqAMnURKAuUhQmi4SS9DnbJwzcRKl+68YE8GLTFkYx6k/T2yFfnIqvbJ00WxkvS+W1x4AH5i2R/JxI6GbqSgYtHJhm8ZGDlARm2kkEn6fUkQy4ZmKx2tcXBziQLqi1li0cHSMaj2Um63PQf2Wl6lZ7mCz6k1c+3dOsjq0BWd6zmJOl2sM/tOLKCHJvhlXe7zMZtgY73MAl0BDjk3da0Idr7iTwVyBfykhH0qdt+JhuhvbzSCzWVF/wIlNnTFgfblF2Q89+Z7AF9NK1SWl/okwLpAryiyUqvlp+m19HKFZQuGK/k0aDS28FTefQ6qHrkTXVKF5DRLhgUH56W2S30unbzy1ZQ8oV3i5/mdrZ2SAKfJH1i51CTRBLkWp580AUW/5L0wKItjjoB5QNpGCTpEx9eWxzFW5C9nmTUuZouuWTkJ+krHkl6vSZGk6gBpO05qoykPIBWd5JeLtnQR14eQAN64eIlQx4fVF4yggd14LXFkQzZZGA6kvR2lgweOkn3i/JtceAnWVBt02qM/Kl8kq6P4DRPebwkvXyS7i885UGSnoc3hWRDZ/GTdDJJt7PKJyPN7+UPT9UJZrzaQMDjLdFeRyAQKRvJ2/fjMXt7jOy9MrDR4Sk/T97ZJ+Wlim55JWmeOrNp22qPzek+y0FeOQGWDdT2C1lhssHZfidgJYk/BL1kkyx91ubjiPBAMvokGVh/6SswNRAfTHlb0eSAfLiATlDpyocPBSTZlppp/dsqsIuF+Kr6DAZ4BUeAa2YTzgIP7Djw2erESTYu3iT7nCiSbGpyki6fDGySJJBsTuOrXx5AJ0F2SLLUgyEfVi4JskOSpdw0Lxn8LrT4l4x0kkWq9QkcoQycpPOSLPW1PUeSTiWbMabyyQY/ybJ8EiIdSi4ZvCRdTmYSaAnJSCfpMkl6Hh2dmPxbx5tk79WmJF0nGWVBkk1ybXLwO0hGoCRokZ2kB1NWaqQFNQIQj+2T8Y0r7y3yOL5H920Mt5LjsXx1KmOT81e+8pVmk7M8KzpepvjBD36wf+tMvW6bwZ5k87kPK0j27QhqBD7qNRB64s2j855Q8ySib4h5Mo9+L6xUZ5JlO+lsa45kwz+VnaTITbh0wGzYlLlLEtpeTdXvReOXT9Bgmle0fqlySfq5aSVPvmBVXhLJnteJPf9KJxl1SQM0ICYNk0En6QE/GpQcGekCaXmgeEXLw4PxphitTfAUqk3KsUUerDwM8JLs1U78Iw20AxwKu+gB63Th8w2fWjUmkwTqe0M7Mf/blR7YceCzL28lWV6AyaCTzVj5ZPCKhoETFqDBlE42yshLAnVI0utN0tPTf0l6Hl4SaBMkWebLSAJtgiR7ySSDlwy8qcAikWTxf++/JJt0lUSSTiYbOBl0z1j8S9LLJpvxImv5l2zOW+fDZMgsCy2IZPCSgRes5YSPBsnISzZjeetA3clY2UIDQYdgx4BkABeQ+F6ax+995sHqi0fq7bkRwHii7tRTT20Cobve9a79m1yeqvO9Ly9XdJvLO5mue93r9u+i+RaYR/7VZbO0Vwd4Ok1Q5T1H6hN4CYCUsVnaypBVIU/i+SyG1wF4rxJZ9pqADKTr2oinLoAGaG1DJ4E6JGMCpQ/DwAzvFuAXUO1Flw/QxedraTD1IxqPHBmAxhPwoJPxUs4k/fzVh21xkAFJlpOffqBzkd3/ktE/EuxyjiSDlwwsL9nQIV06CuMVJBv9j1c2k01GnvPxxz/+sez+w4AMW517sAy2wABfe/HIagc+Gp6h9feL6XtP9PJhMvqM35Lh92Tg2V+7xwPHnRlNTc7aEyvZXH+SHjjsr+3J9uT2p+doya+BIRntlgZJDqoJdABKChuk7alJ0jcyS9u07D1BXrbo3Ul3utOdeqBjk7EXWlqFESx58uvud7978+JL70Nya8vg71aXt2oLjLwA0iZnqzwCGu8h8qFSAZSntkwOyphsbJL2Tim31NhhkLQRmqxAi90mKPt9TDbS2gHQq5Bs+CvZPFGSrXIm1STLSU7eboBk+Icf9IM2J+kf2UWDJP0aTSLZ6ZJP0tNW+vSJSYyQPgL8qh+9JgNfuaLlFy8ZepRXBj9Jf+JROhk0XdIF5OiE63xAy4dBMnQnkex9jNDeJD0Ya4sjGfkm5yRNe5L0lSW6S6dyC/FlsMZmbWEbkE8WTzmyOwHtAlUWXYBXNLwujbc/SNL7b39y28lPNutiF6iyaC8l5Z9kyPKT6x6PHBl4ht3jgePOrKYm46RLDg/eXzuSdJFkYIkkB3QBJkM+ieI7BhdawVZKknTbkr3xVmW2w0/21pdkU9FkDLybmDtIJFm2QXEDjYHZwGOAd8tJkOEWljyblvH5RlBkwJIvQLEKQy5Jw5NHjl7BkNthNjgLnuhHm0y8/8htLHL46pBn4FMXGXl0CYjUJY8edbKxVqXYyH7yU1AWFA8NkiwnOGVNUG1x0JFkQbXlBLfFZNVljtV/+kO7+Zu/TObaiuYvNF9JA2ny/KgscCtyuherdHg56fve977++RYv23Tbkk7lk/R+ScZ5rg556qCbDnRbHGj9b6O7dzzJVy+oMvBCdBncJBt9W3nkq2zJ4oEkfWXC+e2lq17rUOc325L0hxvKJgH6s571rOY1Dc5f5yyQT5860VuB+oF8+gEar0AaVBqWLpAuKN7hwOrYrl6ySfqYo4w0X7iG3Rr3YlovacUHzoWSk55h93jgTAt8jiSXJuPiKJuSfafJJYGWkGxOLzNWiCT9QkwGlp2kD7wGqWTwk8247eBINutI9k5vpTZJt6ktDoMB2woWrG3/JVkrS5eBBjbQGrAFNyY9BQQzfsELOJL0icBg7iksgY1HzckAgYxH0JOxSkCfyckTXn7ZAwOe+qz4eFmkfHImH3Un6d8pM7GRk882mD3qJC9NH1vwk/Xtk1eQDBl+BPSqQ740G9BJ+rmBB/B2CyTpqxd8IQAtX+s3oI/wCvingD+dN84fbw/38WNpfaUcH9og7+3leDau+9SNPqCDjHMNlk7SH1hgS8nQJ58tzjdvgP/ABz7QBCdtccgnL58OkKSvWtEtD5T97KBvUbQHu7A8MkBaO3yPz5vZfRA4GeeHuugno82COra4Fpy/+OwG7IHxtoLStS4/SWeTKcBINvjS66Dkt8JVZjW/+Ovw/mTX5U95rls+smJ8uctdrj3/+c9v3gJf59y6Omfese+BYz7wSdInl+10ZbJZNhnpJNspvkkmydp6k7350wu16E3KKnGYsbqriq3oyj8QTBcw0H/xi19sfokXePeOd+i85z3vaTYhG9C9oRkP9oseTd4vYROQDcywJ7QAOeX98vf2Zb+aTQ7k5dskDdPx7ne/u8lTL4z3zne+s/PowAPqVB4G6lAWyC+QN6WlAZ7yyqGBiY3f+GGK0bsJnAtAAJOMVRft96vcygo/6d/PfOYzPTj9wQ9+0Hx7ThCcpAlm9ZkyJn+BifPG+eNN3gIJ+v3SJ3PiiSf2t8LjCyj0uScGv/CFLzSBBD5QRt9YUdFfzqVPfepTPZgRCAuA6fOqAzp8XoWMt4QLarwV3Lkp4GKPIF4g4v1UzgmvTHD+C2SSEfjRxw/aKM8LO03Knm4sm8goI6CqAMpnbuxNYzNQPzm64P2BMqsyeGCVL73Kly5IQmTHUHp2rGAfBflFn1rl9cSnF5Ra/VMkOTi76Zjh6PTAMR/4HJ3dcnBW10AyxQen8cBLq1sp2MDjNpKVF+/Y8d003yjz5mXf3/JtLL/EYHkF3rJMDiYrXxqQwcd76Utf2uTThQ8qD7/y1VEyaPzSRc5boGEw1UGWPqA8XEC2QBm0vLKreL6f5qkznzixWZtvapLiI+ndAskIdpL0lRbnh1UKrxWwF0vQ41c5P7q9ZLXGh4Y9udcWB2xDO/8JCASjAiZBh/70Zm6/8hei/ceHb9XRLbDyegT6BT36SBkBBtkKOHwTUKAs8DrttNN60CVPP1l51JcCI8GJN4U/+clP7qtXvpcn6BEYqVPgK+hxngncBFS+jSf4EhABOpM0gY+XcPpGob1s9Ajo3PLSFm0FSfotNTbzGx4dVjbow9OWfQH5giTdR5UuPC0/5SVDXr765KELkpGf7I2nMkVP8aquyks2dBWvcJIiN+EkvV38WFG6/wAAEABJREFUQi9As1ngTDgJNMNR5oFDYe4c+BwKLx6kjiT9Ik028EGq3FHxZKP+JEsdyQa9ZG6TMOAQ9c0xk5VHxh/4wAc2m5fvf//7Nzy0CQ8fxltHe1LrYQ97WCMDyBRIKzfF8tQBe1Re0OFN0FWfPPImo+JJ06MuNL58ND48BbwpyJOGq6z0fe973+YpMfsMvBmaT/gGoJOd+1j5ow2S9Fs+2i/oga3oaIcN6vrMN+GsnAg2gMmenAlMoGASM/H7fp8nAPmYjHc4yRMEkBfwCCAE3YIVryzQ9zavu3VlFYU8cOvMSs2jHvWopt+trLhVZuVAXV6f4Dt897nPfZo6vRzT6pEAzAsy2eydUTbmewO5+pS3Ad+me6s0bsmyS1u1Rb0CJKtPgmJPHXqRpuBMnWTJ8JP6rTC5dWO1Cw+QIZukB0bVdnXIA2hQNAymPHTBVnl0l8wUk5cHF7/SU568ZON8J4MH0NqKVqZAWp500VOMlkcGDSqdjFuQeJ7StDKnz+XjzbD7PDAHPsdgnyc5SwOpZNQ/da0J4frXv37zZJUJ6t73vnd/JH2VNqFMwePsgBxQTnoqg8avfNikBMtDm6BMfj7mamLFV+Ze97pXgwFelSksH8grkLcOpvnKAHph8uy+4Q1v2DdnG3ST4ScT1tRXu4XmA1DttbLhhZSezrMp3Qsqv/vd7/b3MskjR95tiySSDe1JQOV82FawYWVFoJIMGbepBBiCCR/m9RoEry24y13u0k4++eTmlhj9gherS1e96lUbXc5ZTxgKZNQrqML38V6rTK95zWuaYErAYkXoOte5TvN9OCtC+D61IihTp3dFPfOZz+z76GywZ49+N1ELhMh7eaZbo27V0kn/NKgxWXv5pmCKTnUqzxHsS9L1tzWHfDCVJ4ZXkKSPG8WHVyFJD1jx2V9lpYGgZVqHfHxQtHwgPYVk6MZbl1/80iX9n//5n5Ld7mkaTQcb+ZKQ/vWaCrfE3epOgj3DLvTAHPjswk4/M5qcjEElSR+MDUTJBm1QSoZM28+h7BT2JV5yZIo2YXnTs9sNbmG4hSCPDYXRBXjKHygk6QNwlaOndMIGYTDNL3o3YX7R3iRQX6FIxq9y+1gwBS4mLEGLlQ2TFh/Ks4JCh6AgSd9wnKTvB9LXApkk/TZaWxzK8rtgg44k/Zx0S8wqjYCi+J4OrJUnugRCzpu2ONRnBcpTYs4hr1UQnJns6feuKK9ZEOxYrXnFK17RrM5YZbzjHe/YBCtWh9z+ZL8ySZo6BEwnnHBCE7id7Wxna1aM1GslKEk/r5I0t4sFTmyjg93qZ9vCxP4nnYwynbHnH3mkMuhkQyYZQcc0r+yDyVfZJMh+e09eTyz+JVk+fUYPqHw2lY6FaP+rNBk0+SS9byoNt8VReQuyB17JsCFJ903lly5yfJKMfOcRnn5zfjinpGfYnR6YA5/d2e9nSquTMegk6fUl6YOURA1o6MMBBkCDId1+UXvKx20NG2fRVX+yYZPBmfyhgmToTgZe1ZtklbUr0slGu5P0wEdf2Txsone7yUZzG4ut0Hmnknc54fm17jFujlJG3wpGbDa2d0dQ5EWV+l/wpJ8FNgIF72uy+fmNb3xj32Bv35AAhVySZnL0zifnCBs+9KEPNXt4rLDQY1XI/h2TpyBHkCJIop8Odtk4S4fbYWxz280m6CTNypRVJG1J0gMz5T7/+c/3dwe5/ea2qFtsgCydbXGon3+82FPAZfVK2SQ9ENA+MjZR27eEtpfFCpHVJLJWPD0swEbnuls+PuvCj0DwZSVL8EnejwXXCj302ddkz1WSvsGcz7VvYV5zO1G+/UsCDnXY46ROdQnubD6vtttzxTbBLf3y9F2S5lajFRl7npI0q3763UpeksYm5wKbgb1z5NnoGqeb7WgbxvlEm6yQ2RTvPDjppJO639g+w+7zwHG7r8lzi89MDyTpwY6JKNmgp+lk8JO9MVuTzfx1vCTYva5kTAadsfhnUDZYLsj+69qAizZomjBggyab0MlmXUmWepMouk9IskmeXqAOBZPN+Xi7CfhYe5P0oIdvkjGZ+iX+9a9/vQk+BBD22AhkvJXb99tMtlZUbnSjG/XAgYx8fSoYuPa1r91sEHa7TNBksvNGcMGCfWa3uc1t+mZletxOE0ioMxkrRje+8Y0b3SZOMlZXvAzTm8Htv5HnySD22fzs+3L25GiDCdXGa0GTtNtk7KFDwCEwIC+4EQxYiRJgWIliowCvzhE22ZdGDiTpT5dZDaLPpC6oSNJXSAQbbXGwSQChfvoFbYKORVYToAmy7BOStm+KXfRL4/MhG4BAg8/p0WfyproFSgJJZQUv6rb3St2uORvUXV/yBTOCTAGINLuU137665MySZqAUV10JSMQchuQjmSskKkrGU/GaZ9AKxk+kma7utHqqTayy0tJtScJU2bYhR6YA59d2OlnZpMNoOpLxiBTaTywmsbbKSSjDuUNbMcdN05vk5hft8kYKE2SJq4kffJkg0HSgF0DZNvBQQ+YFk2yDILoT9Kzk4F7Ypf94wdN1kcwn6GtqAhGvJH7Dne4Q38z90UvetG+EiPwsUfKvhy3jjxJJTiwZ8NnTvBOOeWUBluJEYzQIfCxx0qAIziQb+O0W1I2G9vwToZNSZp9OfLsRRO42A8mYPJmb0GM21X2a935zndubFK/J/3ouMENbtA33rORLeTtCVKPMuQFPYIobWaPVSbB3e1vf/veTv5IxrkhSGM7OcERkC9t9UcQJE0XSNJ9JlBzHidp7BZUkXMbz+dgBI50HX/88e3UU0/t14D2CyLdkmOTNPu1yYs89Q/f2ZwtUPGUJvs8fk+3wFK/CThdS4JPPqj3bfGbQI5/kzR73dipD9nl0zMCWHbbf8Uf/C5t/5Z9VvKTUVY6GX6yd1A/kNUudgM+uvKVr9z0h3rYKdCykkZWeobd6YExM+zOts+tPsY8YPCvJhm4DW5Jmr0WBm55eH4t2kTqF7CBUDkTF5yMwZSsNFwgDSq9XawMIJ+kB0Lo3QpJ+m0GPknSVyySNJOk1QyfGrF3Bq3fBEQmWhOfCdTtJSsn+tjTTUAwIUiiQxkBlAlbWXs6TOb6GDbhm6Dx2UDeLRf6kjT1Wn2xYkS3cwavJm0TMztMyCZRfHoEImw3YbNV3VWWLk92ycczQSujTvt26MFni8CiLQ7lbcR2jjpXyWoDu60qeWSerEBInrKeWmKf4MNkzw/sU1+SZtVKoKEuvmBnMs5JepWljzw5Oham9BeKCigrP0n/nIx+YZ+2C/LK/3xPnp4k/bM02qhNbEPTlYx9QewQqFgRYpc8Oku3VRppZWH9g+YPfSPw4gP1a7P6pdF0WUUSRNrXddWrXrW3R7tm2J0e2FWBz+7s4rO21Um6AQZ5RDLSRScbabxDBQZ2A7jNpXWbq3QbTPEsnxuIiw+vpvG2C0l2fVBzoL5KRhCUpFmVefzjH99vf5nES5e+lDbRoU1yyVi9M7GaKOWZ6KqMflQGmByVq/wkfRMufvFgQB4INACaftik7JxKRj87j9QrYKjzW/1uQakvSZ9gqywsLxnlyRaom264dGmbdtDFBvWZ9L2I7ylPeUqzz0h5+UBZt8CU1zZltUE6GX4WKJGlu8rC2gHTQZ6MND0wHhlYO5KhT36SvkeJXDL4ZLSHvHLy1EkvXgEb5QG8Smtrkv7UHj10KItWJzuVUQ+sLFAOTtIDavlk1W2FyvueBJptPna1B+bAZ1d3/5nT+GQM9El6hUkOa4Bg4DNAquz000+H+iBoAJRnMLTXwSZIE4NB0cBKMAnU7UsG3RmLf0k6f0Ee0F8yyiU5oHLHqjD/J+l90vYceFZDBD/Jhp+SLOVMePoqSQ+O2uJQboH67RoTIzoZez1MosnQJXAw6et/YIIEaGXq3ICl1aO8tDpgQQcMkvTgSZ5zB1aODcrRC5J0++kDzkvl2dIWB3qBlueVMuTw0IDtyWgHvkDL5lx7jdRFh/rJytMu6SQ98JLPRmXpYgNZMvLqGpBmP9vYQC5Jt78tDv5XLklfsVuwljgZPPnKla5pGp2k9xUZdZNriwMtHx/WrqIX2d3XbJJXuMrg0ZOM9ioHkuEz+VaC3BKzKsU/2klvMmTQuwTmZi48MAc+CyfMf8eeB5IxoPmF7Zeed6xY/va9HvsY7H2wtG5TpoHRYGowRB973jiyWmTCYpHJCpZO0oMZk9KUZwKThpNsmmiT0cdJeuCQhGiHZIPWp6DqIYAGyZCb0kn6ZK/OtjiS9HRbHPQUJOkT8oLdBAXOH2WSDZ3y6C6+8yxJn/zx254jGWX2JDtKNvOS9Hb2zMW/JN2uZDO/6mInm9riwAN4IBm+TNJ1FC9Jt62tHPJBMupK9sYrRfZKJtkWby+hNYwk3Rd8OIVk8JP0UvK0uycW/yqdpJdfsOa/XeiBOfDZhZ2+W5qcpNkQ65MB3sRsf4NNkD5r4DMUNlDa/2ACTtInL4P7bvHPWdVOPgZVPzpJn4BNTG1xwMCkBYMFe/knXZCkl53KVl7htjjkAzxYEAJXGk7GhIifDHpRdDlJJul1kQXk4CTNgQZJehk0ICd/ivGTbNKXbC6XjHRbHMmgkyxSrZejjx44SedrF16SLoMuSIZMkmHfccf1VaEkS1nl2+JI0nlJWh1JerlkA091J+llpjw0++CCZJSvNJwMXrI3XpePN4Vk73LJ4LU9R5Ie2LGn7TmS7KFmtFs8cNxuaejczt3lAcGMX7s2UVrZsUnTYGeglHZLAI9XaqA3AUvPcHg9UH7WF8lYecCT1hfJ4CVjQsJnUZLlpLtVmizQ18mQlwZVBg2SYG0L2EcwSZ/Y254DX10w22G68ZLsJdv2HMnedSfp8song07S29wWB/4CLdPJyKs6k8ju+XhJur62OKQBHaDoRVaXT4bPKy0/GfrwlAFokGRZLhm0/GSDnqaTwU+i+CZIBi9J11mZyUgn6e0ofW3lSDbkks30imjXn+xbZrXMnD72PDAHPsden84tWnjAwG2ghJP0gVMwJG1Smua1xSEPJFmkdu3fmdbwZG8/65uCMkSfFJ2kT1yVhpO9eXTIA0UnkdwWJEM2Sa/PuTItWDr3x5vmr6OTrGMvecnIT/bGyeAthRdEsjePrWCR3f/QyQhyVttFINmsIxnpZGAyBcngJQMX/6zA2gWmdU/TSXpfTvNnevd6YA58dm/fH9MtN6hb8YGT8dRJkr7MPR0Q257DBEt2T3JGh9ED5efqB2mgyuKhDwaSbLt4slk2yXKSTAadDFxKk5FO0lmCaUSSXjYZGG9fkGRTdpJefspM0pN8A3pii39JevkkXaLkk/Tgv+3nSNLL649kBEj7KbJXdtU5zUgyTW6ik/Q6k82YUDJ4aJCMdLKBp/UVXViZKSSj3JQ307vPA3Pgs/v6fPstPgYkpwNgkr6BVpAz5aOT9NYmA/fE/O+weIC/SzG6IEmfAOUlgZaTtXLdjWAAABAASURBVIkYgyycZClbPHx0QbIho8/lbwXJhqzy5OAC6STQEpL0zdZkiplsyCRZ2lj5cBKow7Qsmp2gZ675RwY7GTqkkw1auiBJ91+STXbQX/5siyNJvy6SLNtTOuBko3ySRYm2SV/bcySby+9hd0RPJ7b4N81HA6Lw/oDcOlCu+MmwrdIz3t0emAOf3d3/h7T1BhpAKWyAXQV8MJWRBngAXSC9P5jKotfJ1y/yaV4yBnG8dfn4BwLqrvYqh8YrmPLkgWme/N0EyYb/tTtJn1CTvbH87UAyyk5lk8FLBl7Nm6YPlE6yLJJs0JjVt8ngJwPLWwdJlu2f5tNT6SRFbgsn6TpLOEkPhtrKkWSFM5LJ4CcD4yYbtHQBO5P0+pIUe1s42ZBP0nVsq+BCKMni/95/yeAnA+8tMXN2qwcOJPDZrT6a232AHjAATou45VTvEcE34QP0wcK0rmRjgEvSB/jKZ4M66/0gSfrgmgzcVg7lDhRKRZJOJhu/MtVdPvCIPQE8eDdDkt4P5YNkpJOB8ZNBJwPjgSTQJkjS9SUbmIAVjmSDl2ymyYBk8Kd0sp43lUHvC5KhI9k+XtWXbJSVl4z0lE4Gb9re1fxpXrK3fDJ4yQZe1VFpeApJ+nWXbJRN9k23xZHsWybZOn9RfFOfr0sXDz7SYTrusLXS6BkOjQfmwOfQ+HHWsvBAksX/jb9kTPwuXFyfGvARRx9D9IVrb1UujC7AA9I+VLgvIDMF5YCPEapPWfWhDfg+zCitjDyYPDxN4wH8VcDfF9APyLADDaR9aNFL5JL0CYJvks1+a/OxpQeSLCc5QslGOgnWmQ5JljYle9M7NSjZW1eSnao7LOWSbGr7YankiFI6G3MseGAOfI6FXjyC2pBsDnbKtG9/+9vthS98YfOxRh8vvNOd7tR8BHIKeFOY5u2LrjJTmarDByd9aPJZz3pW++pXv9pe//rXNx+g9OHCqfyULn3wlF80/jrwkUYy6vYRS2k0kPaxyic84QnNSxOt9iRj0igfzfjo9IDgFRyd1s9WH2keSMa4kKSblqQHlz0x/zskHpgDn0PixlnJ/jzg44BvetObms9E1OqHFRCrLAcDVmOqPL1ovO9///sNfPe7323f+c53+urK1a52teazCGQAObhgNV387eIqb5UHDbTRKpcVpy984QvNhyU/+9nPdnv4LEnfWCoQkp7h6PLAbO3sgdkDR58H5sDn6OuzI9piv3yTjV8oSfoj5D7w6AVvPhfx27/92+1FL3pRXwF68Ytf3A4G6JmWlwbFe+UrX9le8IIXdHjmM5/ZnvGMZzRvbrb6VDJTebyXvOQlDaAPFOhSH1x1SP/u7/5uu8c97tE/5igQsueIrwQ8yYa/2i45tH0nTVUOTMtKFxS/0jAePAW8KUzz0NvNWyc35e2LVk/BvuSOpLyyt/B2bSv5wtstR67KTDH+sQbVvq3aVflTvJXszN+3B+bAZ9/+mXMPwAMuyKl4pWEgz/eyznnOc7Zz7gFvVgbnOte52jqQtw7I0gFXftHwuc997ubtzPKOP/74Bp/vfOdrvuwt7xznOMfa+konHcoUSBcUbxWf61znaj6BoR6y6qj0ORfttbE6SW/7oXiKjD+PNXCeHGmw6uOpffKm6TOTVvc62I4N03LbkV+VqfKr/H2lqww8lVtNT/PQ8ldhK/6q3NGSrvbA+4KjpT1Hup1z4HOk99BRaF+STVbbVGy1xwXtI5SgaCsennaCrYKg4VXALxl50/LS8vDIweoQXNhMjPf//t//a243WXn6v//3//aVF2VAlUeTVXYVk8HbF5TMf/zHfzQ6kjS0Oum2qZkv2MJB6GT4KhkYf7eAftJWeBX4iz/hgqnMtFzRUzm8AnxlpdFTwAfqggvIoNfhKW+VlqarMBpIF9CLV7j4MB5gKwzQ8mDp/QHZ0o8uqHKVhvFWcfHwwTS9zoZVGWmgHHDNKIcH8ApW08UnX/QqlrcdqHLbkd2JzFQ/mg4YoLcC+atAtnj6jl9A0fLQ8L6Anhn274E58Nm/j3YssdsKJlluwkvS97EkadPDRSsIwquJ3wWOdmH/l//yX5p8qyN48sjKS9J1Cira4qAryfKlawtWD2iSDZ7vcdlMTBe9gC5p8nTASZrABJBRf5LeHjaUXMkmIy/ZwPJAkm5nkuagr8rDArJk5MnfrcAX2g4D/QJWaTKg+LA+MaEKLAWSyjkvYPl4Ak5p/S/YxZdWbhXjyadXXumSBnQBeYA9ZNSTjDeDK0+PfIBWFgbyAVo+KB0/+tGPemAuOGevPGWBMtM0ehXI4dFHv/bioWGAlk+O3TCovMJ4gDxQBgZlC54fFfQohw8DvilZfLL4Bfyo36RLjoxy6sUHfGKPHBl8QB85MKWlAV6B9NEGbNd2mO38ZK8izA948mEyaCA9w/Y9cNz2RWfJ2QOH3gMGToEBzQY2A/+nP/3p9hd/8Rfta1/72nLlxAD4+c9/vpE3ALjYBSfSygIDAV14ApskPXBJ0vcZJWkO5ciSkTbAfuYzn2mf+MQnmo3H4Bvf+EYvY0AmxzY4GTqU2wqSrWXUu1W53cLnA8Cf2gwn6X2ND/QvLB+g9UEyfCtfPztXgHOCDFnwV3/1V+3jH/94X3F773vf2774xS9i94BU2SS9f9HKOW9ggNcWB3qB2r//+7/388IGfXlJ+ob0ZMOWJD0AT9L1ahOdsEC3LQ76kvRzuM5BgbZXLPzRH/1Re9WrXtVOP/30Zj/Ym9/85mZzfJJlXc5FOhaqOo8/imYXmh/URz//qB/vb//2b5u9ZcqTTdLtlU7S9SXpvCTLNtClPD3KoWEPDXhCkl8rr3S1PQc5vLOd7WxdP11s/uQnP9m014Q+LUs2Sa+bT975zne2P/3TP23eeyWvLY5k+HxB7vVXMtOMZN/yyoBpGWkw5RWNX4CXDJ+h8eFko068AnkgyXJckgbJ4KH5qXznQYnXvva13Q/6FD/ZqDOJIst+64kj698Rac0c+ByR3XJsGZVsXKjVsmTwTA4uZtgvXRufn/3sZ/dNyE996lPbn/zJnzS/EA3cNiV//etf73t3DKYGFIOBsgZUg6gVHjwrR3h+ldprg0cOkFPWIG6Q+bu/+7v2vOc9rz3lKU9pNkDDz33uc9unPvWpRl+SPhizU7m2n2N/MvvL34/6YyI7GQN2+bRwkh6c6Ke2OMpXcDJWVhbsPnHov/e///09SNaP+jUZev/sz/6snzsmf+dPBQ30KE++MJouaXZIO1/owxOMv+9972t//ud/3oOzZJy78sjQzV50MuqXpy76kjT68IBgx4oMmsy3vvWtJtD53Oc+10z4zllP/wG66SCXpLdbPWxUJ740mj665RVf3pe//OX2v/7X/+qBILkk/XyWR7YtDnSS7vu2OJJ0GdeQMoWT9BXZbyx+GDz/+c9vgpi2OJIN29hLrzLoRXbXi/aE5Vvf+tb2m7/5m/36Ui8+/8BklXO9C3r0HR5IAm0bkgOT37biQyiYpPfpVGX1HZ5xTp8aE636JOPcK1+RJQemtPQMW3tgDny29s2cc5Ae2O6FaKBzUfuF99GPfrRd61rXave85z3bec5znubXjsfUDYB+XZowDARov+q/8pWv9MkCT+CEZzA22Buw8U1cH/vYx5pVHYETHfIMHrBy3vFzwgkn9Ho9eaa8AdrAk6RPAm0+DpkHkvRVgFJoAvzhD3/Y9P+HP/zh/th/rbB4nYAg1MqLCdW5IFBQVt/6VSxA1l/f+973+q9fq3j06WMbzG10dz6Sf8c73tFXVpxDzoUkfWIumr4//MM/bK973eta2SDPeeJctVLx7ne/u+twzgpO6Fbne97znr5i84EPfKC/r0m7BDa///u/3974xjf2VUy8tji0hX3KmvhPOumk9tCHPrQ98pGPbLe4xS2a9gjIyDtPF0W6z1wP2kunNgjuBApvectb+soUfXym/Ic+9KHejqL//u//vmkDf3rq0GqYlSC6YdfJl770pfaud72ref2E64W+yuf3N7zhDc17uQRp+kT9ri0rQHxmxZTdyZjUtTFJ75e//uu/7iteF7zgBfsKKzu1jw/hJD24FCB5EOK6171u++mf/uneP+ygC2YPmNLJqC8ZWB4gtw6SIZdkU3aSvYKREkhGXjIwfrJBS28X2DYF5figQD+d97znbSeffHKz2i1NBiTDn8onO6ufnt0Kc+CzW3v+MLfbBblaRZLOmuYl6UGFycwkcslLXrLd//73bze/+c3bfe5znz4ReEpKmSTNSo734VgNckvALyEDrsnAQH3aaac1twus2LjV4emqJz7xif0RdnyrRgb2GlxMPgbdJE09gq2f/Mmf7L/QpWugNZCXDW2LI0kfMJMsJZINWvllxi4mkg2fJINO0lcAHv/4x/dlfcGCVwJYZTH5mmwFNQIEtz2tyulD/XPGGWf090OR/a3f+q0maBUoCHqTtLe//e3NOSPoOfXUU5vJ3m1UrywQoDj3nAd0C3Se9KQn9YlfMGGl5IMf/GDvLToFRc95znP6apIA6DWveU1zLgqMBOkCJjLONcGJgMAqJr2C9Ic85CF9EmObiSwZq1gCCO0SfAhOBBaXucxl+rWRDBk2fvOb32xPf/rTm/PeqxYESQJ95d0qe+ADH9iDkoc97GHNqxz4TtsFZYJKAb4g6DGPeUwPiNjupZps5vPHPe5x7bGPfWx/1YTVT/WwCTzoQQ9qT3va03pg94pXvGIZjPAhnwl68JVXF6fxmX5CC0T9MDGZe4EofwB5yWhjMs4H16Ry2ry/60b+FOiThsGUlgZ4YEpLF0z5zrEC+fLAlIcP8GGABqu0dEHlV7ow3fKAc4UfQeUnI/BJBsZPhu+UmWHfHjhu39lz7uyBw+cBF2uBYEPw4pe5C9yvyP/xP/5Hu/71r9/Odraz9V+pSfpg2xbHxS9+8Xa9612vBygGdmX9+jWZXOEKV2jKnvOc5+z7M/74j/+4l7vSla7ULnzhC3d9BlWyBlj6k/QJ1zt3TGYmSY++21+wqK6XVyaJ5Fqotkwz8abpmW6tfHLcccf1QFE/8Atf83u95VrQKqixsmBidk4IQJ0fghKTA95lL3vZ/o4k5awcWnGgk1ySJpCg320xAY/g4253u1u74hWv2PcAka2+tWLjXCLjLdzXvOY1+14b5YFVn4tc5CL9reN0XOxiF+urkuwSeDmPb3e727Xb3/72/RUKAhjBChu9uftWt7pVX9FI0m8ZmdjpFRQImgRVgg+3uS596Ut3Gf5K0m/5egGo2243utGNmuBF0CbYOPvZz95uectb9gDQ29G1wws7TzzxxHbCCSf0VZMb3/jGjX0CJLdwBTZ3W/hBYCh4EbwJ0NwaZsM1rnGNxmcCTkGNVa7b3va27dRF8Pjf//t/7/3IdwIv/aE++bC+0y6gX5M0euwNusQlLtGuc53r9FvWysrnB32grfpUoCXNTjrwpZP0c0a6wHl5zMvsAAAQAElEQVSAhtkD0HgF0/RWdMnCZEoPukBe8Quzr+hpfpVZxWTWAT3JCGSS0U56z7kYx7yCw77HJH0scr7J45O256BzDzmj/XhgDnz246A5++A94IIESZbKkkH7le0CTsYFb5IzYRnI7SPwq9kmT4NHMmTIGxhtRrYfgm4D7YknntgnB7cATEJ+3RpQfaLCkrrJxC9Og6+VI6AuwQ+dN7jBDZrPW1hpElgZ6NWdjEmKDWDZiJk4KA/oN/7UR2gTntUAvr/QhS7ULnrRi/agxYTpV69BnqzVjapYHwpgjj/++CZQcAvFSgxdSfokoYzzzIoGOfrhO9zhDu2GN7xhf5pP/zsPrBZd+cpXblYeTe4+O+K8YF+SdoELXKD9/M//fLMCZVVRIOXcYp9AQdAlIHHLiJygQ6BkdcZtLLarnz5Bi/a3xeGdUAIT558VTys2gg37fshqA/us4Dj37WFynguqBEJ0uUXrx4AVLXVaobFqyWbt5xvt5E+BCptsMmaT24tWhfzw4Jtf/uVfbux0fShj9VR7bn3rWzeBjSCLXfIvd7nL9b1wL3vZy3oQ6JoRILJZMKWPYD9Q2OqHxaMe9ai+Z0pgK+gjq38FQa5rP1b43aS/cE9/WlN9SfqPIDYB/sMvkBYUwMpNoWSKJ00OoAukAf2g+DA+mNL0kQP4cMlITwGfPF5hdAHb9TMdfJukn59PfvKT+/5DvknSVwL5i3ybjwP2wHEHXGIuMHtgPx5wEU9FkhHkuJjxXbB+mRuMDdiFr371qzcDsn0Jlv1rcrEKYDAwEPgFaPld8GJJ3SBMJ3mTnV/VNk4awO15EEiZTAUzluOl/WpWP53KssfAa4XnV37lV/pKgHoMyGxWL91kgfYVSBck6b9GpeXDSaAOxZNA1yAovdtA+6vNSbrf+MPqm/4AfA+bOGFlkvRJtmgrGAb/ZOgwwZo88ehL0veUkNffdCVD1jljJYms/icP1MW2JP2JIoGGtLJWRgQkVnpuc5vb9P1obBb4OPfsm7HaI8gSCND1gAc8oN+asoKkrKAmGe2QD+gQmAjinNP3vve9+2qlFRG21fmnfW7Hnnzyyc2qlGDeStEv/uIv9qDftaI9gjE/HLRZ29WBn0RTut1+ELDFSsKjH/3ovn/Iue5HhDLJCDIU0HblXRfSaFi7BVtuO7ulLDhy3drPxGZ62G8VzYqsgPJmN7tZu/a1r93uda97NX0giDMOJMMnPitjXxYfKl/1JMN2baITyEsGXxuT9GBXOXJtcuDp3yk/ST/3nGvaJJ8cXYoWxuMb6SRNP8gH2smWysMroJNu5YsH463KJ+kBTekqGWWtHBon9b20PPa0xSG9QPPfAXhgDnwOwFmz6M48kKQPRsnGio3AxABkZcfgYAA1Qbi4/XL9pV/6pb5HwZK4wKUtDvIGJr9Ereb4UKi9FH6pWvnxK9syPPDL2+0Fg7glfXsT/EL3a9cEY9AABjBgIPErVJ5bZQZjKw7nP//5+60Jg9TChE1/STalt5tYN1Ct421X39Eqlwz/mTiS9Nsw9nyYsAUbVlMEGMAqjn7W//rR+cJn+CZUgazVD0Dexlh6yZtE5dszQ7+gWVpg7PwRDNMliLrKVa7S7DWTL4CyKuLpJbQ67dlxTtmDRtbETRYW8LDFrS6rNwJn5d0+ZYPbXFZH7DFTn/Y495P0oCMZ2HlutZFOKy/J8JPgyEqYc12goH3259i3hifwEMQIQgQNfhiwwa0r5zcZbbS65PpwnttELAixSkROnYLBJH0STtJXWwRa/GTPE9180haHfvKDwt4i/n35y1/ebyfzM9/zWZL+jiJPT7od6cEFQaPAxyqdftYWdbvOrFLJdx7g8QesD/iNv7UlSQ8OnQMLU3qQKsAiT851DdBkirYapb5klNcPgg3lyLBbfTU+JOljgHoFluTVZ6ySTtLHNzbxkXJslaf96lcWL0lz/mmneqyOOQfQytOdjMBKuWTY6MeevWLGJ/az1zlApiAZ50mbj/164EgOfPZr/CxwdHjARV0Xpws+SV+uTtL3WBgoDCICHL9gXeD2GPgla/OmX5kGSLcQ0A9+8IP7t77ufve79ydP/Gq1tG9jrI2fnoixnO4XsV+qH/nIR/qTMpbO/SI3+PKcyQC298emaGDyUL+JwCDPLoMk2bK92jJtV/FgOpONQah4ysurNGzQw9tNkGz4hk/0EV8YzE26bvfoIxPsSSed1G872Zul3+35sprhNpTzxm0Zk72gwgqG1QIrJoITK3gmHBO688atqMtf/vJNYE3eyuKv/uqvNvsn1A9OXqykCKw9WUjOrSbnnSCYfTe96U2b4FmQ7raPAMJkJJCnS5DNRqs9bqOZ3E10bBMQWW306gR1Cfq1H9b/Vl0udalL9Vt2yrm9IXivc0/go34bg+lQn4na6hAfWI1yLbg955t0bovZo2MVRsAkCPM0lw3N2mKvjSDEShXb+FNgxrfOeWntZptVGno91cU3ghP76KzguN5cJ2wTdLJTMMTnzm+63ObSZu1x3QD63TKTJxjUZ4IP54MAQOAgWLDaoQ88vKC92i045Rcb4PlNgKf9fEHX2972tuaHEVoApb8Fk4IG55Z+sveLj+lQl2v/4Q9/eF+F0k/GI21xm08Z44i+FOS5RSg40hduOQqsjF32V6nDrXZ+FQB6LJ+fnUva5fyQ7xYjGeOMAMjGfAGOAAjP+ScwJafd+jBJc75I60N+dA7pI/6FZ9i/B+bAZ/8+miV26AEXYgEVLlTYhWqAkwZk/HpxEZusbNz0QU+/qF30Bk4TlgHWUq9f81df3BbzC9tAa3XIL2p8v7QNfuT92jKg4ZO1x8KvXAMmvUn6MrdfwfQJjEy6Blb61EvOQGOQZl/Zrw0gGTqSyNonaCcBkwSsfOkt3fjHOlRb9YMBXHtNkCY5txo9pWdCEjxUPwpGpW3+9bSS2yn8aOKwT8Qqn9UbWPBjojvllFP6KxEETCZrj0Vb+bMqITCwKditJf0C2OH8EiCozwognc4Z54SJ/apXvWpjhwDDJOUJKeA8ZovAwETMRoG5oEh9JrX73e9+zeTrfNVWdSbpKyQCdpO1dgm6rY44F/koSV914SMBhzaaTO1/sxfGqpCgTmBg8nZOmYAF/yeeeGJ/QIBd7LRS5VxXl7ImcKs3AjfXktUpwZ9zng8FWIIhvvPDgG0CjFe/+tWN/1wz6nZry/4d+VbSBJ9J+qqRQMZ1+axnPas/dOC6aosDX1mTvLr5Q6DKl64/aSAA8UPI9a/PPT13k5vcpK+y8Lk89quTjexll3YJzAR++kPAoR3sdutbXxsT3IIUpOk3ugTC9nnxTZImWKMXz7nFx1ai+ci5IgBmo0DFOWE8Ict3AnYb5PUvu9ipj5136nQ+G+u01/khoGajwFed5z73uftKlrFi4bL+g5FP+C4ZY04ysPwZtueBOfDZnp9mqQP0gItzWsQAbsLDdxEbwCr4wUvSn/Lwi185eX4FCV4MhH5dGTDpMWmYMOlLxjI0nfKKTycdBgh8ZfzawjMx0IlvMiGrTvoEOuToI8NO9cpTruSkgbKgaPkF+PRUurB6S55Mkj6It11y8Cu/JOmvJ9BsvtXXJgMTjwAInaQHp3xmAhIIJemrIvrGrUgTjSDZCkQyzgerFjb10mv/i0mu6rHSIViwcVb/k2EPGugb9ZuU2eQcMuGxK0kTnAukTGp0skl5oC6TopWo6lvtEDzhC1y0BS8Zt7ZMoGwic8IJJ/TgQNvYwjbYygO/sU0eXwjCTJjS2ofHF8nwq8mXH9jIViubJmh2CgaU10Z20ksHO9gobaVM2mRNhp0mbKtA6pTntpn2sIP9gjq62Y1Pj/pN5lYs0HyqPJpOetQlzS/sY4OVE8FUkqYdfsDQp1/Vh9b/Vnv5Rv7xxx/fzxf6lFEXn1jFg9XBB9qqX5UH7GW3vqXL6hP/abdybHe+aIfzjH7lBbZsJken80QdZNVfuthFD7nqJ7S2q18ZbWYbvXSxxa07+8L4Nhn9SjZJf+KP3fzAZ0lkzbANDxy3DZlZZPbAQXkgSZ/YDQIGPBeqC9aA0RYHnoF9QfZlXBd+MjY6ynNR4ymvHDDg0qOMvCT90XbySXp9Vc4AjA/IGnBgg656DY504SWjXvy2OJKxtKwsfTC5AmkgDbNtHchbqOuPAKs/GZMeXrK7Biz9YTLnT8D3/GBCsMpRaXkF+h4tLxm+40c8vscH5EDlwfj0gyS9D9BAX9EBlJPW92xUFh+mI0k/r9riwCO7ILs+aX1MDg3kATztRRfQm6TrS4ZN5EBbHMk4n9lEL30gSV9FaYsjGeUW5NIGMnSwTRuS9DrwCpJxvsnHa4uD/AJ1PbA0G+Wj6cXHS9InXXnsS4YdaDIlm6TXXem256g0TF9htL5M0qwAubUmwKjVYPl8sUdNX/1gA1A3O+WhYXph+fwvTQceunDxpNFJevCkHF14fFVlyOEDeVVvkr5XC58MefmVxpOmt2gyaDJoeeqSxpcWBLk1p+2VR498ckmW/YY3w/49MAc++/fRLHGQHqgL2mqMzafeQmqTKPB4uX0S9h745hJeYXke33RvHF/afgD5+NLFLywPTad63Kt3n93TMVP5otWLrjqUUZ4etDxl8eiE8eACaSBNpkC6AM+eCwOWFSQuNWAmQe4qqHbXeVHYaomNtpyBl4wBHY1XIJ1kOTlJ01mTAB+TxQfSMB46GXrRAB9UebJoUPlwMsqRJQPIADyQDLtKPgl2DxSS9MmarZglA9OVpAc1JrvSmaS3k0yS5kgGXqUrnQw7qx58+kAyyibpQUmSXqf6gXoAG9riSNLrV1Y+qLySk1e0/AK8hYpePhl68MjjF+AVrSza6ohbU27NWT0RuKhXPnlYkITWziSK9boQ+CAZQRoZZUCSpVyS7ofKrzqSLP3SFsfU5iQLzvgrfXDVhx65reuepukhJ79wkm4PuWTQ7CBjRcn+IiuQyuInkbUE5SQKo2fYtwfmwGff/plzD4EHXKyWiA1mNlva72CPhf0W7vujgV81MD4M3P8vvrR75coUDyYPyy8gg28jpzz33r3tF00HvTD5kkXjkQFoefiVxkPjFUgXFG+K5anbhkwrVZawudWvN3jncHSWdD7UoK8FBnSDNmwyQ+MXTtInBjyQBOo8elblkvQJpy0OOheop5NRThokI52k60qCvUk2Sc9TB1BfMnhFK4SGk0CbdMhLNvgEkpFGgyR9ok0289uaI0m3SVaSTXW1xaE+kGzILdh7/SVZ8vgp2UgrD0qg6CTLuisPTgJtakOSbltbOZJ0HUlWcjaSfM0mq2+4yZBN0svikYELkvT6krR1R5Jl2Wl+6Umyz/JtciQjuFQWCJxk81My6mE/Hig+Ohn5SSSXkIx0km5nMrCVniRdDo2gD6DVk4x86Rn274E58Nm/j2aJA/RAkuWFa5IzMLiX7cmWO9zhDs2TOjZd2oDoFz66u7n9kQAAEABJREFUeL7Ngy6QB/DtkUDLg6XRU1y0vQtkbJS2H8MvJsGXPRSetiEnX/mCSsOg+GSLhuVtBfILlANst8FR221etIx/gC49psSdD9MGSdcgnqRnJQPLw0hG2iBPNhlpedIwSLI895Jg9ckMUXJJlrxkyKgHtDVHkqXOyk4GbzWdZJPuJG16JBvpJEu9ZRtZbUyC3ARkQDGT9PLSSXq9yeAlaY4ky2AkyVKm7TnoS9L1JOncJD0tUfnosqt4SZb6kg1aPkiGnimdpDmS9DqSDcz/SbpONGiLI0nn0dMmR5KeSrLUhZFspJVJ0ssnG/xkM90WR7KZl6xPL0T3+ZdkW/W1xZGMOhZkbwMM2A3QqzDlJ6N8MvCq7Jxe74E58Fnvl6OSe6QYXQMWe5JAzcY9Tz94XNQj6rAnY9CengFogC6Q3gko7ykNT22o5+STT272C3iiRd2AXnLwFPDAlIfG2x+Qm8IjHvGIVoB/yimnNJswBYTJ+NWYZNOg1x22y/8lwyfJ8FGdU0m6Z5KBe2KLf8n+ZbYoul92cmh1J0NfMvB+DTgEAsmZV9d2zdXPIMmmayJJVyEPkYw0+mgDbQBl95TGkzY+AOkZDr0H5sDn0Pt01jjxQJI+gLmYrbh4WsITGW75oD0pU+CpClBpWHodyNsX2BAoHxbweBeId2d4yaG0+uWzhR3kqh78guIVLv5WuOQKr8oJepIsfxG2xWGA458FOf8dgAeSHID0oRNNzvx6k1FnMvDBtCZJvyYPRsehLptstsmqRpK11STp9idZm78VM1kvn6zn70tPkh3ZsJXOffGTLLOTDXrJnImpB7ZFz4HPttw0Cx2MB0zqSZYDRZK+/G7pvB3iQ10FVAsqbIy0ydhbVQU/3kMiz6Pt03020vhToGuaPhB6tSw73KM3qMsDSQ5E5TEhm4w2J9l0TiRbp7dqeDLK7Ct/q7wpPxl6kr1xySUjr9Lbwckok+wbT3Ule8tO849VOtm73UmWPxKSQbeDOJK96zgIdTsqmgwbqnCykU426NX8JMWa8UF6YA58DtKBc/H9e0CAY7IXZCRZTnaCkiT7V7BDiQosvKHVy8ikfX3a5yjQyag7GZh9O6xqW8XKD0m6DxRiB7ybIUlvfpLul2Rv3AX28S8ZZdaJJBt5yaCTzXhdueIlQ7bSZzVOjix7DoU/1l0HxUvSq0iyPD/kgSQ9b8t/hzEjydKenVSTbC6fbKSTvemd1DGXWe+BOfBZ75eZewg8YGCixoRfIADCB2j5ybjI0SAZ6SSSayHJctBJBk0wCdRBHcCHT70J12qLVR2rPx5xV38y9pBYjUk2ynYFi3/JZl6SvepNNniLIsu/ZIOfpP9yFVxN60qGTNtFhz5ZbW6SJSsZfTKVQxcsBWfimPRAkn6NVeNcpyBJsXp+Ms6TJfMsJpJ0u3ZiRrK5bJI+Xqy2u83HIfHAHPgcEjfOSvblgZqwYHJJoMMK6jJoCLh8tDEZdSZp3t3jO02CoKkRHklVbso71DR7BGDqEQTRj4Z3CySjL9a1N8ly8kiyFEnS+cmY7PgMlAB6CvjT9B4aewlT3pReCkyIyl/FE5EDIrejp2QontLS+4KpbNGwMjBA7xSUB8rDBdIHC8noZ3qSDXpaR9EwuQLpArwpLX00Q7UFrnagp1B8GB8GaICeYXhgDnyGH+b/h9ADSbq2JH2ykkjSf8G0xZEMfjLwgnVI/5INvT5V4btGLvwCn79wu8vLFPEEIG67MUIaTjZ0SB8qSNJVCcoEQEm6X5LBb/PRPZCknztJNqWrfwr3zD3/8KagX4FsfPhIgHW24E1hX3aW3L5k5JGDC1bTxd8u3l95+QWls9Jw8XaCD7b8Tuo8K8ok2XTeT23gAzDlzfTOPDAHPjvz21xqPx5Ish+JMyfbhxi9MTpJ/9BjDRzexvyJT3yieYuyICRJD0DanqPk9iRndIR4QL+AZJxfaFDmJRt8q2v6Vn6ywZcGSfokg1Y+2VhNksYvkC7AW0cX70DxVF+VnfJWaWlQsqs4SWeRAcnmtEz8KeBtBSUnHw2DKV3pVd4qX/4U5O8PyCcbbUg2aHkFq3qS9P5d5R+N6WS0JUk3X5sR8DqY5qGTUQ49Q2tz4DOfBYfNA0kOm+51ipON+pIxifmUhI8NXuYyl+kfQfXhQC8z9KFBKz8+SpoMWas+yYaOdXXMvCPDA/oKWNEB9k3BeCwsGgbFl7cdqMlEOVDpwnSg4Z2C8lPd9OCtQtlfsuT2Bavlqxw+eqpPmi55BdIFeEXD5LeCVVnyU5iWIwvW8fBXgZ4pr9IwHat5+McqVFu1uwBv2q/S8mB+KIyeoc2Bz+QkmMnD4IEk/VdXksOgfWuVBgEX+13ucpd22mmntQc+8IHtQhe6UPMiw9/5nd9pPllxk5vcpPmMRpK+2mOgAG0+jlgPWMFJRqCqfxlaGK3/qu+Ln6TZz1VpckAaJOnnKN46IENvgTRIsk58WzzlCcL0srlAGh+gS04aJOnna9vPMfUVPcmwlw6wn+Jrs5XbCtYWWDCTUS8bVstO2yy/YFVuoaZ/iJP8VAZ/N0H5RZuTLM9bfL4BaD6CyYEpLb3bYV7x2e1nwDHc/iTtohe9aLPic+ELX7id7Wxnaxe4wAXaZS972XbFK16x+Simb0NxQZL+bqE2OebBYuKMI4Q0oDPFpK5/Ku22VpL+dWx8aatAZEESqEOyQXfG5F+SPpnQMWH3SRcP4BdOIrltUA5UgWk7TFraIx+WJkcmGfVUnnx5+4NklCNXZZLBoysZdJLe7iREO8jvxORfspGfpJep7GQjrSxIBi9JD9a0BSRpDjLVzkrjTWlptgOy+hVdMjBI0u1JInlMQrK5bXyz6pNpw5PN8tO89fTu4M6Bz+7o513XyiR9sjJAAvt8OKEGTQOGdA3C0uSk8Wc48j2gzwBL9R2cjIEeHyTjPEDLhwF6HcgD07wkaydUcmAquxM6SQ8KPFUIkrTpcaB1JOn2KgeSdHV8JF2AiYYBGqDXwVZ5SXp968rgKbcOyh4yyWYd5PFhULLJkEsGlgfIFlQaBsU/FvC0PUn6eSPIL2iLg0ySntf2HEn2UDPigTnw4YUZjjkPJOmDsQGhGud2R5JK9tsffi3hC3hADbBLoZk4ojyQjP7TT0maQEEfJ+n9rQ+lDf6emiOHR64aIq/oZH1glKREOqYjyabJhJ6CtsOjyrOTCvWwvzCec1R+kr4qmQzblG37OJLNcnSWeDLykoGLv4orXXUlm+WTzWlyQLlks2/Vn6T3U5LeFv0CVvPanqN0yecXfYpO0iX8kOnELvzHN1Pgn2T4PEn3s/OGTJJd6KGtmzwHPlv7Zs7ZoQdcbAVUoA3eAA1cjPIKow8UlF2F0qEudA2MBgVpdSfpE5hB1KBbeW1x0JfsfJBQXh3wQl1fdSpauvLw0OxDy9stMG0vGqy2nW/0oTw0TCZJw9dn8F/+5V82G9iT0Wc1KX784x9v8sh4dcE3vvENxfutsE7s+Uf3HrL3FToZdRT9H//xH72OL3zhC73uJH1SkQ/oYJ+6pNEF0vqYDLowOhl6tIXd3jD+6le/uj3+8Y9vz3ve89pnP/vZXo/8ZExoP/7xj7udpX+K6QZTXpJ+rnt68V//9V+XwX4y2si2tjiUW6Cuu2iYLvyCJJ1Ujo/f+ta3th/84Ae9jp6x+JdsyCyS/Y+eAnr/7d/+rXnNxO/93u+1l73sZe3lL395O+OMM3r9ybBNQWX49fvf/347/fTT29vf/vamHcmQ4TcyBUm6z5QtqDxpNH1sqDTeOliXjwdKHj0FfLoBepqHxgfyCvCnUHwYHwbJaBsaH5Suf/zHf2wveclLWr2hXn/LT0YZ9AwbHpgDnw1fzNRh8IALczrQVBUGzrqAC1feweBkXOgCGnXTlQTqg3MNlBjJ4Ku/ZE0y8grkHQhMy9FZZfkA4E1l1Edmyq/8Iw8fGov0AU3arO2AbwAewEvGZE9WGh9IA+9oestb3tI++MEP9smu9MoT7Lz+9a9vgpa/+Iu/aN7eTQeZZOiVpg8oY7JIxjlBDi9Jn2jf8Y53tPe9733NU4AlL7+ALmVggG8lEazy5QF5wLXw4Q9/uD30oQ9tXr/g3PWSzVNOOaW9613v6m1Lhs3OF/pAMmxlDx1VL91AGmiXgOFpT3ta+/rXv95XyfiaDnWhSz4ZOouXjACj0upSTvDxxje+sb3whS9sf/M3f7MMWJJhJ3vIqV+ZJD3opCdJ8908gcxrXvOaJoA6YxH0POABD2iPfvSje3v9KGET++jhe22g6yd+4if6ayiSYWsyMHlQdcIADxSdDHlpUHlFr0vjAfWvk8MrIAekyRctjV4F/ClM8/ErXbqki1/nA3+5Hp75zGe2b3zjG02aXJLuT/QMGx6YA58NX8zUYfCAC9RgB6a0qqQLXNQHClV2iumQhg2YBk51J2MAL776QZJlQJTsf5Cge1/QJkeSSar1yQHDZMcOdJI+MCWR3DXAh/qnGpykeb2AVQ+Tsw/J/sM//EP3mdWBr33ta83ATp7/rOYk6Ssw9m8JbryNmyzdJnuTL/o2t7lN39CepFkx+eIXv9je/e53N7+S6SMD2AOXfgEVG+gRQJEtEJiYjGu1SX/S7VtwghefRElGn7KJfSZu5yJgs0nL+flP//RP7Z3vfGffbP9bv/Vb7VGPelR7xSte0W5/+9u35z73uY0s/epWFm0FxAd3+YFf8AV3AihtkBaQfOYzn2kf+9jH2pvf/Ob26U9/uvGv9iVpX/3qV5sAUf3K8JlJk68FJtr25S9/ub//ip1J2ne+8532kY98pH3ve9/rvhcIsouNfKLfPvGJT/Q8dpbf0ORMyEl6X7LxIQ95SHvRi17UvF39da97XW+3OpL0vleOXT/84Q/bNa95zXb1q1+9/df/+l9bPZTALv2WpF9H2qGeAmkgDYMkkj0Q68QW/9RNvrKLLoyPngJewZRfdDLqli65KS5+Mtq/mmaT9gLlpMHP/uzPtvvf//494HEeJlm2Tz4gP8PwwBz4DD/M/3fggf0VScZFnmQZXLQ9RzImLYOfi/JQQumETVrJ2Aviqa6qR17RBhcgjb8/ILcOVsupm14gD06GLdxg8Co90rsFtDlJn1CnbTaJ3/SmN22Pecxj2qte9ar22Mc+tn3uc59rggjL+CZt8ibnO97xjv2cMim6TeJ2yfOe97z2hCc8of/iVUdNjs9//vP7Z0pM5k960pP6BGG14XGPe1y/HUanvhGICFJMxqeeemqfkO93v/s1b/g++9nP3sjQ61bUM57xjEbHne50p16nYILND3vYw5qVEJPQH/zBH/Tg6slPfnJfGRF8nHjiiY0d+l69yglQBC2ePvyFX/iFviIjQLjvfe/bnv3sZ/e9MOoGyglI7nOf+zSvY7jtbW/bnvrUp3adVqV+7dd+rQme+Op//s//2W+ZCbgEROA5z3lOX/3isxve8PtCdGEAABAASURBVIbt5je/eTv55JP7ytL/+T//p7n19Bu/8RtNu25wgxu061znOu1Nb3pTXznTPze72c3ajW9843aHO9yhr07xmeBG29mEzy6286XVGTbzW2HtFrAoq4/gZARD2m0Sd70kY/J2Heln5UGS3hdFJ2Oc4Z8CdYBkyKpfHl7hZHNekh4skCVXmDwaxoenaTyADyfpQRgakIUBuuSk14F8UHlo5ZL0c1667TnQ/MCHgkN9cY5znKP7J0mXSrLJns7c5f+O2+Xtn5t/iD3gQkzGhYYGqnBBvv/97+/38g3MJinL5LD37GwF8lehZFf569ImTBOfAd2v1I9+9KP9V/QLXvCC9tu//dt9Yqhy5KYgfxXIVv2rWB557aJHPuy9QegXv/jFfRIxiPOJAR02cMG7BZwTwGBdbU7GaoJAQOBjyd6kaDJ37ljhgJXjLxM7WT681KUu1QQcAhmTrZUNeuUlaT5QazXJioTVCEGSwOW85z1vs0okz4qFycUeGytC+tBKhBdfmtT1GXuVFyCoyyrFgx/84L5KIV9gIZjQ3/e4xz36bTErIP/8z//cyL30pS9tl770pRv92mC1xOqFQEi7/tt/+2/M7oGP9M/8zM+0y13ucssAUf1WqZzT3/rWtxpb73znOzcrJdohWNEmwZ9giM9+9Vd/ta8cacflL3/5JhiyV+npT396u9WtbtVvU6nnKU95Sg+I+M8q0S//8i/3PSPnP//5exDKR0984hO7L9XrfOYHAYwVOv101atetb3nPe/pe5To1G7tAOT4t0BbfvSjH/Ug97rXvW5TH2yFi6zAR/+hlVcO3R20+JekBwFtz5FkDzWQMmCkWg8E0HgADYqG1YEH0Gyc8pMs9ZQMnKyvWx8nG3nJ5vLKrkIy5NUrLxllpJNB4wM8gGavvv/5n//5ZtWx6pYvj8wMGx44hIHPhtKZmj1QHkjGCof7+I985CP7r3gDt4DAIAdvFwQVYCovPYXKM3Ghf/M3f7MHOIIuA5mlexNaBSnKkgN4U5C3Cia1fYHyflXDgittBIIeqwgmHhOzgYk9yebBrPy2GzAfJOm/srXXZHn88cf321IG8atd7Wrtu9/9bvv2t7/db29YDVDG6gt5EyH6lre8ZTOxCyq8mdsKkUDEoG8CNRmQNaFf/OIXb1ZVvM9JcPDwhz+8/dzP/Vx/x5My+saqk3c8netc52ome4EEPQItqzKCGJP2H/7hH7b3vve9TQCgL70N3GqP/lbW6sgVrnCFvh9FoOGcvNvd7tZtZRvbTUpJ+iSujiQ90KGPPYIiNPuVkf7GN77RHNp5vvOdr5373Ofut5+srghKkjSrTVaDBD58crGLXazB3mGlvNtjbHQ77xKXuES/zSiASdL9b1XnSle6UlOOrCDESpMVIv4+4YQTGj+xWTv4054qqz5uDyp/nvOch5k9WCCXpK9e6UP69KdAUdClL+5973s314hbbUn6bRsBqeDRRm/9q63J8BF/tMmRjKChWPJBpZO98+WxB572RZXDQ5cMmuwU1vEqf11ekm2twCR7y7GndMOlHx/Nnw960IP6hnP5zll4hs0emAOfzf6YU4fBAy5Kv25dmAZOg5uARIBgKX+n4O3Lq2WLZ8WgaPhZz3pWU6df+tLowuhVPZUmcyCgnLqUQQP6/UK218QEUL+E0XyS5DB4/chVaRJJ0idE54Y0a01yJvlk+MPEb+DGg8kCTxGRByZPgQdfkknSBADKCBbgOvfIuA2gDL4JWhCgXnlJmnxpupP0CcReGPLsFMC71SX4tXIiaFKvOu9617u2U045pd/eco7r85/+6Z9ubp1d4xrX6Lft3KJ77Wtf21d1tE//C14ED2534SWj/X65C6K0lxxI0ssKvNwGZI8VLwGNdtnf4Zaueq3S2ISsLcrSLeAAeJ///Od74OYWiVtaF7zgBXsQahWKLu3lF7LKowVB/ImGtd1KlYBOUC+o9GSRN6bb10RHkr7nhx7lAJqdVnnULZjS1iR9JYu/y057kNjjLetVVt/Swa4C6WT4Dg3kJemBJbotjiTLwCMZ52GSLtMWBzl2F0Yv2P0vyRLjkylI0toiVzpJ9+UiuelPu5KhY1PGFonSlYwyyuPxA8wPSfq1RIVgVYD7yU9+UrK3KdnI78z53/zJivkcOLweSNIvPheqWxfepHyVq1ylv03Zr2e/6i2Ro21c9B2tgsqTD6Rd2OToIFd8eWhQNEwWkFcWJgOD4sFAHlvoLkwPWXkFeKsgD099aOVhQPdFLnKRPuCagJL0X79tFx4GbM0WxCTpE0SSvqpj8jdom9QFHM6X4xerQCZwE7UVOxuBawIw+VrJwTfRugVmAqefn9UFm6TcNnKbyaZgQYu9KzbqChbIm/D1kdtZbPjSl77UV05sDmar4ERd6rT359d//debukzQdFgBEjhZRTKRC6psgNYWgY9g6IQTTuirM0n6igb7LnzhC/dVoDPOOKMHIlZytMUqpODHpM9+IKAhL1iyqiJwOH7hH7eKbApWt5UW9dvbo41sM0Fa0XG7T3BiH41gyX4egZOVMKts/KCtML9pKxuTNLfKrPpY2bEpWn8kaQITAZi2u9124okn9kDnm9/8Zu9butgOJ+njgTS/aR9fK+82WZJ+e68tjiR9Jc6qleDKapwgl036za1PQSqb3NZDayOg2/lDv+DMbW71VJvUJ+CzgqYdgktyaCuMi+r7LUnngLFLW9BkBMzOI8EnHVbNyKjfyhRb+Fz9bJFXNLvcrmQLGW2xd8otRue4OvhTGbrYwv/OIec4vn6mT3l9BVwPSZo9bILQG93oRj0Ywleev7VphuGB4waa/88eODQeSNIn9yR9gEtG2sDrojfwuHhhA0VdvNIGMgMbnjw8svhogw7A88uTPlge+SpHvtIGFrQyhUseD21gUIZuaXJ0lX5YHpC/FVS+8mjlyLJRuu05BIBJun8MSMnwUdslR5I+KGtuEqin+YrPTIBve9vb+pM717rWtZqJ3qRrD433xpATxDin7EHRx4IO5QQiPkciMEAb+E3qAgZBqQDUJmO3gkxQggYrD8lYlbj+9a/fn64SMLDBhCeooMutOAGwOu2p8WSYvv6lX/qlPsHrVzbYc2Nyu+ENb9jU7daN+ugTcAg2tMH5Z9LCc9uIXu2wpwiw3eqSfHIc5badvTmCF7fVyLFRnv1rVhM9Eu52HD+YyJ1//CVwE/S5teWJMW0QXHmfDhkBluCHzVZXtAdtBYGv7Wuq23naeclLXrL7SsCjfv2j7YJPt/n0nWtLnvMcDaT5XF0CEG0QTOlbK8Ju1yTpPwzIW03jAz5zHbFVPa5Zfa8f+ABfECFwJat9Akh9JNAVMJOxEuYccBtVECOIs2fK2OP1AQJP/hbwWr2iS+Dhlps6BeducQpQBFSewNOXbMEXbKmHrwVrdPEN2riivKBUfQIn5wabnDPqsNmdzZ4OrGCHXW7Xa7+2CJLVkaSPt21x0C2Q09f8VrDImv9WPDAHPisOmZOH3gPJuDiTzROeC9OA6oI1EKrZAAnkucgNACZDPAOIycBAJA3IKVd58ouHXzJ4ZEAyJjmDlXx1KFd5SfojxFYA2ACSDdvppa8wegr4oHhJ+iDeFgfeAu3qv/JBMnyapPuDnwUsngq69rWv3fxytUfGxOo2yq1vfesmeLEXxL4b/eP24SMe8YhmVU05ZQQz17ve9frmXecVnuAFbQ/KLW5xi2ZFz+0Yq3L0OA/0vxUm75OxmqLMPe95z/5kk4BI3epRvwAKLYhxW5MOK0DqEqQJTgAdNjqzxx4VK0Welqpzz/nPH/I8CeapLI9t259jk7dVGbLdQYt/ghG2C4jotanbHhkBCZs8QSaoEazYN2PzM/9ZAbBfiU0CHx/ttTpgNYX92mmlSBot0BNkVR0/9VM/1R8ld+tW+z215b1AbBb4nXLKKc0ePvq1UZDEl8m41lxfSXqwr732Fynj9qAgScCjLjrOec5z9n1O5Nri0Df6Tv8AQeztbne7xib8ExcrTD5AjOZ7q2r8pL8EqvqGLepBK+8c0F5tVN6KkryTTjqp8Y+6rdLJo8uqmLT+4mtBnducglU+ZqNgkbxAXbCmbrZou77Rl3Q5P/WH+vSNttMFrBbLl+ecEVwqj3auotlHTn3qXbio/9U4JoDFSMZ1hZ5hswfmwGezP+bUYfCAQWQrtS5Sg5mL1gBvYChsUHBh45FJxkSJNgAIiKo8/crhJem/gsjgqT8ZtxbIKa+cfLQJt2TQBlSDI5vQVYYsOentQsknaf/5n/+5LIa/CsvMXULwJ0jG5GjCs6pisjABmUD0v8nGBCMgMLE4HwQi3GQSsrHZRGRisskW3+SgvD62amHFgC51kFXeBma6k/Q3GpNV1iRaMm59KUeXCYm8X9SCFxO+AMEER4ZutAAMtsLifFKPVQy3pZRxjprY1OX8VBac73zna9pnIjTRmYyT9KCZn9rigJU1kVslAuxSl3ZKo+nlF3bYEGyS51MBpXMayBMkCRbk8yu9gk2TqrQJn80m8mo7+5Tle8GfPiMv0BCcagN/Lcztt7y0jd3SwHnPRnr1mbayTb18mIzrl5x26Bf9Z/XGqha+duCzix757GU/u+Tppwoc9JMglLy2Cxz4RbBR7Rc4CVCsprHZOSTYQPMxf5LRL2zVbiCIIWNMocv5g2aH8ycZG8YFo9ov2FIPn/GD8xoWDAqOnAfktIstSfptRit4+oAt+kV7+TVJ31fmaUX59OIDepL0FUn0DMMDc+Az/DD/P8weMFhVFS5IaYOFe9sGI3kGFROFWxCWiy1fk5MnCMFHK5+k3x4xwCRjoEwGNugpB5Io0i98Ew7AB/TIVL/Bwj12S96Wl9FkrC7B5JKhC12QpAdZyWZc+YVLR6V3M9bvSboL0AjYxG0FRTrJ0q/yTIDF11cG+GTIyAdTHloZfMD/zhXY+SEfJOnnBt3Ohyqj39F45ORXOkkPRqTb4ii9Sfo5iZ+kr27Ia4ujzjvnsfrpXbC7HlgaqJcsHjmY/W6xwEn6akiSrl9dysF0qw8Nk9deWBuc5+i2OORXHtp1p1yS7g95SRaSrdejfJKeRstnX5LeT/QCAvLYhMYrOWkgH6CTdJ9N02xJht4kfTO3QEdAqe/J0gv4Khky+OpNhk55eMmGzyqt7imwkT48GJQsv0z50nSri5w8vCTdV2U/v9IhD6iD75SB5SVpDjSdMMCTVoe0MnjSgK4kPbCUDwRUVvwEUGST9L5Ez7DZA3Pgs9kfZ2Zq19WVpA+S1XAXL3CrC8+g71eLZXK3L1zE7tm76G0q9Yi4DaMGcAOHMjXISBtoYAMDepqnniTLJ37kGSzwBVzuravP5lD7I+w7cP+dLkAu2Wy/+vcHSfYnsuvyTQLlU32LBn6tWxnhEH0D0MkYwPUBnhUPkwI90voclgZo55JfxOSS9I3ERauLHECrA80WdQggkvRJLMlyYk7qPfTDAAAQAElEQVSGHnLqKFlp5fHa4pBWl3SSZaDinCS3EOk64WScH8qA4ikLyj7nPJ3S6iUnTSYZdZQf6FEPWXJkCqTlSZMjU/qk8ZP0CRNNXj3k0CBJfwN2kt4Ocsmgk+EjOpVznQHlS04emi40IJukBznJ8Ik+TIZek7rbf1aISp4ONLuVh6Xxk2wKKvm+bGiLI0kfi8gCeQt27ys4GfXyVaVhUPUk6X5SN/2lRz+QA0m6HcrIL1AfOhl91xYH2xeoBzPJsE8aqIOOZPCTYHeQJ9hx29dqGzn6k/S6i27zsfTAHPgsXTETh9MDLnIXIJyMi9agkoxgRN02dtpUaonYkrmnJgRBVn5sHLRZ0CZAAwQ9AiYXvQsdxjdYkpVv+VidJkCyFchIJ+kDX5JmA6jH3202POWUU/qeDi889KJFg5hNhPQlYeYBQZJej0JJoA5JOj/ZwD1jF/zTT8lotyBD/yXpkyh/cwEeDEycgp0kfSCXl6QHJm1x6Hs8fa2fpvpNSM4zkGRZhlwybECTowOwQTrJsj465SXpE1NbHNLklEerf8Hu/UoHHiCTjHLa4RyVTxYoRweafDLsUidgOxmYLjJkk/T2KCt4Lz5/0Y+fpAd9bc9BX+kgI00vnIw+IJoMG9RLL5vRyiTpT1vhlSyZAvrIqse1VmWS4YOyS53KSyubjDrR+MrD5IDgTzvpVId+h0HJ0qWM+vGVw0tG29B48tBVlzJAHj4fkmE73Ulkd6h6k3T/JyMvGem252ADUAegVxYaVpc6yEij5eFLk0+G7uIlox1sSNLPz7Y4+MRqGB1spmfB7udq0dJHHpw1Fs2Bz1nj911Va5I+QLQ9R5I+ObiwXcAuzCT9DbTuX9vgaNOjzZ0CH/fUBTMGIPfk3YayOdE+A4/teipCnidDrBi4f2+vg0dO3W/3IkH39+0lsDHTUxGCIoOJX0qenvCEh08k+NVk46ZAyOv3mWwQZGcSyW1DMgYp7QQKJgemQ5ljDQz0SfqvZQO2tL4QFGhrnQ/JmLT1LT4gm6SvDBjgk/TBX3m6pry2OPgdTz6Qpp+sdDL6Y0onG7yFin6uJulYuoAeukHxpnrkJ+nnvjYAPO1kR5WblsED5JJRVpq9QLm255jK8As5WXCS7pe2OJQhW/xk+C8ZbVL/qsyUlwx5MkkWGltvExl6k3TfyAfqkWcSnuYn6eXaniMZ5cjyDbZ2SKOVhaXRBUl625TBU1+yoYt8QbJhO3myVYeySbpNaLYnQ0+SHjDitT1Hkk7RoS96YvEvSW9/km5XWxxJ+jmaZJEaf+pnV5Iul6QH+86HZIOXjDLqYGsydLEFJCO/8qp8MuSS9DYlWdbT5mOTB+bAZ5M75sSh8ICL00UJ0HTCybjQp7RfKVZiBDP28NhQaIOqgcjGxJNPPrkPQH7tCUDsCfLIqI3Pr3zlKxsZj3l6LNYjngIifJsPvevCo6Pe1CyIwrcJ0uO29FsFsnfCI63020yIb/PjiSee2ARWVpjYaMCatqfaVFibgDRIxuCEphNONnjS5AF6NwK/JOmTBj8k6Y+w84U8E0ySPnjzP8BviyPJ4n/rAzy5nlj8q3yyQBpO0usx+eAlWZZVPkmrg3zJJOnlklR2n9DIJHvzCMkDdEwhSa8TbzVfuuxIsqyTbDLSaHJTUAYfTvbWT7byYZAMOXnJoFfLJ+l+Jw9MwlPfJaOvkiGXDEw2GfaSTwadDCxfXepui0M6yYJqvc3y8GAycJKelwzcFgd+ycHJRl6S7uckzSGfriSdr2wyaHkF+OgkfcxBrwI9oC2OaV6SrhtPPigaLkjS2yKdbPahMsnQUzQflixcwFYg3RYHDIqXjLF2kdX/knQ8/xseOG6g+f/sgUPrgWTjQjOpAb8Ak/QBtS0OgYRbHYIYT0csWM3LuQRBAhLvJPFODUvqIBlL7G6DeezWEx7kDRLeCWK1yPs9rNbYEyCQEdB4Qsebdq38eGzYrTRBlMHcYGFwUad3YAisrC4JjtxiU57dBhT2kYeT9AFsldZOvBm29kCSnslXIMnSl9I98xD9ow8k2bbGJEt7poWS9fypzIHQ7AIHUmY7sgerM8l2qtmWDFtACSebdSeb0yV3qHByePUfCjuTrD3fDlZ3MvQmOVhVx1z5OfA55rr0yG2QAIV1Ap5k42KUdivJKo1bTjYyW2lx68q7QqwEubdPDrZ64zMQblO59SV4StIEOD4J4FFPnwXwHhP1ucXlvR8CLN/eesMb3oDdb7UgPEJKr1te6vD2VBud3UKzjCzoEXgZwIEyMECvAj5Y5c/pzR7Yv482y6+mkmyaMJJ0kSSb+J15GP8lo75kA6suGWn0vmDqh2SUSQbeV7nDmZfkcKpfqztZX2eS3p/J3nitoj3MJHuoMwdN+3GnNSbZ1NYD1ZPsvdLDLnCguo5l+TnwOZZ79yxuW5KlBcnGBekiFGBYPQFoqy9eBCaI8UK1U089tbmFZeXGraYkyyeyBFBWYigXMMn3ynnv+bBK5D0Y3plhFYjsn/zJnzQrOd6n4r0Y+OpN0myg9rI67+t46Utf2gQ8NjWTtz/Iao/VoWS0he3qnWHnHkiGL0tDsjld/ClOspwQpvx1tD4C8pJRDj2FJNNkp5P0Onpi8S/Zd3oh0v+qrp6Y/NuKPxE5LGSSQ6I3Wa8nWc/fX6XJ+nJJNvl9VQ8/FsgrGpbeLZAMPyXZVpOT7cltS9kxJjQHPsdYhx6pzRHcJONCNGAJPGC3mTw1JUBxa+qhD31os/IjeDn55JObN8N6qZlgxZtxbUq28dlLwwQtXgp3netcp3kBmxUf5ejzllZv5hW42KTsVhob0N4HglYn8CIzG6ptlBZE2WfkkXb1k2Njkn4PPxltaCuHtqyw+sbFdTyyYDVvN6aTzf5M9k4nm3n78lOyWTbZO50MXpJ9Trj7queszkvOWtuTs7b+/fk/yf5EDnl+cubVmeSoPXcPueN3oHAOfHbgtLnIgXnAJC/QScbFKpgQkOBZTbHaA+O7LXWve92ruZ3l9f0CGnx7c9zG8kZle3Qe9KAHNXKCFSs25Lyp1ev25Xk6SwAjsPHuD6/ol+eV+oIo9bEBeIzdy/MERZ4iEwT5LAAZtlldSsaKlbbsC3im8tFgNY23m6H8kWTpBrxKJOmDepJiLXGSZV4yaJnJBi09hSQ9mQzcE5N/SbrOCWtLctXOrQST7etMspWaHfGTQ6cv2beuJN13yf7xjhqzKJRs6F4kN9U3TaNBEmhXQJK9/LHa8GTIrPJ3c/ooDnx2c7cdfW2vCSMZF6GgR0Aj8LCiAgtS3OqSRifjvR9J+ovFlNFyt7fISAOysDrsxwH27Hhqy94cecopkwxdZAEblLdKZD8PuZKvfDLsk5a/ClvxV+VW08qBVf5uTSfj3DjY9icbevgXHIzOZEPfwehZLZscvN5k6Eg28MG2d52dq7wjIb3azmT44MywLRl1JRv4zKh3O3Ukw6btyO5WmW0HPk4ysOoovILVvDk9e4AHknEhCiCcKwINwUuSfvsIH6/tOQQe5JL0/GSUT0a6TY5k5CmTjFUZ2dJwEmjTr6Iky3TJqQ8Ns0ch6WTISoNkpJOBV3nSIEnfPJ1EsrdD8CRRbVUXqPrk7Wbgi8PV/mT0w6HSnxxafYfKrsOlJ9ld7T1cfjzkeneJwhojD9UYse3AZ5f4d27mYfCAk9YJK5Cg3opMkh58SMsD5KZpvILiw+SKjy6QN+VLAwEHfsmto0sOBmRggE6C7Pt2pNdB6e+Ci38lsyD7XzJ0kGNTkh4QtcWBt0C75i8ZvtDgJMtzQfpQQTL0JjlUKrudyYa+JEteskEfsgp3oCjJDkrtv0hyePTuv+b1Ekm679fnztxjwQNJDkszDijwmQ7kSfpJl2xg+YfFylnpUe8BKzzODxO8AMjeGbeWvCzQvp2zClbrX02v2iV/f6AMGRuq0R6jd+sNrSP5gQ/QBUmKnPHsgZ16YC43e+CY8YBxEmhQMsbHJD3uwDsYOKDA52AqmsvuTg84cWt1wz4aj5z7AKiPkXqjsg+PTuG0005rBc997nPboYDSty/Mhn3lbyePDkCW3V6a6L1BeB7Rf+Mb37jXCg//JIfmYt6dZ9jc6tkDswd2gweMleBQtPWAAp9kY4BmwCokORQ2zTqOIQ8k6a/495i5d/J85CMfad6T8+xnP7s95znPaYKCrUDQcChhWg+9lS66cPHXYTL7guc///m9TWSUFwAJhARBgj7fHeML+3yScb0kAx/ybp8Vzh6YPTB74Cj3QHLox8dtBT4CHL5LsvzcQJuP2QPb8IBzx20u7+h5xSte0d7znve0d7/73c33trxYEF08dAHeoYLDoXOdber50z/9094+tPa9613vauB973tfe9vb3tZpH0zlF8CFbv8B9AyzB2YPzB6YPTA8UGPkSLUefxgrQfF2grcV+FCsIrcsVg2RV7CvvJKZ8VnmgbO04iTN+3dOPPHEdtJJJzUvHbz+9a/fcaXxCvAOFZTOKaa70ugCvKJ3iqc6vGDx2te+drv61a/evHTRG6W9H0hnJFner06CNcPsgdkDswdmD6zxgH2RSdr+4pA1Rfdi7TfwEcwAlflwpACIFjywFS1vHZAH+8qTvxMoncoWPcX4BVN+0fKKXoflT2GdzFY85SoPPYUpv+gpJltp9L6g5Fbxvsocyjz1rupzW8c7dOQB5xJAk4XPTHAOg6oTXVC8nWBtAdOy0nQLdrQ5SX8yDJ8cHjo5tgMfbQXaui/Yjsy+ys95swdmDxz9HjAOgGTvcdG73oypO2vlKLWtwIeogfuHP/xh36+RDGNUzjhApjC6YMpDrwK54qF3AlUervJTGm/V1krLA+QBWh68XahyhZUrunQVrjz5BXhAeissD1Q+GlS6MB6QLpAGlT4zcZK+qqF+wA9JuglovCRdJjlzsF8OIBn1oQuSwUsOHPdGrfzTPro9xSZLoCMQxJdGJ0EeU1Dtqz6eNk4ewIMBeobZA7MHZg+UB4wLUzB2Sv/Lv/xLE4+U3E7wtgIflan03//935dPpUwrM3hP06u08lOedJKuC90Wh8lhgQ7qLxkTCJ1gqox+vIIkfbIlg5ekv3BOmiwMkiGXRLL/WicPMOAknZ8MjCdvOugXb8ovXjJ0ywP4SZb24bEJoLcDyWZblKEXPpyQZK36JL09yWa8VvgoZybp53ay0da2OLy/CLhe9GWSBffY/KtzrXAyNrlrbTLaLW8VkpFHbobZA4fbA7P+I9MDSfp8MZ1Dk3RjfWJIPNITO/y37cCHfka43fX973+//eM//mP7p3/6p47/4R/+oRXgf/e7321kvve97/V8GOCRU+7b3/52Kx68L1AGbCVDr7ypDDuk2QKXDCxd8uvSeIDMKuAX0KMt3/nOd3p7pYG6yaD/9//+3z2PHnz2KCMf4JEDZGD55NBkABqQkV4HdOH//d//fe8PsgAfPrOADUB9sPZsT45JEgAAEABJREFUBfLJHQugLUBbYH6HtwJyRys4FwvWtUF/y4d/8IMf9GvALzWBzr/927/1NP9UWTSo9Iy/18fH2Q+zH3bjOWDsMG4aP7Qf/ud//ufmNpeHZcQiYpKdwn4Dn/p1WhX81V/9VX/PypOf/OR26qmndnjCE57Q8ZOe9KT2lKc8pT31qU9txSu5Jz7xiU0+kP/4xz++yQOnLvTg7xSUL6ADXXrRAB+vQJqtcPHYRZatxUMDcuuAPFm6lAfSyjztaU9r2onGUx5WpkAevnJ0oJ/+9Kc3fD6EAb4y8L6ADuVh8nDJSxd9ZmD1gTOjriOlDu0FZQ96CsXfLVjbXQfPeMYz2tvf/vb2rW99qz/dVud7nZ+ui7PeJ09ajlGzLbMv5nPgrDsHTl3EBDU26Adprwj5/Oc/3+wXtWJeMclO8H4DHx95dD/Nm2d/9md/tom6vvKVrzQB0Je+9KX2t3/7tw0Gf/d3f9c++clPts985jPty1/+csef/vSnG2O//vWvdzk0ma9+9avts5/9bPvc5z7X/vqv/7pJf/GLX2zgC1/4QpsC3r6ATsAGoCy9xYPZiwfkqxt87Wtf63b95V/+ZbdHPXQActoBpOVNgd2f+tSnenmy2iqfvDr56W/+5m8avnrx5JElB5MB7OMXPFg+n8hTN1BePnoKdFZaPeoji/+ZRV/g0UNnAT2rUHkHig9GT9l9rGC+4w/+B2iAD7Zqp7yjFbRvCtrhvHP+Ofc+9rGP9THArzjL1FZ7ne9kyAJyAD3DGAdnP8x+2O3ngPHSOGq8gO0z/rmf+7nmrf87CXiqzH4DH3sSgAhLhZe//OXbQx/60GZV4bGPfWx7wAMe0H8licge9rCHtUc/+tHNW2of85jHtGc+85ldDv2gBz2oPepRj2rkrGR4gR38uMc9rpd5+MMf3ldHrJDgw9sFKyIFosOiYfX5NelXJ5puNNvQbGaDX6DapE7pRz7ykQ3Wxq1Au/ySVUbbii6fqP+BD3xg94E66VEnTLdy6tF20S2/sVEeTJY/yZPVNlh6KyDDDuXJsoFueujFOzNBneDMrPNQ1XUwevTdFA5G19FSttrLXuecc9E15VpzDd70pjdtHue/5S1v2Vc0yZBVTj5wTeHN8PjleDj7YvbFbjwHzI3GA+OCl96awy572cu2c57znH3Vp4KYneD9Bj51qwv2ZMrZz372dv7zn795A633slziEpdov/iLv9jTl7vc5fr7SnyT6FKXulSXu9CFLtS8vO6EE05oV7jCFdolL3nJdpGLXKRd8IIXbPLIXfrSl2704Bdc9KIX7XKVhtW3FVz4whfug6qBlT3k8Y4//vjOV05d6jnvec/bbZO++MUv3gAb1Km8sgD/Yhe7WCuQngKd5JXTtqpLcKgMH13pSlfqbdZectoM0w/USx6vdKHpZj8ZuqTph7cCsspoo7qlL3OZyzQ8OqWB8vAq4O8E9qWn8ugtujAeqPSxgvm6oNqknevAuQrW5R3JvGoXvNpWPLY7X72t2znvfDzXuc7VX0DmB5Q2O98BWfnOU+eu9Az/o7/3avbD7Ifdeg4YC8QL2n/uc5+7xxhiEAsxydjovJOgR5n9Bj42EdmQSNimItgyk/ts+G6DwYKdD33oQ/3+vTI//vGP+65st5K8xfYb3/hGQ7vPb8OvXdka4EkxsoB++oB8gEcfcNtNXfhkKg/NLnmg6CRNmSR9o6C37br1xHlkbJSilz1vetOb+u017UrSH5djE5lR3/+v86TVi6es+v71X/+1veENb2hu9QkQ8ZM05d/61re2P//zP1/aUeXYDGwWBx//+Meb22ZuBbCN3bC6YLLqQtMPy0MD+erTBz4LoY/ocGvSN7LIFpBnB0Dj0w2vpumY8oqGwbQMG/CUwQfqKJCPBwOyAA3I8W/RMPmjHaod2qe9+gldgFf00YjX9Y92JGlukTu3tNF1l4ynDa0gO4ddL/JhMnyl7Az///6ittkPsx928zlgPtB+Y0WS/sPJ+GmsaAdx7DfwWaebIQarJMslJwOXbxO5DWbyNvEKKF772tf2W1zu0X34wx9ubvnYw2KyN/gZGOlTXl0Gx6KT9OAJX0OtNimjbgEKOXy8gmQEHHTSZSAVYNlP4PbaO97xjiYQUJYeefa/uCX0lre8pbdH2Z/6qZ/qgzYd0mwgm4yBW3l1st9TK8r7LIE0m0wGOs23ml74whc2deHzS2E66Bf8veAFL2jsYxse3cqoU/3ai6c9yhWPXUC9/G1Z8NWvfnX32/vf//52+umn9ydolE/S6KaXLnqUReMl6Y9hq5ON8smj8ZLRdvJJmgMfJpuk16su5egkC+QDvMLKATrIoJWVj4bxj3bQDlBtcg6g+ULb0AC9DpLh1+TIw+xNNtuFpz3OG6CdoGh50lPAA8lmXcmcTmYfJLMPkiPAB2eSDcYC44VxE675JBk+kH8wcNxOChvYkjSTu0kLNphb1pYnQDGB/cRP/EQPHn7yJ3+yWaq68Y1v3J7znOe0a13rWssJ1mYlgRI7DISChST9nToCAhO9FQSBiNUaj7yS5RB1o5XziCw5dqhbAEF35bOL89jG3h/96Efdfvp9O0lwcve7373/yiJrFccTKLA0PdUBbADKsjFJf7GjesmxLRk8aXaWDmm0lRj2il7PcY5zNHa5d8lGj8fjK6dtypAVYOElQzc9+PI9+mfzuUDrPve5T1+dsvpj0zaf/su//Eu3kZ88Gsjn2kOHOtB000MWH08btYcftFld8vDk8TGdSXrQKF9QJo8cX9MP4yfjvCFHRzLSZECSfm7IU74dA4d2gWoKmi+cL6DS8DqockciZu+qXXjVd0mWwTC54qPXgbLr+DNv9sDsgWPPA8kYH5L12HiwCvsbQ7bjpR0FPgxJxkRngmaISVIQAJs8PXvvXTQmRYO8PE932KRk9cckb3PjTW5yk2az433ve9/mdpgJ2WbYO97xju12t7tdu9vd7tY8BXLrW9+64d32trdtNkm6LeQWko3Ep5xySrvVrW7VH6O3smNTlO8igQc/+MH9Fpv6TKYf/OAHu0712tBsQqfHxmIfkdQ2t+YEQbe//e0b3W5jCTDOOOOMdsMb3rDd6U53aje/+c37pm5BhGBLOW0HJvnyCb7JzYrMIx7xiHa9612v26kN9H/gAx9oVmqsgGmnTdLa7TtWPm7pFuInPvGJ9hu/8RtN229xi1u0N77xjT044Msb3OAGzWZm9vgIqEf+XvnKVzYfyLS6ZXXNxjj9QJ7eX/u1X2vKvfjFL+7B0O///u83em1Av+td79rref3rX98Em4It5fnr5JNPbve61736U2z89qpXvard4Q53aPLufe97dz9rr7Y7+WC+4RN8gCcQdk5YYXvpS1/afud3fqcJPF/0ohf1VyWcdtppzeoheP7zn9+OdtA+bdA+fWB1T3u1z0dN+Urgyz8FeEczVDuq77VFn+MnY5DDm+Go9sBs/OyBw+KBJH2OM16YM4wjyVgQMY/jtYM4dhT4qI9BjLFCgTbZ/8zP/Ezf13K/+92vmVytPAgWGJqkWWWpVQOT8u/93u81H3B0e8ykbzKwgmCFworICSec0Cd8k7e6HvKQhzQTs6DKLTRBgUdk6bSKJIAyiQuK7nKXuzQ7wk3c9u+o2yqQwVcARd6tNysiNmt73F4+3b/7u7/bf6Wqz2rQRz/60f6YvoDN5ma36wRVAhOPG2o7n2gnUAef4BXwkzoEOfI87aVNf/Znf9ZXZ0x82mJD16mnntoEKoICjwS//OUvbwJHfpWv7XzCXv6yEiYwsuMdT5BmU7PN5jaWCkysIgksT14ELwK+85znPP29Kl52SLe6+fP+979/swIluLJnyaStrwQ2gh66PS5vr9bpp5/efuVXfqU/2Ue3W2x84aTUNu3Ul2h+EADyDZ5gTrApqDzjjDOaYNMeLP5wyxC8973vbUcrsB+U/WjtE+jioQWXgk+PcfNVMgKC5OjH+ntfoL1gVSY5+tuezG1IZh8ksw+Sfftg9fo3JhRUnvkEnQTqc3MnDuLfcQdaNknfr6KcSSwZxritZRXAxO9L1FYUfJnaBKshJn63UoCG/PEf/3FvgKAjSSMnOLFaJN8TVx41txJx4okn9tUfE6cgJ0nf5EQuSZ98BU+erPJuHU9BCXxM8vbNCMKUVfdVr3rVvnJ0zWtes5XNgoW2OEz83u0jSHBbTjnBmxUkT2cJdrTNJu1ktLvKJum357RVPXCS3kZ+cutHfW4HstXKy/nOd75ehg75giorKL/+67/e2CKIEFAISgRG2uuJGLrx+Rrvnve8Z+MrwY66Fk3pT8zZEV+BzzWucY1G7wUucIH2zW9+s9/So99Kk5UdT9Tw9Z3vfOfmKR3+EowKqqyWWZETXHlEmZ+9v4mM22vs8FSOvVJ0sqmCHTR/wOyGnQsCUmn95PacYMyjz4KhZz3rWf1VCB6DRh+NwHbAdhhYmZMGVjudT/xllZMvknG+6D9pMKWljyRgG1ja9J//2ccGaXx9DScb7UrSZfBLDg2SIYc/w4YvZ1/MvjhWzwHX/TrQXnNIMsaLJF0MH/TEQfw74MBnWlcNbHgmbgaZDE855ZS+2iJoMEnKNyEDZdz2sXKAL1hyS8zj3lYz5OGb6OlTxorN6173uv5SRJOw2ycmDHUm6UEQnsCJs9riMNmakK2cCCzUxzZyJhrlrTwsRPuSWpIehAhOlJOvHHutiAh22GCVRzmTt7LkySbpetTPbtAWR+EkPV+aPDk2wsnIE4CoW33kgDbhaasAiD0efxeoaJPygkd+JM9fZIB6gODGy5+sZLndqIzVubY42JCkT0b0gdJDl/L8hs+uRZG+QsUmetzqszp3/PHHN4/mq5etpZc8OZg+uulD43mc2aqaNgkuYQGc1Sr0sQBWLsG0XdLOef5KDu1Fza9nNehnNhRGg9U0XjLaj55h9sDsgd3rgWRjLDBWJGNuQpdXpnTxDhQfcOCjUoO1ipL0x7RNciZIkyG+4MLkl6SveJj4THTyyQk8TjrpJKI9aPmFX/iFfovM3g8TssBCPUAZt0KsUgiirHjQJSiRR4m0iVkQYtXEKoVgyT4Xv6zRSXpgo372lk3KgiR9FUQQIbiy70d5t5le8pKXNLe73J5hm8lY++iQZkOSHti0PQcfyZdUp0Cp6tEu+RUAJMNPeGTYl6QHI+zRZmWs1ihDJxu1Pxll8dTHLvXxh3wrK26luE3n7bpW1gQoZJRRn3IgSd/zk6Rv/Pa+I6s/bv+5vfZHf/RHzWqF/rBaxV59ZhXLLTwrbfRo63HHHdftZzc5wB5pNkqjnQv2ibGDTYAOGK9ofpbG1zYYFG+VllYPQIOip2Xwt4Kqp8qRQysvj20ATx4+vBUk6UEj+QI+4AuQRJfsBUn6dZQcWbgMTVJkx8lGOtmgtZFAMniV5gP8giRHZHuTQ2vXbmtvcmj9l8z6kqPbB3UNTHEy2mR82LV6WjoAABAASURBVGpsmMrvhN5v4JMMI5KBVcIYYNA32JeBJlWTpckZHzZBmyQFQ1Zz/MqVZ7OyzbreX2NTrlUfLz6z6uE2D0jSP0p2s5vdrL+i+vTTT2/25LiFYxIV/KjPxJukP0Hm9pQAyf4Yk7Sg4cTFrTITNDvsX1E/2wRc6jNReepMnV6WZA+QFRRPoAmA/FK3F0mwJpAQDKlbUGDiVp4N/JCkB1jsMzmqj1/QVb9Jj/+80E29AgV+Ygu76BPwALeQtInv7IkSgGkTkE+3oEC+/lAHHeoXBFql+YM/+IOmLnuA7Guyf4ff2Ga1hrz62cHOSuszq3Y2ZPOFFSNttDLjNo3bmfrD3h7+cluNDnZoI1nnS4E2J+M8qjyYfDKCgpJRBr+CIjbhAW3Vh/KBMmDKI4cnHz0F/GTYkWzGU7kprYx0MoJCdusndSbpQd60rmToVaaAjmTwlQfyVsvhgSTQUQFJlsHK1GBtTLJkJRv0krkgkvX8Rdau+0tmX+y6Tp8bvMkDyfprIFnP31R4G4n9Bj7rdCRZDnImx5qcPGFl469J1mAuzxNKngq67GUv2654xSu2Jz/5yU0gYVXjwQ9+cH91/aMf/eiObZQ1+XuiyiZm+0dMLva9eBLGXhtPHqlDWbfG7JcRRFntcUvHZG+/iydmPEFDt/0tVjmUMYmbRNXlVfk2OZvI7cHwpJX2wvZjmOzVpQ3Ke8IM334XAQH9giEBCFnBgCBE29giOLEnRjntYBd92sVH9swIagQr2kynAM3j5OQ8BSawsR+JrcCnKpQRpNm07CkuAZyARfBiQ7cNyoKD61znOv0pKZu0PY2m/fbSqNfTYwJDgR6f8JM26st73OMevT8Ec25h8bGnktjkiburXe1q/a2y/MAePPVaCXOLkg6BF0jGuWLSB3g1GUrzFZ/jwwIJvkrSg13nEL724QuoBHPqSTZ0K0eObkC3NJjSzst9AXlQZchWGo/usllaPlwyMMAD62i8KZADU95MH/seSMb5u9rS+VxY9cicnj1waD1w3E7UJenFTAAmIpOWCV8AYFI0GSTpwZHbMyeccEJ/Tw3aqo6AIEkTAFiducpVrtKDIZO1iV9AY++HSugyydnzceUrX7l/aoIeqy2CJLdXrF6QYw8dVknoFWh5NT4+WTRZE6jAQQAGm6jZaMVCnvqsKqkPn4x20mtzNBBsWL2C3Z5js9UbE7DJEeYXqyxs1BYBDjpJv8WnPJvI8os2CeDYo71sYLtAjRzf8hU/CwRgwYbgQBltJ0cXnYIrPvDJELbgC6IEh4Ia7dcHgis8egRs/MtOdfOHdlvx4g/9YmC24qW97BFEar++U15dbXEoiya/SPa/JH1FrHjq0HcAj++USdLowrOKhJ+kP2KP1h/yKU3S3yFElh68wmSl5cFJoC2BHNhKQB77YLrL/iT9fMffquwqnyxY5c/p2QOzB45ND8ytOjI8cMCBj4G6JhVNQJsA0CZfExLaxGvCgk2A5NwWqsmKHD5ZOv2KN6GY0MnRiU8GJOMWA57gQKBFnl5l8E1CbFAnWh30wGSSoQOPbXSQFTBIe2KMPfJN7MqxVxofTb8N03jA5mN10Q8EKWyij010qEN5POmyW7vQ8pJhm3q1T57bR3DJyGMDu9UJ2KOeqkPd6gD0Kp+k78US2EjTQyddypMDdAhetKHKJ+m3cTw2ryz5ZEzy6mILPeQBW9gF0GToBkl60IOWl6TveZFmD1zySSS7vDrp5m8+Vp9Mtqo/SbcxyaZ9Vkl6MNImR7I3b5K9iUw2ZJNBs0/97GeP+rWV7zYVXpNQZg2725hkXdbMmz0we2D2wOyBQ+yBAw58kjFAmwBMRlZDTIhoe0ZMqiZOk4FgxsRgshJcmHhhecqT0x5lTQoCAzz6THbSVl9MisnY72OCUYdyAhDllEnSJxCyQJ3qT9I/00AXvskKsEsdyprItCMZOthJPolqOigjIMFnO/14ZItmS+Ul6ZM2ee0hA1OGToZd5PG0hV/oI4ePVj7ZsIO9eGQERsomYyWEb/DpYRtZ+ezS3vIzPl+QU4dAkxyaDB3SdFgpIw/o0H/Kso9edPGUVyZJ74tqJ11kC8gUT/lkBH10JpHV93Yh6Lai5tzif2DVTsBJjzrJsC9J36CuHL0wnepFJ+kBEnodJKPuaZ6ypQOWp0718Z+62YGfpLcbPYUk0+Q+afXtU2DOPIY8MDdl9sDsgbPCA8fttFKDvrImQ7QAxWRkUpY2CftF7paKwdzkalIlIyAxWZhIyJE3gZjIpU1yJheBCXkg2KHPRKwO+SZE9dMrjWYTWROfWzjqtoFXcKM++SZkdboVpIw6ydNDRj6sjPJJ+oTGbu1Qr4mv6sSzv4Ysm+XRr410oulDm7iVF1xU3Wxy+4+MOpVD0yMgUo4OPlIG0CNYI6tuMnSyAU+brNLg0+O2VJL+IkRyfEiPtqo7SSv/q4sO7fIIfdmifvYpr7/Zrb3qIKNOPPl8RQ97QBJZ3Y9JOsZQhu/VB9OjvLQ66PbNMXvD7FHydJl3PfEh2713yeZtL2JUT+mA6acPP4nkst6eWPlXcsmQlQZsSUbQlKTfpvR6gDe/+c3NB2Gdb84FbWlrDjrWsLstyahrXf7M29sDfFmwd+7RyZm2p2j46GzNkWU1PxYcWZbN1pyVHthx4GNCScZk4MQyaZpsanJMxm0Mt4/wTbQmYJM1WqOVg010Jjj8JP0joiYR5UzwAhQTi0lWPeqWLy3fBGsSx0MLnOTZJCxtYmdXkj7Z4KmbDJtMsIIjgRU5k7vJTpp9ZAEbgAlX2uQuX5sEZ3h0sVseO+mHy06BDFk2kIOT9Dc1a4M66aEXSCdjtavsVY7PtJdu79JJxj4X9fFlkv59ND5Vn8mZrMBRG6e6BDjKyCOPVre2CKrYqM3qVFYeH8HkkyA7kEVoLzurLUm67+XhATRgF91o9gN6vaTRhm6bq31O5Iwzzminnnpq/2SJp+v4y6sKBENeqKhvkvRH8emkjz3sQKsTJJHst8X0M+iMxT/lkpG/SHablSdT4Lx62cte1t9V5W3aHuVPNsoopx6AnkKyt1zlr8N0gHV5RwNvX7bLA9oBg3X0Oh5ZsJonXbCaP02XzBTLB3gwQAP0KhQfBvJhgAZTOklfBS7eFKPBtIw0cE7C8kDRUzyVwd8flB5yaFA0DPAKpAvwpvRqWh4eWKWldwJ0FSiPhqcw5aELpjJo/MJFS4PVNN4Mx54HDjjwSTYGbhNBuaQmRJOmiatOoOJLg+kFmqT/eq6JJclyommLI0m/dUHnItllTW70VLr0sUWetAmRDUBwoDx+lVMWJOm3PsiwAc8Ez2by+PQqV0CmQJ4Jmqz8qg+NL3+qI0l/5J4cGXrkw+TxKwCosvKT9LbjKZekOdB4ZW/ZIQ9fcKM83Um6b/kCJCHWgaz200cHOkmXLx4ZwvKTkSe9CuxP0gd4ZZP0AKPtOZLsoTYjddKtDJsFju985zv7Jys8eedVBh6b92oD+dLazWc0CdqUFwR6e7fPlnh/EVl8/SrPCpFPbvh8iOBNu9gsyJLn8XzvjOIjtsiHS0+S5s3e9Auw5XkLuXMPDdgD0CBJP8/wkg1auiDZ7Jdkc7rkjiacjDYkA5ftfDKlk/TzRT/xt/6Qj+Z3WBl8/U0uSfepPDLJRh1JNulTlj44GWOK8w1vFUpGHZWHB9SVpNdbdeIXsE8Zuqe0c4m889WPDG2QT67qQZce+fjqwzeewcqQSTbaKg2c32TQbDhcsJX+rfjJhq0HY9NUfzL6AK+gdEujYT4sGk7Gj0N9wVfTfPJkVjHeDMeeBw448DlSXXCgJ2ySPrGva0+ydd46+SmPHWDK2xl94KWSDbvLhmTwpJNBJzlw5YexhAHIQGSgN7ijvTRRIGLlyOsAPJ3mCTbfOPPaBK8oMKGQVS5J820x74TyaoHTTjutefz+RS96UbNq9tWvfrX5LhbwTTivInALjQ714JH1/qcnPvGJzRu6TUDyy75kDJy+J2bw9DoBT8B50aVVH/L8DJL0l0GSA4fRfUel6vJRGZ+MgCTJ8gk9ftO3ZMnp6+oPQYRzxUqmVWBBLBllBAr6rFZXpd32hcn4IUAnoCNJXyVMsuwz9SbpP7zICSys9KlPWqCrLnJ0oNnEPrLqUJcfH/jK4CvHNuXk4wPl8ZUXhJdOcsrTgy4QQPlEjPMuGT+olC+d8IFAsveYkGzw2LgdfckISpL08bVsSrKd4j2oJLhaX5KubzWPHMAH6KrT+WLFly+TcZufz/wAwudzZQqSdDIZuCfmf8ekB86SwCdJP4mTDXwovOuk364esiAZNkzL4YMpr+hkb/nKOytwksNebXL46jCQ87XBCTZY4VnxMdEcf/zxzT4xt+tMcB6n914n30zTcIOcskmavT9kvG6AjAFOQGOSENz4OKhXFnhvkQ3S9JvIfHDVR0MFU1aUvCbAqo5yJh11GCQNlm6J+uCoVxG4zeWVA2S9iNOkxnayyrBLe5RLDp8P+eFogiT9+ucj/tHv/ObWqgkeX3vwk/TVGz7E41tBhX5TRh/5MLHVvWQELv8fe3cebGtzFfT/+b6/skSrlGCJ4sAQEYsSwYBQDDK8IRIIEAjzLElVmKegjJEhIQaEYAgzCIQwhRlDBJQxDAIyDwIiYwggihZSWKh/WPDbn+7bZ+9z7jn3nnvf+76597x711mnV6+1evXq1f10r6ef3s/Gtxv33Oc+d/vBH/zB8Y3Gb/mWbxk7dcqDpVv98itoVb/gQ159+OrxyP5rv/ZrN+MIjY36d9lFHz3V2OGsNh9lydJHRoqmLHl5cmSMHz+N4/fq7CKSM+6lqx62afuP/uiPbl/+5V++kVeOPvpr1gun9ywsuhTgrxQO5BfU1LfoUvZIQU1+zRTtLNSet/RKz8pdlD8rK19TZzX8ve0+i77s41MBsWt4x96MFY/M3Rzx1/J9TV2rvJT8Ea6uBx7ywMegOg8ebBdXY7I9r566mHcoXx1mbwvX9tsqeE6heuD2VMMv1Tk17EnVkNtTbg27qN019ZqsloyFBW5yWmk1vp3nrt2dM7qJjRXKWkS8l8hLJB3kdti5GneQzgNZDMn+4i/+4uaO2m+deVeS81kOSqvTW63xvNPI+4mcb7LQ0K+uJSP4MWlaDJ0/E6RZqNhFjry6FtCx8GO69wB/6kd9hwpHA3B0vqywx+Nefl98C5ogwE7fH/7hH44ARx/U3AERpOgj/es9U/pTkCCIsCCSpW/1mZROsMYeOWNHXpAhEFF/zTOM+p7+mjayl+3KKaMuebrRNASdDuMCHU0d8h7DCt6NJ2NdeSm9QDk7WcaxmwI/5sxPQD3kpXQC+AJ5IF/TXvXXvE7Q8QEcwM8C+iHgn5dHB3jqgd8MatpS075DeXpWvhrzUbVIJ+mS4y/9rZ+Ba/UJT3jC+EKCHWV8hcjXrPcwDz/C1fTAfbfbLIPlvLLVyYCs0/jnpNf4AAAQAElEQVR58oe0Oi1f+/ySq+tpi3e7qbaAG5WvTrHrdP4U80ymrpetLvRTXcxbqquFXpjWvJi1rU7LV6N+PJMSuFDRAaNmueqAug1d1XXptvuoY5ec+4en7jVhw4HHUwIYgYjFS96OgK1qj6ncwStj8rIYUG7R+Kqv+qrNjoyJjvy2bSP4Ecist4H72Q93fe6Yned5h3d4h82bs73MUVmPw3xTzM+o0MsedVmY7CAIfJTzRnLBkkXLb6FZjNjCpkrR4Q/5kTn+O/GAfpdZQQD/CiqcnbJT4/C4t5LrD3R969GkvlDOo0syHoXqFz8t4zGlvvObeoIMfaFvPA4yhsihv/CFLxxvNP/cz/3cDS7QoJNNypDxjT1vc7djKAhhg4CIneRf8IIXbOpn42d8xmeM3Ub6jQePWcHXfd3XjV0mO4/Gq7efAztHxgTQ/po7Vc6dCeL8lI86XvSiF23axyZyYC3kAh27n64LY52cNsDphV8E2rn8SFZ+yR7iaPI1xzJ80aRnAZ9eKYCTgUvPg5q6F2/JShcs3mGKR78U4NXUtfJo+kS/8aGx4CWu8q5hNDJAGQAHh7j8Ea6WB2478LkdN1RjIaiZ3o6OWylTDXGDGMhUF9pQ5/MqRa+DOp9+neAdJFTD/huprCmz2nxWthqki/iDeYl/1bCluoT0+SJsqE7OWJiMTPBeReBMjzt6i8xP/uRPbsDvlVlQ/BCtSZtWOty5W/wsiA5Dv9u7vds4K0LGHbNAxd25nyPxLTFvyXYI+j/9p/+0+fFWjzje533eZ/uoj/qozduvLbR2jei12NEjsFHGbpHfc/NzJW/3dm+3vcVbvMVmIrVIs2dNyNV4TFON4Iud+EfYxrjhD36V8pmFSeDgx3A9kvQ4UdChLwQF+tfCrk/027/7d/9unN8SqAhu9Ju+8ujSODCWtmsfNIGsoBdup8QjTWOKbnrVzxbjy7ktO4LeWq5e/Y5HRt0ebdLhjeaCXkG0nRiPUgQh3pZuV8G3DQXL5L0FXrAiuENfgTkfaIMxTb/HuM6PGfcWbm3SlmqcOXJ9VGN8L5wO9vGj9Fqzz02qMS4xVzllDvGa1zQ6uZp5MuqomT/kwc/KowF9Jlg75MPpAnBy8NrbJ7940trXK68MgAP28RWa+viOj/i15i4d3JxArqY+ZZU5wsPDAw9p4HPWpdWYAGumZ/mH+ZoyBuiCs/zD/EX4efSauvGWbql8JbkQqlNtqOvzFxZ+iBk1bVPtah+8Jv2Qhv5QQTWqMmmZrIDHBwIKvzHma+zr98Cc0/EzIH6vzORlYTA5Aj8JQpFFyx23xUSbvItIAPUDP/ADm6++u8tHs7D5aQ4LlqDF4WZl7Q543OXgssmRboGRO/Df/u3f3uwQvd/7vd9mB+n93//9N79tZuF07sLjEBOrepWT1mwf245w2gP8i8J/7sT5TP8+/vGP3+x8CIAFHfy/ZC2ixofAAd3jysc97nGjXwQMFrqXvOQl49EYvnL6xLgSpHjsRfc7v/M7jzLqqNlHxolAxSPTd3zHd9w8GiFnbOlL401Q5pyYcuxmj51I+uUFwXZm7r///s0ZMHxBt8DL4zZ6Bc9sI1eN11kIrMkJgLyC45d+6Zc274uqxhxjEXdOhT+0UeDGZ+plFz9qKx+yVf4soJPlDzzXEBvgbHcNkqlZJxzgL6AfoEtrBirqVh7Aa9LZJ89mZapxI6AsnpRuMislR48UjQyoaVeFPPxSE0cgA+D8VY0gT5u1j7/89I4A25lAddSUgSsnXfXKH+HqeeABBT53w+CoxuA/2zXVCak6V4ZAJbkyUPv2VKPd1YXtq24qc2HhW2BUQ3pNSiNz5p/xZNIBJmQ/oGp3xiFiQdBjHvOYzUsMP+VTPmX8Zhs5dLsvFqbHPvaxmx+xNbF5tOWHU31Dy0FmeT8C6/fOLFwOPz/pSU/aBDcWTd8Uc0bITpCgRr0WNguhCVlddqDosChaOCy8FjWLmLosaCZWE7zFRDmgzdXwsyZrp7QaC8DKox3CRfRDmXsRr07MXm3kJ77mV8EB3zqg7PGjYADYSeFX53n42MLG/+h2UtDkBUKCXn4XXEjR4XaGBBX6SXk7M4JfOpT3SEtQjGaxZIcfMfabfMYAXQ6zOwwvgBbw0INuHDzxiU8cZ9E8crU7KZhx2N4YswvlEZpHXR5pcYL2W/ztDgnWBN2CcLLa6tuFfEOWPYJ0j/KUMXbVrW2ul5o7QuRr+rj2qTJk+VhbtUeeDUuPeoD2SNGlZA/xavyIsLrISgFd8lJlqvFNOfWptxpnsfDJk9FOebjgZJVXLxyQBWS0dZXRpiWHJk9XzXbjAf2tLP126Xwz000KGv3K8IXy5NGkVxQe9s2673Y9UHNgVScT+u3qupVyNeurmR6WrUmrDsm3hFejPTXTWyp8CeG6O/TW9XZUl2jBAxcxySwt1Ym/0Uw41bhbN8GZjOywfPAHf/DYWbHT4/GDSdT5BkEOvgXSmaB3fdd33T7gAz5gs2MgULEDIJgRxAic7NAInpzp8bzfgkcfuQ/8wA/cBETv9E7vtHnMsu0+JlsLjglS0CRYUpcJ1ERrQmfHe7/3e4/dAbrIWqi1Bd+CUTPI2am87o/8IbGmTxatWuiVSNfiUo1HnKv9Dp8aG4IPfhfg2D0RAAFfScf3LT936/yvb4wTwQo/C24EB/oE3ZjgtGrTb+oS/FgI7Z4IUOzyCbqUN96MC485vRuqGruEzujoc/XZdRRoP/nJTx6BOFy9dnToNkac5fHozbkkj7bsID71qU/dPvqjP3qM92/+5m/elDNG+EMgpM12EY1DwTz9HufZZazGNSGIN46V8/hWW/lE2e3aRzu1gwwSXNvIqMuYR8MTJLJd+/HJvczLvMyoqxpBHDmg7crh13ypqjKuReMcn98BecGnPuVzdZDTZ8rjk8Njk1Q79BdZctXGPjx2obFTMIpGHz3KLRo5dKD91Xgciq4e48jjU9/e9IoMMmS1Q73ap5/R6D7C1fTAfVezWcdW3a0eMGHVXMhrLnwmH/bWpMubzEyQa3I0MZncpCYxi5oFkj5llSFr8kUjZ7ERwFjgTJgmTqAsICPFU59Jz24AGWDiRqcfb8lbODxqURbfAk1GvfKArTWDHROpSZdMNRY+MmxGk8rDARzAryLoPwuldvOztvKd3Q6HegULHjv6mrrF3W6dIMJjny/7si/bHH72rqa16CsjgPEo0o4KvR5jWryMB3myxoEFT+BCv10bd/5sWH72+MijsOc85zmbs0YejXqRpgXZGBBU0OmRmUdRX//1X7/RgSbYdT4I/If/8B82OzjkPbryxnHnfODOFFl0tde4YJe22eHUVnXZcRLQG0eCpJrfVOMnvnBtCM7Yrn3yeHbLtNFjXdeDgNCXAfi02uxAOZQv1Wa7T5/8yZ+8Gff8+PznP38TtFXjDfoOeDtrRD97P/IjP3K8VJQv7Hw94xnP2Oh2PWgDviCOLc5SfdzHfdz4KRzt8IUBflePMfD0pz9901/wF7/4xZsbDoHutvt4PQG76VSX4PTZz372JvjVrx59GwvsNg8YD1/0RV80ghznp571rGdtzoYZW9pAl+tWG+h+9KMfPV4mu6tq/C6gfoCTd52vPNoRrp4HjoHP1evTu65FJpNDMFGvvEnNJGkhZDi8ZnAgD8jiA0HKkjEZg2psu7tjI4OmDguTBc/iYDJTFt/EqV6Bi0m3ZoBScxveAoZHTzXOCAhe6LELgE8vnXRZYMizlYxJ02LGBjrYC7QDkAPVeAdJtR3St2ufOu2Ha+R7PuEffuI/AYO8vrObYeH2yMgjJIGCnT47dwIZO3kCCgGOhd3BcnfwHjF65OnREj0eW6LbGRHEWHTtFHrE6TGHRdMjJGfHnM8SbBgHxoYg1oL8zGc+c/MtMQebP+ZjPmbs5nnPk/70OPVRj3rUWLQFQIIFj7LsKtpNFNwIzl77tV977D5+6Id+6KZ+3yR0+FlwwF7tp8/Y0ka28QufsEXgTfaRj3zkGCcWfe3DM+5qjhtjmSw/Ll34ZNUhmBOAaaMdFDta6jUm5d0cGM/85JGenSh6jF9BFr8Z3yuvnfQr7+aCbnWjsZUe9aK/yqu8yqYvXA926vSxcuTZoT48ttGFLkBhH3nXm/bCPc7UVtcKG9G0myy92sEGeW12odBrxxePXteqtvENvXDtYi+9aMrBpUe4mh6472o269iqu8kDNRfwaphl4qtOdj4G8cw/E48JaQG2RcHkpbwJyyRo4jNZSU2aZKRkTIZ45OiRmhhr7jTJk0UzQZqATZruXtGq8S2aagRWAh6Lkgm9Go9plGer+qrNhMpWE6xU/fiADFrNtsPRAfwQzqMd8h9E/EFXXQ2/rjbqBwvc2gkQBAgc7OIIHvhUn/hGnh0WXyN3p++xJGPtFAiKBD7u/C2QxodHRa/7uq+7WYgFJhZZOwpv8iZvstmNsKPkG1T6mrwxYvx4ZKWcRyK+reXslwBBgGWnRnAmeLIbZCdHcCBA0R5BlDJ2iQRVxis6G+1a4DkYrc3GrLZZpO3SvMZrvMZJAMwe40yA5LEt2/iAPmOUTo/AvKOq9uOJPjscHssqI0Dw+MxZJvUJADyWFRAayx7xCtbIAvXhux7U5WD3KqudZB0+d63wp29PCgJdG77l5luR7KTbFxPUzb/s1W76+M+1oP/4n88FJ960Lphxzcg7LyXoYpf+ePu3f/vNo7NqBJT6gyx/sFlb7HBps77nA/wnPOEJG/8aX871uGbpUa/xoy+kgF2CIHXKH+FqeuC+q9msY6vuBg+Y7MChLYd5uEnIZGOiBdUQr5keTkomIxOqiUk5eXx5k5gJtuaiigfwTPhSii0o6q3GTk41trrRlMe3MySvjqUfzj46lz52VycBXDXuzMkpr84lIwXooNrWp/b4ol3ldLWfL2u2HY1fHdi1oHr3jR0O/a0PLLT4Uou7snzEp/IWXnyL2+KRXf1GVt8KgvDpdx4HX15fqUd9C7cLwga2KW9c2PkgQze+svTQrTxb7BoJsMjRbzwoiy4li04ejw6gHim6+sjRga5eqYXcQi/I8EjJo0B0Y1c5ej3O4Qs6yMOV1y7+grOzGo+h8JUF2sVOOpVnw8Lpwl821dwhJUMvOb5gg7xUPfjVuClQNx/g6TOpesjB1V2Nmwr1kK9GoKx+/vJoiyy78eFLpzYqp2/w6CYniBMUCXbf6I3eaHypQf30sRvAycNrjkv5I1w9DxwDn6vXp3e2RbepzeShqNTEZEIHcDQ4vlQe3YQllTdx1gxOFo5uglfGJC1PvvYTo/ySJwcsFCbEBcqqW/lqBCt4ta8Pb9t96IObdHfZIVuNVD34eEtnTVu2ax98uumo05PpouHXad614lcy0d7DhvGDhcquj7v2+++/fyx0fEpWH/I1nD/5W3kpuvIADSy8GjsoxhWahU0ZOuhcqTKATO3L4Bs7UvWQqclnC8Aj7MqSKAAAEABJREFUoyycfrJ4aMqgq1se1NTBBoAP4OTpWHLK4aELIOhWn8Xb79b5ujz64rs+yIDaj6mle+mqRuBP/7IVTzk09dNZDR+SWTqqUZadS0aKTw7A+Z0uetlFJzpaNQ5Qy6PTVfMbYNWoky2g5jVFji40ODBG6FAnP8gDcvhg230EOXbt7Aw6YI6+9OzY43pGgy898CNcTQ8cA5+r2a8v1VatCWQZYYKpxuQCN0nVflLedh+T1y45kZE3eQH6wCGNLF7NSZFeMoAcPhzd3SQwEeNJlYVLAZysMsrKw9ckXY3JHt0kvcqQrWkDnrxyZKRg0ZUB8myoxuS/aNvD5KP9/FKN3TLtt5hL3Zl73OEunRw/SckDLtJP0gXooFqkkaIB8nQM4u6f8YcmrdmvO/JYbKXo0trzVr5mHat/6alJq0Z/qmvVSxccDRhP27UPOrQafqALrWYeT/tr5gUPdFjYPUp1RkawSE45UG2rzMpXRE7qYBM9Ndu3cEKrDPzQHrg2S8nTQYa8fM065GvawN6adaAD5ZUDyh3m0RbQbzysfDXmBjqq0Vdk5KVLl7xyaIc4Wzwe9VjR7rC2KLNd+8CrUQf/0rEdP1fWA7ca+FxZRxwb9uB4wMRWMzCoOTmamNHV6Ku+zlv45ohzEdIF6EBeusD7U+CL7sCorxujLcAj5xsxzlY4zCpP1tkNXxOWoku/8Ru/ccOTZwf8EOhDp58eKVg4vvxK0eErhdMnv8C7Wvih5kTOH9VYoCrZKw0WJg3kAwsVXICKbvFBl1ZjQULfznzQyNXeh4cieBY1KfpKq+HnRTukH8rjnwWy1SCrfyC7f+hAW2ryLaA1cTwLbs18zXRXdCzkdJGRByu/0qXLIxy7Eh474QkW6RVUsV1ae910HeolU432V9ij/po4Qk1cOXUAON5Kq9EvNWW33admP/CBMmxmjzK1l9uJjvrJVEPPtvvULL9DT2jwmmVrn9aUXTrIwaWADQBNm807fCd/aFM1Atbt2qcatl3LHpMr6IFj4HMFO/Vua1I1JjGTTzV2TpzjcPflWzEOfDq06uuuDoz6lsxK4cCz+UNA81Vc4OvD8tJVTkqeXim+4EYg5BDs533e521f8iVfsvkKrMOyeL5aK3Woli72wJU91CMPlt6FH+bRzsKylRw7fFXXXaivL1sYTMiHsD0MPqu9mmoxAhbxmrsG6DXHDB9VSLcE1UttIauL666LeRpYe/7yk5QfgKCQnAXdAg/Hl94NUD1gM+p8HXUxvRqBnPnGWOIrPgKCxMMxdnsGHkvd6x44Bj73eg/eA/abgM5OyL5V4hsifh/LN1583dfPCEjf673ea/MCN9/6WCC/YNHI+VaJPJ4UDQ7kfdvDC+XI+YaQic8BWAuFsyTeyuuxikOsHrF4yy6bvOBQyiZ6Hiiwhw30sVE7nTdQj2/LnPXPPdCtt23iamvNBaoagfG2+1io8C1Wu+w45Kqvar/QVSOQqdMp+QW15y3avZrW9W2pTprDZ7XPL0Y1/LTyK61Jr/NT/l+y0ppy8AcbqptWURfL1GleNcZQdfLbZstfdVr2phUfBa6MB46Bz5XpyrunIdWYcKtTRgmAgO1vZxS8t8TXjL2ozVdV/RSEr536+q53tNwIyJAlA6fH11bhK5D6x//4H2/e5eKbIt7/4gcp/cCkb704HOqnKZ74xCdudp98y8dL3citR1DK+kqyYEU9bJSeB3jgPN6i4bNZqq0O8nrztPMt7kYPnVWnfXfIu9fxmm2rRsBjTHgEYUFyNy7ogQt4tt3HQkxmh45xJT0PqsGvzmPflFadlK89frZgdYp0K5lq1HFemZq86oRdMzjUfoBRnfht232qsYtaDd010x3rpfZX3Xbd1Uk7KKl9vkK6EIyV6qS8MbTAvAPkjTH4hYqOjCvtgWPgc6W79+5onEnGZAPgFjWWVeMdKxY72/YCAKm8w4gLlz8Liye1i+OQZzXe3OqrxM78ePW/4MfbYp3dEfT4Kqx3sXifiPf8+FaMt7iyzZt2BUcea3kXiqDIb3b9wi/8wvjKezV+d2jZou5DXP4iIIenjSZngd/CDyfgmpM2/1xVMAZqLtZrMed/7ZWvoCfAP8og8J30pQHVWFDVXXtc/jJQnYjVHkes6/O1p1XX1c1Xq+yhXw5x/FuFmnVV1xWthh114/RswbqxfHW2yKXydX65athJCX8AY8w4Mp74Do5/hIefB46Bz8Ovzx/SFptw1kQDP6zc5INmt4NMzckKnRye9EZAxm6Bw55wugQwzu84wOyXrL3kDR/PZOcNvF6I5iuu6B5D+Y0t5QUn9PktKK+2dyD5sz/7szcvi8M7tIX82fyf/umfjvMFeOcBeTY4xKtuee2toNeVHcQr9k9fa5KFqBoLVM2Uz/D4aOErz0/whxpq2nZevXUxj3xNfiV7CqqTtp9iXMtoL6jG4Vs+qRkw8k3N8tu1z/LrtewdS2rWU90xnXdSUZ22i2+AOmr6ix/RwPLjg+Uv9R7h7vbAMfC5u/vnnreuGpP2du1j4rHgmXSk8nZ34AKTmpMYuiLVyeJQE0cHNSc1Ze2omNBMcN4k6xyNnSD11CyHf//9928eNXnhWc2Xqjnb48dN2SEgoVuQU212h+z6eGEc+/Bq6qt9eiN767Qcm9SljlVOehbUdRWhGgEeP1SjifoNoo+k8vyhX+XJLp78wwGqMfb5gT+0uSbtEMd/uPlG+4G2g0p2gPwCBL6pPR+tGo8Lt+PnYemBY+DzIHf7w119zQnH5LOAT+DSmougiWotctWY8KvxIrs16ZOxANbke2RWUwavJi7gcW7Ib/+ow3s76PC6fo+4vNJeng2CD4ed7frgkwd2Y7zwzGvv/WSBoGfZpy5ATrp0Hebh6PgLl6/GhIsOaral9im7QLVd5c9qY3XS36u91Ymfltx27cNvfCk9BOzD/MKrcQYG/0ZgbOFX40AsXD3VCNTgi7Z0rxT9VkFZZaTnwarvUKamrxavGn6qfVptPkvmUDd6NfyhvXhLTlqzLLnzQBn9ISVPZuk4TBcd7RBf+Wr4dOWXzGEKB2QugmqMHXI1cfZVSKMOeVCNm7CavG33oXeXPOR/5/mOLWfp1eirarTlPBm0BQ95Q+7RCo+Bzz3acfe62bWffG7UFhMWMNEKdAQqcBOEQKQaEz/etvs4O+Mx1Wd91mdtzvT4rR9BDLrfCnKYeCc2XvImxTNp+O0e3wCze0S3cn7ewLt5fM0djTzZagRkK48H5AF7yQF59tJbN29z3VyGzocrLJ8etr8ai58xgL9gyQhaa79w4C/eYWo8ya/+IrcAHchX0JMFqWZ+EG/xH33GC6iGTiqqMa6rseBt1z6rjcvWa+RTCZ2ATm2BG59SgnTg0VHTdjw08mTOgyWjvPFM/lDvKkMOyNe0Xx5UI6ikAx8NrHpryh/y8OUXVKO/ay+7eCutFnpXpny3DKt9O9D5tBr9v3agt92HH0A15h+4ftixTo0R+bsM7jpzjoHPXdclDx+DqjGB3ajFJgELlwtc0CNQgdf+4q/GIWlyDiL7oUrne/wAonfn+Lq4t9z6dpVdHHImfXo8cqo2L4PzI5h2iRx4ftaznrV94Rd+4eY9O5//+Z+/fdmXfdnm22DKsFd5k7cJm11SE9ECdpvEyAJ0KajZ7kr2BOp0/oRxRRE+ATdr3lmZQ7/yu34gs/qmGuMKDw1PHTXplex1QJ4s/foPrp/RCddcoA7zSw7/dkAd7KeTLnUf6kFHqzne4coYw4dyZ3EyaNpfjUUU7VCf1zjUbFM1gq463zfKbtc+dMgDNl8j3zAhW40F2vVSsx720aFdUr5AO6yD4prycLqkN4NqjIOL5OrG/IvKPVD6sn+l9C1cCviBD8xP/IHGP3BppdgIImvig3D8dykPHAOfS7npKPTS8MC6wC0+LnxwiJssTQxsc1DZN7I+/dM/fZM6syN4sXOD9qEf+qGbczoOLpOnG5hgTCZovmX11Kc+dfuET/iEzS9S+5XwZz7zmZvUiw0dcv61X/u1cbdlUmKLx2jKsqU6WWDYuu0+UvrVtcteNxFXg1ZhP2yhGn5YDqgWeiqtuXjyZ7XxP9/rDylh6eILEOTR9cVZQAfoUgCvWX817KpZr/FyuHCTf6BQ89uC7ARsXzrl2bNo0mo8stlu8FGGT5ZITfurQaKHbukgXPIfeeOZD6R0AMWrE1/JnwVyyv/Jn/zJCIAWTo4+eTaTk2pDhT2g9jgeqD1tCN0j/9i+TK19G/iAXwEcuNmrGfjyC/+gK0+OLjT5I1zOA/ddTuwodfTAS8cDLmgXNnCx15wkLECCHqnt4B/6oR/aPudzPmfzmMtLAb18UCBjJ0fA86Zv+qbj7sjEsVpCH5wOqUdbDkYLekw2ZAVOH/IhH7K95Vu+5eYdP4If3xSruViRo4d9NW2rxsvS0OiV1uTJH+FiD1Rj8bxIoho7E4JOMnyvn9ZY4Gt5KbCgykvlFyh7COjGGhqdFhS4sYEH0MjgA3hF7LagGoEyXQJydgJ61VdTt+Ct2pxdwyOz3eBTjcCoGgFGNXzGfn6jW53GuxR9u8GH/GIrT569rjv24NED4IdQnfQnfjXaTI+y2lKN10WwRyBrJwpPPTVtV/bQju0KfVa7pNVoWTX8tO0+NWnmMzJ8wT816TuR0b/SI1zOA8fA53J+Okq9FDxQjYnbhV6NCdQiYAJAMwmsd/Y40yNvZ8dLDF/2ZV92TBwmWIsX85W1ACpbDb7JVR6PnDw9JhaTsvyrvMqrbN4H5Jtiv/RLv7R9xmd8xgiClDFRK68esnTI17SXHvntBh/1gRuIXGXWLbWNn/SLQnDAxysPBysQ4nsBgx1B9AU1+0d5UHOs0UNGOXRQk6e/9fPirVSZ24VqvBvK2DnUfdhGY5ZNgg32wKUX1YnHtupkQaQP3fhUHgjapWSXrmqh56ZkgXKuw0Obzi1wQFQ/QJLSU43rcNt96Nolwx9SNvNLNeYBZdDvdajGXHbYjpptrIY/+EJ7jd1q9KO+q8nHO4RqO34u74Fj4HN5Xx0lH2IPuLBVWZ3cwVrQfAvLYeT/8l/+y+b3tJzj8U2tD//wD98e+9jHjolTWROFCcSdpEXLJGoyrcZEuiZeCwvZmtvJ27UPGrTavOfHz1YIrNT7nOc8Z3vBC14w7lQdnKYLWLyqzaJSU1/tJyV20bngbH7Rj+nFHtCPNX3Kf8aEfl79qI/tGgh+0fULbdJDUBYdLHzx0Wrff/gWerrxLPxoNe1Au1VQnj5An/Laon0Cail7pNpGTpklS/5GsGSVq8YupLJ04q3xDaenGgssfMHirbzrCA3Qw040NoIlJ10yUnl1k5GvxnWKJq99rp21iwSv6X9lyNVpX9fpvDruBdBewFYpWO3TJ8BYQxOww/mZv9GU06eHeTrQj3A5DxwDn8v56Sj1IHmgGo+gak66f/qnfzruhlzI6yJXtYvcBGtCdNS2iuEAABAASURBVBfkhYIebX37t3/75mWE3rXz+q//+iNAMola+NaEaZKgA30tLAITdHrVY2IhowwevGYAg6ZuAZQD0J/0SZ80Ju3P+7zP277iK75i+4M/+IORN2mvcuyHA/qloGY71QvQHq5w2H444IuVHvoQvRoBK3z1HZzf9ZEFQ6qPgbd061djZqV01n7B1Dc18+qtxh03OllpzXrVs+rYdp9qyJLbrn3ogC6aFJylkQN4bDU2jVnjzDum4OrTHjJwtmiLPH3KA/jyR01b0Wq2C+6aYTtcGbrolq/GubWa8ks/HnyB/CojZSsaXXA2LNna28Hm2uuuxo2BRR2PPcov++ijB8/PzXhcTTc5UI05Aq7+2wV1gPPKX0Q/T/YsTVlwli6PDirZATV9VY35ix/4QPv4mQ9+7/d+b/Cq0XbjGc9cVZO2HT+X9sAx8Lm0q46CD4YHXNw1L3z6q3HXaXLAQ3OBw935oDtg/M/+2T/bfuRHfmTs8PhpCud4yJlATQYmBrLKr4nE5GkBkafLYkMGnZzUhEOPPL7Jl75qTDzKvcmbvMn2z//5P9+83+dLv/RLt6c97Wmbt0Pbhdp2H3qWjmpH2cZkte0+7FPHDj2hsUH+4QLVCGD4Qb+CavQ7HP3QF9XJwsyv1fCd/hEA+xbfj/3Yj236Rjk+/ot/8S9uDqa/8IUv3P7rf/2vGxmPKQUZ+ke/1r7OOr0DQYYd5Nj0u7/7u5tv9/30T//0GAdo+OpikzGlH9EAO+Qr6In9I3PwT1m7Ut/zPd+zffRHf/Tmt+H8hpzdS28fV68dRfawfdVDt7JULVvUSw4PXp342cL5fd/3feMMnHKAnPJLVlm4FOBL0cjDpcqo08/AfMzHfMz2H//jfxy+5yt85UA1AkNBnL5iOxm/i+emxY2Db0qSVQ7A6d52H/3liwa+WMDPdLCFHWRq+nYnelf+1Wn7ap+v07h2V2Ns8ZE2aqubLWPbjd2Xf/mXDz9vu8/i88kuO/pZeoTLeeBuD3wu14qj1D3tARe4Brj4pTUXIROhCU4KqhHsmAR+7ud+bnvP93zPzUFmj6FMqsqbNKqxiC5ddNRcPNHUt/TJKwfgAJ8+5eTxqk3QJAhS9lVf9VW3T/zET9we97jHbd/5nd+5CcR+8Rd/cUz0bFgT0tJhoqJLnn44qMYiDn+4AH8CfuAnPrGw+b01vrXA1xwDfMl3gho8i6iUDMBzoF1/0SfgrUY//MZv/MbYjfMY1IsovaFbkGH3Q1l61M+Wbfepxu6jvNceqBuQYZ8Ayt03e9EAu1a9OxVj52/pxiOLTl+dbpN62C/9oz/6oxEcOZ8mkPfqBYfpv+ZrvmbQ1UGWLvarG23hK2+hRCOHJgCE2xkVpNtl4SP+4m91s0074VJ55eD0SfmKHkHY0k9ecGKHSl3k2ARW27Ufne01x7r3a7l5+fEf//FNSr7mKyWUU49+EmS6mXjbt33b8Rt8dAHyQP30kr8dqEYxegZy7d/Z/DXypZNqXNNn9cjXaV419NZMta/m/KWN5pw3f/M3H2cM/YYgP5PRH9quHymoWR5+hJt74Bj43NxHR4kH2QM1L1oTwwILjUla1Wjy/+bf/Jvtoz7qozZ3jB/7sR+7fdAHfdB4fw8Zi42UbDVeUFiNCchEYRIxWYBqbLWbOJSpKQdfQA4fwKtxN1aNcz0mpL/5N//mCHic+/n+7//+gZusTfQm7mWLdNt96PpLf+kvbdpV7SjbqQBtEB4m//SHfuEnk7m8oMK3877yK79y7NB88id/8ggq+Z9fvZvJok1e4Osxo8Wbjhe96EXbP/2n/3T7zM/8zE3AI0DFU4egwiF4QZNzP9/1Xd+1fcRHfMTmkaVdkNU/XG8cWUz8RpsdGDsO//7f//sxjmp+swpfsPvxH//x2/u///tvznsZD9VG1i6IoFg72CEwYKs67UJ97/d+7zhvY5EH2kMnez2u9ZMqgnrfRPzN3/zNjd3GFBmydhd/8Ad/cOw0qoc+MgIJAbjdI36y2+VbiN/2bd+2kfn1X//17fnPf/7YAbMD9OxnP3t7xjOeMXz24he/eBPw/NRP/dT2uZ/7udtzn/vc7VM/9VPHrpnXQ2if8asd6uBnQY9+0wY7b3Zx+IRO59/0W813bDmXp33sVMff+Tt/Z3v1V3/1TTv4CP2v/JW/Mm4uVn+g+yFhoH50OvVTNa7Hld/u0Ecdd0jVhWqq7Ww9NeeDVYhfjV1y99133+b9YuYNPtQPiy4Fi7bKH9Mbe+AY+NzYP0fuQ+CBmhe9yb1mUGIB8vLAatztPe95zxuBhYv/C77gCzZfVzfpWQxMEC78lVZjS3jlLQL4moJmolC2GguaPJ7JBk7GAlONyRVdeXWZjOXZaqEm59GEdwVZCJ7+9KdvFm93xRZkd8hk1Idmd0Lwo55t96Frl5wEQPCrDtWmf/lg+UYfCUos0HYmvEZAYPlVX/VV28///M9vXiFgy59vnKmy+/It3/It4wWTAhs7B2/0Rm+0OdfjZZMOoPM/X1vk7XhIBQUeWXltwSu8witsgpOf+ImfGC+wtLja6RAoeAzjTtvLL7/oi75o7DQaFwJwQZbx+Hqv93rjTpz8p33ap20veclLtm/+5m/eLOp4HgU5fI/vxZrv8i7vsmmX4F17LPbGs7HFD8aTgEGb+UBQ9k7v9E4jSDLu+IjcD//wD4+A5Wd+5mc2tniM53GTMaZ++n/5l3953CQIGAVezskYv3ZbfvZnf3YEN1/8xV+84WmrIAhPQOn6YgN/22UQ5BjvP/qjPzp2OY1vQRSe/vA4jq7v+I7vGMGTQEnQyjY26RN9q72/9Vu/NV4E+pqv+Zpjt1TApF9cB8YD/9IpmOIXZdDsPKGjAbJAm9AXVAsdae3ztccHc/evGnPADh1pzXydn5I7D6oTcu1xxDqdXzRtBvILah8UVWO3jw9dL1K+gEv5wfyib4yLs7qWzmN6vQfuu550pBw98NB5oOYOyrpo18VsQrYQmOxN5N6i/Fqv9Vqbn494jdd4jXHHJIhw4ZsEWGwCqDnJWCiq8cjDgmWS3HafatAO8zXL1Ey33Uf5XTImHpMreWDywTMxWyThApq3eIu32CwY7LcIWmjdnZn06VHWJG4BcPe7aGyDr/bDrzposyBDWo0dDb7Rbv3ph2T91tr7vu/7bgIUCz1ZPudHAbHgR97uh0dY7/7u7z4efQqI9YFdH7LVph+U1092GIyjD/7gDx7naewa/uW//Je3RzziEWPRFpAIjuy6eOzkFQYereo3fa+fvNnbzsZjHvOYccaMnHJ4xqw2vPVbv/XmFQt+G84YEeAIorRJMGQXQzss6Oxl6+/8zu+M8S2IVpZObeQXdbsmBAr8ISi000SX9rku7BDZjRHkeDz0Oq/zOpt2wr2byngVkFRjp8UOmaBJ4CNY4TO6qo2dgh/vr1KnMStgFLhJ2eigvzarT39oB1/if93Xfd32Zm/2ZuP6qYZvXUeCJG1+5Vd+5U0b+EZgq/185NGWRVyAZGfXG9fJC2LpxwP6kz64sncC6Fx6DvEb0RbvMF1l9Rv62TwaQNcm+IJVRh7PnCb1OJ+vf+AHfmDsVq92u27Mf2SUUf4IN/fAMfC5uY+OEg+iB1ysLm6T2MJdyO5q/uf//J+bQ57unP3Oli14i4fJWUAhJbsWBzhTLRImCUCnScFEUTOwMeEAvOrkTk/ZagRG2+5Dzy4Zf3RZ0Cwe1XhcZaKmw6SPbuH5F//iX4yvvltgHE7FszDQRQf5auhc/2p/l7doVznlB/4Q1Op3fa0PVyBrlwbwKTnBhEdVgiUTfbVZIPWhYMY4sHujPyySaA7NVmMnR//zOz10eGxAD5rfbnMw3tjBY5NFF40edQi+Xvu1X3vsylmAjSXBhwPub/VWbzVeqaD8Ix/5yO3Rj3705hCqnRoBgJ2R+++/fyz8HosJFr5/91hU/65dKfVU4w3hAplf/dVf3ezYrEdHAhIyxp9xzxdkPO59ylOessmzS3DizNvf+Bt/Y+xUev+UnRXltItvtNmYlAqWnvzkJ49D2wI7egRXf+2v/bWxM6WMftE/fKduwQpfCzZ9m1Jfqs9uG3ltf8ITnjAek/3Kr/zKuJYEN3bl2Cfw9KiLHBBU2Rmim336RT/a7VJe/2ibeowFuuTh5g3tqLhzQDWuZ5na42fzFdIAugey+1cNm7dzPtXQXTNdInV9Hq/29NrjeGfrRAPV2OEz7vjd9aHN+sEjdYGt3U7tNq7J0MUfFRVHuIQHjoHPJZx0FLm8B1yQYJWAnwU8F7b0LLiYTX7uQD/lUz5ls53vbv5pT3vauCs3MZv4yJkMpPL0rIvfImQykKKvCdIkUo2JjSyZbfdZ9u3Qkz88NpIDdJm8TdAWIRMOYakJ36LJbj9v8ZEf+ZGb3wlzHsKjFBMVG9VDp4WT/mpMpPQsHhyQk6ID+Plw71FX2/iE9fL6xmKqP/mLr+3mmPQtxAIdfaAvLYwCA34hb0xYtMlaXOkSOOGj6SPlpBZXj6Tw1G/R9RiKDgGCvrETI3Cy40C/szMe+7DVORg7IR4h2dXxSMrPo5DT/3aT7PzZJXrxi188Hn3RZSfqq7/6q8cuk3Gx3j2lPmOHPdonGBLoKGNcgRWo8JOxxz47VO/4ju84Hvna0XmrXQCmfWu88ZnHVgIN/mIfX2izQFG9doGe9KQnbdrhkL6dVHQy2mLc85tyAiN1ClTs2gCPzMjy96u92qttdNlFskvk+vXYzjXKZ8a7svqHvcA7t977vd97nNnTn/ygTrKCTbsc6GzXdn3ET3S6KVKvvPaxo+buMTl9pQ149JFVN3ngZgTtLK4sXeyQ/uEf/uGYL8jSxY5DvNrYgq4eMtpR0xZ5dDQ4u7SHLcrIm1PQ5NlFVhnXAPpqr2DbDqK+YIO+wdcGZek6wuU8cAx8Lueno9QNPODCA0RWWsleB4svdXHX3O1wAbuQXfS+pm773URpy91XfE34Lu6VkjUxVePudjv40Eu/yQvAseF1vV3VSQBCDtRpmkVF3XTQx5ZVj1QZiwb7nfEQ/JjYnXtwwNRixuZq7Bwor83VeGxHLxrddElr8uSvGmjf8lvNswwWWP6z2PGbhdMukAXZt+gEInZEHCAWEAti+M3CYRfFuPnu7/7uccfsEQl/W3T5mf8sIM7eCEjoVofdRGdM8IwnOj3Cco7FQoPvkLDACo+MOi0+2iBoEhTpe3roFWzQ57GQxdvZL0GPYElwpy12SQQ6FjD62CfAUee3fuu3bh4VOUNjx+MVX/EVx6FfdQjO7D4Zi3zgm18CEG1li10mh4YdyuZP56AEUezlJ18Q4Hc7QcqxSYDkEPXaYRNsqYtNZLWFD+1iCQzsRNmtURbPgu7gOT/pLz7XPrtm/GVcC0Ls4JAXpPExsDskSHPOSh3qdK2xT7uNBW0TrNoFEnDxu3NXxgPfORcm0OJLbdF32s4/xgN55Y0dQYoXsCZuAAAQAElEQVQ28INxwCdktB99BcLaTadD7nBnyDwCFQiZl9QpQFdGICxI15/K8ytb1G9corNLGX7QH8oIcuTZon7BkLFjl1B5j7XYwH52CsCdJ3QTwCfswuOzI9yaB46Bz635666Xfmkb6GKs/YJd+wBiXaQmOBOWCdEFXnN712RlEnDHbML0aMBuj4mUrPLK1mn9q8341co+aClbqpNgSb0qk2o/3KL3AR/wAZvdAAvEs571rM3hUAuKhYUsnKw20WkyQ4fzDzp+JbkyULM91fCh9lrsjAULo8XdomKB8IjTQi+QefTuMZLgwpmQ93iP99gsnHyJbpFF5zc7IR7HvPEbv/FmJ0LA4ryJBeMN3uANNguvg7wWUXSLrPqNv2oz5gQcFi6LnEPO6rJD4lGrgNYZFYu1hfmJT3zi5t1Ozu342jwbBTAefTn7BeDssyjbXdEui54+17GCIXXC7foItOwe+naXx0uuB+OBb9TloLSydgXYI9gRCGizx18eu7phEDzwK912WYw5QYlrSxBowbU7ZtdnBWX0CUb0i50XPNegdlh4BVH0wPme/7RJgOoxoQXdDhc72Qz0C51odqwESxZzwRb9zgZpuzpdQ/pCcIemrLaireuDToCujIAZj7w8XArg6PxAF5wu5eFk8OCCFKkyAI890iUjrzw5oG4pIKccGSlQD7oUHagHjz1LFzo5fV1RN85I8bWyCHDl4FJlqnEzJY9+hJt74Bj43NxHR4mbeKAaC9h5Yi5GF7MUv6asScQFbsGpxrdL3EUCk+CHfdiHbSZaC9sqK625O7BwOs9CzTrO0u9Ufk1C1ditWbZIF2ifhdb2v3NKFsOnP/3pm8DOpKfd7CEPl8qbyOCgGtvs8O0KfrS1Gi1bCxjfCAL4TUBhATcGLMrOx1iwLaoWXMGPwg4iCzDlBQrO8PCZvN03izYZAQRd9NDt99cEIBZ+Y5Q9+pY8Gedf7Dg6vyLwEiQJJAQZyrPxCU94wjjgDK+2+++/fxMQKPtu7/ZumwBJQCRQoUsw7B09HjfVHD/qpV+72KQsHQIwAZ0AiU12BPiJL+hwxsdX8h0EF+j5Kryv4Au+tEd5upz1EcD4Or3DzuwXrMg7iyYV2Ak61eeckJ0qizI6mwQhgpQnPvGJm3q9a0ggJbgSDDrwTbev8n/cx33cxveCNP3Dp8oLvu7f+cd4t4BLzQFobNVnrhtl+ERb7SA59M2Hgiv+rDbzgzbzicDJOGGvdtJHvzNIeNXoBwfVPa4TCPMZu/nVozn+Z6/xwDfGoSBNv7HJOOJzMsaRtvORNjh7IxhkNxsdKud/gbIg0phjF93qNt4cqldG/Wwx5ukWZHsxKl3s4jO7VIJsPuSTFSiRUY8U8J/0CNtNXXAMfG7qoqPAZT3gwgNL/hBfNGl18qI3E5SJzVdmbe+bNDwmstiYVOgwoZk8Qc2yNRdM+h5qYFPN+uGgZr5mimaCMrHZgbBAmfAcfrZN706d3eTW5KV98Jo68OWlVw20G2hXzcDXWLBTZkGyWAgcLRT8COAWC3Rl+cYCaTGT8i8+PRYu48dCwa/K1gw06PLOGAG2+vGlgB6PLyzy+g6wxRi08NQMvOECELsX1QhQ1ac8e1Zgo1y10cE2+tjCvmrcqatfOTqVVTeZbfdhvx2FxWe7tqvLQkkejqYO5bRf3oLNDnl6Vt3Lb+oR7NBDnk3spZM8Obr5lY307UzalFOmGu/RwiMHyKqHrprXKl3yUjI1fUif+tTD9mp8A0+gR78gjIxHPOrln2q8ZJLddGkfXjUeeauDLnrx+Y198sqrCw3OLzXbQLbmazDI1uwbvlhltt1HGXzpLjvqlFdenl2Lxw72aAO6OunCB+zQVuO5pq9W/1XjkS1f2530mExwT56Oaow5bdt2H7pqP2/sSMe/G3jgvhvwjqyjB27bAybSVbjmBVkzdeHiuVg9TvDtGDsh7tps07vjqUZwZMIkb6IwudArX1MXPQ8l1KyXHRfVi6dtJjsLFTl3417s5vGFA6jO/XiMYmLEr6kXrqx0Qe15i3YVUv2oHfzFD9ptJ8ejKBO6BQOg63+4HQL5VU6KRgecDBzwvcUGTgaPjMUFTZ4udZOtxvuF5Ne4q8YCI/iwwC159liE6Fll8bWJ3m33kaeHPuWAvLYpdwgWSeXwAD34xpDyHg0Z/zu1Y7GlhzwZ8ujkpPLKS9lAjo341WgPPvu33YfMLhltl9JNduHSmtcjXexY9SqrHvpWWg0b+Z7f8LSdrPJSNDq23Wfx1HvIF/jYfbLroc6d6NhhVZ7/yQI89lYnfLKA7J/8yZ8MejXsWvVKwbb7VOOxUjV2r9m02kNGfic2/theU46MujHYUp0Es/Loyioj1UY4OrvJ1CyjHvrQyBqzaHbs7IjZLfQYUX3k8LSPLrj0CJfzwH2XEztKHT1wvgdccGBxq4WepOtCXwQXrrtCB/nshDgDY+vclrvt63VRS00AJgsXuFRdYOmqxkRVM130BzNl06F+eTZVg1xzEh2Z3T92m8ycgfBOItvfDoN6V4uDr9pWjUl52320e5eMv2pM2vQPwhX5p838xi+rScaJHRQ7Kejyq91SZQQt/FmNO38L4CpPBpCzqPCjPCCHBld+6V55Y7Ia7xRiF3m0ZYe8MkB9dKhHeaCMRR5POXLoZMjiVeON4uwgX3O8KENeOTieeuUtdNXYMaIHbemlW7lVBh9Pu8nV1A+nE58sGbg20aEudMERmjwdeMqpAyhHDh/QS48Ur2afkK1GAFD7gIlO+pSR1pSB22WrxlhXB1l+8ojJnKA+dPXgsVM9aNJqvN+GLrLkqhHk1bRh232UxVN+lz35O7SJTE3f8QF9BJWp03RtX/Xj06MM29miLvrgdEjx0chWJwEX2epkHqBP/7smPCqjUx8pD7aDT027DkhH9AYeuO8GvCPr6IEbesCFSkAKqjHRbLuPPNihIzCRuujRTBa+zmunxzN85xIEPrbJTQYubhODMmRNAGjKotEjvQjIgYv4D4ROb80JuuZkUzOPR3c1/GBC3HYf9puoLH7OBfiqs3MTvg3kRXC+BUJGu5Spxt03X4Cld6U7lff8n/6txna+xsjra+1fd7r8UdPH/IC3AM9uiHLVGGN41QiI+IpPpWSBMfT//X//34ms+sjgAQucflKGDfJ2YpRDUxd59eBVI5BhB13VqX6vNh9llQP022mpycO3oKmPDfLV0LPtPmjKq2+XHX/yELwFbGMXujpq6mc7Hjl8gK9dcDx5OuXBshONvpq66JBHBwunA15TDk5Wn9FdjcUdTVur0Ufk6EGvNjtE1UnARK92s4kM+Wr0X00dyi9QlzLkQCUZgQQd1Qisap/WxFf/KaD95OnTBjx5UFOnOtmEhl+NPqupD4/t2+5DX+3pO9IY92zlD/XQU422K1cNffj6UH8JDo01+e3ahx01baqZXmMdkxt44L4b8I6su9QDBju4kXn4YMnAwco/0PRQl4vcheuCdXG6MF3MLlZ0E4OLXBnPzP0OkAUfz9fWBQG+JupbHuzyfL8ak5QyoBoT2Lb71PUXOJkFO5ExOapTHbXXhXe7QP8qW9MGbUerRp2HeCV7AvxD3mTmfRwORfpKrQOmgiCTGl8JkCyOJkw+RNMO9S9YShd95e90uuqT0i0F8LOADs7Sz+Zr+oUs+/kE6C+ycGlNOfiiKVOTzp94i7ZkpHjSpVNqTJKvWR6+6l860ODKwvH1AxxNvhqPYdHw9Fc1Fqpt91G+Zh0Lr06+kl573k58BAX6mCxYdeBVQ6+6q5Mxtu0+h7LVjrKd8PGqUbbm+KcD4KkDDqpRTlu23Qd/wS47rkMpqCmrHJlq1LFd+2hHNdq0ZPQF31cj4KlGmWrzwa/Jo5MsejXsWvhKq7G74zqqvcwhH04XWHhN2QppQHVSB0JNXy28Jr9mig7oraCjvDaMzLV/y7819ZG/xhr+PMwry1fV0AXHp6Ma857xW1MX/+Bv1z4LX+k18jG5gQeOgc8NnHO3smpeIDUvBAN+wUU2V4N1M7khdOafMmdI4wJdNHwgYLFrsy5cizfcBewQogO9vo3hNfm+Uut3hZx9cVGT8/jLowzbu3TXtHnh1al60dUrrdM8dZqETRL0LxnyQH7ALfyrTknTs2Ax6rTMopPTRnm+cNDVt3g+9VM/dfP+FkGQ3zvCt7VtMbUQ1VwQFk4PGak2Lp3yFwH5WwW6Dsuoa9FqjrtDPry6rn/QzwI91Qm5OlWuuo5XnchoMx2E4LXnoS2oBlqdlF3lMOAADirJgOqkzCDs/lW7/9ug18S33aeu90ft+TuRk79qlF+EaqA105HZ/at9vjopU+2420l+u/apTgUT2+5TDblql9tO4duZTzX4Z8jX0aohUjOVqT0uv3xak14N29BrT5Pfdp9q8LdrnzotU52yoxqSdTpFrE7JooGa9Ep2yNQeH8TdvzpNq32+9vhOdPxVY5emGgENYu3lauKHdPhZqCm3xvMhvyavTqdkatLgR7i8B46Bz+V9dVdJmjQs6NJDw+QBWs2LQh6gLZC/LChzniw6wHPBOoApuEGTF3TA8f2Iot+w8kIvXy220+PZvUXfLpFAwE4R3CJ/WFZ5ehZcNk+Oj5Rjz1q84WgPFGr691CPOhcc0hfOhhUQerzhq7fO+viKrB/X9Jtk3mHjW0d2wPhCG/hG2ZoTrDou2w6ytwrsVZ9yq55qLBhoeGSAPICDQ1z+RlANds10ZM75Vzfmn1PkISPVS9+2un0b9Bd4qBxWF9tajTF21pZbta+mnprpWX0PJF/3hs4H0sarXvYY+Jzu4bs+ZwIA1bAVDmTqetri4T8QqMaEVDM91LWCFGnNxwAWanUDB3gt7t64670ndn18lVjQ4+uaFlbP0quxrWunxvbvzRZXurdrHzioxt0jndu1T81g4Vr25M5s5Q9TOg7zN8JvRZYe8tVoI5yNghvfWvGTHN4/87znPW/zZlwvsfOYSzAp5ZNt9+ETflYWviOd6pea/VMzxb9dUAc71QNXr35Bg0tvV7dyq/xK0c5CdZZ0qv+UBdcJHRDqeh0H7FtC1QXOFqrr66hG35yVvRP5mrprpndC5wPRUV1XvK6n8R0gXF3nHzyADyrJLUHdeplbquAcYTbXvt7a44fidT29rqcdlll4dZ2/LsNbMsd074Fj4LP3xT2BucAAYy1GFfQUXESvxoVTt5ZSrs5DQFuAbiG0M2GRtlCiVZtX6ntrsdfV+2qqF555g2vNw4x2PzzeEiiBmo92LPR01mlbV53VCHCqzUd9h7BofIHONjid7MM/BDLgPNpZ+qFMNXy6aDXztU/xagZf6pdnj3S13QvgPvETP3G8VdhX+/0YoUd+dnzYKzBkP5BXFrDtRkCm9rbU5XDl1KO+amzns4H9aKtOcgvQFn6Z9EbyNe2khxyoZAfUHkeo03k0UOfT8c6D6lR/kqkkp4A9CLXn1R7Hr4auJYE/awAAEABJREFUuv1UHQ8FVKOa6lI2D+Ez/+p02TPs67LVdbRDQjVsQeNP6d0C7KlGEF6dMqtO508x74nM1TfyGPjcQ33sYmOu9PDO22K06HgLt3CdzaPdKiwd9J4H9JERuFgcHdIl57eQvK/Gm0c/5EM+ZPODhF7WRQ5og29yWOC1QbkVENAJp/ciIAPw1VeNibJmig4s1DUnKfmK+AmgnWSuIWjnwTX2SbJkEODsOQvooGZQVw07lRH41cx7eZ+XN3pnh5838IOPvurPTwJK8jXbgXa2Xeo4D87ac5n80kNWPwjAqhEAqZstDwSqk+LqOsk8AKQafq19utRVC72ldNlWt1+ejovgloy5pPCqq7rOH3jU1Gke2q1AdSJee/yEeEmkbq1s3Vi+bsy/pFm3JVan664b51VSp2XQFtTk1UwP6dWpvl28Y3o5DxwDn8v56aUudXbCEihU49sTgg0LlIUQ4NkxWbj8wtHPAj44S195POUvgsUX1HCUMyp+hM9hXQd1fV3dW0ctnmS1xTcy6Ge3FK8aj4HIqEt6I1AO/1C25uKsDnQpOMSrbX3wFi6VXyAPqjHJ0AHUeTNg21lQRnmgvfJk1LHAq/m960fQ44dNP+VTPmXzzh9np5a8MvynTHXiM/zzgPytwNIh2FJu233QdskIfPhHG6Ro1bjzhYNKckM4LEuwZplq+BofLF4FHbya9VWn8kt+CJ75h1dT/pBV19MO+Yd4Tdnap/g17VHHylfQKwEXNaIa/l987Qcrf15a+zJkQU1anU7xAD3GWwUdddbEB2H3rxr0HfqQ/NXs87o+vawB1WVFj3J32APHwOcOO/ROqFsXu3TBod41CazFyB25BcqduN+u+R//43+Mbwo5QwN8Vdyuy0WAD27GJ3MWVhk/qqhubyN2RuVLv/RLNwd27fJ4+RY7yFjApcqRhzvngg/QAR44W995+SVH19o9ElDxHR8tnN/4UV56ESiHV43JlA4HkdW9bFTXyqMB+QXacBbwFo084A/2Azy/6SX1u0B+r0m/8qef8/i1X/u1jby6lzwd9MovkD8E+m4FVtnDeuh23sgOHT8aczUn/eUvPrsVqE7EL6ODTM1gvzoJwpaSmvrIoa1+Xnk0UI1+XfSzKZlVtjoJ6uo0TqYadlRDbunCW3hNHr01cbwK6aQcGkCsyYOfB0tupRfJsGPxDmVr+nHRpICsFBziNe1G0/dSQD+AHwIaHXV9O9DJ1l4n+Zqyi08GVMPH8AW1p9Ust3gPZVqNsVSdW211Hb8m7dwCNyHyDV9Jlyj8Ilgyx/S0B46Bz2l/3NW5NbgZafKRr05edmdnwO9AWSjB53/+52+f+7mfuzlYLH8j8EjqVuE5z3nOdljG71DZoXjBC14wfnTU46zv+77v25797GcPO9jjvI9fX192Kc++5+x0sU9eKr9w+bOA52vx6HA64N/wDd+weSkiH5kgak4yfIV2GVjlBDx20wRzvnrvm2jqYDv7pPLqvwwos+Thh6A8nnaoxw+aqteuy9pB+4zP+IyTviR3WP/StfTQBeQvC+QPQTl6V13f9m3ftv3RH/3ROFvFnwKg5c+afl75y6b0VEO8OgkCqrFgYOgPac3FeuH6Z+FSushWw8bt4FNTNz4gu9g166opg1eTtmSUcc3VpJPR/kWTrz2vWkVHm2QO5WvWRS9e7eXl6aVzAdrCpbWXl6dnpbXnqfOQLl/Tj3CATz84xOUXsKcafaLMqg9+2A/yqwxdoLquP+hbvG33qWnTDh11SPGlC1ad8m7y1HVWBu+hgmpUVafTQXwA/6oTHyw11UCrwdNuMIi7f9Xu//yrhowcGQA/wt4D9+3RI3a3eKC60BSDGJhsTASCC49NLI5f//Vfv337t3/79p//83/efv3Xf32kdgnkf/VXf3UDDhlfBPi3AnQDdb34xS/efvM3f3P77//9v29+ZPJv/+2/PV7Ypm7wi7/4i8OmJcuGX/7lXx42XVQnmRsBXfjKq9t5GIGPlG9qLi78xaHS6mRSQLsITKom52pj+zd+4zduP/IjPzLsVad2q/cQ0A/zN8KVPwQ+Avz4cz/3c5vUjxOy79Vf/dW3V37lVx67eF4LwG/At+Wk6r0RXGTHYRkyh3n4ognAvvu7v3t7/vOfv/m2mcdsNX1be3/yL2DzAwG+138L5OmTN+5XHfKLXtMOsugWRnIVkZPgozrp/yV7ntxZXs1y6OQprUmr077Ar8ljy5I1nthfe3n6auaVIwtqlkerGRTAyQO6ltxKK+iAmnjNdBB3/1a5HTp8svLViV9q4myviA6e+smrH9TkoQF8ZQC+tiosj1ezndV4c/EhDW53c+lRjg6AJsUnV41Aqma6PUw+2s6X1Wj/tvvI75KxI8ZHcP4iCz/C+R44Bj7n++WlSr1o0FYnE9Aa5CYXuwIexTgo66vRH/uxH7vZefHNIL+FBfd1afhF4O3BF/EWnQxYeam8byN9/Md//KZeuxJ2eNbuzzOf+cyNjB2MZYczLMo84xnP2NiFfwhL7yHtPJzcJ3zCJ2wLfFVex3n8I63GhAA/hOowewqvNt+0Mnl4pxD/ehTnEY+3LauL7eyRsgG+2iF/EZBbcFZmlaeTX5Y/5b3/SL1+4sOOmTx/Spd/6V064Idwtq6VJ6MMgJ+FJaffjKuXvOQlm0dmfLLG3ynnXTJT1/vfmAdUrMm8ppw8wAfqltbsX311yKcDWCjt2LFXfpVRfuVXSkc1zkuRk1euZh3VCBToO698TT47tmsfeqoxBqtRvhp5IvhAXfLqk6780lWNN0XLg8VXtqaPlANsQ4cDOKgph68838AXDw2+ysgvXCpPHk5Oni1wdPqq0cYlgwevSV/yUoFpTXo1FvLlW3xlpeqhX4q/7T7wmu3ZZR9Wf8aI9vONhldjTajGW7HRyEhBJTkZcyNz/LcdA597ZBBUY4Az18C20+MCMCk4eyEv+PH2ZF+NfrVXe7XNToEf+YMD+ALvjDmERb+dlB76/Qjn3//7f3/zdXU7Pq/6qq+6+W2qZQcc/e/9vb83bIMrd1Gd9F7EW3S6/+7f/bvba77ma27eBl2NSbTmpLrtPrX33S576q86lZcRQJpYvGNI3rkavvVSwUObtE9+wbLpdtPlC/q0SUqXHTTthL/CK7zC2P2B+9VmAF+y8DsFdLLjtV7rtTbvXTLugAXI2OObQ6hOxugh/SxuUTtLO8zzfe111cSN9VWWDNyCyya7UPKHMstG18bSr9yik0dXhh50bavGGNqufcgpp54lh4YtVV5ZebgUXVoNXcpvu89KD22ilzwdNdta+xSd/JKrhs5Vhk5AjowUrxpffqipC50cmRV41F5m233wd8nox5rXkHLazTerfRWxAXSxT4ZuAFdOWnvZagSXZNQF6K1ZF/2rL2uWq0Z72QDIqFPZ7WH24VO+02x9vFI431QnQU5N/5E5wmkP3OHA57TyY+7OecDAdqFX466qGpOBScCAX5OFfM3fstl2HxMEcMEov0D+ENDVcSMgA8hIF6xJD90uiUdvu6pPJl31kEVbsCY7eeXOA+UugqVPSoaei6AaE/nN+NUpEX4DgkmTDZyd6lyApv6V4t8OKK/cMoD+hddcnND0dXVqckNnw3mAR+95gHdemUOavtVXZKuxaNX0UzXGIt3bHfpUY1zTCaqTOtml/eirP4x3vhOYwtnpWqj521h2Q2vaq2w1fEd2O/jQCWrurmBp96JJ6Qar7ErZdfgqBjib6HAt0AP8VIkgmu3sopMOOheujHw12k03GbaTqYZ/arZj233oAzt0tG3VLV+djH260AB76EWrfZvpUT+ZBatu8mjKSGvaoI0AXd2H5WvWv2h0qFteXfL6Sx1uOOilo2a5mnXQrYyfcpEqS3al8IcDVGNnpzrVXD4xPviJ/xYTHc7P0iNMDxwDn+mHe+q/AW6ikBrkNS8GeQNdukDDDPraXyjVmAzrdEr2slANUfWxRQYurcavVsPx0KtxCNuFCdiETubQ1oVLq3PtrElXntwC+ZoTJb015RYf7bLAbnaSp1eKJqXPhKsNFdKwcyC3+W/pU9cCquDsUJfFZdFWypZq1F/np2TPgzpfviZ9lWGbtq8gSL4aQc+SkbJFehkgC8hWklNQjTaR0X5Qc1wZ8+xhh8VSYGrxpMCiKrjgN78bh8535MnyoTxQnpw6BE54AhI4mjyd1QhC5JVb9aurpp1L97b7CP7VSwdd6l7l1Imn3mrDxwO7ouPsi3r4mtx67KocfWTUC0eTr0YwRIdy6EAdUrJwetmizppl5NHRyNGhDPlt9+EPuDrJ4usLuDKCuSWjHB34ygD5avhPGbxt90EnTx/d+kx/1ZzLyNX0Lfv4vNrUtSs+xl41fqxU/q6CB9EYfjMu+IfvVKUfBNvSatMn5Pi1IjIC4oEc/w0P3Df+H//dEx6oudjUnBwYbcBLXQQLDHo0sPA1CS3aoq8UHcgDODjED/OHdBfhmsTQqzGBw9WLBzd5LRvpqnlRnsXJogE4gB8CGl2LJn8Wr+kv9MVfKdqNgN0majKHZeB40gVkQM32LPphig/QVrpwecCP1VjEtt1HPWyoxu6ZRa0aAcGOPeToICc9BHyAtlI4WHkpQAMLly7gY/pNovoRLNna27LkH2hKd81+U688H1j8atKdt1p3/hZM34L7qZ/6qbG4Whg9oiTjW2negu1r+V6v4AsAdLKRr6XaB5RTl8fGeMpXI4BHd8D7y7/8y7ef/MmfHAE8PdXoAwsO+8ixa9t96CSzQ8f5HIsVH6568Mi4ftH51WsEHKL/mI/5mO2DP/iDNz9c6yWgynhNgwWNPrJSdVZjB8DYoBOoi4xgDL0aAYPzWQ7QKyeg4jt81yXblZOvuXiqQx6drfRpK1l9orwf2fVNQK/QqIY/6Oc/bVOOTXwKtt1He3wxwTnAH/qhHxr9Rp+66FaeffzyAz/wA9tHfMRHbD/7sz87gh220kmuGmW3cz74iwwHK3+YHtLhZ2HJLvrKS9GkAA7gC+QPAX3l4eBsHg2gSwEc1Lze+IW/+OHHfuzHNmf/fKmFX9GdSeRzuPKgkhzhmgfuu5Yek7vIAzUHaTUWuerEOoPdRSCtOTFjokkXyAP5auiBmxBdFPAF5BagHeJkD/OLLwU1dZuQ5NnlwlRPhTQmrKVDOoi7f3SDRYPvyCd/i44APwQ0oL7qpH2LJgXKkIFXkptCzQVWWcKrPBzIL5587fWia4cU4EsPoaY8OXyAX7NeeVCNO7VqLCjbtU81fHotO/CzNuEt/XTLS0E19B7SFl266FJQndS/+Nsd+FQn/VadBBRUW/y0qRqvRkCrJAMskhZWqW+3ef+RoMPiCgQ/P/qjP7oJduwkWIjZbpwam3xjEbc4GK94gM5qvC+JbE27yPzMz/zMZoEnB+gg8xf+wl8Y32CUZ/fSWeMGYAQmyrPVgq5ejZACgYUgwjcSvZLiH/yDf7D5aQSxfU0AABAASURBVBdnrARv3/Vd37U94hGP2AQ/bFdWGwVpcDbToV7BkYWv2ti15H0b79M//dO3b/mWbxkH1JXjE/bAlWcfn9PNHmW1k41wbaNfGe3R9p/4iZ8YQYn8klFGeeX4RF5KLxvJ/eAP/uD2nd/5ndu//bf/dhPw2bUjwwZ8baPD7/u94iu+4uZdYNUYL+olQ57t9IOFH6aV7LhGzsoMxu4fOqCvGrI78skf3srAgbwULPwwhYND/ln8bJ78ISw+2iGujxbNucpHPvKRmwDIN2r1g34yJsiAur5N6A9nuO/h3Ph7qe01L+DL2GxSqClf+0FfM1Ay+dDjYoK74OEAXXm4CcZFBEeX1tQHXzTycHpclHSa5KqxwJIF6GTJkQcLx8dTHtQsW43JDh+sMhX0pQbLxpp2au+yTzuqESxU464UX1stMCanauwEKIMHtoMPOlh0ac0200MUnx1wIC9FIyNfs0w1duFq7hDoCzLkF6hDmQWL/mCkNe1ig3rZI3DxzTEBiwXRXay3VxuD6L5ez3/8a1H0O3AWV+Ut7BbT7/3e793I8jG7ydqpcKDewXALgl0Puu0meB2AeslWY9ETEKjXwuxr/AIrOtjBTnV6rQA+O72rig10eA0BG+j/8R//8REo0e+VCHTZwRFAaQddUtcZfep5p3d6p+093/M9t3/4D//h5rft3vEd33EEFgIB9asHeJxm9+lf/+t/Pd7srV5tFoj8wi/8wnitxO/+7u9ubKDXqxG8PkG7fud3fmcEY/zAHjrsqCgP7Mbwtdc3aJ/gQzAl4FFe2174wheO3S9jhb/0I19+67d+6+Z9T3ZyvPSST/QBvh0Jef2jDm3TduWWf/mWPJ3ayB5fXPAGeEGR8vymXriUbvhhSgc/0V+Na5Dsgm33WfJocGVcOzvWyR/e0oEof5gqB9CVlS4gB2qOdfRqzGerzOLjLZoUfdHgS3c15lQ0ci/7si+7+TLD8s1qA98tu8mRP8LeA8fAZ++Lux6rLmWjCwZUJxdZNSZ1dBeHi8FkY0KVN5lQjm+ykZpoXTyLXo1HLhXSCZhgatIWTj8BF2w1ggA0+tDg1cmEtO0+6sWnY5c9FRhUoy21bweZm0FNeXLaJL0MVEPsbBm2AzYe8qrRlprnNix22kJWyr/wP/7jPz7xBR3b7lOdtLX29VajzTuRE901aXRVWKNf6VIHm9SHIb/kLCj6Gl+/ktfv+oEs/DCF19QPfzCgGr6oOa70vwXVIxCLtUXcCzk9xrII2xFZux4//MM/vPk6v28QGseCHnJ2R772a792+63f+q3NR7u022sWBBeCJS++FHy86EUv2r7iK75ivDOJLOAzj8fYIGhwJ/01X/M1QwZPoCIo+Oqv/uqNjeqh2zu0LPQeqWkDngDB+5DY/mVf9mWb4EP9z3ve8zaPzgRhbNcXAhd536LjByBQeK/3eq/twz/8w8dumDHFBkGfn4TRDkGG+v/Vv/pX48Wddow8GlKfoOWf/JN/sr3gBS/Y+EudgiJ+5SuvMdB+cl6XwHe///u/P/zqJ1PUge/R2w/sHjmpH81rMgQ49Gofv/EJe7Sf/z7zMz9z+NYCjG8cGnva6j1b+uXRj370JqDhZ/Rqs/PDJ8YweWCMyguGDvUYx3h0LXo1rpmlT910rHw1AgfllMEHdJBTD568lMzC8flfiocOB2xR9pBGr/JkF84OtGpc09vuU43rYDv40FkN+iovrdk+fPlt91EnvcbMLjvmaDRjFb1mGbwjTA8cA5/phyvzvxoLoQZVkgE1cRedl/2Z7CwQ3khsIjJp40lN1O5Q3UW4oF1gLup10bvoXFjVmGRUoCxAJ18hn9iiDIIUkJU30boTdvfs7tPdMrBImDSrUUfNxVGZ2rdR/jJQXUbslEydX4b9tefVDFwsyhYVPuXb7/me7xmPWviDH03w2mbh4qdVGZwMn0hrtk89S0a68lJAHsAtkhYmutDIm/Q86nH3/U3f9E0bmyxgzrzgmxj1q/LqRavZrpo2oN0IlF38mmVX/qJUmZr61VuNQ6oezQjQfK3f4v1xH/dxYyEURFRjodA2vrQIWiS1WTve8i3fcrMgP/nJTx4BgN0NdGNIQKHMtvvYJfFagqc//enj/U/333//0MsPfEefYMJ7iwQ/fjT2Td7kTcY4JsN218EbvuEbbk94whO2xz/+8ZvXMhjD+M7RPOpRj9rs3DzmMY8ZC7v3StGtDPl/9I/+0XhXlIVKO/C0m507EwdP36kLz+MleTsuymibXRiP8PwGnldICGzsxvhdPAGF80ja8eZv/uYbn7zN27zN5vULr/d6r7fxletfEPT2b//2Y4eJLwUy7Ieri+4P+IAP2Dw2FDSaNzwqe4M3eIPN+6Xe5V3eZTxOY7NxZieHb+1WqUM/6gO2a4f26A/16g996TUJdCvPfzWvJf1gV4huL++kw3xEBq3mWKOz5txQ+zFlXOGpoxrBjnLoUnR8IA/ggM3SmnUoIw/4vxpzkjw9rj3BmjayE70a40rZbfepWYY8mWrsutVMlcEjT48xBkcHeFLtx9upPPl7+Zd/+XHjJPjEJ6sOUJ3IHZG9B46Bz94XLw3stuusxsVXndLh4kAw+NeF40KqxoVo8nIg0c8dCDQshu7O3KWZfG2Du6szkdJFTzUOR7roTQo1F6p1YZFRh9SFBz8si84WdBeteqpxF+su1E8iOKDqjt4dvp+2cGDS3bYJUFn6qrEA0bed86m9L2rK1p52TpFLkdRNUApq6l52VJtHAcuXflfLXf8XfuEXbu7ELQgWOHx3xNrMF3TxB7wakzOd8osnb2Ilh8bna9Hg65p+tKtBtho+qjaPOuxW6F+PMxycdWbEomgB4tdq3FXSW427xe02PnV5P7Nz1a1NcOPKuJC+0iu90lhQ7QZ495MzIEBgwA/kara7Gguzsw7MtkgLCATwdJM1bvnQWOIT70WyuOsTQYhdFrr5QD+6BgQpygo63uqt3mo8TlA3W9mvDwUPriG+R/ceKbICEP0uCKbjdV/3dTf2kdcHdon4n310SdliYaeHnepCF4gIVi2sePRpm+B5Bdp85jEendouIKHLeSSBDh+u9j7iEY/Y1IVXbc5Guc7+6l/9q8OP6uYvO2n84nwN/epiA/9oj8crHkHpK3Z5d5igjl2CbI/O7GKxY7VR/2g7/2iDXTp5viRPjzaTV4928z8b6KlO5jw2oblWlKNbOWk1xvR27YPPn/j0r+unGhI1U3xAng/IkUdTvvbX1uKp37gxvqphH/lq6F54zWuLfE1ezZRucurCh7u21cGWlcLx2AYnT85vIrpW1o0WuvHMAPLSI5z2wH2ns8fcVfSAi8QFYDLx20smFHeAT3nKU7b3fd/3HXfb7vbcWZv43H3ZieELF6IL012rBZwukw5wcbnwHKozkcqrh4y7dzy/m2XSJE8fvokXbhI3aZj8TKC29d2dumNVl7taF7kLn7wLGsBrThrwW4G6vXKHdWiDttXUVW12zTzusMA4mOobOe5U7WR55MEnFm+TPn/yAeBXC61Fha/5QxvJ8Kt+sKDxA3l+xLdw2Lkhzz+A/9GrTfr93//9m4WZHcsmE6S7do959LUy6tWmmu1Zba3T+UW/E6n6tKMaAV+1sQXNeGETn8DtPhhP/KCdyvKbxYZfgLGNbkyR4ycLo3J00UsPGTrxydkN+/mf//kR8JHhd8EB/WTU5ybAIyp9ri67dvrSrtC7vdu7bXY5avr85V7u5Ta0d3/3d98ERPpfcGEXxNkdgZb63Gi4U6eTPy3u2uDGRJ2rbgGrx0rsYp/xBarxws7HPe5x2xu/8Rtvr/M6r7M55Go8eNxFp/61w8VWOvkBnU+MJfibvdmbbW/91m+9OQP12q/92pszIzUXabYZt9UIJFb/GK/s4QtjlF5+1x47RO///u8/gig3Mq5jdZEFdnHY/9jHPnazM2YeEkhZtJdOcmx0uFvgB9ShDfpcSkZK93bto2+rcZaN/+SVq8ZNH3l57Vr4kiNbjZuxmjr4kk142+5D1hhCr8YuCxzodz6oxk1iNYIgZZQHbFc/2/lSftnCHv0rRat2NW5DF0Qd5NkDp6fmNWMeMJb5kx3k5MnQqfzdDQ+9dfc99FUea7zTHqjGRbb0GuwmLAMfzQLggvL4yOMWgcWHfdiHjQOU7lA9IrCl707YhericvGYoNylrkXTs35b6RYC+jzSMcl5LGGh9xVck7fJwa6HIMYZA3TnEAQ4yzYXr8nNZGFSEPiYhN/u7d5uMwGbGLTBIqUu5chVY0dDu24FqlsRv062TpdnkzawSep8BHsd2HzC7hGIBUnb+VW72G/C0ydwi6GdLn4j80Ef9EHjURRdgsinPvWp42yH4FRfCZ70o8cEftLiQz7kQzbl+Fjd+oz+RzziEcN2QYM7eY8SnvSkJ238yiY/F6K/fXOIHYT1QXUSgKA9mKBevlKH1JjTboECW4xROyOCA4usCd34cBhXICBos5OljdotyBMcWOQ9cqLTboW+ARYSetX3Rm/0RuMbMPQYx8oJcshU4w3Vgoiv/Mqv3AQ79BnLggh9Z8zqHws+fc64uK4sNHY7PF7SR+rVH9rlUQ59bNBW9tqFsWCRQbMj5JGV3VZngAStblJcYx612fmgix3u8MkLIgSx7LNrwj47inYbHYx+n/d5n83Ngx0Y9Rizbnr41k6Q6/tLvuRLxmFkY4g/1UFW24B2SLXNLpCxLJhzzds5RlfG4XIBF3td5wJ2+l3H9JpP0JwtEmQJAPWrgNBjQTdddsj4ohoLvr6qNjtHxoy5yHVgjvFYx04mH/Lnc5/73CEnzwY7SNrLH3ygfjuuxpQx44wXX+tL/aV/BFgCNeejjDttp9c40XduDtlQbfzlpqIav4nIH24qtF15N490qdP40G922dltfOojv33Ht8YHO9XhiIH+Mibp+IIv+IJxHsxOnl1xbTEG+ZwefaVO145xos1o/M5nZNQBlx5heuC+mRz/30seWIN4pWtwa0M17m623cdkvkvGXYwLxSTt4jLhuFMyybiI/ByCidAdG130KmuispNh4rGN7cIyOblLtjiZCAQmFnvlyfmBTYu6rX4T1Hu8x3tsr//6rz9+6BOfXhMPuywW7JE3oTzxiU/cBA3OVrDjTd/0TcfdtDqqEfBoR02cjocK+GTVxTZ4NZ7Ta5N2u1t2524BYucjH/nI0R47AyYk7UTXZou4RcBuDP+hmQxNuCZb/jDxCyyVc0fszt1ugUWRv5VjiwXfRKleE6yJz6TJ3yZjOxLsR/dI4i3e4i02j0YsTBaKl3mZl9GcAdVJEK3MIJ7zrzqHenmSRWVJq4dtxuIak77Zpc12IwTCHqs4N2K3xeLl/I+zJgIC44TfLWQCAGdTPLrxuIp/+f7+++/fLB7O3RhjFn+LF7pAZ9nDDsGo8W4M6wfnYNwgPOpRjxqPiezmCFwsUIIwB4H1h7ttvmXoTjKCAAAQAElEQVS7hcyjL7uY6uN3NAGX33xjh7GgD7TfzQI5OyH6U/BjQXPoWN3GGBuNBePKTq32Gy8e77FR+wQBdlAsxPTZURF46GNBC5uMFbjfZjPujEVtUw++YATwrT7hXzoF1W589Anb7MgI2LXd3MDv5LVff/jtPkEam41L49O5H/6uxjyl7R6b8Tdb+F9/KSM1T1nUlcU33vnMnEAW8KO5BMDVBTeWyPGdstXYheOPapNuu48biqVHqsyOPF4uqRxdfI+nfjxlycmTAdW4eSBPVr0ArgwZvtcmdHZqPz6cHew3b6If6iaDB8ixh3+qESQuefXA8dQhf4TrPXDf9aQj5V73gIvDRWOy0JZqBA0uVnn0mhc+WYugi9FdkbwLxoVjEhO42CUw2bpo8aXVCKjcJTlsaWfBt08cpiTj4nSewuJuYraAm0xNRvSzw2QvWHBRq8+kK/gysZns3AmZXFzkbJaaEOmH03EjqNOLc53O36jsZXjsYDdfm9TYxodsM/kA+aULHc4fdlwsmBYb7adLEMJv9AF+dbdoMbXbJoDhD3K+Agx/27d923E4FU8Z+tmkrmo8otiufdBrnonhT3VarKX6pBqPfOSvFbkuqb0Pa49fJ3hJAjv5yVjQ53xoR8DdvB9kffSjHz0CMeNCwGHn0IJt4bYTyXeCAGPPTtjTnva0sWPIF3bD+NkCrqwgCN0Og7tv+i3i+NoM+MG1YCF2zsy7byzqdjucnfG7ZRZqAYAXxwkwBE9+VFZbBGd+pFfZ93u/9xu/VScIEwA5X2WX5B3e4R3G23X1gUVy1elaEMwq/8Vf/MWbH4cV3JDjI6C9FkmBoDrtVGgHG/jIzYO6XbuuJ7uOdlwdwNZuwZdgRZAkyFKPXQV1CeYEyk960pPGmBIs0en652sLMj3Goh03waf5ARhHxqkfzRW0sUme7eYdPuUH/SCQNQ8YItrC/2x0g+R6QdNO1wL/mGP4aO1aogmetE295h7BqqDKdaCdgjFy6I/ejSH97lrxGNJ1YEfQ+FBenxpD2s4HdlP5js12zsxpbFW/nSptsnuqr/S58WpMstM8yb92KOH6Wl18aayw21xhnOgr4x2ff/W/A+jGijbpI2W0iw8/8AM/cDzW1BZjFaB7PMo+7VIP+/SVlH3VuIbIHGF64L6ZHP9fFQ+YHA12g95kUY2mmUhMPCYWOzIuuGpcEO6ifW3VjpCyZKqxm+EAokXIguIujzIX3qu8yqtsJkgXp6/2mtBd/LbBTR7kTZKe89vB8dVjjwFMRmyjxwTARrgAwMJgYfONG5MGXWxiKxn11rRZ/qUBywZ2m2iqYYYJVyDijlsfIApQ+Mb2tEkcH93OjS1vW90Wa7sKJnuTFhmT7Xu/93tvdjwc9OZXflHGZGuhERBZlC00FnHlTIL6zmRuUqSPncsed+zOGNHlMQk72INfjSCpZnuqMTa2B+GjPlCNO2Tjgd3GhgXbOIVX25/5M39m7AwIivheUEzGeOZ/bdRWOoDxK9VuOL3SJWfBJQ/IGFv4monHLn2hDnrIqWfJ4CtHFp1+j3vQ5aXspI9uebjyZNHoRSOnTDVegMhGdEBGMKidcNeKlB6Azg7jihzd7MaDGwvkq/H2aeNSnv/UCaeDrDL0s40OdsG1kXx1EhALBtQLlFmy5NmNTiecfnXBAVv5A51f0diBph58NMAmu0WCTI/QXENk8dglpZseoN5q3OCh47MNj/7FZyc+OppUXZUiJ9cAunKI1RiD5NABG7QDjV2Clm33USf6oW/Ut+g7kbFDo7wxrg42SQG6caAOKRpdS4f66JfHtwPsPVLmY3n1KEsPu6oxj6v3CHsP3LdHj9hV8oALxsXhIgAuco9cXBweV3nG7W7OM25Bj4O5goxqXPwmIVvgtvtd1Lb13cG6K6LXBOkCtJ3tubsUzTeZTLp47rbw3JkJAkxedotckNvu4yJmp7wUmOxcxBZvOty50Eum5i6VicIFvlPxUvszsfCRSQnOt9rmXA17LZwepwgaPZrid77TZosHXzg74E7PWR93fRqjXc6PuDNUzh29u36BjsCHH+2cuVN3Z+1clrMGdoAENnzmztMdp8cXyjmrwk5l3am76zcG7PTpKwsV//J/NQIeOGDTnYba16Ev2eYQPJ95XOJuGt044w928Bs/ax+b2WRcs7vm4k6GLDo+XHm48U+fdJWRxyevPv1ZjfGvD6vxaAuf7m33WSkaPfLs0r90s48u9AXsqBncLLymzStPl/qlyyYLo93BVRc6m8nQDQfqVJYd8nA2oO9MHodwlYGzkT48/S7P73j0K1eNgJRtfE2f+rRRAGX80rdodChLXnl5OFCWLP1sAyuPRkYqsLXzoywdAM8OkbnFYzXBPdtBTRuVBWySKoMPr0bb2VaNHWr9Ks8G9tfUo17lKkXHGJBfMlK62VWNx2Daon3k2F+Na4duchTVDDzUuXTQww4BKxl9Qb6mLfQt2cVTDxl2qldKh5tLZwDtEtHnWlKeDXB1wStVHeGaB+67lh6TK+SBNdhdbNX4loNJxcJru9QiY4FxBsAWs4XRYUng4uEKd2A1H4sIgMjYvXGGwgVlEbbw2nWwQNPpYnVAsxrb9HZ9BAICAhetLVsBjYvYxVlzUmCvAIlNtqVtJztUakvc2Qi2uKt2AbPPZFAvnQtZO0w6fAsHFhzf2HFWymFGuzK2+X1tnM8FIMoIPPjIYiLVbo/znPuwXS1Pr10iB5Cd9REEmVQtgPzg7tfBZ31BH3nb4/jLL3Sr1+MPO1FeLOfbNrbd1aWfndmwsFow6KjGXT0b9H81JnH4ISz+Ie12cT6pRnGLqjHBXgGZBVZ71IfORqm21RzTeGQoQAdwdGlN3TUXFPWhS2u2l140uqux4G27T80y6PQt2LGGn6RoygM4MB7kVzlyC4yTtWixW+CBR36VZRuasU7WWCErTwaPbmVcR2jV6Ct0fDYsujx8+WbJ0IdXjZ8EoQ9NuujKybOTDeh0owG6Fh0PTRmgPvrghzwyygH8CnsEKDVxMtpGh+vdoyi7yOYwZdiAr2DNfpJXrhq7M9XY/ampc/lVWXWbw8jDl85t92Ev+g4d/SwPX+XllZGSU9bYhdMtJY8PatoBJyula/lUHignrUZf0kGOTjie8cAngC7jyc2rOXfNq9X4diR9S155uqRHmB44Bj7TD1fqv4vEQK/GJOAiEHyYRCzQAhJnJCx8FlPPmu3K2CVwUVsYLT6CDs++PS93DsBzb4u6XRmTkXIedTls6hC0Z+hPecpTxoXrEY7HVXaK7C5ZdD3XdsGyz2QhtWA7ayBogKvXuQzfSFG3Z93b7uMiZ5u2KFftqA/9HxvYwgYgz492qT7pkz5p4x87ZNVmp8bZCWdDLBDOighG+E+bBXh22QSHdnjWGQePBfWTA+T8zld8rc/c2TnDYIfHbpw+cwCW//Q5WJOlurxoThAmcNT/Drt6lOiMyFos3DmaJGv61MSqbQseDC/rR3XyC3vZBhfMqQ8P4C1A175lHx1rPOEte6XyZGsuPPL04UmVpaca47UiMnY6IGRqBkfyQFmp/pcC/c8GdbGTXnk4vrx68MlK6aYLjwx5efxVjtzC8WtvC3rN4I9uZelRvvY7SepBwwdwNOXVDdDlD/XQhQ5q77+Vx2cTQANodFTDn+oCSwa/Gv5VXzUewShbk248VkSHDmXRjE/BP5zNYLWDMH3qRpOnk/+qEfzQQ0Y5PHJg0dGUI4O28uTJycOrE/uXrHrZ5xpdcnTVlIWToZdNZOBLH3yVJQvISJWrqYcvq5NgTHnXi7lHEAeMS9cRXF1k6JJqB51HmB64xwOf2Yjj/70HqpOLHXVdMBZjj43QLH4OHwLnamyVCjBMLp6pWxidI3EhOQxox8ACbIF1oNHhPY9VHPpzBsVjF+dMLPzuPFxsdm6e85znbL6CCXz12o6PC90FzS4Thl0ddtDha6D00SUQE4DVnMjZ7QKWKi99aUA13nuk7moElu7eBJYOOToI6nCqNgDBj8eJJiiP/pyvESw6LEvWo0H+cY6Hf929mbgcIPUIEo9PBFR06CcHHtF9FdmjNEETX/KtCc4jgWqc7RDgOIRLB4B7rGYsmLxrLjTqrInrv+1B/NSsp2aqX7XNpA3k2WaMAHkTOZMWHc04WLZK0cjwg5Qv0MEqhy4vBXRIlal57civ+tDJrDLqgEvJuUZqtgN91cNufIBejbGyytELJwfkt91nye7QERistPZ1kFd2AftANRbmaswB5JZeetimDHo1ggv5QxlyC9ABmZo6F48OOH5NXfLsB/Dal0GrTnxQE68pw35wWJe8Ptx2HzuTdOzQk7/VR8ogSivo2EEayLV/Nel0LNvJAzRi9MnrU3l1k62G3eypffBR03Zl6AD8sV37kEfDpxtPH9QsRwwdwMlKlatG/6ufHej00IEmRaOPvXg1ywiIzEk166EXkD/C9MAx8Jl+uCf/XzSYaw54jVoXkYXNxeKicJGge0QiIKrGFn/NycGFSMYdFtxjE1vNa7GkBx3fhWcxtpBbcJd+9bn47OBY6Gs+F695cVZjMqlG3S5mQHc1JnB11JTfdh88bWb7LnvqDx1hpQuXPw/wbwTK4Nf0ycpLtRmPj6RobLJ4S/nL7hjeagO6vElMO+TtttmqttgLOvmOz+jnW3R9pIx8TR/ykwCTb0168myQylfDt+qo6UuPkNRFDzk89alr6adj231WukPH4igPVl4K0A4B7TKgTDXuXvkCsKNmsMZnZJYufLDy1VjYyWgHwFs6Fl3/LFxanSyINftVuWqMNzJ0qQt+yEMD+PTCyfClPFkAx6upvxq2Kke+Jl1+yS5c+ZryNeXo0j/6Ck4HOXhNGTR21CyLB9Cr0Yc1ecpWkmEXOXaQBWwZzN0/eTwyu+y4TqVgyeHLV6OeJSuthl/JypNb8mhwdaCDatiEJ28caBc5QLZmPfjk0OCgGvXB0QH8ENhRDVI1bJapxjWjzILt2kfd6pIi0SFdcq65xSOHV422wMkDMgsqrFEn5LDcktHvyvGDlJw6q9HOavTJ//t//2/UVfP6sYOkzLb7kHddSHfZ4981DxwDn2uOuBcTgxnUvIjgC7SnJt1FgO7icYGZTAQmJlN55wjw0asxGaC78FyENRdcemp/0ckvsKDS4SKjVzk2SAHd0prl8ZRFkypHBn3pgrMDr5IdoB7lpMosXB7IE4QD+O3AKssGOL3VmGzUy59S9sO33UeeLBo/7EhDXr4au0X45IC2Lplq7NIsPrqdHGXVjX5oiz5cdLL48nBlgDrQpPJ8KUUTZC0dJm/lgDqk9CknXbRqTLL45wFZcB7vkFYNv2y7D3nALvWwUb4aEzwc7ERH3WQAny96NXjVGL9kq5M6atLJ18SrbX2qIVuNOumvyYdv1z7VkNt2H/RDqE7VXTNPptqV2E4WOhntrEYZMgBdCmry2Lxk0QE5AK+GTXBA8T6qOQAAEABJREFUftt94Ltk6K+pq/bpIR8ODuXhiwavfdmaOH6FfQKHNHafMHbI4rERDmqWR9OnxoF0Jz7+lg5pddIeTOVBJTv8UA2ZQ3pN2hDa/auZr0aZ7dpHGehK4cuW6kS22nyWXM082gK8mvRq9H01dFTDxtqn5LfdRwp26BjT8Ep2QO1xPgNslALztrmnGnW41qtR9vhveuAY+Ew/3JP/aw5mA9uA1wipRcwkAcc7e+GguTikFjay8GpcKNW44NAAGReWMialSlXjAobUzOOTpU/dC8jApfThS+WrMSEoV1MP/nbto1w17EKSl4KadlanbCFDn1TbwXbtU13DbpxoLwk62Lp0LL019dS0gRyeMrXn1R5fepYusmCVQ6cHoIPqpG341fBFzZQsOt1sNuHxH3pN27YLPqteZckvsZWvRhBAXzXGxJJZ8tUiXTqtfZna42cVqKNO13tW5pi/zgP3PKGOfX47neh6OZwDXMfmhtvRddXLHAOfe7CHay4W1VgEVxNq5i1oLgJBCl5N+sKlFjMXBjkXhxQdnMXlq7EAK7PtPmi75OQPnR5115y44CcCO6QmndwqL63GArsTGWk1Flk8NFCTBl+gzmpkq1FWRttW2WroQr8MVCMQo5ud2+4DrwadXsGFCcZuiWAPjr7k4dvB5zBfnfQZenVityJooBp215Q/pC25mjLydRqvkEddNfFBOPhHJ9urIbdY2osHtAkc7kwtOSkZ6YI6rWvRL5vSB6pRpE6ng3j8d+U8ULOfDxtW19OMjQWHsg93vKavXKvmXdf10U8Xj4pj4HOxb+5KjsG8FqbqZMGqPW5hNvjXogx3QSgLai6SaDXxixpbDZY6IS6omrRq1F9hDaAfQvdhCgc1ZatRdsnjgZVfKRo4zNcsi16n7SenboB/O0BHNQK9hUu33UdQtUsGr+Y5FXXVaTvIAH6rPW/pwTsPat+2Q9mFSxcoD5cuqH1dg3btX+31XiONZNlejbx/1Un78NWx+l17AFo1+rDa1gcdrPx5KT7AWyn8LODV+e05K3vM3/se0N9aUaf7fNHxHs5wGT/U/lqs6cfa0x7O/jts+zHwOfTGPYavC6HmwK7GO3scWHbAzSMv5zgWLgUOzeL5pgSAo8EXkDvE6RFIkQXkycClK3+YHpYns4AevJVX5hDQV56cugG6PICjATidQGBip6sai7JF+la6dfnUgi9gVJbOagQD2uuFbwIBqTrVv2ySAjRtYJ8UTSpPB/4CPIBHBg4WX4oO0AGadNFW/jCF0wngQN3yykrZv2j4AE+6oBov8uMb/lz+2Hafavd/G77ebvFD39ki1dB1Hu+s7DF/tTxw2OcLr65WIx+E1tTeR/xWM1+n0weh6ntW5THwuce6rhoLA7MNcqlF2mIE95MEfuzSr05L/ZCon4rw4rtv+7Zv27xzB6Adwnm0s3w/rUCPNwXTrQx8yckD+cWHAy8oPIRFk64yZ3H582DJq3uB9nqXkN0ufliwfCQPB/CzgA4O6fICHDSPtX72Z392Uw+bvAhQG7VJCuB4C1Yeb9FulmrbWXk05S6i45FZcJiHL1j2yMMX8CEc/Syga6sXVhpn/CEF/CMQkgJ+qv34lL9TQH91p9Qd9dylHqiL+9gYODT7bP6Q93DGa+70LB8c/bQ8sU+Pgc/eF/cMVnNysOiAagRDdjp+6Id+aPPjl14kCLw/R+oNzX7I0TtgvLdnpXAyUvyLgA5l/IDfkpFXDqDJS8miyXt3DfwQyKz8IU5eHiy+VB4PwNEOQR3at950LAisTvqz9jhinc6jLTBJ8KnUIg/k/QyEN1V79466/Eildi6bpIc2yfPVeb7FIyulY7VppejwQyC/YNFXXnpY5myePBqAHwLagkWna9GWbwW9dpfsEPnqPZ9UY9xVy323lNaNy9Xk10wprz0uf4SjBx7OHqj99VB7nE/MYYcp/Ag8sG0PKPCpppbd/2pMgjv0+Pcge8CABhZ4wY5dDr/Z5KV2XkjopXZelOfnJKReEIjmRYReric9BHx5MucBHjiUkycrXbDyK130y6Zn9R+Wo3OBNgC/cbVktBPfS/28JdpjmvWoiq90Se3HKBpAB3BQUwZul0fg46c9+PVzPudzNjaqB6gToAG0Zc/CV4q+8MNUObyzcChzEe+QvuQX7Wx+0Vd6I/7i8TH8mc985uZllH43zEsaPSLjWz4CNX0mGJLnz8vAoWxNHXU6paf2NPkjXE0PuNa0rBqPlbfdp2bf79CxvtTM10zRHy5Qs821T8+2vfY8u7LViS+3e/BjjqiG5fCB3IF/DyjwuQP1H1XchgdqDgQLjcnCN24EP9667A2/7/zO77z53asFfjIBoPu5A+m9DNoABDjaC7RHe9/wDd9w/PqxgNCFf6vurca3t2qmdHjRoN/b8uOZ6uXLBeoEK8+OqwICPu3y8yGPf/zjNy9TNPl4UeMKfGq/rV5zXG7Hz9ED95AHjqbe/R4w79xJK4+Bz5305kOgywAQ8FiQF3j8gC748fZkC5OXEnr5nRSggUNc/hDw7iY4tO0QZ6O81K7MCvy0F25RFvgICleX8E/tF+Zq3EHiL17NRVyeDn6mj94lpz51L2DDwqXyVwVWWz3aMrb4g2+MNztq8rX3WcVNRzh64OiBowfuiAdqzi93RNmBkjsS+JgMwYHeI/ogeaAaOxL8vRbnbfcRBFmc0MGOdPJ3mD/ETwSuIXh3E1wz67rk0EaL7xKA84k8mRX41MULMjnyC+QFTfxpcfeNp5oXHzr+kj1M0a8arPatdvHtoQ/Ql4y0pp/P0vHuHThaevTA0QN3mwdqzi13yq47EvjcKWOOem7ugbWoSKsRBFmQqvE7RBbsauxm1D69iF5TZrtLPzXtq9Op9iw4DHiqkxcCoh82i88O8xfhAiayAkkLvXw1fF2n7dh2n2o8R6+2q/SpTsaRdvGDc2Vwvq2gJ8BnJ5kjcvTA0QNHD9ylHnhAgY+JDtylbbuyZi2f136RtygJgDQa/1ZBubsRbtQOiy9+NRboZT9fCIr4Q0pm8W6UVoOtDFAOIEovA2SvCqz2rvbwSU0focmTqUlbeM08mSMcPXD0wNEDt+IB8wi4lTK3KvuAAp9brewof2c8UI0dhrXwW4DsTljw6/SiU42gYA2kmvm6t9Pt2qe6hm1jp2e1k08EPtX46YcToUsgq9yhaO3rQa+GX+ELatLqaqSH7YLb/QJ8XLON6JXkxM/4g3D8d/TA0QNHD9xhD9yJ+eWmgY9FAKjsENAsvNXJIrxd+c/d1UCLO2BVzcVn4dV1CzPeVQDjUDsqycmCK/DjD3xjEy4dQpf4p9wSOyyHDhbvvLS6kv7W7uWLOt3GRSfDJ5XkFJABZGrya6aLhq+QvPQIRw8cPXD0AA+sOaE6ubE1Xyw6mduBmwY+S+mqyOLiOT/AY4QgCL5k4Ed4cDxQc9Ggvfa4RR7tIqiu7MK82mz8gZVfPqnZ9mqxTtLqlF+qC3mLUTeXWbJXKa2Gr6qTZh36exFr8s0N+sCcQW7NEyslXw2d8CMcPXD0wD3ggQfRRPPEUm/uqBnwLBq+L5zgLdrtpDcNfGpOTCYxX29VSTV2eer6dDt+jh54ED1g4N+u+suWrTnm6/z0duu/18rV6fbfiv3VEDdvgJr5ahwSd+NU+0lN39SU2Y6foweOHjh6YOeBasQaAh2w7T7ikMObpx3plv9uGvioDHi277X9JjG4MyVnJyv5W7bgWODogaMH7koP3Ox6rk7t1lQn7Vhlq/EoshoTmPnD3AGWjPll233kwQ49/t07HjhaevTAg+IBwY35otoO8d///d/fBD8PpNKbBj5LuRe5/eEf/uG4W6vGJGbCWgaZsGo/8W3Hz9EDD4IHqlOL7Y2qqClb+/Qi+bq5zEVlryq9rvdJTdphm2tPMw8AfKk5AsDRqs0LED3+QkfDM4/AK8kRjh44euBh6IG6/vo3T1Qj5vCYSxwiHtkewOdSgY+JSeQlVRe8OgmCTGJr63o7fo4eeAg8UI0AqC5OmWHMngd4R9hu6MPtBp/a+/1QrGt0NAGOgIb/TV5wqbkCH9TUYw6pkI5w9MDRAw9jD1RjXjJXAPGG+QFebYIetAfioksFPipQsQnr137t17av//qv3573vOdtX/EVX7F99Vd/9fZVX/VVA5eHH+Grhk+OfnjgfjC+wO36Utnz4Hb1KXeePjS8qwjadgiXaaO5QJmv+ZqvGdfC137t124/8RM/sf23//bfthe96EXbc5/73DGHkHn+85+/gcvoPco88Gvq6MOjD++lMWAuMV+IO37jN35j+/N//s+Pl/WKS24XLhX41NyeVuFv/dZvbd/xHd8xgp+v+7qv277hG75hkwKGSQ/hPNohH34jmUPezfDFP5uq42Zws3Yov/SexeUXHMosmhTd5C+VPw8u4l1Ep+OQBwfo4BA/m2cLGjgrh3aH4GRsHPV93V3pC+PgIrhZnxk3F8E3f/M3j4Dnm77pm07a/dM//dPbH/zBH2w/9VM/tb3whS/cyAh4BEfSm9V3Mz5bbiZzFfmr3Su9im28E20yzulZflop2hG+7uQ6vZt8oY/W2izu+O3f/u3t5V7u5bY/+2f/7O3GPKPcTQMfW0rAtvXLv/zLb6/3eq+3Pf3pT9/+5b/8l9uzn/3s7VnPetb2mZ/5mQP/rM/6rA2gSy8DZ2XlgbLqkMovWHkpILN4K1305zznOSf2HPLwFyi/cDIrDz+kwxeNzMKlAP8Q0MChLJwM+koXLn8W8MCiw4H8SuELFk09QP48II9+mMLvRmAnuJtsY895cDfZeCdt0dal7xBftItSY/CzP/uzN9fhp3/6p2/v+q7vuv2tv/W3tnd5l3fZPvVTP3XMHWv+IHuRnsvSD22D0ylVfqXwuwXupE1L10rvlja+tO049MfC17hY+Ze2jcf6Z9xwnh/01YovnvrUp26PetSjtpd92Zcdx2xGBHOb/24a+Hg+Dzxf+3N/7s9tr/RKr7Q95jGP2d7mbd5me9zjHrc9/vGPH/jbvu3bjvSt3/qtN4APyJzkr5U5zCsnfwjKyUuVl5KDA/hbvuVbjnrgZA/TJSNVFsDJLUADy3766EBbsvAFq5yUHBk8OBqQf6u3eqthFxyNfkC/VDl0QEZ5qfwqCwd4YJWBL9mVkoMDcmDJwRdfKk8OLJlFl6If4W3GOD764eZ+MGYugjXeH/vYx25wY3tNWq/7uq875g3XwwL+XrrgF8GNZBZvjW064Isufwh4Cxb9bH7RV4q/8Ac7vcjuVe+yhRyaFE0qf4S3OZmLjT9jjW/Mg0c/vc09Mc/pr7d/+7cftoo7/vpf/+ubOEQ8cpsxzyh208Cn5kGjIb3754AisAu0y46vmTFCcATQav/1M7Qlu1IycFDJjq+8DmT3T5lD2JHGWxtrfjVW/Wg1y8LJS8F5eE1ZPLDk4EsfWk05bWIfQAdkz6aHtEOcHEBbILr1mhAAABAASURBVE9fzXagoy1YdcqTk5IBcLSFy4NDmvL41TgBX41DYmjb7oO/S4YvpQvoWPgxPXrgMh5YY+oiWXzjCnj9hdRX2OF4yq0UDuRvF5SveV2pS954h9N5iMsDvAXy4Gz+LA0f7Syo78GCs3Wx4Sw8WHVfBb38t9phrndWdeVfGumxzpt7QJ8Z4yThUmAOcd7Y9Sx/u3BbgQ+DqrG4MkB+u/apudhWg1INuSVDXkNANRZh+HbtU43Fuhrlap+vTm1xGcTb7mMyXbi0Zhn0HXuTVtABNQMzdIRq1LlwOoD8IVQjQKtOyKtd2rDKwAnI46vHo0I0HSetRp14S867CaqNTDV8g1eNeumiGw1Oj7xUHr0a5eRBzXoO/Y6+oDrXzzXL1TGtow/qeh9sN/gYb9WQMFEN5No/43SN22pcB+QX1KTVxanyh0CnMV2NWlaeDILrrBp11eVTZWvKwxfUpNWN0yV/UcrmBWxduHSVQT8EPKCN6Nq2UmXgdWO76mrwtfcsaP8CvOUfeLX97//9v6EDltxKERdeV8NHdW+3w1hf/XKYwm8XLh341HTeqqjmAu2rZYvm5PVTnvKU7WlPe9r2kpe8ZEwyv/ALv7B9/Md//PZBH/RB23d/93dvf/zHfzwWcWWqEZQsHb/8y7+8fdqnfdr2rd/6rUOOzG/+5m9u//f//t/Nae4nP/nJ42C1AAEPGKTV9r/+1/8aX3P7vd/7ve0Zz3jG9oVf+IVjN4oMx6nDRCH/f/7P/zl5ARLaz/3czw371EsfmUoyQHnIr/zKr4y2OSSHBtAB3AVG3wI0IK/OFdCozxmH7/me7xntx3NoC5+OagQjbKl9IGNhqJknt+0+9POPsuQBfMcafuYrQI4PpEsP2ZrtRFfmCEcP3AkPGE/GGV0rXeNt5fFANeaKSnaMW7LnQTVkCZ7HV++iw117UmMfHS4FF+nAIwf+f/b+BNC2pKoP/9f33tfQDCogkUZAQEVQEdAYFEFBoon6jwbnGVGCEkWDs3EEh79G/Rk0ouIQcDaJA86KguCAc0SNGPVnAjIoIjTdItDd793zW5/ar+7d7/Z9Yzfd/V6ffe86a9WqVatWrb131TpVtfdZ09JrkAfouVBIlvYk18eHdSYHMvKSQMMf7JJgz2H/4t+aIMnwSbLgGXjrB/WN0vzEZ8kikyyYn5IDWnoLN70HkoNzMK/nJMMQ59C5G4kL/DinwIfueaHA0xAXkGlDvCT1i7/4i/W93/u99cxnPrN+7/d+b1x8Ah88u7Nf9KIXjdkM5cHVV189ZnDMhki//OUvrx/4gR+o3/3d361/+Id/qM/93M8tGyMFNVdddVW94AUvqL/4i78YZcgniyPY8RZv8RbjxWivf/3ry1Miv/mbvzmCiiTlpUezDrbaEY6nXfT81V/91Xic9tWvfjXWCDo4NsloA6ZybLLD3NMpyuEnSwDIBr5IMuwTmEwerH75yr3mNa8Zj/T+6Z/+aaG/9mu/djzaKyhUL/nqg+yETo6ZHJgegCYL6JdOlifw2Cug0vHPtipDv288Lh4yyoAk0Ba2HrhRPOC6dX0lS6BOqbTrEZZODq45PDD5Sca9l5yK1zJkZ9o9kCxfpOa9l2Tci2xxzyen6qo+klN5yanpFhn/6gEjsfpIskpdn0xyvXaspehcg/sTrHlrWlnpKcOf2qfNE5O5tQLfTOAjfph9nf5PXpLxxZq/pCeQ3cItywPODYtc585nknFPJ6kbcuycT+FkqYwByjFqXjzTMIOqb1d/9Ed/VF4t7dFV8pdffvkIegQ7v/3bv10veclL6g53uEMJaKTNENEH6BIwee+H2REzQe/0Tu80ZoMe/ehHj5kcwYc89fzyL/9yeb+Qm1/dbDPoJxmzQL/zO78zZop+67d+a8wMJUtnrC6ybPNt4KUvfemYCRKQCIbUYZZKsCWffrMr2vPnf/7n9Uu/9EtFdgYdgi5B28///M+X2SE3HHvMVgHBIH33uMc96gu/8AvHhi110MNG9evA4Z/7uZ8b+pXxCLD66WTLn/zJn9Tzn//8UlYdydLOF7/4xfWc5zxnBIivfOUrxyawJMM3z33uc+vXf/3XS3DntQQ6AeeKr/kgWc4tegun88CWf64eSLI/c6OPUC7JeP9GcvprLcn1AoXkgDfv2WTR7/p1P+InGZ2i+pKMe3nmu39qdSQHOpNT6ZXYPkn/TCQZ5OQlS3owL+CDHrAuKp1kfAlLsu+TOnnI17bZVl9u8PQf8EmxWx1KFl9peBJoXBNJxsoBPyXZfxw6yfV8OwptP24xHnA9u66TDJtc93gjcYEfO+dTTmVJ9m/G6mMa4QZknCDg3d7t3crACwQt97znPeuKK64YMzJ/8Ad/UJ/2aZ9W3u9B3szMJ3zCJ4x0qxsXod8E88y+4ENA8HVf93UlGHjiE59YAoK/+7u/q8/8zM+sj/u4jxtLVJ/4iZ9YH/uxHzveD2LHt4vb4K6zM+B/1Ed9VJH5pE/6pDGDRD97k8WR6gXKmHUy0/TYxz621KeMusxWkQGCl8c//vFDJ90CCjZZvlKP9n3ER3zECE4Edh7Z/ciP/Mj6wA/8wPq8z/u8MTP2VV/1VWNmTDsFRc973vNGWqD44R/+4cUnlvZgbRYofvVXf3V9/Md/fH32Z3/2qPvDPuzDxvJhkhHweFrBo8Lq/oIv+IKxPMh/7H/c4x5Xk29Zje/f8i3fcpxLbdrC1gPn44Ek415NjsZTV7Lkz/TsQ6T1HckSwEgLYGBAbg146/xJ628E8TM/WepTVl8gz71uxocMvrIT8Nbgy410suhBA3pgoCycZMzC0qktMJAPyAA0PkDjTUiyfw9OHbU6yCcZnGSpL8kYuLVJmSmjnUA9YBQ6+SE9AWvSsDRAA/TpQP4EMpOGD6cnD38N+BMmf6a1BeBPHvp0kOSs1yEf6e8u7y/fybItwnVDpzqSo3XI38LN54Hk+ueFNUmgGwQ7F1LaxQLcZMonGRef2Q0dhMcozdZYmrI8JPCxFKWMGQpLOoISZd28lrJ0OMnyjdALijzC9i7v8i71sIc9rAQJbobXve5144ZXjyUiAY5A4mlPe9qYBbKcRpeZDBc23Z/6qZ863h0icPn0T//08cJFwZAbIVns1kFqCxvZJ1iR790jX/zFX1wv6dkpARqbybHjWc96Vsk3y/M//sf/KPqf/exnl4DJrMs7vMM7jL1GypD5sz/7s/rGb/zGUs67TNio3g/4gA+o+93vfiMoEqDww4Mf/OCxFPaTP/mT5d1J9NGjPeyzX0owyBZvwaVfoHP/+9+/zDaxix+0U33KfP/3f/8IrMwuWa5zLvjUOUhS0ugtbD1wY3kgWe4v+pJAA1zjrjf3WJIRPMhwPctzXQIDFj5ZaTSZycfzpcGXoiSjD0oyvuH7wmUWmKyZUvcDPcpXH8omS91oefC0STm8Fh0z1b4s6MuSpR58tk59EyuTRPZol7TExMlBXpJhMz3qg7XFPkV9HHvode8nGfco+7TFffwbv/Ebow488uqgR5lkkccDbABJoFNAPWAyyZ8Opkyy6EkWjK9McpCePHwgDZKMdieRHJAsdJKRt5Zf04SlzwbkAN8ZC/TZ+kb9tC98+kz5W7hleyBZrockpxianJo+JfMcEhcU+CQZF+e8Wdxo6pIW+HhPh1mVn/qpn6q3fuu3rvd+7/ce+23ku2DJClrQAN/g7MZ3U7uRlRMY3OUud6n73ve+o7x6XMDq8BIj7wXxnhDP+guSXvjCF461W7rpEmwIkFzk9h1ZnrLU9opXvIIJ+2BZjA3k1CnAEESw2wsbvTtAMMQ2HYvATrCinXe9613HHiL1WEay/GaGhryN2TpL7bnjHe84ZqiU8c1DW2C6BVz3vve9R5CjTV70JlAx8/TXf/3Xw07+YZ92/vN//s9HQKgcvrbqML3n4BGPeER9yqd8StmALWg0E6V9zoXZH23jF+3QZqCCJNAWth54s3vA/eD6dw26dtH6AYBmQJIRwOCtQZnqg5wvDwJ7DyXQM+U6e7wV+vu+7/tGf2DG1ZcAZaYMG9DJct2j17C+L9zb7kf3lD5AWboMqOoiqywarGnpNbCfvPLTZnr0aZaqn/SkJ429jbYJkKFLf6YcPdpsdvjbvu3bxnI6HfLoQLONfrJAeYBODoIh6QuBqQueQM+k4cNpvHMFZcGUX9NrHv7ZgDy/kONDqw3e5aP/t80Cfws32AM3qYJkuV9vaKU7F6rAReUGSw5uJoMwfYIH+1jsT7F8ZH8OfpIRMLmhDcbkfVORdmG6aQ3M9OLJx5eWp04dBKy8/TawG55+gYR88mQER8kyi0SP4EKQJKiRrw7llE+CHDNH+G6YJCMtH7hZ8AUxytPJRm1gH8CjSNBktkngRuZe97oX9gBl2UgnOsn45kbuv/yX/zKW7XxTMUMl0CGnXdpHP8BLFpvR8vnCbJoAyTdhNzid6mAb31oO8/IuZfC0VcdJZhi3/dh64M3sAde+6831l2TMZLgGXbdmViw3W+b2u17uLfe5LxDuCWVcu2Zz6BGI+DJjj+BLembWFw757gV56nnyk59c7//+7z/uZfvl1GFGiH73Bz3KJBn3oS9XbLDPUL10sIGNXKMOdfki5YsJG8m495RjuzqUkUcfe8krqx3qpEu+usm+6EUvqrd5m7cZD3DQS0YeebLqJ6duX2osieuT3MNk+Iaccuw5DPKO4uEDeROj14B/GGb+Yf7h9GG5mV5jZaRhsKZn+jBvzZd3FPAff+g7bRUwFjn3eMnSf9KzhVu2B5zbG9PCCwp8GJFkrE2j3ZCwICdJmcV4j/d4j9Gh3ec+9xm/reECJHOnO91pbGoWfdsb84IXvGBseHQhyq8+yEoLMMxkWGYysOO5ucnpsHRMlm3M5qDf533eZ9SpPHnBhmUjwYpZErMzd7vb3YZ9yRLUdHXlpqBTGXVoj84ETZd0snSKaJ1Mkv3NcmR1WGamLOuZJSKHpltnJU2X+uhVBghi1KszMxMjYNEZWjLTfp0zeXXSk2Q/eMQH5Mwk+ebriTavBLCniD5BHp9rvyCKHudHEKSsdvMpu7aw9cBN4QHXfXJw/yUZfYnN+l/2ZV82ngw1o/H0pz99bMy3of+7vuu7yhJQ9SG4eMITntBUjb7Dko/XV3i9vf5gBisEXN/uC3vnBEKWo325AJ429aCA+y0J8bH53+yO5fPv/u7vHq/FcG/KdJ+6B/2WkZ87eMYznlFf/uVfXmZTzcRYflLu27/928eyti9+bPZDrGSV8Vp+AZ7+ix/opNuXFDM+Zm3NYv/sz/7sePCDnC+SZNSRZPxIo35F29zD8qaeyYPx13AUb52PPp3M5CeLn6QnKJcs/JJo0LYko69KFtzss/6vdRKWho+CM+VNeX1/krFciaevdD7Zdy7lldnCpeeBnRvSJDedGzPJCDgMsg996EPLEoxvJG5iA66ZFwGIWSAbn31T8c1LZ6UQOoRNAAAQAElEQVQjsc/FYDwHaHtgBCmCJ4OyvS7w+77v+5ZZGza7cPEEUB6jf+ADH1g2GqtDECAI0Rl4VNyeIb/3YQnKxW4WZgYh0joRMzRsQLNVW9TDJun7nAzg0PK0XaCnXgGWdtl47Fudzs23CjcZGwUc2iLIUY49yqmPnQ9/+MPHY+3a4vX+j3zkI+sbvuEbSoeuPsGautTBN9rFTr6WRhsw/JyITtuTZTZ+2+j8yZ/8ycUnNpPrfLXJ+WAHkN7C1gM3pQfccxPcx2jXogHJE56+ONjUb5lWMGEJ2X0lYGCne9eytvvAzE6S8bMYZnUsA/miZMCTT7f7yoMWghzLVe4by8kCHrMz6p5gScy9IvjwMIAlewEMXeoWoPgy5h51j7mXv/Irv3L0fwIgNurf3vEd33E84GF/EZ3SHnowE8QW9uk72Zek8AVm7mF6tQ9PnWzTZv2q4McMEnvoUF4+OeALln4GP8kIPPCl4cNwOv5huZkmfyZgy8yfZZIDOybvMFYGDwbJMqag8ZMz60iW/CTEByQZM3h8N33ifLmukoxzNgS3H7dYDyTZv4ZvTCMvOPBxQSYZ39SqjyTlKSSBhovMAI72+PkDHvCA+vzP//yxgVdAY3OuvC/6oi8qm3J1HDoa05C+QVmKufvd7z42Cpu9sO7tqTABhWAqydhXIygwjW3zs82+ggkzL1/xFV8xnorSqb7f+71fqcsPnHmx4Wd91meVQGXa36bXgx70oPGDiY961KPGniQ6dXpmRXRYNlBbIhLA0M0+ugVhXs4o4BIgWdpix5d8yZcUbNZFwKLDI0ef+ujRdk952WgnOLEP4TGPecz4/TM0Hymn/Z4uEyCRU4f9T/yhHmV0dmwX3GmjTdSf8zmfM4JEgSefqu+pT31qCahm4CYoY88Wth54M3ngSLXunXn/wYQM5Gh75/yuki9OvsAITHxJkp8ss0SWd5QxyLqn9DX6Gdi1bdnLFyr3RbIMcMqb9aFf0GN2+DM+4zMKlscmgYh9cPoMS+L2y3ntBFsESQZQX5qUse/HLLMZVLOydPgSIijxhcUsjbrcq/oyD3t4BYWAyQML7NdeWPDmtRhmtsgItOzx8cSn4EY73KuCHvYJvN71Xd91zFQrzw90JZEcID2I1cdhnjRYiZx2kEkW3YflZ1l8dgD0hHX+Yd7Mg+XBR0Gy1H1UHl5yan6S0Y4kY3xy3tgF6y/512qDc17b46LyQLKc2xtq9M6FKEgyiiXL/hk3vQtLQKGzSlIGZgGFG983FUGNG97FpvMww+KbnUBFYCTPDMk7v/M7lyUiN7xZFp2PGRGdnRkPet0kgit6dQCCIXUz6vLLLy+dn04nyXiEXjl63uu93qsEXjo4OiYITnwLNLOSpNgjqKFPYKI8/WwQXKHlqYu9M80ebRaEmOHRKbNTh0guydiwSSc9sz51aSObtVtgpPOHr7jiitJGviGnLjrZ7Mkx3xCT5XwI0mbd/KnDpE/QpH06cPL4zgOcLGXrVnbMcw+vmy4N1rzDtPwJM0/aPQDwYIAvDQP0xQiHbZfWvsNtwZOHj4bBmpZ2/QH0hGS5X5MlWHHtukaVXcsKLmYZAYYvHVPGfYF2j5NJMu455QUY8mee+1PfxV5l1AXMCuCp372KJ/AgawbH0pkHF9RNlm66LE/7UkTWLI/lKv3f4x73uBFg2d9jwzV+kjE4Vx9mIAQ9dKlX0GP26id+4ifGi1zpZ4M8tguA2JYsfmoVo40Tk1VGOgm0D9pJzz6jiSTDlslPlnSy4BYZ/8omCy/J4M16JNDJwpemjy3oJKOOZMF4E8hNOlnyk4O2qZfMxFMWVie8BrIzLT/JCICSjP7f9SOQre1xi/eAcwmmoWgw0xeKzynwSZaLUSXJAe0Gd2FN/sSTJ72GJOMClO/GnRfyxEnG1GSdPPAnJBlTk24kAYONap5e0hmRoVMxTkkyXl6WZNSXLJi91Qd5tDJws8Z/kiFfJw/5yVIvFt1rLF+aDsEIGpCbQAadZHROZKsPvEb7/9Jk9xlNsBNPHho0e78DoStZ7CMnz7caPvJNNMl4Gg5f2STIUR6RLGXRQD1vVthsxjm8pdShzYDP+AewDe90cDifrwF+sviXHjB1yFvT0hcbsH/ajJ7Ad7P98vGlYYAnnSy+kQbTP0lOuR7N1pjREAzYo+ZLkBkTQQOe4MXrHeh2zQsCLAvZ12OpzKZgX6Zm/6Ieg5w6fZGQrw5LWF5/YfmbDrp8kfGlx75DdZlpsj9HoKK84MYLU/HNGnlCyJc4s0vgR37kR8aMsddS+CJjeY5+S89mpMwe+TJHH/v1XUnKsrhZI7PR/+E//Ifxni6z2NqqfJLRdwjafHnxRcZ+IO1id/WRLH60p8hSWrPGvhZBlLY6B4ImfuJLfpHmC7TzSM7+KXrJCxAsM5KTz0b6+EI+mkyS8aJYaX5IMl4Ua1lw6lYnu+hWXpot9NJvWc9SX7L03fw/0/xAN0yeTXRpI33ytJtN8rWDDL1odrNDf+kpQFsrHtWz+8onp/aBeFu45XkgyY1q1DkFPusaXbQgyeiwkgW7AXU2SUbwkBzw5QEXHqwDSVIO35pgIA8k2dctPUFHgTb7YenJDA6dyqp70uTwkkUP/uTBIAmREWjp8CTongEMeoI8QM/M54OZn2TYK59ufBigQZJT/JIsaWUA+8nDoPqA+arJUZYeIJ1kdIbKskVZIM1GmOzE8qTJJtnXV5fooZ1nA52hzpEcN+hE4bPBlJ9y0vToeOmUTjKydcT4I3GJfGifpiQZ11GScR+t28kPoPpIMgJe6Vm22eM/ybh35LneDZbf8R3fMZZkDXxmcwUsZjrtX7MsbrbFbGeS8XZyaZuhbSw2a2I22UyL2V3Xv0DIPY5v5tlyteVkgZVAREDh3mCQV1Uo64uVZWFBi2ADz31l9pedZmO8L8uga89cknE/fs/3fE9ZkresJvh593d/97FB28ZrG6oN+Jawqw/XjDYa9LXHsjT71WV21+yR/UquS3XynRko+fT4csNvrWr8JxlL9vZEJilBic3egid1Sdsk7g320gIzy3300mNzuQ3fghd1CtDsW/LUnHx7BKduAYW2/szP/MyoW9DpHFiyw7BXy9K79tFvf5XN3QIU+fZaeRBDPrv42rKm+0WgQre9WcqaZWMXe5OU96bZQC7PNWcGzu9EJhkbwtlomZBu7zljlzap1/lyLc3zjbeFW58HzjvwOZ2LkoxOsE4eydKhJafik9lkxxMZLsBkkUFPSBZecirWkZGZeqSTjKTB3c0goZNyEyUZnTKevCSjo00ybKg+6JPX5MibOAlyH5KMfHUCZZKFhyaYBBpyyQGNmSy2kE1ypMyUSzLs0+EkGZ0qO5OlXPXhpqdLW+FmDTm26SillZFHj7QOD04yBqNkwWTwLxVIFj8l18ezjcmSJ51kPO6cRHL4ZhCHPpIlf7L5N1nK8rG0vCTj/DoXk4d/KYN2JhnXINo15RpFJ4s/0PjJknaPVh9JxuykJWEbm+35sy/QcrjAwmyJzfr49tyZERHM2PfmjemCE3vtvNX8vve979js7G3uZMzAyLckJt/b1e21MbvigQky7GSLGSZBj7eiK6Ney072D5G1/8ceQEv6H/RBH1Ros0LuK3scvXvL3kNvdtcOgY92mGUQND3lKU8p+4fMXvCFLzYCJDZpp2uILcDeRstk+rV20ejH+E7aPa/84euL3fTRow/QTraS84Vx2iHPQw/2EqpLvi0C2iQQlM/32myJX/18P3WT8eXzIQ95yLhvLMlLW0on6zzyv7JJxktabfoWtCUZS39s037tVnYGJM6TgJc9yfKUsLR8bTdbYwZNPWx3nuyXRPMLu30p1l52eOiEr5JlNknwqCwfwYBf4S3cOjywc6HNTJaOa13+dBdPcqosuWThuViThcZf6ztM61ySRVZecv1BO8noIOS7meEk0BiIEPhJRtoNgZcEOgWOssfNkmSUPUX4ZCLJSerMKDmznLrVNe2TTnK9AXkto8Zk0UteemIdgo6dvM7DY/Om9H/1V3+1bKi0IdMTMZcS+LZ3FGivttuc6put64qfzD7C/HauQD7JCOLRlmksvagDrOu/GH27tn9Nz7bYJApcP3xqGUq7+cHgmWTcj3zjWnbtwUnGgMnPsw+Y16fAwcBmEJ06zNoY3AyWBuzHPOYxo7x9cfbTGZSVMQAnKQOePPe6wdmAS5dBVhBDl7137HFPuAbYQt7SmnwBisHXAGoJzCwMHWZmBAhmkARKj+plE/eXfXU2PlsCEyBYBsM3YBvYzeBom/bTA+Srg37XIltAkhIA0EceD2YfX7rGzAaxG08+2l5G7TUbJKjgB7NcyqpPEMRmbeUTbcRPMp7+lE+WTnsGzUTRk6TsE7TfUF3s5nf6pe1vlG8bgrTzID118420gImdyvEF/5PhT+eY3QITgYvzIO2csYs/+YhNAtAkYw+nGUG2sJt++yfZLq3t6mGTGSvLivwtL1n6Sr64+WBb883hgfMOfNx0a0OTnDYIWMuhk0XWRSdN16SlzwRk3SBkXMTJoitZMD5IAg1IMgKFJMPGJPv8QfRHktExNzn+p+6ROPmhbmSylEeTg5OcoptsEln7kOQUGRlJoAHJAT0Y/ZEsvCSjDbO+zhr/6uE7HZSOJMmoY2T2h7zkgJcsnYQOy9q6b6G+IftpEJ2ywcA0/6UEOvWjQHsNTnzgpXF8yL+gXXfW/yTXk0lSpuLNAPChOtSNhtdpvIsF2H4mMGAB1w/sSUa+9bSmfRjr65B/BTeuXXSSMauZLP40+CtXfSQZwaQlimShzcwA/YBr3qAJnD+8JPuzTQZrMvJg9bHFAK3MlIfZg+feqD7QgrEmh31sBknGPUYnOwzC+OTVp0yS/f5EHkiWclMfO5QxqOPRlyxtRMtPMl4LspbDFxTws8Hccpfy7KdLWViafcpqd5IRIJCVBkkkR/sQfEQ/GtYWvKkzWQLVZClHt3qmPMyXyYGcsklGHbPOdRl1kKk+Zr70lIHV47ywpcWG/9lHjv/VOfWQTxb76Jtp5Z0HS1+e8BW80Sefzi3c+jxw3oEPF7lgDgN+knFhJqdieUCZeUGiAT5IAo1BHv8wyJxlk+zLuejJyp/gxkAnGfbIB3iAHhgPJIs+PGXxgDRIFj3omY8GazlpkBzom/mzzsP50hOSg3rw1KVccsBPFnrqJacTgPH4IzmoHz9Zpnjd/HT61mM93zc+A40pf2AZ4NYCpse9Tdc+D35Jlg6bv/gRPgpmnvMiPwk0Bjv7U+xT0LHyo2UPyxWT9ooB9MUEh22WBq4XgAZo4G3jZhTsz7A3hHP4F+Y7fpvXKJ7rEZ+MmRRBU5Jx38o3gE8ZZckZ8HyzT5brWto9MOXoJzdlDHwCEzw6BFPqpN+SE5oMTAe7Dbh0kje4Sk/AU6cZQjLKebw9CZXj9wTpUS7J2GScZLyCw34WeQZe+tBJFhJm2gAAEABJREFURpCXpNhOH0wGZps8dWqDpTxLfZb+pixbyGgzmxhCtzrQysH8MHnkyXrjtDrk08c/ZCZPGXIzTYYtMD4b+UQddJJTN542TDl5k5avPjygjDw8+vDQ5IDrQL76pAEb2YqnHjxYOfoAXeziH32dpVEBEP3kyaIBGqgHoLdwaXpg53yb5QIB63KH0+u8NU1ufbFNespIk5lpWBofoF3I8Mxz0UvLP+pinXny0cqtQZk1f02v5dBkYXA6ffLAmfTIA+SOAnmH61IfWXmwNBmAxpOnM8AD0hN0AnxFDo1vP4D9Dwas9eAlfTYgD84md2Plz7rMqJyLTvKnA+W9p8l0PH/xBR8aqHTWfHQ2UIYMeb5WHs+Mgn0U3r00fSsAQrNH3RcTHLZZeoIATmCnbTbJop0fyy0Gmjk48tMEfprX4eTB04/KSPMlHlqZmUY7Z/L43aDsvBnc5qBHRj7Al5an78BTRtlJq8MAKh/frIoyaHkT00VGHhvYJI3vS8SUVRfd0uTYJ03O8hU+ncriw3j04dMPpJWF5dMF6AFktIU/6QBk5U1aOXLqgemXj48mR6c0IAPIS9NHThoG5Kdd8tWvDJCv/c6jNFl61CkPPYEOPDbAQN4sgwZ0kSFPJ560ugVE6FmWP/CnvXQBfR67yDq/dNJDFt7CrcsD5xX4HHWR4E04V9e5eJUhP+mZhvEmSJMDeC5+PDcbPEE+Hhk8GO8wzDz5EyYPJg8fBeTxJ570LDP5Mz3zYbbBZOQD6aNA3pSHpckpC0+Qd5hHFs/NPuXwDoMb32O5psZ945vg0V5vn4XxDAjAtyT8yfOtGO0b8wTpWQ5v0vBhmPn49ErD0mCta51mCzn52sAutPLkJkhPwJs0LM1+9OwwJ+Y3/uO7wz6TxgdTBg3kAR0uu+iG2cZena56pSdIT/tnu/DQZN7whjcUPXgAT3oC3mGQd5inHB47AP0wnjxlYMAeaXlgyuFNmpw8PLq008CmjfzIt4Av+MR1ykd8Jg2kARrffW0QEzDhSTsXaDrJ0rPWqZx6DWZogx4MyCo7dUjTL48+6Sk/abLqUceUIS8fGDxh+RPoYCt5skCanPonTDn68egC0upVHqzL0YVHRhlpeOpfy9IByNIrT1l2KoMnD2/qwUezDQ2kpywaKAfkAzpgdeBPIDv5fD3l8KbNUwZPPpsBHXhofGk0zJ5Jk1GvNF3y6dYGafkwQK9BGbLyzIyt89Y0nWDN29KXlgfOK/C5tJp+62uNDmW22o0NpNf82VHCOgp5giOyYA5uOjYdiHwDH6ALKAsbkGAyeEAaxkOvZeiXnnkwWXLqUjdgFz5ZeeQMgDA+vIYpg4d+c4I62MDe6RM8trJdG+VNe9ky85SbaVj5WZYMnjQgC9AALR8GaIAGZKQnsAGNz5ZJw+pSBpCTBmzHU2YNeMrhkUMrtwa8MwHdM39dDm2gg4FzD0+QN3l04E98mKYfD5BhLx568uA1yAPkAFqdgNzk4Z8OyKyBnDQ89cAT6AXy14AHJo8OaYC3bo80Pp3wWlb6TEBW+Qlk0TCYNAzwDsNhvjRgDyAvra5JSx8FZM4EypwuX94aptzkzfQW37o8cNbAZ95Mty633DJbe2NZ5aafnc3UOc/zzJNvQDSoAd+Q8Hz7MoAb4ACejsw3LrrIStMH6MMnh5Y/sXyDFh4ZQA5/Alk0Gd/W2KR+5dCw+siRUR5Whr6bEtgA1A/UzT5+YqtHe/Gk8dmqTWjl0PIBf+KhZ/vQ2gXQAK0uumDpSUvToTw+euYpO/PRQB6ZCXgTlGentHz4MJCZOtFH5R/mnWtanWuY+tkMzqRnysJTB3rCLDvz6AMzLR89MXrm450NyE+ZSU/Mhpl3GJMB+BOjzwT0TZhy0mh46kHjAfQa8A7DLAeDw/kzLQ8clT5dHfhT/kKxOsG6vPTpYC23pS9eD1zotXMOgc/exeuVreXn7AEXEDBwTaywwc7A6fF3yxuCDgO0wVu+ZQ/0LKOjkZaHhieQmTSd0gA9650DCkyWDjLSMFn1s8OMCAzIAXrIopU/HZwt/3TlzsRnn3z1T8weoD75AqCZb6nIpljLReT5jYx28TUeUAYG8gF9E+jDkz/pmYc/65ePBmgg3zmeNP/SIQ2T5W8y004y8sGsB5amDw1LHwZ5h3k3ZvpwvYfTp6uL3IS1zFE8+fjwhbTnQsqo6zDcWHoO6z1TWrsnHCV3OE/6KLkbm6cesNYrDda8LX3Re+CUBlzo+T174LO3OaWibeLi9cC6ozx8wRjk5MNaCAtqfumXfqm80M1L4rzt1htXveaejGDI23S9x8WgqDy9yqKBgZPs5MuTNsij5ZPDg6XRsDLwlIPJyPcm3G/91m8tb4RdD8TKTBlyNwewAagbtm8FFsyYOYN/8Rd/cbxl1xtrv/7rv768Yddr9i0h8itfeyuuGbbZHjrQAD31S/MTzK/y0JNHDg3jw4Asn6rXe3i8F2aCH3L0lltBlzLKw3QLNGE6Jkavgew6jcY7Sh5fPkCfCcgAMvD5gDKHQfvxzkePNkw4XG6tCw0Oy5wuTRas86XBmofGA2iA1hYw0zCQN0EaSMNHgbwJR+VfCI++adssjwek4TXgTVjzj6Kdiym7xbcuD1zouT974LPZBj6X+qWkMzncRgPds5/97PIzAH/8x39cnoTwzhuvhn/mM59ZHss1MHqtvd8vMhgKQAzcBvdJw3TDBnFLOAIB6XnRwnjKArMLbAI6S7bQQU7aa/G97v7HfuzH6ud//ufH7wLRN+UN6GSVualBvdMOdQsctAfNhwJEPyHglfteKWDDsPZ4Rb+g0k8B8KufCvBIOH9pG/+gYTMw9OGjgWU0eWTUzw58aXznhO/w2WMTszxp51Ug6acW/KyCnxbwcwzOvd+2MjOlDL10qBdmA8CnB42PxgN4a5C3Th+m5Z8JpjyZSa/xrBOeIH9NHy57OE1+gnLoc5EhdzagDxwlpw4gb8pIAzz4MOADfHgNdAC8mS8N8M4GyoC1nLIT1vxJy5s0fDiNd76wtgF9CmzHp/N15yUlv9lc2IrU2QOfS8pNt+7GbM7QSazzDF7eb+M3cQyeX/IlX1L/8T/+x/LuEO+o8UOGZoN0asoJTAyGlmh+5Vd+pQzifrDRLIKASMDj93fMcgic5Pl9JWXpN/jLU87v7HjPEH3AGRMMCWbU43FxPy6prDe7Csr+4i/+YrxHZ9oDK3c+cCFljtI/9bCP/XzJL2zHEzB6g6xgxOPffOpFit5G671Clr6UIQurw+Zyb0X20wgCPoEKv8oTJAk+v+/7vq8Egmbj1CVQ8aJKv1kkT1kvFMRnj0BIUMav0s6pNyV7oaVH/b312G86AeeIrLbRPUH9h4HM5GnDhMlb47Xsmn9DaXonTF3Skz4dJgPOlk9mwpQ9nJ78iQ/nH05PuTcHVtfp9J4p76gy5M8EyqzzpddwVB7eWuZ8aeXBUeVOxz9Kdsu79Xjg7IHPBUZUtx4X3vJaeqbBZlpLZt0pzEFWPto3fYOq3+rxOzmCF6+Z/+Iv/uLyHhqv4SdLj5kD+X5I0G8RWf4ye2AJx09i+KVlwYpZBMs33/3d313e+yIYEkCZYfiar/maMkibcfi6r/u6EjQZbA3UZNgkADJA++kEr8D3Y48Gdy8NZAeYbUKDaeOaj5YHZv4ao88V6ALkYYAG7FeHAEjwIMCwjCW48QJF7/u5z33uU+gv+qIvKoGQl9MJdAQXfirBTI5gUeD59Kc/vfzgIr/68UxLZvxstsYMEdq7dfwUB5/PH/u0jMbnT33qU0v9fAnYyKfshL1A8HGPe1w94QlPKD8BgacObwj2swHktEWblF0D3rrt0uv8w7R8gH8Y4wH6DgM+OMyXripZAwR0Uy8Gf8JrnjRQFqDJkTkM8vDgKYtew5qPBjNf2TWoZ+bBa9k1vc7DPwrIAPrhCVN2puHJm/h0vKP4yuC/OYDuM8Gs8yiZc8mbMlt8aXng8DV/rq07h8Bnu9R1rs68pcvpNNY2rtM64pk22Jk5MNAJdgx2BmBBiJ8V8Ns4U488F58AxGBjEPc7Tt/5nd9ZApY//MM/HIOtmSA/0viN3/iNY8+Qnzggb7bGoO01/AKnL/3SLy0/CikAEEyxhX51G4jNFuF93Md9XPl9Hm8J/u3f/u0SEBnMZxtgwM6J6dFOGB/MPPSFgPJglp26J09andpiloet7DRzpYz9NfLN+PhdITz5yvOpoI7vzcQIKM0OmTWyt8mSGX1+10ie5TOB6tu+7duW8yc4EsCY7TFr5/eLnJPpS9hsm6UsIDj9mI/5mPJTJvZ03fWudy3nxRKdIBW2VMe2aSOazRO0F0jLmyA9QXvR5Na06wH/qDL45GGAVhag8Sbg0SENz3x8vDWs89DkZ740es2TPh1M/cqhgbLwLCPvfOgpexjTAw7zZ1q9k4alAfrWAvwDbi3tvTW280LP7zbwuTVeLadpsw7agGZABC4qg6zB0sAtbblEBzqXSqiy7GIGxi9Z+yFGMxJf9mVfVmaM5PvxQfmWs/xGlSUtv6BsgL7zne88Ahj7hvwwpAAJX330mikx4AqwLI9ZgmOHAd5+GAGEJaK//Mu/HD9jsh48N720x1bADqB98JsT2Ec/m/nRTI9ZHNhyEhu0y9t+73KXu4yfZ9BWtssTcCov4Ln//e9fH/uxH1sPf/jDy5IWPzkHAhaBn+W+n/iJnxizRt/1Xd9V7/M+7zN+G4lf+dxs0aMf/egSJPH9Qx7ykKJfXfb5qIOsYFJwI4CEpQVlfoaD7YJO14HZPTbONrLzMKz9fTjvqDR5+uiVj54gfRjI48EATR6WnuB6xp/pNSZ7FEyZmXc4fZgvf9ajLvl4MMCbaRjgT4wG5CbMNBkw0zMfxgNoMmCdRl8qoI0TDrdp8ic+nL9NX9oe2Fzgw1dnD3wuUPGl7e5bbut0ANO6NT15p8M6TmBANGDb42FQtGRCj+UOA5PB9yu/8ivLTI0On7zB0GD82Mc+tiy1eCP0Qx/60DIomyHw0xBf/uVfPpZQzE68+MUvLr/p9AM/8ANlRkmepS+zSWaLLHtZEjMLwSYDtHrMfpjhwPv4j//4evzjH18vfOEL66UvfWmZ3RBYmFVhF1urD7ZLK9/JERzh0QHwJkafD9Az4XC5yRfA8Sdgg0BGkMN/lp3QAgozWWZsBBqzLLstOZrl4VezOGbCBEtk7n3ve5elRX73o5U2mVumMnNjL5bfJpKWZ6O0vTtm4uhVr6U0bec3QZg6+N+mdk+bCdoskTkPgiXBrrLktYUNE2b76Zv06fCUUdZ5ggH+xLOs9ITJOxNmH3kydEujwdQ/86UBGZiMPCCtPBrIw0NPwEPjkwV4AA/IlwbTZ+jJJyMNT5h5MDicP+XwwZRB3xpAeyfcGtq7bePpPeA6OH3u6XPOHvj0t+bTF7+ocm71xp7LRaLz1rEaoAUs9ocIUP78z/+8PF1eW+sAABAASURBVHVko6xB24yDQZ1OA6R8g7TlFHtNzMgIgOQbsM04WJYyE+S3nQzeZmqUMwMk0DKIyzMQmXkwOBtw1YO270eQ4IcG7Vch/+QnP7ksEdnkTB959qgX0AU7+dqlfeg3F6hDkEO/utmtfjM8AgazWQ984APr93//98cj7J7sEuTZmCw4mbNY9NAhEOIjy4SWAfkVX4BnGfGnf/qnSzBknxTfafvv/M7vlHICmLd/+7cfm9ItYdmnI5BV3iCsDjbBbGSrAFcga2ZK4CvoNPOjTcpok3x+VI6uNdCzTp+JnuVh+siij9KBdyZQVj5MBzulp96ZlkcGyAeH6aPSk6c8mOmJD+uZMhOTY8uUk542ofHBpOEJ+EfB4fx1etKXAl77kB/O1Kaz5Z+p7Dbv4vPAhZ7vcwh8LuxxsYvPhVuLXUQ6Yx2N2YTP+qzPKgGJmQizDmYL7Pv4yI/8yDI7YzA0UwCTNwC/7GUvGxuXBUhk6dTh/+3f/m0961nPKgGLIOhOd7pT2dxrCcVgbIOuQEYQYGnMMo6Bl25nRvBkmcumarMYZnw+6ZM+qYClHMszlsLIsn9idUtPjAbywZqWviGgrYAPYXXShxaQCeC0yeZwy0s/+IM/WGZl+EVQYt+SgNMMi9kV8ldccUUJXgR1ZtoEOgKUufxktsveKJuff/mXf7kEl3wjYBFEWRrz5Nhzn/vc4lc/ICoIE7yYjUOrz9KWdzZ97dd+bTnXNlsLnuaSJDk62aT+2S54Al9qMzx5R2H5fDTz0HwE8xOYQRY+mLJocut6Jg8mJ18dk572SpMBZGY9+AB/gvonHM6bMnSAmT9p5dCA7Dqf3fhk5KEnRgNpgAZogFZuAt4EeRPw1HkpgLYcBbNt8tbtlgbyXQMAvYXpgUsLby7w4auzBj6Xlpu2rTmTB3TKOgodq87EJmP7df79v//39d7v/d71KZ/yKWVZypKJgOU+97nPWG4ymAqELJUYvPGVIft+7/d+dY973KOk/92/+3dlEy9dBnH7UQzUNjxbthI4PfKRjyxPjtn8zB52wAbqj/7ojy6DuGDIQG32x4D8IR/yIfV5n/d5pV6D+aZnKbVBOaBNYPLhM/nhhuSpB6x1mIVhj7awXTDhBYXarL328HzFV3xFaYdyfPS4xz2uPE0nsDSr9eEf/uElKPrUT/3UEZiYARKU8pVlQgGS/Tv8I6DkC+U+4RM+Yfj8UY96VAksnQ92AD4VFAhQ2WE2iv8EVYKkxzzmMSXIFYRpE19XH3yqHXRM4FMgDbfYWf/pJDtBvcorOHnSk4ZnGl7DzBPMaBPAm2l1reWdD/kAf2J8ZfDYAU8enegpC5MB/AaTB2Rh8rA0WhnpSatrAh5aPjn6APowkKUTn/wsN+Xhix20TRsmnrT2arvZSoAP1nLSW9h64HQeOGvgc/zE8dOV3fIvAg/oDMA0ddIGLx3ITMuXBmj5OpcZtHiM2kyFvTsGQB29zbMGWXtIlIEtZdnkbCA1yHoaySyHAMfTQgIpTxhZsrFcQ4/ZD0HAN3/zN4+gRzl1sAXWybPDxun3f//3L3tTZkdvQLPUJRhTvxkJtig7QZocMGBr27rdaEDuXIAsOCyLR7c61MVuNqDloZWBBTEexzfD8jmf8znF9plnhoev+cgsiyDHDIxZHQGMQOlDP/RDS0BiScrSn+VFQY9H0tWnDrNjglVPaPG5/VXsU49gjAxMp/LehP20pz2tYKCMYEo7XAvKTqysNFAfnXhk0QBfu4H0BHLKSZMnh8bnO3mTBysPyMoj6/yzxT4p+8vkATrI4AMyZsvMXk0dBkt6wdSlLJoMkAfoEpCZcZz1TDmYDHn1wABPnrLsYevkoQG/y8MXxHtK7/nPf/7Ys2bfmpdamomjB9A1wQMH3q9Ehm3y6aFvyrADyAPoCdJAeg14R8GUkYeGjwJ5pwPy67x1Gn0YyE6etgFpfO2ELaV7galZ5tnuKTdlZhny6C1cWh6Y9+35tuqsgc+J4yfOV+dW/mb0gBt/wmEz8PF0ErDOAdYpyAMGHjwXlDTQAV999dUF0Hg6bnLK0qPjV8byis5YWgcvsJGeMvYG6eiBPOXZQ16Hrrw68NUxy9GtPthMDztnPp66DGjKyRMw0asMwIcBndIT8IB24aHPBciv5ZSddqhD/WDKsBeNp+38wg98Mm2nQ3v4gi6zMnSRAfzEP3jypfnD3hz59Gi/fHlk5cPqw2cDOXXNtLaol22CR/VKk6MPTR6tPHmyeJOG5U0+egK5WZd8fLw17ZzhAboAORjgs2Py2Gbg864ofLbxMZ2W9n78x3+8+NdPqgh+8JWdwB468SemQ12AHOy690QiPXxKFn+WQwvi8fEm0A/YpG3k6MSDyeMJqrxzyRN4lnq93sE7ryxdrmWdP/Xb22UzvM3+9Gj7rFOa3oknPdMTr/lr3pqPBvIPA/4EeWh4wjqNBvJgoF0w3qSlJ+BPwJsyeHzGn65/TzQ6z74gyCM78aSlt3BpesC1fyEtO3vgs53xuRC/3mLL6DRcLDoFnYcOEz0NnjQ+kNbZylcWT4eDJy0f4ANyOvqZp8PCJ6NefGmgfvJgysknRx5PZz9l1aluaWUMfGSUwQPKCSpgMvIAGuBLk4WlJ58udUufD9BD3qCp7WiAP3XKQ8/61A/IkJXPHzM9aW2WLxjhC/rpoEt55fCUm77BB+TwlV8D/kyv85OMp97UqS51kKNLPWDK0zGBz/DB5KFn+YnpwSdDLxpPeViAZmbGzIoN2l6HQEbQhqd9ysI2fCsnaFDG6wxscCdLt1kAe77oteHech55ZQVBfovMpm22qQO4npTF8xJIgQ6b8NXDBvVL2+Avn5wyzhfd7DBjwyZ8503wpT3qNEDjsYVtZASsbPF+LJvQzYxadvREnXOhTsAu58W+LrOk9sFZcqaDPvlAW/CAcjAeQB8FU04eGqDXgHcmHWtZbSMPzlRGvnITow/Dujy9QHudU/v7PCXKx7McH5ABk7fFl6YH9i4wPjl74LOd8bkor5gzdSQ6BIOYTtSgaenIN3xLJ7656kx1zkDau3ImbdkKD5DHVxYohwfUgecdPGSVQ5MxSOApSxYfjc8WG33xlbGcpozOTxm0jdFsUo6MepSVL41PDh+ggXyAdlLZyA86Sml14KHPBaaPYTD1aIt6tGGCOvHA5KEnsB/Iw2MX27XHOaKTX+gBM58Mmpx2A3rw+RIGytB7GPBnvronKIuWfxjI0yMfoNkH2AH4gz/5cWI8PgL409fy0Z50s7zmDdWeSDMLYlDztKCn3gQH2maJw6ZwZZQ1G+MFjjbUCxYEKPLYpi7Bic31giIbwc2meOTfZn366RDMKCNgsdFe3TbhWyYU9Gij82CA9RQiG8020CXtXiJvidAGdG8ff85znjNeJPm0Xj5kvxdJejJP4OWcAXUbxLXLkq39X/a+We6kk5/IADJk8d0D9n8JjNgFyJDnZ1gaSAO8CfiThtdpsgAfyFunJw8fzDS8BnngME8afw145wLOJ3CuXIf2uQlOfdnBB/Sei66tzMXvAffDhbTi7IHP3naPz4U49uYsc7iTmrZMPqyD8M3RAOD3n2DT57BOGnh8HZ48j7aTxUfPPB062m97eVJJvul6Mp5YUoZuaTJk0X6XS1q+QQRPWfoAOfrwyZIBHq830E0Z+YA8UBd8GOjG0x6PkRsI+UInOm8gnSbe9NlRmMyaTx7QowP2Ph12TjvUx1ZpNoBpB7v5ACY380zfA3z5+HyBpyz9MJ1oZT3BJb0ugy99GJSVRy8aoAH+BOUmTQbgweu62KCNzpMAxqDOR64zfkED9OFBmiw5MyYe6fe2aJu5/bSHJSvYfhYzI/wMzLbQZ+AXBNj4bj+ZIMfMijznVH1kPfVHN/tssrdPSgBhX41lRYPolPXaBE8LkhHo8Lk62WmmCXgj9hOf+MTyviSvEnDeBT42+dP/oAc9qF7ykpcUWwROXh7pdQPayRZ1sY+daG/pFiCZ8bGx30+3eFiAXa43gzs5ZfhJICYQwqOTb9hHH1vhCdJgpskDuvDQ6iAD461BPsBTBkiThwGeNBlYetLy0WDqnzwY4M9ysyx5eTMtX9th8oeBL/gAVlY5sugtXJoe2Nu7sK04Zw98LnAq6dJ088XZKh0Ey3UCOgNP7JhKN5h4UZ2nqnxzhWfaU0cAf/LkA3wbkeWhbYyVJofGJwcMCkC+b8/y0GR9KybjGzaejh+gZxk0GeWUAVNe3fLwJpCbfHkAbwI5PPsnDB6my3WWBuPZYU5fwYeBD9cgX5qPzUKZlTHw2ww+61QfmwAanx0TpPHloyfMfHnazDc2h8P8g+dVA8qhzVIoI60M36Hpw18DHpBPdoIyaLLyzwXIs8tgbbO2TcWWbcw+8S0fGbAEKa4/WBotz+AGC0Tudre7jbdUv+d7vmd535EgQ+BDFvCz5SKYDudNEDJnSmyit8RFF3nnlH4BhKUwT8zZNE6/x/ZtDJ92mvXxgsypSxBjs74XRLLPeTYr8+QnP7m8h8r9Y1OyoIUd9AgczVYJiDwR50lFs03OjYBKMKNudbFLYKUdghibz5X5xE/8xNF2ZbzqQTtcq/wmqLbHhx1mtLQPaB8b+QWwVTm61SNv8qTB5E2arDKTj5YH4wE6JkgDaZgsoIetsLITpGe7yStHDr3mSytDFxpoE6ytfD3Luc74xhchwaFyzj195LdwaXvgxAXGJ2cPfPaXui5tB94aWqfT0Nl42seAZzOlQMW0vU7W1D8sDdB4aGBgg/ENuGuQh+9nE8jIw0ODSQsInvGMZxQ5Ty75pqwT/7AP+7DxmDa+5Qr10sc+A71lDHl4dNM5geyEySM3eWuMD+gTPPgpCIOOjlXHvO5sz/WaUMYAb6Cm09IHG9UDa/tsM1vw1zBtJisf8JNy5GBADl9woh7yAhN8MwWWBc1+CEL4iqzy8idI0z9hypCXRycgLw0fBvnywLRLeTbRx7fscp0ZgE6cOFEGK4MzX/MV4HM+lo8W4Ago0Hxqic1gJjiY8s6RAV8ZOueSnHzXt+U2OpVHw/QZKOkRnNChrCU5elyD5ICNzHTSBwtk6SXDdkHVU57ylPF7cwIQgbOBlk2euhMkCXwFVfzmtQJf/dVfPWaGzII6TwIjOtmhHDstW3li0syVwMfsnWU3b0pnCzvN6thDRN5TjnRoGz1sk0Zrh/ucHwB68tCTp6w0TD96YvQE8kA7yQLpw6B+PJh/0YD9dLFNHlo98qSnbTMNk8FXl/LK4msn/tQv6BH8vOhFLyoBJhll5JvRneXwt3DpeWBeR+fbsrMGPnvdaZ2v0q38zecBHcYEVugEZhrWEcC+9Voa8LI7nbEOF6BN8QM0HhpIT2wDJhpMPh55GN87feThofG8V2a+H8Z7fiwB/OZv/mZZzjEw6MBs3DTdb7mDPBs9vu3bMKCTLoCmf4I0mOnDeOZ5/N1j8wZCHSmf8JVkpwH9AAAQAElEQVSOmN9OB2SAfFg55dFmfDz+ze7ZRjYCPgHsYcNhIAPkA23mM/TEypMxMMrnE/Z7EsjSk2Ue7/nxagDtUwd/KTMBj84JdOPRDZPDg2cafRjk0UEWVh+ZyfcIPp8YtPiKn3RSsDSQL20wQ/Oj/TmCFIOWJSJ7Xfz0iUFXPn1etChgoE8wo4wAS9BihkSe4IAOeqXJCsTIugcEMn4Xzn4cOthjEPUTKpZB1UXG8pUlPGmBmzSdAlmzYjZOq1tdlsT83hxsWcvsjCVAe3rM9LDbEpjg0MDMRrr4wHWnbRPb2M0ubWeb+gW1XukgwLV8xz51y6dHmg5tBXjS9EsDPGk+QE9Mh7rVgydNjgxA0z9pcmsgD5w7fLrmOZtltJmMNLvQ6qJ7XgOzvHwgj4yy7GeDcoB+b3j3aL+9U4JMsupmgzLqInujwVbRLcoDe8cv7AXLZw18XEjb4OcWda4vyBgdCNDB6BgokZ4YfTZYy65p5dZpnQ3ehHUennw84MWDZnw8xm6ZwbdjA6iX+fnWrIPXuesQlQXK6djQMJj0GqNPB7MMW3Sw0vSSh88HZnllAV3w+cKsUzmdPLwG9yJfCAjMsAh8LNUYmM0GCBj5TVk20AevddyYNP30wYdhbQMfA9fdUfJk8b3924yK9xq5LlwPnlyy5GTA89Zv/F/4hV8YP+xKp+tC0OxakSf4sTnYoCewoJvf2GdJjLyXaZqdMeNpVkfAyjbgvVSCo/mOJTNagjhBkUAEbbDlfy+PtAfJzBQ/e7O4GR8vo7ThmqzB2N4s9bHf02ACU/aoTxtggY7fqPOUki8lAn97ndhDt/aQYys/We7TVk+L2Wvk0XY814RAy0yZGSezb3xndg4tWLA3y6wgGf4WpNvvZ6M33/O7a8zStNkpZfAtJzlP2sPXfGkDtxkwG9DtlxLg0WkJ0O/xWfZ0b2sbe2xQd4/T5dy4ds0Uun7NcGm7drFFMGNflpkcy+ICVT5wbpxzfZmn9/jf8r08/mTjxPy8hUvTA66fE2+upS4uc+PBW7jle8ANP+Eoa+Xhw+AwLX1TghfuGSx0Xuo90TOMOkePBOusdaQGFLYawAA5ndsE6XmN4kmfC5CdcC7y5yJzQ/QpO+vQic824ckzOBh0zK587ud+bv3ar/3aeLeSfAGRGTzT/sqSxzdgwjc1sGGCc8ce7QHoCWQEjs67pS72P+5xjxu/Nm9A/OAP/uDxY7dmSQQu8s22GAgFI2abLI16AaTZEHz7a5QzGyVQEGjYV2PGhE6zMoIpM458aSZHcMAmgZZB2cydZSyDtTosxZohFCR467g3Zb/f+71fWXa09CfIsr9JgGOGSUDqCTVv31an+i3j2Q/FHudDffzhJZSWfZ/0pCeVmTeBmQ3/ghP3hXM75ZVxD/CbOgVWZk0FvfLYqgzQFi/KJMs/aOfCrBMf8Dsfum6UFzwIuARW/GbpjS/Jedv6wx72sBFwmhUToLm21G+5mG/NqD3qUY8qs5D2atFFjyVFfEvB0vR4Gou97n+BqnMgkDGbqV3sodeSnjznw75EZdhrH5Zrhm3axEfSgjSYv2YeeguXngcudGMzT5x1xofQ3gX+HoayW7hpPaBjmDXqECYNS0+QBjN9U2F1roG9On3fbnV8Mw/ft3GDjM5RJyaPjI5NWod+GMhoCz58OiB3JlDuTPmH885VntzpYK2TjDSsLdprGdAgaknLgInHT+Qsf3iayKCx9o88Om5sYNOEs+lmw1GgDQZxedpCnz01BjzBgZlAPGDTsp/m8DttBlm0a4GsQVCwZPnP0hCdc6DmD0GQgVY9BlIzioILwQjb8QUKsFkMMmY4bGI2yMsTRLz7u797qdMgLvCkVzAhcMe3T8eMi+BHoKQc/ZbDLH3RJ+AwM8NG7ZcvSDCYa5Pfx7O8q03a6Vwa+PmAPD8JCjzS76kxwYDlTEGawIotghFBiQCDfwRibAbsFEQINtCCLsujghU62K/92iJwsRlcvWziAz7iN/ay3Tly75K/733vW4JNeoAgRoCoHkEjUEYwKKiily1+8ka7BF6CP/YqZ/YS1i604E15wac2Clbtp1LOdUOHPkPb+Y0sYPMWLj0P7J24sGUunjinwOfaa64lu4VbuAfmIHjYTDe/jhO+uYFt0wY00DEaGAwA8qQNGr5B6uA9bqyT1AZthA0cOjfpielS/lyAjtOB8nSdC5AFZJOUznetN8n4lpycG9YeoL3J8kJBtPYayMwY+OYsja8udfopD0sreLM8XH0k51Z3crRcqzjlP8n10klOaScB9QN0kmIrYG+dPNBk2C3IMKBKJ9mXTxbd+NWHYGbSSUYwIi1ood/102Ljn17Xh3rw0crjJ0tZZaSB644sms4JlCkrnSznZZbDA2RgkGRs6D4sQ4eARh3sSZa2Ha6PDrJzEHe+lTGwO8/KWjYzw6GsGQ/5yrAD4EvD9K0BPwmxohuRLO1SpzQgN/1FT5JxXuhKMs45uvogi55tppdNynV2wWaY8NgP8JUDyoJksUP5yYfXsmhLkp6sE3gJjpx/fMAG9SSRHHYOYvtxyXjg2muuueC2nFPgc/y6beBzwR6+mQvqSJiQZNz8yYLxbgpQP1DXxJOeaR2tb+i+teusdGL2NvgmZ1+CPQk2rSYZnadOUFkdHRrQqWOFzwWSjA5cB5kc0HWBR7L4depLMvQnqXkkB/TkwdoCJg1rS5LxJmXtMwj45m+zr6UIgxHgL4OhJQ5LCvQoSweQhm9uSA7aPm2avmIbntkFMxYzjYeekCz+kFYWTBnXEEgygs9kqQ+Pj+rkIY1UFqABmWQpgw/WfGkyIDmQUz8gO3Gy5CcZ95yy8gDa+UkO2pJkXCvykqVMsgRO1Qeb1dvk+Bf4mHGy3ITv2kgy8pKMOpWhb2KZyaIzWTAeoIMsmMEIfpIRVCYp1xpdbJdHNsmwO0k55OOTIe96ReOrA48c4Isk+7bKU3YNeOxRlo4k+/Vps/7Bvil9hXLk1IdOTvVvbY9LzgPXXnsjBD6bdsuA/uj/6h53geYfP74NfNoN5/t/k8snS0eSLPgmN+AcKtThgSmqo0Lr4Eyn29xoacvGRpsgzW7Yw+GxdhslySoPdHRJxkA3O7vqI0l/3nT/SUYHnuQGV5osOpKl404yOnttteFUIGjzqn0d9rtUH97/wm9NliDJgAFP3+LfEEiy374k56QqySgzhZ2vNThf7MODk5TZANfBLENGPkgy/FAnjySDShZMNll8JoO/lEPLUwca4INkKTt5MLkk+3WRq9WRLGWSDF8n2W9nkiGpDJCYeNJsmbxksde5Spay8pOFViZZ6CT79eBb2rG8pJ3KCAzYLk0/wMcjPyFZ6kwWjK8MvIYk40sGXpIeDjYDksUO+gH9ycJLFswWeUD5CTPNrsmD6YDBlFnTk0eOrUmGbQJ9S3VkwVovOgn2Fi5RD1zXEzIzVnGNLNCNHczGh/6X/CVzRx5GX9U1AGMNLXfdtdvAZ+2SWyrtPILT2ZfcMjuCabOOXLBjL4S1fwHQF33RF9UjH/nI8liwvRMGf52fwUI74SR96faFitEw9TV5k/+fT91kwTQSnWQMcElG5y5PJ27Jz88teORfkONJGptf7QWxX8WmUQNDEkXGwJ1k6BqMG/DBrjVQtU6fjiaXBDrl/GgPW0dGfzifjYatySIvDcgmC089SU7RRQZ/6ksOZOXhgyT7+pPI2teTLOl1XQSShZ8sePLUl2T4eF0mWeSSjLrIgSTlSDLO6eH2Jhm2JIsc2QnKTxpWFi9ZZAUZbJi8JKNustotD50sfHLS8NQlDfAmTjLaVycPecmBDmlZE6snyQgGJy/J0DHTdYYjWXQTmfIwoBuWhzbbI7hnvzYmS71Jxpeg2h63IA+8+Uy59rQzPh2kd7WumU0PCwtuonnzf+fU5En2KcxNXXfddfs300mJLbpIPJAsHUqSm8XiJOPacfExIAm0D8mS1oEbvM1e2ATpm3+SsqlVIGRw974fG3i9D0XHpxOkV+cH7yttAg9MPgw660b5Txa7KUsOaOmjIMkY9I7Kw5u26dTRyUFn7s3Anhzycws2zXp026ZaAaFAEeY/euZggE7Obhe5mwKSA1tm+5KFl2RcI+yQB084nE4OZMkkGYOra2FCssis0+jqA06W/CSjbPWRZNCH8+vkkeQkVfu2JguPjcpVH3CSfV3S1UeSUU46Wehmn8Kb6WTJT4I1IDmVTjLKqnsNvghIJxk2JItccoDXNiQpR5J9efnVBwyS7OdVH0n20zO/Th7Jgb6TrH20lp10kqGrTh6TL5lktHFNu6fJaCM6OZAhhw8nB3w8gL+FS8MDzud111xXdUqssmqbiGckjxbY6a8aI/vUj46YWl7ZRiOKP7Y7JodOFdumblEeSA5u9luUYWcxRmetEzNou6CTgyBBgOMpE+8E8V4RQcAXfuEXliBAOQHSVJ8s7acDLwn0ZoEko1NOTo9VnCz5k9ZOIA20QTpZ2pwcyGvbVVddVd7i6zfPzIB5f8qc3k9SZn9M+dNB34SdnZ1h30zfEJwsNiULpitZ6ORoTGZCcqoMfhLoSEhypO3Jwk8OMAXJ6dPJkjflYJAs/OQA4x+G5CA/ychOFjwSJz+SDJuTBWMn16eTyDpFNsl+emSuPpKsUjXk6tCRZJ+fLHRyfaxYcn1+cn0eWZBcPy854LnOyE2QTjKTAycZ9iWp08EQ7I+j8pu9Xx6tDpjsmsYD+BOkt3DpeWCz2eu4pAOfjnxmnHI+rdxZhNPFjwieUtX/5ZgXGHoLWw+crwd0RIfL4AHXFkALfoAZDGl8AYANvB6V9fMVHpX18jjvWPFSOfJmSjzZMgMAZTd9R0gDdU8evvRNDeqfda5twpOWD9B42j73N3n82L4nT7rNvNkOZSYowx8zDZO/pQM7J7B10hPj3dSg7nWd0hPW/HOhlTsXOTJrWTTAnyB9GJx3MPlT9ubE05aJbwxbZhvhw9f5rAe+Mera6rjlemCzt36U3fTMtHUzYpmZOh3eqcT/EvX0QLEWzCrhIlslt+TWA+ftgWS5opL0NZdRPsmgk4wpbx0aSDLW6w3ughrXn82v3kvi19m9S8QPc5oF8tZbZQB5syjKwIIIvLoFHOxI+ktG32dsA8zCh9kMs1me5S1vvPUSOe8z8i6aKZssT9yQ5xuQHPgyWeqZ8uRuSkhyDtUdLZJcv2xyfd7Rpc/MTc5PT5JxfR7Wmiz8ZMGH82c6OXP+lDuMk1PLJQfpZKGTo/FhXTdVOjnVnvOpN1nKzjJJJrnv/ySDTs6M9wuuiCSr1Ja82D0w+7V1yKNNI939K3rC4M3ESbzjcliUXD9b+cndHZInS23R1gMX6IEk+53XTi/HrCHJ0Op6nIN/kvEorQy8JGWpx08JeHeNWR9v4PVa+6mLHKBn8pSXhm8uSDL2+bCNXUl6uvbEvjl4bBTE2MztxY5efmfWZz7BlWT4czMydwAAEABJREFUTyF6yCaRHKA8kEiyLyt9UwM7wKx3TeMlgQYkGbYmuV46WXgj4wI/kgz9F1j8Zi2WLLYnB9i1khykGZgEumQgOWiPawckOeU8Jks6yfXaTR4zuX4e/hYuXg/s7Z1YZnY6SOn/OrxlB8/5B0fl7RA4W/Ovu/a6euMb/ulsYtv8rQeu5wEXHrhexknGOu8k65SZH/k218MG+mQJHryp2LKX95n8+I//eHniy2Pe3oqbZHSOSabKWwTWhiSjfXXySA5sFMSY6flv/+2/lc3cXuj3Mz/zM+WNuMrK44sko33kDYBUJQsviWTf65t9GIztxyXjgSTj/CenYg1MFh76UoAkp21Gcvq80xbaZlwSHtjb/42u9L2wNGkdyxy+NPSf4KRk7XSotND7n3OOZ59R1x2/tq66+qr6Z3e96wFzS209cB4eOLjoTi00+fCEKSGdLEs6Bnn7fgz+aEGQp8A88eWx7v/5P/9n2QPzx3/8x/tPISYZqugZxM38weYkfaNm35IkI0CxzOXHGQU6fuPJrJYfYvRUG/uTjJkvm70Vposv5E1IDvSSuaVAcna7kgy/JLmlmH2LsMO5PZshZNZwNvmLLT9Zrokk4xpZ26/d6/SaTq4vv87f0henB7zDSuCTNr9PcX/O/45d+r9KTh15zOBoZ+aSXwM+pVOFC+zt3u5e2DcRbKu5NXjAjEWSSnK95spz3U0w0M+3wRKWtu/HbzTZA/PqV796zPyYAfIzF8mpOpPs1zN10rOmpS8Upp7T4dke+pPFFm0QxNiY/Yu/+ItlT4/fTbKE94AHPGAsjZEnRy8MkoyZI7wJdQs92Hc2084mIx/wFXwUzDpmnvSZ5MmRgQF6DXhng7X8+dBH6VX+MP8o3pSRdzo4LDPTR+HT6cA/LH+Yt06vaeXW6TUt73TgfJEFaxnpNazz0PLgMwGZLVz8Hnjbu19x/fma82zWfuCTLriG6oRAqNn7/16Vv5/YElsPnIMHklSywJnEk4yBXHBQfSTpzxobnPGSDDrJvpynvcz+eOLrwz/8w8uTXmibnv/rf/2v5dH3JCN40CHqVAUNsHQdOo7iHRI5a5KOqR89AQ9MBexAJym/t/TLv/zL5e3Uvs38p//0n8qj6+TJ0cEHE2tzEsUHyAMSSfb9nSw0/s0Byan1JxlmJAuWSA5o6bMBn5BZY7Nl/AT4CKAnkAX4ysIAfTqQfxTQA+SdruzZ+EeVxZt6Jy2tDdJAGp4w60lyyjmXT1Y+mg6wpqUB3hqUOROQ5W9YHXQANN6E0+mQLw+eZWAweWgw0/SjlcOfabwJkw9P3pRT7qKFreHX88Ddr7iieiH/ED+dbuj/Js76vx/4HEgqmQpGRz79jxpwn3tvZ3yGI7YfN7sHkoxAyPKXzq76sNnZzM+DH/zg+o7v+I76uq/7urLpWb4ZFftjdNrw7BzhLrr/fzi9n3GBhM53At1smSAtiPmd3/md8uOj5D7ncz6nvMAxGXfgaKOqk1RyNMi/1CHJaCJ/8RvgRz5DA2mAxgcK4Tnv+CDJvi/lJ0saLR+gARrQQR9AywPyAPp8QTm62Db1zrS8CfTKB5OXBPusoAydBJVFA+kLATqmTjRdgC5peA1Jhq/lTZjySYbomp8cfFGROfPQyklPjCcN8MCk15jcFi4dD1xxxd0qdunU6uhLqS+dFePM5Ah8XCSnii3xFEXpKqohVXXve9273uqt3rKp7f/WAzevB1yzOjqdcOLqrBEk+LHTL/uyLyu/ZfWDP/iDhbb/h7VJKsmYMUoy9tbQUX0k6c8b5z850DX1zxkZQVeSYYdg7HnPe155+zK+/Ur/6l/9q2EfS5TRzmSRT47GZG9tIADiW/7hpyTj/AsigHxBsetj5tfqSJbzr/yEVfYp5DofTd+sW/oU4QtMJIs99E4VU7f2JOPcj+tm5p8JJ4u+ZClHL18kGddXsvDrPI9k2XO31sUfbAVnUjfz15geZZwvNqKTjKcdZ7vl4QM89U16lsFPMmZ30e6nWQ/ZLVwaHrCvU+BT0Z7xgTgEHb9sqmeFJvv6ciPwmdkL7hJNLKL92f+zkre601vW291rO+vT7tn+30weSLJfs44tSSULSAOPgPuNL5udf+VXfmXs+3nBC14wAh2dJpgdbpKhTzmQLOnBPM+PJMMWehTVKasLJEueTlzd4Ld+67fGnp4rr7yyvJFZsGbPkiU8IDAiTw99gO414F0qMNt1uvYky8CWLJg8Wf5JFp40f8P8N4OfKZMs50H++YC6khR963JJ1snzopOM60Uh9oHkoA51AvmuAzgJNK7lQZzhQ1m+AFMsWcqfLj35p8NTJ3vQIFl0JhntSXJKcTIAE17bg04yHkhAA4ELWeA+gZMDnckBTZ4Me6ZcknLu8ZMDWflbuLg9cI+3fdu64x3vUOOszo8+x4M8pWkdx/T/wtonlmR/Xi/wWUSoSbW+SgsBxGZvr+51r3s2Z/u/9cDN54FkXJHjG/60QicHklSSutvd7lZ+18t+GU9LedfPD//wD9frX//6ka/DTHK9AUTHDKbe88HKzcFLOfSEJONbrA6a3B/90R/VN33TN9UMevwGl03NScY3cuWmjbAyoNbHJUSfb9umPH+CZDnvaMA18NqPeMoB9BqSrJOn0EnGOVmXc06qjzWvk+f9rzygT1DF5qlEmv3Jcu2QcY2TT05vr/JJxnVOVnrqpQ8PniAfJIHOCMoCZQmyKcnwT/Uhr9H4X9MYyaJfWaAtcJJRni48tiaLbJ08koz2+EKQLLQAKcmY5aEHEKfn8ssvP6V/wN/Cxe+Be9zj7pWTzRi4P/r/JKf28+rkscQzJxMrNAKf5KDoAVU9KDScFE6rvOrqq+sud77TSc4WbT1w83kgWTq82UnqEHV2vunpEFl2+9vfvj7iIz5iBBg2PXvLs70/go0kREanqYNOUkkGzwceQJ8JyEyYcjpgPLaBJCPo0SHr2P/P//k/Y6bnJS95ST3pSU8aNnpMXbk5RZ8s3/y1R5mp+9aO+dD5nX79u7/7u/I03/RLknEeX/ayl9WrXvWqQb/85S8fMwBTxrlBJ4tsEskBSUaZkeiPZDl3Nsr73bRkSd8Y52TaoU2TfvGLX1z//b//9/rt3/7tsendda0uMvP6SNJ98+m69Da6/8lOnehmjeACnnz0Gk7HX8skGckkI2j/q7/6q/FlQlkwMk/zIV87ZCcZ9kjbh+dcVR/OLZ7zC9C+rPz5n/95/cmf/En96Z/+afHRm970pvF6B5iMIDFZ/ELeDC/b6Gu12/9LxAN3fWuv1FmuwdM1KclyD+d0ElVH/Dp7ulAXSEP/Q7GRqIlrrr2m7nmP7YxP3TKPS86qJH0tZrQryT49GKuPJKMTrT50gI1Kh6dDNHC87/u+7wh+HvKQh9S3fMu31Dd/8zeXFx3qiHWu5NEAvYbDPOk1kF2nk8VOdYNkSScLVq9g58/+7M/qsz/7s+sTP/ETy7q1wCdJsVc59guCpv5kKS99sQN/3ZA2zPJveMMb6vu///vLu48M7sky8Mn/yZ/8yfre7/3e+qd/+qexh+qXfumXjqyS7IS1QHLg79e85jX1oz/6o+Vt2s6fc+Q6U+e6zIXQ6naeBWpf8AVfUI973ONGm574xCeWJxVf8YpXjAE+ybjGXRtJ6mzHWg4taHjmM59Zf/M3fzNmQpKc9n46m27tNovq6ckv/MIvrL/+678eupJcr6j2TUgy5NiTZLTnla98ZX3FV3xFeUu5AMh9wB/qUC5JuVe8oPQxj3lMfcqnfEr9m3/zb8pv173oRS8qX3aSjC8WygmEfu7nfq7Y9pd/+Ze1PS4dD7ge7nPvt+trSJvio9afg3GOH2PG5yhZCvt6qvIhUctxm9tcVre57NiS2H5uPXAzemAGLUxI0pdqRqduYLJXRn6y8AQ9OkMzQLDg4//+3/87yvhG/cY3vrEcAg4YDw274SbI0ynDM0+HK3/Ky580mWSxTRlPnumwP//zP78MbmalkoyZJ/nJImsA0A4YyAPJkp+ciuVdTMBf7DWjhZ4+Q/Od84HHfzAeWhkDJxr4nTYzMWi65CUZrzIwS6OszeMf+IEfOM61NFmzAnTSh6esQRONT8a7oNiDpstMoTRwzqe89AR8ARl9Uw8srU10qVu9aPbK8/tzAohnPOMZ9VM/9VP1u7/7u2WW0lN+ScYMjzrIKwvoE4ipky62qxvtFQnSdAsovvM7v7N++qd/uuQny7UjKKSHLN1klQVslg8DcgA98/lE4KI9yWIjHeogo35lJg0rD2aeJV8zdn/4h39YzmWy6Emi6Lgv6Lvzne9c2vDCF75wzPh43cMnfdInjXNKkF8EQfwhiBQ0PvrRjx57srQNkNvCxeuBa6/tWb7bXlZ90v1X1XKNLJfKQm+q+l6p6x3OP5BhrvRQ4JNalMhu6ESgyuqvenBJc7f/Ww/cfB5IDq5BnR5ITuW50JNloyPaW5C9IND7fnx7/8zP/Mz6vd/7vdEIgRIZYCBIMr6R6qANcDptNKg+yCWpJEMuSd8Xu4OuPqY9cCfHzIPZHYObJ83M9uAbBOhGC9SmvHSy6E8OMP7FDtN32m3mRHuSlLdu2+T9VV/1VfVpn/Zp9a3f+q1jMPxf/+t/ld9mM6CRFbB6aSV/gd/4jd8YMwYCSUGDgVgdfAt7oaVZAwP5c5/73BJMPOEJTyi/geZ8kGOHl2MaZAUIn/EZnzGWIb/ru75rnDu2ukbU//M///Mjzx6yT/7kTx7XkGvkN3/zN8sMyKd+6qeOzeqWZwRLlq78BMnHfMzH1Pd93/eNWT3ybHc9aZ8nDz/6oz+6HvSgB6mi1OW9TgZ4gZ3gRhl2mgXy+oMP/uAPrsc//vFlNovdz3rWs+oxPSvi9QgCgKc+9anlLeCWd5///OfXH/zBH4zXPFhqlTbL8m7v9m7lzedmgvjHrBC+mdGP/diPHfrdI+4JgYmZl0c84hHl4QFtE5QnKQHJ43q2ylOJZmV+9md/tthrtsw1ra3Jch1rAx4bPdX4IR/yISUw5Tvni04BlPJJxuyt9GWXXTYCIbrYcIc73KHIy0uWgMm5FBDyH0fyL7yFi98DJ667rjKb0ee7/zvlvA80PvbzR6oO5OvU49SfHh2lxseQWqj+9N9Ay4kTe3XtG99UeycOflxxCG8/th64iTyQuBjPXFmS/SBEh1l96Lzvcpe7jIHP4GrQMzAYOHTCOk2dKnmdqU5VJ60jliedZF9vstihE193sNJkQZLyrdhg+wu/8AvjZzUMLPIMpnXykF7DSfYliaZ/ksV/fJekXtRLF36nzM91GHR//dd/vfxshwHXnhcBAIfwm+CEvwxyBu2HPexh9Z7v+Z5jecug7hwaGNX1a7/2a/W///f/LksfX/u1X1vv9E7vNJaR6DTwCiqAc/yCF7xg7L966EMfOmSU/ZEf+ZGxpKK+v/iLvyivSXjXd33XERS4Xj790z99PG0hPawAABAASURBVJUkqHHdCEZcM7/6q79aAhptoM/vynkjt0DHdUVWWwQQfHD3u9+9kmW5U/qKK64om/K1RTvMDgokLOGpywtlzZYIFgV297rXvcay0GMf+9jhBy/xpJNfzJiwVfBv74vAjk8+8iM/ssw2mYE0g2NJzDkQxJlx8lSkgMr9ITARRPkNOYGF65lP3EcCMXof/vCHl/PER6997WvL/eac8W2ynG9tBgJZ9t/vfvcbAaPzwRdk+ccMDv18qX5LWPSyYc7aJhmzOsokGYFRknE++Eyb1b+Fi9sD1117bZ04fl03IpXx2R+og0RJlgMPPhJ6vmezsXnnqFwlwZI3qL6Y0pqv6emmv/27v603vvENS+b2c+uBW4AHdJDMSALtgw5x5hlAktRbv/Vbjx8BfcpTnjI2ZhpcfIsXGBlwAFlYeaADTTK+YdKXpJIlnSzfSvcrbSLJCJBsrH1qf/M2wBoQPWKvHjp06FNv9YHX6JR/PHAK8yJP8KsmJIsPDVDSBrv73//+Y7bHU27/+l//6zKYGgz5Kln8bWYmOaDNpFn2gN/93d+9/FjtG3vp0gyGugyyypgJESxY5rTkKfg1UKsfsMHPhvzLf/kvy4wQG2yIJ+OcuQ78OK7A9b3e673GUpRAwgxUsrTF3hcDv5mXD/qgDxqzOwIW14FAxyzOPe5xD1UNYBe9SYocO+b5xjfrwS+uE2nBiWWht3mbtykzJQIXfLNabBLYCSg8MWipRxAk6DKzwzeWgGwOft3rXjfKf+iHfmjxs6U1fH6+613vOoI6uv7Fv/gXIyA1i+YLgpdrWnIya/n+7//++/eA+4Wf2e+1DK51e9f4Hw9oMKx9SUpwxV/OFZ8Jzp72tKeNQCYJ8TGLSp7v2MzXvkgIysyoKZ9k3GvOt6CSnOCZP2t7XBIeuPLK19beZq+vt6qcDFv6tDedhtqHambq9EeHPSNzZ3yOj1Qad7laiOojtaQbV8OSGJ3/NW/aBj7toO3/zeSBZLkek2UAXJuRLDydbpKRlaSSJUDx7d5sgEFAIGIQsbHUN18Di4HGYJIs3yYNOjrsJEPX+kOnLK0uWOePB+ytMND5OQrT/94qbQA1uJAHygD6YZBk2Iq+FCHJaFaS4gPAX0nqrd7qrcZgh8dPBlww/UPOIAgnGRt/73SnOxW/G3wNiM6v8yedZAyKyr/mNa8pgUqy1GuANyOSZPRpggxl8asP14FZFK9GUF+zRqBs47QZB8GGICvJmBESEAmsbIQWNFhWM5shODFrZekO35NJriltZLc2q2s+2aQe9poxsSRrGYssnrYLFAQ3Zj/MUFkeE5AlqUc+8pEj2HKdmTESfEx9fEIPrF6zO173wLZHPepRNYMwurTZjAueepMMH5vBwWMv37FHIGfJz0ya4Ojbvu3bCpgJmu1kAx+qO8lYPvQeKwHh93zP9xQ7zCRZanMPkk+W86KMoEgdvqz4IqHMD/3QD43lUedZPfxk1lA9zgO76dnCxe+Bf7z6qkr/VV8T/d8NyoCFbrKk4XODnSk2FIyPGiqoGcn+SHOSrDKqrr7qqjrea261PbYeuIV6QAeog9bJA+nZGaJN1//bf/tvS0dqwBCY2O/gW6NyBgnldLywZiqfLB2yNCCn401SScZgLuixUVXQY3bhiU98YhmgDa50KTOBDkD3hCRYlyTwvYbBs73SfO7xdAOxQd9eFoMrMJBfeeWV47F0A+b0Nx8aYK+++urx+LqlE4Mkvc4bvUDaLMBLXvKSsW9IMGUZy0ycQIIe18Pbvu3bjlkmesgIXgzm6jODYEbIEpFA2SBs1sP5FACww7m2L8iThHSbZRKMucYsTwnmvv3bv51JI8Bjo0FaG8naf8MeS1rPetazyjVkQGc/G9goMJkv6bSEKrAyw6ScwIpf7ZnRPr5KlmvJrArfug4FC2aMBBD2HtkvRKdzMMG1yu9kk9Tbv/3bj43Fv//7vz+WDS2vsYteddp3ZSO5fT72/JjR4Rugwdo6dWurNrrnBJH2cAl6+Erg6Hw438omi/18TAe70HQ6R+omJyj7gA/4gBH4mQ2aMuS2cPF64A1v+Kd6/T9eXdWXQcZHf6aTDTWOJvq/+jqBBus0HzN/P/A5Va6zW8miCF0Vf81LBlWv7amnq666srbH1gM3hwd0dkDdSV+TJ0EaJBnf4snouHXQOlPYN9YkJQ/YA/EN3/ANZXOpb5GWQGzoJEN+XV4HS48OWFl14RmUpMkLeuyvePazn12WOwySvn2TNXjSywayeNLKw9L0gJnGu5Rgtmu2f7aVH+3XscfEvpqXvvSl9d7v/d5lQOY3y5HOj6UeszL0AIOomREDpiDBb7VZzhQAyTeYwoIRtGBCHc95znPGu3IMxs4HOwQDgi6D8I/92I+NJ6zUbYbQOTIDRK+ZBXXaN+T6cE0INAQ99vYYkM3EmEGyx+f7v//7yyZsdj+qZ1e0lU3qNAslALeEYxlJwGN2SOBgA75rh5w6BD0e50Zrh2sVds2p36Zim64F8MqoW2AisBJo2JcjgOELQY+Zlqf0kq8Ana3ayEfODeBHPPV91md91ti/4zfwBHECLS/dVE6bbYhmg/osqz3kIQ8ZXwLYAeiY2KzXfe973yIHm3U1c2SDtPNiidOMGixYFIDZ16UOy3hmlARrlvf4km72Oj9s0lb36KV039xa23LV6143+vLu5avDkP5P44ZypJKq/q9zP3JysazOcLTGtNpF+aAq6UFlb1NXvvY1Zyi4zdp64MbxgE4N6DQnnItmA1rS12wDWgeqE1d26kkyOmff9A0ANnn6tmhA0QHPepWZtA5VZwvwpy75BiBLEN4S7ckT+0kMXFMONlDCSca302kT3mFIMljqQMDqWWP8ixmSjD5FGwyA/MUnZiL4UGDgKS+Dt2/7AlQzaM6nwNJA71yYybCkaD+LAdEeFwHNx33cx42npZS3d8fAyIdzf4ugZp5TZS1ZGfwN7JZD1SdQEFAJWuxhMdiz12yLJ53Y68kte2LMqljiUq8gxRKNmRpLWWZDDO7qdw6Tpe3eS6NNZn8ETZa/XIvqJ6t95OmxJ8fvur3DO7xD2XPjWhVkaZeN1vbfCAA8vShwdL3Ro1763+Vd3mVsmraBXDu0l6wyZrDslXIOBHgf9VEfNfY78YfZLDNX2mjfk9kle4jUIUCTz0bBjHuJnHSytJG/tAXwM98539omDzjn9lbZzGxmTQAjUKNbYCS4YRc/mi1CKwfURXeSMZtGtg4dZCYcytomb6EeuPK1/zD6hz6ttZOdha5UYTSqow55dVRm8/p/5/plmrv8j2JN1qKjqf6vhiSVpN70xjfWm3oa6vo6LkbO1uZbmgd0YjqpJMM0aTAS/ZEs/Cb3/5OMa3MykkzyFJxkyOl0dZD0mio3eHmhmpkDG1t96/QNlh0UTFkDXbIETYIqA8jr+puJmYof+IEfKAOvwcDySrLsj1CHcvDUNzHdIAk04HDeLJccyAzBi+xDuwCztQmgLU04B5ZtBA2CHgMbWf4UQNjE7AkuAzy+QdcAaoCW5/FvPrahVxmDvgDIrILzJEAQKFmWsYlZfc6pwAdmi2DC4E9GkMEGepU1AyJgYp/BmC3OM1vMTH3CJ3zCeCmlsoIfs0WCBHw8gKeuCcmysZkuj8LbGCwIsvzKfrr5B1ZGgGe2Q/AjaNE+OvnLE16CCUGhoEsgIWAQ7HiSiw/t37EfRz2easSzqVyQKMAT2NEh2BEICZoEVQJE7ba8JuCRZ6aKPm0VdNKnHoEcG9jLduC8aAOQr73OCZmkx5M3vanuc5/7lDoEqWQEPWbJ+NwrILTXzJNglI10JRkzAvSrE8zN2s6rurdwcXrgH1799z0r+6YqXV6f5yTV/wtU0+WIj04N1B9Z6DR5mv9TAh9yQ+kQ7tRILLg/h7L4TFWSsd5uc9pms1fbY+uBG9sDydKh0ZtkXHPJwjNA4d8Q2Gw2Y7ZHh6kDptOgYsDwvh+0JQNLHoIaHTQZmHySQpuFEPiYirfsYGbAoGRwSRYZ8nUOB5uOEpv8JCObHclCD8ZF9JFk+E2bkozzKgA1eBpI+dTMhkHfrEudPAy+BmNJ+XxqkDNgC04M/somGU9cocni0y/tXNvwC6TZ4NwlGbMEdCYZ79Fx/slXH/iA3236VR/76JVmA1n2mK2RtjwjmEsy9nepkw7QKkd90wZ6AZ3aKMiQRw6wc0KyzBTyB7kkQ5e6BXKzPXxEF371wS7pw/XwT2eP4EFbpLVF/dox0+rHVy870dpEhiw5edLaiHcY1KMcu9WVZFwL/KRMkvEmc0t6AjrtSTLOJ93KqTtZytHPLjztVrfAlZwvLLU9zs8DtyBp1+nrrrxy9A/dS9SE6nMPFtTctNESjc71/2Tgo+S6SKeX/2o0oFrx/jRT08kyAL3mNX9fb/inf1oX3tJbD9woHkhcfYuqJH0JHoAOb8k5+jM5kD1aokaHm6QMrgYpnSdZnaZvm/Yy2Kdgw6apextP1UvWN0lg4NPxmuUxQ/TABz6wLBv4hi0vyXinCNkk1I92IJIljZ5A1wQ8NJxklEsiOWxH6BymjPTFANNmGPBpknqP93iPshyTZLRPu5wTAyUaBknGU1RJ9l9uR8ccOKsPeg2CySKzHmQNkOST5dwkGU804XXR8eQWXep03vCTDJvorD6cW7Y1OYIOm6vVSRYvWXSy16BOF/nXvva14zzi051k6JVmFx3k0K4zuPqgN1nOvXJr/pQj06L7y6dsVC+dsz1oMuoTsMNk3APJ0qezV9lkqU9dSYad1UeS8YQXO+ljD/nOGo+iT77lKnnJco8lGfnsxFcmyfCHsmzBRyfLLBhd+GwASYYd2jP51Ydy2uHe9cXDzJDrKUnnbv8vRg+8tpe4/vHq143rI0njWqCuf2Swls86iQbr5EfSTNDppmqnWupkutaHzBoZg6r463SS2mno/0qa2/D61189vi3U9th64Eb0gI4sydCokxxEf+hs5TV5Qf/KJhkdqI7VN1UdafVBNzAoeLzWspclDW/ftZfCC+wMfjpvAw5sY6c8MzwCJC+30ymTa5Xj3ljXmWTcO/IOQ7LkJTmcNQYbfqCLjQTUD+MdBfJuacA3SUbAwO8GLYMaWnuSpe34ZAE+GZAsA2/14fyZ0eAX5wxOMmaj+aNFxmDrXBncpekiB+gmpy7lpQ2e8pKDgVq55KDeta1sMvPhnCQZs4h49KqLjfQnGbMZyWIfefUINNStHa4ZfGUEa3CScb0kGdcsOXZqE1lyeMliH50gSc2DPWh2z7J0A3xtxlcOZvve3t5+vdLyyGoLPWh8bVRmptUlbXYJJgMnGfcCPcokGb6Szw5+IDfPE18kGTaoTxl1J1HV0KUcPgY9sJkuy3tmuGYe/tlA+TWcTX6b/+bzgPPwupNfEpKMayARrqRKutZH82byenkzo2olVa2plqMLLETVQp4Ug5rR/1WVGrg/EvQCr3ih2GPwAAAQAElEQVTZy+ofr76qtsfWA28OD7gJpl6d40zr9I8C+WuYZdc4yZgt0EknKR0kSJZr2kCm47XHQDBjX4EnVuxfmDM/ZDxpZP+GDZ02ftoHovOe9bNPp62DTlLne0w9ytEL4yXLoGEQUQcePEF6ysK3JGCjAQywS7v4yABuAHZODF7S8kGScY7q5MGfszx9dDhf+M4jfUTRfCRNZ5Luw7IfdOErS07wQNf0nTxlk5QDP1lodQP1kaMjWfLYgTflk4z6qg/y+GSAcrC2Jtm3rUVHoMsetgE8oF58ZZR3TySRNQBP/cnCU3aCuoG24qGTRY4e/GRJD2X9QR8/kFWG7maP+yc5kGVTktHWKZss+VMvfpJxLpMlsKw+tGnKaBefkO2s4RM0SBZ9kw8DdimXZN9v5OUlGTrWdBLJAeTASNzAD3rADVRzqy9+5WtfU1e97sqqPk3pD6crGZRUJU03NOG/zvc4CHxGyYxPH0NnE6n+G4kFHyx37VR2UtIuWobW9th64Eb2gE4kSenYqg+DItq3XdfdUUDmTKCDV57uVlnotbxOnl5ysL0Ffm7AG549bm3jqUeovd/Fhk6bWj0WLPhRdupVXhqgwbqec6HVD5QFswyeWQL2J4He/HAj1ZBkDI4GVO3gryTjG7xzawA0iIKZlyyDpDzlqg90srRduWTRMcu0yPinZw7WU25ieeipEz6cpkR5fCBNDi/J/rUpqKk+nG9yZJLFvinLNnkwuRYf/+zASzJ8kyyYDvJJKll46gHJwuMHMhPooa/6SDLsU3/1QYZOkCw+bfb4p8f5SDJsmDLJIjd1sJt+8tUHuak3WWTx2JFk1J8s54YcUB5UH0nG8txMz/xkaZ80ferXbnJswE8y9MvHh8nMvDqHI1nqOQfRM4po7xkFbkAm3eAGqDjvouo7DOet5AILiCfS8UWynJtk4ur7AKSq0n/VRxZo1P9Nn/1/Z4qMAuOjOV1JUdk4SSUNVQvOzkncPPyT4J0+fk+jtsfWAzeiB5Klw9QhuwktS722p0BtOPabPRcC3rUC/G6Sl8l5d4pNyWh86TXI83i6Znm6xztcPJ1jP4oO2KO5fmeInPeLsIkeP4JJD548tLw1TB4MZh7bwEzTh/buFbrksckL+XT4fJMc3JNsvaXC5qRh8O6xY2WQwkqWcz3bcmz3WHWLqlowCZEGG9JPjG/1ycLbbTkyIOn+aWenDIB002Ug3Gz2Kv1HppUsOpvY3dnpz05uNsWOTWMMX+iGbNddXe5E8wfZH3Tv7O4OG1yX5K659tratD2d3V8GQ2H1RyXdpr3NCOpK5knYNG+37U6FWA2dbYvfQtzbr2vTS0EnOr8LNa8lT+pZ0p3Yz9t0+4DrMT1gDPvV3Vac2NtrPXtt107X1vZsqmYdTbZEf7Zy5XaP7RY/VBu7UWfz1bND18k6jnXbd3d3Rjn0pvl7eydaP+HB7iKts/+TyetEZy16Fl/vdHubVdUycnd2d2s5Uju7TctvaDNa906l/zb81tfMscsuawtZWf3R+loH3Z3q/81Sf5ps6FQT/U/RIZC3QLX2DKjWtVdVgHgrK7DILZ/SDGD3OcM5C3blh2Wb5X/TBh3OOmu6BbpYt6E1NM3u84YuelP9Wz163ZXLXjjXcdLnJcv5d24GVMp/9dHZNaDpquYPqOXojARvSc7PnUnAspOsi5VEqg98RMNOdbHGOZmZ9Jr1NdfWy1/20u4Mjrfw9v9W4IGbrIkGdp2kmx79/Oc/vyw92UwsqABe+LYGv/kz+WggH54g3xtjYTyBz5RZY/Q3fuM3ljfMenmeR5p3u2M2HY/2skPlydBBp7RyAG+dVh8+mHwY4AEyAD1Bmg3kvvmbv7ls4PRiPL9RxDdJ9s8JP+0nbmkEM9kKn7TN+T1JDqTDG0R/EEv3NTsN1cORoru7BnC9eAuMESpN7HR/3niTOt49vcG9+8va7B2vnWZ30aoTVfovAyifgS44/gfdA2srqWod5MBe09e2gj0Vtw17ez34tf4xA5HLKnupY7e9vK5Jq2+5arN2WqY2J7ruE12C5TutswY98mu386p5Xajl905oRKdboho2XWdrq2PpzNZDVzrA2Bzv/rV1p4OZ1liy8dPE3uZ47RyrDmpOVKmk4UTbs7ezU2lHsBPQvddtOTGq3lSTLd/BZI7XdXW8NurrvC7S/M5vPdV177QDQamn6TRs9q6rna4bf9MyqZ2qyvX+2qhucQre6dxSaUPatmp2t6prSbcn1URrTl3X+WCPwF6K7amuqX1z3aZKuxrJrdpsBu7m1jh2qrpInche+dtU+6R9Vh2gFXofNkNc+QmunWta25s6p0sVe0beQjR3r2Ep16ei9deAans3J4FEC41/9JD2MWHk+JiMM+Gqbn3tH0Q7AdHNxsOAD1pssZrwUUBgDSsZdYKZnWSSbzZ83XXX1t++8pXVDa4kB1AZvFodzalqmVofg7lmHE3vnFpuVarJ/i9QLZRKa0h/Nkgfgr2+6P/u715Zr7/66pbb/m89cON5QJCx1ualZr7Fe5eIx83trfH4+QRPYQEvWAP4M42egAek4QnSYJadWD02MQu4yHqBGmwJzBNgM40mq5x8ugCeNL40esLMw1+DfGkYKEu/oOc+97lPWXqzVLfpjn+vO3Z47avD6XXeLZVO0p11Bxf9mZ2m05aCpnXm6cEy3RNtOljYSY9w3fcU2RbrVH9WHdvZrQ1/9MiUppWrnSoD4aYH6k3Tm3S6y53o8gu9V+kZj1EzmYa9BkHFsR4Qdht2uky1r6t1D9zlVZjmDZm9qiS1Idi8LlK12+lqC7tONrRI8zonXdNO493ObPm9lg/ZVJ3o4GOv7T7RkcxepTba2enaPVZdoqQXqB50O79ldnYvo6jT1amG1i9npzYjPT5at0ClUSebr05Q1aaldrqezU77Dm6nbDZdOm1g86ph0/QC+AtUFszOva4LdNHiu00tx16jTdqaVLXKqnROQ3ugmlMdrxX3dKL/N8O2tqIu21TBXXLwyfI13jgfJE/WX42LlsabTVo0nbtbaZurtRT7QRZ7N2Q3XcGAVn/yv82SU8ear65xnk/S7ACTt9v8nZNAFo0HpKl0ikEkAEIl7as2svhi0wHa9aG903Kbk1B9NFmzOJ1gt/nqG4BuGPy2iw382pdXLQWr4JPuqdNhMkDdcPVxU/Qlf/+qV9XVV11ZSWr8NXZNJiO18NqWTlb1R2oe6WRmYmApMBKHPvjkEGtJKpC+QKqV40ALpFmp3c7LTmoY1TidmaRe/49X1Ynj19X22HrgxvZAktrd3R2Pn9vI6KcmvHDNi9CAF8UBL3LD93I7j6WjgfTMg6fsxGQBWZgMDLwbRFrerMvbY9Fe5OYttX4fiRyaTvUp60V05JSlA18+Gm/S0uQnKCMPoMlOUIenVq677rrug7vzru5Cu6NrNO7PwzMo+LcYWMxtg6tSpx7Jwll3sugJJ7rsHugP10I1LW/g5cM4MmBnaO9hITs9CDd0gHNSfVe6GbnddQ16rwMNA9qmZwTSzL3qv/bnpsFgYxCsLr9pONBRpGpjlOlAaLeBDO6mc1QwZFsHgzaNN21jx20dN+0t9XYZ/KTb3SC/WmZ3t+1tBSeMTB3sJD3UN73pdrN8r1J75Pt+2HT+pjr/xG5Xs1vHcqxatLq6MhgajLPp6or2hiVRzB5C8rpAWmcab1bQ1RXYdJ46qu0Ag66d2nR60Du7VfyWTdu1aX7XFy1pujbVxRvQe81cQ89V8Olm07bL37Rc/zcS2IBW2YyqoaNKNbUDN1DdoijkAB/pNpwCXZjcBu7Ia681tBUtqs4uHtAfSfsvdZtOCmS7hU1tGtrsk9JK4MDNqrSDxnnpNgxndRqWVKq1QkOHj1lWUDGglezzmt4bULXgzQrP0ixfIC0LqjFAL9D5DACdtwFtSLul1nC9OrKpEbA23retdbhGR+0naekJ+DcGWOJ6zatfVe6/naSSVPlvnKT6f8DJj0r1gXmAFl6nz/a/MwRG4VbjHw1OqmhWU/2J19D/xbBKavzBDQKgnb6j/bjfP7TxnDJ0bz+2HriBHnAtubaoQSd95TXs9aDh0VeDP7DZF9h3YSMwLO19IvY+kMFXBsg3W4IHvK2Zflg5gE9mAj34yuOxQRq25DR5dAPlyaLlsQHGRyuLlg/PPGk6YTyy8KyDHfL55DBow2HeLSmdNmZCkz326vZRCyRyuxtfdbLaql19yquyDEd7vewDspNe2jrRY81e+SN34rrjldHDV8+ebOqEwagH2Kquq3Ea73WQs2mFu0mHDQ3Zqb0Tx1tkr8u2XMvsdN6ml8rId4dXZmI6swwKx7v8Xm3q2v6i12LVBWtnpyWZ37iauRn1brpIDyjHe5Dv+ti3z+9S7Nw7caLr7i+MjdP2VeO9LkvNiS435MnS2di/fEtkrgU625Sup3NObNrOtD+6PT3IV0O7sv1czZPXuMXalKo2qfba4JbZa2hLR0C0BEUttFlg0/gwKN/xYjE3J31dh4QWuxSuGm1okp1tYNfdib3WP2CvNq2ovdQ2Nl173ZY9hYbA4PesiBk7MGRbvhra+pYbYtXFBrBf0LTbpzPa2NCitTavtXfzU5qvRjN/YK8bloZlcNyUc73fvOp0V3WisTJLqjrVkKpNV6CdjQZPHXid2+lNncim9lDt6z693dYaMOS7kr19WPh77aL+7xJpaF5/7i0amto0jBpcam1VpzWyuU31594+VFNrWPJP89k69k7CkGjjtAF0JeMfDUbiRvhw/f/9379qvIYiSbdnp9IX/07QCzSz/5uunFpjy6wZI7l8rNmn0DvVSoaa8VHjQI5yJ1PowSPbiTReGzTondROduqaa6+pV7z85WPmp7bH1gM3wANJX2kN8waDgb0VOnuBAPXJIjdpWBAhWDIzJA2SQIVvqUwHt9vfmAUVdOLROWl5ZJNUklFOmnySko8WnNClfPXBNnyQLGXld9Yo42kYdtFFB6xdMz9JkQf4yaIjOcDqkJ8sPDoAHUA5+GKBpXM/6Jqn3bMd2qrNPW7U8WuurZ3+4/dK9Ri6V9eeuK6uOXFtveGaN3W6R7n2y7XXXDNeHqnMtW9sugOUTXfoJzq4ueZNbyqd7fGeMTvRQcamBzoPZ2x08k2/6U1vrOMtf7z1nugA55rWe911146O+U3dxx3vEX+vB+Lr6kSdaHzN8Wurx7I60YOSgfSaln1TB1/VBraJww51HW/etW2/uvd6qW6vgxqBdnpgGjZ0OXjTdmrfdZ2/6dHvTSfr37T+9KjOpr0OyAxQm7a3L5hK21Et2w6o4xWSrbVx+6LH005X2ddzvGrQ3dTGOx0MLLDXPq2GHhQ66GihFmDHAmpe4ETzwaax+luB/xofzYPlDbJt22ti05aM/x6nu2lEWr5r2yyw15bsVfuyMR9uWmivYdPpTRcUfJzIpo53G483b69h0zCCxNbR/y1F5V7rEi167wAAEABJREFUnpUsOG1Dta6lUS2Thi6w1z460b7pq6WOd+nrGuATLc+nLdI1bOpEyzune+0S7t0b5arwmuxSnUGmEd5ec8a1gNdtH+naG3/H+7Oza4H2NMFDkE7vQ5+PhW5lrZ8P2MsmeNq4V5v+a4H+33Sd+M75ADy5za81NI/WCQd5o0CNa0mDW64543/opmOkqouo6WTiBqBXverv6rX/8OrKiCNSyQI72T1J18D94X9AcypVA+rQgX+IdUqyPX9K+mRiVQzZRlRDkkagGu/U7s5uMTTZqQR/gWv75v1//+qvSudS22PrgQv0wLzJkgwNSfavM4wk4zHYZOELWIByBkqByG4HNmiBkAEuSUknSxmDC5A/AxK6r+sB0UwNnCyy+ElKHUnGYIa2yZnua3qgVbc6BTawMvTPtB+wfMELXlDe/+NHGJVLFv3klWefckmg0bngk8VAw2DSSU7xjbyLCXTba+jGVKU71jr1uGxnt/7zN39LfeWXf0WP75v6hV/+pfqar///12ted2X9+m/9Vn3Tt/w/9Zf/71/V//yj/1mf9wVfUK/++3+oN77+TfU1T/maes6vPrdec+VV9R3P+O561g/+QL2xg58f/KEfqv/2Yz9WV199dT2/z8tXf+3X1JVXva6uuvqqevLnPrlefeU/1Mte+fJ6xnd/V/3a857XEzEn6unf/vR63vOe3+f/RH3DN/yn+o7veHrbslfPee6v1lO++qn1969+db3whb9dX//1/6le/L//d/3RH//x4L/8la8sAYtXIzz3ec+t13U9T//Op9d/fdYz6+rXv75+6Id/pP7Hj/+PrvvqevZP/3T9xy/+orr2mjfUn734T+o/fO7n1BuufUP9n5f+n/p/nvYt9fzf+LUSePVpr83OXp3YXFd7G8Pq8ardFN+tYUOwIUntNLREZac/JyDLsam9OtFDXYOpkg409rKpvcaCjwXv1QgiukztVO11ILZXzavqcjUoqU3nL4EAHh1VeAv0fZiGNnKv4UQDnM7caToN1bBpGVCNwaArndXQ2Bi8d9LevbZ32jdwW8I3e+2fgdNWNmwaCpRBu/VAdWBb8Yn6mlfqqCrtaMmqTYqNJb9hU+nc/t/Uwu802U3ntXDNY682rWNTmxbv/5aq2unMDCqDqqZzGLpA6K7qnNZIL5BqvAGdL66rxotULUfnVUPXWpsOYNag+afAJj3TdwDpdK2h3nzH6//xH+sf/r6XuNrWpD2QnUqfg52gQXUz4IZyNB556Bp5/VHjaP7AZ/mge4ikP0Gjk/8ZutKpBTLS46OV939V/KeSFEWLsTtN79Sb3viGetnfvKQ2rszaHlsPXLgHkpRgIFmutRkAJBkDUZKhHN/1liy/jfTKHmi+6Zu+qZ7whCeUH3/044o/8RM/MfYICWh+5Vd+pWxM/uu//uv+dn+8fPPGp0dA44V3gqckIz/J+MavMvWQ2+3AynIVuRncyBM0mYEBdJF59rOfPZ5Gs1nZBukv+ZIvKY+lX3ny92jUTTedytEjjU6WNiYLxgfJqWm8CbP8TF9UWLNGR75YnWT0JWneuzzgnevhj3hEeaT5inveo97twQ+qY7c5Vn7Y8kEPere641u+Rf2zK+5W/+K93rve4i3vUDrwB7/bg+oe9367uvz2t6/7P+ABde/7vH1l97K659vdu+5573vXZbe9XV3xtveod7z/A2rn2G16KE09+D3+ed3+Dm9Rt7vDHeud7nf/utfd71nH9nbq/vd7QN3jinv2QLFbD7z/O9c7v9M717Fjl9Vb3+1t6oEPelDdoXX9szvftd79QQ+pu7z1W9db3fmt6kEPfnBdfrvbV3aO1Xs97GF117e527DlXR/4oLbnnbvOY3Xfd3zHtuU+tXvZbeod7vdO9eAHPrAuv81l9RZvccf65w99z7quZ57u8FZvUe/yoHepu9/j7t3vGtI62OmZKdfipp2z1+s7BvrdHujS0DdO3yPH68TedbWp63pwPlHHepQEqQ41OlgQFKT93UULtMOKrhauvdZZY4TcFHyiPXOiy3TjC2Snqlpmr3ljwK/qKnuYb/FNpaoF9qqqV99aZ88s7ezWZmfi1Ikuf7zF9tIfLb/bg+1uM1M7FWWbv9e4pDfN3Uu1oqpKV5uF7vZUdZ1t5yab0n42gr2c6HRbvdPQdH/WXs/WbRp2embnWOvbaegsKqovsla9aaiTR9fRde103SHXjUHv9qxMW1id1UVa5kS1O9LJhmFvdbpBw52HVll9dMv7s4Xbj5sOVEE1Pi20XHuv7eoybXPaDzsNUVPb1M3uvNQ+nryqlqgq9YIm9+lOd4n2Xy1QdRLnpOYaZYdMnXokqSSDmWSfHowL+Nh0fPDyl/1NmWHNTmon7dWTehe6qisZ0LUtOLU6Tkms+KeSCbkMVXJ2fBxAFhIa4OMka5CpdDLpz4YkK0N3KkmljZ/w9z199YqX/01tj60HbqgHdnSWfZPQk/R11oB248ATDADoV73qVeXx72c+85l1m9vcpryE8G//9m/rP//n/1w//MM/3IPBiSLzB3/wB4W/u7tbd7vb3boT2wzZ293udtSMgEfQJX/qkSfQmTah5cF4wPuGKGCf9HOe85z6lm/5lvJE2sd8zMfUYx/72BIoeRz9537u5+qYd5M0sN8MkbITlKcnyXKPNZ55SQaZZNg+EhfZhzYzWRvhfeim9f84V/u8Xvr51x/0r+v9P/DRtdndqfu90/3qAz7g0fVWb/mW9Q73vU990Ad8YN29g4q3+Wf/rD7iIz+i7tBBy+3vcNv6iI94TD2wA6bb3ebyet9HvG89/GGPqMtve3k94uGPqPd66Hs1fdt6p3e8X33Uh39k3b7P/Vvf+S71iR//CXX7lrnLne5c7/eoR9X93uF+dZtcVv/q0R9QD7j//eu2HSD9mw/+N/Xo932/MnK8cwdN/78P/pB6i9vfsd75HR9QH/JBH1xXtC1vd8+3qw/70H9bV3RgVH18zEd/dD3o3d6t67zdqP9924Y7XH6Heljb8V7v+dC6YwdID3yXd6mP/+iPq9vs3Lbe7u73qE/6+E+st7zjW9Sd3+rO9aj3fVTd+173rM21Hcxcd6KOZbdue9ltxrVRTfcQ2QHM8drpBZydHjh3Go9lsEGf6AH5ugWMlumRvEfETc8YbXq5LnvHe7DcFL/vpvv0MWhvareaLVDonGMNO30vpqE6GDvWwrub6joXsLn62Cjb6ZY91jYd2znWGlKVhjE4dwG4UWuuDX5bnI6CBCHZ9PXcvOMjv8ax2zx5u0XHThdrvFfdlga45WUNUKLt27TNaXrTzE52DVXHmj7WgcuxE1W7Xc4m5ss6J8f3hq7atOou4//E8fZHBy87XSYts9OeyAiAUgM3vy9Qn8Ufx1t+023nNvk7bFZxYzp2q2qvfb3XQeimz0vttAEdlBXoxm3S9TWW3qtrW28Hbptru8y1SlZ6eTStfNPnfdCtt09ry7U947O6H6i2JVW9HrZpB+5U1U77Jm0XqEr/p9o1Axcd3eYC5VjyNs3f7PPo3bTuBZLWQfQGwsv+5qU923plZSeVnISmd5puRoHmVqqP/uj/Jvw31TL9L3Eyv3kHqZp5g9UfM52k+KT2jy6XpNKMCTVS1Udz+r86ncTngJ2dpgFew05DkhrR2s5O/c1L/m+J6Gp7bD1wnh5Isl8iOZoWkBgwzZYkKWkByG/8xm/UL/zCL5QnogRA3n3zpV/6pXWve92rXvrSl/bNdnUlGUtlOqs73OEO5acozMoIUARMf/mXf1l3vOMdS1Dyile8on78x398vMvnJ3/yJ8uSlcAlSb3sZS+rH/3RHy0vGfyZn/mZEUjRyS62XHXVVcMWgZaXFD7pSU+qxz/+8fX5n//59ZjHPKbuete7jtmm6mOn7xnlBAPJ0mZt66xT/pMM+yczyST3+ckBbz/zFkBoH0gyOlLnLJVhWRoLNPnvoCPurO6Aj+3sVl22U7e97WV9nndqr7/pC0Jvd9vb1mU9flzWMpd1T73bem972WV1u9vdtmcaevg4cbx2b3OsjDPXvvFNPfDt1rF0+R48brN7m9rZ7NY1b7y2dnOsBEbXvfGauvyy29Zu60vr3T12rMt3unVm91hdduy23b/t1vFrj9flTV+2c6ytrqod/yl7dy7rQGS3+Sda5lifU/oM5rvZqdtdfruu67LqL/B1rNt028suGwOa4OXyLmdAMyDfftN633BdN/nyunznti1TddudyxpuU7sndmu3blPH9nbrWAcLdc2m83ca0vzG1Uf7otpHSdPtzCW517bK32nmZvhwr/OTNL9ZPVCmdfa4XHutc7eO1WX9t7luUzs9Jh9rX9U1e11PjcE1zTdhsdOBxPDV3k4da107redYVcul0hXgpUfavWuOV9qm3Z203zdtaw0/V5fBq3GkP1Mn+vN4232tPVgSPRDvtFySFk/1R2Unla5THemBHlZwN7u1m8sGnBj2pr11WbE/16Z2um1hc1W1hnbTpm6zu1snOpisPjqkrOuyV7W706c1JYBoZw3ZGp+dV5vyn2O7JWjqi62OXbbbM3PHa68zNg2pqhDrNp/o5fNNB1eV3dokdV1LdVjTdJVT2Oa38G61u4r2nZ1jtdc27GSndvoa6iK1O+pO7bat7qG9Djx3dkcttRxhRh1vn7VoddVtdhbo1Im2A+//Y+9NwOWqrjvf/9q7qu6gq1mISSCJQQIxmBnMaLCxwUNit8fEc9rpOP66+8tLd15//SWABtxJXqfzXmIkOemXTuI4jodObEKwjUGAkACBQCDdURJoQtOdB925qs7p3zpVJV3JwnF/STq2c8+t/1lrrz2tvfaus1btXffeEgGUAjWoWmZhlJiblAoJSF3sbZKXkib5I1+ux48s8CaZh9jpOXL4DQULx2HBMt4syLIfycfNXZXLVBUITlMvT2fgZsaNTDOoA37qK5xIUOBE4jjndczIy16mKluhJMysoqgrnE1OZRDmafJk0sED+zhr79T0NW2B/10LvNmbysxkxpvc3+A06g7QnWXNaW7dulWe9j906EGNw38F3IMgDzjqcJaeXzuS8nq/9mu/Jg+O/PjJ/17Pf/pP/0nbt29Xe3u7/vN//s/y46mvfvWr+o3f+A3539LxnSL/K9IeyPjf8PG/qOxHZ/6HDD24MqvoePDgQe3bt0+uo/8vLz9S8379r0B7f+973/sYgTQ8PKwCu1Oumz/oXCenORxvVoBbzR41iuin8mXGw5iHrZnJx+hBjD8AixzbRB7quRAzZ5Sww+N/wdmdhiMliCn6sQ0P/LRcxBHgXjy4SE0FHFneomKxpMDOxfjYsPL5oJHxESmaCrm86oC4PGjNF/I4hFQhFzRjZqN4kOEaUvluXYpuET1iCCpNTlScVJTSAmmebXQl/C3lE0Xa8fnwtusIyqiSbd2X0M/b9u+PWZDcKZZZrwlOJ+ZQQokCbUUcp7fn4xP9YhWmg9EAABAASURBVBLWdio11IsoT+7JUrxhIVeHioG0lOMnMuYcu06Ggw/5vErFRCGayu5F6SAhH/OpjEdNCFjKikppI7GcSnSYUi8NBSXYrAxKyCdTUynBJoWcLJ9TSjkhCwRhORGglYIK+ToF2rMyesDTAIGBcP5l9JYSAkpxmUxpuQSXoFtJPq58AR0Yf8LOCLkKShWDMRrj/ZpI6J+GVJNEUyWTUvJiLkcXqVJLZMxVKSWf+Z9grdC4NFkmj3bTQDJig7w8+FEiuY4Fdvlc34QGE47RQoiScqILxpdgXg9U0F0pJi+IoYm4UhM0MMFaK9MXiqocgojzKC95DV+HCXkpAY0Yl3KW5VuMWfcpvWT5aaIQDASFGDVGcEXcJYt18jlIBE3z9JZTYjGTpdg7RZGkbOhIPeYqIZgUNhCtp2lZos3IHHngkpiwWaKipTKCL8Nmk/Tr+V7OA6g0Bom1ZtjQ11ySSrxkISgiKyVllcpuS1MiU4osg9G4JLMK1T/CdfTIYT4gHlKwkLVrweTwtMOskjYLkvMmypqz4i4zkwRqVKe7yEdcucNMedGqZGYAqtplygSqUs+XBAHIZDKrAIZXhXeFw5QBGLzLyryZ9+19Tb09PZq+pi3wj2EBDwockQeJt+cOxfkcb3jfWfHgwh3OZZddlu3a1HZN/DjLvwvigZA7KzOT1zlw4IA8MPHv3fi/pPDgxgMb/1cU/h2go0ePZt/P8SOrlStXyv9NhZnJvyfkuz8e7Dz11FPyPzJ46aWXZu+JOoIr16Gmm/dpZnI93fGKy8fg3/+ZPXt25nA9IPI0WVkbHpx5GU+7vk5rODVdk/+k0xii/Leaanq6jRI89Nj4mKIFjRwb1ujIKA/8lIcdD2ecZCGf55nN4wpv5bs1eYu4C9ITRfGsl7EOMvAkT3miGw6jKZfX6LFBzZ3VqDQUlX33I6TCn6hsqUaLkypF40Ah1bGJMRU5dhgnWCkj87KhLuDkSgo4EnfG4yprFIczSbeT4sLp0AJOoqwcLmRkoA9ly5RKFOpzYmHhk0tKOUsZK41pZHJcsSGPc0o0joMxnOUE4xkYOSbRp/JGXllFWvTv6oyg3yiBw7jRLDpMEjBMElQYfEpA53/VuIgaWTDmFBtM4hwD/Y26M1ZgB4OMclRxMiWgiThHk9crKWqCQSTYanS8yCZOoqwtArdizjTCzoQ70VJIK3nYa5IxJqSL6FFCxxLpCeyVUr4U0yxQKCYlJfRfDomKVsa2iSYtwc5SEcv4b98lbGel5CekSwQWYwSmRhBjOOqhiWGNxbLGrISNJogD0W1yTGPjo/JAp4RzTtElBpPR70hxTEXG7bqPoZPPj9uWGJD1I9GkiqyRMuOcQLeUvgeHhtE8zeDfAyp6GIM+Yi5KY6PYqYidihouswbRMRekhGCrRPslxlZkrDLsSnvGsZUFo+qEhoaHJMY6ib5ljg0T6rq9qC7zYIe2R8aHFQnEzAh0iFaKBGNjrh/rNYVPoAKR+RkaGJFKUcmEqTjCjFGHCJIxlXn/TKpcnGCneEST9FVWWSGaxlljw6PDcju7jhPliWw8JV9HvL+KrKlSQmnWcbFEHnZP0hIBTynTPaWdMuki9Yq0nzC/wt5mPmC96ZVinzfNPCWjp7tLRw4fVIIeZibDfsGCHGakTfAms5OBgJfLBK1CyvjqTZLpx7nCyYVMZiZVXqqyIikz7g7pOO/JwM3MUDRkcqsNICALDCYGxRA0ycQf2L9XA/08HDR9TVvgH24BM5O/4RIC6yIPeg8mPO2BjFPvwf+GjwcSnu/wI6uhoSF5QBFYl77D4vkrVqzQf/yP/1Hz5s2TBzH+vRszU4xRZ511ls4444zs+0G/+Iu/KA+M/B+SetnLL79c55xzTvYl6Q984ANqbW2V/2FFl/nf3Jk5cya7Dvmsv0n/f048IPy3v/I4cg/OfDfJv/fjcFkZhygu180Bm73MeP9l3E//rYzDwPQMJOHhVyI+CBn/xv592rv3dQLAekWcWpFghBnm2ZKKJz3Ou6i+7m4V2RlLh0fU98YhDXb1Kh8JJnwNYKMk0hY2Tsg/dvioGmKOY6xhuWP172vweJIwZcKDPxA8ZOcsUVKOG/Vz7N4M45wmM4eQyHjoR9qr890ElC5HU4LMcKSeZ9Qr4xxyBG6NHOOM9/aLYhrFmRdxQoH4BzejwHhyeNASTmUymWBnoIhjn8TNpJoxoxHnVNIkQQBbKSqlLk+Uzshrsi5VWh+QlTRRHEfRRAlOLBW6FaRJwolRnJQHGrFgmpyYUHGshOMrKWUt1YEwOqH6NCqIfAKjcbYtxpARwygdK3OMFjWCvSbLRfQq02aiojtw+ihDUxy9gYQAYYJAg1wCQkINgoiE86+J8jg5RZn3r6I8MJlI0IygIBLcMXkS7YjRlpGhmCI2FHyC7nkPOobG5d+5ydfXa4K0MY91ispPJmrA9jM4HsyFqJK/h8YnlIyPq8SxpX+4SAtSkcop+rj9vK9cLlXAnpMEASlzOTzUp+GRoex9WN9UL1+DRmDm+hTRIcXJlwi2iwTdhaLbb1SFEJRn6dn4pOR/TqA8SXBXlu9GTZTHZNhrhDVWGhqUMZ66BiabcTex5gpEXGOjxzTpARv5k929jMNUx/PEyin6FyWCS6ZWBdZdQa6vy0syj9oY95wZTSqkJlrVUGevkuFxpeiRMvYUGxh9NBAEEy9j4pLGfKy8t5rq65USDAUCizLRbeS9kaP9hkJORn6RACxhvPV50rTBglIefx0p48FUQnAUkQdgvE/E+tc/0uX+/9Chg8QDE9jMeK+EDEb/joDNzYLMrApVqenENZWvSF1CFckZ/f1XMJtSsspWySm1rdKmlzdlvJkzJrMakFf5gPI1WDAFMDoyrI72Vo2PjWn6mrbAP9QCZsZ7Ms3gQcMkD0UPKjxQWbJkSRZwfOtb38rWpwcghw8flv+TT//+jh8rpbyhvbw/PP1Lzl/4whey37LKsWu0bNmy4+p5UPSpT31KH/rQh+Rt+y7QL/3SL2nDhg265ppr9Cu/8ivZd3XOP/98+Y6Q7xr5r6x7Ox78uPziiy+W9/ntb387a3dgYEB//dd/Lf9P7y6r52HluviukwdjHsw5oj8oGWdWqXozsyr3T0P+qVvNtGcMZhmXzZ/b6qscI/q/5PA/guo2cLguKUEGk6gDHBc2v/iySoPHlI4X1fbCNvUf6cSJJZrA8UzgnIuRNnmJQPiRb3xLI4eOqNGicklROYIA4TDwkwrsIjnytO00UD7iFFI+Bc9ip2hGoA7lizjDiOMLw6MKHnDgCMzrFssiEpFwqnkcWLl3ULufeV67n9+qQBDU1NCgxkKBPhPV4bzy7JIIZyScVr1MjbRfT9/1OJcUJxRxUl4u8AGxjnzXJyFISggphDN1/WcRlOXoL2FnIVDHCIRy5OcIKFJ2GfB8moFuBd4HDfmykpF+DR0+oD6CSZsYUR0BRY7ApJ4dlaa6qIKPdwQ5AcD8xrwaPHhIxnCik8SDRcY2kQUPkf5THHgeWmD8dfRXh27mgR1jct3ytCsCAw8WhI4NAYdGACHyo+uE7XxsBWwTkQd0zDHWAkHAwMFDOrLlFaWDI8p7sIUtUoKKHGUa2anKj5ek0TECgknV4cTr2SkpcLzViJ2M4McIoPLoZQQwkaAyjx6BAFCMre255zQ50K8c5Z5+9BENdXUqz1ow9BLI0VcjwWueue57/XU9/8ijGmZ3dwZhYo78eubN2IEJBCNehniKIAHbsXbj6Kg2P/yIjmxvJdAoKSEoyXPsKtZMgfUxkw83vnZ2bXlJr4Ni3yBrZlwFTWoGizBPgGvoIuYuoHMBu9ZbWTlsS/SalVVpXCJge/gbf6GJvm4V+wb0Bsfvo13dBIUlBdZzwJ45+vWAq5616LZtRP+IfWfEvAxbJaO0g008yJrBTrQHYIExB8ZPTE7kOCnzeSNo8yBIvB/ykryMKAN7/GVmx/mpTMrzdGr6VH4Ue72+e6fGR0cUjPXBGjHiAjOTmSGrULMqVY0qu8zvWR4MVA5lUgRTXxVZll3NN6vJKjRMLX4yXykgr5DBc00GcchlMn4EoKTNgsxq/AmaDdLzGGgJ47a27ODYq1vT17QF/iEW8MDAzORO08zkuyVmlXXnuy4ecPhvcH3ta1+Tf+n461//uh577DENDvIAomOv729WD5p8p8aPyPzL0B//+MeznR8zkwcjbW1t2rFjh/wI6zOf+Yz8uzn+ycSPuDwIeo6Hq393x4Mh/x7ROM6t9ivqdKPZHGO9//3v1/Lly+W/Xu/fM/r93/99feMb39CcOXN04YUXyp28t+lwnU6Ft/OzBjOTz4GPy8f73ve+N/uiuP/T10geERHP3LIym+AwPfAp4wDzBDKl3gHt2tGiBQsWynBcCZ98R9lVmMS54xc1wXHGvtYOFQeHlOK8EoKX8a4+jR7t0ciRbhUmyjjDouwYn+z5dN1ApTgyoWRwVOkgRyE44bHD3RplR2mMOvHYuApl4ZgDQUuOHRQph3MbZ/fwyN69GucT+cDOveretQeHNakUxzHc2aP+/YdUHhhSHMVpl6R6dlvKQ6Pq3X9Qxw4ekfdZQJYnb5IxDR/ulMMI7HI4wgIBXR1BQx6HX2a3POnpVUJ7I0c7ldB3JFArECTU0994d4/69+xH/yECrhGVR/vV9vwzev3lF1Qe6sexjRL8lJQFCOzSFAd6NNxzWCNH31A6NqhkfEA2cUw5HHg9QVE9/abHjsnYDbLhY4xjUEWCiB4C0IneHhzvuHIEPwltT/b16hhB6DD2Kh8bk7BlPQFDMjymoYOHNXyoS4Y8TwCRYNti/5DGsNkoc9Hx3FZ1bHxew9gqMM6cRHAQZOxKFQkoJ7v7dAxbjvcPKjk2ojF21foPHM76cKefjg2rxJEmB5pqIAiI7NqkBMfDe/drwze+qYE9exVZB2fXN6iJtZCyYzjW16MxjiZ7jxzW+OCAxC5Hkfb3btuR2TfHeskTOPS/cVgD+/YrGRohIEkVPQjAh0WCVqHLoeZ22t8njbF2CLQm+vqzNTZEwF1iDfq89e7Zp87WXRo92KmhI12aJCBNS8zP+CA7MOPsCg2op/MNDQ92Kp0YVJm5mBjpU2m4hx3Nw5oYHdDSs+fRx6B6Onbr2UcfU8+eA0ro3zHW06dudj/HWD/GOhN2HiXIKg0MH5+ThN1I3mxyjDP+7sNHNMicCXuIcQq7FXlvdWOPvqOd2W6ar2FjPgLzcbqXmZ1OfFpZNwHnrp1tdFOUBcsQLJwU7BxPk08g4S9Vb5KMl/ldfhk3hwvMnHPIk/KkWTXt5DjvCXGZqmMyCgNNuUzHZbDKcOJ2UtrbNSQBxh9SIZA6DYLnM9ixsRHtfX23Oo8e0fT1k26Bf379Uj5JOFyTGnXezPCNqbNZ0BPZHfH1N07g4UdRn/vc57Rw4UL98R//cXZM5b/p9da3vlX33HPP8V9Z93w0BOtdAAAQAElEQVTfbfEdmYsuuij7MvPv/d7v6dChQ5o/fz7PiSTbOfLv+HyL3SMPVnbv3i3/v1o33nhjFiB1dnbKd5G+8pWvyMt58OPfLXJdXKcSn3j9f2z5l6r9aOzll19WS0uLfFfJgyVvy8v4QJya8f4BXt9lPmazylidd1kNtfRUWuNrZX7SqD/g2FXnsz2ahZwSdkQSAo9LLrlUF15wsXp4kCdklfkUn2aOZpJPtmMEIZ2aOZPPsnxiHT7ahRNKNXvBfNZAWYGdk7w36nV8F4QgaJZJgeBA7JC8vO15bf3BY9q5aZNe+s7f6vCOZoKUXdq95TmNdB3N2p9gzrf+3SMKOPuOrVu0bcMT6njiKbU+9rg6t++QDQ4olMYJRyaVEHBMdB5Vy2Mb1Pb4Bu1/ZpOG9+1TA4HAeH+32l94Tq88/gO1Uv/FR7+vbo75k5FjmsAZN//Nw7T5mLZveFJ72MHS4Jj6d+5R2w+e0s4nN2r7o49q39YXFAhAiuxmlPwpzSf70W071fY/H9X+p59TyyPf187HntYEwVxKYLLvxZfU8Z3HdGDjc3rhkb9V/+5WTXYd1pHWFr3R2qYunDcxoXijENxM4kB3acf3vqcDT9Hf3z6iQ1tfUtrVpX0vvaRDlM+NJxo70qudz7+oIQI7wzYvfeuv1fGDjerY8KzaNmzW4IEDBE2H1Pr0RrU//Lj2PP6MXnzkEXXt2kUgNaYyzv/Fv/kb7Xh6g15+/HvatWkjbR7U0V1t2v7449r28KNq+dvv6fArzTrU3KyOF5+XrKgkGVWO3aWxzi7tfupp7dn8rFp+8Lh2gNe2vKAdT/xArz7+A7Wz45pwhPQGuu99dZsCti8dG1J3xy4N7dylN7a9ojK7N8f40FI/OKBGdhw0NKD+1/dpy9e/o31PPqdXaOPlJ59U/6E3lOd4cg7HkZGAVqyB9iee1M6/+672bdionc9t0SiBUWQXyAiSAkGhoPW8L2eEwNoY0p5nX1DHY09q12NP6GXq7X75JSUEq3MI2oVtD255njH8QFsf/ltNsFZiaVR7W7bpme98S83f/y7z/wP17GwncO1T+9PPaAftvMgO1CGeFXFgRIWBMY21tKuHXZP97a9q5PA+7Xlpi5o3fF/NTz/OvD+sYzybbHxMrzxKe9iunbW5/ZG/086nn5QN96t4+JD2bNqsl8l/jnX2MnYsE9QW3zig7d97VO3My3bWRQc2LzHehKOyN3ueuNyhv+c6Qp8HWP/j2N/f+zWYmQzb+XMu8mFGZnKYmfxHGc1EzsrkF3eXAyEhpf/dy6sGr+SM0xrMjCZrqanU5cDzgYDZibQR1JidSNcG6AM7CZRz5/Ta7g4dJcKc2sM0P22BmgWSxN2fZGY4t0qAY2Y8u8uZzKyy1sRVIriovQnLbOH6kdG9994rP3byAOijH/2ofvVXf1X+G1hXXXUVNaQbbrghO6ZasmRJthvjX2j+4Ac/KP8nof/u3/27rKyX8aMu/+2wD3HU5UHNZz/7Wf36r/+6li5dKq/rv5n1iU98Qh5UffjDH86+BO1Bjevh3yty3XIcn3lb/tthv/mbv5n9Krvr5r/R5bqaVcboYzazTD8fj1mFd4G/h8wq5TzPZTV4Xy4zq5T3dqama+V+Emh1JnFwaMODL+Wh58FPgDbUz5D/teXEg12eToHjK+H8hzoPq25sVPPPXiCX7cDRveXqK5UWglI8ep75n1WWGmnSKJ/Pp7LRYYkjjlLPET27aYPqOY45c94clTgmaHniCY0ePqjXt29T7+sd8uOEN1q26/VXX1JxqFebHntUM3GC586ZrdKRo9r7/PMqd3cpZxxp5EqaZGdkx9NPq49dpYuXLlaOY6LuQ3s0oziG4+/Q9qc2qA49zj/7TL3x+mtqeXaTJgiQd3zzWyrt2qklC+apiWBtB46pm0DDA44jzS06ExvM40ii65Wt6DSqyZBqJJcwlnGNtOxR+2MbVceuyfxYpz1PP88xS7u6caJbvvsYfUvnn3ee+tnpefqvvq5C/zGdWZihmfl65XN1fLg3AjYRvEkv4qCPvbZfi888VzPYJehq7lDCDtfBl7drjwd5BD7HOgfUsXWbxjmKKu3dp1e+95gK9L3onCXqo+5LBHRjPZ16fetWHes4oEWz5qvAbsgL3/mORtl5avvr7+ho8ys65+zZmlGXaO9Lz+vQtpd0+LWd2kpQOc6OyIzGJs3O12nBrAY1NeXZjRpTfZRyBJajvd1q3fKsjh7YqwWNdeomAGh78glFgs+FM+v07CN/owkc/eGtr2g/gWwyMcpO3yDBRIu6ObaaGVM1MF+R86lSb6de3fikjvV2qZ8dqJaNL2jGhHTe/HmM9xXtYT3Vc5xX4PjQA4e2Jzdp7/c36GzW4/wZM2izVbteepndvHFF2k0JsD0wLxKoGcdUwqnv3/Ki9r64VfPmzpIRfL+6cQN67FZEr2J/j3LUW3TmfB195kUdeup5ld44oie+9pdqGhvTBQ2zlO4/ot0ErqOHu9TxzAt648VmzWL+6kJBW77/tOKRYc1JpNkck9XPiuru3Kd9O7ZqRj7RBYsXqodg9xCBfLm/Xy8/9QN1EBTNqS/Q/wSB0VM68tKLOkJA0/XCS1rI7tfcObO04Xt/p6OvvKo3Hn9SQxzHLa5v1BmptP/FbfId02jsv6WB92qilPekuJzWQDJ7mZnMLOOn3t44sF9vEPRMcmzpz6+TYQoWsnpmVqGCSjJzapJMZlPhElUuqxC/U0QUlDRFqDe/wslZJjM7RUQ6kxl5krNmzgOBGh+m8AwmuDyYsoFayAaY8TzoatQfzjs7WnVg/77MsJq+pi1wGgv4m+xUsct8/Tj1PF9TzpuZJ+VvND8+8p0XP7ryYMWPUs4//3yZGQ+vKN/hefvb385xyYJM5jsvn/zkJ+XBj9fznSHfOfJdGw9wXP7pT386+67P4sWLsweB6+C8f+nZd2+8jwsuuCBr3/URV5lAzHnX0b8k/Za3vEX+3SD/DTPX0dvwMhTNXp728g4X1KjzU2Fmmd41mZerwfuqyX/SqFUVCjIFcSWpAmOpYyfHg8OXcKR72WXwDRzx7BDlOvnEXCYQXsAOnhEwbOT45pJbblCaNxVJG1v2qf8tnvESmwapiti8xLNGIcpive66+iZdfP5SzbOC5ucaNMGu0tns6OXq6tTHkVOZo4xXtm3T5cxNaGjQTdfdqEsWLtLsWKe6mNMwxxij/mvt7CSJa4LjsL27Xtfya6/S+TdfpaV33aQL3nKZfKdk+LVDmpGr11V33KolN16pq264WuMHjqjcsV/tTz2r8zieq+NoYU4+r4nhQXYZX9BYmFDfUI8m2ZlYfMZCXbziUoKVnPKMI8feWMpYyqGk3KIFOu/2a3TBbddIs+o01NOtPQROdTMbtfTtN2nBjZfqpo+8W2/s2qfJ3iGdQV+LFi/RwrPPEv5LaSFKdbRYF3XUj6048jnn3PN08aWX00tekxxNJcyHsolJSY8qGStqhE//DfNm65J33abzbrxCF1z9Fu1/tVWh55gaZzRqzjXLdfZbr9J1t9yi4tEBlV7exU5Ou2666a265JYb9Za3UW/R+Rrcc0il7kHNmjVLl73tdl32zndo9vmLNBv9ll9+hdhOk1lQkUVSNJMRFJ1/+QpdcvstmrvoXPlf177i1lu14oZrCS0o3t2vpvFUho5ldlZS6hRZB0k51YJzz1U6u1Gzli1VnNGgIrsXIkBOQqp49lyd97YbteyOG7RoyVKN7z+qct8xBYJnjRTZyXtGi/IzMXE966vEUkx1cOdrHD+NaTKPfqw748OM0U9eUaLviWhacNkyLb3zFq245SbNmj1HPb19GqP27AsWa8ntN+vCt16nK869QH1te1QkWJzYc1RLmhZoJm3MAD0EQwOgPDquCy5doevuvF1nX7RUvWPHZPV5hcXnqGHhAp239ELNIWhdfuVVzO3ZyucKBIwFjfYNSRy7+Xfdzr70Ii277WZdcMP1aiCg6d9zUAO7D2rB3IW6/Na36tr3vEN3f+yDqueod//zzTonP1sNHOY2zmiS/+r77tdeJ8CfRPtUb3aZ2WmzShy97tv7Or59LwF3ohAMhCpMRtpCkBlycyoFeF6STE5r8ISZSQI1KnmKm8nM5Jffq6wngUukyl0nXfR1OjFlaMHMskpWSfpdQia/oGYmgzczmTmU0cBAQogMJGRpC+SdBpVyQQf27dFutvhKLEpNX9MWOMUCZR7+LkpwfM77d3I8PRWh+iZymfORYy8v62kPgryuUzOTrzNPOzxQ8LJeboJP2p52jHNc5vk1eL6353W9nKe9H6dexssXebN7vqe9DS/v+bXgxvtxuZdxuZf3tPNT8WYyl5tZFlTleOh6uqZDjbrM+/e+zEw/iZfrmBKouHrELGLqeFYYyGn5xRdrEjs28wnenw/GPCbM/wCfYusISOrYIThy+LBsRoMazligMo/lXMgrVzaNdw9o5GA3RzlptrMRC3USDiE3OKHe1n16fsuWbAcjPzKpfBpV1zSTo8oFGmKnY4hAwemFV1+t0sioRjt79AKfgve0tmqYoyRTEF1xjypNllQcHleBNnI4ZtUVFAgK5pxzroQeNjSuxroZaqR9i0FzcfJ5jk/SIz0qcTRVgO/at1d9PV0669yzdKY7/Ssu1yVXrtDeva9p87ObtZPjmdLoiApMIfsgEu1MFoKGG0x25iyV5zYqKeQISiY5AuxTLh9lTQUVY6I8n+Tr0npNMs4Gdixirk4Wc0osyEIUD2XdTMC/aOkF2t++U5s3btKuHa1K/Xs57C7kjTKJcIGmJuwXiZjqofOwd2hskOVNjQvmK06WFRhrHfbPz54hEVQ1Nc3STMZuvcfUGOq0YP5C7GYqNMzQ/Ll8wChJwtE2zpqt+qYGqYHgr6GgsbogMbealExBSS6nEu/3PLstc885R2V2fMrsXtQ3zlLI5RVmz1S5UJCh25w0r8YkKhRTabzMrpShe16lGFVkbtL6vHL19apj/HGirLyZUmyZzKlXgt1moVsd9TzASxWlYiAIGlGesgMHD2jw2IAamhq1+KxzlEO3UilREnOK6JErBxWAYp3U2Kj8WQukGQ3Ks6PSUGhUQhvlGJXOmyXNn60J8hrYgUsJrtLeEc1WnQYPdWng4FEJe5539rlqapypukKDZs6bq1hfJ3PU5aVckGGH0Ei7Rckov3/XHr30/FYdaH9NydCE6v1clDlMQ5TNbJJmz1LEhvUEPmFS0khJDcxPvqlJ4yHoiquu1qzYoFLvsMSHhqPs7B3mFKZh9hwtXbxUloj5MJmdgP6ey5+POzvadOjgGwrBqkB3eDNvJ8jf2xkC8qrMrJJnZpIA1Myck1+wFd4kM26SKneddJm51OTEzE7KqyVCxpBpZlnB4+mM8Zspy6jmk6okpYxmtyzPYE+GD8wYbCDf+QwMNNQQMQATJK6jRw/rtV3tHMH2T+/+yFgrgwAAEABJREFUYI/pl46vJ1WvyAMksHaqSXlgYcZDrLoFW5ObmbycoxZkiMvru9OFzfLNTtQ1MxdnMDN5WXF5EAE5/vL6nmd2cl3vq5bndcwsa8Os0q7r4WUcztfKmtnxcXperW0zO66jmcmvXC7nRB4wmVmW7zYQl/fpvLdB8nhw5/xPHHBo8iGxs4AVpRQNmcNicVIvvPiizlu0KNsp8N/mMgqO8Qn2SHePzltyAQ50prZseUG33HGn/IrugMpSSHM6svewXnjsafUc6dcEjmyCT+Mq1OtQ+x7te6VD173tDi276y41nnW2Uup50LX8ouUSzmnz95/QVZdfqVnz5qmdHZSdBASX3XGHLnjbrZp33jns7vmjMofjyyvidBrrGuRBTnJsXHgQlY+VdJgjiiJOKsHhjI5OaHRokqObeg31DCrBSevsM1Qif96Spbr4Ltq+9SadyS7GOU0cv/X068zFS3TDh9+vK+66Tb77NOoBF449KSXoaxplp2YAT5TiBD1+CDjpqLzmN83TyOBIJdgjrZ5hTeAAm+adqQmCgZArSLFOITGcZYlgaUKvt3XoLddco+s/8K90za13qK2lXUfYacgTyJUJ7OhQxWOj2U6PH+kE7NV/sFOawOqjJQ1zXFTy9chYjeMvGxiVxlJNjBbVMzGu5IJF6kpL6u0dlJI8gWJRXQR9ozGq1NSIyaLKuSh5YMJu1UAwpfmCZHnGQeAaolLyxqPkSAl6RpiwcZNSngFD5ZJGWDNJLq+yghKCqTgZZCNl2ThIAsFgvYrkpYzfd4ByBKqN2CAMjykPIjbLUXaos08p5YwAYYz2EsYUCBjqzpins995ly5gx2rpxRdq7uy58gA7T6CT8wA31ilHcFMHhA0m0G2IIzAxP2nIqThWko9nksBwxEI23oQx9mKX4ZwUz1qoQY7JLr71Fi161zu18PprNXvhGcqjx/D4hCbzeQm+mJQZo6gQWD/1GiPgmZFv1Guvtmuos1/Xv/V2XX7dzVrEDqXGEomANwRsGQHJdLJI/SDNnCXNm8OG0KRK7JI1lHJ69ntP6SBzWX/OmWriyPYC9Ljszru05MKLsl2iAu0Y70EzQwFsj80zhps/w/y5A5u9/Pnj/6WhrflVDbKb6M+i47Cg4Agmq8LTpJBztxokM+ehcmoSNANycbkEIjM4BwkzeDlI8MqS0MrLZGYZa1ahWCNLH7+ZmcxTTjMoS2cy1a4TKTMj3yGZQU9B8DQLNQRTZgTDAOFkWDXtXxLdtm2r2lqbNTJMBKrpa9oCkjv82hvMzOS7K76W/LelZvBgcNTX18tRwMF4+TwPDf/uTCOfjhye9nyXNfFpx8u5zOs673nOuyzycK7jCMThMqcOb8frO+99eB2H13Hq8Dwv57SW9nzX1anneZsOL+PtOFyHN4OX8zwfs7fpOnjw5DbxPDPLlonn+8MoS/wk31DXzCqBK3pGng1mplK5qF27d+nSFSt0ZvX/WpUJjoZHxzTILkw9n4D9Ybl126u64ZabVWZnKPBg56kuIziY2TRbh/Yf0rf++5/oq3/651LjDEUe9pGdlx6Ofdpee027mrdr05bN6hwZ0gAOaPbFF2mUT9Hb9uzWOW+5QnmeRflZM7Wn8wg70Xu1s7lFzexI906OaZI+Ar4sT/hTx47FNTfeqA3ff0LPfPWv9czXH9H25nYda6rX3Ksu0xC714/+2de0/X8+qm1PPqfGs85S4eLzddXH/5X+8Ft/pR0trXp+8/N6auNzCjjQw0d79L3Hn9DWHdvpb59KrGvjk38usHtgBZUtp55SUSnywCf0XDmvkZFJ/5Cui1ZcriGOd77/zb/RK488rW/81/+uJdddqzxHrkMECxs2bdKrL25VRP887eQIALoOHdVffOUvCAo71LZrp8QOypwl56swZ66aN27Wxv//T/XSYxvU3edBQaLJaOpnF2zD2j/RS9/+rp5/aqOu4agq4f3Vc7Rb2x99Slu/9ai+/pWvqW7pucpfv0JL3v5Wff07D+uxP/uGNv3Nd9W6e4/OuHQZu1WzNRZx4iFKvE/TxnptP7hXf/vIw+JNLFNkpyEotagywU+az8k8IMkXNMzaKRM8lhsIahrqNJyPmnHphXqJHbInvvkdbfz2o3p1R4uOcSyZY44Ghkf14hNPqW9gSAMEksXxYrZDc2z3fm3606/p+3/6dXUS8M1dvlzlMxaoV2UVGwu69aMf1CPbtmjb88/oVXzSd5/aoH7/EwLsoOXLOYUJydD/8NCAussk5s0mJgxqoE8mVPJgK+TYtQqK7LZ4UCXGEwr16q43Ha5LlUfveW+5VN987O/00gubtYE+Xu/tUTKrSWP1OZWNwbL+yxbkAZ/PQcQOIwTqz2x8NttNGmbn8eDOPdr98g7taG7VuAcmhTodY/cu0L8oL9bXOO+TUWw2+/LlepkjqB988zt6+k//p3Y8+YIWLrtQTdeu0KNt29SK733+mc3a/MKWbMfMvD4z4s+VGnSaq591sotTm317XtPY2JiM91EIphCCggGokTaoy8xMvDL4zcxUo86S8KQkk6czSPAmyaHscs7M71JGsptOe5lVynlm8NuPDypSmRedWAVe2ao3Mkz8mGRmGXzQcBlvBsfgXeaDr8AUXBaCYgjyvJ7uTnV0tOjI4YMqTk5q+vqXbQEz4xO3bwsoW0f1BDnDBMbf/va3tW7dOv3Jn/yJ/vzP/1xf/epXs/+Z9Y1vfCOjLvurv/or/cVf/IW+9rWvZflextNf//rXszK1tJd11OROPe8rX/lK9k9N//Iv/1LOe12H9+HUUeO9jMP79Lqe52nn/+zP/izTY2obXs77cXg517EGz3O43KnDy3mb3sbjjz8u/3cZQ0NDKhIAmBnvo3DcTv7eMjthN/0zXP6gPF23xvsc1ZTL8fjhQe1HWRMTOA8K5+sKqmN+zUz5unokUoEgdMUVV2rmGQtV5tPvFTj1ehxNGiNpydujMS0872zd9r57ddGVl2n5NVfpY5//nJoWLdTCG6/V+/7NZwgSUs0880x94Fd+Wfd86uNqnDtHgV2Ua+55uz74f31B8y9aLJs1S5fd/FZ97N9+XsMch8w95yzd8Pa7dPV77laj90nwYYHnWGODllx/td798Y/Jndn5F12oD372M1pyzVt01vKLdO8vfESLli1T/+i4rrr5dl17z3tUWHKerv3sL+o9v/Hv1TU+qfp8kz7+uV/V7Guv0QXsRl3/jrsZS73mnLlIn/4P/7dmLzhbOYKeEjspsa5Jy2+6STfefqesGDRj1gLd9vPv10XoMJP+Pvgrv6JF7F6NjZf1tlvfrnd98uMKsxp10a1v1Vvf/S7Vz5+jyeKkEqE7R4Z3v+89uvkdd6lrdFgzFp+rd3/mE5p/2cW64s479N6PfAQH3qQrb7xO7/34RzVvxTL1sDNx5tIl2V8sHy+WdOPdb9eV73qHxFwuOPMcXbD0Qm9ZF195ue797MfZWZiht7z/3frIr/6y0pjXvIVn6fafe68ueuuN2XdWVtx4g2bOni3xtr6JHYaf/8ynNJwzeXsFHHWeHZv5BIvXsOs2h7pi5+syjmUuvf46pTGnQuNM3XbPvWpccp4W3Hq1PvqFz2s2R2kXEAS+718zD7ffrHjmGfrVX/t1nbFosZrOW6T3fuaTalgwT2V8ysKFC7Xikku1YNZ83fiOt2vpjVercel5uvXnfk51C8/Qedj1F/7Dv2XXKacJM73jgx/QFe+4Q8bxXE4x+5lA+bs/+VHNu+ZSqSGna26/VWedtwRpVAMB5KU33KhFBPGLLr1U59GXB2JibJfcerOue/97lMxv0r2f+7TO5ojzGDNz2S036dp771b9mQt0FTuCC5ZfKPF+yGOn93ziF5RnfTedd55uefc9mrv4fC1jnV7F2hzk/T+bHZuf+9xndd4t16Njnd71sQ9p4eIlEsFZ09zZuvzmm3TmZZdq8Z236q5P/YKaWOcN5aBPf+ozarxoiS7/2Pt0yy98QD3HBtXEh4W77n23ll62Qkk+x3h0/DKzjDczmVn27NnPse3uXW3q5eg2xKDAmgi8RzJqQQZvZnLfHqBmpmjIoXacSia/uLs8VKhLRFoircpVSXraUZHV7i4x87tLatT5k+G9H2/SrFbQjsuUcSZBPds5OSPnTGZAwLwEcIosAAsmMwwBzOBJh+O0Is+ME+BriBV+eOhY9scOX9n2ko7xcPeH6DTSzLH9S7GDuHysvrPhuyK+ler8okWL5Dse3/zmN7P/n+V/9M6xatUqPfDAA7r//vvlvMPTTleuXCn/dxJOXeZlanTNmjXy+p7vck/7/9zyei7zOjXeqeO+++473keN93qrVq3K+vd6Xs7rutzTDpc5dbn35dRlTl0fR433fE/X4HKv6+X/4A/+gC3qg/K/KdTU1JTZw22DyRRjlNvNjPcccP7/NFyPWp/OT0VCsJOaeNTj9XisGu/5uoaChkdH1dzSwoOX8XAcNjY+5rmaS7By7c03axY7PnFGoz72y7+kUiEvP2opEQilPDuGSxMqzqrXkluv192f/AXd9aEP6NxrrlCJT+86Z75W/Ny9uufTn9KlOJyZ116hM1YsV6N/+bVphs64dLlW3H2n6s4+U2lDo8r1BV1yx226HQe+DOd+wdvv0PJ33q6Zi89RGUdQDlHpzEal82fp3Fuu1a2f/5SWvfdduoAjqsUcWyQEbvMuvEA3fuT9etsXflmX4Kjqzz1bJXaexs+Yp2W33KKf/zef192f+ZxmX7JcY3U5JXNn6ep33qN3feLTuvkDH9HcJReqxM6Mf4N3RpzBMVXQmZeu0E2USepmqNzYpPOvv0YLrr5cgw15zSL4ueFDH8R5fUQXo3NkLJGgbfaVl+oaxnwRwV+YPRMnnoCSCueepaved4/e/suf1m0f/oAWYA/D4TcsXaRL736bbvjYB3U+TvTCG67WDAKCiXkz1VsftfCuW3Xbxz+ki9/+NkVsVZo5WwPlRIXLlum6T35EN3/w/Zp97iLl2TULHBmdf901etev/rKuwT6LCVgjjvzSa66TBzsNZ5yRzaPV1WXHkB/CcSf5vJKilE+i5s4/Q8tvvF4NPu+FBl14xRU6/6rLlZ83S3l2mm57z7s1+6oVKp+9QIuuvUrXv//ndem736mzCGJmEMSmc2Zr8fU36mbsUrf8Ai19++3KLVmkwTqTFp+pBXfcrOs/9hEtvfM2hbMWaMZFS3X5HXdo5hlnKzC2Jay5W3/ps7r705/UxW+9UROFyI5KWakFGSgsmM+6ofyVlyhdMEdX3nqbLl62nHxTYU6Tlt58vRZilyXXXq2Lrr1OFguKVqfFV12jS265VTnq589YqHd9+KN69yc+qbe8852ad/HFyhOw3YIdFy67SJPYK53RwLr4Bem8M5U/+yxdcdedetsnPqI5b1mhZQSgd33qE8zHnZp/2/U6++fvVlhylm78uffogquuUFIX1XD+OYhaQt4AABAASURBVPL1vMh1q8/rnCtW6PaP/6Ju+ShtXLJMNm+WyryvrnzbHXrvv/7XupO8C9jNtNlNKhPQpbmgUy9/1gz096tlx6t645Tf2rJgCiFUAh2nwJCZmczIs5BRc1qVC7mZ50smAQNQA5LIqt0kGT/cTVzZTcoK6MRFmleWrtEskd0M3cRFjlmlATOrtuHUJH9V4Qkzc5EgGY7LEJgZyQrMjMaNMiAbnBvCeSiGyAzjlMEf5z0doiKoyUZHhrX1xee0Y/srOnLkcPb9n9oDdZqmmYP7WbWDv7lUvWpj9OQ999wj/0OE3/nOd7K/fvzwww/L/0Ch45FHHpH/uwnnnU5FLW+qrMbXynuZqbynvYxTh/NvBtfDy9RQK+ftuczTTh3OO5z3fOdrcNlUeP53GKu3/+ijj8p3upz/7ne/q89//vPyY7NcLid/z5hZtibcTm6/mt3+OejpdHAdUzJq+igoO/JCpFWrV6qRgOJ2dh3KBEeFQp2MZwG7/dm2f0IhD3idWr4gHhQq5OtEBKUcDsIKBRVJJLmolMCoLFMgsCnmpNFcytZ9UFIwgpY6hXlzJNoul8UOAuUDisS8qK5cQ1PmcCYLOSV1ORV5fo2aNEGRQL+RftJoKs6q09jMuqztYmOedmdI3ndDncpOY6DtgFOp12hjnY7RThLymqTPIkZIOM5I5zapjk/0jbPnKolRKbtclaOdRgn9U4IAUVYEXGmQiuhRzAclBHSlmfWawLHlCTJKFtCTMaJTCZQtEjiZEjN0MPQxjaqoUt7kv31UytFQY72EU0vrC/KALsEGaT6vZNYMpbMbFNFNBGQpdghz5moZOxXpnEaVyHOHqpkzVc/uwBKCjjOWLVaKkyzno8dqslyevvIq0nYxSinzkGIXEbD5jk3qY6U/MQepgiYJdHONM5QwZnlULGyBncuMtSSec9k4oopejzk3yylF5naRmLfGBvqoVxm7TDQ1apJ+07o6+ZjKzGuZQCbliExNDZp76UWaefkFSuc2KCWYSVg7KR8eUtZMii4lt3eOdWVBKRoldXkVvQxthPp6GTooVvqfxH5F7DPJXFOU2jlZyMvcjiZUy0m+FmAt5BTSIEVsnBrFIyd7M1UWY2VMyhUkt1vIaYL1X470jw0mmMvhckmTkTroMoo9h4NULARsns/Gnc6oU6khr2JeGm/Ky8uMB5OjiI4Jti+R9n+OWkSfpD4qnZGT0wSb19F/mkipmVJ+ksStnsAhc3ugv7/8mdLZeVTtHIk179jGsdaIAvMYQ1SwIDOTp53PKH3WeIM3M2U/Tqem5ZdJLs/gLGkB0qScU5WFIpepkoZK8CbJUbtDswI66XJROElymkSlGcnMgKZcBu+oEDMjH8jhMvObEAOrGiVALUubIWPgIQbF4IgK0IDMQqjyNVlQX083xt6hnR1t6u/rzQIg/TRc0zr+gy3gTtJ3e3K5XLazYWa6g09m7373u/We97xH9957r971rnfpnXxictx9993HeU//tMHH4qjp7bzDx/mOd7xDPm7n77zzTs2aNev4+6lmaLMT77Ga7J+C+rz8KJhZ1q0/LKeWK/EQL+PoXOa/aeeF/Nn66c9+Vuv/6Muav2CBogUCIh68RD1pSjs8vIXjylleOX4sRsmiyFGO/Dr4GDwlHEmiMk9xrwdRiQd6iZIJD+eS8bDHMVWcb06p96OoNBRk7njyBWT5zCmVFFSkvHBUIeQU4AN9UUAluiqjQxpcB5ybAk7WVCagKCG3mJOhUxpNSU7kRUX6yqdRoqwHL+P1pmJg5GmqmIhmTWV3ZgX0AjTtQ1RKfTymZJRFMx/beEhwaikpKV9OlacNkSqHNHN+ddhJFE/cfjLaySnijMU4FKNSAinhABWDDHtERewY6SaoJMnHlQUCvOfSugYtvfJK3fPRDxM8SpPIsmCBIGfOkiW6lvfdohUc9xBoKDA+A9CsDWhiQRPBsE1USp9Z0EMbtf4DZSL2yoaAztH1C0GpMT7n0dvrlMTYKMRLZvQBnNYnORlrwoO3krePPGA0cxA4GPonyFLm12bN1nx2Ut77qV9U0QMF8ouMvYidPOApxiARbImxJNRLCUSL1CunQcYcoZJ8ClPKGfWMhKWG3QSCuFdAf2ItiWBK6G/wwXKUMSW5PHbIUw5QP6VsAlLsJMvTak4RaiGvwHxF6uVJO+9xcIJMyFK3UQbs6vbDVolDgfcA/QibZ5B8XCWf8xBRMRCUBk14oEpAFAjyQlqRezA1WWfkm0TZmBo6i/diWUePHMm+f7uzvZVj9h5F8kMIcpjTGDJZdDl8CCazIMso7ZgjyqwqdyrnJTOol5NJDtJOnWQSbmbcJM/Vm13VIj+UbVapW8sIzhwXTck8wZrMzIsBqPOAF3JVIL8MfgrkvGTmFDCoYEHBIqikLUsHWUDu+RkNiiEoZIaDOn/ckBHjH9arr7ykZnaAegmGEh6gmr5+Zi3gztHMsvH5XOd5iHjC5VPhMsdU2U8b7/o7ano7X0OMMXv4uA0833c+PM/5GjztODXtsn8KhOy9WXuPnkxdBzOTmWV6e/813aPPIe93fJwKOB7BFEtFXXXVVZo7dy7JNEOgbuSBbjFIMV9xyDJvinwTz2RcfZZEaooWgMnMFHCsOZC3qHrLqcEK7AsYAYJlQYZE/RBUDpF2QuYoypRNgGgn4P3zpUD5qMAPrSpmP6SMFDpHUIdDrC9TDgi+RNmEtikBF9Avhaaqx7E2lCXDa3twgjBzKJHILKRl5GX5qBNqVLhUMSRyZcv5BEeZKFjKGKScpABQI0vnUylP+znaylG/AKJFOfx56+0aeXn0y6NbAXt4XuY4KWdmtGfoYIo4wJi1Kj5c0jC2SFOTFeqUZA43iq6Yi6AS81gm0CgVchnv7eXoI1I+KCp421CR9jYS1rAHJmXs7k7eaC846MMUsAf9eJcxKM2ZSiYlwIOMUlCWzsbCGEQd0ZcwUUqhFFlixt0yW+TLoj2RjkoJDK1sKieAoCPHTlXg6CxGxpRGygRFfgJ6uXFLeRHcAdor0U+kn0IGo6ywgxiSSeicB3W0kQeifJqBLJmMtSuQeNAegwIwsoppynqLct0N/UXfZfKK9J9aIBWYAaNlKZUymkeag0uxVw4l61IkKbNNAYanlHZypPPkFTLKiJjnQPkY4IGYr8B7wtAtO24OcCHQA/2YKWW+khhVomzq9dAlLZXwuYfU1tIs/x6PbzrEEBROQQwnZEa7wYLMUeUjbQdg5n0Cp6pS5x1ZWoKVSXJauen4ZZblZOmMhXOJVLmLy6zG1yjC6susIgtmFcbMKlWdAi9nhsycOwFPOuSlya/RjEVmZrLqgM2MbBOdyMxkAT5DrMjgzZABs4rhIkY/YVTyYlAMjqjIpMQQFIBPQPOOV/TSi89r3949mpyY0PT1s2UBM96MPCR8VDnesO5M3Xn6/Dvv8lNhxjr7KUVtLGY/PAbPMzMnqtnAzLL3gtvjdDCrlNc/0eVz8GYwq8yd79SZVfTw96+r4n9oTjywgwxn63cevHyA8TF4QOdtmpFH4YSzqGx3CF4xSBa8KpT2zUR8oiQKH0iD5CR4AA8cypYqcdBuypZP9L4c7rXLiRIHa8ukioOkTIos9fzUcDwxgz+s3SFI9MtzJ0UHtMC5SgV3NqVUweskNFSFkabprH8iCWomKtB2AQ8VUdMo6js8BcpF1w+9SwF9AVmuJcRLJSpbGUdUVhYsKaGvRHnGiMvDFdIhddJcqiSXKKXRaIlytJdQPUFXcZSTRuH0yzL6yjO2nEUZSMkou3bYtOzwerRNVTgTRcll3NhGMpUY1GSSyrCDQiRtKqZSGefux4GYQglloo+TjFiWUE9GX45UIXPQFJE3nggC3J5RKXqLMSFDkACKy8gnSz4es6A8bTmCTL5OHAl+pBwlRFn9PDqRKyyCPomsLKahUqBohjzQV06aNLqI8FEBOc17EyiQepe0T34pKg8KJdGGREH5XJSjKQ2mQI0IDCTIMmCfhMZc55KlKplEE/K8lDJez8xozxQSyVITKmblfJdLXAwhkzk12vaX85hWRp3IPAQ6SMnIkAp5qsgk5MrG7l1QQI9gULT0efBBZSkTkgrMTGmQUqfmbUgsJRVHR7V/3x5tfWWLdu1u1+BgvyJzHiMtOAK0hpPSJu/TzGRuH8rE4GUr6Uxm8CaZ2SmoyLirdhmMWXaHq7w8aeYyZfW5Q7lXZcouy2QZW72ZWZWTQoWzCuF+giNx/IWUSrwyiZlljRopWBk/qjCS8XLAmJnMLBOYmQIws0xmVqXBaZAbZCrceDFEheBGC+Q7pQ1PG3xEZqbR0RHteX23Xtm2VQcIgHwXaHJyQsHLTeOn2g7i8nmEZK+pfCao3sx8DdlJYzWryMx+eqmqlz/cHT5+M8ukZhXqQZDnZcLT3MzsJLt4G/+YMLOT38+kvX2zSr9mJg9aVb08z9OB97ZZyKSeLuQLSt0xE+BG8iJ5/gzwMpbycObBnioooUpCLZqVBcvS7lTcocgohMz5BFoW+VYtDMFP8IDnIU8bBngpR9u5spQB3h1EpZkgnvTKnBWs0CkNQfQgd9xezmFGw/TlZUV+pM+a4y1H8hzI/CUKR5l89yDvfblCjMnrmQUpQ1QwkLlwGjejT4eUjY9UkNBbClAP7nw3pEzfKTqKD4eCetNlCiQgtaBAfpBldVxv0b+PJUH3Mn3UgsU0yzScu+QOkaysVgwECuzuGMjRR5SU8zbpC/PRnGW28r+KLBoOTFIgI1Db6CMAo46nYwpHGV5I0sqw4LwvcaOqEoqYTPSKzmmGSF7OgmiKHMnMMh1dTxKZ3PNSoktOv9CHMRjtB8qiC7GCzMdBG8R3VInKK1QtnVI4USAjnwo5oFwkP1MmUXallii1krLAOmSi7IY5M5u5zZ03FHHqSCjnyHgTbQf5OKIFBWBmUEMfVDBJQfLyDpnktnMjJYzFA0uhi7mByEwDazJSAUpSKJcRJN5Mxvt6NerkYCLNR6QxoxJd04FJweS/Wdl58JDadzTr5a1btG//62wojCuGkOkQnJrzVcQqRWbUr4wl0KapkjZRQggymCEHJHg5n5HKDbmZSTJViMEavEkyHZfJVLvMqnyV1OQZrcrMTGaWiabegidOyKcUOCGkopTlIDPLOB2/SPPK8j3HIQS8IPZDQMDLFCyCar4brWZUw1QOT09BDMhryAxOfd50AVkMQWNEqK8RAG1/5WVteW6ztr28VYcPvaGurk51d3dP46fQBr29verp6WEOu06ifX198rwavMzP2hx3dXUdX7M+vhp8nDXex1/jfxT1Ov/YcP0cp2u3Jned+vv7s/lzOsp71Hd0BgcH1cfc9vUwv51d6u3u0UBvvwYHBtV1tEt9rNUexu/op9zAwIB6mHNvr7O/J7PLUGePhrp61E/Zrr4edfZ2q6uHuhx/D4De3h71Qvv6ejVA3QHa6ertUlc/5QZ6aK9D6UhuAAAQAElEQVRHff296qVuD3V7abfHecr2oJe32UUbnV6HNdjb1a1udOrOniedytrq61YndTLQVjd99dPPAPUHqNNNfk9Pn3qQHR3o1RHQhT36egbQu1/dvX3q7mdsPf0acHT1M/Z+dXX3q5t0V98AYxjQIPJ+ZF3U6+pF1jmgY0dB56B6uwbQZUA95HmZ7u4+HaV/t2E/OrgN+xhfZgPk/rd4+rBbL3bzcfaiX2UuetTv9qJ+L+X6BvrV29+nLsbrdfs8zTwNUm+oq1eDzFsfdXsoO4iex6Buy07KdQ32qQfaQ/0+6vRTvp92vXwv9nX0uG601YsumT7Ytwv7dqGrz2MPfD8YoJ8h1oT3N0C6j3K9yHq6u9RN2U5s2gvf73q6vKdTR/s7sTWA9lBmkD59Po5hu3766+7qq9jd5wvdBlhLA53d6u3uVG/vUeamW4P02UO7XcxrF7sdPazBPuzT33VUvZ2HwRH10F83OnWCo6w9p73o15+hS33I+6njNvP2+zo7qdcpH4ePwdeYr5lebDHIWnD0YsfObN31oE8Xcw+o14du3fQxyDwP8l7pp1w35boZW3dfP+saQL29Htob6O6lnwp8zD3o4XBb9TGugcz2XdlfV97Z0ZH5y61bX9Rrr+1SP2M2STFUfW506v7WaQWx6ntDqKQDPtvw4zUEAgAzy3w99wqtpasUoRxZvvyCM6jnOwH+IqlKuYxI8kLKLjObkkJEmvvJMhecglBLm9GAecpkBjIWCl9h4StMJR+52QkZQnJJ12SyShpqZjIzcTs52LGYpd1IbriKEU0hVoxpAd4NW02HKh9jVIxBMQSFEBWiIyjGkPEJ2+P9LOrdOzuyyPUHj31P3/j6X+mPvrxev/M7vyP/teBprPypsYP/+vbKlSt/6NfHH3jggdOOweWOldT5WYHbwMfk1OHjcuq/3u78TxpcN9fJdXYd/Vf6H374Ye3Zs0ff/ptva/XqNdl8Prh6tVYxj6tXr9Ia4HT1qtX64poHtXrlKq1+YKU8vXrVKq1ctTKrs/qBVfov963Ub9+/UmuY49XIV656QKtWPqA18Gsouwa6erXnr9Iayq+mjwfJr5RdqfvJf4By91PmvgdX6b4vrtID0JXosMpBno9h9crVWoMea0g/mNHVmT4r11CHcvfTr7eVgbZWUq5Sj37RbRV1Hli9Wvcxpt+E/hZ1VsKfjFVahY4P3k+dB1YzzjV6gPHfR/kHaG81baxCjwdWIcduq6n/4P1r9MX70YXyq8Aa8OADaxjrGuqv1oPY7cGsLnZ54H7s+IBW3+9YpdXkraKv1fS5mrYrdCV1VsnH6O2vxF6rsNcqHwM6PwBdQ9nfpc7vgTW/dT/9rNJKdHTb/u59q7L6ru8Da1brvgdXV/NW60H0XANWUT/LR69VYLXrQT8ZJc9t5/Zcxdysps/VlPG5c52+iL5r0GG15yFfDe4H91Hui7TxRdbCg9BVzMd9zMNvrXlAD6x+gDW1Bpus0hrqrcFGq9Hd274fvVeuIW/1g3oQmdddTd2sb3RZA7zcbzGW32Rd+PytpH8v99uU+yJ9rwGuxyqoj8vLu76ZLq4PWM0YvX2XfZEx/Bdka5jLleizijW0Eh197a4m7e2too/aGlzNPH+R8l+8j3EgX824vugy1sFq9F8Fv5K+s/JQ18N1dJn362NYg3w15RwPYKvf/e3f1h+v/7K+9Y2v6/HHvq/t217SkcMHdGxoQGlSVgwhQ4BmiJ6OFRl8ADFEhRCOw2p+2pA5PM8oA8xMRr4ZVFXU0jWZSWYGJL+ZBOGOTNllMqhZdleFOI+w+jIjDbiT7/dqxpuQYHZKoWrSzGReySlwVhWJTlwmM4DAHH4TN5dViGBltR8SZqQcLoOGzDhBmXGC57nxoPDB4N2Ip0M1L8agGBwR6ggKpAP1/bsBhUKdzlp4hi5ZfpFuuuE63XrLTbpsxSU6+8yFysWgw4cPq6WlZRo/oTZobW1VW1ubarTG+5y5zOmpcLnjVPlPU9r1Px1q4/c8H08t7fz/SXj/Py5cx127dmW/kbds2TIVJyfVzpy2tLWqub0NtGp7c7NaW1q1u2On2qAtzHs7H1ya21t5bzarg/W5u7lVO0EbsuadbWqBdvi/l2huU0dru9raO9Ta1qG2tnZ1tLSrHVkL7W/vaNWrHe1qbW9XG+Xbq2htbaFsq9pppw1dWtta1NrWrNZ24BR0IO8gvx1922irFbR0tFHP+2yV9+vYSV+ONmiGqg5tjMP72QndRX/trc1q7WhG92a10n4bac9rp582+m9rb1F72w7yttN2izpcBlq9LGhHtxbqb9+5Q9tJd1B/V0uz2qm3Az1bGGsHuraCNsbZgT4drdgF3m3h+Ttor4W6WZutO7BJM2hVCzq20F5ry3a1Ne9Qi88D89GMTdtb2tSBnVtbOui3Xc3MZws6d9BvO7QZu3RAd9F2m7eNns3o2dKxg/HuYLzbsdkO5mQHfe1QK7ZopXwr9XyOHZ72ftrpx9GKztsZh6OZuW1Bj1bs2oLM6+2k7i7WQwvz2sz8bod6/i50fH1Hh3Y3M9+UfRVdXt3ZKtenDd3aHR0takPe2vaqduxs1qu72rWjfRdrsV0t6N3KuDpoZ1fzTvnaa23fgbyd/F1qa3udceyEtsn1aEOPnfSzE33bmYNmsAO0+PiwaSvU14yjmbLNtN0Gbce+lflpwyatoEXt2K+dOfB5bUPPZuZzx8528toz+7e37FAz62MHbfj87WTudzFX7c3b1dIKGFMLaAY+lwcP7le5PKGFZ8zTNZddpttvv0U33nKDlq9YpnPPOUtNTTPwl+43K/DA5jiC+9KoLJ3xng5TfLVVNy6QmcnwuQ7322akHS5zOhWSe/8KTBJ53HiZTJJZdld2d96ZSkqe9JuLzPxeKw/VyZdZJd+lZifzwYVTkWVXC5mZrJppZuIlq6ZFghcpg60Axl8iJXlmFRWCFMbsh6kbymFWy8PABtzYTh3OnwoCl+CySNkMUSE6SLscxADveaEinz1rppYvIwi66Qa97z336guf/zda9cB9+i8PrtH/87u/o9///f+mP/zDP9T69eun8c9ig9Pb3f9Cs8+J0y9/+cv/4ubGx10bv1OHyxzO/6Rh7dq1crh+Dz30kByu4//4H/9DPn8uX7tunb60bq3Wss4eWvtQVn49snXU9fIu9zJryVuP7MvA6br16/TQlwF0rcseWqv169ZrHfDy69auUwba8vSXKPcQcN6xHrnD+1lP/+u9jSrWrXtIa6uo8Gtpl/ao43Vr7ayjj/UO5OszrNf6tQ4vu5421lPPsQ5d1pK3Vsf19/bXP0SZhzJ5pgN6rF2/ljrIyF+fjdn5tZSbIidvLXW/BB4C66jn9ddCPf0QbVTS6zJ7rsMmNax1O7sdwDrstx66nvLrMlCe9EOMZR19rIdWxrue/teh53qwDn69/sDLsXu+jj7XU24dcBs7zfTO5A9lY3kIHR2us/f1Zep6nfVO0Wc97+W13pbz4Mvo6/gjdiXWwa8j/yHkD1He9XG4jk69Hbep59Wwljn48kPr9UfAqa+jLzG+ynpBJ/h1mX7YFBs/tO5L+hI6/qGPgf687eP60kbWjq8NyqxFh4fQ66G1f5TZwXVwrKPuel8LwNNfysqtk+vkaacngf6n1llP/XXoshY4XffQl1gzgHIPoe+XgLez7iHmgbbXehq4Db9MGbfBeugf/MH/p9//f/+bfve//o6++MU17IDep3//b7+gD3/k/br9tpu17OKLNGv2TAX3iVXEENgwCMdlET9ZQ4jhpDz30SGESlmDAnN4cOPAf3sZvLjMuFdlZvACTs1DAxNsBr+Z5EQVmt3l+ZUbeVLGZjIZP5IqCYjJL7MKlU6lko7n6fgVjnMwZpVKlTuC076MdoDnUZ6Xc+BkmafMLIsIqeAvuUxVWZhqFPiAPNaMCG+B0lPg5U8yesTwYSqiAuVjCExWVIyOoJCVq/Ihok9QhEbkMUbFaETEJY2Pj2j42IAGOBPu7jykI4f2a5CzztLkuPK5qLlz52jRonO1ePFiLV++XJdccsk0pm0wvQZ+xBrw98mbYer756QytHdSmvfaT3X6kh/xrFh+SfYsedPxUfdN806yS7WdH7P8VNv/vXy1n1q55afOD2nPy+Twb6avl/mH4M3anSqvtT9V5rzLnS7H3s47KunlP9r+lP/xyr15O6f2VUlX56tq2x+/j2WZ/zn33HMyf+R+qcTu6VB/v7oOH1Kff8+pr1cjx4bwZ2NKkhL+reLvgvu7EBSC+7ygmFHnozwvQwgKUxAp42kz/Di+1flglCFtWdrlnnaYolWoharv9nKCdzhvkhk3AacATmbZXbWrkjQZArPsDvfjvExZ8SlFzZAdT8OT9mTwm5npRA14iWSFwp3gKcdLkskMiMtpBp0iIy2TgN9VKyNSGW+aaiAZaRAN4wXLAhQ3coYQZCAzvNPoZU5GDCGbzACtITJxGWJQyHhoBMER5ZMdXY4so/Ahxqwds6DxsVH5FyQPHtgn33p8+cUtevH5zXrmqSe0eeOTegH+lZdfUvOrr8i3Xfe+/poO7N+no0cOy79UOTjQr6kYHxujzRMoFic1fU1bYNoC0xaYtsDPrgWKxWIWiIyP8+yvYnBgQANT0Nvbq86jR/XGgQPat2ePdnV0qGX7dr26bRs+5zk9s2mjNj7ztF7cslnbtr6Q+aODB/Zn/mlsfFSGv8p8GL4s4MdirPq4AIWPISpklHSVD8H5KYhT+GqeuS+Gr/hfU6jxFmSOar77abOKDzejXBVGvpnLJTPzW0ZN/uNJk5zPCDfKmBkSpFDucmJm8qtCTEbCzO+SWY0qu8wMWcaefLMTyVBjazLqIKqmSPAiLRoymbgQ8IKRzEwmv7jDi5SZcZfk1DICazJx1WSegg9TYEYJYGYKFkGQmckNF4wJmQqM7xPgiD6JgfzTISJ3kBdDjY8K8DGQ9roxKEJjjKqAdMYHBc+LNfnJVFz+XYWR4SH53zjo7jqqQwcP6MC+PXptVwdn5Nvlf2RxKvxvDk3FC89tzgIoD6Km8eS0LQimf1bWwXObnpbj+c0b5XDe4eN79pmndCpqZbL8zU/rWbDpmScz6vzmTU/J8SzU63q5zd4O5TzfZVPxHHnPbXxKji1Qh/MnAx03bqTMj0KljZPq0fbUvp51PZ/ZwJjApg3oeQI1PZ59+kn6eUquh/PPopOPxcf0DGNyOO9w+bP08VxNt2c20nYFm+Ez4Aizcfv4qV8pX9HV2/Z23gy19jMbbnya910Fz9L2s7S7CTi/hf63kO9j2EQfzzz7tJ7ZvEGbGONzjHcL6/V5xuV9Z32RPslOPkZvs4rNtLXp6afoz/Ek9EltenpDRiu6VGTOP7Nxg3z+HVnb9F+jNf293x8FX2+OWhkfx1T9nmWNPsP63Mx4tzyzSS9u3KwXnt7MPG3Spk3PMNYntYnx+lgr1PDpzwAABJpJREFUeFLeRtY/+tTaPZV6nzV4nn9Y9g/Nx7F1i5qbX9GO43hVbW2tem33LvkH58OHDqqnq0tDgwMaGT6mYrGIt1HVP53shzKfFVzm/grqfIA/Tit8cF+GrEJdBpCFrCz8aagFU5Zv5AOjjLnMSEMNuG82M3x1ACZuClnaYGtwsUmyyk+AGinKcVeFmEzKIC6zSsqJmfOSmVOD1vgTFE5/32VTCgSzqclKzg+JqgIzk3kRp8DZGlxeEZnMgGc4nQqXiTyT37mZzCpAkYzn5i9gcqNHqxjUQqWc03C8DnmhUi6T1yYGGn2SjQlyBGgMisgi1Cc/hKBQreu8BW/LZSAGxRgzBPhpBE3bYNoG02tgeg1Mr4Gf0DWA/wo1RHSs+Tb4GDwdFTIa5L6uxmfUPP8EjLoOD2oyUM/TZvha4HywqGDUIR2ABfwz5VxmFmRm4ibzH+czmongnJoEV8kyOFIkzOABKTkxM/ll5tROkrm8hiybhJlxr7zMTs97bvBbDWYnF6ylnJr5vVLyZM4yZbIcyvCCdRmAk6AIzWpUXM7Lc7g5X0GgjMMwoAVTIG2GcUlnfKiUOy4j7YbO4GVIxxCVvTlDtd5paKyWcerw8jEGxeCI0GnEMG2DaRtMr4GfyDUw/d6cfkafdg2EzPfV1mzm1ygXQsBeIcs7ziNzPkMkz9PmFL97nA8yfKoZsuOI+OUgs4rMrMKb1XyzU0meVpWvUjNPV0ABkYSQluBNkkPZ5Xlm1XSVVkmWL8qaVfLNKlQ1qr//Cj9cpNpIlmG0ZRl34jYlDVvpy7Jy5oUQ8HKuIqsIq7xVqWc7L3Hnxp1K5kbMjG4YtyarUA9uzKpyJiNQzjIg83StLjLPCy4LTGQMTHrMEDxNOafRF0QMCiFkebGWjkG+YKYxbYfpNTC9BqbXwPQa+GlaA5kfC9U5czoFER/n8PFkNFDuFLhPdV8bav4zBBm8++ZgUWb4W1CTmbl/DgpO5bykqbwqMjOnFVBAJCGkJXiTZKrJlF1WuSOscFnyxK0qNKsy5JzgSOjklEumInjCjEIOEk7MSMPXXmaVtJmJF2KnAM4Fp5eZ5+qH8ilsZi6WVKEmrqrMkCnj4SzIglOTy6K5gSOsZQhWoYbcgilUJym4/DgfkHuew/k3R2RheBvBKDMNFvO0HX4K1sL0PE2/V6fXwL/kNRB4Tp8GsebPgue7/6sCW5nBQ0Oo0hofaj4XSpmIPNKOw4L7W8nMaQ2eFpennUAFrMpndSptiXqSqUKgErxJMv2QzHTSZVYRmEEB99Pmu9DMKu15Qs5bxtVuZqag6nVyVkVIvpTdpBo1syrrFIjrTWVvkp+VJw/qjZnB00yFl7KUyww+o6aQ0SAzq/7aHJNpDpMFI7/CB/O08xV4npnXA4FyVVhGKRNOIJPZiXQWBE3Jn05P22Z6DUyvgek1ML0GfqLWQNVnxXDyvFjm4yo+z8g72Q96WXyl4RfdZ2ZABvUPe2bUm5rnbSGrtOH1TkBynnuWP4V3ucOqeVVeXk6CkCETSU/IJJn5HSquGn8qJctfZpWyztdgdrLslCTFKvn/CwAA//8yA4GrAAAABklEQVQDAGpi9pFsRIauAAAAAElFTkSuQmCC"/>
          <p:cNvSpPr>
            <a:spLocks noChangeAspect="1" noChangeArrowheads="1"/>
          </p:cNvSpPr>
          <p:nvPr/>
        </p:nvSpPr>
        <p:spPr bwMode="auto">
          <a:xfrm>
            <a:off x="155575" y="84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a:spLocks noChangeArrowheads="1"/>
          </p:cNvSpPr>
          <p:nvPr/>
        </p:nvSpPr>
        <p:spPr bwMode="auto">
          <a:xfrm>
            <a:off x="804671" y="1293285"/>
            <a:ext cx="785652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b="1" dirty="0"/>
              <a:t>When to Use Abstract Classes:</a:t>
            </a:r>
          </a:p>
          <a:p>
            <a:r>
              <a:rPr lang="en-US" sz="1800" dirty="0"/>
              <a:t>When you want to define a common interface but also share some code.</a:t>
            </a:r>
          </a:p>
          <a:p>
            <a:r>
              <a:rPr lang="en-US" sz="1800" dirty="0"/>
              <a:t>When you expect subclasses to provide specific implementations of certain behaviors.</a:t>
            </a:r>
          </a:p>
          <a:p>
            <a:r>
              <a:rPr lang="en-US" sz="1800" dirty="0"/>
              <a:t>When you want to prevent direct instantiation of a base class.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8761169"/>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656</Words>
  <Application>Microsoft Office PowerPoint</Application>
  <PresentationFormat>On-screen Show (16:9)</PresentationFormat>
  <Paragraphs>103</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Google Sans</vt:lpstr>
      <vt:lpstr>Comic Sans MS</vt:lpstr>
      <vt:lpstr>Calibri</vt:lpstr>
      <vt:lpstr>Arial Unicode MS</vt:lpstr>
      <vt:lpstr>Times New Roman</vt:lpstr>
      <vt:lpstr>Simple Light</vt:lpstr>
      <vt:lpstr>Unit 2 Lecture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2_x000d_Lecture 1</dc:title>
  <dc:creator>Mushtaq Ah Dar</dc:creator>
  <cp:lastModifiedBy>Microsoft account</cp:lastModifiedBy>
  <cp:revision>13</cp:revision>
  <dcterms:created xsi:type="dcterms:W3CDTF">2025-09-18T04:25:27Z</dcterms:created>
  <dcterms:modified xsi:type="dcterms:W3CDTF">2025-09-19T05:51:46Z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C560F2A48E6B4DC5A3F3AC8B61E96444_12</vt:lpwstr>
  </property>
  <property fmtid="{D5CDD505-2E9C-101B-9397-08002B2CF9AE}" pid="3" name="KSOProductBuildVer">
    <vt:lpwstr>2057-12.2.0.22556</vt:lpwstr>
  </property>
</Properties>
</file>