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8" r:id="rId4"/>
    <p:sldId id="258" r:id="rId5"/>
    <p:sldId id="267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2" d="100"/>
          <a:sy n="62" d="100"/>
        </p:scale>
        <p:origin x="1400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Build and Fix Model – Software Engineering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754626"/>
          </a:xfrm>
        </p:spPr>
        <p:txBody>
          <a:bodyPr/>
          <a:lstStyle/>
          <a:p>
            <a:r>
              <a:rPr dirty="0"/>
              <a:t>Process </a:t>
            </a:r>
            <a:r>
              <a:rPr dirty="0" smtClean="0"/>
              <a:t>Models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When to 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Suitable for:</a:t>
            </a:r>
          </a:p>
          <a:p>
            <a:r>
              <a:t>- Small-scale projects.</a:t>
            </a:r>
          </a:p>
          <a:p>
            <a:r>
              <a:t>- Prototypes or throwaway applications.</a:t>
            </a:r>
          </a:p>
          <a:p>
            <a:r>
              <a:t>- One-person or informal development environments.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5355" y="1100547"/>
            <a:ext cx="8229600" cy="1143000"/>
          </a:xfrm>
        </p:spPr>
        <p:txBody>
          <a:bodyPr/>
          <a:lstStyle/>
          <a:p>
            <a:r>
              <a:rPr dirty="0"/>
              <a:t>Comparison with Other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510" y="2569906"/>
            <a:ext cx="8229600" cy="19394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       </a:t>
            </a:r>
            <a:r>
              <a:rPr sz="2400" b="1" dirty="0" smtClean="0">
                <a:solidFill>
                  <a:srgbClr val="FF0000"/>
                </a:solidFill>
              </a:rPr>
              <a:t>Model          </a:t>
            </a:r>
            <a:r>
              <a:rPr sz="2400" b="1" dirty="0">
                <a:solidFill>
                  <a:srgbClr val="FF0000"/>
                </a:solidFill>
              </a:rPr>
              <a:t>| Planning | Feedback Loops | Suitable For</a:t>
            </a:r>
          </a:p>
          <a:p>
            <a:r>
              <a:rPr sz="2400" dirty="0"/>
              <a:t>Build &amp; Fix    | ❌       </a:t>
            </a:r>
            <a:r>
              <a:rPr lang="en-US" sz="2400" dirty="0" smtClean="0"/>
              <a:t>      </a:t>
            </a:r>
            <a:r>
              <a:rPr sz="2400" dirty="0" smtClean="0"/>
              <a:t>| </a:t>
            </a:r>
            <a:r>
              <a:rPr sz="2400" dirty="0"/>
              <a:t>✅              </a:t>
            </a:r>
            <a:r>
              <a:rPr lang="en-US" sz="2400" dirty="0" smtClean="0"/>
              <a:t>           </a:t>
            </a:r>
            <a:r>
              <a:rPr sz="2400" dirty="0" smtClean="0"/>
              <a:t>| </a:t>
            </a:r>
            <a:r>
              <a:rPr sz="2400" dirty="0"/>
              <a:t>Small projects</a:t>
            </a:r>
          </a:p>
          <a:p>
            <a:r>
              <a:rPr sz="2400" dirty="0"/>
              <a:t>Waterfall      | ✅      </a:t>
            </a:r>
            <a:r>
              <a:rPr lang="en-US" sz="2400" dirty="0" smtClean="0"/>
              <a:t>      </a:t>
            </a:r>
            <a:r>
              <a:rPr sz="2400" dirty="0" smtClean="0"/>
              <a:t> </a:t>
            </a:r>
            <a:r>
              <a:rPr sz="2400" dirty="0"/>
              <a:t>| ❌              </a:t>
            </a:r>
            <a:r>
              <a:rPr lang="en-US" sz="2400" dirty="0" smtClean="0"/>
              <a:t>      </a:t>
            </a:r>
            <a:r>
              <a:rPr sz="2400" dirty="0" smtClean="0"/>
              <a:t>| </a:t>
            </a:r>
            <a:r>
              <a:rPr sz="2400" dirty="0"/>
              <a:t>Structured projects</a:t>
            </a:r>
          </a:p>
          <a:p>
            <a:r>
              <a:rPr sz="2400" dirty="0"/>
              <a:t>Agile         </a:t>
            </a:r>
            <a:r>
              <a:rPr lang="en-US" sz="2400" dirty="0" smtClean="0"/>
              <a:t>    </a:t>
            </a:r>
            <a:r>
              <a:rPr sz="2400" dirty="0" smtClean="0"/>
              <a:t> </a:t>
            </a:r>
            <a:r>
              <a:rPr sz="2400" dirty="0"/>
              <a:t>| ✅     </a:t>
            </a:r>
            <a:r>
              <a:rPr lang="en-US" sz="2400" dirty="0" smtClean="0"/>
              <a:t>      </a:t>
            </a:r>
            <a:r>
              <a:rPr sz="2400" dirty="0" smtClean="0"/>
              <a:t>  </a:t>
            </a:r>
            <a:r>
              <a:rPr sz="2400" dirty="0"/>
              <a:t>| ✅              </a:t>
            </a:r>
            <a:r>
              <a:rPr lang="en-US" sz="2400" dirty="0" smtClean="0"/>
              <a:t>      </a:t>
            </a:r>
            <a:r>
              <a:rPr sz="2400" dirty="0" smtClean="0"/>
              <a:t>| </a:t>
            </a:r>
            <a:r>
              <a:rPr sz="2400" dirty="0"/>
              <a:t>Dynamic teams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Build and Fix is outdated but historically important.</a:t>
            </a:r>
          </a:p>
          <a:p>
            <a:r>
              <a:t>Shows the evolution of structured software engineering.</a:t>
            </a:r>
          </a:p>
          <a:p>
            <a:r>
              <a:t>Better models are now available for reliability and scalability.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Q&amp;A / 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Any questions?</a:t>
            </a:r>
          </a:p>
          <a:p>
            <a:r>
              <a:t>Contact info (if needed)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Process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Software process models define how software is developed.</a:t>
            </a:r>
          </a:p>
          <a:p>
            <a:r>
              <a:rPr dirty="0"/>
              <a:t>Common models: Waterfall, Agile, Spiral, V-Model, Build and Fix, etc.</a:t>
            </a:r>
          </a:p>
          <a:p>
            <a:r>
              <a:rPr dirty="0"/>
              <a:t>Focus today: Build and Fix Model – one of the earliest and simplest models.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Process Models</a:t>
            </a:r>
          </a:p>
        </p:txBody>
      </p:sp>
      <p:pic>
        <p:nvPicPr>
          <p:cNvPr id="2050" name="Picture 2" descr="https://s.cystack.net/resource/home/content/15092247/image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780"/>
          <a:stretch/>
        </p:blipFill>
        <p:spPr bwMode="auto">
          <a:xfrm>
            <a:off x="789908" y="1623317"/>
            <a:ext cx="7809561" cy="3431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406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the Build and Fix Model?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 naive software development model.</a:t>
            </a:r>
          </a:p>
          <a:p>
            <a:r>
              <a:t>Software is built without proper specifications or planning.</a:t>
            </a:r>
          </a:p>
          <a:p>
            <a:r>
              <a:t>The product is continuously modified until it satisfies the client.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the Build and Fix Model?</a:t>
            </a:r>
          </a:p>
        </p:txBody>
      </p:sp>
      <p:pic>
        <p:nvPicPr>
          <p:cNvPr id="1026" name="Picture 2" descr="https://tse3.mm.bing.net/th?id=OIP.B2GR_clqU_VJ0wxk8Fmj9gHaEK&amp;pid=Api&amp;P=0&amp;h=2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581" y="1620324"/>
            <a:ext cx="6310504" cy="3541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6344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Stages of Build and Fix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Build the software: Start coding immediately.</a:t>
            </a:r>
          </a:p>
          <a:p>
            <a:r>
              <a:t>2. Fix the software: Test and correct problems as they arise.</a:t>
            </a:r>
          </a:p>
          <a:p>
            <a:r>
              <a:t>Repeat until client is satisfied.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4290" y="274320"/>
            <a:ext cx="4575419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800" b="1"/>
            </a:pPr>
            <a:r>
              <a:rPr dirty="0"/>
              <a:t>Diagram: Build and Fix Model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914400" y="1371600"/>
            <a:ext cx="1828800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Build</a:t>
            </a:r>
          </a:p>
        </p:txBody>
      </p:sp>
      <p:sp>
        <p:nvSpPr>
          <p:cNvPr id="4" name="Right Arrow 3"/>
          <p:cNvSpPr/>
          <p:nvPr/>
        </p:nvSpPr>
        <p:spPr>
          <a:xfrm>
            <a:off x="2743200" y="1645920"/>
            <a:ext cx="914400" cy="4572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Rounded Rectangle 4"/>
          <p:cNvSpPr/>
          <p:nvPr/>
        </p:nvSpPr>
        <p:spPr>
          <a:xfrm>
            <a:off x="3840480" y="1371600"/>
            <a:ext cx="1828800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Deliver</a:t>
            </a:r>
          </a:p>
        </p:txBody>
      </p:sp>
      <p:sp>
        <p:nvSpPr>
          <p:cNvPr id="6" name="Right Arrow 5"/>
          <p:cNvSpPr/>
          <p:nvPr/>
        </p:nvSpPr>
        <p:spPr>
          <a:xfrm>
            <a:off x="5760720" y="1645920"/>
            <a:ext cx="914400" cy="4572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Rounded Rectangle 6"/>
          <p:cNvSpPr/>
          <p:nvPr/>
        </p:nvSpPr>
        <p:spPr>
          <a:xfrm>
            <a:off x="6858000" y="1371600"/>
            <a:ext cx="1828800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Feedback</a:t>
            </a:r>
          </a:p>
        </p:txBody>
      </p:sp>
      <p:sp>
        <p:nvSpPr>
          <p:cNvPr id="8" name="Curved Left Arrow 7"/>
          <p:cNvSpPr/>
          <p:nvPr/>
        </p:nvSpPr>
        <p:spPr>
          <a:xfrm>
            <a:off x="4960374" y="2494300"/>
            <a:ext cx="2286000" cy="914400"/>
          </a:xfrm>
          <a:prstGeom prst="curved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Fix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Very simple to implement.</a:t>
            </a:r>
          </a:p>
          <a:p>
            <a:r>
              <a:t>Useful for small, short-term projects.</a:t>
            </a:r>
          </a:p>
          <a:p>
            <a:r>
              <a:t>No overhead of formal processes or documentation.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Disadvantages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No planning or design.</a:t>
            </a:r>
          </a:p>
          <a:p>
            <a:r>
              <a:t>Poor for large or complex systems.</a:t>
            </a:r>
          </a:p>
          <a:p>
            <a:r>
              <a:t>Difficult to maintain and scale.</a:t>
            </a:r>
          </a:p>
          <a:p>
            <a:r>
              <a:t>High chance of bugs and design flaws.</a:t>
            </a:r>
          </a:p>
          <a:p>
            <a:r>
              <a:t>Lacks proper documentation.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303</Words>
  <Application>Microsoft Office PowerPoint</Application>
  <PresentationFormat>On-screen Show (4:3)</PresentationFormat>
  <Paragraphs>48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Build and Fix Model – Software Engineering</vt:lpstr>
      <vt:lpstr>Introduction to Process Models</vt:lpstr>
      <vt:lpstr>Introduction to Process Models</vt:lpstr>
      <vt:lpstr>What is the Build and Fix Model?</vt:lpstr>
      <vt:lpstr>What is the Build and Fix Model?</vt:lpstr>
      <vt:lpstr>Stages of Build and Fix Model</vt:lpstr>
      <vt:lpstr>PowerPoint Presentation</vt:lpstr>
      <vt:lpstr>Advantages</vt:lpstr>
      <vt:lpstr>Disadvantages</vt:lpstr>
      <vt:lpstr>When to Use</vt:lpstr>
      <vt:lpstr>Comparison with Other Models</vt:lpstr>
      <vt:lpstr>Conclusion</vt:lpstr>
      <vt:lpstr>Q&amp;A / Thank You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 and Fix Model – Software Engineering</dc:title>
  <dc:subject/>
  <dc:creator/>
  <cp:keywords/>
  <dc:description>generated using python-pptx</dc:description>
  <cp:lastModifiedBy>Microsoft account</cp:lastModifiedBy>
  <cp:revision>6</cp:revision>
  <dcterms:created xsi:type="dcterms:W3CDTF">2013-01-27T09:14:16Z</dcterms:created>
  <dcterms:modified xsi:type="dcterms:W3CDTF">2025-04-08T15:03:02Z</dcterms:modified>
  <cp:category/>
</cp:coreProperties>
</file>