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132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Capability Maturity Model Integration (CMMI) in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Enhancing Process Improvement in Software Development</a:t>
            </a:r>
          </a:p>
          <a:p>
            <a:pPr algn="ctr"/>
            <a:r>
              <a:rPr lang="en-US" dirty="0" smtClean="0"/>
              <a:t>GCET </a:t>
            </a:r>
            <a:r>
              <a:rPr lang="en-US" dirty="0" err="1" smtClean="0"/>
              <a:t>Safapora</a:t>
            </a:r>
            <a:endParaRPr dirty="0"/>
          </a:p>
          <a:p>
            <a:pPr algn="ctr"/>
            <a:r>
              <a:rPr lang="en-US" dirty="0" smtClean="0"/>
              <a:t>25/03/2025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Summary of CMMI benefits.</a:t>
            </a:r>
          </a:p>
          <a:p>
            <a:r>
              <a:t>• Role of CMMI in process improvement.</a:t>
            </a:r>
          </a:p>
          <a:p>
            <a:r>
              <a:t>• Importance of continuous improvement in software engineering.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CMMI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CMMI is a process improvement approach providing essential elements for process enhancement.</a:t>
            </a:r>
          </a:p>
          <a:p>
            <a:r>
              <a:t>• Developed by SEI at Carnegie Mellon University.</a:t>
            </a:r>
          </a:p>
          <a:p>
            <a:r>
              <a:t>• Helps in process improvement, risk reduction, and quality increase.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Importance of CMMI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Ensures high-quality software development.</a:t>
            </a:r>
          </a:p>
          <a:p>
            <a:r>
              <a:t>• Improves process efficiency and effectiveness.</a:t>
            </a:r>
          </a:p>
          <a:p>
            <a:r>
              <a:t>• Helps organizations meet business goals.</a:t>
            </a:r>
          </a:p>
          <a:p>
            <a:r>
              <a:t>• Reduces risks and defects in development.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CMMI Maturity Levels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1. Level 1 - Initial: Unpredictable, reactive processes.</a:t>
            </a:r>
          </a:p>
          <a:p>
            <a:r>
              <a:t>2. Level 2 - Managed: Planned and executed processes.</a:t>
            </a:r>
          </a:p>
          <a:p>
            <a:r>
              <a:t>3. Level 3 - Defined: Well-documented, standardized processes.</a:t>
            </a:r>
          </a:p>
          <a:p>
            <a:r>
              <a:t>4. Level 4 - Quantitatively Managed: Measured and controlled.</a:t>
            </a:r>
          </a:p>
          <a:p>
            <a:r>
              <a:t>5. Level 5 - Optimizing: Continuous process improvement.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CMMI Process Areas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Level 2: Project Planning, Configuration Management, Measurement &amp; Analysis.</a:t>
            </a:r>
          </a:p>
          <a:p>
            <a:r>
              <a:t>• Level 3: Risk Management, Decision Analysis, Requirements Development.</a:t>
            </a:r>
          </a:p>
          <a:p>
            <a:r>
              <a:t>• Level 4: Quantitative Project Management, Organizational Process Performance.</a:t>
            </a:r>
          </a:p>
          <a:p>
            <a:r>
              <a:t>• Level 5: Causal Analysis &amp; Resolution, Organizational Performance Management.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Benefits of CMMI in Software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Better project management.</a:t>
            </a:r>
          </a:p>
          <a:p>
            <a:r>
              <a:t>• Higher software quality.</a:t>
            </a:r>
          </a:p>
          <a:p>
            <a:r>
              <a:t>• Improved team efficiency and collaboration.</a:t>
            </a:r>
          </a:p>
          <a:p>
            <a:r>
              <a:t>• Enhanced risk management.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Implementing CMMI in Software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Assess the organization's current maturity level.</a:t>
            </a:r>
          </a:p>
          <a:p>
            <a:r>
              <a:t>2. Define goals and objectives.</a:t>
            </a:r>
          </a:p>
          <a:p>
            <a:r>
              <a:t>3. Identify key process areas for improvement.</a:t>
            </a:r>
          </a:p>
          <a:p>
            <a:r>
              <a:t>4. Implement best practices and training.</a:t>
            </a:r>
          </a:p>
          <a:p>
            <a:r>
              <a:t>5. Monitor and evaluate progress.</a:t>
            </a:r>
          </a:p>
          <a:p>
            <a:r>
              <a:t>6. Continuously improve and optimize.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Challenges in CMMI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 initial investment cost.</a:t>
            </a:r>
          </a:p>
          <a:p>
            <a:r>
              <a:t>• Resistance to change.</a:t>
            </a:r>
          </a:p>
          <a:p>
            <a:r>
              <a:t>• Need for training and expertise.</a:t>
            </a:r>
          </a:p>
          <a:p>
            <a:r>
              <a:t>• Process documentation and compliance challenges.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Studies &amp; Industry Adoption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Success stories from organizations adopting CMMI.</a:t>
            </a:r>
          </a:p>
          <a:p>
            <a:r>
              <a:t>• How major companies improve development with CMMI.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361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Capability Maturity Model Integration (CMMI) in Software Engineering</vt:lpstr>
      <vt:lpstr>Introduction to CMMI</vt:lpstr>
      <vt:lpstr>Importance of CMMI</vt:lpstr>
      <vt:lpstr>CMMI Maturity Levels</vt:lpstr>
      <vt:lpstr>CMMI Process Areas</vt:lpstr>
      <vt:lpstr>Benefits of CMMI in Software Engineering</vt:lpstr>
      <vt:lpstr>Implementing CMMI in Software Development</vt:lpstr>
      <vt:lpstr>Challenges in CMMI Implementation</vt:lpstr>
      <vt:lpstr>Case Studies &amp; Industry Adoption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Capability Maturity Model Integration (CMMI) in Software Engineering</dc:title>
  <dc:subject/>
  <dc:creator/>
  <cp:keywords/>
  <dc:description>generated using python-pptx</dc:description>
  <cp:lastModifiedBy>Mushtaq Ah Dar</cp:lastModifiedBy>
  <cp:revision>3</cp:revision>
  <dcterms:created xsi:type="dcterms:W3CDTF">2013-01-27T09:14:16Z</dcterms:created>
  <dcterms:modified xsi:type="dcterms:W3CDTF">2025-03-25T05:25:58Z</dcterms:modified>
  <cp:category/>
</cp:coreProperties>
</file>