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Understanding and Managing Outdated </a:t>
            </a:r>
            <a:r>
              <a:rPr dirty="0" smtClean="0"/>
              <a:t>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Legacy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Outdated computer programs or systems still in use.</a:t>
            </a:r>
          </a:p>
          <a:p>
            <a:r>
              <a:t>- May no longer be supported by developers.</a:t>
            </a:r>
          </a:p>
          <a:p>
            <a:r>
              <a:t>- Often incompatible with modern technologies.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Legacy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Outdated technology.</a:t>
            </a:r>
          </a:p>
          <a:p>
            <a:r>
              <a:t>- Limited scalability.</a:t>
            </a:r>
          </a:p>
          <a:p>
            <a:r>
              <a:t>- High maintenance costs.</a:t>
            </a:r>
          </a:p>
          <a:p>
            <a:r>
              <a:t>- Security vulnerabilities.</a:t>
            </a:r>
          </a:p>
          <a:p>
            <a:r>
              <a:t>- Critical for daily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Integration issues with modern systems.</a:t>
            </a:r>
          </a:p>
          <a:p>
            <a:r>
              <a:t>- Performance limitations.</a:t>
            </a:r>
          </a:p>
          <a:p>
            <a:r>
              <a:t>- Compliance risks.</a:t>
            </a:r>
          </a:p>
          <a:p>
            <a:r>
              <a:t>- Dependency on specialized knowledge.</a:t>
            </a:r>
          </a:p>
          <a:p>
            <a:r>
              <a:t>- High downtime risks.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Retain Legacy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cost of replacement.</a:t>
            </a:r>
          </a:p>
          <a:p>
            <a:r>
              <a:t>- Critical functionality for operations.</a:t>
            </a:r>
          </a:p>
          <a:p>
            <a:r>
              <a:t>- Data migration complexity.</a:t>
            </a:r>
          </a:p>
          <a:p>
            <a:r>
              <a:t>- Change resistance within organizations.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Solutions for Managing Legacy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Modernization: Gradual upgrades of components.</a:t>
            </a:r>
          </a:p>
          <a:p>
            <a:r>
              <a:t>- Migration: Shift to newer platforms.</a:t>
            </a:r>
          </a:p>
          <a:p>
            <a:r>
              <a:t>- Integration tools: APIs or middleware for compatibility.</a:t>
            </a:r>
          </a:p>
          <a:p>
            <a:r>
              <a:t>- Virtualization: Improve performance using virtual environments.</a:t>
            </a:r>
          </a:p>
          <a:p>
            <a:r>
              <a:t>- Cloud-based solutions: Enhance scalability and flexibility.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A financial institution faced challenges with a COBOL-based legacy system.</a:t>
            </a:r>
          </a:p>
          <a:p>
            <a:r>
              <a:t>Solution: Virtualized the system and introduced APIs for integration with modern tools.</a:t>
            </a:r>
          </a:p>
          <a:p>
            <a:r>
              <a:t>Outcome: Improved performance and reduced operational costs by 30%.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Legacy Software</vt:lpstr>
      <vt:lpstr>What is Legacy Software?</vt:lpstr>
      <vt:lpstr>Characteristics of Legacy Software</vt:lpstr>
      <vt:lpstr>Challenges</vt:lpstr>
      <vt:lpstr>Why Retain Legacy Systems?</vt:lpstr>
      <vt:lpstr>Solutions for Managing Legacy Software</vt:lpstr>
      <vt:lpstr>Case Study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Software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2025-04-07T06:50:31Z</dcterms:modified>
  <cp:category/>
</cp:coreProperties>
</file>