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8" r:id="rId3"/>
    <p:sldId id="266" r:id="rId4"/>
    <p:sldId id="267" r:id="rId5"/>
    <p:sldId id="272" r:id="rId6"/>
    <p:sldId id="269" r:id="rId7"/>
    <p:sldId id="270" r:id="rId8"/>
    <p:sldId id="271" r:id="rId9"/>
    <p:sldId id="25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70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36CB7-DB6F-46FF-B831-067E15E96DC6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10A7E-95C3-4F68-B03D-F112405B72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42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B10A7E-95C3-4F68-B03D-F112405B72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98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cess.st/requirements-management-tool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UNIT_2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2774" y="2494936"/>
            <a:ext cx="7841226" cy="214589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Requirements and Tools- Software requirements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and Tools- Software requirements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2774" y="2494936"/>
            <a:ext cx="7300452" cy="123149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https://www.process.st/requirements-management-tools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7907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11" r="8279" b="-1"/>
          <a:stretch/>
        </p:blipFill>
        <p:spPr>
          <a:xfrm>
            <a:off x="378542" y="1417638"/>
            <a:ext cx="8386916" cy="456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51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9146" r="6129"/>
          <a:stretch/>
        </p:blipFill>
        <p:spPr>
          <a:xfrm>
            <a:off x="560438" y="536577"/>
            <a:ext cx="7851057" cy="543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41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www.researchgate.net/publication/316422704/figure/fig1/AS:492286174863360@1494381578491/Hospital-Management-Top-level-Use-Cases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1023937"/>
            <a:ext cx="6303092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231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16" y="693243"/>
            <a:ext cx="8986684" cy="440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76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512"/>
            <a:ext cx="9144000" cy="564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8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7563"/>
          <a:stretch/>
        </p:blipFill>
        <p:spPr>
          <a:xfrm>
            <a:off x="223230" y="1190313"/>
            <a:ext cx="8697539" cy="41387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32904" y="5329085"/>
            <a:ext cx="1458220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Classification </a:t>
            </a:r>
            <a:endParaRPr lang="en-US" dirty="0">
              <a:solidFill>
                <a:srgbClr val="92D050"/>
              </a:solidFill>
            </a:endParaRPr>
          </a:p>
        </p:txBody>
      </p:sp>
      <p:cxnSp>
        <p:nvCxnSpPr>
          <p:cNvPr id="9" name="Elbow Connector 8"/>
          <p:cNvCxnSpPr>
            <a:endCxn id="4" idx="1"/>
          </p:cNvCxnSpPr>
          <p:nvPr/>
        </p:nvCxnSpPr>
        <p:spPr>
          <a:xfrm>
            <a:off x="2585884" y="4857135"/>
            <a:ext cx="1347020" cy="65661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5400000" flipH="1" flipV="1">
            <a:off x="5329759" y="4826168"/>
            <a:ext cx="748949" cy="62621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739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344908"/>
              </p:ext>
            </p:extLst>
          </p:nvPr>
        </p:nvGraphicFramePr>
        <p:xfrm>
          <a:off x="457200" y="1340715"/>
          <a:ext cx="8229600" cy="64008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Functional Requirements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Non-Functional Requirements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123099"/>
              </p:ext>
            </p:extLst>
          </p:nvPr>
        </p:nvGraphicFramePr>
        <p:xfrm>
          <a:off x="457200" y="2090511"/>
          <a:ext cx="8229600" cy="64008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Definition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What the system must do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the system performs under conditions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660455"/>
              </p:ext>
            </p:extLst>
          </p:nvPr>
        </p:nvGraphicFramePr>
        <p:xfrm>
          <a:off x="457200" y="2717231"/>
          <a:ext cx="8229600" cy="64008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Focus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Features &amp; behavior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Performance, usability, security, scalability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435752"/>
              </p:ext>
            </p:extLst>
          </p:nvPr>
        </p:nvGraphicFramePr>
        <p:xfrm>
          <a:off x="457200" y="3502698"/>
          <a:ext cx="8229600" cy="64008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193117">
                <a:tc>
                  <a:txBody>
                    <a:bodyPr/>
                    <a:lstStyle/>
                    <a:p>
                      <a:r>
                        <a:rPr lang="en-US" b="1" dirty="0"/>
                        <a:t>Examples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Login, search, booking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Load time, reliability, security, availability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61</Words>
  <Application>Microsoft Office PowerPoint</Application>
  <PresentationFormat>On-screen Show (4:3)</PresentationFormat>
  <Paragraphs>19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UNIT_2</vt:lpstr>
      <vt:lpstr>Requirements and Tools- Software requirements</vt:lpstr>
      <vt:lpstr>USE Case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Process Model</dc:title>
  <dc:subject/>
  <dc:creator>Mushtaq Ah Dar</dc:creator>
  <cp:keywords/>
  <dc:description>generated using python-pptx</dc:description>
  <cp:lastModifiedBy>Microsoft account</cp:lastModifiedBy>
  <cp:revision>15</cp:revision>
  <dcterms:created xsi:type="dcterms:W3CDTF">2013-01-27T09:14:16Z</dcterms:created>
  <dcterms:modified xsi:type="dcterms:W3CDTF">2025-04-12T06:48:30Z</dcterms:modified>
  <cp:category/>
</cp:coreProperties>
</file>