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Software Development Life Cycle (SDLC)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SDLC Phases and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Software Development Life Cycle (SDLC) is a process used by software developers to design, develop, and test high-quality software.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Phases of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Planning</a:t>
            </a:r>
          </a:p>
          <a:p>
            <a:r>
              <a:t>2. Requirement Analysis</a:t>
            </a:r>
          </a:p>
          <a:p>
            <a:r>
              <a:t>3. System Design</a:t>
            </a:r>
          </a:p>
          <a:p>
            <a:r>
              <a:t>4. Implementation (Coding)</a:t>
            </a:r>
          </a:p>
          <a:p>
            <a:r>
              <a:t>5. Testing</a:t>
            </a:r>
          </a:p>
          <a:p>
            <a:r>
              <a:t>6. Deployment</a:t>
            </a:r>
          </a:p>
          <a:p>
            <a:r>
              <a:t>7. Maintenance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Phases of SDLC</a:t>
            </a:r>
          </a:p>
        </p:txBody>
      </p:sp>
      <p:pic>
        <p:nvPicPr>
          <p:cNvPr id="1026" name="Picture 2" descr="https://www.devopsschool.com/blog/wp-content/uploads/2022/09/6_phases_of_software_development_life_cycle-1024x55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20"/>
          <a:stretch/>
        </p:blipFill>
        <p:spPr bwMode="auto">
          <a:xfrm>
            <a:off x="-4899" y="1651820"/>
            <a:ext cx="9148899" cy="376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54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SDLC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Waterfall Model</a:t>
            </a:r>
          </a:p>
          <a:p>
            <a:r>
              <a:t>• Agile Model</a:t>
            </a:r>
          </a:p>
          <a:p>
            <a:r>
              <a:t>• Spiral Model</a:t>
            </a:r>
          </a:p>
          <a:p>
            <a:r>
              <a:t>• V-Model</a:t>
            </a:r>
          </a:p>
          <a:p>
            <a:r>
              <a:t>• Iterative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in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Clear requirement gathering</a:t>
            </a:r>
          </a:p>
          <a:p>
            <a:r>
              <a:t>• Effective communication</a:t>
            </a:r>
          </a:p>
          <a:p>
            <a:r>
              <a:t>• Continuous testing</a:t>
            </a:r>
          </a:p>
          <a:p>
            <a:r>
              <a:t>• Proper documentation</a:t>
            </a:r>
          </a:p>
          <a:p>
            <a:r>
              <a:t>• Regular updates and maintenance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SDLC provides a structured approach to software development, ensuring high-quality and cost-effective solutions.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127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Software Development Life Cycle (SDLC)</vt:lpstr>
      <vt:lpstr>Introduction to SDLC</vt:lpstr>
      <vt:lpstr>Phases of SDLC</vt:lpstr>
      <vt:lpstr>Phases of SDLC</vt:lpstr>
      <vt:lpstr>SDLC Models</vt:lpstr>
      <vt:lpstr>Best Practices in SDLC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 Cycle (SDLC)</dc:title>
  <dc:subject/>
  <dc:creator/>
  <cp:keywords/>
  <dc:description>generated using python-pptx</dc:description>
  <cp:lastModifiedBy>Microsoft account</cp:lastModifiedBy>
  <cp:revision>3</cp:revision>
  <dcterms:created xsi:type="dcterms:W3CDTF">2013-01-27T09:14:16Z</dcterms:created>
  <dcterms:modified xsi:type="dcterms:W3CDTF">2025-04-08T15:02:51Z</dcterms:modified>
  <cp:category/>
</cp:coreProperties>
</file>