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Unified Process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774" y="2494936"/>
            <a:ext cx="7211961" cy="2145890"/>
          </a:xfrm>
        </p:spPr>
        <p:txBody>
          <a:bodyPr>
            <a:normAutofit fontScale="47500" lnSpcReduction="20000"/>
          </a:bodyPr>
          <a:lstStyle/>
          <a:p>
            <a:r>
              <a:rPr dirty="0"/>
              <a:t>A Disciplined Approach to Software </a:t>
            </a:r>
            <a:r>
              <a:rPr dirty="0" smtClean="0"/>
              <a:t>Development</a:t>
            </a:r>
            <a:endParaRPr lang="en-US" dirty="0" smtClean="0"/>
          </a:p>
          <a:p>
            <a:r>
              <a:rPr lang="en-US" b="1" dirty="0"/>
              <a:t>UML</a:t>
            </a:r>
            <a:r>
              <a:rPr lang="en-US" dirty="0"/>
              <a:t> is a standardized modeling language used to visualize, specify, construct, and document the artifacts of a software system. It helps in designing and understanding software architecture and interactions.</a:t>
            </a:r>
          </a:p>
          <a:p>
            <a:r>
              <a:rPr lang="en-US" b="1" dirty="0" smtClean="0"/>
              <a:t>Standardized </a:t>
            </a:r>
            <a:r>
              <a:rPr lang="en-US" b="1" dirty="0"/>
              <a:t>diagrams</a:t>
            </a:r>
            <a:r>
              <a:rPr lang="en-US" dirty="0"/>
              <a:t>: Includes class diagrams, sequence diagrams, use case diagrams, etc.</a:t>
            </a:r>
          </a:p>
          <a:p>
            <a:r>
              <a:rPr lang="en-US" b="1" dirty="0"/>
              <a:t>Object-oriented</a:t>
            </a:r>
            <a:r>
              <a:rPr lang="en-US" dirty="0"/>
              <a:t>: Based on OO principles like encapsulation, inheritance, and polymorphism.</a:t>
            </a:r>
          </a:p>
          <a:p>
            <a:r>
              <a:rPr lang="en-US" b="1" dirty="0"/>
              <a:t>Not a programming language</a:t>
            </a:r>
            <a:r>
              <a:rPr lang="en-US" dirty="0"/>
              <a:t>: But can be used to model systems before coding begins.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the Unified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Accommodates changes in requirements.</a:t>
            </a:r>
          </a:p>
          <a:p>
            <a:r>
              <a:t>- Ensures high-quality software through continuous testing.</a:t>
            </a:r>
          </a:p>
          <a:p>
            <a:r>
              <a:t>- Manages risks early in the lifecycle.</a:t>
            </a:r>
          </a:p>
          <a:p>
            <a:r>
              <a:t>- Encourages stakeholder involvement.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569" y="375418"/>
            <a:ext cx="6650890" cy="572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80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educative.io/cdn-cgi/image/format=auto,width=3000,quality=75/api/edpresso/shot/6540051991494656/image/61779305816391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1" y="530943"/>
            <a:ext cx="8290540" cy="588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87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Iterative and Incremental Development</a:t>
            </a:r>
          </a:p>
          <a:p>
            <a:r>
              <a:t>- Use-Case Driven</a:t>
            </a:r>
          </a:p>
          <a:p>
            <a:r>
              <a:t>- Architecture-Centric</a:t>
            </a:r>
          </a:p>
          <a:p>
            <a:r>
              <a:t>- Risk-Focused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11" r="8279" b="-1"/>
          <a:stretch/>
        </p:blipFill>
        <p:spPr>
          <a:xfrm>
            <a:off x="378542" y="1417638"/>
            <a:ext cx="8386916" cy="456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5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146" r="6129"/>
          <a:stretch/>
        </p:blipFill>
        <p:spPr>
          <a:xfrm>
            <a:off x="560438" y="536577"/>
            <a:ext cx="7851057" cy="543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4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Phases of the Unified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Inception: Define scope and business case.</a:t>
            </a:r>
          </a:p>
          <a:p>
            <a:r>
              <a:t>- Elaboration: Refine architecture and requirements.</a:t>
            </a:r>
          </a:p>
          <a:p>
            <a:r>
              <a:t>- Construction: Build and integrate system components.</a:t>
            </a:r>
          </a:p>
          <a:p>
            <a:r>
              <a:t>- Transition: Deploy the system into production.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Inception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Establish business case and project scope.</a:t>
            </a:r>
          </a:p>
          <a:p>
            <a:r>
              <a:t>- Define key system functionality.</a:t>
            </a:r>
          </a:p>
          <a:p>
            <a:r>
              <a:t>- Identify stakeholders and risks.</a:t>
            </a:r>
          </a:p>
          <a:p>
            <a:r>
              <a:t>- Output: Vision document, initial project plan.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Elaboration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Refine and validate architecture and requirements.</a:t>
            </a:r>
          </a:p>
          <a:p>
            <a:r>
              <a:t>- Develop prototypes to address high-risk elements.</a:t>
            </a:r>
          </a:p>
          <a:p>
            <a:r>
              <a:t>- Output: Software architecture document, refined use cases.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Construction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Build and integrate system components.</a:t>
            </a:r>
          </a:p>
          <a:p>
            <a:r>
              <a:t>- Perform rigorous testing.</a:t>
            </a:r>
          </a:p>
          <a:p>
            <a:r>
              <a:t>- Output: Initial operational version of the system.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Transition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Deploy the system into production.</a:t>
            </a:r>
          </a:p>
          <a:p>
            <a:r>
              <a:t>- Conduct beta testing and user training.</a:t>
            </a:r>
          </a:p>
          <a:p>
            <a:r>
              <a:t>- Output: Final product, user documentation.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288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Unified Process Model</vt:lpstr>
      <vt:lpstr>Key Features</vt:lpstr>
      <vt:lpstr>USE Case</vt:lpstr>
      <vt:lpstr>PowerPoint Presentation</vt:lpstr>
      <vt:lpstr>Phases of the Unified Process</vt:lpstr>
      <vt:lpstr>Inception Phase</vt:lpstr>
      <vt:lpstr>Elaboration Phase</vt:lpstr>
      <vt:lpstr>Construction Phase</vt:lpstr>
      <vt:lpstr>Transition Phase</vt:lpstr>
      <vt:lpstr>Benefits of the Unified Process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Process Model</dc:title>
  <dc:subject/>
  <dc:creator/>
  <cp:keywords/>
  <dc:description>generated using python-pptx</dc:description>
  <cp:lastModifiedBy>Microsoft account</cp:lastModifiedBy>
  <cp:revision>6</cp:revision>
  <dcterms:created xsi:type="dcterms:W3CDTF">2013-01-27T09:14:16Z</dcterms:created>
  <dcterms:modified xsi:type="dcterms:W3CDTF">2025-04-10T04:53:02Z</dcterms:modified>
  <cp:category/>
</cp:coreProperties>
</file>