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4658" y="1538027"/>
            <a:ext cx="47853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Sequential Approach to Software </a:t>
            </a:r>
            <a:r>
              <a:rPr dirty="0" smtClean="0"/>
              <a:t>Development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69" y="2057245"/>
            <a:ext cx="5584261" cy="38613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865" y="2423651"/>
            <a:ext cx="5147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Linear and Sequential Process</a:t>
            </a:r>
          </a:p>
          <a:p>
            <a:r>
              <a:rPr dirty="0"/>
              <a:t>- Documentation-Driven Development</a:t>
            </a:r>
          </a:p>
          <a:p>
            <a:r>
              <a:rPr dirty="0"/>
              <a:t>- No Phase Overlap</a:t>
            </a:r>
          </a:p>
          <a:p>
            <a:r>
              <a:rPr dirty="0"/>
              <a:t>- Strict Discipline in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the Waterfall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084" y="219751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Requirements Analysis: Gather and document requirements.</a:t>
            </a:r>
          </a:p>
          <a:p>
            <a:r>
              <a:rPr dirty="0"/>
              <a:t>- System Design: Plan the architecture and components.</a:t>
            </a:r>
          </a:p>
          <a:p>
            <a:r>
              <a:rPr dirty="0"/>
              <a:t>- Implementation: Develop the code.</a:t>
            </a:r>
          </a:p>
          <a:p>
            <a:r>
              <a:rPr dirty="0"/>
              <a:t>- Integration and Testing: Combine components and test thoroughly.</a:t>
            </a:r>
          </a:p>
          <a:p>
            <a:r>
              <a:rPr dirty="0"/>
              <a:t>- Deployment: Deliver the final product to the client.</a:t>
            </a:r>
          </a:p>
          <a:p>
            <a:r>
              <a:rPr dirty="0"/>
              <a:t>- Maintenance: Provide updates and bug fixes.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7239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Simple and Easy to Understand</a:t>
            </a:r>
          </a:p>
          <a:p>
            <a:r>
              <a:rPr dirty="0"/>
              <a:t>- Works Well for Small Projects</a:t>
            </a:r>
          </a:p>
          <a:p>
            <a:r>
              <a:rPr dirty="0"/>
              <a:t>- Ensures Thorough Documentation</a:t>
            </a:r>
          </a:p>
          <a:p>
            <a:r>
              <a:rPr dirty="0"/>
              <a:t>- Easy to Manage with Well-Defined Phases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0426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Poor Flexibility for Changes</a:t>
            </a:r>
          </a:p>
          <a:p>
            <a:r>
              <a:rPr dirty="0"/>
              <a:t>- Late Delivery of Working Software</a:t>
            </a:r>
          </a:p>
          <a:p>
            <a:r>
              <a:rPr dirty="0"/>
              <a:t>- High Risk for Large Projects</a:t>
            </a:r>
          </a:p>
          <a:p>
            <a:r>
              <a:rPr dirty="0"/>
              <a:t>- Issues Identified Late in the Lifecycle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the Waterfall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5561" y="2561304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Projects with Well-Defined Requirements</a:t>
            </a:r>
          </a:p>
          <a:p>
            <a:r>
              <a:rPr dirty="0"/>
              <a:t>- Short-Term and Simple Projects</a:t>
            </a:r>
          </a:p>
          <a:p>
            <a:r>
              <a:rPr dirty="0"/>
              <a:t>- When Thorough Documentation is Needed</a:t>
            </a:r>
          </a:p>
          <a:p>
            <a:r>
              <a:rPr dirty="0"/>
              <a:t>- Low Risk of Requirement Changes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Waterfall Model</vt:lpstr>
      <vt:lpstr>Key Features</vt:lpstr>
      <vt:lpstr>Phases of the Waterfall Model</vt:lpstr>
      <vt:lpstr>Advantages</vt:lpstr>
      <vt:lpstr>Disadvantages</vt:lpstr>
      <vt:lpstr>When to Use the Waterfall Model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Model</dc:title>
  <dc:subject/>
  <dc:creator/>
  <cp:keywords/>
  <dc:description>generated using python-pptx</dc:description>
  <cp:lastModifiedBy>Microsoft account</cp:lastModifiedBy>
  <cp:revision>5</cp:revision>
  <dcterms:created xsi:type="dcterms:W3CDTF">2013-01-27T09:14:16Z</dcterms:created>
  <dcterms:modified xsi:type="dcterms:W3CDTF">2025-04-12T04:49:22Z</dcterms:modified>
  <cp:category/>
</cp:coreProperties>
</file>