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8" r:id="rId3"/>
    <p:sldId id="257" r:id="rId4"/>
    <p:sldId id="260" r:id="rId5"/>
    <p:sldId id="259" r:id="rId6"/>
    <p:sldId id="283" r:id="rId7"/>
    <p:sldId id="285" r:id="rId8"/>
    <p:sldId id="270" r:id="rId9"/>
    <p:sldId id="272" r:id="rId10"/>
    <p:sldId id="282" r:id="rId11"/>
    <p:sldId id="279" r:id="rId12"/>
    <p:sldId id="277" r:id="rId13"/>
    <p:sldId id="284" r:id="rId14"/>
    <p:sldId id="273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E8701-1BC2-4DBE-825E-9174D5BFC6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191EDC-0E4D-4D0A-AC49-C9255EA47B2D}">
      <dgm:prSet/>
      <dgm:spPr/>
      <dgm:t>
        <a:bodyPr/>
        <a:lstStyle/>
        <a:p>
          <a:pPr algn="ctr" rtl="0"/>
          <a:r>
            <a:rPr lang="en-US" b="1" dirty="0" smtClean="0"/>
            <a:t>PRESENTED BY:</a:t>
          </a:r>
          <a:endParaRPr lang="en-US" dirty="0"/>
        </a:p>
      </dgm:t>
    </dgm:pt>
    <dgm:pt modelId="{4819FEE3-9E5A-4AB6-B6D8-515FEC0BDD9B}" type="parTrans" cxnId="{587F4707-F5B2-44CE-9F4D-4CDF3EC20C1D}">
      <dgm:prSet/>
      <dgm:spPr/>
      <dgm:t>
        <a:bodyPr/>
        <a:lstStyle/>
        <a:p>
          <a:endParaRPr lang="en-US"/>
        </a:p>
      </dgm:t>
    </dgm:pt>
    <dgm:pt modelId="{AFCAFF41-2E3D-4CBE-9FEA-DDA673A3B54E}" type="sibTrans" cxnId="{587F4707-F5B2-44CE-9F4D-4CDF3EC20C1D}">
      <dgm:prSet/>
      <dgm:spPr/>
      <dgm:t>
        <a:bodyPr/>
        <a:lstStyle/>
        <a:p>
          <a:endParaRPr lang="en-US"/>
        </a:p>
      </dgm:t>
    </dgm:pt>
    <dgm:pt modelId="{03E0269E-1E4A-4AB5-8C27-B70D9FA6A961}">
      <dgm:prSet/>
      <dgm:spPr/>
      <dgm:t>
        <a:bodyPr/>
        <a:lstStyle/>
        <a:p>
          <a:pPr algn="ctr" rtl="0"/>
          <a:r>
            <a:rPr lang="en-US" b="1" dirty="0" smtClean="0"/>
            <a:t>Mushtaq Ahmad Dar</a:t>
          </a:r>
          <a:endParaRPr lang="en-US" dirty="0"/>
        </a:p>
      </dgm:t>
    </dgm:pt>
    <dgm:pt modelId="{F064D058-82A7-4F8C-B641-0F7B4D8A8C84}" type="parTrans" cxnId="{B81A588B-F57F-4B73-B86A-1C9315BAB05F}">
      <dgm:prSet/>
      <dgm:spPr/>
      <dgm:t>
        <a:bodyPr/>
        <a:lstStyle/>
        <a:p>
          <a:endParaRPr lang="en-US"/>
        </a:p>
      </dgm:t>
    </dgm:pt>
    <dgm:pt modelId="{C5056C0B-8FFD-45A6-811E-688E82CF3D2D}" type="sibTrans" cxnId="{B81A588B-F57F-4B73-B86A-1C9315BAB05F}">
      <dgm:prSet/>
      <dgm:spPr/>
      <dgm:t>
        <a:bodyPr/>
        <a:lstStyle/>
        <a:p>
          <a:endParaRPr lang="en-US"/>
        </a:p>
      </dgm:t>
    </dgm:pt>
    <dgm:pt modelId="{7874C95A-20C7-413A-882F-B1443555E1E9}">
      <dgm:prSet/>
      <dgm:spPr/>
      <dgm:t>
        <a:bodyPr/>
        <a:lstStyle/>
        <a:p>
          <a:pPr algn="ctr" rtl="0"/>
          <a:r>
            <a:rPr lang="en-US" b="1" dirty="0" smtClean="0"/>
            <a:t>M.Tech-3</a:t>
          </a:r>
          <a:r>
            <a:rPr lang="en-US" b="1" baseline="30000" dirty="0" smtClean="0"/>
            <a:t>rd</a:t>
          </a:r>
          <a:r>
            <a:rPr lang="en-US" b="1" dirty="0" smtClean="0"/>
            <a:t> Semester</a:t>
          </a:r>
          <a:endParaRPr lang="en-US" dirty="0"/>
        </a:p>
      </dgm:t>
    </dgm:pt>
    <dgm:pt modelId="{9B0CA850-B0A3-4123-BE34-B2D595350889}" type="parTrans" cxnId="{815CE09A-1085-423E-96B8-A5C85DF396D6}">
      <dgm:prSet/>
      <dgm:spPr/>
      <dgm:t>
        <a:bodyPr/>
        <a:lstStyle/>
        <a:p>
          <a:endParaRPr lang="en-US"/>
        </a:p>
      </dgm:t>
    </dgm:pt>
    <dgm:pt modelId="{57C98F85-D9AF-4B00-B078-80D907FFA71B}" type="sibTrans" cxnId="{815CE09A-1085-423E-96B8-A5C85DF396D6}">
      <dgm:prSet/>
      <dgm:spPr/>
      <dgm:t>
        <a:bodyPr/>
        <a:lstStyle/>
        <a:p>
          <a:endParaRPr lang="en-US"/>
        </a:p>
      </dgm:t>
    </dgm:pt>
    <dgm:pt modelId="{DCE56CCF-E4EA-421E-875B-E3BB75A54B18}" type="pres">
      <dgm:prSet presAssocID="{931E8701-1BC2-4DBE-825E-9174D5BFC6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0A48A4-3940-4654-A9CE-8DFEC6FC4EAC}" type="pres">
      <dgm:prSet presAssocID="{BE191EDC-0E4D-4D0A-AC49-C9255EA47B2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3DAA3-9A10-4D7F-8BD8-B7E300995355}" type="pres">
      <dgm:prSet presAssocID="{AFCAFF41-2E3D-4CBE-9FEA-DDA673A3B54E}" presName="spacer" presStyleCnt="0"/>
      <dgm:spPr/>
    </dgm:pt>
    <dgm:pt modelId="{1AEC5E40-1FDA-497E-A63A-B765EDDB5400}" type="pres">
      <dgm:prSet presAssocID="{03E0269E-1E4A-4AB5-8C27-B70D9FA6A9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615D-6024-45EC-B5D3-6F0B3CE5123A}" type="pres">
      <dgm:prSet presAssocID="{C5056C0B-8FFD-45A6-811E-688E82CF3D2D}" presName="spacer" presStyleCnt="0"/>
      <dgm:spPr/>
    </dgm:pt>
    <dgm:pt modelId="{925ACD21-15E3-4216-B89C-FBCEF8C33216}" type="pres">
      <dgm:prSet presAssocID="{7874C95A-20C7-413A-882F-B1443555E1E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090A88-FE24-4977-B0E5-F9E649255BB9}" type="presOf" srcId="{03E0269E-1E4A-4AB5-8C27-B70D9FA6A961}" destId="{1AEC5E40-1FDA-497E-A63A-B765EDDB5400}" srcOrd="0" destOrd="0" presId="urn:microsoft.com/office/officeart/2005/8/layout/vList2"/>
    <dgm:cxn modelId="{C7DF1A3D-FCC1-49BE-A8C7-89E9EEB78349}" type="presOf" srcId="{BE191EDC-0E4D-4D0A-AC49-C9255EA47B2D}" destId="{960A48A4-3940-4654-A9CE-8DFEC6FC4EAC}" srcOrd="0" destOrd="0" presId="urn:microsoft.com/office/officeart/2005/8/layout/vList2"/>
    <dgm:cxn modelId="{587F4707-F5B2-44CE-9F4D-4CDF3EC20C1D}" srcId="{931E8701-1BC2-4DBE-825E-9174D5BFC6E7}" destId="{BE191EDC-0E4D-4D0A-AC49-C9255EA47B2D}" srcOrd="0" destOrd="0" parTransId="{4819FEE3-9E5A-4AB6-B6D8-515FEC0BDD9B}" sibTransId="{AFCAFF41-2E3D-4CBE-9FEA-DDA673A3B54E}"/>
    <dgm:cxn modelId="{C8C0F0F2-0408-4D9D-934A-216FCD719734}" type="presOf" srcId="{7874C95A-20C7-413A-882F-B1443555E1E9}" destId="{925ACD21-15E3-4216-B89C-FBCEF8C33216}" srcOrd="0" destOrd="0" presId="urn:microsoft.com/office/officeart/2005/8/layout/vList2"/>
    <dgm:cxn modelId="{40908333-33CA-4A95-A4F7-A9DCF3E0A8A0}" type="presOf" srcId="{931E8701-1BC2-4DBE-825E-9174D5BFC6E7}" destId="{DCE56CCF-E4EA-421E-875B-E3BB75A54B18}" srcOrd="0" destOrd="0" presId="urn:microsoft.com/office/officeart/2005/8/layout/vList2"/>
    <dgm:cxn modelId="{B81A588B-F57F-4B73-B86A-1C9315BAB05F}" srcId="{931E8701-1BC2-4DBE-825E-9174D5BFC6E7}" destId="{03E0269E-1E4A-4AB5-8C27-B70D9FA6A961}" srcOrd="1" destOrd="0" parTransId="{F064D058-82A7-4F8C-B641-0F7B4D8A8C84}" sibTransId="{C5056C0B-8FFD-45A6-811E-688E82CF3D2D}"/>
    <dgm:cxn modelId="{815CE09A-1085-423E-96B8-A5C85DF396D6}" srcId="{931E8701-1BC2-4DBE-825E-9174D5BFC6E7}" destId="{7874C95A-20C7-413A-882F-B1443555E1E9}" srcOrd="2" destOrd="0" parTransId="{9B0CA850-B0A3-4123-BE34-B2D595350889}" sibTransId="{57C98F85-D9AF-4B00-B078-80D907FFA71B}"/>
    <dgm:cxn modelId="{75FDFC9A-F730-4EA6-AFED-7CDA296E608C}" type="presParOf" srcId="{DCE56CCF-E4EA-421E-875B-E3BB75A54B18}" destId="{960A48A4-3940-4654-A9CE-8DFEC6FC4EAC}" srcOrd="0" destOrd="0" presId="urn:microsoft.com/office/officeart/2005/8/layout/vList2"/>
    <dgm:cxn modelId="{35921F7D-2A9E-4E23-A2B2-2A540808AD6E}" type="presParOf" srcId="{DCE56CCF-E4EA-421E-875B-E3BB75A54B18}" destId="{DA43DAA3-9A10-4D7F-8BD8-B7E300995355}" srcOrd="1" destOrd="0" presId="urn:microsoft.com/office/officeart/2005/8/layout/vList2"/>
    <dgm:cxn modelId="{D696CD3C-D532-437E-A820-D13AA5A9B3FB}" type="presParOf" srcId="{DCE56CCF-E4EA-421E-875B-E3BB75A54B18}" destId="{1AEC5E40-1FDA-497E-A63A-B765EDDB5400}" srcOrd="2" destOrd="0" presId="urn:microsoft.com/office/officeart/2005/8/layout/vList2"/>
    <dgm:cxn modelId="{842DB9D0-EF8D-4E72-9D67-A92F41AF4B43}" type="presParOf" srcId="{DCE56CCF-E4EA-421E-875B-E3BB75A54B18}" destId="{646D615D-6024-45EC-B5D3-6F0B3CE5123A}" srcOrd="3" destOrd="0" presId="urn:microsoft.com/office/officeart/2005/8/layout/vList2"/>
    <dgm:cxn modelId="{B6F9CC88-8C5E-4B8A-A164-CFAC3C149014}" type="presParOf" srcId="{DCE56CCF-E4EA-421E-875B-E3BB75A54B18}" destId="{925ACD21-15E3-4216-B89C-FBCEF8C332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EDBDD8-ED50-411B-B973-7ABC5CC64F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05D53-692E-49AB-9554-BC540D357927}">
      <dgm:prSet custT="1"/>
      <dgm:spPr/>
      <dgm:t>
        <a:bodyPr/>
        <a:lstStyle/>
        <a:p>
          <a:pPr rtl="0"/>
          <a:r>
            <a:rPr lang="en-US" sz="2400" b="1" dirty="0" smtClean="0"/>
            <a:t>OBJECTIVE</a:t>
          </a:r>
          <a:r>
            <a:rPr lang="en-US" sz="1700" dirty="0" smtClean="0"/>
            <a:t>:</a:t>
          </a:r>
        </a:p>
        <a:p>
          <a:pPr rtl="0"/>
          <a:r>
            <a:rPr lang="en-US" sz="1700" dirty="0" smtClean="0"/>
            <a:t>1. TO WORK FOR HYBRID INTRUSION DETECTION METHOD</a:t>
          </a:r>
        </a:p>
        <a:p>
          <a:pPr rtl="0"/>
          <a:r>
            <a:rPr lang="en-US" sz="1700" dirty="0" smtClean="0"/>
            <a:t>2. EVALUATE THE EFFECTIVENESS OF ALGORITHM</a:t>
          </a:r>
          <a:endParaRPr lang="en-US" sz="1700" dirty="0"/>
        </a:p>
      </dgm:t>
    </dgm:pt>
    <dgm:pt modelId="{ADE6EC65-CA27-421A-BF53-E693D1C425C0}" type="parTrans" cxnId="{1DFE2A49-6EA5-41E6-A046-3E3D34564078}">
      <dgm:prSet/>
      <dgm:spPr/>
      <dgm:t>
        <a:bodyPr/>
        <a:lstStyle/>
        <a:p>
          <a:endParaRPr lang="en-US"/>
        </a:p>
      </dgm:t>
    </dgm:pt>
    <dgm:pt modelId="{CA5CE886-B4BB-4F46-B82D-1199AE32A0FF}" type="sibTrans" cxnId="{1DFE2A49-6EA5-41E6-A046-3E3D34564078}">
      <dgm:prSet/>
      <dgm:spPr/>
      <dgm:t>
        <a:bodyPr/>
        <a:lstStyle/>
        <a:p>
          <a:endParaRPr lang="en-US"/>
        </a:p>
      </dgm:t>
    </dgm:pt>
    <dgm:pt modelId="{7A77A095-0125-4F4D-A5E7-E236BED8C96C}" type="pres">
      <dgm:prSet presAssocID="{33EDBDD8-ED50-411B-B973-7ABC5CC64F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A140B-E877-433A-A0F2-79E674F2D787}" type="pres">
      <dgm:prSet presAssocID="{ECC05D53-692E-49AB-9554-BC540D357927}" presName="parentText" presStyleLbl="node1" presStyleIdx="0" presStyleCnt="1" custScaleY="100126" custLinFactY="-4962" custLinFactNeighborX="131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5AA437-DDDC-422D-B20B-A62A0BD0EE90}" type="presOf" srcId="{ECC05D53-692E-49AB-9554-BC540D357927}" destId="{D21A140B-E877-433A-A0F2-79E674F2D787}" srcOrd="0" destOrd="0" presId="urn:microsoft.com/office/officeart/2005/8/layout/vList2"/>
    <dgm:cxn modelId="{1DFE2A49-6EA5-41E6-A046-3E3D34564078}" srcId="{33EDBDD8-ED50-411B-B973-7ABC5CC64FD1}" destId="{ECC05D53-692E-49AB-9554-BC540D357927}" srcOrd="0" destOrd="0" parTransId="{ADE6EC65-CA27-421A-BF53-E693D1C425C0}" sibTransId="{CA5CE886-B4BB-4F46-B82D-1199AE32A0FF}"/>
    <dgm:cxn modelId="{F16C0C6D-3550-490E-B020-5A8F41325505}" type="presOf" srcId="{33EDBDD8-ED50-411B-B973-7ABC5CC64FD1}" destId="{7A77A095-0125-4F4D-A5E7-E236BED8C96C}" srcOrd="0" destOrd="0" presId="urn:microsoft.com/office/officeart/2005/8/layout/vList2"/>
    <dgm:cxn modelId="{F9D7D0C8-5597-4753-AA96-99850E51D09C}" type="presParOf" srcId="{7A77A095-0125-4F4D-A5E7-E236BED8C96C}" destId="{D21A140B-E877-433A-A0F2-79E674F2D7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8606B66-8133-46D4-91B1-E6942A5DA8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DECE5C-D640-4861-9AA7-71D4EA733946}">
      <dgm:prSet/>
      <dgm:spPr/>
      <dgm:t>
        <a:bodyPr/>
        <a:lstStyle/>
        <a:p>
          <a:pPr rtl="0"/>
          <a:r>
            <a:rPr lang="en-US" dirty="0" smtClean="0"/>
            <a:t>RESEARCH METHODOLOGY</a:t>
          </a:r>
          <a:endParaRPr lang="en-US" dirty="0"/>
        </a:p>
      </dgm:t>
    </dgm:pt>
    <dgm:pt modelId="{7F412A5C-4A55-4421-8FD5-14291D81DA2C}" type="parTrans" cxnId="{F5EC272B-DADC-44FD-8EF0-746933CFB623}">
      <dgm:prSet/>
      <dgm:spPr/>
      <dgm:t>
        <a:bodyPr/>
        <a:lstStyle/>
        <a:p>
          <a:endParaRPr lang="en-US"/>
        </a:p>
      </dgm:t>
    </dgm:pt>
    <dgm:pt modelId="{932222A3-DEB5-487C-AC8F-94BDEFB262C0}" type="sibTrans" cxnId="{F5EC272B-DADC-44FD-8EF0-746933CFB623}">
      <dgm:prSet/>
      <dgm:spPr/>
      <dgm:t>
        <a:bodyPr/>
        <a:lstStyle/>
        <a:p>
          <a:endParaRPr lang="en-US"/>
        </a:p>
      </dgm:t>
    </dgm:pt>
    <dgm:pt modelId="{D3783FC6-6F23-45CC-B469-698093AF2660}" type="pres">
      <dgm:prSet presAssocID="{78606B66-8133-46D4-91B1-E6942A5DA8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8AD534-017F-4CDB-8DAD-26D4ED621F70}" type="pres">
      <dgm:prSet presAssocID="{95DECE5C-D640-4861-9AA7-71D4EA733946}" presName="parentText" presStyleLbl="node1" presStyleIdx="0" presStyleCnt="1" custLinFactNeighborX="-59449" custLinFactNeighborY="34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3BD6D4-F44B-465A-AC35-986A88575D36}" type="presOf" srcId="{95DECE5C-D640-4861-9AA7-71D4EA733946}" destId="{648AD534-017F-4CDB-8DAD-26D4ED621F70}" srcOrd="0" destOrd="0" presId="urn:microsoft.com/office/officeart/2005/8/layout/vList2"/>
    <dgm:cxn modelId="{FEEA3EE6-DE7E-4D41-8B9C-FB28841EECA2}" type="presOf" srcId="{78606B66-8133-46D4-91B1-E6942A5DA88A}" destId="{D3783FC6-6F23-45CC-B469-698093AF2660}" srcOrd="0" destOrd="0" presId="urn:microsoft.com/office/officeart/2005/8/layout/vList2"/>
    <dgm:cxn modelId="{F5EC272B-DADC-44FD-8EF0-746933CFB623}" srcId="{78606B66-8133-46D4-91B1-E6942A5DA88A}" destId="{95DECE5C-D640-4861-9AA7-71D4EA733946}" srcOrd="0" destOrd="0" parTransId="{7F412A5C-4A55-4421-8FD5-14291D81DA2C}" sibTransId="{932222A3-DEB5-487C-AC8F-94BDEFB262C0}"/>
    <dgm:cxn modelId="{4FB987A9-C992-42B8-A212-AEE2258A0B72}" type="presParOf" srcId="{D3783FC6-6F23-45CC-B469-698093AF2660}" destId="{648AD534-017F-4CDB-8DAD-26D4ED621F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677D835-DA23-4184-A548-26EA464BAD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3974A8-18E9-4A42-A645-760BEDF76AA1}">
      <dgm:prSet/>
      <dgm:spPr/>
      <dgm:t>
        <a:bodyPr/>
        <a:lstStyle/>
        <a:p>
          <a:pPr rtl="0"/>
          <a:r>
            <a:rPr lang="en-US" smtClean="0"/>
            <a:t>DATA SET</a:t>
          </a:r>
          <a:endParaRPr lang="en-US"/>
        </a:p>
      </dgm:t>
    </dgm:pt>
    <dgm:pt modelId="{75760C5D-2446-41BF-8A21-77DD06B0841F}" type="parTrans" cxnId="{C252FE3F-EA71-4C77-90F9-32D4572D2F18}">
      <dgm:prSet/>
      <dgm:spPr/>
      <dgm:t>
        <a:bodyPr/>
        <a:lstStyle/>
        <a:p>
          <a:endParaRPr lang="en-US"/>
        </a:p>
      </dgm:t>
    </dgm:pt>
    <dgm:pt modelId="{F753E9B1-38D2-4414-B3E7-0BC2BBE45CAD}" type="sibTrans" cxnId="{C252FE3F-EA71-4C77-90F9-32D4572D2F18}">
      <dgm:prSet/>
      <dgm:spPr/>
      <dgm:t>
        <a:bodyPr/>
        <a:lstStyle/>
        <a:p>
          <a:endParaRPr lang="en-US"/>
        </a:p>
      </dgm:t>
    </dgm:pt>
    <dgm:pt modelId="{F43F298C-D2F9-42FD-9271-6E66349989F4}" type="pres">
      <dgm:prSet presAssocID="{E677D835-DA23-4184-A548-26EA464BAD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369BF5-E2EC-44E5-BD88-65066CFF9FED}" type="pres">
      <dgm:prSet presAssocID="{A73974A8-18E9-4A42-A645-760BEDF76AA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CB4558-79BB-4B1B-9FBF-71B0E1E614EA}" type="presOf" srcId="{E677D835-DA23-4184-A548-26EA464BADEB}" destId="{F43F298C-D2F9-42FD-9271-6E66349989F4}" srcOrd="0" destOrd="0" presId="urn:microsoft.com/office/officeart/2005/8/layout/vList2"/>
    <dgm:cxn modelId="{C252FE3F-EA71-4C77-90F9-32D4572D2F18}" srcId="{E677D835-DA23-4184-A548-26EA464BADEB}" destId="{A73974A8-18E9-4A42-A645-760BEDF76AA1}" srcOrd="0" destOrd="0" parTransId="{75760C5D-2446-41BF-8A21-77DD06B0841F}" sibTransId="{F753E9B1-38D2-4414-B3E7-0BC2BBE45CAD}"/>
    <dgm:cxn modelId="{02C584F1-C2F4-4025-B255-C50153E5E159}" type="presOf" srcId="{A73974A8-18E9-4A42-A645-760BEDF76AA1}" destId="{36369BF5-E2EC-44E5-BD88-65066CFF9FED}" srcOrd="0" destOrd="0" presId="urn:microsoft.com/office/officeart/2005/8/layout/vList2"/>
    <dgm:cxn modelId="{C2416055-95FF-42F0-8BB6-F6776B6A15BA}" type="presParOf" srcId="{F43F298C-D2F9-42FD-9271-6E66349989F4}" destId="{36369BF5-E2EC-44E5-BD88-65066CFF9FE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13F7DBA-DBAB-4D1F-93A2-AED7B0112F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688BE-A090-4EC2-A161-1FAD21439F5F}">
      <dgm:prSet/>
      <dgm:spPr/>
      <dgm:t>
        <a:bodyPr/>
        <a:lstStyle/>
        <a:p>
          <a:pPr rtl="0"/>
          <a:r>
            <a:rPr lang="en-US" b="1" dirty="0" smtClean="0"/>
            <a:t>ALGORITHM USED</a:t>
          </a:r>
          <a:endParaRPr lang="en-US" dirty="0"/>
        </a:p>
      </dgm:t>
    </dgm:pt>
    <dgm:pt modelId="{C7BE542A-5E1B-4906-904C-80BE58EE408B}" type="parTrans" cxnId="{07B37978-3E9B-4335-9C24-A1F66C5A9366}">
      <dgm:prSet/>
      <dgm:spPr/>
      <dgm:t>
        <a:bodyPr/>
        <a:lstStyle/>
        <a:p>
          <a:endParaRPr lang="en-US"/>
        </a:p>
      </dgm:t>
    </dgm:pt>
    <dgm:pt modelId="{9BC15C87-AC96-41F8-9E2D-D3A3675EE5F1}" type="sibTrans" cxnId="{07B37978-3E9B-4335-9C24-A1F66C5A9366}">
      <dgm:prSet/>
      <dgm:spPr/>
      <dgm:t>
        <a:bodyPr/>
        <a:lstStyle/>
        <a:p>
          <a:endParaRPr lang="en-US"/>
        </a:p>
      </dgm:t>
    </dgm:pt>
    <dgm:pt modelId="{476EDB6A-0E24-4507-9290-04466D85A879}" type="pres">
      <dgm:prSet presAssocID="{113F7DBA-DBAB-4D1F-93A2-AED7B0112F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DDC401-BAE4-438F-BE39-E0E13916ED47}" type="pres">
      <dgm:prSet presAssocID="{4C3688BE-A090-4EC2-A161-1FAD21439F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61539D-FA32-4812-A1D2-127B0C4044BA}" type="presOf" srcId="{4C3688BE-A090-4EC2-A161-1FAD21439F5F}" destId="{9DDDC401-BAE4-438F-BE39-E0E13916ED47}" srcOrd="0" destOrd="0" presId="urn:microsoft.com/office/officeart/2005/8/layout/vList2"/>
    <dgm:cxn modelId="{E410E755-AAD2-42ED-AC1B-18A3F40C50CF}" type="presOf" srcId="{113F7DBA-DBAB-4D1F-93A2-AED7B0112F93}" destId="{476EDB6A-0E24-4507-9290-04466D85A879}" srcOrd="0" destOrd="0" presId="urn:microsoft.com/office/officeart/2005/8/layout/vList2"/>
    <dgm:cxn modelId="{07B37978-3E9B-4335-9C24-A1F66C5A9366}" srcId="{113F7DBA-DBAB-4D1F-93A2-AED7B0112F93}" destId="{4C3688BE-A090-4EC2-A161-1FAD21439F5F}" srcOrd="0" destOrd="0" parTransId="{C7BE542A-5E1B-4906-904C-80BE58EE408B}" sibTransId="{9BC15C87-AC96-41F8-9E2D-D3A3675EE5F1}"/>
    <dgm:cxn modelId="{FE98F501-B9CB-45E3-B8D8-F65CCF41DA18}" type="presParOf" srcId="{476EDB6A-0E24-4507-9290-04466D85A879}" destId="{9DDDC401-BAE4-438F-BE39-E0E13916ED4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397436-AE0A-4EE5-92E2-DBBE4B687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6D3E1B-DB40-4526-9C1D-2DEC6B547EB0}">
      <dgm:prSet/>
      <dgm:spPr/>
      <dgm:t>
        <a:bodyPr/>
        <a:lstStyle/>
        <a:p>
          <a:pPr rtl="0"/>
          <a:r>
            <a:rPr lang="en-US" b="1" smtClean="0"/>
            <a:t>TOOLS USED</a:t>
          </a:r>
          <a:endParaRPr lang="en-US"/>
        </a:p>
      </dgm:t>
    </dgm:pt>
    <dgm:pt modelId="{18B0DF70-010A-49B6-AF44-BC158931366E}" type="parTrans" cxnId="{EB3D0CB3-A715-411F-9BAE-AD2595835AE4}">
      <dgm:prSet/>
      <dgm:spPr/>
      <dgm:t>
        <a:bodyPr/>
        <a:lstStyle/>
        <a:p>
          <a:endParaRPr lang="en-US"/>
        </a:p>
      </dgm:t>
    </dgm:pt>
    <dgm:pt modelId="{2CE58D86-7863-4789-978A-EE091F8F190B}" type="sibTrans" cxnId="{EB3D0CB3-A715-411F-9BAE-AD2595835AE4}">
      <dgm:prSet/>
      <dgm:spPr/>
      <dgm:t>
        <a:bodyPr/>
        <a:lstStyle/>
        <a:p>
          <a:endParaRPr lang="en-US"/>
        </a:p>
      </dgm:t>
    </dgm:pt>
    <dgm:pt modelId="{060AFC4A-DD97-4205-BD9C-4211BDE7B90A}" type="pres">
      <dgm:prSet presAssocID="{A8397436-AE0A-4EE5-92E2-DBBE4B687B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AC0E3-A7D0-413C-97E9-3AAB20F40F33}" type="pres">
      <dgm:prSet presAssocID="{1C6D3E1B-DB40-4526-9C1D-2DEC6B547EB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A042B-E9B1-412D-BFD8-CD4BD884A230}" type="presOf" srcId="{1C6D3E1B-DB40-4526-9C1D-2DEC6B547EB0}" destId="{322AC0E3-A7D0-413C-97E9-3AAB20F40F33}" srcOrd="0" destOrd="0" presId="urn:microsoft.com/office/officeart/2005/8/layout/vList2"/>
    <dgm:cxn modelId="{EB3D0CB3-A715-411F-9BAE-AD2595835AE4}" srcId="{A8397436-AE0A-4EE5-92E2-DBBE4B687BB7}" destId="{1C6D3E1B-DB40-4526-9C1D-2DEC6B547EB0}" srcOrd="0" destOrd="0" parTransId="{18B0DF70-010A-49B6-AF44-BC158931366E}" sibTransId="{2CE58D86-7863-4789-978A-EE091F8F190B}"/>
    <dgm:cxn modelId="{86CA17D0-551C-45A0-A255-996BF601A5E9}" type="presOf" srcId="{A8397436-AE0A-4EE5-92E2-DBBE4B687BB7}" destId="{060AFC4A-DD97-4205-BD9C-4211BDE7B90A}" srcOrd="0" destOrd="0" presId="urn:microsoft.com/office/officeart/2005/8/layout/vList2"/>
    <dgm:cxn modelId="{70BDA338-40C0-4DD9-9440-653946BB1592}" type="presParOf" srcId="{060AFC4A-DD97-4205-BD9C-4211BDE7B90A}" destId="{322AC0E3-A7D0-413C-97E9-3AAB20F40F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49D1D8-F73E-4AF6-8483-F5952D87F3F3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56915-1BC8-4110-BEC7-0F5286F845E9}">
      <dgm:prSet/>
      <dgm:spPr/>
      <dgm:t>
        <a:bodyPr/>
        <a:lstStyle/>
        <a:p>
          <a:pPr rtl="0"/>
          <a:r>
            <a:rPr lang="en-US" b="1" smtClean="0"/>
            <a:t>Hardware:</a:t>
          </a:r>
          <a:endParaRPr lang="en-US"/>
        </a:p>
      </dgm:t>
    </dgm:pt>
    <dgm:pt modelId="{E9AAA00B-C64E-46F8-910C-EAB4F265FAB2}" type="parTrans" cxnId="{41C158A5-A77A-4ADF-8714-C52C2B510EE6}">
      <dgm:prSet/>
      <dgm:spPr/>
      <dgm:t>
        <a:bodyPr/>
        <a:lstStyle/>
        <a:p>
          <a:endParaRPr lang="en-US"/>
        </a:p>
      </dgm:t>
    </dgm:pt>
    <dgm:pt modelId="{14106D94-DC2E-4A75-8A9A-DD73974C2154}" type="sibTrans" cxnId="{41C158A5-A77A-4ADF-8714-C52C2B510EE6}">
      <dgm:prSet/>
      <dgm:spPr/>
      <dgm:t>
        <a:bodyPr/>
        <a:lstStyle/>
        <a:p>
          <a:endParaRPr lang="en-US"/>
        </a:p>
      </dgm:t>
    </dgm:pt>
    <dgm:pt modelId="{C313489A-D4DA-41AC-A239-BCDBF435E8E4}">
      <dgm:prSet/>
      <dgm:spPr/>
      <dgm:t>
        <a:bodyPr/>
        <a:lstStyle/>
        <a:p>
          <a:pPr rtl="0"/>
          <a:r>
            <a:rPr lang="en-US" b="1" smtClean="0"/>
            <a:t>PGPA</a:t>
          </a:r>
          <a:endParaRPr lang="en-US"/>
        </a:p>
      </dgm:t>
    </dgm:pt>
    <dgm:pt modelId="{CF1F5352-475E-41E5-BC1F-32D3E49DC8A4}" type="parTrans" cxnId="{6C9D7DB2-B6F9-4160-A1AA-4AB70D6981E1}">
      <dgm:prSet/>
      <dgm:spPr/>
      <dgm:t>
        <a:bodyPr/>
        <a:lstStyle/>
        <a:p>
          <a:endParaRPr lang="en-US"/>
        </a:p>
      </dgm:t>
    </dgm:pt>
    <dgm:pt modelId="{34E240DC-A2FD-42F6-9E37-D903016B44EB}" type="sibTrans" cxnId="{6C9D7DB2-B6F9-4160-A1AA-4AB70D6981E1}">
      <dgm:prSet/>
      <dgm:spPr/>
      <dgm:t>
        <a:bodyPr/>
        <a:lstStyle/>
        <a:p>
          <a:endParaRPr lang="en-US"/>
        </a:p>
      </dgm:t>
    </dgm:pt>
    <dgm:pt modelId="{4A01AC8F-03A7-4751-92A3-DF1CA79E739B}">
      <dgm:prSet/>
      <dgm:spPr/>
      <dgm:t>
        <a:bodyPr/>
        <a:lstStyle/>
        <a:p>
          <a:pPr rtl="0"/>
          <a:r>
            <a:rPr lang="en-US" b="1" smtClean="0"/>
            <a:t>SOFTWARE:</a:t>
          </a:r>
          <a:endParaRPr lang="en-US"/>
        </a:p>
      </dgm:t>
    </dgm:pt>
    <dgm:pt modelId="{0392EFEF-DBE8-43C7-9877-F58E41154ED4}" type="parTrans" cxnId="{F6F7DE35-5ECA-40CD-B1AA-481BD1A0DDE7}">
      <dgm:prSet/>
      <dgm:spPr/>
      <dgm:t>
        <a:bodyPr/>
        <a:lstStyle/>
        <a:p>
          <a:endParaRPr lang="en-US"/>
        </a:p>
      </dgm:t>
    </dgm:pt>
    <dgm:pt modelId="{7D651A9A-C35A-4964-A962-A79CBBE81D5E}" type="sibTrans" cxnId="{F6F7DE35-5ECA-40CD-B1AA-481BD1A0DDE7}">
      <dgm:prSet/>
      <dgm:spPr/>
      <dgm:t>
        <a:bodyPr/>
        <a:lstStyle/>
        <a:p>
          <a:endParaRPr lang="en-US"/>
        </a:p>
      </dgm:t>
    </dgm:pt>
    <dgm:pt modelId="{D629DC73-66D9-4906-9FF4-1B8F944945C5}">
      <dgm:prSet/>
      <dgm:spPr/>
      <dgm:t>
        <a:bodyPr/>
        <a:lstStyle/>
        <a:p>
          <a:pPr rtl="0"/>
          <a:r>
            <a:rPr lang="en-US" b="1" dirty="0" smtClean="0"/>
            <a:t>USE OF AI(ML)</a:t>
          </a:r>
          <a:endParaRPr lang="en-US" dirty="0"/>
        </a:p>
      </dgm:t>
    </dgm:pt>
    <dgm:pt modelId="{BAFF8BDE-BF01-4953-9A76-09F34B465610}" type="parTrans" cxnId="{5E2C4737-F1D5-45E4-B26A-14AC9806352D}">
      <dgm:prSet/>
      <dgm:spPr/>
      <dgm:t>
        <a:bodyPr/>
        <a:lstStyle/>
        <a:p>
          <a:endParaRPr lang="en-US"/>
        </a:p>
      </dgm:t>
    </dgm:pt>
    <dgm:pt modelId="{1116B53F-02C2-4844-BD84-19AF67638943}" type="sibTrans" cxnId="{5E2C4737-F1D5-45E4-B26A-14AC9806352D}">
      <dgm:prSet/>
      <dgm:spPr/>
      <dgm:t>
        <a:bodyPr/>
        <a:lstStyle/>
        <a:p>
          <a:endParaRPr lang="en-US"/>
        </a:p>
      </dgm:t>
    </dgm:pt>
    <dgm:pt modelId="{8A6F4B67-50E7-4B3B-81EA-6042CA9BA1CF}">
      <dgm:prSet/>
      <dgm:spPr/>
      <dgm:t>
        <a:bodyPr/>
        <a:lstStyle/>
        <a:p>
          <a:pPr rtl="0"/>
          <a:r>
            <a:rPr lang="en-US" b="1" smtClean="0"/>
            <a:t>Snort 3</a:t>
          </a:r>
          <a:endParaRPr lang="en-US"/>
        </a:p>
      </dgm:t>
    </dgm:pt>
    <dgm:pt modelId="{35AE4E00-1752-4C50-A265-4814983DB23A}" type="parTrans" cxnId="{808975ED-F73E-407A-9C64-ACBF393AE83B}">
      <dgm:prSet/>
      <dgm:spPr/>
      <dgm:t>
        <a:bodyPr/>
        <a:lstStyle/>
        <a:p>
          <a:endParaRPr lang="en-US"/>
        </a:p>
      </dgm:t>
    </dgm:pt>
    <dgm:pt modelId="{011E4533-7D3C-406F-A37F-B1F774190E7D}" type="sibTrans" cxnId="{808975ED-F73E-407A-9C64-ACBF393AE83B}">
      <dgm:prSet/>
      <dgm:spPr/>
      <dgm:t>
        <a:bodyPr/>
        <a:lstStyle/>
        <a:p>
          <a:endParaRPr lang="en-US"/>
        </a:p>
      </dgm:t>
    </dgm:pt>
    <dgm:pt modelId="{2E616C42-96AC-46C7-9185-CCA8856B8677}">
      <dgm:prSet/>
      <dgm:spPr/>
      <dgm:t>
        <a:bodyPr/>
        <a:lstStyle/>
        <a:p>
          <a:pPr rtl="0"/>
          <a:r>
            <a:rPr lang="en-US" b="1" smtClean="0"/>
            <a:t>SURICATA</a:t>
          </a:r>
          <a:endParaRPr lang="en-US"/>
        </a:p>
      </dgm:t>
    </dgm:pt>
    <dgm:pt modelId="{EB8A6B21-8CF0-4741-B9F1-A3B057BED3B2}" type="parTrans" cxnId="{03977570-CB58-42FB-8916-4A575B5C5EF8}">
      <dgm:prSet/>
      <dgm:spPr/>
      <dgm:t>
        <a:bodyPr/>
        <a:lstStyle/>
        <a:p>
          <a:endParaRPr lang="en-US"/>
        </a:p>
      </dgm:t>
    </dgm:pt>
    <dgm:pt modelId="{D0BF4653-DA1A-4DF8-AF77-986B2F92437E}" type="sibTrans" cxnId="{03977570-CB58-42FB-8916-4A575B5C5EF8}">
      <dgm:prSet/>
      <dgm:spPr/>
      <dgm:t>
        <a:bodyPr/>
        <a:lstStyle/>
        <a:p>
          <a:endParaRPr lang="en-US"/>
        </a:p>
      </dgm:t>
    </dgm:pt>
    <dgm:pt modelId="{62504A1F-6F8B-473F-9858-D73A5EDA70EA}">
      <dgm:prSet/>
      <dgm:spPr/>
      <dgm:t>
        <a:bodyPr/>
        <a:lstStyle/>
        <a:p>
          <a:pPr rtl="0"/>
          <a:endParaRPr lang="en-US"/>
        </a:p>
      </dgm:t>
    </dgm:pt>
    <dgm:pt modelId="{E3D6F283-2BDD-4B91-86DB-1BD87B115342}" type="parTrans" cxnId="{0D564F20-2E31-4316-82F4-155B56B814A8}">
      <dgm:prSet/>
      <dgm:spPr/>
      <dgm:t>
        <a:bodyPr/>
        <a:lstStyle/>
        <a:p>
          <a:endParaRPr lang="en-US"/>
        </a:p>
      </dgm:t>
    </dgm:pt>
    <dgm:pt modelId="{F31EF391-ABAF-45C4-954C-C6ED288150D4}" type="sibTrans" cxnId="{0D564F20-2E31-4316-82F4-155B56B814A8}">
      <dgm:prSet/>
      <dgm:spPr/>
      <dgm:t>
        <a:bodyPr/>
        <a:lstStyle/>
        <a:p>
          <a:endParaRPr lang="en-US"/>
        </a:p>
      </dgm:t>
    </dgm:pt>
    <dgm:pt modelId="{DAD376D0-6AA1-4AB1-9933-3E86D9ADC010}" type="pres">
      <dgm:prSet presAssocID="{1449D1D8-F73E-4AF6-8483-F5952D87F3F3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EE9CAC-7796-4F55-9E94-5FE2D11E76FA}" type="pres">
      <dgm:prSet presAssocID="{A0A56915-1BC8-4110-BEC7-0F5286F845E9}" presName="circle1" presStyleLbl="lnNode1" presStyleIdx="0" presStyleCnt="4"/>
      <dgm:spPr/>
    </dgm:pt>
    <dgm:pt modelId="{F9CA68B3-5827-4D5E-93FC-6E7E8C0872BF}" type="pres">
      <dgm:prSet presAssocID="{A0A56915-1BC8-4110-BEC7-0F5286F845E9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EE0F7-E138-499A-BCBD-026644B4A344}" type="pres">
      <dgm:prSet presAssocID="{A0A56915-1BC8-4110-BEC7-0F5286F845E9}" presName="line1" presStyleLbl="callout" presStyleIdx="0" presStyleCnt="8"/>
      <dgm:spPr/>
    </dgm:pt>
    <dgm:pt modelId="{56EA41EE-075A-49B1-A60B-0F6DE0FE9F13}" type="pres">
      <dgm:prSet presAssocID="{A0A56915-1BC8-4110-BEC7-0F5286F845E9}" presName="d1" presStyleLbl="callout" presStyleIdx="1" presStyleCnt="8"/>
      <dgm:spPr/>
    </dgm:pt>
    <dgm:pt modelId="{FB6708B4-2858-45ED-9D03-EFFDBA7A3134}" type="pres">
      <dgm:prSet presAssocID="{C313489A-D4DA-41AC-A239-BCDBF435E8E4}" presName="circle2" presStyleLbl="lnNode1" presStyleIdx="1" presStyleCnt="4"/>
      <dgm:spPr/>
    </dgm:pt>
    <dgm:pt modelId="{F6FA5EF1-1806-4C5B-AE3C-8F7B81CA5026}" type="pres">
      <dgm:prSet presAssocID="{C313489A-D4DA-41AC-A239-BCDBF435E8E4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971B7-C2E7-4AC2-9B13-1F12DCC05DCD}" type="pres">
      <dgm:prSet presAssocID="{C313489A-D4DA-41AC-A239-BCDBF435E8E4}" presName="line2" presStyleLbl="callout" presStyleIdx="2" presStyleCnt="8"/>
      <dgm:spPr/>
    </dgm:pt>
    <dgm:pt modelId="{2801D878-575E-4C73-9216-881D86BC435D}" type="pres">
      <dgm:prSet presAssocID="{C313489A-D4DA-41AC-A239-BCDBF435E8E4}" presName="d2" presStyleLbl="callout" presStyleIdx="3" presStyleCnt="8"/>
      <dgm:spPr/>
    </dgm:pt>
    <dgm:pt modelId="{F3871BBE-6981-4600-B66C-67746875F5D0}" type="pres">
      <dgm:prSet presAssocID="{4A01AC8F-03A7-4751-92A3-DF1CA79E739B}" presName="circle3" presStyleLbl="lnNode1" presStyleIdx="2" presStyleCnt="4"/>
      <dgm:spPr/>
    </dgm:pt>
    <dgm:pt modelId="{59BF2F29-E953-4B94-BFFC-B1F70A37349D}" type="pres">
      <dgm:prSet presAssocID="{4A01AC8F-03A7-4751-92A3-DF1CA79E739B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2E745-F9DF-4D4A-B84C-8F839A9EB5E8}" type="pres">
      <dgm:prSet presAssocID="{4A01AC8F-03A7-4751-92A3-DF1CA79E739B}" presName="line3" presStyleLbl="callout" presStyleIdx="4" presStyleCnt="8"/>
      <dgm:spPr/>
    </dgm:pt>
    <dgm:pt modelId="{3C32B3D0-23C1-44E2-84E4-3C8E5A1ADB9B}" type="pres">
      <dgm:prSet presAssocID="{4A01AC8F-03A7-4751-92A3-DF1CA79E739B}" presName="d3" presStyleLbl="callout" presStyleIdx="5" presStyleCnt="8"/>
      <dgm:spPr/>
    </dgm:pt>
    <dgm:pt modelId="{2BB6322E-8E73-496C-8570-D0AE012611A4}" type="pres">
      <dgm:prSet presAssocID="{62504A1F-6F8B-473F-9858-D73A5EDA70EA}" presName="circle4" presStyleLbl="lnNode1" presStyleIdx="3" presStyleCnt="4"/>
      <dgm:spPr/>
    </dgm:pt>
    <dgm:pt modelId="{7574119B-7AE7-4EDB-917E-EE24ABA1E659}" type="pres">
      <dgm:prSet presAssocID="{62504A1F-6F8B-473F-9858-D73A5EDA70EA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8380F-FCBD-4917-AFEC-8CF94F3CBB78}" type="pres">
      <dgm:prSet presAssocID="{62504A1F-6F8B-473F-9858-D73A5EDA70EA}" presName="line4" presStyleLbl="callout" presStyleIdx="6" presStyleCnt="8"/>
      <dgm:spPr/>
    </dgm:pt>
    <dgm:pt modelId="{D710CE3A-3E9D-416A-9CD0-888A97F37EB7}" type="pres">
      <dgm:prSet presAssocID="{62504A1F-6F8B-473F-9858-D73A5EDA70EA}" presName="d4" presStyleLbl="callout" presStyleIdx="7" presStyleCnt="8"/>
      <dgm:spPr/>
    </dgm:pt>
  </dgm:ptLst>
  <dgm:cxnLst>
    <dgm:cxn modelId="{808975ED-F73E-407A-9C64-ACBF393AE83B}" srcId="{4A01AC8F-03A7-4751-92A3-DF1CA79E739B}" destId="{8A6F4B67-50E7-4B3B-81EA-6042CA9BA1CF}" srcOrd="1" destOrd="0" parTransId="{35AE4E00-1752-4C50-A265-4814983DB23A}" sibTransId="{011E4533-7D3C-406F-A37F-B1F774190E7D}"/>
    <dgm:cxn modelId="{44E6DDF1-E0FB-4E97-96D3-5DBCF2A68A13}" type="presOf" srcId="{C313489A-D4DA-41AC-A239-BCDBF435E8E4}" destId="{F6FA5EF1-1806-4C5B-AE3C-8F7B81CA5026}" srcOrd="0" destOrd="0" presId="urn:microsoft.com/office/officeart/2005/8/layout/target1"/>
    <dgm:cxn modelId="{F6F7DE35-5ECA-40CD-B1AA-481BD1A0DDE7}" srcId="{1449D1D8-F73E-4AF6-8483-F5952D87F3F3}" destId="{4A01AC8F-03A7-4751-92A3-DF1CA79E739B}" srcOrd="2" destOrd="0" parTransId="{0392EFEF-DBE8-43C7-9877-F58E41154ED4}" sibTransId="{7D651A9A-C35A-4964-A962-A79CBBE81D5E}"/>
    <dgm:cxn modelId="{E1DB5FE7-ED1D-4D91-B675-0AB586F95215}" type="presOf" srcId="{62504A1F-6F8B-473F-9858-D73A5EDA70EA}" destId="{7574119B-7AE7-4EDB-917E-EE24ABA1E659}" srcOrd="0" destOrd="0" presId="urn:microsoft.com/office/officeart/2005/8/layout/target1"/>
    <dgm:cxn modelId="{5E2C4737-F1D5-45E4-B26A-14AC9806352D}" srcId="{4A01AC8F-03A7-4751-92A3-DF1CA79E739B}" destId="{D629DC73-66D9-4906-9FF4-1B8F944945C5}" srcOrd="0" destOrd="0" parTransId="{BAFF8BDE-BF01-4953-9A76-09F34B465610}" sibTransId="{1116B53F-02C2-4844-BD84-19AF67638943}"/>
    <dgm:cxn modelId="{41C158A5-A77A-4ADF-8714-C52C2B510EE6}" srcId="{1449D1D8-F73E-4AF6-8483-F5952D87F3F3}" destId="{A0A56915-1BC8-4110-BEC7-0F5286F845E9}" srcOrd="0" destOrd="0" parTransId="{E9AAA00B-C64E-46F8-910C-EAB4F265FAB2}" sibTransId="{14106D94-DC2E-4A75-8A9A-DD73974C2154}"/>
    <dgm:cxn modelId="{15388C4F-89B2-4A6F-B709-01CCA41C414A}" type="presOf" srcId="{4A01AC8F-03A7-4751-92A3-DF1CA79E739B}" destId="{59BF2F29-E953-4B94-BFFC-B1F70A37349D}" srcOrd="0" destOrd="0" presId="urn:microsoft.com/office/officeart/2005/8/layout/target1"/>
    <dgm:cxn modelId="{0D564F20-2E31-4316-82F4-155B56B814A8}" srcId="{1449D1D8-F73E-4AF6-8483-F5952D87F3F3}" destId="{62504A1F-6F8B-473F-9858-D73A5EDA70EA}" srcOrd="3" destOrd="0" parTransId="{E3D6F283-2BDD-4B91-86DB-1BD87B115342}" sibTransId="{F31EF391-ABAF-45C4-954C-C6ED288150D4}"/>
    <dgm:cxn modelId="{03977570-CB58-42FB-8916-4A575B5C5EF8}" srcId="{4A01AC8F-03A7-4751-92A3-DF1CA79E739B}" destId="{2E616C42-96AC-46C7-9185-CCA8856B8677}" srcOrd="2" destOrd="0" parTransId="{EB8A6B21-8CF0-4741-B9F1-A3B057BED3B2}" sibTransId="{D0BF4653-DA1A-4DF8-AF77-986B2F92437E}"/>
    <dgm:cxn modelId="{6C9D7DB2-B6F9-4160-A1AA-4AB70D6981E1}" srcId="{1449D1D8-F73E-4AF6-8483-F5952D87F3F3}" destId="{C313489A-D4DA-41AC-A239-BCDBF435E8E4}" srcOrd="1" destOrd="0" parTransId="{CF1F5352-475E-41E5-BC1F-32D3E49DC8A4}" sibTransId="{34E240DC-A2FD-42F6-9E37-D903016B44EB}"/>
    <dgm:cxn modelId="{692DC3B7-5670-4E4C-AC29-AB2A375FB82C}" type="presOf" srcId="{D629DC73-66D9-4906-9FF4-1B8F944945C5}" destId="{59BF2F29-E953-4B94-BFFC-B1F70A37349D}" srcOrd="0" destOrd="1" presId="urn:microsoft.com/office/officeart/2005/8/layout/target1"/>
    <dgm:cxn modelId="{F32DAC7C-C813-4E89-AA09-B8DF38D4F747}" type="presOf" srcId="{2E616C42-96AC-46C7-9185-CCA8856B8677}" destId="{59BF2F29-E953-4B94-BFFC-B1F70A37349D}" srcOrd="0" destOrd="3" presId="urn:microsoft.com/office/officeart/2005/8/layout/target1"/>
    <dgm:cxn modelId="{8DCE1DB8-E9CB-4A76-8C6F-702E548DDECB}" type="presOf" srcId="{A0A56915-1BC8-4110-BEC7-0F5286F845E9}" destId="{F9CA68B3-5827-4D5E-93FC-6E7E8C0872BF}" srcOrd="0" destOrd="0" presId="urn:microsoft.com/office/officeart/2005/8/layout/target1"/>
    <dgm:cxn modelId="{C8EC9B0E-AC47-40A4-B1A7-A24B1FBDDEF9}" type="presOf" srcId="{1449D1D8-F73E-4AF6-8483-F5952D87F3F3}" destId="{DAD376D0-6AA1-4AB1-9933-3E86D9ADC010}" srcOrd="0" destOrd="0" presId="urn:microsoft.com/office/officeart/2005/8/layout/target1"/>
    <dgm:cxn modelId="{E2A922CE-C603-4A31-9C82-FF27B51B3FB0}" type="presOf" srcId="{8A6F4B67-50E7-4B3B-81EA-6042CA9BA1CF}" destId="{59BF2F29-E953-4B94-BFFC-B1F70A37349D}" srcOrd="0" destOrd="2" presId="urn:microsoft.com/office/officeart/2005/8/layout/target1"/>
    <dgm:cxn modelId="{CC4CDE57-2EE1-4548-9A6A-0E4C38430180}" type="presParOf" srcId="{DAD376D0-6AA1-4AB1-9933-3E86D9ADC010}" destId="{19EE9CAC-7796-4F55-9E94-5FE2D11E76FA}" srcOrd="0" destOrd="0" presId="urn:microsoft.com/office/officeart/2005/8/layout/target1"/>
    <dgm:cxn modelId="{D36710B3-4B05-4042-83E7-9877A40410AB}" type="presParOf" srcId="{DAD376D0-6AA1-4AB1-9933-3E86D9ADC010}" destId="{F9CA68B3-5827-4D5E-93FC-6E7E8C0872BF}" srcOrd="1" destOrd="0" presId="urn:microsoft.com/office/officeart/2005/8/layout/target1"/>
    <dgm:cxn modelId="{615C86A1-CB2C-4DAA-9DAC-E588B0C7DF8A}" type="presParOf" srcId="{DAD376D0-6AA1-4AB1-9933-3E86D9ADC010}" destId="{3CAEE0F7-E138-499A-BCBD-026644B4A344}" srcOrd="2" destOrd="0" presId="urn:microsoft.com/office/officeart/2005/8/layout/target1"/>
    <dgm:cxn modelId="{4282FB74-B5B8-4083-ACCE-66F06E690B1B}" type="presParOf" srcId="{DAD376D0-6AA1-4AB1-9933-3E86D9ADC010}" destId="{56EA41EE-075A-49B1-A60B-0F6DE0FE9F13}" srcOrd="3" destOrd="0" presId="urn:microsoft.com/office/officeart/2005/8/layout/target1"/>
    <dgm:cxn modelId="{70CF4973-E600-4A34-9B35-488B671CEB06}" type="presParOf" srcId="{DAD376D0-6AA1-4AB1-9933-3E86D9ADC010}" destId="{FB6708B4-2858-45ED-9D03-EFFDBA7A3134}" srcOrd="4" destOrd="0" presId="urn:microsoft.com/office/officeart/2005/8/layout/target1"/>
    <dgm:cxn modelId="{411B2FFE-AFB9-4D8A-A5D2-FB41A90DC671}" type="presParOf" srcId="{DAD376D0-6AA1-4AB1-9933-3E86D9ADC010}" destId="{F6FA5EF1-1806-4C5B-AE3C-8F7B81CA5026}" srcOrd="5" destOrd="0" presId="urn:microsoft.com/office/officeart/2005/8/layout/target1"/>
    <dgm:cxn modelId="{F536CE83-8A1E-4952-895E-D6F887F85647}" type="presParOf" srcId="{DAD376D0-6AA1-4AB1-9933-3E86D9ADC010}" destId="{CB7971B7-C2E7-4AC2-9B13-1F12DCC05DCD}" srcOrd="6" destOrd="0" presId="urn:microsoft.com/office/officeart/2005/8/layout/target1"/>
    <dgm:cxn modelId="{AF5E9BE6-9EDE-4F33-99B1-A3F7CC993504}" type="presParOf" srcId="{DAD376D0-6AA1-4AB1-9933-3E86D9ADC010}" destId="{2801D878-575E-4C73-9216-881D86BC435D}" srcOrd="7" destOrd="0" presId="urn:microsoft.com/office/officeart/2005/8/layout/target1"/>
    <dgm:cxn modelId="{61463981-1DD4-4023-BD37-A4E468A0F59A}" type="presParOf" srcId="{DAD376D0-6AA1-4AB1-9933-3E86D9ADC010}" destId="{F3871BBE-6981-4600-B66C-67746875F5D0}" srcOrd="8" destOrd="0" presId="urn:microsoft.com/office/officeart/2005/8/layout/target1"/>
    <dgm:cxn modelId="{C3B84575-D33B-403D-B7D0-D45135D5F13C}" type="presParOf" srcId="{DAD376D0-6AA1-4AB1-9933-3E86D9ADC010}" destId="{59BF2F29-E953-4B94-BFFC-B1F70A37349D}" srcOrd="9" destOrd="0" presId="urn:microsoft.com/office/officeart/2005/8/layout/target1"/>
    <dgm:cxn modelId="{2D5CA71D-5CD1-4CAE-AF95-1642CB3F11AF}" type="presParOf" srcId="{DAD376D0-6AA1-4AB1-9933-3E86D9ADC010}" destId="{9032E745-F9DF-4D4A-B84C-8F839A9EB5E8}" srcOrd="10" destOrd="0" presId="urn:microsoft.com/office/officeart/2005/8/layout/target1"/>
    <dgm:cxn modelId="{48EFFF79-6548-4C39-9218-7108784140E0}" type="presParOf" srcId="{DAD376D0-6AA1-4AB1-9933-3E86D9ADC010}" destId="{3C32B3D0-23C1-44E2-84E4-3C8E5A1ADB9B}" srcOrd="11" destOrd="0" presId="urn:microsoft.com/office/officeart/2005/8/layout/target1"/>
    <dgm:cxn modelId="{5F8DA566-7EAC-4999-93D0-0715B462B6FB}" type="presParOf" srcId="{DAD376D0-6AA1-4AB1-9933-3E86D9ADC010}" destId="{2BB6322E-8E73-496C-8570-D0AE012611A4}" srcOrd="12" destOrd="0" presId="urn:microsoft.com/office/officeart/2005/8/layout/target1"/>
    <dgm:cxn modelId="{C9399C7F-8F69-46F9-8288-56C49C74E1D7}" type="presParOf" srcId="{DAD376D0-6AA1-4AB1-9933-3E86D9ADC010}" destId="{7574119B-7AE7-4EDB-917E-EE24ABA1E659}" srcOrd="13" destOrd="0" presId="urn:microsoft.com/office/officeart/2005/8/layout/target1"/>
    <dgm:cxn modelId="{98F04074-7509-4DD7-B98E-44D56E33EEE0}" type="presParOf" srcId="{DAD376D0-6AA1-4AB1-9933-3E86D9ADC010}" destId="{CD68380F-FCBD-4917-AFEC-8CF94F3CBB78}" srcOrd="14" destOrd="0" presId="urn:microsoft.com/office/officeart/2005/8/layout/target1"/>
    <dgm:cxn modelId="{B94F0D80-EF34-4845-99DD-230180C06FEC}" type="presParOf" srcId="{DAD376D0-6AA1-4AB1-9933-3E86D9ADC010}" destId="{D710CE3A-3E9D-416A-9CD0-888A97F37EB7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397436-AE0A-4EE5-92E2-DBBE4B687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D3E1B-DB40-4526-9C1D-2DEC6B547EB0}">
      <dgm:prSet/>
      <dgm:spPr/>
      <dgm:t>
        <a:bodyPr/>
        <a:lstStyle/>
        <a:p>
          <a:pPr rtl="0"/>
          <a:r>
            <a:rPr lang="en-US" dirty="0" smtClean="0"/>
            <a:t>EXECUTION OF IMPLEMENTED WORK </a:t>
          </a:r>
          <a:endParaRPr lang="en-US" dirty="0"/>
        </a:p>
      </dgm:t>
    </dgm:pt>
    <dgm:pt modelId="{18B0DF70-010A-49B6-AF44-BC158931366E}" type="parTrans" cxnId="{EB3D0CB3-A715-411F-9BAE-AD2595835AE4}">
      <dgm:prSet/>
      <dgm:spPr/>
      <dgm:t>
        <a:bodyPr/>
        <a:lstStyle/>
        <a:p>
          <a:endParaRPr lang="en-US"/>
        </a:p>
      </dgm:t>
    </dgm:pt>
    <dgm:pt modelId="{2CE58D86-7863-4789-978A-EE091F8F190B}" type="sibTrans" cxnId="{EB3D0CB3-A715-411F-9BAE-AD2595835AE4}">
      <dgm:prSet/>
      <dgm:spPr/>
      <dgm:t>
        <a:bodyPr/>
        <a:lstStyle/>
        <a:p>
          <a:endParaRPr lang="en-US"/>
        </a:p>
      </dgm:t>
    </dgm:pt>
    <dgm:pt modelId="{060AFC4A-DD97-4205-BD9C-4211BDE7B90A}" type="pres">
      <dgm:prSet presAssocID="{A8397436-AE0A-4EE5-92E2-DBBE4B687B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2AC0E3-A7D0-413C-97E9-3AAB20F40F33}" type="pres">
      <dgm:prSet presAssocID="{1C6D3E1B-DB40-4526-9C1D-2DEC6B547EB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A042B-E9B1-412D-BFD8-CD4BD884A230}" type="presOf" srcId="{1C6D3E1B-DB40-4526-9C1D-2DEC6B547EB0}" destId="{322AC0E3-A7D0-413C-97E9-3AAB20F40F33}" srcOrd="0" destOrd="0" presId="urn:microsoft.com/office/officeart/2005/8/layout/vList2"/>
    <dgm:cxn modelId="{EB3D0CB3-A715-411F-9BAE-AD2595835AE4}" srcId="{A8397436-AE0A-4EE5-92E2-DBBE4B687BB7}" destId="{1C6D3E1B-DB40-4526-9C1D-2DEC6B547EB0}" srcOrd="0" destOrd="0" parTransId="{18B0DF70-010A-49B6-AF44-BC158931366E}" sibTransId="{2CE58D86-7863-4789-978A-EE091F8F190B}"/>
    <dgm:cxn modelId="{86CA17D0-551C-45A0-A255-996BF601A5E9}" type="presOf" srcId="{A8397436-AE0A-4EE5-92E2-DBBE4B687BB7}" destId="{060AFC4A-DD97-4205-BD9C-4211BDE7B90A}" srcOrd="0" destOrd="0" presId="urn:microsoft.com/office/officeart/2005/8/layout/vList2"/>
    <dgm:cxn modelId="{70BDA338-40C0-4DD9-9440-653946BB1592}" type="presParOf" srcId="{060AFC4A-DD97-4205-BD9C-4211BDE7B90A}" destId="{322AC0E3-A7D0-413C-97E9-3AAB20F40F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5E725FA-0906-4B9F-8E32-90692E39FF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3632FF-02CF-4523-B587-22F79A27CAB0}">
      <dgm:prSet custT="1"/>
      <dgm:spPr/>
      <dgm:t>
        <a:bodyPr/>
        <a:lstStyle/>
        <a:p>
          <a:pPr rtl="0"/>
          <a:r>
            <a:rPr lang="en-US" sz="3200" b="1" dirty="0" smtClean="0"/>
            <a:t>CONCLUSION</a:t>
          </a:r>
          <a:endParaRPr lang="en-US" sz="3200" dirty="0"/>
        </a:p>
      </dgm:t>
    </dgm:pt>
    <dgm:pt modelId="{D73DD111-A2D8-4CEA-ACC4-B636E9DFA89F}" type="parTrans" cxnId="{A941913E-DEAD-41A4-8F30-7D36734275BD}">
      <dgm:prSet/>
      <dgm:spPr/>
      <dgm:t>
        <a:bodyPr/>
        <a:lstStyle/>
        <a:p>
          <a:endParaRPr lang="en-US"/>
        </a:p>
      </dgm:t>
    </dgm:pt>
    <dgm:pt modelId="{E106CB85-C420-4E1D-AD5E-87E7ADF9450E}" type="sibTrans" cxnId="{A941913E-DEAD-41A4-8F30-7D36734275BD}">
      <dgm:prSet/>
      <dgm:spPr/>
      <dgm:t>
        <a:bodyPr/>
        <a:lstStyle/>
        <a:p>
          <a:endParaRPr lang="en-US"/>
        </a:p>
      </dgm:t>
    </dgm:pt>
    <dgm:pt modelId="{A9007303-7AFC-4B37-B637-122CE40B9FDD}" type="pres">
      <dgm:prSet presAssocID="{75E725FA-0906-4B9F-8E32-90692E39FF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36611D-6206-48B0-A526-9AA59B228679}" type="pres">
      <dgm:prSet presAssocID="{743632FF-02CF-4523-B587-22F79A27CAB0}" presName="parentText" presStyleLbl="node1" presStyleIdx="0" presStyleCnt="1" custScaleY="1053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41913E-DEAD-41A4-8F30-7D36734275BD}" srcId="{75E725FA-0906-4B9F-8E32-90692E39FF69}" destId="{743632FF-02CF-4523-B587-22F79A27CAB0}" srcOrd="0" destOrd="0" parTransId="{D73DD111-A2D8-4CEA-ACC4-B636E9DFA89F}" sibTransId="{E106CB85-C420-4E1D-AD5E-87E7ADF9450E}"/>
    <dgm:cxn modelId="{3AB04EE9-818C-4202-8BBE-5C443FE85B87}" type="presOf" srcId="{75E725FA-0906-4B9F-8E32-90692E39FF69}" destId="{A9007303-7AFC-4B37-B637-122CE40B9FDD}" srcOrd="0" destOrd="0" presId="urn:microsoft.com/office/officeart/2005/8/layout/vList2"/>
    <dgm:cxn modelId="{71FD3B20-F295-4364-89A6-4723037BA037}" type="presOf" srcId="{743632FF-02CF-4523-B587-22F79A27CAB0}" destId="{3936611D-6206-48B0-A526-9AA59B228679}" srcOrd="0" destOrd="0" presId="urn:microsoft.com/office/officeart/2005/8/layout/vList2"/>
    <dgm:cxn modelId="{99D2A7D0-8B76-41CE-AF5B-3F375DBC146F}" type="presParOf" srcId="{A9007303-7AFC-4B37-B637-122CE40B9FDD}" destId="{3936611D-6206-48B0-A526-9AA59B2286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081E4EC-C7D9-4AAC-8F04-AFB150C751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CFC721-527F-45F6-B1F4-FEF1FA5AD69F}">
      <dgm:prSet custT="1"/>
      <dgm:spPr/>
      <dgm:t>
        <a:bodyPr/>
        <a:lstStyle/>
        <a:p>
          <a:pPr rtl="0"/>
          <a:r>
            <a:rPr lang="en-US" sz="2800" b="1" i="1" dirty="0" smtClean="0"/>
            <a:t>References</a:t>
          </a:r>
          <a:endParaRPr lang="en-US" sz="2800" dirty="0"/>
        </a:p>
      </dgm:t>
    </dgm:pt>
    <dgm:pt modelId="{A443DA19-AFD9-4ED1-A4AB-7C3ABAA51A08}" type="parTrans" cxnId="{562D72B0-C262-4004-9D23-0BB0C5CF195C}">
      <dgm:prSet/>
      <dgm:spPr/>
      <dgm:t>
        <a:bodyPr/>
        <a:lstStyle/>
        <a:p>
          <a:endParaRPr lang="en-US"/>
        </a:p>
      </dgm:t>
    </dgm:pt>
    <dgm:pt modelId="{F394C937-20A0-4D70-A645-DF48117EF4DD}" type="sibTrans" cxnId="{562D72B0-C262-4004-9D23-0BB0C5CF195C}">
      <dgm:prSet/>
      <dgm:spPr/>
      <dgm:t>
        <a:bodyPr/>
        <a:lstStyle/>
        <a:p>
          <a:endParaRPr lang="en-US"/>
        </a:p>
      </dgm:t>
    </dgm:pt>
    <dgm:pt modelId="{A17F4692-F057-4D11-A83E-8C6268F08F54}" type="pres">
      <dgm:prSet presAssocID="{E081E4EC-C7D9-4AAC-8F04-AFB150C751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3C3CBA-5570-4833-B649-A7A6299F3D43}" type="pres">
      <dgm:prSet presAssocID="{2ACFC721-527F-45F6-B1F4-FEF1FA5AD6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2D72B0-C262-4004-9D23-0BB0C5CF195C}" srcId="{E081E4EC-C7D9-4AAC-8F04-AFB150C751E7}" destId="{2ACFC721-527F-45F6-B1F4-FEF1FA5AD69F}" srcOrd="0" destOrd="0" parTransId="{A443DA19-AFD9-4ED1-A4AB-7C3ABAA51A08}" sibTransId="{F394C937-20A0-4D70-A645-DF48117EF4DD}"/>
    <dgm:cxn modelId="{1D7393B9-32C0-4437-9830-5CEE60ECEEEC}" type="presOf" srcId="{2ACFC721-527F-45F6-B1F4-FEF1FA5AD69F}" destId="{7E3C3CBA-5570-4833-B649-A7A6299F3D43}" srcOrd="0" destOrd="0" presId="urn:microsoft.com/office/officeart/2005/8/layout/vList2"/>
    <dgm:cxn modelId="{57020B95-B023-47F5-ACE7-C79DE699887C}" type="presOf" srcId="{E081E4EC-C7D9-4AAC-8F04-AFB150C751E7}" destId="{A17F4692-F057-4D11-A83E-8C6268F08F54}" srcOrd="0" destOrd="0" presId="urn:microsoft.com/office/officeart/2005/8/layout/vList2"/>
    <dgm:cxn modelId="{1ED2AB38-7D15-4D07-9C6D-A16531D15B8E}" type="presParOf" srcId="{A17F4692-F057-4D11-A83E-8C6268F08F54}" destId="{7E3C3CBA-5570-4833-B649-A7A6299F3D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F2F191-FC12-4046-BDCC-43528E6DDD2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C5683-E9F5-4B4B-94F7-58822673B397}">
      <dgm:prSet/>
      <dgm:spPr/>
      <dgm:t>
        <a:bodyPr/>
        <a:lstStyle/>
        <a:p>
          <a:pPr rtl="0"/>
          <a:r>
            <a:rPr lang="en-US" b="1" dirty="0" smtClean="0">
              <a:latin typeface="Arial Rounded MT Bold" panose="020F0704030504030204" pitchFamily="34" charset="0"/>
            </a:rPr>
            <a:t>Thank you</a:t>
          </a:r>
          <a:endParaRPr lang="en-US" dirty="0">
            <a:latin typeface="Arial Rounded MT Bold" panose="020F0704030504030204" pitchFamily="34" charset="0"/>
          </a:endParaRPr>
        </a:p>
      </dgm:t>
    </dgm:pt>
    <dgm:pt modelId="{1085952B-AC00-4B0D-BDED-901F7458F50D}" type="parTrans" cxnId="{12E686BB-8D25-432A-85BF-F424551793B3}">
      <dgm:prSet/>
      <dgm:spPr/>
      <dgm:t>
        <a:bodyPr/>
        <a:lstStyle/>
        <a:p>
          <a:endParaRPr lang="en-US"/>
        </a:p>
      </dgm:t>
    </dgm:pt>
    <dgm:pt modelId="{AB55942B-7569-429C-BA4D-CA48382CB8CF}" type="sibTrans" cxnId="{12E686BB-8D25-432A-85BF-F424551793B3}">
      <dgm:prSet/>
      <dgm:spPr/>
      <dgm:t>
        <a:bodyPr/>
        <a:lstStyle/>
        <a:p>
          <a:endParaRPr lang="en-US"/>
        </a:p>
      </dgm:t>
    </dgm:pt>
    <dgm:pt modelId="{22A3F0C5-7A20-442C-9DF5-F441D3265FF4}" type="pres">
      <dgm:prSet presAssocID="{A5F2F191-FC12-4046-BDCC-43528E6DDD2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93D3A-94DF-4555-A099-F10186789DA7}" type="pres">
      <dgm:prSet presAssocID="{512C5683-E9F5-4B4B-94F7-58822673B397}" presName="circ1TxSh" presStyleLbl="vennNode1" presStyleIdx="0" presStyleCnt="1" custScaleX="472310"/>
      <dgm:spPr/>
      <dgm:t>
        <a:bodyPr/>
        <a:lstStyle/>
        <a:p>
          <a:endParaRPr lang="en-US"/>
        </a:p>
      </dgm:t>
    </dgm:pt>
  </dgm:ptLst>
  <dgm:cxnLst>
    <dgm:cxn modelId="{E41F63B0-B9F7-4397-A980-83625880EEC9}" type="presOf" srcId="{A5F2F191-FC12-4046-BDCC-43528E6DDD2C}" destId="{22A3F0C5-7A20-442C-9DF5-F441D3265FF4}" srcOrd="0" destOrd="0" presId="urn:microsoft.com/office/officeart/2005/8/layout/venn1"/>
    <dgm:cxn modelId="{DD4B83B9-0860-4232-8F41-442F5DE3A8AB}" type="presOf" srcId="{512C5683-E9F5-4B4B-94F7-58822673B397}" destId="{7A493D3A-94DF-4555-A099-F10186789DA7}" srcOrd="0" destOrd="0" presId="urn:microsoft.com/office/officeart/2005/8/layout/venn1"/>
    <dgm:cxn modelId="{12E686BB-8D25-432A-85BF-F424551793B3}" srcId="{A5F2F191-FC12-4046-BDCC-43528E6DDD2C}" destId="{512C5683-E9F5-4B4B-94F7-58822673B397}" srcOrd="0" destOrd="0" parTransId="{1085952B-AC00-4B0D-BDED-901F7458F50D}" sibTransId="{AB55942B-7569-429C-BA4D-CA48382CB8CF}"/>
    <dgm:cxn modelId="{7328FD3F-B903-423E-854C-04DEA8E4629E}" type="presParOf" srcId="{22A3F0C5-7A20-442C-9DF5-F441D3265FF4}" destId="{7A493D3A-94DF-4555-A099-F10186789DA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20AB4-F5AE-4484-8960-AA9C8506D0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ABFD3E-A689-4D52-BBC9-FAE534F5E3D8}">
      <dgm:prSet/>
      <dgm:spPr/>
      <dgm:t>
        <a:bodyPr/>
        <a:lstStyle/>
        <a:p>
          <a:pPr algn="ctr" rtl="0"/>
          <a:r>
            <a:rPr lang="en-US" dirty="0" smtClean="0"/>
            <a:t>SYNOPSIS/RESEARCH PROPOSAL</a:t>
          </a:r>
          <a:endParaRPr lang="en-US" dirty="0"/>
        </a:p>
      </dgm:t>
    </dgm:pt>
    <dgm:pt modelId="{358BAD72-27F4-4530-A661-17557170F530}" type="parTrans" cxnId="{F5C80F2B-E4E2-47B7-9D61-49E1BD5F3835}">
      <dgm:prSet/>
      <dgm:spPr/>
      <dgm:t>
        <a:bodyPr/>
        <a:lstStyle/>
        <a:p>
          <a:endParaRPr lang="en-US"/>
        </a:p>
      </dgm:t>
    </dgm:pt>
    <dgm:pt modelId="{C5094A84-EE20-4CCD-BC81-05A2B914CECD}" type="sibTrans" cxnId="{F5C80F2B-E4E2-47B7-9D61-49E1BD5F3835}">
      <dgm:prSet/>
      <dgm:spPr/>
      <dgm:t>
        <a:bodyPr/>
        <a:lstStyle/>
        <a:p>
          <a:endParaRPr lang="en-US"/>
        </a:p>
      </dgm:t>
    </dgm:pt>
    <dgm:pt modelId="{0EEBC183-3442-482A-849F-98E7A67DE3F7}" type="pres">
      <dgm:prSet presAssocID="{E6020AB4-F5AE-4484-8960-AA9C8506D0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CC7C0E-AA8A-4D2D-8FDC-DB7E2D77F52D}" type="pres">
      <dgm:prSet presAssocID="{47ABFD3E-A689-4D52-BBC9-FAE534F5E3D8}" presName="parentText" presStyleLbl="node1" presStyleIdx="0" presStyleCnt="1" custLinFactNeighborX="185" custLinFactNeighborY="5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134607-A2D5-4483-8AF2-9CA757AC7F5B}" type="presOf" srcId="{47ABFD3E-A689-4D52-BBC9-FAE534F5E3D8}" destId="{9FCC7C0E-AA8A-4D2D-8FDC-DB7E2D77F52D}" srcOrd="0" destOrd="0" presId="urn:microsoft.com/office/officeart/2005/8/layout/vList2"/>
    <dgm:cxn modelId="{843A374C-E421-42B1-919B-ECDB237E5BAC}" type="presOf" srcId="{E6020AB4-F5AE-4484-8960-AA9C8506D0FF}" destId="{0EEBC183-3442-482A-849F-98E7A67DE3F7}" srcOrd="0" destOrd="0" presId="urn:microsoft.com/office/officeart/2005/8/layout/vList2"/>
    <dgm:cxn modelId="{F5C80F2B-E4E2-47B7-9D61-49E1BD5F3835}" srcId="{E6020AB4-F5AE-4484-8960-AA9C8506D0FF}" destId="{47ABFD3E-A689-4D52-BBC9-FAE534F5E3D8}" srcOrd="0" destOrd="0" parTransId="{358BAD72-27F4-4530-A661-17557170F530}" sibTransId="{C5094A84-EE20-4CCD-BC81-05A2B914CECD}"/>
    <dgm:cxn modelId="{95A3D11A-DE90-4E37-911A-A8AFCE92334C}" type="presParOf" srcId="{0EEBC183-3442-482A-849F-98E7A67DE3F7}" destId="{9FCC7C0E-AA8A-4D2D-8FDC-DB7E2D77F5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0BEEA-8098-4BBA-B279-ED919B3AA82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3496AD-556E-4950-B419-E38F5E3814AB}">
      <dgm:prSet/>
      <dgm:spPr/>
      <dgm:t>
        <a:bodyPr/>
        <a:lstStyle/>
        <a:p>
          <a:pPr rtl="0"/>
          <a:r>
            <a:rPr lang="en-US" baseline="0" dirty="0" smtClean="0"/>
            <a:t>IDS FOR HYBRID CLOUD</a:t>
          </a:r>
          <a:endParaRPr lang="en-US" dirty="0"/>
        </a:p>
      </dgm:t>
    </dgm:pt>
    <dgm:pt modelId="{5AC39410-59C9-47E9-8659-320100E4BF8F}" type="parTrans" cxnId="{B17037ED-F431-4787-9A9F-5C07BDB1192F}">
      <dgm:prSet/>
      <dgm:spPr/>
      <dgm:t>
        <a:bodyPr/>
        <a:lstStyle/>
        <a:p>
          <a:endParaRPr lang="en-US"/>
        </a:p>
      </dgm:t>
    </dgm:pt>
    <dgm:pt modelId="{6A7B1ED7-6B95-43F4-AA11-7761987B1C4F}" type="sibTrans" cxnId="{B17037ED-F431-4787-9A9F-5C07BDB1192F}">
      <dgm:prSet/>
      <dgm:spPr/>
      <dgm:t>
        <a:bodyPr/>
        <a:lstStyle/>
        <a:p>
          <a:endParaRPr lang="en-US"/>
        </a:p>
      </dgm:t>
    </dgm:pt>
    <dgm:pt modelId="{B76111EB-36FB-4AF2-9828-BF9FC678AEB4}" type="pres">
      <dgm:prSet presAssocID="{2130BEEA-8098-4BBA-B279-ED919B3AA82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C32D53-B358-4F5B-8DD0-351A276DF050}" type="pres">
      <dgm:prSet presAssocID="{4B3496AD-556E-4950-B419-E38F5E3814AB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B138D-1B41-4A00-BCA2-135B30DFB66F}" type="presOf" srcId="{2130BEEA-8098-4BBA-B279-ED919B3AA823}" destId="{B76111EB-36FB-4AF2-9828-BF9FC678AEB4}" srcOrd="0" destOrd="0" presId="urn:microsoft.com/office/officeart/2005/8/layout/cycle2"/>
    <dgm:cxn modelId="{B17037ED-F431-4787-9A9F-5C07BDB1192F}" srcId="{2130BEEA-8098-4BBA-B279-ED919B3AA823}" destId="{4B3496AD-556E-4950-B419-E38F5E3814AB}" srcOrd="0" destOrd="0" parTransId="{5AC39410-59C9-47E9-8659-320100E4BF8F}" sibTransId="{6A7B1ED7-6B95-43F4-AA11-7761987B1C4F}"/>
    <dgm:cxn modelId="{4739FE63-F0CD-4C7C-B695-9AA2909DEE75}" type="presOf" srcId="{4B3496AD-556E-4950-B419-E38F5E3814AB}" destId="{E9C32D53-B358-4F5B-8DD0-351A276DF050}" srcOrd="0" destOrd="0" presId="urn:microsoft.com/office/officeart/2005/8/layout/cycle2"/>
    <dgm:cxn modelId="{C077C6B4-8535-4966-892E-6A17BE494B86}" type="presParOf" srcId="{B76111EB-36FB-4AF2-9828-BF9FC678AEB4}" destId="{E9C32D53-B358-4F5B-8DD0-351A276DF05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2B934D-A539-43D4-9450-97BBF4B152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A7021B-535E-4E7C-99E1-76D8C7BAA966}">
      <dgm:prSet custT="1"/>
      <dgm:spPr/>
      <dgm:t>
        <a:bodyPr/>
        <a:lstStyle/>
        <a:p>
          <a:pPr rtl="0"/>
          <a:r>
            <a:rPr lang="en-US" sz="3600" baseline="0" dirty="0" smtClean="0"/>
            <a:t>CONTENTS</a:t>
          </a:r>
          <a:endParaRPr lang="en-US" sz="3600" dirty="0"/>
        </a:p>
      </dgm:t>
    </dgm:pt>
    <dgm:pt modelId="{3C29068A-903B-4836-ACC1-EF37ACE0BF32}" type="parTrans" cxnId="{B9BD6F98-6E47-4E02-9C17-D8BA44EEB812}">
      <dgm:prSet/>
      <dgm:spPr/>
      <dgm:t>
        <a:bodyPr/>
        <a:lstStyle/>
        <a:p>
          <a:endParaRPr lang="en-US"/>
        </a:p>
      </dgm:t>
    </dgm:pt>
    <dgm:pt modelId="{B74617CD-EE80-4067-9D0C-551248B6D3D8}" type="sibTrans" cxnId="{B9BD6F98-6E47-4E02-9C17-D8BA44EEB812}">
      <dgm:prSet/>
      <dgm:spPr/>
      <dgm:t>
        <a:bodyPr/>
        <a:lstStyle/>
        <a:p>
          <a:endParaRPr lang="en-US"/>
        </a:p>
      </dgm:t>
    </dgm:pt>
    <dgm:pt modelId="{065C4FB5-3520-4F8F-B3A9-95A1487C528C}" type="pres">
      <dgm:prSet presAssocID="{B92B934D-A539-43D4-9450-97BBF4B152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875C05-C492-416B-B2EE-A80CCDE9D79F}" type="pres">
      <dgm:prSet presAssocID="{73A7021B-535E-4E7C-99E1-76D8C7BAA96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BD6F98-6E47-4E02-9C17-D8BA44EEB812}" srcId="{B92B934D-A539-43D4-9450-97BBF4B1522E}" destId="{73A7021B-535E-4E7C-99E1-76D8C7BAA966}" srcOrd="0" destOrd="0" parTransId="{3C29068A-903B-4836-ACC1-EF37ACE0BF32}" sibTransId="{B74617CD-EE80-4067-9D0C-551248B6D3D8}"/>
    <dgm:cxn modelId="{08C13577-2B1E-4B71-A28C-D7E298F48226}" type="presOf" srcId="{B92B934D-A539-43D4-9450-97BBF4B1522E}" destId="{065C4FB5-3520-4F8F-B3A9-95A1487C528C}" srcOrd="0" destOrd="0" presId="urn:microsoft.com/office/officeart/2005/8/layout/vList2"/>
    <dgm:cxn modelId="{EBBE9A53-A7AA-48E8-B2B4-F71D90768C1B}" type="presOf" srcId="{73A7021B-535E-4E7C-99E1-76D8C7BAA966}" destId="{D0875C05-C492-416B-B2EE-A80CCDE9D79F}" srcOrd="0" destOrd="0" presId="urn:microsoft.com/office/officeart/2005/8/layout/vList2"/>
    <dgm:cxn modelId="{9B5C7A13-15FC-43DF-9C01-C8F824313CC5}" type="presParOf" srcId="{065C4FB5-3520-4F8F-B3A9-95A1487C528C}" destId="{D0875C05-C492-416B-B2EE-A80CCDE9D7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67ABE5-44AB-4A0F-894B-8522E847681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BD4FC7-9CCC-4B71-9226-64C31D205413}">
      <dgm:prSet custT="1"/>
      <dgm:spPr/>
      <dgm:t>
        <a:bodyPr/>
        <a:lstStyle/>
        <a:p>
          <a:pPr rtl="0"/>
          <a:r>
            <a:rPr lang="en-US" sz="3200" b="1" dirty="0" smtClean="0"/>
            <a:t>ABSTRACT</a:t>
          </a:r>
          <a:endParaRPr lang="en-US" sz="3200" b="1" dirty="0"/>
        </a:p>
      </dgm:t>
    </dgm:pt>
    <dgm:pt modelId="{A9FE78B0-A95E-4FCF-A583-49096DFA33F2}" type="parTrans" cxnId="{8FAFD20A-40BF-4EC2-A174-602B1C5BAE6A}">
      <dgm:prSet/>
      <dgm:spPr/>
      <dgm:t>
        <a:bodyPr/>
        <a:lstStyle/>
        <a:p>
          <a:endParaRPr lang="en-US" sz="2400" b="1"/>
        </a:p>
      </dgm:t>
    </dgm:pt>
    <dgm:pt modelId="{4A5EC0E9-CE0B-4BCD-A426-64387090B2EC}" type="sibTrans" cxnId="{8FAFD20A-40BF-4EC2-A174-602B1C5BAE6A}">
      <dgm:prSet/>
      <dgm:spPr/>
      <dgm:t>
        <a:bodyPr/>
        <a:lstStyle/>
        <a:p>
          <a:endParaRPr lang="en-US" sz="2400" b="1"/>
        </a:p>
      </dgm:t>
    </dgm:pt>
    <dgm:pt modelId="{620A6B8F-170B-4D9C-BBB2-5F0372072B45}" type="pres">
      <dgm:prSet presAssocID="{1267ABE5-44AB-4A0F-894B-8522E84768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F7A64E-C1A1-4970-BA0F-2825F73EBBC5}" type="pres">
      <dgm:prSet presAssocID="{93BD4FC7-9CCC-4B71-9226-64C31D20541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41354-E372-41B5-BA32-AD94927FBA09}" type="presOf" srcId="{93BD4FC7-9CCC-4B71-9226-64C31D205413}" destId="{D4F7A64E-C1A1-4970-BA0F-2825F73EBBC5}" srcOrd="0" destOrd="0" presId="urn:microsoft.com/office/officeart/2005/8/layout/vList2"/>
    <dgm:cxn modelId="{EFADF592-AB1B-49FD-978B-C307D757DB7E}" type="presOf" srcId="{1267ABE5-44AB-4A0F-894B-8522E8476819}" destId="{620A6B8F-170B-4D9C-BBB2-5F0372072B45}" srcOrd="0" destOrd="0" presId="urn:microsoft.com/office/officeart/2005/8/layout/vList2"/>
    <dgm:cxn modelId="{8FAFD20A-40BF-4EC2-A174-602B1C5BAE6A}" srcId="{1267ABE5-44AB-4A0F-894B-8522E8476819}" destId="{93BD4FC7-9CCC-4B71-9226-64C31D205413}" srcOrd="0" destOrd="0" parTransId="{A9FE78B0-A95E-4FCF-A583-49096DFA33F2}" sibTransId="{4A5EC0E9-CE0B-4BCD-A426-64387090B2EC}"/>
    <dgm:cxn modelId="{733A5E6A-3FF5-4314-990F-E7376FFD6845}" type="presParOf" srcId="{620A6B8F-170B-4D9C-BBB2-5F0372072B45}" destId="{D4F7A64E-C1A1-4970-BA0F-2825F73EB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BDBA58-31AF-409D-95F9-95F5AB8B2E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D4E52-0D1A-44A7-8547-3F209809B2E3}">
      <dgm:prSet/>
      <dgm:spPr/>
      <dgm:t>
        <a:bodyPr/>
        <a:lstStyle/>
        <a:p>
          <a:pPr rtl="0"/>
          <a:r>
            <a:rPr lang="en-US" b="1" dirty="0" smtClean="0"/>
            <a:t>LITERATURE SURVEY</a:t>
          </a:r>
          <a:endParaRPr lang="en-US" dirty="0"/>
        </a:p>
      </dgm:t>
    </dgm:pt>
    <dgm:pt modelId="{F1E8D734-AB81-4245-B425-03E0DDB870CA}" type="parTrans" cxnId="{5AC6C007-2E6F-4385-90DB-349AE17244A4}">
      <dgm:prSet/>
      <dgm:spPr/>
      <dgm:t>
        <a:bodyPr/>
        <a:lstStyle/>
        <a:p>
          <a:endParaRPr lang="en-US"/>
        </a:p>
      </dgm:t>
    </dgm:pt>
    <dgm:pt modelId="{F82AA975-C79C-4486-BCED-D051DA0CF9B0}" type="sibTrans" cxnId="{5AC6C007-2E6F-4385-90DB-349AE17244A4}">
      <dgm:prSet/>
      <dgm:spPr/>
      <dgm:t>
        <a:bodyPr/>
        <a:lstStyle/>
        <a:p>
          <a:endParaRPr lang="en-US"/>
        </a:p>
      </dgm:t>
    </dgm:pt>
    <dgm:pt modelId="{56C6A864-5046-482A-9884-A86E6B867BFA}" type="pres">
      <dgm:prSet presAssocID="{4ABDBA58-31AF-409D-95F9-95F5AB8B2E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0F80B-ECAC-47D8-A341-FAF913ED8ADB}" type="pres">
      <dgm:prSet presAssocID="{959D4E52-0D1A-44A7-8547-3F209809B2E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C6C007-2E6F-4385-90DB-349AE17244A4}" srcId="{4ABDBA58-31AF-409D-95F9-95F5AB8B2E49}" destId="{959D4E52-0D1A-44A7-8547-3F209809B2E3}" srcOrd="0" destOrd="0" parTransId="{F1E8D734-AB81-4245-B425-03E0DDB870CA}" sibTransId="{F82AA975-C79C-4486-BCED-D051DA0CF9B0}"/>
    <dgm:cxn modelId="{CB5DE09E-7A17-4722-9F64-EA16F6CAF4EF}" type="presOf" srcId="{4ABDBA58-31AF-409D-95F9-95F5AB8B2E49}" destId="{56C6A864-5046-482A-9884-A86E6B867BFA}" srcOrd="0" destOrd="0" presId="urn:microsoft.com/office/officeart/2005/8/layout/vList2"/>
    <dgm:cxn modelId="{0D44F7EA-9B66-44BE-9E48-7822ADC748F6}" type="presOf" srcId="{959D4E52-0D1A-44A7-8547-3F209809B2E3}" destId="{00C0F80B-ECAC-47D8-A341-FAF913ED8ADB}" srcOrd="0" destOrd="0" presId="urn:microsoft.com/office/officeart/2005/8/layout/vList2"/>
    <dgm:cxn modelId="{9D3FD2E6-47F0-48DD-9989-CD5428B4B37C}" type="presParOf" srcId="{56C6A864-5046-482A-9884-A86E6B867BFA}" destId="{00C0F80B-ECAC-47D8-A341-FAF913ED8A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52F19F-8F30-43D1-85F7-B2105DC2DC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5E513-5805-41F2-B1A8-82516A3B6D09}">
      <dgm:prSet/>
      <dgm:spPr/>
      <dgm:t>
        <a:bodyPr/>
        <a:lstStyle/>
        <a:p>
          <a:pPr rtl="0"/>
          <a:r>
            <a:rPr lang="en-US" b="1" dirty="0" smtClean="0"/>
            <a:t>LITERATURE SURVEY</a:t>
          </a:r>
          <a:endParaRPr lang="en-US" b="1" dirty="0"/>
        </a:p>
      </dgm:t>
    </dgm:pt>
    <dgm:pt modelId="{D254FB32-C749-41A3-AE9F-886D9E64761B}" type="parTrans" cxnId="{3D61D521-5F63-4AFD-87B3-3A54121B580D}">
      <dgm:prSet/>
      <dgm:spPr/>
      <dgm:t>
        <a:bodyPr/>
        <a:lstStyle/>
        <a:p>
          <a:endParaRPr lang="en-US"/>
        </a:p>
      </dgm:t>
    </dgm:pt>
    <dgm:pt modelId="{9471EF06-72C2-4DDD-B812-569AE8517CED}" type="sibTrans" cxnId="{3D61D521-5F63-4AFD-87B3-3A54121B580D}">
      <dgm:prSet/>
      <dgm:spPr/>
      <dgm:t>
        <a:bodyPr/>
        <a:lstStyle/>
        <a:p>
          <a:endParaRPr lang="en-US"/>
        </a:p>
      </dgm:t>
    </dgm:pt>
    <dgm:pt modelId="{DAFFD693-09FA-4E33-B0C0-8AA25BE39B96}" type="pres">
      <dgm:prSet presAssocID="{3252F19F-8F30-43D1-85F7-B2105DC2DC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29243F-2242-4FE2-89CB-666C8B01475B}" type="pres">
      <dgm:prSet presAssocID="{3605E513-5805-41F2-B1A8-82516A3B6D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86A3E6-6414-420B-A2D3-26C3C2B003F0}" type="presOf" srcId="{3252F19F-8F30-43D1-85F7-B2105DC2DC0F}" destId="{DAFFD693-09FA-4E33-B0C0-8AA25BE39B96}" srcOrd="0" destOrd="0" presId="urn:microsoft.com/office/officeart/2005/8/layout/vList2"/>
    <dgm:cxn modelId="{3D61D521-5F63-4AFD-87B3-3A54121B580D}" srcId="{3252F19F-8F30-43D1-85F7-B2105DC2DC0F}" destId="{3605E513-5805-41F2-B1A8-82516A3B6D09}" srcOrd="0" destOrd="0" parTransId="{D254FB32-C749-41A3-AE9F-886D9E64761B}" sibTransId="{9471EF06-72C2-4DDD-B812-569AE8517CED}"/>
    <dgm:cxn modelId="{813DE723-4599-49B2-9146-4B9DBB89FCF8}" type="presOf" srcId="{3605E513-5805-41F2-B1A8-82516A3B6D09}" destId="{1329243F-2242-4FE2-89CB-666C8B01475B}" srcOrd="0" destOrd="0" presId="urn:microsoft.com/office/officeart/2005/8/layout/vList2"/>
    <dgm:cxn modelId="{430E2898-86C0-49E4-AA9D-559473F12B8B}" type="presParOf" srcId="{DAFFD693-09FA-4E33-B0C0-8AA25BE39B96}" destId="{1329243F-2242-4FE2-89CB-666C8B0147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52F19F-8F30-43D1-85F7-B2105DC2DC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5E513-5805-41F2-B1A8-82516A3B6D09}">
      <dgm:prSet/>
      <dgm:spPr/>
      <dgm:t>
        <a:bodyPr/>
        <a:lstStyle/>
        <a:p>
          <a:pPr rtl="0"/>
          <a:r>
            <a:rPr lang="en-US" b="1" dirty="0" smtClean="0"/>
            <a:t>MOTIVATION</a:t>
          </a:r>
          <a:endParaRPr lang="en-US" b="1" dirty="0"/>
        </a:p>
      </dgm:t>
    </dgm:pt>
    <dgm:pt modelId="{D254FB32-C749-41A3-AE9F-886D9E64761B}" type="parTrans" cxnId="{3D61D521-5F63-4AFD-87B3-3A54121B580D}">
      <dgm:prSet/>
      <dgm:spPr/>
      <dgm:t>
        <a:bodyPr/>
        <a:lstStyle/>
        <a:p>
          <a:endParaRPr lang="en-US"/>
        </a:p>
      </dgm:t>
    </dgm:pt>
    <dgm:pt modelId="{9471EF06-72C2-4DDD-B812-569AE8517CED}" type="sibTrans" cxnId="{3D61D521-5F63-4AFD-87B3-3A54121B580D}">
      <dgm:prSet/>
      <dgm:spPr/>
      <dgm:t>
        <a:bodyPr/>
        <a:lstStyle/>
        <a:p>
          <a:endParaRPr lang="en-US"/>
        </a:p>
      </dgm:t>
    </dgm:pt>
    <dgm:pt modelId="{DAFFD693-09FA-4E33-B0C0-8AA25BE39B96}" type="pres">
      <dgm:prSet presAssocID="{3252F19F-8F30-43D1-85F7-B2105DC2DC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29243F-2242-4FE2-89CB-666C8B01475B}" type="pres">
      <dgm:prSet presAssocID="{3605E513-5805-41F2-B1A8-82516A3B6D0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86A3E6-6414-420B-A2D3-26C3C2B003F0}" type="presOf" srcId="{3252F19F-8F30-43D1-85F7-B2105DC2DC0F}" destId="{DAFFD693-09FA-4E33-B0C0-8AA25BE39B96}" srcOrd="0" destOrd="0" presId="urn:microsoft.com/office/officeart/2005/8/layout/vList2"/>
    <dgm:cxn modelId="{3D61D521-5F63-4AFD-87B3-3A54121B580D}" srcId="{3252F19F-8F30-43D1-85F7-B2105DC2DC0F}" destId="{3605E513-5805-41F2-B1A8-82516A3B6D09}" srcOrd="0" destOrd="0" parTransId="{D254FB32-C749-41A3-AE9F-886D9E64761B}" sibTransId="{9471EF06-72C2-4DDD-B812-569AE8517CED}"/>
    <dgm:cxn modelId="{813DE723-4599-49B2-9146-4B9DBB89FCF8}" type="presOf" srcId="{3605E513-5805-41F2-B1A8-82516A3B6D09}" destId="{1329243F-2242-4FE2-89CB-666C8B01475B}" srcOrd="0" destOrd="0" presId="urn:microsoft.com/office/officeart/2005/8/layout/vList2"/>
    <dgm:cxn modelId="{430E2898-86C0-49E4-AA9D-559473F12B8B}" type="presParOf" srcId="{DAFFD693-09FA-4E33-B0C0-8AA25BE39B96}" destId="{1329243F-2242-4FE2-89CB-666C8B0147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194C02-1A27-4557-8789-F461E91A95F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23993-8316-4F1D-9C03-51BA6A788583}">
      <dgm:prSet/>
      <dgm:spPr/>
      <dgm:t>
        <a:bodyPr/>
        <a:lstStyle/>
        <a:p>
          <a:pPr rtl="0"/>
          <a:r>
            <a:rPr lang="en-US" b="1" dirty="0" smtClean="0"/>
            <a:t>1. REGISTRATION STAGE</a:t>
          </a:r>
          <a:endParaRPr lang="en-US" dirty="0"/>
        </a:p>
      </dgm:t>
    </dgm:pt>
    <dgm:pt modelId="{A0F53DD3-5B29-4335-8ADE-4310B95AF1A0}" type="parTrans" cxnId="{0CBEC7F2-29C0-4972-A2FD-22EBD5BA4921}">
      <dgm:prSet/>
      <dgm:spPr/>
      <dgm:t>
        <a:bodyPr/>
        <a:lstStyle/>
        <a:p>
          <a:endParaRPr lang="en-US"/>
        </a:p>
      </dgm:t>
    </dgm:pt>
    <dgm:pt modelId="{5EC83387-2531-45B5-8F7D-61F43C0D80D0}" type="sibTrans" cxnId="{0CBEC7F2-29C0-4972-A2FD-22EBD5BA4921}">
      <dgm:prSet/>
      <dgm:spPr/>
      <dgm:t>
        <a:bodyPr/>
        <a:lstStyle/>
        <a:p>
          <a:endParaRPr lang="en-US"/>
        </a:p>
      </dgm:t>
    </dgm:pt>
    <dgm:pt modelId="{306616E3-DFB8-4CD4-9ECB-AEEB001F928C}">
      <dgm:prSet/>
      <dgm:spPr/>
      <dgm:t>
        <a:bodyPr/>
        <a:lstStyle/>
        <a:p>
          <a:pPr rtl="0"/>
          <a:r>
            <a:rPr lang="en-US" b="1" dirty="0" smtClean="0"/>
            <a:t>2. SIGNATURE ANALYSIS STAGE</a:t>
          </a:r>
          <a:endParaRPr lang="en-US" dirty="0"/>
        </a:p>
      </dgm:t>
    </dgm:pt>
    <dgm:pt modelId="{A3066A77-1840-40E4-A559-49DEC71216D6}" type="parTrans" cxnId="{8BA5A43B-ABE5-4F2F-9AC4-E5B4265A9149}">
      <dgm:prSet/>
      <dgm:spPr/>
      <dgm:t>
        <a:bodyPr/>
        <a:lstStyle/>
        <a:p>
          <a:endParaRPr lang="en-US"/>
        </a:p>
      </dgm:t>
    </dgm:pt>
    <dgm:pt modelId="{54E00022-6001-4110-81F0-76E39C534EA5}" type="sibTrans" cxnId="{8BA5A43B-ABE5-4F2F-9AC4-E5B4265A9149}">
      <dgm:prSet/>
      <dgm:spPr/>
      <dgm:t>
        <a:bodyPr/>
        <a:lstStyle/>
        <a:p>
          <a:endParaRPr lang="en-US"/>
        </a:p>
      </dgm:t>
    </dgm:pt>
    <dgm:pt modelId="{533E2CFB-537C-460A-A7D1-B7A9E291891D}">
      <dgm:prSet/>
      <dgm:spPr/>
      <dgm:t>
        <a:bodyPr/>
        <a:lstStyle/>
        <a:p>
          <a:pPr rtl="0"/>
          <a:r>
            <a:rPr lang="en-US" b="1" dirty="0" smtClean="0"/>
            <a:t>3. ANOMALY ANALYSIS STAGE.</a:t>
          </a:r>
          <a:endParaRPr lang="en-US" dirty="0"/>
        </a:p>
      </dgm:t>
    </dgm:pt>
    <dgm:pt modelId="{6C06E0F9-6A43-408C-829E-D115A210E9A0}" type="parTrans" cxnId="{4E289FF1-119D-4022-BEA1-2DE5B25DEB9C}">
      <dgm:prSet/>
      <dgm:spPr/>
      <dgm:t>
        <a:bodyPr/>
        <a:lstStyle/>
        <a:p>
          <a:endParaRPr lang="en-US"/>
        </a:p>
      </dgm:t>
    </dgm:pt>
    <dgm:pt modelId="{2BF42851-F794-436E-B0BA-0E1E29121D01}" type="sibTrans" cxnId="{4E289FF1-119D-4022-BEA1-2DE5B25DEB9C}">
      <dgm:prSet/>
      <dgm:spPr/>
      <dgm:t>
        <a:bodyPr/>
        <a:lstStyle/>
        <a:p>
          <a:endParaRPr lang="en-US"/>
        </a:p>
      </dgm:t>
    </dgm:pt>
    <dgm:pt modelId="{8B94168D-D54B-4357-83CD-AD20BCA08509}" type="pres">
      <dgm:prSet presAssocID="{52194C02-1A27-4557-8789-F461E91A95F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4E28BF-9490-438D-AD25-0B438B81AFDB}" type="pres">
      <dgm:prSet presAssocID="{D6B23993-8316-4F1D-9C03-51BA6A788583}" presName="circle1" presStyleLbl="node1" presStyleIdx="0" presStyleCnt="3"/>
      <dgm:spPr/>
    </dgm:pt>
    <dgm:pt modelId="{9AEE7830-9D72-4462-9E75-ABA613BB7F45}" type="pres">
      <dgm:prSet presAssocID="{D6B23993-8316-4F1D-9C03-51BA6A788583}" presName="space" presStyleCnt="0"/>
      <dgm:spPr/>
    </dgm:pt>
    <dgm:pt modelId="{BDE11BF6-9CA1-4CF0-9696-3A96C773F140}" type="pres">
      <dgm:prSet presAssocID="{D6B23993-8316-4F1D-9C03-51BA6A788583}" presName="rect1" presStyleLbl="alignAcc1" presStyleIdx="0" presStyleCnt="3"/>
      <dgm:spPr/>
      <dgm:t>
        <a:bodyPr/>
        <a:lstStyle/>
        <a:p>
          <a:endParaRPr lang="en-US"/>
        </a:p>
      </dgm:t>
    </dgm:pt>
    <dgm:pt modelId="{DCA670B4-20E0-4B53-B1E2-5B43392F03C1}" type="pres">
      <dgm:prSet presAssocID="{306616E3-DFB8-4CD4-9ECB-AEEB001F928C}" presName="vertSpace2" presStyleLbl="node1" presStyleIdx="0" presStyleCnt="3"/>
      <dgm:spPr/>
    </dgm:pt>
    <dgm:pt modelId="{C285CFF4-1085-4173-8718-5B7A4A4F00C6}" type="pres">
      <dgm:prSet presAssocID="{306616E3-DFB8-4CD4-9ECB-AEEB001F928C}" presName="circle2" presStyleLbl="node1" presStyleIdx="1" presStyleCnt="3"/>
      <dgm:spPr/>
    </dgm:pt>
    <dgm:pt modelId="{D80E1090-90C8-44FA-BACC-CAC64BA02805}" type="pres">
      <dgm:prSet presAssocID="{306616E3-DFB8-4CD4-9ECB-AEEB001F928C}" presName="rect2" presStyleLbl="alignAcc1" presStyleIdx="1" presStyleCnt="3"/>
      <dgm:spPr/>
      <dgm:t>
        <a:bodyPr/>
        <a:lstStyle/>
        <a:p>
          <a:endParaRPr lang="en-US"/>
        </a:p>
      </dgm:t>
    </dgm:pt>
    <dgm:pt modelId="{153CC45B-355D-49C0-8C73-477A73190A32}" type="pres">
      <dgm:prSet presAssocID="{533E2CFB-537C-460A-A7D1-B7A9E291891D}" presName="vertSpace3" presStyleLbl="node1" presStyleIdx="1" presStyleCnt="3"/>
      <dgm:spPr/>
    </dgm:pt>
    <dgm:pt modelId="{0458B85C-8589-4C94-A89B-17A68E126787}" type="pres">
      <dgm:prSet presAssocID="{533E2CFB-537C-460A-A7D1-B7A9E291891D}" presName="circle3" presStyleLbl="node1" presStyleIdx="2" presStyleCnt="3"/>
      <dgm:spPr/>
    </dgm:pt>
    <dgm:pt modelId="{366299CE-56CE-4A5E-AAFD-B428CBEC2452}" type="pres">
      <dgm:prSet presAssocID="{533E2CFB-537C-460A-A7D1-B7A9E291891D}" presName="rect3" presStyleLbl="alignAcc1" presStyleIdx="2" presStyleCnt="3"/>
      <dgm:spPr/>
      <dgm:t>
        <a:bodyPr/>
        <a:lstStyle/>
        <a:p>
          <a:endParaRPr lang="en-US"/>
        </a:p>
      </dgm:t>
    </dgm:pt>
    <dgm:pt modelId="{11321223-01C7-4023-9412-9416936A267E}" type="pres">
      <dgm:prSet presAssocID="{D6B23993-8316-4F1D-9C03-51BA6A788583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BBF99-3FFA-419B-A51F-D8E4C3B7A62C}" type="pres">
      <dgm:prSet presAssocID="{306616E3-DFB8-4CD4-9ECB-AEEB001F928C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FBE55-486E-4141-81AC-FAAA1E79E0DC}" type="pres">
      <dgm:prSet presAssocID="{533E2CFB-537C-460A-A7D1-B7A9E291891D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ADDBA8-8E09-4117-9DC6-0021146146D9}" type="presOf" srcId="{306616E3-DFB8-4CD4-9ECB-AEEB001F928C}" destId="{D80E1090-90C8-44FA-BACC-CAC64BA02805}" srcOrd="0" destOrd="0" presId="urn:microsoft.com/office/officeart/2005/8/layout/target3"/>
    <dgm:cxn modelId="{0CBEC7F2-29C0-4972-A2FD-22EBD5BA4921}" srcId="{52194C02-1A27-4557-8789-F461E91A95FA}" destId="{D6B23993-8316-4F1D-9C03-51BA6A788583}" srcOrd="0" destOrd="0" parTransId="{A0F53DD3-5B29-4335-8ADE-4310B95AF1A0}" sibTransId="{5EC83387-2531-45B5-8F7D-61F43C0D80D0}"/>
    <dgm:cxn modelId="{E3E1FF67-839E-4DED-B870-D18485D47735}" type="presOf" srcId="{533E2CFB-537C-460A-A7D1-B7A9E291891D}" destId="{65FFBE55-486E-4141-81AC-FAAA1E79E0DC}" srcOrd="1" destOrd="0" presId="urn:microsoft.com/office/officeart/2005/8/layout/target3"/>
    <dgm:cxn modelId="{4E289FF1-119D-4022-BEA1-2DE5B25DEB9C}" srcId="{52194C02-1A27-4557-8789-F461E91A95FA}" destId="{533E2CFB-537C-460A-A7D1-B7A9E291891D}" srcOrd="2" destOrd="0" parTransId="{6C06E0F9-6A43-408C-829E-D115A210E9A0}" sibTransId="{2BF42851-F794-436E-B0BA-0E1E29121D01}"/>
    <dgm:cxn modelId="{F002FC84-A73D-4BE8-8AB7-C01F39D9C54A}" type="presOf" srcId="{D6B23993-8316-4F1D-9C03-51BA6A788583}" destId="{11321223-01C7-4023-9412-9416936A267E}" srcOrd="1" destOrd="0" presId="urn:microsoft.com/office/officeart/2005/8/layout/target3"/>
    <dgm:cxn modelId="{ADEAFEB7-E9E3-4E6F-B1FE-07786BF00DC6}" type="presOf" srcId="{533E2CFB-537C-460A-A7D1-B7A9E291891D}" destId="{366299CE-56CE-4A5E-AAFD-B428CBEC2452}" srcOrd="0" destOrd="0" presId="urn:microsoft.com/office/officeart/2005/8/layout/target3"/>
    <dgm:cxn modelId="{EABB8385-18F3-446E-B1DC-6C0E60393549}" type="presOf" srcId="{306616E3-DFB8-4CD4-9ECB-AEEB001F928C}" destId="{08EBBF99-3FFA-419B-A51F-D8E4C3B7A62C}" srcOrd="1" destOrd="0" presId="urn:microsoft.com/office/officeart/2005/8/layout/target3"/>
    <dgm:cxn modelId="{98B9138B-6749-448C-8482-BF3E6ED417B6}" type="presOf" srcId="{D6B23993-8316-4F1D-9C03-51BA6A788583}" destId="{BDE11BF6-9CA1-4CF0-9696-3A96C773F140}" srcOrd="0" destOrd="0" presId="urn:microsoft.com/office/officeart/2005/8/layout/target3"/>
    <dgm:cxn modelId="{8BA5A43B-ABE5-4F2F-9AC4-E5B4265A9149}" srcId="{52194C02-1A27-4557-8789-F461E91A95FA}" destId="{306616E3-DFB8-4CD4-9ECB-AEEB001F928C}" srcOrd="1" destOrd="0" parTransId="{A3066A77-1840-40E4-A559-49DEC71216D6}" sibTransId="{54E00022-6001-4110-81F0-76E39C534EA5}"/>
    <dgm:cxn modelId="{911C8158-9DE0-4C93-80E3-02DF222233D2}" type="presOf" srcId="{52194C02-1A27-4557-8789-F461E91A95FA}" destId="{8B94168D-D54B-4357-83CD-AD20BCA08509}" srcOrd="0" destOrd="0" presId="urn:microsoft.com/office/officeart/2005/8/layout/target3"/>
    <dgm:cxn modelId="{2D108350-4366-4FBB-A9DB-497B0612C2CC}" type="presParOf" srcId="{8B94168D-D54B-4357-83CD-AD20BCA08509}" destId="{C04E28BF-9490-438D-AD25-0B438B81AFDB}" srcOrd="0" destOrd="0" presId="urn:microsoft.com/office/officeart/2005/8/layout/target3"/>
    <dgm:cxn modelId="{F88D74A3-908E-4F5E-8507-3ED9CA2397B1}" type="presParOf" srcId="{8B94168D-D54B-4357-83CD-AD20BCA08509}" destId="{9AEE7830-9D72-4462-9E75-ABA613BB7F45}" srcOrd="1" destOrd="0" presId="urn:microsoft.com/office/officeart/2005/8/layout/target3"/>
    <dgm:cxn modelId="{2C494520-5353-49A0-8A17-4603ED225DEC}" type="presParOf" srcId="{8B94168D-D54B-4357-83CD-AD20BCA08509}" destId="{BDE11BF6-9CA1-4CF0-9696-3A96C773F140}" srcOrd="2" destOrd="0" presId="urn:microsoft.com/office/officeart/2005/8/layout/target3"/>
    <dgm:cxn modelId="{CD20525B-B04E-4494-A159-A5CD0A6CF140}" type="presParOf" srcId="{8B94168D-D54B-4357-83CD-AD20BCA08509}" destId="{DCA670B4-20E0-4B53-B1E2-5B43392F03C1}" srcOrd="3" destOrd="0" presId="urn:microsoft.com/office/officeart/2005/8/layout/target3"/>
    <dgm:cxn modelId="{E8DE9DAE-19C9-437D-B8BC-19C88C6CA4F0}" type="presParOf" srcId="{8B94168D-D54B-4357-83CD-AD20BCA08509}" destId="{C285CFF4-1085-4173-8718-5B7A4A4F00C6}" srcOrd="4" destOrd="0" presId="urn:microsoft.com/office/officeart/2005/8/layout/target3"/>
    <dgm:cxn modelId="{DCD85B5D-F39C-4A91-ADD8-7C59B312DF3B}" type="presParOf" srcId="{8B94168D-D54B-4357-83CD-AD20BCA08509}" destId="{D80E1090-90C8-44FA-BACC-CAC64BA02805}" srcOrd="5" destOrd="0" presId="urn:microsoft.com/office/officeart/2005/8/layout/target3"/>
    <dgm:cxn modelId="{0A82CF0A-1119-4E05-80C1-6205FD015FDC}" type="presParOf" srcId="{8B94168D-D54B-4357-83CD-AD20BCA08509}" destId="{153CC45B-355D-49C0-8C73-477A73190A32}" srcOrd="6" destOrd="0" presId="urn:microsoft.com/office/officeart/2005/8/layout/target3"/>
    <dgm:cxn modelId="{417AB494-F910-4FAA-8209-A6EB4D9F0E48}" type="presParOf" srcId="{8B94168D-D54B-4357-83CD-AD20BCA08509}" destId="{0458B85C-8589-4C94-A89B-17A68E126787}" srcOrd="7" destOrd="0" presId="urn:microsoft.com/office/officeart/2005/8/layout/target3"/>
    <dgm:cxn modelId="{6443F993-E4A8-448E-94EE-9232B1D6FF7C}" type="presParOf" srcId="{8B94168D-D54B-4357-83CD-AD20BCA08509}" destId="{366299CE-56CE-4A5E-AAFD-B428CBEC2452}" srcOrd="8" destOrd="0" presId="urn:microsoft.com/office/officeart/2005/8/layout/target3"/>
    <dgm:cxn modelId="{5285830B-C15A-4BC3-A437-002A0B2625B1}" type="presParOf" srcId="{8B94168D-D54B-4357-83CD-AD20BCA08509}" destId="{11321223-01C7-4023-9412-9416936A267E}" srcOrd="9" destOrd="0" presId="urn:microsoft.com/office/officeart/2005/8/layout/target3"/>
    <dgm:cxn modelId="{F0AE4D45-E22D-4581-ACBD-BB84B850B9A0}" type="presParOf" srcId="{8B94168D-D54B-4357-83CD-AD20BCA08509}" destId="{08EBBF99-3FFA-419B-A51F-D8E4C3B7A62C}" srcOrd="10" destOrd="0" presId="urn:microsoft.com/office/officeart/2005/8/layout/target3"/>
    <dgm:cxn modelId="{0C1BB83C-5887-4792-9F97-518882D73A84}" type="presParOf" srcId="{8B94168D-D54B-4357-83CD-AD20BCA08509}" destId="{65FFBE55-486E-4141-81AC-FAAA1E79E0DC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A48A4-3940-4654-A9CE-8DFEC6FC4EAC}">
      <dsp:nvSpPr>
        <dsp:cNvPr id="0" name=""/>
        <dsp:cNvSpPr/>
      </dsp:nvSpPr>
      <dsp:spPr>
        <a:xfrm>
          <a:off x="0" y="16997"/>
          <a:ext cx="445113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PRESENTED BY:</a:t>
          </a:r>
          <a:endParaRPr lang="en-US" sz="1900" kern="1200" dirty="0"/>
        </a:p>
      </dsp:txBody>
      <dsp:txXfrm>
        <a:off x="22246" y="39243"/>
        <a:ext cx="4406639" cy="411223"/>
      </dsp:txXfrm>
    </dsp:sp>
    <dsp:sp modelId="{1AEC5E40-1FDA-497E-A63A-B765EDDB5400}">
      <dsp:nvSpPr>
        <dsp:cNvPr id="0" name=""/>
        <dsp:cNvSpPr/>
      </dsp:nvSpPr>
      <dsp:spPr>
        <a:xfrm>
          <a:off x="0" y="527432"/>
          <a:ext cx="445113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Mushtaq Ahmad Dar</a:t>
          </a:r>
          <a:endParaRPr lang="en-US" sz="1900" kern="1200" dirty="0"/>
        </a:p>
      </dsp:txBody>
      <dsp:txXfrm>
        <a:off x="22246" y="549678"/>
        <a:ext cx="4406639" cy="411223"/>
      </dsp:txXfrm>
    </dsp:sp>
    <dsp:sp modelId="{925ACD21-15E3-4216-B89C-FBCEF8C33216}">
      <dsp:nvSpPr>
        <dsp:cNvPr id="0" name=""/>
        <dsp:cNvSpPr/>
      </dsp:nvSpPr>
      <dsp:spPr>
        <a:xfrm>
          <a:off x="0" y="1037867"/>
          <a:ext cx="445113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M.Tech-3</a:t>
          </a:r>
          <a:r>
            <a:rPr lang="en-US" sz="1900" b="1" kern="1200" baseline="30000" dirty="0" smtClean="0"/>
            <a:t>rd</a:t>
          </a:r>
          <a:r>
            <a:rPr lang="en-US" sz="1900" b="1" kern="1200" dirty="0" smtClean="0"/>
            <a:t> Semester</a:t>
          </a:r>
          <a:endParaRPr lang="en-US" sz="1900" kern="1200" dirty="0"/>
        </a:p>
      </dsp:txBody>
      <dsp:txXfrm>
        <a:off x="22246" y="1060113"/>
        <a:ext cx="4406639" cy="411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A140B-E877-433A-A0F2-79E674F2D787}">
      <dsp:nvSpPr>
        <dsp:cNvPr id="0" name=""/>
        <dsp:cNvSpPr/>
      </dsp:nvSpPr>
      <dsp:spPr>
        <a:xfrm>
          <a:off x="0" y="0"/>
          <a:ext cx="6187015" cy="503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OBJECTIVE</a:t>
          </a:r>
          <a:r>
            <a:rPr lang="en-US" sz="1700" kern="1200" dirty="0" smtClean="0"/>
            <a:t>: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 TO WORK FOR HYBRID INTRUSION DETECTION METHOD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 EVALUATE THE EFFECTIVENESS OF ALGORITHM</a:t>
          </a:r>
          <a:endParaRPr lang="en-US" sz="1700" kern="1200" dirty="0"/>
        </a:p>
      </dsp:txBody>
      <dsp:txXfrm>
        <a:off x="24566" y="24566"/>
        <a:ext cx="6137883" cy="4541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D534-017F-4CDB-8DAD-26D4ED621F70}">
      <dsp:nvSpPr>
        <dsp:cNvPr id="0" name=""/>
        <dsp:cNvSpPr/>
      </dsp:nvSpPr>
      <dsp:spPr>
        <a:xfrm>
          <a:off x="0" y="87462"/>
          <a:ext cx="470282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RESEARCH METHODOLOGY</a:t>
          </a:r>
          <a:endParaRPr lang="en-US" sz="3100" kern="1200" dirty="0"/>
        </a:p>
      </dsp:txBody>
      <dsp:txXfrm>
        <a:off x="36296" y="123758"/>
        <a:ext cx="4630229" cy="670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69BF5-E2EC-44E5-BD88-65066CFF9FED}">
      <dsp:nvSpPr>
        <dsp:cNvPr id="0" name=""/>
        <dsp:cNvSpPr/>
      </dsp:nvSpPr>
      <dsp:spPr>
        <a:xfrm>
          <a:off x="0" y="108472"/>
          <a:ext cx="2448145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DATA SET</a:t>
          </a:r>
          <a:endParaRPr lang="en-US" sz="4100" kern="1200"/>
        </a:p>
      </dsp:txBody>
      <dsp:txXfrm>
        <a:off x="48005" y="156477"/>
        <a:ext cx="2352135" cy="8873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DC401-BAE4-438F-BE39-E0E13916ED47}">
      <dsp:nvSpPr>
        <dsp:cNvPr id="0" name=""/>
        <dsp:cNvSpPr/>
      </dsp:nvSpPr>
      <dsp:spPr>
        <a:xfrm>
          <a:off x="0" y="55723"/>
          <a:ext cx="3249256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ALGORITHM USED</a:t>
          </a:r>
          <a:endParaRPr lang="en-US" sz="3000" kern="1200" dirty="0"/>
        </a:p>
      </dsp:txBody>
      <dsp:txXfrm>
        <a:off x="35125" y="90848"/>
        <a:ext cx="3179006" cy="6492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AC0E3-A7D0-413C-97E9-3AAB20F40F33}">
      <dsp:nvSpPr>
        <dsp:cNvPr id="0" name=""/>
        <dsp:cNvSpPr/>
      </dsp:nvSpPr>
      <dsp:spPr>
        <a:xfrm>
          <a:off x="0" y="9345"/>
          <a:ext cx="3160244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kern="1200" smtClean="0"/>
            <a:t>TOOLS USED</a:t>
          </a:r>
          <a:endParaRPr lang="en-US" sz="3900" kern="1200"/>
        </a:p>
      </dsp:txBody>
      <dsp:txXfrm>
        <a:off x="45663" y="55008"/>
        <a:ext cx="3068918" cy="8440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6322E-8E73-496C-8570-D0AE012611A4}">
      <dsp:nvSpPr>
        <dsp:cNvPr id="0" name=""/>
        <dsp:cNvSpPr/>
      </dsp:nvSpPr>
      <dsp:spPr>
        <a:xfrm>
          <a:off x="1740799" y="1147046"/>
          <a:ext cx="3441138" cy="34411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71BBE-6981-4600-B66C-67746875F5D0}">
      <dsp:nvSpPr>
        <dsp:cNvPr id="0" name=""/>
        <dsp:cNvSpPr/>
      </dsp:nvSpPr>
      <dsp:spPr>
        <a:xfrm>
          <a:off x="2232594" y="1638841"/>
          <a:ext cx="2457546" cy="2457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708B4-2858-45ED-9D03-EFFDBA7A3134}">
      <dsp:nvSpPr>
        <dsp:cNvPr id="0" name=""/>
        <dsp:cNvSpPr/>
      </dsp:nvSpPr>
      <dsp:spPr>
        <a:xfrm>
          <a:off x="2724104" y="2130351"/>
          <a:ext cx="1474527" cy="14745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9CAC-7796-4F55-9E94-5FE2D11E76FA}">
      <dsp:nvSpPr>
        <dsp:cNvPr id="0" name=""/>
        <dsp:cNvSpPr/>
      </dsp:nvSpPr>
      <dsp:spPr>
        <a:xfrm>
          <a:off x="3215613" y="2621860"/>
          <a:ext cx="491509" cy="491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A68B3-5827-4D5E-93FC-6E7E8C0872BF}">
      <dsp:nvSpPr>
        <dsp:cNvPr id="0" name=""/>
        <dsp:cNvSpPr/>
      </dsp:nvSpPr>
      <dsp:spPr>
        <a:xfrm>
          <a:off x="5755460" y="0"/>
          <a:ext cx="1720569" cy="823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Hardware:</a:t>
          </a:r>
          <a:endParaRPr lang="en-US" sz="1400" kern="1200"/>
        </a:p>
      </dsp:txBody>
      <dsp:txXfrm>
        <a:off x="5755460" y="0"/>
        <a:ext cx="1720569" cy="823005"/>
      </dsp:txXfrm>
    </dsp:sp>
    <dsp:sp modelId="{3CAEE0F7-E138-499A-BCBD-026644B4A344}">
      <dsp:nvSpPr>
        <dsp:cNvPr id="0" name=""/>
        <dsp:cNvSpPr/>
      </dsp:nvSpPr>
      <dsp:spPr>
        <a:xfrm>
          <a:off x="5325317" y="411502"/>
          <a:ext cx="4301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A41EE-075A-49B1-A60B-0F6DE0FE9F13}">
      <dsp:nvSpPr>
        <dsp:cNvPr id="0" name=""/>
        <dsp:cNvSpPr/>
      </dsp:nvSpPr>
      <dsp:spPr>
        <a:xfrm rot="5400000">
          <a:off x="3163136" y="682492"/>
          <a:ext cx="2431737" cy="189262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A5EF1-1806-4C5B-AE3C-8F7B81CA5026}">
      <dsp:nvSpPr>
        <dsp:cNvPr id="0" name=""/>
        <dsp:cNvSpPr/>
      </dsp:nvSpPr>
      <dsp:spPr>
        <a:xfrm>
          <a:off x="5755460" y="823005"/>
          <a:ext cx="1720569" cy="823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PGPA</a:t>
          </a:r>
          <a:endParaRPr lang="en-US" sz="1400" kern="1200"/>
        </a:p>
      </dsp:txBody>
      <dsp:txXfrm>
        <a:off x="5755460" y="823005"/>
        <a:ext cx="1720569" cy="823005"/>
      </dsp:txXfrm>
    </dsp:sp>
    <dsp:sp modelId="{CB7971B7-C2E7-4AC2-9B13-1F12DCC05DCD}">
      <dsp:nvSpPr>
        <dsp:cNvPr id="0" name=""/>
        <dsp:cNvSpPr/>
      </dsp:nvSpPr>
      <dsp:spPr>
        <a:xfrm>
          <a:off x="5325317" y="1234508"/>
          <a:ext cx="4301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1D878-575E-4C73-9216-881D86BC435D}">
      <dsp:nvSpPr>
        <dsp:cNvPr id="0" name=""/>
        <dsp:cNvSpPr/>
      </dsp:nvSpPr>
      <dsp:spPr>
        <a:xfrm rot="5400000">
          <a:off x="3584101" y="1492020"/>
          <a:ext cx="1997007" cy="148255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F2F29-E953-4B94-BFFC-B1F70A37349D}">
      <dsp:nvSpPr>
        <dsp:cNvPr id="0" name=""/>
        <dsp:cNvSpPr/>
      </dsp:nvSpPr>
      <dsp:spPr>
        <a:xfrm>
          <a:off x="5755460" y="1646011"/>
          <a:ext cx="1720569" cy="823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SOFTWARE: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/>
            <a:t>USE OF AI(ML)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smtClean="0"/>
            <a:t>Snort 3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smtClean="0"/>
            <a:t>SURICATA</a:t>
          </a:r>
          <a:endParaRPr lang="en-US" sz="1100" kern="1200"/>
        </a:p>
      </dsp:txBody>
      <dsp:txXfrm>
        <a:off x="5755460" y="1646011"/>
        <a:ext cx="1720569" cy="823005"/>
      </dsp:txXfrm>
    </dsp:sp>
    <dsp:sp modelId="{9032E745-F9DF-4D4A-B84C-8F839A9EB5E8}">
      <dsp:nvSpPr>
        <dsp:cNvPr id="0" name=""/>
        <dsp:cNvSpPr/>
      </dsp:nvSpPr>
      <dsp:spPr>
        <a:xfrm>
          <a:off x="5325317" y="2057513"/>
          <a:ext cx="4301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2B3D0-23C1-44E2-84E4-3C8E5A1ADB9B}">
      <dsp:nvSpPr>
        <dsp:cNvPr id="0" name=""/>
        <dsp:cNvSpPr/>
      </dsp:nvSpPr>
      <dsp:spPr>
        <a:xfrm rot="5400000">
          <a:off x="3991590" y="2246489"/>
          <a:ext cx="1523277" cy="114417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4119B-7AE7-4EDB-917E-EE24ABA1E659}">
      <dsp:nvSpPr>
        <dsp:cNvPr id="0" name=""/>
        <dsp:cNvSpPr/>
      </dsp:nvSpPr>
      <dsp:spPr>
        <a:xfrm>
          <a:off x="5755460" y="2469016"/>
          <a:ext cx="1720569" cy="823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755460" y="2469016"/>
        <a:ext cx="1720569" cy="823005"/>
      </dsp:txXfrm>
    </dsp:sp>
    <dsp:sp modelId="{CD68380F-FCBD-4917-AFEC-8CF94F3CBB78}">
      <dsp:nvSpPr>
        <dsp:cNvPr id="0" name=""/>
        <dsp:cNvSpPr/>
      </dsp:nvSpPr>
      <dsp:spPr>
        <a:xfrm>
          <a:off x="5325317" y="2880519"/>
          <a:ext cx="4301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0CE3A-3E9D-416A-9CD0-888A97F37EB7}">
      <dsp:nvSpPr>
        <dsp:cNvPr id="0" name=""/>
        <dsp:cNvSpPr/>
      </dsp:nvSpPr>
      <dsp:spPr>
        <a:xfrm rot="5400000">
          <a:off x="4400053" y="3003941"/>
          <a:ext cx="1047023" cy="79949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AC0E3-A7D0-413C-97E9-3AAB20F40F33}">
      <dsp:nvSpPr>
        <dsp:cNvPr id="0" name=""/>
        <dsp:cNvSpPr/>
      </dsp:nvSpPr>
      <dsp:spPr>
        <a:xfrm>
          <a:off x="0" y="170062"/>
          <a:ext cx="472200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EXECUTION OF IMPLEMENTED WORK </a:t>
          </a:r>
          <a:endParaRPr lang="en-US" sz="2300" kern="1200" dirty="0"/>
        </a:p>
      </dsp:txBody>
      <dsp:txXfrm>
        <a:off x="26930" y="196992"/>
        <a:ext cx="4668146" cy="4977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6611D-6206-48B0-A526-9AA59B228679}">
      <dsp:nvSpPr>
        <dsp:cNvPr id="0" name=""/>
        <dsp:cNvSpPr/>
      </dsp:nvSpPr>
      <dsp:spPr>
        <a:xfrm>
          <a:off x="0" y="180"/>
          <a:ext cx="2985961" cy="368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CONCLUSION</a:t>
          </a:r>
          <a:endParaRPr lang="en-US" sz="3200" kern="1200" dirty="0"/>
        </a:p>
      </dsp:txBody>
      <dsp:txXfrm>
        <a:off x="18012" y="18192"/>
        <a:ext cx="2949937" cy="33294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C3CBA-5570-4833-B649-A7A6299F3D43}">
      <dsp:nvSpPr>
        <dsp:cNvPr id="0" name=""/>
        <dsp:cNvSpPr/>
      </dsp:nvSpPr>
      <dsp:spPr>
        <a:xfrm>
          <a:off x="0" y="105"/>
          <a:ext cx="1928393" cy="369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/>
            <a:t>References</a:t>
          </a:r>
          <a:endParaRPr lang="en-US" sz="2800" kern="1200" dirty="0"/>
        </a:p>
      </dsp:txBody>
      <dsp:txXfrm>
        <a:off x="18019" y="18124"/>
        <a:ext cx="1892355" cy="33308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93D3A-94DF-4555-A099-F10186789DA7}">
      <dsp:nvSpPr>
        <dsp:cNvPr id="0" name=""/>
        <dsp:cNvSpPr/>
      </dsp:nvSpPr>
      <dsp:spPr>
        <a:xfrm>
          <a:off x="-2262562" y="0"/>
          <a:ext cx="11427630" cy="24195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b="1" kern="1200" dirty="0" smtClean="0">
              <a:latin typeface="Arial Rounded MT Bold" panose="020F0704030504030204" pitchFamily="34" charset="0"/>
            </a:rPr>
            <a:t>Thank you</a:t>
          </a:r>
          <a:endParaRPr lang="en-US" sz="6400" kern="1200" dirty="0">
            <a:latin typeface="Arial Rounded MT Bold" panose="020F0704030504030204" pitchFamily="34" charset="0"/>
          </a:endParaRPr>
        </a:p>
      </dsp:txBody>
      <dsp:txXfrm>
        <a:off x="-589024" y="354330"/>
        <a:ext cx="8080554" cy="1710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C7C0E-AA8A-4D2D-8FDC-DB7E2D77F52D}">
      <dsp:nvSpPr>
        <dsp:cNvPr id="0" name=""/>
        <dsp:cNvSpPr/>
      </dsp:nvSpPr>
      <dsp:spPr>
        <a:xfrm>
          <a:off x="0" y="38361"/>
          <a:ext cx="4371971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SYNOPSIS/RESEARCH PROPOSAL</a:t>
          </a:r>
          <a:endParaRPr lang="en-US" sz="2400" kern="1200" dirty="0"/>
        </a:p>
      </dsp:txBody>
      <dsp:txXfrm>
        <a:off x="28100" y="66461"/>
        <a:ext cx="4315771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32D53-B358-4F5B-8DD0-351A276DF050}">
      <dsp:nvSpPr>
        <dsp:cNvPr id="0" name=""/>
        <dsp:cNvSpPr/>
      </dsp:nvSpPr>
      <dsp:spPr>
        <a:xfrm>
          <a:off x="2259215" y="499"/>
          <a:ext cx="1824096" cy="18240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dirty="0" smtClean="0"/>
            <a:t>IDS FOR HYBRID CLOUD</a:t>
          </a:r>
          <a:endParaRPr lang="en-US" sz="2900" kern="1200" dirty="0"/>
        </a:p>
      </dsp:txBody>
      <dsp:txXfrm>
        <a:off x="2526348" y="267632"/>
        <a:ext cx="1289830" cy="1289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75C05-C492-416B-B2EE-A80CCDE9D79F}">
      <dsp:nvSpPr>
        <dsp:cNvPr id="0" name=""/>
        <dsp:cNvSpPr/>
      </dsp:nvSpPr>
      <dsp:spPr>
        <a:xfrm>
          <a:off x="0" y="144606"/>
          <a:ext cx="2342645" cy="385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baseline="0" dirty="0" smtClean="0"/>
            <a:t>CONTENTS</a:t>
          </a:r>
          <a:endParaRPr lang="en-US" sz="3600" kern="1200" dirty="0"/>
        </a:p>
      </dsp:txBody>
      <dsp:txXfrm>
        <a:off x="18829" y="163435"/>
        <a:ext cx="2304987" cy="348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7A64E-C1A1-4970-BA0F-2825F73EBBC5}">
      <dsp:nvSpPr>
        <dsp:cNvPr id="0" name=""/>
        <dsp:cNvSpPr/>
      </dsp:nvSpPr>
      <dsp:spPr>
        <a:xfrm>
          <a:off x="0" y="32"/>
          <a:ext cx="2112021" cy="6462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ABSTRACT</a:t>
          </a:r>
          <a:endParaRPr lang="en-US" sz="3200" b="1" kern="1200" dirty="0"/>
        </a:p>
      </dsp:txBody>
      <dsp:txXfrm>
        <a:off x="31548" y="31580"/>
        <a:ext cx="2048925" cy="583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0F80B-ECAC-47D8-A341-FAF913ED8ADB}">
      <dsp:nvSpPr>
        <dsp:cNvPr id="0" name=""/>
        <dsp:cNvSpPr/>
      </dsp:nvSpPr>
      <dsp:spPr>
        <a:xfrm>
          <a:off x="0" y="28552"/>
          <a:ext cx="268655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LITERATURE SURVEY</a:t>
          </a:r>
          <a:endParaRPr lang="en-US" sz="2200" kern="1200" dirty="0"/>
        </a:p>
      </dsp:txBody>
      <dsp:txXfrm>
        <a:off x="25759" y="54311"/>
        <a:ext cx="2635039" cy="476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9243F-2242-4FE2-89CB-666C8B01475B}">
      <dsp:nvSpPr>
        <dsp:cNvPr id="0" name=""/>
        <dsp:cNvSpPr/>
      </dsp:nvSpPr>
      <dsp:spPr>
        <a:xfrm>
          <a:off x="0" y="40544"/>
          <a:ext cx="2589452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LITERATURE SURVEY</a:t>
          </a:r>
          <a:endParaRPr lang="en-US" sz="2100" b="1" kern="1200" dirty="0"/>
        </a:p>
      </dsp:txBody>
      <dsp:txXfrm>
        <a:off x="24588" y="65132"/>
        <a:ext cx="2540276" cy="4545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9243F-2242-4FE2-89CB-666C8B01475B}">
      <dsp:nvSpPr>
        <dsp:cNvPr id="0" name=""/>
        <dsp:cNvSpPr/>
      </dsp:nvSpPr>
      <dsp:spPr>
        <a:xfrm>
          <a:off x="0" y="4567"/>
          <a:ext cx="258945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MOTIVATION</a:t>
          </a:r>
          <a:endParaRPr lang="en-US" sz="2400" b="1" kern="1200" dirty="0"/>
        </a:p>
      </dsp:txBody>
      <dsp:txXfrm>
        <a:off x="28100" y="32667"/>
        <a:ext cx="2533252" cy="519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E28BF-9490-438D-AD25-0B438B81AFDB}">
      <dsp:nvSpPr>
        <dsp:cNvPr id="0" name=""/>
        <dsp:cNvSpPr/>
      </dsp:nvSpPr>
      <dsp:spPr>
        <a:xfrm>
          <a:off x="0" y="0"/>
          <a:ext cx="3523209" cy="35232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1BF6-9CA1-4CF0-9696-3A96C773F140}">
      <dsp:nvSpPr>
        <dsp:cNvPr id="0" name=""/>
        <dsp:cNvSpPr/>
      </dsp:nvSpPr>
      <dsp:spPr>
        <a:xfrm>
          <a:off x="1761604" y="0"/>
          <a:ext cx="7470142" cy="35232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1. REGISTRATION STAGE</a:t>
          </a:r>
          <a:endParaRPr lang="en-US" sz="4400" kern="1200" dirty="0"/>
        </a:p>
      </dsp:txBody>
      <dsp:txXfrm>
        <a:off x="1761604" y="0"/>
        <a:ext cx="7470142" cy="1056964"/>
      </dsp:txXfrm>
    </dsp:sp>
    <dsp:sp modelId="{C285CFF4-1085-4173-8718-5B7A4A4F00C6}">
      <dsp:nvSpPr>
        <dsp:cNvPr id="0" name=""/>
        <dsp:cNvSpPr/>
      </dsp:nvSpPr>
      <dsp:spPr>
        <a:xfrm>
          <a:off x="616562" y="1056964"/>
          <a:ext cx="2290083" cy="229008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E1090-90C8-44FA-BACC-CAC64BA02805}">
      <dsp:nvSpPr>
        <dsp:cNvPr id="0" name=""/>
        <dsp:cNvSpPr/>
      </dsp:nvSpPr>
      <dsp:spPr>
        <a:xfrm>
          <a:off x="1761604" y="1056964"/>
          <a:ext cx="7470142" cy="22900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2. SIGNATURE ANALYSIS STAGE</a:t>
          </a:r>
          <a:endParaRPr lang="en-US" sz="4400" kern="1200" dirty="0"/>
        </a:p>
      </dsp:txBody>
      <dsp:txXfrm>
        <a:off x="1761604" y="1056964"/>
        <a:ext cx="7470142" cy="1056961"/>
      </dsp:txXfrm>
    </dsp:sp>
    <dsp:sp modelId="{0458B85C-8589-4C94-A89B-17A68E126787}">
      <dsp:nvSpPr>
        <dsp:cNvPr id="0" name=""/>
        <dsp:cNvSpPr/>
      </dsp:nvSpPr>
      <dsp:spPr>
        <a:xfrm>
          <a:off x="1233123" y="2113926"/>
          <a:ext cx="1056961" cy="10569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299CE-56CE-4A5E-AAFD-B428CBEC2452}">
      <dsp:nvSpPr>
        <dsp:cNvPr id="0" name=""/>
        <dsp:cNvSpPr/>
      </dsp:nvSpPr>
      <dsp:spPr>
        <a:xfrm>
          <a:off x="1761604" y="2113926"/>
          <a:ext cx="7470142" cy="10569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3. ANOMALY ANALYSIS STAGE.</a:t>
          </a:r>
          <a:endParaRPr lang="en-US" sz="4400" kern="1200" dirty="0"/>
        </a:p>
      </dsp:txBody>
      <dsp:txXfrm>
        <a:off x="1761604" y="2113926"/>
        <a:ext cx="7470142" cy="1056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7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1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5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9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3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16198957"/>
              </p:ext>
            </p:extLst>
          </p:nvPr>
        </p:nvGraphicFramePr>
        <p:xfrm>
          <a:off x="3519990" y="3425562"/>
          <a:ext cx="4451131" cy="151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0478496"/>
              </p:ext>
            </p:extLst>
          </p:nvPr>
        </p:nvGraphicFramePr>
        <p:xfrm>
          <a:off x="3519990" y="732200"/>
          <a:ext cx="4371971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86609931"/>
              </p:ext>
            </p:extLst>
          </p:nvPr>
        </p:nvGraphicFramePr>
        <p:xfrm>
          <a:off x="2574291" y="1600466"/>
          <a:ext cx="6342528" cy="182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89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63" t="3563" r="24553" b="35472"/>
          <a:stretch/>
        </p:blipFill>
        <p:spPr>
          <a:xfrm>
            <a:off x="2062632" y="1394249"/>
            <a:ext cx="8245784" cy="466222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25945726"/>
              </p:ext>
            </p:extLst>
          </p:nvPr>
        </p:nvGraphicFramePr>
        <p:xfrm>
          <a:off x="4697122" y="295246"/>
          <a:ext cx="244814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03217586"/>
              </p:ext>
            </p:extLst>
          </p:nvPr>
        </p:nvGraphicFramePr>
        <p:xfrm>
          <a:off x="4494822" y="460375"/>
          <a:ext cx="3249256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007539" y="1589819"/>
            <a:ext cx="7145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The most </a:t>
            </a:r>
            <a:r>
              <a:rPr lang="en-US" sz="2400" b="1" dirty="0" smtClean="0">
                <a:solidFill>
                  <a:srgbClr val="002060"/>
                </a:solidFill>
              </a:rPr>
              <a:t>common Shallow Learning </a:t>
            </a:r>
            <a:r>
              <a:rPr lang="en-US" sz="2400" b="1" dirty="0">
                <a:solidFill>
                  <a:srgbClr val="002060"/>
                </a:solidFill>
              </a:rPr>
              <a:t>algorithms used for IDS are Decision Tree, K-Nearest Neighbor (KNN), Artificial Neural Network (ANN), Support Vector Machine (SVM), K-Mean Clustering, Fast Learning Network, and 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38746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5102465"/>
              </p:ext>
            </p:extLst>
          </p:nvPr>
        </p:nvGraphicFramePr>
        <p:xfrm>
          <a:off x="3102992" y="985572"/>
          <a:ext cx="3160244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3935786"/>
              </p:ext>
            </p:extLst>
          </p:nvPr>
        </p:nvGraphicFramePr>
        <p:xfrm>
          <a:off x="1375646" y="1731697"/>
          <a:ext cx="9216828" cy="458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759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11857389"/>
              </p:ext>
            </p:extLst>
          </p:nvPr>
        </p:nvGraphicFramePr>
        <p:xfrm>
          <a:off x="3102992" y="985573"/>
          <a:ext cx="4722006" cy="891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116702" y="2056966"/>
            <a:ext cx="114016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	The </a:t>
            </a:r>
            <a:r>
              <a:rPr lang="en-US" b="1" dirty="0">
                <a:solidFill>
                  <a:srgbClr val="002060"/>
                </a:solidFill>
              </a:rPr>
              <a:t>experimental steps </a:t>
            </a:r>
            <a:r>
              <a:rPr lang="en-US" b="1" dirty="0" smtClean="0">
                <a:solidFill>
                  <a:srgbClr val="002060"/>
                </a:solidFill>
              </a:rPr>
              <a:t>that will include for the Detection system:-</a:t>
            </a:r>
          </a:p>
          <a:p>
            <a:r>
              <a:rPr lang="en-US" dirty="0" smtClean="0"/>
              <a:t> </a:t>
            </a:r>
            <a:r>
              <a:rPr lang="en-US" b="1" dirty="0"/>
              <a:t>1. Create New Resource: Machine Learning Analytics solution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2. Import/Upload the dataset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3. Pre-process the dataset. Data pre-processing can also be done using modules written </a:t>
            </a:r>
            <a:r>
              <a:rPr lang="en-US" b="1" dirty="0" smtClean="0"/>
              <a:t>ML. </a:t>
            </a:r>
          </a:p>
          <a:p>
            <a:r>
              <a:rPr lang="en-US" b="1" dirty="0" smtClean="0"/>
              <a:t>4</a:t>
            </a:r>
            <a:r>
              <a:rPr lang="en-US" b="1" dirty="0"/>
              <a:t>. Randomly split and partition the data into 70% training and 30% testing, using the ‘Split Data’ module. </a:t>
            </a:r>
            <a:endParaRPr lang="en-US" b="1" dirty="0" smtClean="0"/>
          </a:p>
          <a:p>
            <a:r>
              <a:rPr lang="en-US" b="1" dirty="0" smtClean="0"/>
              <a:t>5</a:t>
            </a:r>
            <a:r>
              <a:rPr lang="en-US" b="1" dirty="0"/>
              <a:t>. Identify categorical attributes and cast them into categorical features using the ‘Edit Metadata’ module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6</a:t>
            </a:r>
            <a:r>
              <a:rPr lang="en-US" b="1" dirty="0"/>
              <a:t>. Convert to Indicator Values module to convert columns that contain categorical values which can more easily be  </a:t>
            </a:r>
            <a:r>
              <a:rPr lang="en-US" b="1" dirty="0" smtClean="0"/>
              <a:t>    used </a:t>
            </a:r>
            <a:r>
              <a:rPr lang="en-US" b="1" dirty="0"/>
              <a:t>as features. </a:t>
            </a:r>
            <a:endParaRPr lang="en-US" b="1" dirty="0" smtClean="0"/>
          </a:p>
          <a:p>
            <a:r>
              <a:rPr lang="en-US" b="1" dirty="0" smtClean="0"/>
              <a:t>7</a:t>
            </a:r>
            <a:r>
              <a:rPr lang="en-US" b="1" dirty="0"/>
              <a:t>. Select Columns in Dataset those are relevant </a:t>
            </a:r>
            <a:endParaRPr lang="en-US" b="1" dirty="0" smtClean="0"/>
          </a:p>
          <a:p>
            <a:r>
              <a:rPr lang="en-US" b="1" dirty="0" smtClean="0"/>
              <a:t>8</a:t>
            </a:r>
            <a:r>
              <a:rPr lang="en-US" b="1" dirty="0"/>
              <a:t>. Apply Ensemble Method </a:t>
            </a:r>
            <a:endParaRPr lang="en-US" b="1" dirty="0" smtClean="0"/>
          </a:p>
          <a:p>
            <a:r>
              <a:rPr lang="en-US" b="1" dirty="0" smtClean="0"/>
              <a:t>9</a:t>
            </a:r>
            <a:r>
              <a:rPr lang="en-US" b="1" dirty="0"/>
              <a:t>. Apply Machine Learning Algorithm to Train the model. </a:t>
            </a:r>
            <a:endParaRPr lang="en-US" b="1" dirty="0" smtClean="0"/>
          </a:p>
          <a:p>
            <a:r>
              <a:rPr lang="en-US" b="1" dirty="0" smtClean="0"/>
              <a:t>10</a:t>
            </a:r>
            <a:r>
              <a:rPr lang="en-US" b="1" dirty="0"/>
              <a:t>. Now Score and Evaluate the Model. The ‘Evaluate model’ also visualizes the results through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3225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8766" y="2019378"/>
            <a:ext cx="9672494" cy="173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joining much more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principle,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effectiveness of the method can be enhanced to discover an Intrusion in a network. </a:t>
            </a: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5290" marR="299085" indent="-342900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improving the values based upon the limitation of time the implementation of the method can be enhanced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2390" marR="299085" algn="just"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4491616"/>
              </p:ext>
            </p:extLst>
          </p:nvPr>
        </p:nvGraphicFramePr>
        <p:xfrm>
          <a:off x="3851808" y="1197621"/>
          <a:ext cx="298596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0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40592761"/>
              </p:ext>
            </p:extLst>
          </p:nvPr>
        </p:nvGraphicFramePr>
        <p:xfrm>
          <a:off x="4796088" y="1535273"/>
          <a:ext cx="192839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82" y="2036215"/>
            <a:ext cx="11856218" cy="312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54000" lvl="0" indent="-342900">
              <a:lnSpc>
                <a:spcPct val="96000"/>
              </a:lnSpc>
              <a:spcBef>
                <a:spcPts val="280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301625" algn="l"/>
              </a:tabLst>
            </a:pPr>
            <a:r>
              <a:rPr lang="en-US" i="1" spc="-1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M.M.M.Hassan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,”</a:t>
            </a:r>
            <a:r>
              <a:rPr lang="en-US" i="1" spc="-3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i="1" spc="-2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Studies</a:t>
            </a:r>
            <a:r>
              <a:rPr lang="en-US" i="1" spc="-2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i="1" spc="-2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Intrusion</a:t>
            </a:r>
            <a:r>
              <a:rPr lang="en-US" i="1" spc="-3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i="1" spc="-2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System, Genetic Algorithm and Fuzzy Logic”, International Journal of Distributed and Parallel Systems, Vol.4, No.2, </a:t>
            </a:r>
            <a:r>
              <a:rPr lang="en-US" i="1" spc="-1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pp.35-47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3200" i="1" spc="-1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785" lvl="0" indent="-342900">
              <a:lnSpc>
                <a:spcPct val="96000"/>
              </a:lnSpc>
              <a:spcBef>
                <a:spcPts val="275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301625" algn="l"/>
              </a:tabLst>
            </a:pP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Ms. Parag K Shelke, Ms. Sneha Sontakke and Dr. A. D. Gawande, “Intrusion Detection System for Cloud Computing”, International Journal of Scientific &amp; Technology Research,Vol.1,ISSN 2277-8616, 2012.</a:t>
            </a:r>
            <a:endParaRPr lang="en-US" sz="3200" i="1" spc="-1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68300" lvl="0" indent="-342900">
              <a:lnSpc>
                <a:spcPct val="96000"/>
              </a:lnSpc>
              <a:spcBef>
                <a:spcPts val="425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301625" algn="l"/>
              </a:tabLst>
            </a:pPr>
            <a:r>
              <a:rPr lang="en-US" i="1" spc="-1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Hassen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Mohammed Alsafi, Wafaa Mustafa Abduallah and Al-</a:t>
            </a:r>
            <a:r>
              <a:rPr lang="en-US" i="1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Sakib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khan Pathan,”IDPS: An integrated Intrusion Handling Model for Cloud Computing Environment, International Journal of Computing and Information Technology (IJCIT),</a:t>
            </a:r>
            <a:r>
              <a:rPr lang="en-US" i="1" spc="-15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2012.</a:t>
            </a:r>
            <a:endParaRPr lang="en-US" sz="3200" i="1" spc="-1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16560" lvl="0" indent="-342900">
              <a:lnSpc>
                <a:spcPct val="96000"/>
              </a:lnSpc>
              <a:spcBef>
                <a:spcPts val="285"/>
              </a:spcBef>
              <a:buSzPts val="800"/>
              <a:buFont typeface="Times New Roman" panose="02020603050405020304" pitchFamily="18" charset="0"/>
              <a:buAutoNum type="arabicPeriod"/>
              <a:tabLst>
                <a:tab pos="301625" algn="l"/>
              </a:tabLst>
            </a:pPr>
            <a:r>
              <a:rPr lang="en-US" i="1" spc="-1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Ms. Parag K Shelke, Ms. Sneha Sontakke and Dr. A. D. Gawande, “Intrusion Detection System for Cloud Computing”, International Journal of Scientific &amp; Technology Research,Vol.1,ISSN 2277-8616, 2012.</a:t>
            </a:r>
            <a:endParaRPr lang="en-US" sz="3200" i="1" spc="-1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98450" lvl="0" indent="-342900" algn="just">
              <a:lnSpc>
                <a:spcPct val="96000"/>
              </a:lnSpc>
              <a:spcBef>
                <a:spcPts val="285"/>
              </a:spcBef>
              <a:spcAft>
                <a:spcPts val="0"/>
              </a:spcAft>
              <a:buSzPts val="800"/>
              <a:buFont typeface="Times New Roman" panose="02020603050405020304" pitchFamily="18" charset="0"/>
              <a:buAutoNum type="arabicPeriod"/>
              <a:tabLst>
                <a:tab pos="301625" algn="l"/>
              </a:tabLst>
            </a:pPr>
            <a:endParaRPr lang="en-US" sz="3200" i="1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3211474"/>
              </p:ext>
            </p:extLst>
          </p:nvPr>
        </p:nvGraphicFramePr>
        <p:xfrm>
          <a:off x="2629913" y="2152481"/>
          <a:ext cx="6902506" cy="2419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513" y="1097221"/>
            <a:ext cx="7436581" cy="600164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LITERATURE SURVEY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MOTIVATION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OBJECTIVE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RESEARCH METHODOLOGY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DATA 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TOOLS USED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REFERENCES</a:t>
            </a:r>
          </a:p>
          <a:p>
            <a:endParaRPr 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90286321"/>
              </p:ext>
            </p:extLst>
          </p:nvPr>
        </p:nvGraphicFramePr>
        <p:xfrm>
          <a:off x="3265135" y="1097221"/>
          <a:ext cx="2342645" cy="674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9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8070" y="2346690"/>
            <a:ext cx="93867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Security </a:t>
            </a:r>
            <a:r>
              <a:rPr lang="en-US" sz="2000" b="1" dirty="0"/>
              <a:t>of valuable information is always a very essential issue for modern digital world. Intrusion Detection System (IDS) and many security techniques </a:t>
            </a:r>
            <a:r>
              <a:rPr lang="en-US" sz="2000" b="1" dirty="0" smtClean="0"/>
              <a:t>are widely </a:t>
            </a:r>
            <a:r>
              <a:rPr lang="en-US" sz="2000" b="1" dirty="0"/>
              <a:t>used against cyber attacks. Data mining and machine learning methods have also been used by researchers to obtain high detection rate and low false alarm rate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  <a:r>
              <a:rPr lang="en-US" sz="2000" b="1" dirty="0"/>
              <a:t> Proposed work aims to design and development of an approach for improve cyber attack detection system using </a:t>
            </a:r>
            <a:r>
              <a:rPr lang="en-US" sz="2000" b="1" dirty="0" smtClean="0"/>
              <a:t>cloud</a:t>
            </a:r>
            <a:r>
              <a:rPr lang="en-US" sz="2000" b="1" dirty="0">
                <a:solidFill>
                  <a:srgbClr val="002060"/>
                </a:solidFill>
              </a:rPr>
              <a:t>. </a:t>
            </a:r>
          </a:p>
          <a:p>
            <a:pPr algn="just"/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90287580"/>
              </p:ext>
            </p:extLst>
          </p:nvPr>
        </p:nvGraphicFramePr>
        <p:xfrm>
          <a:off x="4717656" y="1189529"/>
          <a:ext cx="2112021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1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0642" y="1853075"/>
            <a:ext cx="7493223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765"/>
              </a:spcBef>
              <a:tabLst>
                <a:tab pos="1367155" algn="l"/>
              </a:tabLst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2390" marR="26670" indent="211455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Intrusion detection system examines all internal and external network activities or attacks and identifies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suspicious design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that may point out the system attack or a network from someone attempting to break into the security or compromise a system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72390" marR="26670" indent="211455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Due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the distributed nature of cloud computing, cloud computing environments are easy targets for invaders looking for possible susceptibility to exploit.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9439" y="1480842"/>
            <a:ext cx="287267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NTRODUCTION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6468605"/>
              </p:ext>
            </p:extLst>
          </p:nvPr>
        </p:nvGraphicFramePr>
        <p:xfrm>
          <a:off x="4086477" y="752559"/>
          <a:ext cx="268655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29117"/>
              </p:ext>
            </p:extLst>
          </p:nvPr>
        </p:nvGraphicFramePr>
        <p:xfrm>
          <a:off x="1344178" y="1399397"/>
          <a:ext cx="9313032" cy="431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507">
                  <a:extLst>
                    <a:ext uri="{9D8B030D-6E8A-4147-A177-3AD203B41FA5}">
                      <a16:colId xmlns:a16="http://schemas.microsoft.com/office/drawing/2014/main" val="3044907403"/>
                    </a:ext>
                  </a:extLst>
                </a:gridCol>
                <a:gridCol w="1862434">
                  <a:extLst>
                    <a:ext uri="{9D8B030D-6E8A-4147-A177-3AD203B41FA5}">
                      <a16:colId xmlns:a16="http://schemas.microsoft.com/office/drawing/2014/main" val="1695642325"/>
                    </a:ext>
                  </a:extLst>
                </a:gridCol>
                <a:gridCol w="1431024">
                  <a:extLst>
                    <a:ext uri="{9D8B030D-6E8A-4147-A177-3AD203B41FA5}">
                      <a16:colId xmlns:a16="http://schemas.microsoft.com/office/drawing/2014/main" val="1204117786"/>
                    </a:ext>
                  </a:extLst>
                </a:gridCol>
                <a:gridCol w="1946482">
                  <a:extLst>
                    <a:ext uri="{9D8B030D-6E8A-4147-A177-3AD203B41FA5}">
                      <a16:colId xmlns:a16="http://schemas.microsoft.com/office/drawing/2014/main" val="1438081772"/>
                    </a:ext>
                  </a:extLst>
                </a:gridCol>
                <a:gridCol w="2455585">
                  <a:extLst>
                    <a:ext uri="{9D8B030D-6E8A-4147-A177-3AD203B41FA5}">
                      <a16:colId xmlns:a16="http://schemas.microsoft.com/office/drawing/2014/main" val="1032878121"/>
                    </a:ext>
                  </a:extLst>
                </a:gridCol>
              </a:tblGrid>
              <a:tr h="6487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 OF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703532"/>
                  </a:ext>
                </a:extLst>
              </a:tr>
              <a:tr h="1933148">
                <a:tc>
                  <a:txBody>
                    <a:bodyPr/>
                    <a:lstStyle/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M.M.Hassan</a:t>
                      </a:r>
                    </a:p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Vol.4, No.2, pp.35-47</a:t>
                      </a:r>
                    </a:p>
                    <a:p>
                      <a:pPr algn="ctr"/>
                      <a:endParaRPr lang="en-US" b="1" i="1" spc="-10" dirty="0" smtClean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</a:rPr>
                        <a:t>[1]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Current</a:t>
                      </a:r>
                      <a:r>
                        <a:rPr lang="en-US" b="1" i="1" spc="-25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Studies</a:t>
                      </a:r>
                      <a:r>
                        <a:rPr lang="en-US" b="1" i="1" spc="-25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</a:t>
                      </a:r>
                      <a:r>
                        <a:rPr lang="en-US" b="1" i="1" spc="-25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Intrusion</a:t>
                      </a:r>
                      <a:r>
                        <a:rPr lang="en-US" b="1" i="1" spc="-3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Detection</a:t>
                      </a:r>
                      <a:r>
                        <a:rPr lang="en-US" b="1" i="1" spc="-2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System, Genetic Algorithm and Fuzzy Logic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Intrusion</a:t>
                      </a:r>
                      <a:r>
                        <a:rPr lang="en-US" b="1" i="1" spc="-3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Detection</a:t>
                      </a:r>
                      <a:r>
                        <a:rPr lang="en-US" b="1" i="1" spc="-2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Genetic Algorithm and Fuzzy Logic</a:t>
                      </a:r>
                      <a:endParaRPr lang="en-US" b="1" i="1" dirty="0" smtClean="0"/>
                    </a:p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Expensive</a:t>
                      </a:r>
                      <a:r>
                        <a:rPr lang="en-US" b="1" i="1" baseline="0" dirty="0" smtClean="0"/>
                        <a:t> with success rate of 78%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793"/>
                  </a:ext>
                </a:extLst>
              </a:tr>
              <a:tr h="375855">
                <a:tc>
                  <a:txBody>
                    <a:bodyPr/>
                    <a:lstStyle/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Dr. A. D. Gawande</a:t>
                      </a:r>
                    </a:p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Research,Vol.1,ISSN 2277-8616, 2012</a:t>
                      </a:r>
                    </a:p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</a:rPr>
                        <a:t>[2]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Intrusion Detection System for Cloud Computing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Intrusion</a:t>
                      </a:r>
                      <a:r>
                        <a:rPr lang="en-US" b="1" i="1" spc="-3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Detection</a:t>
                      </a:r>
                      <a:r>
                        <a:rPr lang="en-US" b="1" i="1" spc="-2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spc="-1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Fuzzy Logic</a:t>
                      </a:r>
                      <a:endParaRPr lang="en-US" b="1" i="1" dirty="0" smtClean="0"/>
                    </a:p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Success rate of 80% for public cloud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7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33851684"/>
              </p:ext>
            </p:extLst>
          </p:nvPr>
        </p:nvGraphicFramePr>
        <p:xfrm>
          <a:off x="4264502" y="865848"/>
          <a:ext cx="258945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74923"/>
              </p:ext>
            </p:extLst>
          </p:nvPr>
        </p:nvGraphicFramePr>
        <p:xfrm>
          <a:off x="1465557" y="1844458"/>
          <a:ext cx="9442506" cy="283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502">
                  <a:extLst>
                    <a:ext uri="{9D8B030D-6E8A-4147-A177-3AD203B41FA5}">
                      <a16:colId xmlns:a16="http://schemas.microsoft.com/office/drawing/2014/main" val="1891298023"/>
                    </a:ext>
                  </a:extLst>
                </a:gridCol>
                <a:gridCol w="3147502">
                  <a:extLst>
                    <a:ext uri="{9D8B030D-6E8A-4147-A177-3AD203B41FA5}">
                      <a16:colId xmlns:a16="http://schemas.microsoft.com/office/drawing/2014/main" val="1783760462"/>
                    </a:ext>
                  </a:extLst>
                </a:gridCol>
                <a:gridCol w="3147502">
                  <a:extLst>
                    <a:ext uri="{9D8B030D-6E8A-4147-A177-3AD203B41FA5}">
                      <a16:colId xmlns:a16="http://schemas.microsoft.com/office/drawing/2014/main" val="3987862707"/>
                    </a:ext>
                  </a:extLst>
                </a:gridCol>
              </a:tblGrid>
              <a:tr h="75845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SERVICES AND DEPLOYEMENT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PROFECIENCY/ACCURACY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89138"/>
                  </a:ext>
                </a:extLst>
              </a:tr>
              <a:tr h="75845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HIDS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87%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43893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GOOGLE DOCS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NIDS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95%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629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AZURE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HIDS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97%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1165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(CIC)ISCX-IDS-2012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82%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3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69485508"/>
              </p:ext>
            </p:extLst>
          </p:nvPr>
        </p:nvGraphicFramePr>
        <p:xfrm>
          <a:off x="4264502" y="865848"/>
          <a:ext cx="2589452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69261" y="2055377"/>
            <a:ext cx="975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TO LEARN HOW DETECTORS WORK , MOTIVATED ME TO GO FOR THE RESEARCH OF IDS IN HYBRID CLOUD.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 FOCUS OF MY RESEARCH RELIES MAINLY ON DETECTION ALGORITHM AND ITS IMPLEMENTATION USING AI/TOOL.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5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5574138"/>
              </p:ext>
            </p:extLst>
          </p:nvPr>
        </p:nvGraphicFramePr>
        <p:xfrm>
          <a:off x="1012770" y="2165490"/>
          <a:ext cx="9231747" cy="352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19153764"/>
              </p:ext>
            </p:extLst>
          </p:nvPr>
        </p:nvGraphicFramePr>
        <p:xfrm>
          <a:off x="2621819" y="647363"/>
          <a:ext cx="6187015" cy="120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78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00950843"/>
              </p:ext>
            </p:extLst>
          </p:nvPr>
        </p:nvGraphicFramePr>
        <p:xfrm>
          <a:off x="2863233" y="592624"/>
          <a:ext cx="4702821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45355" t="32845" r="23246" b="34599"/>
          <a:stretch/>
        </p:blipFill>
        <p:spPr>
          <a:xfrm>
            <a:off x="2403334" y="1844984"/>
            <a:ext cx="5858634" cy="40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766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Aman</dc:creator>
  <cp:lastModifiedBy>Aman</cp:lastModifiedBy>
  <cp:revision>93</cp:revision>
  <dcterms:created xsi:type="dcterms:W3CDTF">2021-10-28T05:22:11Z</dcterms:created>
  <dcterms:modified xsi:type="dcterms:W3CDTF">2022-02-16T04:23:17Z</dcterms:modified>
</cp:coreProperties>
</file>