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0925" y="573259"/>
            <a:ext cx="82221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0147" y="1082791"/>
            <a:ext cx="7483704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132" y="1497318"/>
            <a:ext cx="7475735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regit.org/~regit/flocon-tls.pca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regit.org/~regit/tls-self-signed.tgz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ergingThreats/et-luajit-script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1716" y="1917980"/>
            <a:ext cx="4069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0" dirty="0">
                <a:solidFill>
                  <a:srgbClr val="FFFFFF"/>
                </a:solidFill>
                <a:latin typeface="Georgia"/>
                <a:cs typeface="Georgia"/>
              </a:rPr>
              <a:t>Suricata</a:t>
            </a:r>
            <a:r>
              <a:rPr sz="40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90" dirty="0">
                <a:solidFill>
                  <a:srgbClr val="FFFFFF"/>
                </a:solidFill>
                <a:latin typeface="Georgia"/>
                <a:cs typeface="Georgia"/>
              </a:rPr>
              <a:t>Tutorial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2303" y="3110283"/>
            <a:ext cx="175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8BC34A"/>
                </a:solidFill>
                <a:latin typeface="Georgia"/>
                <a:cs typeface="Georgia"/>
              </a:rPr>
              <a:t>FloCon</a:t>
            </a:r>
            <a:r>
              <a:rPr sz="2400" spc="-70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400" spc="-50" dirty="0">
                <a:solidFill>
                  <a:srgbClr val="8BC34A"/>
                </a:solidFill>
                <a:latin typeface="Georgia"/>
                <a:cs typeface="Georgia"/>
              </a:rPr>
              <a:t>2016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22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IPS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323850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Intrusion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Prevention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Active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Inline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Router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bridge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901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/>
              <a:t>NSM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800544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Security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Monitoring</a:t>
            </a:r>
            <a:endParaRPr sz="1800">
              <a:latin typeface="Roboto"/>
              <a:cs typeface="Roboto"/>
            </a:endParaRPr>
          </a:p>
          <a:p>
            <a:pPr marL="379095" marR="879475" indent="-367030">
              <a:lnSpc>
                <a:spcPct val="114599"/>
              </a:lnSpc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Not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‘just’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generating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alerts,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but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informational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events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HTTP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requests,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TLS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transfers,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etc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Full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Packet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Capture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(FPC)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being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able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dig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deep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traffic 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if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necessary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Produces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LOTS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594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-35" dirty="0"/>
              <a:t> </a:t>
            </a:r>
            <a:r>
              <a:rPr sz="3000" spc="145" dirty="0"/>
              <a:t>Ecosystem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2522855" cy="321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Distributions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SELKS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Amsterdam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SecurityOnion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pfSense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OPNsense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Management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tools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Evebox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Scirius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Kibana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Event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processing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Mobster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Barnyard2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Logstash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404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/>
              <a:t>Suricata’s</a:t>
            </a:r>
            <a:r>
              <a:rPr sz="3000" spc="-15" dirty="0"/>
              <a:t> </a:t>
            </a:r>
            <a:r>
              <a:rPr sz="3000" spc="145" dirty="0"/>
              <a:t>main</a:t>
            </a:r>
            <a:r>
              <a:rPr sz="3000" spc="-15" dirty="0"/>
              <a:t> </a:t>
            </a:r>
            <a:r>
              <a:rPr sz="3000" spc="114" dirty="0"/>
              <a:t>features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649732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Inspect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traffic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known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bad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extended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Snort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language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Lua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based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scripting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Unified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JSON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output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for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easy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post-processing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File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extraction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Scalable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through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multi-threading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491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/>
              <a:t>Technical</a:t>
            </a:r>
            <a:r>
              <a:rPr sz="3000" spc="-25" dirty="0"/>
              <a:t> </a:t>
            </a:r>
            <a:r>
              <a:rPr sz="3000" spc="110" dirty="0"/>
              <a:t>Features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6258560" cy="285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IPv4/IPv6,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defrag,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flow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tracking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TCP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tracking, reassembly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Port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independent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protocol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Stateful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HTTP,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SMTP,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DNS,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TLS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parsing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File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extraction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HTTP,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SMTP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Rule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language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additions: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SSH,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TLS,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file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names,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type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md5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IP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Reputation,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GeoIP,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IP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list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support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Lua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scripting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for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extending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outputs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(Net)flow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output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logging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72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-10" dirty="0"/>
              <a:t> </a:t>
            </a:r>
            <a:r>
              <a:rPr sz="3000" spc="120" dirty="0"/>
              <a:t>and</a:t>
            </a:r>
            <a:r>
              <a:rPr sz="3000" spc="-10" dirty="0"/>
              <a:t> </a:t>
            </a:r>
            <a:r>
              <a:rPr sz="3000" spc="114" dirty="0"/>
              <a:t>performance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3485515" cy="24765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Scalability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via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multithreading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Almost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linear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scalability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Around </a:t>
            </a:r>
            <a:r>
              <a:rPr sz="1400" spc="-45" dirty="0">
                <a:solidFill>
                  <a:srgbClr val="FFFFFF"/>
                </a:solidFill>
                <a:latin typeface="Roboto"/>
                <a:cs typeface="Roboto"/>
              </a:rPr>
              <a:t>450-650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Mbps per core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1Gbps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Multicore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required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Straight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setup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10Gbps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Possible on commodity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hardware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Serious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tuning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needed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145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-60" dirty="0"/>
              <a:t> </a:t>
            </a:r>
            <a:r>
              <a:rPr sz="3000" spc="-85" dirty="0"/>
              <a:t>2.0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628777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Current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Stable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Eve,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JSON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alert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event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stream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Splunk,Logstash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native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JSON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log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parsers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DNS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parser, matcher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and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logger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“NS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runmode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”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800" spc="-170" dirty="0">
                <a:solidFill>
                  <a:srgbClr val="FFFFFF"/>
                </a:solidFill>
                <a:latin typeface="Roboto"/>
                <a:cs typeface="Roboto"/>
              </a:rPr>
              <a:t>&gt;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only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events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rules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alerts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140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-60" dirty="0"/>
              <a:t> </a:t>
            </a:r>
            <a:r>
              <a:rPr sz="3000" spc="-90" dirty="0"/>
              <a:t>3.0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5053330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Release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Candidate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cycle.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January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27th.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SMTP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file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extraction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logging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Performance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scalability!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Lua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scripting++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Multitenancy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Redis</a:t>
            </a:r>
            <a:r>
              <a:rPr sz="18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output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Flow</a:t>
            </a:r>
            <a:r>
              <a:rPr sz="18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logging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570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Rulesets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4718685" cy="147828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main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sources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IDS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rules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Emerging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Threats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(Proofpoint)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VRT/Talos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(Sourcefire/Cisco)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Both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free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 paid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sets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Emerging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Threats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optimized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for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032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Introduction</a:t>
            </a:r>
            <a:r>
              <a:rPr sz="3000" spc="-15" dirty="0"/>
              <a:t> </a:t>
            </a:r>
            <a:r>
              <a:rPr sz="3000" spc="60" dirty="0"/>
              <a:t>to</a:t>
            </a:r>
            <a:r>
              <a:rPr sz="3000" spc="-15" dirty="0"/>
              <a:t> </a:t>
            </a:r>
            <a:r>
              <a:rPr sz="3000" spc="40" dirty="0"/>
              <a:t>SELKS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4467225" cy="24098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Ready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Linux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distribution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featuring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3.0*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Elasticsearch: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database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Logstash: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pipeline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Kibana: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dashboard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visualization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interface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Scirius: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ruleset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management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Availability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a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Live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Installable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ISO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GPLv3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407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/>
              <a:t>Agenda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3684904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Setup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Introduction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as a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SSL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monitor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as 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passive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DNS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probe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as a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flow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probe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as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malware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detector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143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-60" dirty="0"/>
              <a:t> </a:t>
            </a:r>
            <a:r>
              <a:rPr sz="3000" spc="140" dirty="0"/>
              <a:t>commandline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4675505" cy="24098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General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commands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20" dirty="0">
                <a:solidFill>
                  <a:srgbClr val="FFFFFF"/>
                </a:solidFill>
                <a:latin typeface="Roboto"/>
                <a:cs typeface="Roboto"/>
              </a:rPr>
              <a:t>-v</a:t>
            </a:r>
            <a:r>
              <a:rPr sz="1400" spc="-50" dirty="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Roboto"/>
                <a:cs typeface="Roboto"/>
              </a:rPr>
              <a:t>-h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75" dirty="0">
                <a:solidFill>
                  <a:srgbClr val="FFFFFF"/>
                </a:solidFill>
                <a:latin typeface="Roboto"/>
                <a:cs typeface="Roboto"/>
              </a:rPr>
              <a:t>--build-info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75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400" spc="-9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eth0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45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&lt;pca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file&gt;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2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400" spc="-160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&lt;rule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file&gt;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14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400" spc="-14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400" spc="-135" dirty="0">
                <a:solidFill>
                  <a:srgbClr val="FFFFFF"/>
                </a:solidFill>
                <a:latin typeface="Roboto"/>
                <a:cs typeface="Roboto"/>
              </a:rPr>
              <a:t>&gt;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tes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confi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g &amp;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rules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run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command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inside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running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container: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docker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exec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flocon_suricata_1</a:t>
            </a:r>
            <a:r>
              <a:rPr sz="1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Roboto"/>
                <a:cs typeface="Roboto"/>
              </a:rPr>
              <a:t>-V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206" y="1816216"/>
            <a:ext cx="7449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Suricata</a:t>
            </a:r>
            <a:r>
              <a:rPr spc="5" dirty="0"/>
              <a:t> </a:t>
            </a:r>
            <a:r>
              <a:rPr spc="290" dirty="0"/>
              <a:t>as</a:t>
            </a:r>
            <a:r>
              <a:rPr spc="15" dirty="0"/>
              <a:t> </a:t>
            </a:r>
            <a:r>
              <a:rPr spc="225" dirty="0"/>
              <a:t>a</a:t>
            </a:r>
            <a:r>
              <a:rPr spc="15" dirty="0"/>
              <a:t> </a:t>
            </a:r>
            <a:r>
              <a:rPr spc="50" dirty="0"/>
              <a:t>TLS</a:t>
            </a:r>
            <a:r>
              <a:rPr spc="10" dirty="0"/>
              <a:t> </a:t>
            </a:r>
            <a:r>
              <a:rPr spc="145" dirty="0"/>
              <a:t>monitor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406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/>
              <a:t>TLS</a:t>
            </a:r>
            <a:r>
              <a:rPr sz="3000" spc="-10" dirty="0"/>
              <a:t> </a:t>
            </a:r>
            <a:r>
              <a:rPr sz="3000" spc="135" dirty="0"/>
              <a:t>tracking</a:t>
            </a:r>
            <a:r>
              <a:rPr sz="3000" dirty="0"/>
              <a:t> </a:t>
            </a:r>
            <a:r>
              <a:rPr sz="3000" spc="130" dirty="0"/>
              <a:t>in</a:t>
            </a:r>
            <a:r>
              <a:rPr sz="3000" dirty="0"/>
              <a:t> </a:t>
            </a:r>
            <a:r>
              <a:rPr sz="3000" spc="110" dirty="0"/>
              <a:t>Suricata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3812540" cy="14719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tracks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SSL/TLS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sessions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decryption capabilities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Looking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TLS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still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valuable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heartbleed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certificate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validation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265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/>
              <a:t>TLS</a:t>
            </a:r>
            <a:r>
              <a:rPr sz="3000" spc="-60" dirty="0"/>
              <a:t> </a:t>
            </a:r>
            <a:r>
              <a:rPr sz="3000" spc="105" dirty="0"/>
              <a:t>Logging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326707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subject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issuer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fingerprint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server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name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indication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(SNI)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protocol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version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939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SSL</a:t>
            </a:r>
            <a:r>
              <a:rPr sz="3000" spc="-10" dirty="0"/>
              <a:t> </a:t>
            </a:r>
            <a:r>
              <a:rPr sz="3000" spc="105" dirty="0"/>
              <a:t>Logging</a:t>
            </a:r>
            <a:r>
              <a:rPr sz="3000" spc="-5" dirty="0"/>
              <a:t> </a:t>
            </a:r>
            <a:r>
              <a:rPr sz="3000" spc="114" dirty="0"/>
              <a:t>Example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13700"/>
            <a:ext cx="8202930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{"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timestamp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":"2016-01-06T11:20:31.431359+0100","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flow_id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":105716325071680,"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in_iface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":"eth0","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event_type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":"tls","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src_ip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":"192.168.1.6","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src_port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":48952,"</a:t>
            </a:r>
            <a:endParaRPr sz="1800">
              <a:latin typeface="Roboto"/>
              <a:cs typeface="Roboto"/>
            </a:endParaRPr>
          </a:p>
          <a:p>
            <a:pPr marL="12700" marR="90805">
              <a:lnSpc>
                <a:spcPct val="114599"/>
              </a:lnSpc>
            </a:pP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dest_ip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":"173.194.65.132","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dest_port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":443,"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proto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":"TCP","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tls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":{"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subject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":"C=US,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ST=California,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L=Mountain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View,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O=Google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Inc,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CN=*.googleusercontent.com",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"</a:t>
            </a:r>
            <a:r>
              <a:rPr sz="1800" spc="-30" dirty="0">
                <a:solidFill>
                  <a:srgbClr val="FFFF00"/>
                </a:solidFill>
                <a:latin typeface="Roboto"/>
                <a:cs typeface="Roboto"/>
              </a:rPr>
              <a:t>issuerdn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":"C=US,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O=Google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Inc,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CN=Google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Internet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Authority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G2",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"</a:t>
            </a:r>
            <a:r>
              <a:rPr sz="1800" spc="-20" dirty="0">
                <a:solidFill>
                  <a:srgbClr val="FFFF00"/>
                </a:solidFill>
                <a:latin typeface="Roboto"/>
                <a:cs typeface="Roboto"/>
              </a:rPr>
              <a:t>fingerprint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":"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b2:e7:5a:d1:e4:3a:a9:a8:37:f5:13:b0:1a:88:70:a2:60:fe:8a:4a",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"</a:t>
            </a:r>
            <a:r>
              <a:rPr sz="1800" spc="-35" dirty="0">
                <a:solidFill>
                  <a:srgbClr val="FFFF00"/>
                </a:solidFill>
                <a:latin typeface="Roboto"/>
                <a:cs typeface="Roboto"/>
              </a:rPr>
              <a:t>sni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":"lh3.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googleusercontent.com","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version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":"TLS</a:t>
            </a: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1.2"}}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082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/>
              <a:t>Replay</a:t>
            </a:r>
            <a:r>
              <a:rPr sz="3000" spc="5" dirty="0"/>
              <a:t> </a:t>
            </a:r>
            <a:r>
              <a:rPr sz="3000" spc="145" dirty="0"/>
              <a:t>pcap</a:t>
            </a:r>
            <a:r>
              <a:rPr sz="3000" spc="5" dirty="0"/>
              <a:t> </a:t>
            </a:r>
            <a:r>
              <a:rPr sz="3000" spc="130" dirty="0"/>
              <a:t>containing</a:t>
            </a:r>
            <a:r>
              <a:rPr sz="3000" spc="10" dirty="0"/>
              <a:t> </a:t>
            </a:r>
            <a:r>
              <a:rPr sz="3000" spc="30" dirty="0"/>
              <a:t>TLS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4735830" cy="14192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Download the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pcap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suricata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wget</a:t>
            </a:r>
            <a:r>
              <a:rPr sz="1400" spc="5" dirty="0">
                <a:solidFill>
                  <a:srgbClr val="8BC34A"/>
                </a:solidFill>
                <a:latin typeface="Roboto"/>
                <a:cs typeface="Roboto"/>
              </a:rPr>
              <a:t> </a:t>
            </a:r>
            <a:r>
              <a:rPr sz="1400" u="heavy" spc="-20" dirty="0">
                <a:solidFill>
                  <a:srgbClr val="8BC34A"/>
                </a:solidFill>
                <a:uFill>
                  <a:solidFill>
                    <a:srgbClr val="8BC34A"/>
                  </a:solidFill>
                </a:uFill>
                <a:latin typeface="Roboto"/>
                <a:cs typeface="Roboto"/>
                <a:hlinkClick r:id="rId2"/>
              </a:rPr>
              <a:t>http://home.regit.org/~regit/flocon-tls.pcap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Replay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pcap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sudo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tcpreplay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Roboto"/>
                <a:cs typeface="Roboto"/>
              </a:rPr>
              <a:t>-i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eth0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flocon-tls.pcap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Wait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90s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completion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972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/>
              <a:t>Usage</a:t>
            </a:r>
            <a:r>
              <a:rPr sz="3000" spc="-15" dirty="0"/>
              <a:t> </a:t>
            </a:r>
            <a:r>
              <a:rPr sz="3000" spc="130" dirty="0"/>
              <a:t>in</a:t>
            </a:r>
            <a:r>
              <a:rPr sz="3000" spc="-10" dirty="0"/>
              <a:t> </a:t>
            </a:r>
            <a:r>
              <a:rPr sz="3000" spc="100" dirty="0"/>
              <a:t>Kibana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2014007"/>
            <a:ext cx="6778625" cy="14192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Create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following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visualization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add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them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dashboard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Pie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with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TLS version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Bar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diagram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Top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issuer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DNs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splitted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server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IP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Demonstration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Top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SNI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timeline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point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being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unique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servers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506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/>
              <a:t>Using</a:t>
            </a:r>
            <a:r>
              <a:rPr sz="3000" spc="-60" dirty="0"/>
              <a:t> </a:t>
            </a:r>
            <a:r>
              <a:rPr sz="3000" spc="-20" dirty="0"/>
              <a:t>jq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7908290" cy="22148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JQ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command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line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tool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operate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filtering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transformation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JSON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Install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sudo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Roboto"/>
                <a:cs typeface="Roboto"/>
              </a:rPr>
              <a:t>apt-get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install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jq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Basic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usage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enhance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format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cd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flocon/suricata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cat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eve.json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jq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Roboto"/>
                <a:cs typeface="Roboto"/>
              </a:rPr>
              <a:t>‘.’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ca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eve.json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j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q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400" spc="-13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Roboto"/>
                <a:cs typeface="Roboto"/>
              </a:rPr>
              <a:t>‘.’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tai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400" spc="-95" dirty="0">
                <a:solidFill>
                  <a:srgbClr val="FFFFFF"/>
                </a:solidFill>
                <a:latin typeface="Roboto"/>
                <a:cs typeface="Roboto"/>
              </a:rPr>
              <a:t>f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eve.json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j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q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400" spc="-13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Roboto"/>
                <a:cs typeface="Roboto"/>
              </a:rPr>
              <a:t>‘.’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506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/>
              <a:t>Using</a:t>
            </a:r>
            <a:r>
              <a:rPr sz="3000" spc="-60" dirty="0"/>
              <a:t> </a:t>
            </a:r>
            <a:r>
              <a:rPr sz="3000" spc="-20" dirty="0"/>
              <a:t>jq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53705"/>
            <a:ext cx="7833359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Select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only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TLS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events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eve.json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|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jq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'select(.event_type=="tls")'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jq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to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show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only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sni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issuerdn</a:t>
            </a:r>
            <a:endParaRPr sz="180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189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cat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flocon/suricata/eve.json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jq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'{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sni:.tls.sni,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issuerdn:.tls.issuerdn}'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Find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self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signed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certificates</a:t>
            </a:r>
            <a:endParaRPr sz="180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189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cat</a:t>
            </a: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eve.json</a:t>
            </a: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jq</a:t>
            </a: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'select(.event_type=="tls"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.tls.subject==.tls.issuerdn)'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677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/>
              <a:t>Using</a:t>
            </a:r>
            <a:r>
              <a:rPr sz="3000" spc="-10" dirty="0"/>
              <a:t> </a:t>
            </a:r>
            <a:r>
              <a:rPr sz="3000" spc="30" dirty="0"/>
              <a:t>TLS</a:t>
            </a:r>
            <a:r>
              <a:rPr sz="3000" spc="-10" dirty="0"/>
              <a:t> </a:t>
            </a:r>
            <a:r>
              <a:rPr sz="3000" spc="114" dirty="0"/>
              <a:t>detection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13700"/>
            <a:ext cx="6810375" cy="26257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keywords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match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issuerdn,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subject,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fingerprint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combine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protocol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TLS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Roboto"/>
                <a:cs typeface="Roboto"/>
              </a:rPr>
              <a:t>non-std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ports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HTTP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&amp;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other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protocols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port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443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Lua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Alert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alert tls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any any </a:t>
            </a:r>
            <a:r>
              <a:rPr sz="1800" spc="-165" dirty="0">
                <a:solidFill>
                  <a:srgbClr val="FFFFFF"/>
                </a:solidFill>
                <a:latin typeface="Roboto"/>
                <a:cs typeface="Roboto"/>
              </a:rPr>
              <a:t>-&gt;</a:t>
            </a:r>
            <a:r>
              <a:rPr sz="1800" spc="-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$SERVERS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any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(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tls.issuerdn:!"C=NL, O=Staat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der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Nederlanden,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CN=Staat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der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Nederlanden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Root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CA";)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056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/>
              <a:t>VirtualBox</a:t>
            </a:r>
            <a:r>
              <a:rPr sz="3000" spc="-50" dirty="0"/>
              <a:t> </a:t>
            </a:r>
            <a:r>
              <a:rPr sz="3000" spc="125" dirty="0"/>
              <a:t>setup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3973195" cy="12306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File </a:t>
            </a:r>
            <a:r>
              <a:rPr sz="1800" spc="-155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800" spc="-170" dirty="0">
                <a:solidFill>
                  <a:srgbClr val="FFFFFF"/>
                </a:solidFill>
                <a:latin typeface="Roboto"/>
                <a:cs typeface="Roboto"/>
              </a:rPr>
              <a:t>&gt;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Preferences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Apple: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‘VirtualBox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Roboto"/>
                <a:cs typeface="Roboto"/>
              </a:rPr>
              <a:t>-&gt;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Preferences’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Networ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800" spc="-170" dirty="0">
                <a:solidFill>
                  <a:srgbClr val="FFFFFF"/>
                </a:solidFill>
                <a:latin typeface="Roboto"/>
                <a:cs typeface="Roboto"/>
              </a:rPr>
              <a:t>&gt;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Hos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Onl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Networ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(tab)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Add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vboxnet0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309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Alerting</a:t>
            </a:r>
            <a:r>
              <a:rPr sz="3000" spc="15" dirty="0"/>
              <a:t> </a:t>
            </a:r>
            <a:r>
              <a:rPr sz="3000" spc="105" dirty="0"/>
              <a:t>on</a:t>
            </a:r>
            <a:r>
              <a:rPr sz="3000" spc="25" dirty="0"/>
              <a:t> </a:t>
            </a:r>
            <a:r>
              <a:rPr sz="3000" spc="130" dirty="0"/>
              <a:t>self-signed</a:t>
            </a:r>
            <a:r>
              <a:rPr sz="3000" spc="20" dirty="0"/>
              <a:t> </a:t>
            </a:r>
            <a:r>
              <a:rPr sz="3000" spc="130" dirty="0"/>
              <a:t>certificates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53705"/>
            <a:ext cx="7881620" cy="150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rule: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16100"/>
              </a:lnSpc>
              <a:spcBef>
                <a:spcPts val="1635"/>
              </a:spcBef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alert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tls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Roboto"/>
                <a:cs typeface="Roboto"/>
              </a:rPr>
              <a:t>-&gt;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(msg:"SURICATA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TLS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Self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Signed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Certificate";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flow:established;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luajit:self- </a:t>
            </a:r>
            <a:r>
              <a:rPr sz="1400" spc="-3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signed-cert.lua;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tls.store;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sid:999666111;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rev:1;)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script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3625" y="3324469"/>
            <a:ext cx="1257300" cy="133985"/>
            <a:chOff x="473625" y="3324469"/>
            <a:chExt cx="1257300" cy="133985"/>
          </a:xfrm>
        </p:grpSpPr>
        <p:sp>
          <p:nvSpPr>
            <p:cNvPr id="5" name="object 5"/>
            <p:cNvSpPr/>
            <p:nvPr/>
          </p:nvSpPr>
          <p:spPr>
            <a:xfrm>
              <a:off x="473625" y="3324469"/>
              <a:ext cx="1257300" cy="133985"/>
            </a:xfrm>
            <a:custGeom>
              <a:avLst/>
              <a:gdLst/>
              <a:ahLst/>
              <a:cxnLst/>
              <a:rect l="l" t="t" r="r" b="b"/>
              <a:pathLst>
                <a:path w="1257300" h="133985">
                  <a:moveTo>
                    <a:pt x="1256853" y="133796"/>
                  </a:moveTo>
                  <a:lnTo>
                    <a:pt x="0" y="133796"/>
                  </a:lnTo>
                  <a:lnTo>
                    <a:pt x="0" y="0"/>
                  </a:lnTo>
                  <a:lnTo>
                    <a:pt x="1256853" y="0"/>
                  </a:lnTo>
                  <a:lnTo>
                    <a:pt x="1256853" y="13379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089" y="3326255"/>
              <a:ext cx="1235710" cy="106680"/>
            </a:xfrm>
            <a:custGeom>
              <a:avLst/>
              <a:gdLst/>
              <a:ahLst/>
              <a:cxnLst/>
              <a:rect l="l" t="t" r="r" b="b"/>
              <a:pathLst>
                <a:path w="1235710" h="106679">
                  <a:moveTo>
                    <a:pt x="27979" y="35123"/>
                  </a:moveTo>
                  <a:lnTo>
                    <a:pt x="18008" y="35123"/>
                  </a:lnTo>
                  <a:lnTo>
                    <a:pt x="18008" y="25896"/>
                  </a:lnTo>
                  <a:lnTo>
                    <a:pt x="19468" y="16129"/>
                  </a:lnTo>
                  <a:lnTo>
                    <a:pt x="23849" y="9152"/>
                  </a:lnTo>
                  <a:lnTo>
                    <a:pt x="31151" y="4967"/>
                  </a:lnTo>
                  <a:lnTo>
                    <a:pt x="41374" y="3571"/>
                  </a:lnTo>
                  <a:lnTo>
                    <a:pt x="45243" y="3571"/>
                  </a:lnTo>
                  <a:lnTo>
                    <a:pt x="49510" y="4018"/>
                  </a:lnTo>
                  <a:lnTo>
                    <a:pt x="54173" y="4911"/>
                  </a:lnTo>
                  <a:lnTo>
                    <a:pt x="54173" y="11608"/>
                  </a:lnTo>
                  <a:lnTo>
                    <a:pt x="32345" y="11608"/>
                  </a:lnTo>
                  <a:lnTo>
                    <a:pt x="28021" y="16129"/>
                  </a:lnTo>
                  <a:lnTo>
                    <a:pt x="27979" y="35123"/>
                  </a:lnTo>
                  <a:close/>
                </a:path>
                <a:path w="1235710" h="106679">
                  <a:moveTo>
                    <a:pt x="54173" y="13245"/>
                  </a:moveTo>
                  <a:lnTo>
                    <a:pt x="49113" y="12154"/>
                  </a:lnTo>
                  <a:lnTo>
                    <a:pt x="44747" y="11608"/>
                  </a:lnTo>
                  <a:lnTo>
                    <a:pt x="54173" y="11608"/>
                  </a:lnTo>
                  <a:lnTo>
                    <a:pt x="54173" y="13245"/>
                  </a:lnTo>
                  <a:close/>
                </a:path>
                <a:path w="1235710" h="106679">
                  <a:moveTo>
                    <a:pt x="52536" y="43308"/>
                  </a:moveTo>
                  <a:lnTo>
                    <a:pt x="0" y="43308"/>
                  </a:lnTo>
                  <a:lnTo>
                    <a:pt x="0" y="35123"/>
                  </a:lnTo>
                  <a:lnTo>
                    <a:pt x="52536" y="35123"/>
                  </a:lnTo>
                  <a:lnTo>
                    <a:pt x="52536" y="43308"/>
                  </a:lnTo>
                  <a:close/>
                </a:path>
                <a:path w="1235710" h="106679">
                  <a:moveTo>
                    <a:pt x="27979" y="83046"/>
                  </a:moveTo>
                  <a:lnTo>
                    <a:pt x="18008" y="83046"/>
                  </a:lnTo>
                  <a:lnTo>
                    <a:pt x="18008" y="43308"/>
                  </a:lnTo>
                  <a:lnTo>
                    <a:pt x="27979" y="43308"/>
                  </a:lnTo>
                  <a:lnTo>
                    <a:pt x="27979" y="83046"/>
                  </a:lnTo>
                  <a:close/>
                </a:path>
                <a:path w="1235710" h="106679">
                  <a:moveTo>
                    <a:pt x="86407" y="84087"/>
                  </a:moveTo>
                  <a:lnTo>
                    <a:pt x="78965" y="84087"/>
                  </a:lnTo>
                  <a:lnTo>
                    <a:pt x="74600" y="82401"/>
                  </a:lnTo>
                  <a:lnTo>
                    <a:pt x="71623" y="79027"/>
                  </a:lnTo>
                  <a:lnTo>
                    <a:pt x="68787" y="75604"/>
                  </a:lnTo>
                  <a:lnTo>
                    <a:pt x="68676" y="75307"/>
                  </a:lnTo>
                  <a:lnTo>
                    <a:pt x="67307" y="70395"/>
                  </a:lnTo>
                  <a:lnTo>
                    <a:pt x="67307" y="26937"/>
                  </a:lnTo>
                  <a:lnTo>
                    <a:pt x="76981" y="26937"/>
                  </a:lnTo>
                  <a:lnTo>
                    <a:pt x="76981" y="71437"/>
                  </a:lnTo>
                  <a:lnTo>
                    <a:pt x="80255" y="75753"/>
                  </a:lnTo>
                  <a:lnTo>
                    <a:pt x="101805" y="75753"/>
                  </a:lnTo>
                  <a:lnTo>
                    <a:pt x="101637" y="75951"/>
                  </a:lnTo>
                  <a:lnTo>
                    <a:pt x="89482" y="83492"/>
                  </a:lnTo>
                  <a:lnTo>
                    <a:pt x="87994" y="83889"/>
                  </a:lnTo>
                  <a:lnTo>
                    <a:pt x="86407" y="84087"/>
                  </a:lnTo>
                  <a:close/>
                </a:path>
                <a:path w="1235710" h="106679">
                  <a:moveTo>
                    <a:pt x="101805" y="75753"/>
                  </a:moveTo>
                  <a:lnTo>
                    <a:pt x="87994" y="75753"/>
                  </a:lnTo>
                  <a:lnTo>
                    <a:pt x="89135" y="75604"/>
                  </a:lnTo>
                  <a:lnTo>
                    <a:pt x="90227" y="75307"/>
                  </a:lnTo>
                  <a:lnTo>
                    <a:pt x="102579" y="64144"/>
                  </a:lnTo>
                  <a:lnTo>
                    <a:pt x="102579" y="26937"/>
                  </a:lnTo>
                  <a:lnTo>
                    <a:pt x="112402" y="26937"/>
                  </a:lnTo>
                  <a:lnTo>
                    <a:pt x="112402" y="73967"/>
                  </a:lnTo>
                  <a:lnTo>
                    <a:pt x="103323" y="73967"/>
                  </a:lnTo>
                  <a:lnTo>
                    <a:pt x="101805" y="75753"/>
                  </a:lnTo>
                  <a:close/>
                </a:path>
                <a:path w="1235710" h="106679">
                  <a:moveTo>
                    <a:pt x="112402" y="83046"/>
                  </a:moveTo>
                  <a:lnTo>
                    <a:pt x="103621" y="83046"/>
                  </a:lnTo>
                  <a:lnTo>
                    <a:pt x="103323" y="73967"/>
                  </a:lnTo>
                  <a:lnTo>
                    <a:pt x="112402" y="73967"/>
                  </a:lnTo>
                  <a:lnTo>
                    <a:pt x="112402" y="83046"/>
                  </a:lnTo>
                  <a:close/>
                </a:path>
                <a:path w="1235710" h="106679">
                  <a:moveTo>
                    <a:pt x="149679" y="36016"/>
                  </a:moveTo>
                  <a:lnTo>
                    <a:pt x="139228" y="36016"/>
                  </a:lnTo>
                  <a:lnTo>
                    <a:pt x="140816" y="34131"/>
                  </a:lnTo>
                  <a:lnTo>
                    <a:pt x="155996" y="26044"/>
                  </a:lnTo>
                  <a:lnTo>
                    <a:pt x="163438" y="26044"/>
                  </a:lnTo>
                  <a:lnTo>
                    <a:pt x="167803" y="27731"/>
                  </a:lnTo>
                  <a:lnTo>
                    <a:pt x="173669" y="34379"/>
                  </a:lnTo>
                  <a:lnTo>
                    <a:pt x="154558" y="34379"/>
                  </a:lnTo>
                  <a:lnTo>
                    <a:pt x="153367" y="34577"/>
                  </a:lnTo>
                  <a:lnTo>
                    <a:pt x="152176" y="34974"/>
                  </a:lnTo>
                  <a:lnTo>
                    <a:pt x="151085" y="35272"/>
                  </a:lnTo>
                  <a:lnTo>
                    <a:pt x="149894" y="35867"/>
                  </a:lnTo>
                  <a:lnTo>
                    <a:pt x="149679" y="36016"/>
                  </a:lnTo>
                  <a:close/>
                </a:path>
                <a:path w="1235710" h="106679">
                  <a:moveTo>
                    <a:pt x="139824" y="83046"/>
                  </a:moveTo>
                  <a:lnTo>
                    <a:pt x="130150" y="83046"/>
                  </a:lnTo>
                  <a:lnTo>
                    <a:pt x="130150" y="26937"/>
                  </a:lnTo>
                  <a:lnTo>
                    <a:pt x="138782" y="26937"/>
                  </a:lnTo>
                  <a:lnTo>
                    <a:pt x="139228" y="36016"/>
                  </a:lnTo>
                  <a:lnTo>
                    <a:pt x="149679" y="36016"/>
                  </a:lnTo>
                  <a:lnTo>
                    <a:pt x="139824" y="45839"/>
                  </a:lnTo>
                  <a:lnTo>
                    <a:pt x="139824" y="83046"/>
                  </a:lnTo>
                  <a:close/>
                </a:path>
                <a:path w="1235710" h="106679">
                  <a:moveTo>
                    <a:pt x="175245" y="83046"/>
                  </a:moveTo>
                  <a:lnTo>
                    <a:pt x="165422" y="83046"/>
                  </a:lnTo>
                  <a:lnTo>
                    <a:pt x="165422" y="42862"/>
                  </a:lnTo>
                  <a:lnTo>
                    <a:pt x="164579" y="39588"/>
                  </a:lnTo>
                  <a:lnTo>
                    <a:pt x="162892" y="37504"/>
                  </a:lnTo>
                  <a:lnTo>
                    <a:pt x="161304" y="35421"/>
                  </a:lnTo>
                  <a:lnTo>
                    <a:pt x="158923" y="34379"/>
                  </a:lnTo>
                  <a:lnTo>
                    <a:pt x="173669" y="34379"/>
                  </a:lnTo>
                  <a:lnTo>
                    <a:pt x="173785" y="34577"/>
                  </a:lnTo>
                  <a:lnTo>
                    <a:pt x="175245" y="39588"/>
                  </a:lnTo>
                  <a:lnTo>
                    <a:pt x="175245" y="83046"/>
                  </a:lnTo>
                  <a:close/>
                </a:path>
                <a:path w="1235710" h="106679">
                  <a:moveTo>
                    <a:pt x="223304" y="83790"/>
                  </a:moveTo>
                  <a:lnTo>
                    <a:pt x="211695" y="83790"/>
                  </a:lnTo>
                  <a:lnTo>
                    <a:pt x="204849" y="81408"/>
                  </a:lnTo>
                  <a:lnTo>
                    <a:pt x="199987" y="76646"/>
                  </a:lnTo>
                  <a:lnTo>
                    <a:pt x="195225" y="71784"/>
                  </a:lnTo>
                  <a:lnTo>
                    <a:pt x="192844" y="64740"/>
                  </a:lnTo>
                  <a:lnTo>
                    <a:pt x="192844" y="51147"/>
                  </a:lnTo>
                  <a:lnTo>
                    <a:pt x="193538" y="47178"/>
                  </a:lnTo>
                  <a:lnTo>
                    <a:pt x="194927" y="43606"/>
                  </a:lnTo>
                  <a:lnTo>
                    <a:pt x="196316" y="39935"/>
                  </a:lnTo>
                  <a:lnTo>
                    <a:pt x="216954" y="26193"/>
                  </a:lnTo>
                  <a:lnTo>
                    <a:pt x="223998" y="26193"/>
                  </a:lnTo>
                  <a:lnTo>
                    <a:pt x="226677" y="26392"/>
                  </a:lnTo>
                  <a:lnTo>
                    <a:pt x="231737" y="27185"/>
                  </a:lnTo>
                  <a:lnTo>
                    <a:pt x="234218" y="27880"/>
                  </a:lnTo>
                  <a:lnTo>
                    <a:pt x="236599" y="28872"/>
                  </a:lnTo>
                  <a:lnTo>
                    <a:pt x="236599" y="34528"/>
                  </a:lnTo>
                  <a:lnTo>
                    <a:pt x="218839" y="34528"/>
                  </a:lnTo>
                  <a:lnTo>
                    <a:pt x="216458" y="35024"/>
                  </a:lnTo>
                  <a:lnTo>
                    <a:pt x="214275" y="36016"/>
                  </a:lnTo>
                  <a:lnTo>
                    <a:pt x="212092" y="36909"/>
                  </a:lnTo>
                  <a:lnTo>
                    <a:pt x="210157" y="38248"/>
                  </a:lnTo>
                  <a:lnTo>
                    <a:pt x="203113" y="52040"/>
                  </a:lnTo>
                  <a:lnTo>
                    <a:pt x="203113" y="61962"/>
                  </a:lnTo>
                  <a:lnTo>
                    <a:pt x="204750" y="67022"/>
                  </a:lnTo>
                  <a:lnTo>
                    <a:pt x="211298" y="73769"/>
                  </a:lnTo>
                  <a:lnTo>
                    <a:pt x="215862" y="75455"/>
                  </a:lnTo>
                  <a:lnTo>
                    <a:pt x="236599" y="75455"/>
                  </a:lnTo>
                  <a:lnTo>
                    <a:pt x="236599" y="80962"/>
                  </a:lnTo>
                  <a:lnTo>
                    <a:pt x="234019" y="81954"/>
                  </a:lnTo>
                  <a:lnTo>
                    <a:pt x="231390" y="82649"/>
                  </a:lnTo>
                  <a:lnTo>
                    <a:pt x="228711" y="83046"/>
                  </a:lnTo>
                  <a:lnTo>
                    <a:pt x="226032" y="83542"/>
                  </a:lnTo>
                  <a:lnTo>
                    <a:pt x="223304" y="83790"/>
                  </a:lnTo>
                  <a:close/>
                </a:path>
                <a:path w="1235710" h="106679">
                  <a:moveTo>
                    <a:pt x="236599" y="38100"/>
                  </a:moveTo>
                  <a:lnTo>
                    <a:pt x="234119" y="36810"/>
                  </a:lnTo>
                  <a:lnTo>
                    <a:pt x="231638" y="35917"/>
                  </a:lnTo>
                  <a:lnTo>
                    <a:pt x="229158" y="35421"/>
                  </a:lnTo>
                  <a:lnTo>
                    <a:pt x="226677" y="34825"/>
                  </a:lnTo>
                  <a:lnTo>
                    <a:pt x="224097" y="34528"/>
                  </a:lnTo>
                  <a:lnTo>
                    <a:pt x="236599" y="34528"/>
                  </a:lnTo>
                  <a:lnTo>
                    <a:pt x="236599" y="38100"/>
                  </a:lnTo>
                  <a:close/>
                </a:path>
                <a:path w="1235710" h="106679">
                  <a:moveTo>
                    <a:pt x="236599" y="75455"/>
                  </a:moveTo>
                  <a:lnTo>
                    <a:pt x="224296" y="75455"/>
                  </a:lnTo>
                  <a:lnTo>
                    <a:pt x="226826" y="75158"/>
                  </a:lnTo>
                  <a:lnTo>
                    <a:pt x="231787" y="73967"/>
                  </a:lnTo>
                  <a:lnTo>
                    <a:pt x="234218" y="73074"/>
                  </a:lnTo>
                  <a:lnTo>
                    <a:pt x="236599" y="71883"/>
                  </a:lnTo>
                  <a:lnTo>
                    <a:pt x="236599" y="75455"/>
                  </a:lnTo>
                  <a:close/>
                </a:path>
                <a:path w="1235710" h="106679">
                  <a:moveTo>
                    <a:pt x="275778" y="26937"/>
                  </a:moveTo>
                  <a:lnTo>
                    <a:pt x="266104" y="26937"/>
                  </a:lnTo>
                  <a:lnTo>
                    <a:pt x="266104" y="11608"/>
                  </a:lnTo>
                  <a:lnTo>
                    <a:pt x="275778" y="9078"/>
                  </a:lnTo>
                  <a:lnTo>
                    <a:pt x="275778" y="26937"/>
                  </a:lnTo>
                  <a:close/>
                </a:path>
                <a:path w="1235710" h="106679">
                  <a:moveTo>
                    <a:pt x="300930" y="35123"/>
                  </a:moveTo>
                  <a:lnTo>
                    <a:pt x="250477" y="35123"/>
                  </a:lnTo>
                  <a:lnTo>
                    <a:pt x="250477" y="26937"/>
                  </a:lnTo>
                  <a:lnTo>
                    <a:pt x="300930" y="26937"/>
                  </a:lnTo>
                  <a:lnTo>
                    <a:pt x="300930" y="35123"/>
                  </a:lnTo>
                  <a:close/>
                </a:path>
                <a:path w="1235710" h="106679">
                  <a:moveTo>
                    <a:pt x="289470" y="83790"/>
                  </a:moveTo>
                  <a:lnTo>
                    <a:pt x="280044" y="83790"/>
                  </a:lnTo>
                  <a:lnTo>
                    <a:pt x="274786" y="82202"/>
                  </a:lnTo>
                  <a:lnTo>
                    <a:pt x="267841" y="75852"/>
                  </a:lnTo>
                  <a:lnTo>
                    <a:pt x="266104" y="70990"/>
                  </a:lnTo>
                  <a:lnTo>
                    <a:pt x="266104" y="35123"/>
                  </a:lnTo>
                  <a:lnTo>
                    <a:pt x="275778" y="35123"/>
                  </a:lnTo>
                  <a:lnTo>
                    <a:pt x="275778" y="67617"/>
                  </a:lnTo>
                  <a:lnTo>
                    <a:pt x="276820" y="70643"/>
                  </a:lnTo>
                  <a:lnTo>
                    <a:pt x="278903" y="72628"/>
                  </a:lnTo>
                  <a:lnTo>
                    <a:pt x="281086" y="74612"/>
                  </a:lnTo>
                  <a:lnTo>
                    <a:pt x="284261" y="75604"/>
                  </a:lnTo>
                  <a:lnTo>
                    <a:pt x="300930" y="75604"/>
                  </a:lnTo>
                  <a:lnTo>
                    <a:pt x="300930" y="82301"/>
                  </a:lnTo>
                  <a:lnTo>
                    <a:pt x="298747" y="82797"/>
                  </a:lnTo>
                  <a:lnTo>
                    <a:pt x="296465" y="83145"/>
                  </a:lnTo>
                  <a:lnTo>
                    <a:pt x="294084" y="83343"/>
                  </a:lnTo>
                  <a:lnTo>
                    <a:pt x="291802" y="83641"/>
                  </a:lnTo>
                  <a:lnTo>
                    <a:pt x="289470" y="83790"/>
                  </a:lnTo>
                  <a:close/>
                </a:path>
                <a:path w="1235710" h="106679">
                  <a:moveTo>
                    <a:pt x="300930" y="75604"/>
                  </a:moveTo>
                  <a:lnTo>
                    <a:pt x="290214" y="75604"/>
                  </a:lnTo>
                  <a:lnTo>
                    <a:pt x="292149" y="75455"/>
                  </a:lnTo>
                  <a:lnTo>
                    <a:pt x="296416" y="74860"/>
                  </a:lnTo>
                  <a:lnTo>
                    <a:pt x="298648" y="74414"/>
                  </a:lnTo>
                  <a:lnTo>
                    <a:pt x="300930" y="73818"/>
                  </a:lnTo>
                  <a:lnTo>
                    <a:pt x="300930" y="75604"/>
                  </a:lnTo>
                  <a:close/>
                </a:path>
                <a:path w="1235710" h="106679">
                  <a:moveTo>
                    <a:pt x="347550" y="75009"/>
                  </a:moveTo>
                  <a:lnTo>
                    <a:pt x="337728" y="75009"/>
                  </a:lnTo>
                  <a:lnTo>
                    <a:pt x="337728" y="34974"/>
                  </a:lnTo>
                  <a:lnTo>
                    <a:pt x="321208" y="34974"/>
                  </a:lnTo>
                  <a:lnTo>
                    <a:pt x="321208" y="26937"/>
                  </a:lnTo>
                  <a:lnTo>
                    <a:pt x="347550" y="26937"/>
                  </a:lnTo>
                  <a:lnTo>
                    <a:pt x="347550" y="75009"/>
                  </a:lnTo>
                  <a:close/>
                </a:path>
                <a:path w="1235710" h="106679">
                  <a:moveTo>
                    <a:pt x="364219" y="83046"/>
                  </a:moveTo>
                  <a:lnTo>
                    <a:pt x="319422" y="83046"/>
                  </a:lnTo>
                  <a:lnTo>
                    <a:pt x="319422" y="75009"/>
                  </a:lnTo>
                  <a:lnTo>
                    <a:pt x="364219" y="75009"/>
                  </a:lnTo>
                  <a:lnTo>
                    <a:pt x="364219" y="83046"/>
                  </a:lnTo>
                  <a:close/>
                </a:path>
                <a:path w="1235710" h="106679">
                  <a:moveTo>
                    <a:pt x="342242" y="18752"/>
                  </a:moveTo>
                  <a:lnTo>
                    <a:pt x="340059" y="18752"/>
                  </a:lnTo>
                  <a:lnTo>
                    <a:pt x="339067" y="18553"/>
                  </a:lnTo>
                  <a:lnTo>
                    <a:pt x="333561" y="10070"/>
                  </a:lnTo>
                  <a:lnTo>
                    <a:pt x="333759" y="9078"/>
                  </a:lnTo>
                  <a:lnTo>
                    <a:pt x="334553" y="7292"/>
                  </a:lnTo>
                  <a:lnTo>
                    <a:pt x="335098" y="6498"/>
                  </a:lnTo>
                  <a:lnTo>
                    <a:pt x="335793" y="5804"/>
                  </a:lnTo>
                  <a:lnTo>
                    <a:pt x="336488" y="5010"/>
                  </a:lnTo>
                  <a:lnTo>
                    <a:pt x="337281" y="4464"/>
                  </a:lnTo>
                  <a:lnTo>
                    <a:pt x="338174" y="4167"/>
                  </a:lnTo>
                  <a:lnTo>
                    <a:pt x="339067" y="3770"/>
                  </a:lnTo>
                  <a:lnTo>
                    <a:pt x="340059" y="3571"/>
                  </a:lnTo>
                  <a:lnTo>
                    <a:pt x="342242" y="3571"/>
                  </a:lnTo>
                  <a:lnTo>
                    <a:pt x="343234" y="3770"/>
                  </a:lnTo>
                  <a:lnTo>
                    <a:pt x="344127" y="4167"/>
                  </a:lnTo>
                  <a:lnTo>
                    <a:pt x="345120" y="4464"/>
                  </a:lnTo>
                  <a:lnTo>
                    <a:pt x="345963" y="5010"/>
                  </a:lnTo>
                  <a:lnTo>
                    <a:pt x="346657" y="5804"/>
                  </a:lnTo>
                  <a:lnTo>
                    <a:pt x="347352" y="6498"/>
                  </a:lnTo>
                  <a:lnTo>
                    <a:pt x="347898" y="7292"/>
                  </a:lnTo>
                  <a:lnTo>
                    <a:pt x="348691" y="9078"/>
                  </a:lnTo>
                  <a:lnTo>
                    <a:pt x="348890" y="10070"/>
                  </a:lnTo>
                  <a:lnTo>
                    <a:pt x="348890" y="12154"/>
                  </a:lnTo>
                  <a:lnTo>
                    <a:pt x="344127" y="18157"/>
                  </a:lnTo>
                  <a:lnTo>
                    <a:pt x="343234" y="18553"/>
                  </a:lnTo>
                  <a:lnTo>
                    <a:pt x="342242" y="18752"/>
                  </a:lnTo>
                  <a:close/>
                </a:path>
                <a:path w="1235710" h="106679">
                  <a:moveTo>
                    <a:pt x="407665" y="84087"/>
                  </a:moveTo>
                  <a:lnTo>
                    <a:pt x="399429" y="84087"/>
                  </a:lnTo>
                  <a:lnTo>
                    <a:pt x="395858" y="83492"/>
                  </a:lnTo>
                  <a:lnTo>
                    <a:pt x="377800" y="50998"/>
                  </a:lnTo>
                  <a:lnTo>
                    <a:pt x="378395" y="47029"/>
                  </a:lnTo>
                  <a:lnTo>
                    <a:pt x="393278" y="28277"/>
                  </a:lnTo>
                  <a:lnTo>
                    <a:pt x="396651" y="26789"/>
                  </a:lnTo>
                  <a:lnTo>
                    <a:pt x="400422" y="26044"/>
                  </a:lnTo>
                  <a:lnTo>
                    <a:pt x="408558" y="26044"/>
                  </a:lnTo>
                  <a:lnTo>
                    <a:pt x="412129" y="26689"/>
                  </a:lnTo>
                  <a:lnTo>
                    <a:pt x="415304" y="27979"/>
                  </a:lnTo>
                  <a:lnTo>
                    <a:pt x="418579" y="29170"/>
                  </a:lnTo>
                  <a:lnTo>
                    <a:pt x="421307" y="30956"/>
                  </a:lnTo>
                  <a:lnTo>
                    <a:pt x="424308" y="34230"/>
                  </a:lnTo>
                  <a:lnTo>
                    <a:pt x="401116" y="34230"/>
                  </a:lnTo>
                  <a:lnTo>
                    <a:pt x="398636" y="34825"/>
                  </a:lnTo>
                  <a:lnTo>
                    <a:pt x="396552" y="36016"/>
                  </a:lnTo>
                  <a:lnTo>
                    <a:pt x="394468" y="37107"/>
                  </a:lnTo>
                  <a:lnTo>
                    <a:pt x="392782" y="38596"/>
                  </a:lnTo>
                  <a:lnTo>
                    <a:pt x="387681" y="58985"/>
                  </a:lnTo>
                  <a:lnTo>
                    <a:pt x="388019" y="61565"/>
                  </a:lnTo>
                  <a:lnTo>
                    <a:pt x="401513" y="75902"/>
                  </a:lnTo>
                  <a:lnTo>
                    <a:pt x="423192" y="75902"/>
                  </a:lnTo>
                  <a:lnTo>
                    <a:pt x="420910" y="78482"/>
                  </a:lnTo>
                  <a:lnTo>
                    <a:pt x="418083" y="80515"/>
                  </a:lnTo>
                  <a:lnTo>
                    <a:pt x="414709" y="82004"/>
                  </a:lnTo>
                  <a:lnTo>
                    <a:pt x="411435" y="83393"/>
                  </a:lnTo>
                  <a:lnTo>
                    <a:pt x="407665" y="84087"/>
                  </a:lnTo>
                  <a:close/>
                </a:path>
                <a:path w="1235710" h="106679">
                  <a:moveTo>
                    <a:pt x="423192" y="75902"/>
                  </a:moveTo>
                  <a:lnTo>
                    <a:pt x="406871" y="75902"/>
                  </a:lnTo>
                  <a:lnTo>
                    <a:pt x="409351" y="75356"/>
                  </a:lnTo>
                  <a:lnTo>
                    <a:pt x="411435" y="74265"/>
                  </a:lnTo>
                  <a:lnTo>
                    <a:pt x="420286" y="50998"/>
                  </a:lnTo>
                  <a:lnTo>
                    <a:pt x="419968" y="48567"/>
                  </a:lnTo>
                  <a:lnTo>
                    <a:pt x="419134" y="45839"/>
                  </a:lnTo>
                  <a:lnTo>
                    <a:pt x="418479" y="43408"/>
                  </a:lnTo>
                  <a:lnTo>
                    <a:pt x="417388" y="41275"/>
                  </a:lnTo>
                  <a:lnTo>
                    <a:pt x="415900" y="39588"/>
                  </a:lnTo>
                  <a:lnTo>
                    <a:pt x="414511" y="37802"/>
                  </a:lnTo>
                  <a:lnTo>
                    <a:pt x="412774" y="36462"/>
                  </a:lnTo>
                  <a:lnTo>
                    <a:pt x="410691" y="35569"/>
                  </a:lnTo>
                  <a:lnTo>
                    <a:pt x="408706" y="34676"/>
                  </a:lnTo>
                  <a:lnTo>
                    <a:pt x="406474" y="34230"/>
                  </a:lnTo>
                  <a:lnTo>
                    <a:pt x="424308" y="34230"/>
                  </a:lnTo>
                  <a:lnTo>
                    <a:pt x="430336" y="58985"/>
                  </a:lnTo>
                  <a:lnTo>
                    <a:pt x="429691" y="63003"/>
                  </a:lnTo>
                  <a:lnTo>
                    <a:pt x="428054" y="67716"/>
                  </a:lnTo>
                  <a:lnTo>
                    <a:pt x="427211" y="70246"/>
                  </a:lnTo>
                  <a:lnTo>
                    <a:pt x="425474" y="73322"/>
                  </a:lnTo>
                  <a:lnTo>
                    <a:pt x="423192" y="75902"/>
                  </a:lnTo>
                  <a:close/>
                </a:path>
                <a:path w="1235710" h="106679">
                  <a:moveTo>
                    <a:pt x="463893" y="36016"/>
                  </a:moveTo>
                  <a:lnTo>
                    <a:pt x="453442" y="36016"/>
                  </a:lnTo>
                  <a:lnTo>
                    <a:pt x="455029" y="34131"/>
                  </a:lnTo>
                  <a:lnTo>
                    <a:pt x="470210" y="26044"/>
                  </a:lnTo>
                  <a:lnTo>
                    <a:pt x="477651" y="26044"/>
                  </a:lnTo>
                  <a:lnTo>
                    <a:pt x="482017" y="27731"/>
                  </a:lnTo>
                  <a:lnTo>
                    <a:pt x="487882" y="34379"/>
                  </a:lnTo>
                  <a:lnTo>
                    <a:pt x="468771" y="34379"/>
                  </a:lnTo>
                  <a:lnTo>
                    <a:pt x="467580" y="34577"/>
                  </a:lnTo>
                  <a:lnTo>
                    <a:pt x="466390" y="34974"/>
                  </a:lnTo>
                  <a:lnTo>
                    <a:pt x="465298" y="35272"/>
                  </a:lnTo>
                  <a:lnTo>
                    <a:pt x="464108" y="35867"/>
                  </a:lnTo>
                  <a:lnTo>
                    <a:pt x="463893" y="36016"/>
                  </a:lnTo>
                  <a:close/>
                </a:path>
                <a:path w="1235710" h="106679">
                  <a:moveTo>
                    <a:pt x="454037" y="83046"/>
                  </a:moveTo>
                  <a:lnTo>
                    <a:pt x="444363" y="83046"/>
                  </a:lnTo>
                  <a:lnTo>
                    <a:pt x="444363" y="26937"/>
                  </a:lnTo>
                  <a:lnTo>
                    <a:pt x="452995" y="26937"/>
                  </a:lnTo>
                  <a:lnTo>
                    <a:pt x="453442" y="36016"/>
                  </a:lnTo>
                  <a:lnTo>
                    <a:pt x="463893" y="36016"/>
                  </a:lnTo>
                  <a:lnTo>
                    <a:pt x="454037" y="45839"/>
                  </a:lnTo>
                  <a:lnTo>
                    <a:pt x="454037" y="83046"/>
                  </a:lnTo>
                  <a:close/>
                </a:path>
                <a:path w="1235710" h="106679">
                  <a:moveTo>
                    <a:pt x="489458" y="83046"/>
                  </a:moveTo>
                  <a:lnTo>
                    <a:pt x="479635" y="83046"/>
                  </a:lnTo>
                  <a:lnTo>
                    <a:pt x="479635" y="42862"/>
                  </a:lnTo>
                  <a:lnTo>
                    <a:pt x="478792" y="39588"/>
                  </a:lnTo>
                  <a:lnTo>
                    <a:pt x="477105" y="37504"/>
                  </a:lnTo>
                  <a:lnTo>
                    <a:pt x="475518" y="35421"/>
                  </a:lnTo>
                  <a:lnTo>
                    <a:pt x="473137" y="34379"/>
                  </a:lnTo>
                  <a:lnTo>
                    <a:pt x="487882" y="34379"/>
                  </a:lnTo>
                  <a:lnTo>
                    <a:pt x="487999" y="34577"/>
                  </a:lnTo>
                  <a:lnTo>
                    <a:pt x="489458" y="39588"/>
                  </a:lnTo>
                  <a:lnTo>
                    <a:pt x="489458" y="83046"/>
                  </a:lnTo>
                  <a:close/>
                </a:path>
                <a:path w="1235710" h="106679">
                  <a:moveTo>
                    <a:pt x="579921" y="37653"/>
                  </a:moveTo>
                  <a:lnTo>
                    <a:pt x="574067" y="37653"/>
                  </a:lnTo>
                  <a:lnTo>
                    <a:pt x="574960" y="35569"/>
                  </a:lnTo>
                  <a:lnTo>
                    <a:pt x="585031" y="26044"/>
                  </a:lnTo>
                  <a:lnTo>
                    <a:pt x="589396" y="26044"/>
                  </a:lnTo>
                  <a:lnTo>
                    <a:pt x="591678" y="27037"/>
                  </a:lnTo>
                  <a:lnTo>
                    <a:pt x="593266" y="29021"/>
                  </a:lnTo>
                  <a:lnTo>
                    <a:pt x="594853" y="30906"/>
                  </a:lnTo>
                  <a:lnTo>
                    <a:pt x="595608" y="33783"/>
                  </a:lnTo>
                  <a:lnTo>
                    <a:pt x="595647" y="34081"/>
                  </a:lnTo>
                  <a:lnTo>
                    <a:pt x="583939" y="34081"/>
                  </a:lnTo>
                  <a:lnTo>
                    <a:pt x="583294" y="34279"/>
                  </a:lnTo>
                  <a:lnTo>
                    <a:pt x="582104" y="35073"/>
                  </a:lnTo>
                  <a:lnTo>
                    <a:pt x="581409" y="35768"/>
                  </a:lnTo>
                  <a:lnTo>
                    <a:pt x="579921" y="37653"/>
                  </a:lnTo>
                  <a:close/>
                </a:path>
                <a:path w="1235710" h="106679">
                  <a:moveTo>
                    <a:pt x="601532" y="38100"/>
                  </a:moveTo>
                  <a:lnTo>
                    <a:pt x="595647" y="38100"/>
                  </a:lnTo>
                  <a:lnTo>
                    <a:pt x="597780" y="33783"/>
                  </a:lnTo>
                  <a:lnTo>
                    <a:pt x="604279" y="26937"/>
                  </a:lnTo>
                  <a:lnTo>
                    <a:pt x="605470" y="26342"/>
                  </a:lnTo>
                  <a:lnTo>
                    <a:pt x="606859" y="26044"/>
                  </a:lnTo>
                  <a:lnTo>
                    <a:pt x="615491" y="26044"/>
                  </a:lnTo>
                  <a:lnTo>
                    <a:pt x="619013" y="31452"/>
                  </a:lnTo>
                  <a:lnTo>
                    <a:pt x="619013" y="34081"/>
                  </a:lnTo>
                  <a:lnTo>
                    <a:pt x="605817" y="34081"/>
                  </a:lnTo>
                  <a:lnTo>
                    <a:pt x="605122" y="34329"/>
                  </a:lnTo>
                  <a:lnTo>
                    <a:pt x="603832" y="35222"/>
                  </a:lnTo>
                  <a:lnTo>
                    <a:pt x="603059" y="36016"/>
                  </a:lnTo>
                  <a:lnTo>
                    <a:pt x="602344" y="36909"/>
                  </a:lnTo>
                  <a:lnTo>
                    <a:pt x="601650" y="37901"/>
                  </a:lnTo>
                  <a:lnTo>
                    <a:pt x="601532" y="38100"/>
                  </a:lnTo>
                  <a:close/>
                </a:path>
                <a:path w="1235710" h="106679">
                  <a:moveTo>
                    <a:pt x="575109" y="83046"/>
                  </a:moveTo>
                  <a:lnTo>
                    <a:pt x="566179" y="83046"/>
                  </a:lnTo>
                  <a:lnTo>
                    <a:pt x="566179" y="26937"/>
                  </a:lnTo>
                  <a:lnTo>
                    <a:pt x="573620" y="26937"/>
                  </a:lnTo>
                  <a:lnTo>
                    <a:pt x="574067" y="37653"/>
                  </a:lnTo>
                  <a:lnTo>
                    <a:pt x="579921" y="37653"/>
                  </a:lnTo>
                  <a:lnTo>
                    <a:pt x="579127" y="38943"/>
                  </a:lnTo>
                  <a:lnTo>
                    <a:pt x="577341" y="42316"/>
                  </a:lnTo>
                  <a:lnTo>
                    <a:pt x="576299" y="44449"/>
                  </a:lnTo>
                  <a:lnTo>
                    <a:pt x="575109" y="47029"/>
                  </a:lnTo>
                  <a:lnTo>
                    <a:pt x="575109" y="83046"/>
                  </a:lnTo>
                  <a:close/>
                </a:path>
                <a:path w="1235710" h="106679">
                  <a:moveTo>
                    <a:pt x="596986" y="83046"/>
                  </a:moveTo>
                  <a:lnTo>
                    <a:pt x="588057" y="83046"/>
                  </a:lnTo>
                  <a:lnTo>
                    <a:pt x="587963" y="39637"/>
                  </a:lnTo>
                  <a:lnTo>
                    <a:pt x="587840" y="38100"/>
                  </a:lnTo>
                  <a:lnTo>
                    <a:pt x="586122" y="34528"/>
                  </a:lnTo>
                  <a:lnTo>
                    <a:pt x="585725" y="34230"/>
                  </a:lnTo>
                  <a:lnTo>
                    <a:pt x="585229" y="34081"/>
                  </a:lnTo>
                  <a:lnTo>
                    <a:pt x="595647" y="34081"/>
                  </a:lnTo>
                  <a:lnTo>
                    <a:pt x="595647" y="38100"/>
                  </a:lnTo>
                  <a:lnTo>
                    <a:pt x="601532" y="38100"/>
                  </a:lnTo>
                  <a:lnTo>
                    <a:pt x="600856" y="39241"/>
                  </a:lnTo>
                  <a:lnTo>
                    <a:pt x="599893" y="41076"/>
                  </a:lnTo>
                  <a:lnTo>
                    <a:pt x="599169" y="42614"/>
                  </a:lnTo>
                  <a:lnTo>
                    <a:pt x="596986" y="47029"/>
                  </a:lnTo>
                  <a:lnTo>
                    <a:pt x="596986" y="83046"/>
                  </a:lnTo>
                  <a:close/>
                </a:path>
                <a:path w="1235710" h="106679">
                  <a:moveTo>
                    <a:pt x="619013" y="83046"/>
                  </a:moveTo>
                  <a:lnTo>
                    <a:pt x="610083" y="83046"/>
                  </a:lnTo>
                  <a:lnTo>
                    <a:pt x="610022" y="40183"/>
                  </a:lnTo>
                  <a:lnTo>
                    <a:pt x="609912" y="39241"/>
                  </a:lnTo>
                  <a:lnTo>
                    <a:pt x="609786" y="38546"/>
                  </a:lnTo>
                  <a:lnTo>
                    <a:pt x="609711" y="37653"/>
                  </a:lnTo>
                  <a:lnTo>
                    <a:pt x="609587" y="36909"/>
                  </a:lnTo>
                  <a:lnTo>
                    <a:pt x="609488" y="36462"/>
                  </a:lnTo>
                  <a:lnTo>
                    <a:pt x="608914" y="35222"/>
                  </a:lnTo>
                  <a:lnTo>
                    <a:pt x="608545" y="34726"/>
                  </a:lnTo>
                  <a:lnTo>
                    <a:pt x="608148" y="34528"/>
                  </a:lnTo>
                  <a:lnTo>
                    <a:pt x="607752" y="34230"/>
                  </a:lnTo>
                  <a:lnTo>
                    <a:pt x="607206" y="34081"/>
                  </a:lnTo>
                  <a:lnTo>
                    <a:pt x="619013" y="34081"/>
                  </a:lnTo>
                  <a:lnTo>
                    <a:pt x="619013" y="83046"/>
                  </a:lnTo>
                  <a:close/>
                </a:path>
                <a:path w="1235710" h="106679">
                  <a:moveTo>
                    <a:pt x="636017" y="38397"/>
                  </a:moveTo>
                  <a:lnTo>
                    <a:pt x="636017" y="29616"/>
                  </a:lnTo>
                  <a:lnTo>
                    <a:pt x="637306" y="29120"/>
                  </a:lnTo>
                  <a:lnTo>
                    <a:pt x="638695" y="28674"/>
                  </a:lnTo>
                  <a:lnTo>
                    <a:pt x="641672" y="27880"/>
                  </a:lnTo>
                  <a:lnTo>
                    <a:pt x="643259" y="27533"/>
                  </a:lnTo>
                  <a:lnTo>
                    <a:pt x="644946" y="27235"/>
                  </a:lnTo>
                  <a:lnTo>
                    <a:pt x="646633" y="26838"/>
                  </a:lnTo>
                  <a:lnTo>
                    <a:pt x="648369" y="26540"/>
                  </a:lnTo>
                  <a:lnTo>
                    <a:pt x="652040" y="26144"/>
                  </a:lnTo>
                  <a:lnTo>
                    <a:pt x="653876" y="26044"/>
                  </a:lnTo>
                  <a:lnTo>
                    <a:pt x="659134" y="26044"/>
                  </a:lnTo>
                  <a:lnTo>
                    <a:pt x="662210" y="26441"/>
                  </a:lnTo>
                  <a:lnTo>
                    <a:pt x="664889" y="27235"/>
                  </a:lnTo>
                  <a:lnTo>
                    <a:pt x="667568" y="27930"/>
                  </a:lnTo>
                  <a:lnTo>
                    <a:pt x="669850" y="29021"/>
                  </a:lnTo>
                  <a:lnTo>
                    <a:pt x="673620" y="31998"/>
                  </a:lnTo>
                  <a:lnTo>
                    <a:pt x="675059" y="33932"/>
                  </a:lnTo>
                  <a:lnTo>
                    <a:pt x="675183" y="34230"/>
                  </a:lnTo>
                  <a:lnTo>
                    <a:pt x="651743" y="34230"/>
                  </a:lnTo>
                  <a:lnTo>
                    <a:pt x="648617" y="34577"/>
                  </a:lnTo>
                  <a:lnTo>
                    <a:pt x="642466" y="35966"/>
                  </a:lnTo>
                  <a:lnTo>
                    <a:pt x="639291" y="37008"/>
                  </a:lnTo>
                  <a:lnTo>
                    <a:pt x="636017" y="38397"/>
                  </a:lnTo>
                  <a:close/>
                </a:path>
                <a:path w="1235710" h="106679">
                  <a:moveTo>
                    <a:pt x="652884" y="84087"/>
                  </a:moveTo>
                  <a:lnTo>
                    <a:pt x="646236" y="84087"/>
                  </a:lnTo>
                  <a:lnTo>
                    <a:pt x="643507" y="83690"/>
                  </a:lnTo>
                  <a:lnTo>
                    <a:pt x="631492" y="70842"/>
                  </a:lnTo>
                  <a:lnTo>
                    <a:pt x="631498" y="62259"/>
                  </a:lnTo>
                  <a:lnTo>
                    <a:pt x="633486" y="58092"/>
                  </a:lnTo>
                  <a:lnTo>
                    <a:pt x="641821" y="51742"/>
                  </a:lnTo>
                  <a:lnTo>
                    <a:pt x="648022" y="50155"/>
                  </a:lnTo>
                  <a:lnTo>
                    <a:pt x="667866" y="50155"/>
                  </a:lnTo>
                  <a:lnTo>
                    <a:pt x="667866" y="41870"/>
                  </a:lnTo>
                  <a:lnTo>
                    <a:pt x="666774" y="39191"/>
                  </a:lnTo>
                  <a:lnTo>
                    <a:pt x="664592" y="37207"/>
                  </a:lnTo>
                  <a:lnTo>
                    <a:pt x="662508" y="35222"/>
                  </a:lnTo>
                  <a:lnTo>
                    <a:pt x="659283" y="34230"/>
                  </a:lnTo>
                  <a:lnTo>
                    <a:pt x="675183" y="34230"/>
                  </a:lnTo>
                  <a:lnTo>
                    <a:pt x="677043" y="38596"/>
                  </a:lnTo>
                  <a:lnTo>
                    <a:pt x="677540" y="41274"/>
                  </a:lnTo>
                  <a:lnTo>
                    <a:pt x="677540" y="57596"/>
                  </a:lnTo>
                  <a:lnTo>
                    <a:pt x="653132" y="57596"/>
                  </a:lnTo>
                  <a:lnTo>
                    <a:pt x="651048" y="57844"/>
                  </a:lnTo>
                  <a:lnTo>
                    <a:pt x="649262" y="58340"/>
                  </a:lnTo>
                  <a:lnTo>
                    <a:pt x="647476" y="58737"/>
                  </a:lnTo>
                  <a:lnTo>
                    <a:pt x="646038" y="59382"/>
                  </a:lnTo>
                  <a:lnTo>
                    <a:pt x="641672" y="66129"/>
                  </a:lnTo>
                  <a:lnTo>
                    <a:pt x="641672" y="68808"/>
                  </a:lnTo>
                  <a:lnTo>
                    <a:pt x="649361" y="75902"/>
                  </a:lnTo>
                  <a:lnTo>
                    <a:pt x="668178" y="75902"/>
                  </a:lnTo>
                  <a:lnTo>
                    <a:pt x="665633" y="78531"/>
                  </a:lnTo>
                  <a:lnTo>
                    <a:pt x="662558" y="80764"/>
                  </a:lnTo>
                  <a:lnTo>
                    <a:pt x="659383" y="82153"/>
                  </a:lnTo>
                  <a:lnTo>
                    <a:pt x="656208" y="83443"/>
                  </a:lnTo>
                  <a:lnTo>
                    <a:pt x="652884" y="84087"/>
                  </a:lnTo>
                  <a:close/>
                </a:path>
                <a:path w="1235710" h="106679">
                  <a:moveTo>
                    <a:pt x="668178" y="75902"/>
                  </a:moveTo>
                  <a:lnTo>
                    <a:pt x="653231" y="75902"/>
                  </a:lnTo>
                  <a:lnTo>
                    <a:pt x="655761" y="75257"/>
                  </a:lnTo>
                  <a:lnTo>
                    <a:pt x="658638" y="73967"/>
                  </a:lnTo>
                  <a:lnTo>
                    <a:pt x="661615" y="72578"/>
                  </a:lnTo>
                  <a:lnTo>
                    <a:pt x="664691" y="70395"/>
                  </a:lnTo>
                  <a:lnTo>
                    <a:pt x="667866" y="67419"/>
                  </a:lnTo>
                  <a:lnTo>
                    <a:pt x="667866" y="57596"/>
                  </a:lnTo>
                  <a:lnTo>
                    <a:pt x="677540" y="57596"/>
                  </a:lnTo>
                  <a:lnTo>
                    <a:pt x="677540" y="75455"/>
                  </a:lnTo>
                  <a:lnTo>
                    <a:pt x="668610" y="75455"/>
                  </a:lnTo>
                  <a:lnTo>
                    <a:pt x="668178" y="75902"/>
                  </a:lnTo>
                  <a:close/>
                </a:path>
                <a:path w="1235710" h="106679">
                  <a:moveTo>
                    <a:pt x="677540" y="83046"/>
                  </a:moveTo>
                  <a:lnTo>
                    <a:pt x="668908" y="83046"/>
                  </a:lnTo>
                  <a:lnTo>
                    <a:pt x="668610" y="75455"/>
                  </a:lnTo>
                  <a:lnTo>
                    <a:pt x="677540" y="75455"/>
                  </a:lnTo>
                  <a:lnTo>
                    <a:pt x="677540" y="83046"/>
                  </a:lnTo>
                  <a:close/>
                </a:path>
                <a:path w="1235710" h="106679">
                  <a:moveTo>
                    <a:pt x="715677" y="26937"/>
                  </a:moveTo>
                  <a:lnTo>
                    <a:pt x="706003" y="26937"/>
                  </a:lnTo>
                  <a:lnTo>
                    <a:pt x="706003" y="11608"/>
                  </a:lnTo>
                  <a:lnTo>
                    <a:pt x="715677" y="9078"/>
                  </a:lnTo>
                  <a:lnTo>
                    <a:pt x="715677" y="26937"/>
                  </a:lnTo>
                  <a:close/>
                </a:path>
                <a:path w="1235710" h="106679">
                  <a:moveTo>
                    <a:pt x="740829" y="35123"/>
                  </a:moveTo>
                  <a:lnTo>
                    <a:pt x="690376" y="35123"/>
                  </a:lnTo>
                  <a:lnTo>
                    <a:pt x="690376" y="26937"/>
                  </a:lnTo>
                  <a:lnTo>
                    <a:pt x="740829" y="26937"/>
                  </a:lnTo>
                  <a:lnTo>
                    <a:pt x="740829" y="35123"/>
                  </a:lnTo>
                  <a:close/>
                </a:path>
                <a:path w="1235710" h="106679">
                  <a:moveTo>
                    <a:pt x="729369" y="83790"/>
                  </a:moveTo>
                  <a:lnTo>
                    <a:pt x="719943" y="83790"/>
                  </a:lnTo>
                  <a:lnTo>
                    <a:pt x="714685" y="82202"/>
                  </a:lnTo>
                  <a:lnTo>
                    <a:pt x="707739" y="75852"/>
                  </a:lnTo>
                  <a:lnTo>
                    <a:pt x="706003" y="70990"/>
                  </a:lnTo>
                  <a:lnTo>
                    <a:pt x="706003" y="35123"/>
                  </a:lnTo>
                  <a:lnTo>
                    <a:pt x="715677" y="35123"/>
                  </a:lnTo>
                  <a:lnTo>
                    <a:pt x="715677" y="67617"/>
                  </a:lnTo>
                  <a:lnTo>
                    <a:pt x="716719" y="70643"/>
                  </a:lnTo>
                  <a:lnTo>
                    <a:pt x="718802" y="72628"/>
                  </a:lnTo>
                  <a:lnTo>
                    <a:pt x="720985" y="74612"/>
                  </a:lnTo>
                  <a:lnTo>
                    <a:pt x="724160" y="75604"/>
                  </a:lnTo>
                  <a:lnTo>
                    <a:pt x="740829" y="75604"/>
                  </a:lnTo>
                  <a:lnTo>
                    <a:pt x="740829" y="82301"/>
                  </a:lnTo>
                  <a:lnTo>
                    <a:pt x="738646" y="82797"/>
                  </a:lnTo>
                  <a:lnTo>
                    <a:pt x="736364" y="83145"/>
                  </a:lnTo>
                  <a:lnTo>
                    <a:pt x="733983" y="83343"/>
                  </a:lnTo>
                  <a:lnTo>
                    <a:pt x="731701" y="83641"/>
                  </a:lnTo>
                  <a:lnTo>
                    <a:pt x="729369" y="83790"/>
                  </a:lnTo>
                  <a:close/>
                </a:path>
                <a:path w="1235710" h="106679">
                  <a:moveTo>
                    <a:pt x="740829" y="75604"/>
                  </a:moveTo>
                  <a:lnTo>
                    <a:pt x="730113" y="75604"/>
                  </a:lnTo>
                  <a:lnTo>
                    <a:pt x="732048" y="75455"/>
                  </a:lnTo>
                  <a:lnTo>
                    <a:pt x="736314" y="74860"/>
                  </a:lnTo>
                  <a:lnTo>
                    <a:pt x="738547" y="74414"/>
                  </a:lnTo>
                  <a:lnTo>
                    <a:pt x="740829" y="73818"/>
                  </a:lnTo>
                  <a:lnTo>
                    <a:pt x="740829" y="75604"/>
                  </a:lnTo>
                  <a:close/>
                </a:path>
                <a:path w="1235710" h="106679">
                  <a:moveTo>
                    <a:pt x="788888" y="83790"/>
                  </a:moveTo>
                  <a:lnTo>
                    <a:pt x="777279" y="83790"/>
                  </a:lnTo>
                  <a:lnTo>
                    <a:pt x="770433" y="81408"/>
                  </a:lnTo>
                  <a:lnTo>
                    <a:pt x="765571" y="76646"/>
                  </a:lnTo>
                  <a:lnTo>
                    <a:pt x="760809" y="71784"/>
                  </a:lnTo>
                  <a:lnTo>
                    <a:pt x="758428" y="64740"/>
                  </a:lnTo>
                  <a:lnTo>
                    <a:pt x="758428" y="51147"/>
                  </a:lnTo>
                  <a:lnTo>
                    <a:pt x="759122" y="47178"/>
                  </a:lnTo>
                  <a:lnTo>
                    <a:pt x="760511" y="43606"/>
                  </a:lnTo>
                  <a:lnTo>
                    <a:pt x="761900" y="39935"/>
                  </a:lnTo>
                  <a:lnTo>
                    <a:pt x="782538" y="26193"/>
                  </a:lnTo>
                  <a:lnTo>
                    <a:pt x="789582" y="26193"/>
                  </a:lnTo>
                  <a:lnTo>
                    <a:pt x="792261" y="26392"/>
                  </a:lnTo>
                  <a:lnTo>
                    <a:pt x="797321" y="27185"/>
                  </a:lnTo>
                  <a:lnTo>
                    <a:pt x="799802" y="27880"/>
                  </a:lnTo>
                  <a:lnTo>
                    <a:pt x="802183" y="28872"/>
                  </a:lnTo>
                  <a:lnTo>
                    <a:pt x="802183" y="34528"/>
                  </a:lnTo>
                  <a:lnTo>
                    <a:pt x="784423" y="34528"/>
                  </a:lnTo>
                  <a:lnTo>
                    <a:pt x="782042" y="35024"/>
                  </a:lnTo>
                  <a:lnTo>
                    <a:pt x="779859" y="36016"/>
                  </a:lnTo>
                  <a:lnTo>
                    <a:pt x="777676" y="36909"/>
                  </a:lnTo>
                  <a:lnTo>
                    <a:pt x="775741" y="38248"/>
                  </a:lnTo>
                  <a:lnTo>
                    <a:pt x="768697" y="52040"/>
                  </a:lnTo>
                  <a:lnTo>
                    <a:pt x="768697" y="61962"/>
                  </a:lnTo>
                  <a:lnTo>
                    <a:pt x="770334" y="67022"/>
                  </a:lnTo>
                  <a:lnTo>
                    <a:pt x="776882" y="73769"/>
                  </a:lnTo>
                  <a:lnTo>
                    <a:pt x="781446" y="75455"/>
                  </a:lnTo>
                  <a:lnTo>
                    <a:pt x="802183" y="75455"/>
                  </a:lnTo>
                  <a:lnTo>
                    <a:pt x="802183" y="80962"/>
                  </a:lnTo>
                  <a:lnTo>
                    <a:pt x="799603" y="81954"/>
                  </a:lnTo>
                  <a:lnTo>
                    <a:pt x="796974" y="82649"/>
                  </a:lnTo>
                  <a:lnTo>
                    <a:pt x="794295" y="83046"/>
                  </a:lnTo>
                  <a:lnTo>
                    <a:pt x="791616" y="83542"/>
                  </a:lnTo>
                  <a:lnTo>
                    <a:pt x="788888" y="83790"/>
                  </a:lnTo>
                  <a:close/>
                </a:path>
                <a:path w="1235710" h="106679">
                  <a:moveTo>
                    <a:pt x="802183" y="38100"/>
                  </a:moveTo>
                  <a:lnTo>
                    <a:pt x="799703" y="36810"/>
                  </a:lnTo>
                  <a:lnTo>
                    <a:pt x="797222" y="35917"/>
                  </a:lnTo>
                  <a:lnTo>
                    <a:pt x="794742" y="35421"/>
                  </a:lnTo>
                  <a:lnTo>
                    <a:pt x="792261" y="34825"/>
                  </a:lnTo>
                  <a:lnTo>
                    <a:pt x="789682" y="34528"/>
                  </a:lnTo>
                  <a:lnTo>
                    <a:pt x="802183" y="34528"/>
                  </a:lnTo>
                  <a:lnTo>
                    <a:pt x="802183" y="38100"/>
                  </a:lnTo>
                  <a:close/>
                </a:path>
                <a:path w="1235710" h="106679">
                  <a:moveTo>
                    <a:pt x="802183" y="75455"/>
                  </a:moveTo>
                  <a:lnTo>
                    <a:pt x="789880" y="75455"/>
                  </a:lnTo>
                  <a:lnTo>
                    <a:pt x="792410" y="75158"/>
                  </a:lnTo>
                  <a:lnTo>
                    <a:pt x="797371" y="73967"/>
                  </a:lnTo>
                  <a:lnTo>
                    <a:pt x="799802" y="73074"/>
                  </a:lnTo>
                  <a:lnTo>
                    <a:pt x="802183" y="71883"/>
                  </a:lnTo>
                  <a:lnTo>
                    <a:pt x="802183" y="75455"/>
                  </a:lnTo>
                  <a:close/>
                </a:path>
                <a:path w="1235710" h="106679">
                  <a:moveTo>
                    <a:pt x="831093" y="83046"/>
                  </a:moveTo>
                  <a:lnTo>
                    <a:pt x="821419" y="83046"/>
                  </a:lnTo>
                  <a:lnTo>
                    <a:pt x="821419" y="4167"/>
                  </a:lnTo>
                  <a:lnTo>
                    <a:pt x="831093" y="4167"/>
                  </a:lnTo>
                  <a:lnTo>
                    <a:pt x="830992" y="29964"/>
                  </a:lnTo>
                  <a:lnTo>
                    <a:pt x="830795" y="35867"/>
                  </a:lnTo>
                  <a:lnTo>
                    <a:pt x="841362" y="35867"/>
                  </a:lnTo>
                  <a:lnTo>
                    <a:pt x="831093" y="45839"/>
                  </a:lnTo>
                  <a:lnTo>
                    <a:pt x="831093" y="83046"/>
                  </a:lnTo>
                  <a:close/>
                </a:path>
                <a:path w="1235710" h="106679">
                  <a:moveTo>
                    <a:pt x="841362" y="35867"/>
                  </a:moveTo>
                  <a:lnTo>
                    <a:pt x="830795" y="35867"/>
                  </a:lnTo>
                  <a:lnTo>
                    <a:pt x="832284" y="33982"/>
                  </a:lnTo>
                  <a:lnTo>
                    <a:pt x="833772" y="32444"/>
                  </a:lnTo>
                  <a:lnTo>
                    <a:pt x="835260" y="31253"/>
                  </a:lnTo>
                  <a:lnTo>
                    <a:pt x="836748" y="29964"/>
                  </a:lnTo>
                  <a:lnTo>
                    <a:pt x="847266" y="26044"/>
                  </a:lnTo>
                  <a:lnTo>
                    <a:pt x="854509" y="26044"/>
                  </a:lnTo>
                  <a:lnTo>
                    <a:pt x="858825" y="27731"/>
                  </a:lnTo>
                  <a:lnTo>
                    <a:pt x="864886" y="34379"/>
                  </a:lnTo>
                  <a:lnTo>
                    <a:pt x="846025" y="34379"/>
                  </a:lnTo>
                  <a:lnTo>
                    <a:pt x="844785" y="34577"/>
                  </a:lnTo>
                  <a:lnTo>
                    <a:pt x="843595" y="34974"/>
                  </a:lnTo>
                  <a:lnTo>
                    <a:pt x="842503" y="35272"/>
                  </a:lnTo>
                  <a:lnTo>
                    <a:pt x="841362" y="35867"/>
                  </a:lnTo>
                  <a:close/>
                </a:path>
                <a:path w="1235710" h="106679">
                  <a:moveTo>
                    <a:pt x="866514" y="83046"/>
                  </a:moveTo>
                  <a:lnTo>
                    <a:pt x="856691" y="83046"/>
                  </a:lnTo>
                  <a:lnTo>
                    <a:pt x="856691" y="42961"/>
                  </a:lnTo>
                  <a:lnTo>
                    <a:pt x="855898" y="39737"/>
                  </a:lnTo>
                  <a:lnTo>
                    <a:pt x="854310" y="37653"/>
                  </a:lnTo>
                  <a:lnTo>
                    <a:pt x="852723" y="35470"/>
                  </a:lnTo>
                  <a:lnTo>
                    <a:pt x="850391" y="34379"/>
                  </a:lnTo>
                  <a:lnTo>
                    <a:pt x="864886" y="34379"/>
                  </a:lnTo>
                  <a:lnTo>
                    <a:pt x="865006" y="34577"/>
                  </a:lnTo>
                  <a:lnTo>
                    <a:pt x="866514" y="39588"/>
                  </a:lnTo>
                  <a:lnTo>
                    <a:pt x="866514" y="83046"/>
                  </a:lnTo>
                  <a:close/>
                </a:path>
                <a:path w="1235710" h="106679">
                  <a:moveTo>
                    <a:pt x="917748" y="106560"/>
                  </a:moveTo>
                  <a:lnTo>
                    <a:pt x="906549" y="94273"/>
                  </a:lnTo>
                  <a:lnTo>
                    <a:pt x="898549" y="81371"/>
                  </a:lnTo>
                  <a:lnTo>
                    <a:pt x="893750" y="67856"/>
                  </a:lnTo>
                  <a:lnTo>
                    <a:pt x="892150" y="53726"/>
                  </a:lnTo>
                  <a:lnTo>
                    <a:pt x="892150" y="49262"/>
                  </a:lnTo>
                  <a:lnTo>
                    <a:pt x="909215" y="8830"/>
                  </a:lnTo>
                  <a:lnTo>
                    <a:pt x="918046" y="0"/>
                  </a:lnTo>
                  <a:lnTo>
                    <a:pt x="923701" y="5655"/>
                  </a:lnTo>
                  <a:lnTo>
                    <a:pt x="914195" y="16659"/>
                  </a:lnTo>
                  <a:lnTo>
                    <a:pt x="907405" y="28240"/>
                  </a:lnTo>
                  <a:lnTo>
                    <a:pt x="903330" y="40397"/>
                  </a:lnTo>
                  <a:lnTo>
                    <a:pt x="901972" y="53131"/>
                  </a:lnTo>
                  <a:lnTo>
                    <a:pt x="902317" y="59540"/>
                  </a:lnTo>
                  <a:lnTo>
                    <a:pt x="918669" y="95091"/>
                  </a:lnTo>
                  <a:lnTo>
                    <a:pt x="923701" y="100458"/>
                  </a:lnTo>
                  <a:lnTo>
                    <a:pt x="917748" y="106560"/>
                  </a:lnTo>
                  <a:close/>
                </a:path>
                <a:path w="1235710" h="106679">
                  <a:moveTo>
                    <a:pt x="950230" y="38397"/>
                  </a:moveTo>
                  <a:lnTo>
                    <a:pt x="950230" y="29616"/>
                  </a:lnTo>
                  <a:lnTo>
                    <a:pt x="951520" y="29120"/>
                  </a:lnTo>
                  <a:lnTo>
                    <a:pt x="952909" y="28674"/>
                  </a:lnTo>
                  <a:lnTo>
                    <a:pt x="955885" y="27880"/>
                  </a:lnTo>
                  <a:lnTo>
                    <a:pt x="957473" y="27533"/>
                  </a:lnTo>
                  <a:lnTo>
                    <a:pt x="959160" y="27235"/>
                  </a:lnTo>
                  <a:lnTo>
                    <a:pt x="960846" y="26838"/>
                  </a:lnTo>
                  <a:lnTo>
                    <a:pt x="962583" y="26540"/>
                  </a:lnTo>
                  <a:lnTo>
                    <a:pt x="966254" y="26144"/>
                  </a:lnTo>
                  <a:lnTo>
                    <a:pt x="968089" y="26044"/>
                  </a:lnTo>
                  <a:lnTo>
                    <a:pt x="973348" y="26044"/>
                  </a:lnTo>
                  <a:lnTo>
                    <a:pt x="976424" y="26441"/>
                  </a:lnTo>
                  <a:lnTo>
                    <a:pt x="979103" y="27235"/>
                  </a:lnTo>
                  <a:lnTo>
                    <a:pt x="981781" y="27930"/>
                  </a:lnTo>
                  <a:lnTo>
                    <a:pt x="984064" y="29021"/>
                  </a:lnTo>
                  <a:lnTo>
                    <a:pt x="987834" y="31998"/>
                  </a:lnTo>
                  <a:lnTo>
                    <a:pt x="989272" y="33932"/>
                  </a:lnTo>
                  <a:lnTo>
                    <a:pt x="989396" y="34230"/>
                  </a:lnTo>
                  <a:lnTo>
                    <a:pt x="965956" y="34230"/>
                  </a:lnTo>
                  <a:lnTo>
                    <a:pt x="962831" y="34577"/>
                  </a:lnTo>
                  <a:lnTo>
                    <a:pt x="956679" y="35966"/>
                  </a:lnTo>
                  <a:lnTo>
                    <a:pt x="953504" y="37008"/>
                  </a:lnTo>
                  <a:lnTo>
                    <a:pt x="950230" y="38397"/>
                  </a:lnTo>
                  <a:close/>
                </a:path>
                <a:path w="1235710" h="106679">
                  <a:moveTo>
                    <a:pt x="967097" y="84087"/>
                  </a:moveTo>
                  <a:lnTo>
                    <a:pt x="960449" y="84087"/>
                  </a:lnTo>
                  <a:lnTo>
                    <a:pt x="957721" y="83690"/>
                  </a:lnTo>
                  <a:lnTo>
                    <a:pt x="945705" y="70842"/>
                  </a:lnTo>
                  <a:lnTo>
                    <a:pt x="945711" y="62259"/>
                  </a:lnTo>
                  <a:lnTo>
                    <a:pt x="947700" y="58092"/>
                  </a:lnTo>
                  <a:lnTo>
                    <a:pt x="956034" y="51742"/>
                  </a:lnTo>
                  <a:lnTo>
                    <a:pt x="962235" y="50155"/>
                  </a:lnTo>
                  <a:lnTo>
                    <a:pt x="982079" y="50155"/>
                  </a:lnTo>
                  <a:lnTo>
                    <a:pt x="982079" y="41870"/>
                  </a:lnTo>
                  <a:lnTo>
                    <a:pt x="980988" y="39191"/>
                  </a:lnTo>
                  <a:lnTo>
                    <a:pt x="978805" y="37207"/>
                  </a:lnTo>
                  <a:lnTo>
                    <a:pt x="976721" y="35222"/>
                  </a:lnTo>
                  <a:lnTo>
                    <a:pt x="973497" y="34230"/>
                  </a:lnTo>
                  <a:lnTo>
                    <a:pt x="989396" y="34230"/>
                  </a:lnTo>
                  <a:lnTo>
                    <a:pt x="991257" y="38596"/>
                  </a:lnTo>
                  <a:lnTo>
                    <a:pt x="991753" y="41274"/>
                  </a:lnTo>
                  <a:lnTo>
                    <a:pt x="991753" y="57596"/>
                  </a:lnTo>
                  <a:lnTo>
                    <a:pt x="967345" y="57596"/>
                  </a:lnTo>
                  <a:lnTo>
                    <a:pt x="965262" y="57844"/>
                  </a:lnTo>
                  <a:lnTo>
                    <a:pt x="963476" y="58340"/>
                  </a:lnTo>
                  <a:lnTo>
                    <a:pt x="961690" y="58737"/>
                  </a:lnTo>
                  <a:lnTo>
                    <a:pt x="960251" y="59382"/>
                  </a:lnTo>
                  <a:lnTo>
                    <a:pt x="955885" y="66129"/>
                  </a:lnTo>
                  <a:lnTo>
                    <a:pt x="955885" y="68808"/>
                  </a:lnTo>
                  <a:lnTo>
                    <a:pt x="963575" y="75902"/>
                  </a:lnTo>
                  <a:lnTo>
                    <a:pt x="982391" y="75902"/>
                  </a:lnTo>
                  <a:lnTo>
                    <a:pt x="979847" y="78531"/>
                  </a:lnTo>
                  <a:lnTo>
                    <a:pt x="976771" y="80764"/>
                  </a:lnTo>
                  <a:lnTo>
                    <a:pt x="973596" y="82153"/>
                  </a:lnTo>
                  <a:lnTo>
                    <a:pt x="970421" y="83443"/>
                  </a:lnTo>
                  <a:lnTo>
                    <a:pt x="967097" y="84087"/>
                  </a:lnTo>
                  <a:close/>
                </a:path>
                <a:path w="1235710" h="106679">
                  <a:moveTo>
                    <a:pt x="982391" y="75902"/>
                  </a:moveTo>
                  <a:lnTo>
                    <a:pt x="967444" y="75902"/>
                  </a:lnTo>
                  <a:lnTo>
                    <a:pt x="969974" y="75257"/>
                  </a:lnTo>
                  <a:lnTo>
                    <a:pt x="972852" y="73967"/>
                  </a:lnTo>
                  <a:lnTo>
                    <a:pt x="975828" y="72578"/>
                  </a:lnTo>
                  <a:lnTo>
                    <a:pt x="978904" y="70395"/>
                  </a:lnTo>
                  <a:lnTo>
                    <a:pt x="982079" y="67419"/>
                  </a:lnTo>
                  <a:lnTo>
                    <a:pt x="982079" y="57596"/>
                  </a:lnTo>
                  <a:lnTo>
                    <a:pt x="991753" y="57596"/>
                  </a:lnTo>
                  <a:lnTo>
                    <a:pt x="991753" y="75455"/>
                  </a:lnTo>
                  <a:lnTo>
                    <a:pt x="982823" y="75455"/>
                  </a:lnTo>
                  <a:lnTo>
                    <a:pt x="982391" y="75902"/>
                  </a:lnTo>
                  <a:close/>
                </a:path>
                <a:path w="1235710" h="106679">
                  <a:moveTo>
                    <a:pt x="991753" y="83046"/>
                  </a:moveTo>
                  <a:lnTo>
                    <a:pt x="983121" y="83046"/>
                  </a:lnTo>
                  <a:lnTo>
                    <a:pt x="982823" y="75455"/>
                  </a:lnTo>
                  <a:lnTo>
                    <a:pt x="991753" y="75455"/>
                  </a:lnTo>
                  <a:lnTo>
                    <a:pt x="991753" y="83046"/>
                  </a:lnTo>
                  <a:close/>
                </a:path>
                <a:path w="1235710" h="106679">
                  <a:moveTo>
                    <a:pt x="1031527" y="37355"/>
                  </a:moveTo>
                  <a:lnTo>
                    <a:pt x="1021407" y="37355"/>
                  </a:lnTo>
                  <a:lnTo>
                    <a:pt x="1024681" y="33387"/>
                  </a:lnTo>
                  <a:lnTo>
                    <a:pt x="1027906" y="30509"/>
                  </a:lnTo>
                  <a:lnTo>
                    <a:pt x="1031081" y="28723"/>
                  </a:lnTo>
                  <a:lnTo>
                    <a:pt x="1034355" y="26937"/>
                  </a:lnTo>
                  <a:lnTo>
                    <a:pt x="1037629" y="26044"/>
                  </a:lnTo>
                  <a:lnTo>
                    <a:pt x="1046757" y="26044"/>
                  </a:lnTo>
                  <a:lnTo>
                    <a:pt x="1051173" y="27930"/>
                  </a:lnTo>
                  <a:lnTo>
                    <a:pt x="1054149" y="31700"/>
                  </a:lnTo>
                  <a:lnTo>
                    <a:pt x="1056321" y="34379"/>
                  </a:lnTo>
                  <a:lnTo>
                    <a:pt x="1038274" y="34379"/>
                  </a:lnTo>
                  <a:lnTo>
                    <a:pt x="1036935" y="34627"/>
                  </a:lnTo>
                  <a:lnTo>
                    <a:pt x="1035546" y="35123"/>
                  </a:lnTo>
                  <a:lnTo>
                    <a:pt x="1034256" y="35520"/>
                  </a:lnTo>
                  <a:lnTo>
                    <a:pt x="1032916" y="36264"/>
                  </a:lnTo>
                  <a:lnTo>
                    <a:pt x="1031527" y="37355"/>
                  </a:lnTo>
                  <a:close/>
                </a:path>
                <a:path w="1235710" h="106679">
                  <a:moveTo>
                    <a:pt x="1022002" y="83046"/>
                  </a:moveTo>
                  <a:lnTo>
                    <a:pt x="1012180" y="83046"/>
                  </a:lnTo>
                  <a:lnTo>
                    <a:pt x="1012180" y="26937"/>
                  </a:lnTo>
                  <a:lnTo>
                    <a:pt x="1021109" y="26937"/>
                  </a:lnTo>
                  <a:lnTo>
                    <a:pt x="1021407" y="37355"/>
                  </a:lnTo>
                  <a:lnTo>
                    <a:pt x="1031527" y="37355"/>
                  </a:lnTo>
                  <a:lnTo>
                    <a:pt x="1022002" y="47029"/>
                  </a:lnTo>
                  <a:lnTo>
                    <a:pt x="1022002" y="83046"/>
                  </a:lnTo>
                  <a:close/>
                </a:path>
                <a:path w="1235710" h="106679">
                  <a:moveTo>
                    <a:pt x="1058316" y="48369"/>
                  </a:moveTo>
                  <a:lnTo>
                    <a:pt x="1048494" y="48369"/>
                  </a:lnTo>
                  <a:lnTo>
                    <a:pt x="1048593" y="43507"/>
                  </a:lnTo>
                  <a:lnTo>
                    <a:pt x="1047849" y="39985"/>
                  </a:lnTo>
                  <a:lnTo>
                    <a:pt x="1046261" y="37802"/>
                  </a:lnTo>
                  <a:lnTo>
                    <a:pt x="1044773" y="35520"/>
                  </a:lnTo>
                  <a:lnTo>
                    <a:pt x="1042541" y="34379"/>
                  </a:lnTo>
                  <a:lnTo>
                    <a:pt x="1056321" y="34379"/>
                  </a:lnTo>
                  <a:lnTo>
                    <a:pt x="1057126" y="35371"/>
                  </a:lnTo>
                  <a:lnTo>
                    <a:pt x="1058515" y="40927"/>
                  </a:lnTo>
                  <a:lnTo>
                    <a:pt x="1058316" y="48369"/>
                  </a:lnTo>
                  <a:close/>
                </a:path>
                <a:path w="1235710" h="106679">
                  <a:moveTo>
                    <a:pt x="1099132" y="106560"/>
                  </a:moveTo>
                  <a:lnTo>
                    <a:pt x="1089806" y="106560"/>
                  </a:lnTo>
                  <a:lnTo>
                    <a:pt x="1085936" y="106164"/>
                  </a:lnTo>
                  <a:lnTo>
                    <a:pt x="1082761" y="105370"/>
                  </a:lnTo>
                  <a:lnTo>
                    <a:pt x="1079586" y="104675"/>
                  </a:lnTo>
                  <a:lnTo>
                    <a:pt x="1069069" y="94059"/>
                  </a:lnTo>
                  <a:lnTo>
                    <a:pt x="1069069" y="89296"/>
                  </a:lnTo>
                  <a:lnTo>
                    <a:pt x="1069714" y="86915"/>
                  </a:lnTo>
                  <a:lnTo>
                    <a:pt x="1072294" y="82748"/>
                  </a:lnTo>
                  <a:lnTo>
                    <a:pt x="1074229" y="80764"/>
                  </a:lnTo>
                  <a:lnTo>
                    <a:pt x="1076808" y="78878"/>
                  </a:lnTo>
                  <a:lnTo>
                    <a:pt x="1075915" y="78482"/>
                  </a:lnTo>
                  <a:lnTo>
                    <a:pt x="1071401" y="71586"/>
                  </a:lnTo>
                  <a:lnTo>
                    <a:pt x="1071426" y="66923"/>
                  </a:lnTo>
                  <a:lnTo>
                    <a:pt x="1077106" y="57596"/>
                  </a:lnTo>
                  <a:lnTo>
                    <a:pt x="1076312" y="56703"/>
                  </a:lnTo>
                  <a:lnTo>
                    <a:pt x="1072716" y="42267"/>
                  </a:lnTo>
                  <a:lnTo>
                    <a:pt x="1073137" y="40034"/>
                  </a:lnTo>
                  <a:lnTo>
                    <a:pt x="1085589" y="27533"/>
                  </a:lnTo>
                  <a:lnTo>
                    <a:pt x="1088268" y="26540"/>
                  </a:lnTo>
                  <a:lnTo>
                    <a:pt x="1091245" y="26044"/>
                  </a:lnTo>
                  <a:lnTo>
                    <a:pt x="1095908" y="26044"/>
                  </a:lnTo>
                  <a:lnTo>
                    <a:pt x="1097198" y="26144"/>
                  </a:lnTo>
                  <a:lnTo>
                    <a:pt x="1098388" y="26342"/>
                  </a:lnTo>
                  <a:lnTo>
                    <a:pt x="1099678" y="26441"/>
                  </a:lnTo>
                  <a:lnTo>
                    <a:pt x="1100819" y="26640"/>
                  </a:lnTo>
                  <a:lnTo>
                    <a:pt x="1101811" y="26937"/>
                  </a:lnTo>
                  <a:lnTo>
                    <a:pt x="1122201" y="26937"/>
                  </a:lnTo>
                  <a:lnTo>
                    <a:pt x="1122201" y="33337"/>
                  </a:lnTo>
                  <a:lnTo>
                    <a:pt x="1092534" y="33337"/>
                  </a:lnTo>
                  <a:lnTo>
                    <a:pt x="1090798" y="33684"/>
                  </a:lnTo>
                  <a:lnTo>
                    <a:pt x="1089310" y="34379"/>
                  </a:lnTo>
                  <a:lnTo>
                    <a:pt x="1087821" y="34974"/>
                  </a:lnTo>
                  <a:lnTo>
                    <a:pt x="1086532" y="35818"/>
                  </a:lnTo>
                  <a:lnTo>
                    <a:pt x="1082464" y="47029"/>
                  </a:lnTo>
                  <a:lnTo>
                    <a:pt x="1082761" y="48666"/>
                  </a:lnTo>
                  <a:lnTo>
                    <a:pt x="1092733" y="57298"/>
                  </a:lnTo>
                  <a:lnTo>
                    <a:pt x="1112460" y="57298"/>
                  </a:lnTo>
                  <a:lnTo>
                    <a:pt x="1112279" y="57546"/>
                  </a:lnTo>
                  <a:lnTo>
                    <a:pt x="1110295" y="59233"/>
                  </a:lnTo>
                  <a:lnTo>
                    <a:pt x="1108409" y="60920"/>
                  </a:lnTo>
                  <a:lnTo>
                    <a:pt x="1106465" y="62061"/>
                  </a:lnTo>
                  <a:lnTo>
                    <a:pt x="1083059" y="62061"/>
                  </a:lnTo>
                  <a:lnTo>
                    <a:pt x="1082365" y="63053"/>
                  </a:lnTo>
                  <a:lnTo>
                    <a:pt x="1081720" y="64144"/>
                  </a:lnTo>
                  <a:lnTo>
                    <a:pt x="1081163" y="65236"/>
                  </a:lnTo>
                  <a:lnTo>
                    <a:pt x="1080777" y="65930"/>
                  </a:lnTo>
                  <a:lnTo>
                    <a:pt x="1080529" y="66923"/>
                  </a:lnTo>
                  <a:lnTo>
                    <a:pt x="1080529" y="69502"/>
                  </a:lnTo>
                  <a:lnTo>
                    <a:pt x="1081223" y="70693"/>
                  </a:lnTo>
                  <a:lnTo>
                    <a:pt x="1084002" y="72479"/>
                  </a:lnTo>
                  <a:lnTo>
                    <a:pt x="1085788" y="72975"/>
                  </a:lnTo>
                  <a:lnTo>
                    <a:pt x="1105482" y="73769"/>
                  </a:lnTo>
                  <a:lnTo>
                    <a:pt x="1108062" y="74116"/>
                  </a:lnTo>
                  <a:lnTo>
                    <a:pt x="1120266" y="81557"/>
                  </a:lnTo>
                  <a:lnTo>
                    <a:pt x="1085589" y="81557"/>
                  </a:lnTo>
                  <a:lnTo>
                    <a:pt x="1084398" y="82351"/>
                  </a:lnTo>
                  <a:lnTo>
                    <a:pt x="1079487" y="93761"/>
                  </a:lnTo>
                  <a:lnTo>
                    <a:pt x="1080827" y="95696"/>
                  </a:lnTo>
                  <a:lnTo>
                    <a:pt x="1084432" y="97284"/>
                  </a:lnTo>
                  <a:lnTo>
                    <a:pt x="1086284" y="98077"/>
                  </a:lnTo>
                  <a:lnTo>
                    <a:pt x="1090153" y="98673"/>
                  </a:lnTo>
                  <a:lnTo>
                    <a:pt x="1117952" y="98673"/>
                  </a:lnTo>
                  <a:lnTo>
                    <a:pt x="1117488" y="99218"/>
                  </a:lnTo>
                  <a:lnTo>
                    <a:pt x="1115206" y="100905"/>
                  </a:lnTo>
                  <a:lnTo>
                    <a:pt x="1113023" y="102592"/>
                  </a:lnTo>
                  <a:lnTo>
                    <a:pt x="1110195" y="103931"/>
                  </a:lnTo>
                  <a:lnTo>
                    <a:pt x="1106723" y="104923"/>
                  </a:lnTo>
                  <a:lnTo>
                    <a:pt x="1103250" y="106015"/>
                  </a:lnTo>
                  <a:lnTo>
                    <a:pt x="1099132" y="106560"/>
                  </a:lnTo>
                  <a:close/>
                </a:path>
                <a:path w="1235710" h="106679">
                  <a:moveTo>
                    <a:pt x="1112460" y="57298"/>
                  </a:moveTo>
                  <a:lnTo>
                    <a:pt x="1096404" y="57298"/>
                  </a:lnTo>
                  <a:lnTo>
                    <a:pt x="1098091" y="57001"/>
                  </a:lnTo>
                  <a:lnTo>
                    <a:pt x="1099579" y="56405"/>
                  </a:lnTo>
                  <a:lnTo>
                    <a:pt x="1105681" y="49857"/>
                  </a:lnTo>
                  <a:lnTo>
                    <a:pt x="1106276" y="48369"/>
                  </a:lnTo>
                  <a:lnTo>
                    <a:pt x="1106535" y="47029"/>
                  </a:lnTo>
                  <a:lnTo>
                    <a:pt x="1106511" y="43110"/>
                  </a:lnTo>
                  <a:lnTo>
                    <a:pt x="1106276" y="41820"/>
                  </a:lnTo>
                  <a:lnTo>
                    <a:pt x="1105086" y="38844"/>
                  </a:lnTo>
                  <a:lnTo>
                    <a:pt x="1104242" y="37603"/>
                  </a:lnTo>
                  <a:lnTo>
                    <a:pt x="1103151" y="36611"/>
                  </a:lnTo>
                  <a:lnTo>
                    <a:pt x="1102159" y="35520"/>
                  </a:lnTo>
                  <a:lnTo>
                    <a:pt x="1100918" y="34726"/>
                  </a:lnTo>
                  <a:lnTo>
                    <a:pt x="1099430" y="34230"/>
                  </a:lnTo>
                  <a:lnTo>
                    <a:pt x="1097942" y="33635"/>
                  </a:lnTo>
                  <a:lnTo>
                    <a:pt x="1096305" y="33337"/>
                  </a:lnTo>
                  <a:lnTo>
                    <a:pt x="1122201" y="33337"/>
                  </a:lnTo>
                  <a:lnTo>
                    <a:pt x="1122201" y="34974"/>
                  </a:lnTo>
                  <a:lnTo>
                    <a:pt x="1113122" y="34974"/>
                  </a:lnTo>
                  <a:lnTo>
                    <a:pt x="1114214" y="36264"/>
                  </a:lnTo>
                  <a:lnTo>
                    <a:pt x="1115007" y="37802"/>
                  </a:lnTo>
                  <a:lnTo>
                    <a:pt x="1115504" y="39588"/>
                  </a:lnTo>
                  <a:lnTo>
                    <a:pt x="1116099" y="41274"/>
                  </a:lnTo>
                  <a:lnTo>
                    <a:pt x="1116324" y="42664"/>
                  </a:lnTo>
                  <a:lnTo>
                    <a:pt x="1116255" y="48666"/>
                  </a:lnTo>
                  <a:lnTo>
                    <a:pt x="1115851" y="50651"/>
                  </a:lnTo>
                  <a:lnTo>
                    <a:pt x="1113767" y="55512"/>
                  </a:lnTo>
                  <a:lnTo>
                    <a:pt x="1112460" y="57298"/>
                  </a:lnTo>
                  <a:close/>
                </a:path>
                <a:path w="1235710" h="106679">
                  <a:moveTo>
                    <a:pt x="1097793" y="64591"/>
                  </a:moveTo>
                  <a:lnTo>
                    <a:pt x="1092138" y="64591"/>
                  </a:lnTo>
                  <a:lnTo>
                    <a:pt x="1089905" y="64343"/>
                  </a:lnTo>
                  <a:lnTo>
                    <a:pt x="1085837" y="63351"/>
                  </a:lnTo>
                  <a:lnTo>
                    <a:pt x="1084250" y="62755"/>
                  </a:lnTo>
                  <a:lnTo>
                    <a:pt x="1083059" y="62061"/>
                  </a:lnTo>
                  <a:lnTo>
                    <a:pt x="1106465" y="62061"/>
                  </a:lnTo>
                  <a:lnTo>
                    <a:pt x="1106127" y="62259"/>
                  </a:lnTo>
                  <a:lnTo>
                    <a:pt x="1103448" y="63251"/>
                  </a:lnTo>
                  <a:lnTo>
                    <a:pt x="1100770" y="64144"/>
                  </a:lnTo>
                  <a:lnTo>
                    <a:pt x="1097793" y="64591"/>
                  </a:lnTo>
                  <a:close/>
                </a:path>
                <a:path w="1235710" h="106679">
                  <a:moveTo>
                    <a:pt x="1117952" y="98673"/>
                  </a:moveTo>
                  <a:lnTo>
                    <a:pt x="1098190" y="98673"/>
                  </a:lnTo>
                  <a:lnTo>
                    <a:pt x="1100770" y="98375"/>
                  </a:lnTo>
                  <a:lnTo>
                    <a:pt x="1102853" y="97780"/>
                  </a:lnTo>
                  <a:lnTo>
                    <a:pt x="1110592" y="92571"/>
                  </a:lnTo>
                  <a:lnTo>
                    <a:pt x="1111188" y="91380"/>
                  </a:lnTo>
                  <a:lnTo>
                    <a:pt x="1111423" y="90437"/>
                  </a:lnTo>
                  <a:lnTo>
                    <a:pt x="1111485" y="86717"/>
                  </a:lnTo>
                  <a:lnTo>
                    <a:pt x="1110543" y="85030"/>
                  </a:lnTo>
                  <a:lnTo>
                    <a:pt x="1108657" y="83939"/>
                  </a:lnTo>
                  <a:lnTo>
                    <a:pt x="1106871" y="82847"/>
                  </a:lnTo>
                  <a:lnTo>
                    <a:pt x="1104044" y="82202"/>
                  </a:lnTo>
                  <a:lnTo>
                    <a:pt x="1100174" y="82004"/>
                  </a:lnTo>
                  <a:lnTo>
                    <a:pt x="1085589" y="81557"/>
                  </a:lnTo>
                  <a:lnTo>
                    <a:pt x="1120266" y="81557"/>
                  </a:lnTo>
                  <a:lnTo>
                    <a:pt x="1121407" y="83641"/>
                  </a:lnTo>
                  <a:lnTo>
                    <a:pt x="1121867" y="85526"/>
                  </a:lnTo>
                  <a:lnTo>
                    <a:pt x="1121903" y="90437"/>
                  </a:lnTo>
                  <a:lnTo>
                    <a:pt x="1121357" y="92769"/>
                  </a:lnTo>
                  <a:lnTo>
                    <a:pt x="1120266" y="94952"/>
                  </a:lnTo>
                  <a:lnTo>
                    <a:pt x="1119175" y="97234"/>
                  </a:lnTo>
                  <a:lnTo>
                    <a:pt x="1117952" y="98673"/>
                  </a:lnTo>
                  <a:close/>
                </a:path>
                <a:path w="1235710" h="106679">
                  <a:moveTo>
                    <a:pt x="1177549" y="75902"/>
                  </a:moveTo>
                  <a:lnTo>
                    <a:pt x="1160983" y="75902"/>
                  </a:lnTo>
                  <a:lnTo>
                    <a:pt x="1164406" y="75257"/>
                  </a:lnTo>
                  <a:lnTo>
                    <a:pt x="1166676" y="73918"/>
                  </a:lnTo>
                  <a:lnTo>
                    <a:pt x="1168871" y="72677"/>
                  </a:lnTo>
                  <a:lnTo>
                    <a:pt x="1170012" y="70842"/>
                  </a:lnTo>
                  <a:lnTo>
                    <a:pt x="1170012" y="67468"/>
                  </a:lnTo>
                  <a:lnTo>
                    <a:pt x="1169813" y="66575"/>
                  </a:lnTo>
                  <a:lnTo>
                    <a:pt x="1169417" y="65782"/>
                  </a:lnTo>
                  <a:lnTo>
                    <a:pt x="1169119" y="64988"/>
                  </a:lnTo>
                  <a:lnTo>
                    <a:pt x="1168474" y="64244"/>
                  </a:lnTo>
                  <a:lnTo>
                    <a:pt x="1167482" y="63549"/>
                  </a:lnTo>
                  <a:lnTo>
                    <a:pt x="1166589" y="62855"/>
                  </a:lnTo>
                  <a:lnTo>
                    <a:pt x="1165150" y="62110"/>
                  </a:lnTo>
                  <a:lnTo>
                    <a:pt x="1161181" y="60523"/>
                  </a:lnTo>
                  <a:lnTo>
                    <a:pt x="1158503" y="59630"/>
                  </a:lnTo>
                  <a:lnTo>
                    <a:pt x="1155129" y="58638"/>
                  </a:lnTo>
                  <a:lnTo>
                    <a:pt x="1152649" y="57844"/>
                  </a:lnTo>
                  <a:lnTo>
                    <a:pt x="1137597" y="40233"/>
                  </a:lnTo>
                  <a:lnTo>
                    <a:pt x="1137915" y="38645"/>
                  </a:lnTo>
                  <a:lnTo>
                    <a:pt x="1149474" y="27682"/>
                  </a:lnTo>
                  <a:lnTo>
                    <a:pt x="1152450" y="26590"/>
                  </a:lnTo>
                  <a:lnTo>
                    <a:pt x="1156171" y="26044"/>
                  </a:lnTo>
                  <a:lnTo>
                    <a:pt x="1162818" y="26044"/>
                  </a:lnTo>
                  <a:lnTo>
                    <a:pt x="1165249" y="26193"/>
                  </a:lnTo>
                  <a:lnTo>
                    <a:pt x="1167928" y="26491"/>
                  </a:lnTo>
                  <a:lnTo>
                    <a:pt x="1170607" y="26689"/>
                  </a:lnTo>
                  <a:lnTo>
                    <a:pt x="1173385" y="27086"/>
                  </a:lnTo>
                  <a:lnTo>
                    <a:pt x="1176263" y="27682"/>
                  </a:lnTo>
                  <a:lnTo>
                    <a:pt x="1176263" y="34081"/>
                  </a:lnTo>
                  <a:lnTo>
                    <a:pt x="1158106" y="34081"/>
                  </a:lnTo>
                  <a:lnTo>
                    <a:pt x="1156072" y="34279"/>
                  </a:lnTo>
                  <a:lnTo>
                    <a:pt x="1152797" y="35073"/>
                  </a:lnTo>
                  <a:lnTo>
                    <a:pt x="1151458" y="35619"/>
                  </a:lnTo>
                  <a:lnTo>
                    <a:pt x="1150367" y="36314"/>
                  </a:lnTo>
                  <a:lnTo>
                    <a:pt x="1149374" y="36909"/>
                  </a:lnTo>
                  <a:lnTo>
                    <a:pt x="1148630" y="37653"/>
                  </a:lnTo>
                  <a:lnTo>
                    <a:pt x="1148084" y="38645"/>
                  </a:lnTo>
                  <a:lnTo>
                    <a:pt x="1147737" y="39340"/>
                  </a:lnTo>
                  <a:lnTo>
                    <a:pt x="1147539" y="40233"/>
                  </a:lnTo>
                  <a:lnTo>
                    <a:pt x="1147539" y="42316"/>
                  </a:lnTo>
                  <a:lnTo>
                    <a:pt x="1165497" y="52189"/>
                  </a:lnTo>
                  <a:lnTo>
                    <a:pt x="1168276" y="53230"/>
                  </a:lnTo>
                  <a:lnTo>
                    <a:pt x="1170458" y="54322"/>
                  </a:lnTo>
                  <a:lnTo>
                    <a:pt x="1172740" y="55314"/>
                  </a:lnTo>
                  <a:lnTo>
                    <a:pt x="1174576" y="56455"/>
                  </a:lnTo>
                  <a:lnTo>
                    <a:pt x="1176080" y="57844"/>
                  </a:lnTo>
                  <a:lnTo>
                    <a:pt x="1177453" y="59035"/>
                  </a:lnTo>
                  <a:lnTo>
                    <a:pt x="1178495" y="60523"/>
                  </a:lnTo>
                  <a:lnTo>
                    <a:pt x="1179090" y="62210"/>
                  </a:lnTo>
                  <a:lnTo>
                    <a:pt x="1179686" y="63797"/>
                  </a:lnTo>
                  <a:lnTo>
                    <a:pt x="1179879" y="64988"/>
                  </a:lnTo>
                  <a:lnTo>
                    <a:pt x="1179983" y="69701"/>
                  </a:lnTo>
                  <a:lnTo>
                    <a:pt x="1179636" y="71487"/>
                  </a:lnTo>
                  <a:lnTo>
                    <a:pt x="1178942" y="73074"/>
                  </a:lnTo>
                  <a:lnTo>
                    <a:pt x="1178346" y="74662"/>
                  </a:lnTo>
                  <a:lnTo>
                    <a:pt x="1177549" y="75902"/>
                  </a:lnTo>
                  <a:close/>
                </a:path>
                <a:path w="1235710" h="106679">
                  <a:moveTo>
                    <a:pt x="1176263" y="36314"/>
                  </a:moveTo>
                  <a:lnTo>
                    <a:pt x="1173286" y="35520"/>
                  </a:lnTo>
                  <a:lnTo>
                    <a:pt x="1170409" y="34974"/>
                  </a:lnTo>
                  <a:lnTo>
                    <a:pt x="1167631" y="34676"/>
                  </a:lnTo>
                  <a:lnTo>
                    <a:pt x="1164952" y="34279"/>
                  </a:lnTo>
                  <a:lnTo>
                    <a:pt x="1162570" y="34081"/>
                  </a:lnTo>
                  <a:lnTo>
                    <a:pt x="1176263" y="34081"/>
                  </a:lnTo>
                  <a:lnTo>
                    <a:pt x="1176263" y="36314"/>
                  </a:lnTo>
                  <a:close/>
                </a:path>
                <a:path w="1235710" h="106679">
                  <a:moveTo>
                    <a:pt x="1158403" y="84087"/>
                  </a:moveTo>
                  <a:lnTo>
                    <a:pt x="1152847" y="84087"/>
                  </a:lnTo>
                  <a:lnTo>
                    <a:pt x="1149374" y="83889"/>
                  </a:lnTo>
                  <a:lnTo>
                    <a:pt x="1146199" y="83492"/>
                  </a:lnTo>
                  <a:lnTo>
                    <a:pt x="1143024" y="83194"/>
                  </a:lnTo>
                  <a:lnTo>
                    <a:pt x="1139899" y="82649"/>
                  </a:lnTo>
                  <a:lnTo>
                    <a:pt x="1136823" y="81855"/>
                  </a:lnTo>
                  <a:lnTo>
                    <a:pt x="1136823" y="72925"/>
                  </a:lnTo>
                  <a:lnTo>
                    <a:pt x="1140097" y="73918"/>
                  </a:lnTo>
                  <a:lnTo>
                    <a:pt x="1143372" y="74662"/>
                  </a:lnTo>
                  <a:lnTo>
                    <a:pt x="1149920" y="75654"/>
                  </a:lnTo>
                  <a:lnTo>
                    <a:pt x="1153145" y="75902"/>
                  </a:lnTo>
                  <a:lnTo>
                    <a:pt x="1177549" y="75902"/>
                  </a:lnTo>
                  <a:lnTo>
                    <a:pt x="1177453" y="76051"/>
                  </a:lnTo>
                  <a:lnTo>
                    <a:pt x="1167333" y="82450"/>
                  </a:lnTo>
                  <a:lnTo>
                    <a:pt x="1165646" y="83046"/>
                  </a:lnTo>
                  <a:lnTo>
                    <a:pt x="1163860" y="83443"/>
                  </a:lnTo>
                  <a:lnTo>
                    <a:pt x="1161975" y="83641"/>
                  </a:lnTo>
                  <a:lnTo>
                    <a:pt x="1160189" y="83939"/>
                  </a:lnTo>
                  <a:lnTo>
                    <a:pt x="1158403" y="84087"/>
                  </a:lnTo>
                  <a:close/>
                </a:path>
                <a:path w="1235710" h="106679">
                  <a:moveTo>
                    <a:pt x="1209637" y="106560"/>
                  </a:moveTo>
                  <a:lnTo>
                    <a:pt x="1204131" y="100756"/>
                  </a:lnTo>
                  <a:lnTo>
                    <a:pt x="1209219" y="95333"/>
                  </a:lnTo>
                  <a:lnTo>
                    <a:pt x="1213618" y="89780"/>
                  </a:lnTo>
                  <a:lnTo>
                    <a:pt x="1217330" y="84097"/>
                  </a:lnTo>
                  <a:lnTo>
                    <a:pt x="1220353" y="78283"/>
                  </a:lnTo>
                  <a:lnTo>
                    <a:pt x="1223925" y="70445"/>
                  </a:lnTo>
                  <a:lnTo>
                    <a:pt x="1225711" y="62259"/>
                  </a:lnTo>
                  <a:lnTo>
                    <a:pt x="1225633" y="52982"/>
                  </a:lnTo>
                  <a:lnTo>
                    <a:pt x="1224362" y="40751"/>
                  </a:lnTo>
                  <a:lnTo>
                    <a:pt x="1220316" y="28463"/>
                  </a:lnTo>
                  <a:lnTo>
                    <a:pt x="1213572" y="16864"/>
                  </a:lnTo>
                  <a:lnTo>
                    <a:pt x="1204131" y="5953"/>
                  </a:lnTo>
                  <a:lnTo>
                    <a:pt x="1209935" y="0"/>
                  </a:lnTo>
                  <a:lnTo>
                    <a:pt x="1221199" y="12241"/>
                  </a:lnTo>
                  <a:lnTo>
                    <a:pt x="1229245" y="25151"/>
                  </a:lnTo>
                  <a:lnTo>
                    <a:pt x="1234073" y="38732"/>
                  </a:lnTo>
                  <a:lnTo>
                    <a:pt x="1235682" y="52982"/>
                  </a:lnTo>
                  <a:lnTo>
                    <a:pt x="1235682" y="56951"/>
                  </a:lnTo>
                  <a:lnTo>
                    <a:pt x="1235236" y="61118"/>
                  </a:lnTo>
                  <a:lnTo>
                    <a:pt x="1234343" y="65484"/>
                  </a:lnTo>
                  <a:lnTo>
                    <a:pt x="1233549" y="69750"/>
                  </a:lnTo>
                  <a:lnTo>
                    <a:pt x="1232160" y="74166"/>
                  </a:lnTo>
                  <a:lnTo>
                    <a:pt x="1230176" y="78730"/>
                  </a:lnTo>
                  <a:lnTo>
                    <a:pt x="1228290" y="83294"/>
                  </a:lnTo>
                  <a:lnTo>
                    <a:pt x="1225661" y="87858"/>
                  </a:lnTo>
                  <a:lnTo>
                    <a:pt x="1222288" y="92422"/>
                  </a:lnTo>
                  <a:lnTo>
                    <a:pt x="1218914" y="97085"/>
                  </a:lnTo>
                  <a:lnTo>
                    <a:pt x="1214698" y="101798"/>
                  </a:lnTo>
                  <a:lnTo>
                    <a:pt x="1209637" y="10656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73625" y="3553069"/>
            <a:ext cx="3833495" cy="133985"/>
            <a:chOff x="473625" y="3553069"/>
            <a:chExt cx="3833495" cy="133985"/>
          </a:xfrm>
        </p:grpSpPr>
        <p:sp>
          <p:nvSpPr>
            <p:cNvPr id="8" name="object 8"/>
            <p:cNvSpPr/>
            <p:nvPr/>
          </p:nvSpPr>
          <p:spPr>
            <a:xfrm>
              <a:off x="473625" y="3553069"/>
              <a:ext cx="3833495" cy="133985"/>
            </a:xfrm>
            <a:custGeom>
              <a:avLst/>
              <a:gdLst/>
              <a:ahLst/>
              <a:cxnLst/>
              <a:rect l="l" t="t" r="r" b="b"/>
              <a:pathLst>
                <a:path w="3833495" h="133985">
                  <a:moveTo>
                    <a:pt x="3833403" y="133796"/>
                  </a:moveTo>
                  <a:lnTo>
                    <a:pt x="0" y="133796"/>
                  </a:lnTo>
                  <a:lnTo>
                    <a:pt x="0" y="0"/>
                  </a:lnTo>
                  <a:lnTo>
                    <a:pt x="3833403" y="0"/>
                  </a:lnTo>
                  <a:lnTo>
                    <a:pt x="3833403" y="13379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716" y="3554855"/>
              <a:ext cx="3556396" cy="1065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73625" y="3781669"/>
            <a:ext cx="1822450" cy="133985"/>
            <a:chOff x="473625" y="3781669"/>
            <a:chExt cx="1822450" cy="133985"/>
          </a:xfrm>
        </p:grpSpPr>
        <p:sp>
          <p:nvSpPr>
            <p:cNvPr id="11" name="object 11"/>
            <p:cNvSpPr/>
            <p:nvPr/>
          </p:nvSpPr>
          <p:spPr>
            <a:xfrm>
              <a:off x="473625" y="3781669"/>
              <a:ext cx="1822450" cy="133985"/>
            </a:xfrm>
            <a:custGeom>
              <a:avLst/>
              <a:gdLst/>
              <a:ahLst/>
              <a:cxnLst/>
              <a:rect l="l" t="t" r="r" b="b"/>
              <a:pathLst>
                <a:path w="1822450" h="133985">
                  <a:moveTo>
                    <a:pt x="1822437" y="133796"/>
                  </a:moveTo>
                  <a:lnTo>
                    <a:pt x="0" y="133796"/>
                  </a:lnTo>
                  <a:lnTo>
                    <a:pt x="0" y="0"/>
                  </a:lnTo>
                  <a:lnTo>
                    <a:pt x="1822437" y="0"/>
                  </a:lnTo>
                  <a:lnTo>
                    <a:pt x="1822437" y="13379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669" y="3787027"/>
              <a:ext cx="1552575" cy="103505"/>
            </a:xfrm>
            <a:custGeom>
              <a:avLst/>
              <a:gdLst/>
              <a:ahLst/>
              <a:cxnLst/>
              <a:rect l="l" t="t" r="r" b="b"/>
              <a:pathLst>
                <a:path w="1552575" h="103504">
                  <a:moveTo>
                    <a:pt x="28128" y="71437"/>
                  </a:moveTo>
                  <a:lnTo>
                    <a:pt x="18305" y="71437"/>
                  </a:lnTo>
                  <a:lnTo>
                    <a:pt x="18305" y="31402"/>
                  </a:lnTo>
                  <a:lnTo>
                    <a:pt x="1785" y="31402"/>
                  </a:lnTo>
                  <a:lnTo>
                    <a:pt x="1785" y="23365"/>
                  </a:lnTo>
                  <a:lnTo>
                    <a:pt x="28128" y="23365"/>
                  </a:lnTo>
                  <a:lnTo>
                    <a:pt x="28128" y="71437"/>
                  </a:lnTo>
                  <a:close/>
                </a:path>
                <a:path w="1552575" h="103504">
                  <a:moveTo>
                    <a:pt x="44797" y="79474"/>
                  </a:moveTo>
                  <a:lnTo>
                    <a:pt x="0" y="79474"/>
                  </a:lnTo>
                  <a:lnTo>
                    <a:pt x="0" y="71437"/>
                  </a:lnTo>
                  <a:lnTo>
                    <a:pt x="44797" y="71437"/>
                  </a:lnTo>
                  <a:lnTo>
                    <a:pt x="44797" y="79474"/>
                  </a:lnTo>
                  <a:close/>
                </a:path>
                <a:path w="1552575" h="103504">
                  <a:moveTo>
                    <a:pt x="22820" y="15180"/>
                  </a:moveTo>
                  <a:lnTo>
                    <a:pt x="20637" y="15180"/>
                  </a:lnTo>
                  <a:lnTo>
                    <a:pt x="19645" y="14982"/>
                  </a:lnTo>
                  <a:lnTo>
                    <a:pt x="14138" y="6498"/>
                  </a:lnTo>
                  <a:lnTo>
                    <a:pt x="14337" y="5506"/>
                  </a:lnTo>
                  <a:lnTo>
                    <a:pt x="15130" y="3720"/>
                  </a:lnTo>
                  <a:lnTo>
                    <a:pt x="15676" y="2927"/>
                  </a:lnTo>
                  <a:lnTo>
                    <a:pt x="16371" y="2232"/>
                  </a:lnTo>
                  <a:lnTo>
                    <a:pt x="17065" y="1438"/>
                  </a:lnTo>
                  <a:lnTo>
                    <a:pt x="17859" y="892"/>
                  </a:lnTo>
                  <a:lnTo>
                    <a:pt x="18752" y="595"/>
                  </a:lnTo>
                  <a:lnTo>
                    <a:pt x="19645" y="198"/>
                  </a:lnTo>
                  <a:lnTo>
                    <a:pt x="20637" y="0"/>
                  </a:lnTo>
                  <a:lnTo>
                    <a:pt x="22820" y="0"/>
                  </a:lnTo>
                  <a:lnTo>
                    <a:pt x="23812" y="198"/>
                  </a:lnTo>
                  <a:lnTo>
                    <a:pt x="24705" y="595"/>
                  </a:lnTo>
                  <a:lnTo>
                    <a:pt x="25697" y="892"/>
                  </a:lnTo>
                  <a:lnTo>
                    <a:pt x="26541" y="1438"/>
                  </a:lnTo>
                  <a:lnTo>
                    <a:pt x="27235" y="2232"/>
                  </a:lnTo>
                  <a:lnTo>
                    <a:pt x="27930" y="2927"/>
                  </a:lnTo>
                  <a:lnTo>
                    <a:pt x="28475" y="3720"/>
                  </a:lnTo>
                  <a:lnTo>
                    <a:pt x="29269" y="5506"/>
                  </a:lnTo>
                  <a:lnTo>
                    <a:pt x="29467" y="6498"/>
                  </a:lnTo>
                  <a:lnTo>
                    <a:pt x="29467" y="8582"/>
                  </a:lnTo>
                  <a:lnTo>
                    <a:pt x="24705" y="14585"/>
                  </a:lnTo>
                  <a:lnTo>
                    <a:pt x="23812" y="14982"/>
                  </a:lnTo>
                  <a:lnTo>
                    <a:pt x="22820" y="15180"/>
                  </a:lnTo>
                  <a:close/>
                </a:path>
                <a:path w="1552575" h="103504">
                  <a:moveTo>
                    <a:pt x="85613" y="31551"/>
                  </a:moveTo>
                  <a:lnTo>
                    <a:pt x="75641" y="31551"/>
                  </a:lnTo>
                  <a:lnTo>
                    <a:pt x="75641" y="22324"/>
                  </a:lnTo>
                  <a:lnTo>
                    <a:pt x="77102" y="12557"/>
                  </a:lnTo>
                  <a:lnTo>
                    <a:pt x="81483" y="5581"/>
                  </a:lnTo>
                  <a:lnTo>
                    <a:pt x="88785" y="1395"/>
                  </a:lnTo>
                  <a:lnTo>
                    <a:pt x="99007" y="0"/>
                  </a:lnTo>
                  <a:lnTo>
                    <a:pt x="102877" y="0"/>
                  </a:lnTo>
                  <a:lnTo>
                    <a:pt x="107143" y="446"/>
                  </a:lnTo>
                  <a:lnTo>
                    <a:pt x="111807" y="1339"/>
                  </a:lnTo>
                  <a:lnTo>
                    <a:pt x="111807" y="8036"/>
                  </a:lnTo>
                  <a:lnTo>
                    <a:pt x="89978" y="8036"/>
                  </a:lnTo>
                  <a:lnTo>
                    <a:pt x="85654" y="12557"/>
                  </a:lnTo>
                  <a:lnTo>
                    <a:pt x="85613" y="31551"/>
                  </a:lnTo>
                  <a:close/>
                </a:path>
                <a:path w="1552575" h="103504">
                  <a:moveTo>
                    <a:pt x="111807" y="9673"/>
                  </a:moveTo>
                  <a:lnTo>
                    <a:pt x="106746" y="8582"/>
                  </a:lnTo>
                  <a:lnTo>
                    <a:pt x="102381" y="8036"/>
                  </a:lnTo>
                  <a:lnTo>
                    <a:pt x="111807" y="8036"/>
                  </a:lnTo>
                  <a:lnTo>
                    <a:pt x="111807" y="9673"/>
                  </a:lnTo>
                  <a:close/>
                </a:path>
                <a:path w="1552575" h="103504">
                  <a:moveTo>
                    <a:pt x="110170" y="39737"/>
                  </a:moveTo>
                  <a:lnTo>
                    <a:pt x="57633" y="39737"/>
                  </a:lnTo>
                  <a:lnTo>
                    <a:pt x="57633" y="31551"/>
                  </a:lnTo>
                  <a:lnTo>
                    <a:pt x="110170" y="31551"/>
                  </a:lnTo>
                  <a:lnTo>
                    <a:pt x="110170" y="39737"/>
                  </a:lnTo>
                  <a:close/>
                </a:path>
                <a:path w="1552575" h="103504">
                  <a:moveTo>
                    <a:pt x="85613" y="79474"/>
                  </a:moveTo>
                  <a:lnTo>
                    <a:pt x="75641" y="79474"/>
                  </a:lnTo>
                  <a:lnTo>
                    <a:pt x="75641" y="39737"/>
                  </a:lnTo>
                  <a:lnTo>
                    <a:pt x="85613" y="39737"/>
                  </a:lnTo>
                  <a:lnTo>
                    <a:pt x="85613" y="79474"/>
                  </a:lnTo>
                  <a:close/>
                </a:path>
                <a:path w="1552575" h="103504">
                  <a:moveTo>
                    <a:pt x="229700" y="72330"/>
                  </a:moveTo>
                  <a:lnTo>
                    <a:pt x="213134" y="72330"/>
                  </a:lnTo>
                  <a:lnTo>
                    <a:pt x="216557" y="71685"/>
                  </a:lnTo>
                  <a:lnTo>
                    <a:pt x="218827" y="70346"/>
                  </a:lnTo>
                  <a:lnTo>
                    <a:pt x="221022" y="69105"/>
                  </a:lnTo>
                  <a:lnTo>
                    <a:pt x="222163" y="67270"/>
                  </a:lnTo>
                  <a:lnTo>
                    <a:pt x="222163" y="63896"/>
                  </a:lnTo>
                  <a:lnTo>
                    <a:pt x="221964" y="63003"/>
                  </a:lnTo>
                  <a:lnTo>
                    <a:pt x="221567" y="62210"/>
                  </a:lnTo>
                  <a:lnTo>
                    <a:pt x="221270" y="61416"/>
                  </a:lnTo>
                  <a:lnTo>
                    <a:pt x="220625" y="60672"/>
                  </a:lnTo>
                  <a:lnTo>
                    <a:pt x="219633" y="59977"/>
                  </a:lnTo>
                  <a:lnTo>
                    <a:pt x="218740" y="59283"/>
                  </a:lnTo>
                  <a:lnTo>
                    <a:pt x="217301" y="58539"/>
                  </a:lnTo>
                  <a:lnTo>
                    <a:pt x="213332" y="56951"/>
                  </a:lnTo>
                  <a:lnTo>
                    <a:pt x="210653" y="56058"/>
                  </a:lnTo>
                  <a:lnTo>
                    <a:pt x="207280" y="55066"/>
                  </a:lnTo>
                  <a:lnTo>
                    <a:pt x="204799" y="54272"/>
                  </a:lnTo>
                  <a:lnTo>
                    <a:pt x="189748" y="36661"/>
                  </a:lnTo>
                  <a:lnTo>
                    <a:pt x="190065" y="35073"/>
                  </a:lnTo>
                  <a:lnTo>
                    <a:pt x="201624" y="24110"/>
                  </a:lnTo>
                  <a:lnTo>
                    <a:pt x="204601" y="23018"/>
                  </a:lnTo>
                  <a:lnTo>
                    <a:pt x="208322" y="22472"/>
                  </a:lnTo>
                  <a:lnTo>
                    <a:pt x="214969" y="22472"/>
                  </a:lnTo>
                  <a:lnTo>
                    <a:pt x="217400" y="22621"/>
                  </a:lnTo>
                  <a:lnTo>
                    <a:pt x="220079" y="22919"/>
                  </a:lnTo>
                  <a:lnTo>
                    <a:pt x="222758" y="23117"/>
                  </a:lnTo>
                  <a:lnTo>
                    <a:pt x="225536" y="23514"/>
                  </a:lnTo>
                  <a:lnTo>
                    <a:pt x="228413" y="24110"/>
                  </a:lnTo>
                  <a:lnTo>
                    <a:pt x="228413" y="30509"/>
                  </a:lnTo>
                  <a:lnTo>
                    <a:pt x="210256" y="30509"/>
                  </a:lnTo>
                  <a:lnTo>
                    <a:pt x="208222" y="30708"/>
                  </a:lnTo>
                  <a:lnTo>
                    <a:pt x="204948" y="31502"/>
                  </a:lnTo>
                  <a:lnTo>
                    <a:pt x="203609" y="32047"/>
                  </a:lnTo>
                  <a:lnTo>
                    <a:pt x="202517" y="32742"/>
                  </a:lnTo>
                  <a:lnTo>
                    <a:pt x="201525" y="33337"/>
                  </a:lnTo>
                  <a:lnTo>
                    <a:pt x="200781" y="34081"/>
                  </a:lnTo>
                  <a:lnTo>
                    <a:pt x="200235" y="35073"/>
                  </a:lnTo>
                  <a:lnTo>
                    <a:pt x="199888" y="35768"/>
                  </a:lnTo>
                  <a:lnTo>
                    <a:pt x="199690" y="36661"/>
                  </a:lnTo>
                  <a:lnTo>
                    <a:pt x="199690" y="38744"/>
                  </a:lnTo>
                  <a:lnTo>
                    <a:pt x="217648" y="48617"/>
                  </a:lnTo>
                  <a:lnTo>
                    <a:pt x="220426" y="49659"/>
                  </a:lnTo>
                  <a:lnTo>
                    <a:pt x="222609" y="50750"/>
                  </a:lnTo>
                  <a:lnTo>
                    <a:pt x="224891" y="51742"/>
                  </a:lnTo>
                  <a:lnTo>
                    <a:pt x="226727" y="52883"/>
                  </a:lnTo>
                  <a:lnTo>
                    <a:pt x="228230" y="54272"/>
                  </a:lnTo>
                  <a:lnTo>
                    <a:pt x="229604" y="55463"/>
                  </a:lnTo>
                  <a:lnTo>
                    <a:pt x="230646" y="56951"/>
                  </a:lnTo>
                  <a:lnTo>
                    <a:pt x="231241" y="58638"/>
                  </a:lnTo>
                  <a:lnTo>
                    <a:pt x="231837" y="60225"/>
                  </a:lnTo>
                  <a:lnTo>
                    <a:pt x="232030" y="61416"/>
                  </a:lnTo>
                  <a:lnTo>
                    <a:pt x="232134" y="66129"/>
                  </a:lnTo>
                  <a:lnTo>
                    <a:pt x="231787" y="67915"/>
                  </a:lnTo>
                  <a:lnTo>
                    <a:pt x="231092" y="69502"/>
                  </a:lnTo>
                  <a:lnTo>
                    <a:pt x="230497" y="71090"/>
                  </a:lnTo>
                  <a:lnTo>
                    <a:pt x="229700" y="72330"/>
                  </a:lnTo>
                  <a:close/>
                </a:path>
                <a:path w="1552575" h="103504">
                  <a:moveTo>
                    <a:pt x="228413" y="32742"/>
                  </a:moveTo>
                  <a:lnTo>
                    <a:pt x="225437" y="31948"/>
                  </a:lnTo>
                  <a:lnTo>
                    <a:pt x="222560" y="31402"/>
                  </a:lnTo>
                  <a:lnTo>
                    <a:pt x="219781" y="31105"/>
                  </a:lnTo>
                  <a:lnTo>
                    <a:pt x="217103" y="30708"/>
                  </a:lnTo>
                  <a:lnTo>
                    <a:pt x="214721" y="30509"/>
                  </a:lnTo>
                  <a:lnTo>
                    <a:pt x="228413" y="30509"/>
                  </a:lnTo>
                  <a:lnTo>
                    <a:pt x="228413" y="32742"/>
                  </a:lnTo>
                  <a:close/>
                </a:path>
                <a:path w="1552575" h="103504">
                  <a:moveTo>
                    <a:pt x="210554" y="80515"/>
                  </a:moveTo>
                  <a:lnTo>
                    <a:pt x="204998" y="80515"/>
                  </a:lnTo>
                  <a:lnTo>
                    <a:pt x="201525" y="80317"/>
                  </a:lnTo>
                  <a:lnTo>
                    <a:pt x="198350" y="79920"/>
                  </a:lnTo>
                  <a:lnTo>
                    <a:pt x="195175" y="79623"/>
                  </a:lnTo>
                  <a:lnTo>
                    <a:pt x="192050" y="79077"/>
                  </a:lnTo>
                  <a:lnTo>
                    <a:pt x="188974" y="78283"/>
                  </a:lnTo>
                  <a:lnTo>
                    <a:pt x="188974" y="69353"/>
                  </a:lnTo>
                  <a:lnTo>
                    <a:pt x="192248" y="70346"/>
                  </a:lnTo>
                  <a:lnTo>
                    <a:pt x="195522" y="71090"/>
                  </a:lnTo>
                  <a:lnTo>
                    <a:pt x="202071" y="72082"/>
                  </a:lnTo>
                  <a:lnTo>
                    <a:pt x="205296" y="72330"/>
                  </a:lnTo>
                  <a:lnTo>
                    <a:pt x="229700" y="72330"/>
                  </a:lnTo>
                  <a:lnTo>
                    <a:pt x="229604" y="72479"/>
                  </a:lnTo>
                  <a:lnTo>
                    <a:pt x="219484" y="78878"/>
                  </a:lnTo>
                  <a:lnTo>
                    <a:pt x="217797" y="79474"/>
                  </a:lnTo>
                  <a:lnTo>
                    <a:pt x="216011" y="79871"/>
                  </a:lnTo>
                  <a:lnTo>
                    <a:pt x="214126" y="80069"/>
                  </a:lnTo>
                  <a:lnTo>
                    <a:pt x="212340" y="80367"/>
                  </a:lnTo>
                  <a:lnTo>
                    <a:pt x="210554" y="80515"/>
                  </a:lnTo>
                  <a:close/>
                </a:path>
                <a:path w="1552575" h="103504">
                  <a:moveTo>
                    <a:pt x="269726" y="80515"/>
                  </a:moveTo>
                  <a:lnTo>
                    <a:pt x="262284" y="80515"/>
                  </a:lnTo>
                  <a:lnTo>
                    <a:pt x="257919" y="78829"/>
                  </a:lnTo>
                  <a:lnTo>
                    <a:pt x="254942" y="75455"/>
                  </a:lnTo>
                  <a:lnTo>
                    <a:pt x="252106" y="72032"/>
                  </a:lnTo>
                  <a:lnTo>
                    <a:pt x="251996" y="71735"/>
                  </a:lnTo>
                  <a:lnTo>
                    <a:pt x="250626" y="66823"/>
                  </a:lnTo>
                  <a:lnTo>
                    <a:pt x="250626" y="23365"/>
                  </a:lnTo>
                  <a:lnTo>
                    <a:pt x="260300" y="23365"/>
                  </a:lnTo>
                  <a:lnTo>
                    <a:pt x="260300" y="67865"/>
                  </a:lnTo>
                  <a:lnTo>
                    <a:pt x="263574" y="72181"/>
                  </a:lnTo>
                  <a:lnTo>
                    <a:pt x="285124" y="72181"/>
                  </a:lnTo>
                  <a:lnTo>
                    <a:pt x="284956" y="72380"/>
                  </a:lnTo>
                  <a:lnTo>
                    <a:pt x="272801" y="79920"/>
                  </a:lnTo>
                  <a:lnTo>
                    <a:pt x="271313" y="80317"/>
                  </a:lnTo>
                  <a:lnTo>
                    <a:pt x="269726" y="80515"/>
                  </a:lnTo>
                  <a:close/>
                </a:path>
                <a:path w="1552575" h="103504">
                  <a:moveTo>
                    <a:pt x="285124" y="72181"/>
                  </a:moveTo>
                  <a:lnTo>
                    <a:pt x="271313" y="72181"/>
                  </a:lnTo>
                  <a:lnTo>
                    <a:pt x="272454" y="72032"/>
                  </a:lnTo>
                  <a:lnTo>
                    <a:pt x="273546" y="71735"/>
                  </a:lnTo>
                  <a:lnTo>
                    <a:pt x="285898" y="60573"/>
                  </a:lnTo>
                  <a:lnTo>
                    <a:pt x="285898" y="23365"/>
                  </a:lnTo>
                  <a:lnTo>
                    <a:pt x="295721" y="23365"/>
                  </a:lnTo>
                  <a:lnTo>
                    <a:pt x="295721" y="70395"/>
                  </a:lnTo>
                  <a:lnTo>
                    <a:pt x="286642" y="70395"/>
                  </a:lnTo>
                  <a:lnTo>
                    <a:pt x="285124" y="72181"/>
                  </a:lnTo>
                  <a:close/>
                </a:path>
                <a:path w="1552575" h="103504">
                  <a:moveTo>
                    <a:pt x="295721" y="79474"/>
                  </a:moveTo>
                  <a:lnTo>
                    <a:pt x="286940" y="79474"/>
                  </a:lnTo>
                  <a:lnTo>
                    <a:pt x="286642" y="70395"/>
                  </a:lnTo>
                  <a:lnTo>
                    <a:pt x="295721" y="70395"/>
                  </a:lnTo>
                  <a:lnTo>
                    <a:pt x="295721" y="79474"/>
                  </a:lnTo>
                  <a:close/>
                </a:path>
                <a:path w="1552575" h="103504">
                  <a:moveTo>
                    <a:pt x="338125" y="80218"/>
                  </a:moveTo>
                  <a:lnTo>
                    <a:pt x="330584" y="80218"/>
                  </a:lnTo>
                  <a:lnTo>
                    <a:pt x="327211" y="79920"/>
                  </a:lnTo>
                  <a:lnTo>
                    <a:pt x="323738" y="79325"/>
                  </a:lnTo>
                  <a:lnTo>
                    <a:pt x="320265" y="78630"/>
                  </a:lnTo>
                  <a:lnTo>
                    <a:pt x="316842" y="77589"/>
                  </a:lnTo>
                  <a:lnTo>
                    <a:pt x="313469" y="76200"/>
                  </a:lnTo>
                  <a:lnTo>
                    <a:pt x="313469" y="595"/>
                  </a:lnTo>
                  <a:lnTo>
                    <a:pt x="323143" y="595"/>
                  </a:lnTo>
                  <a:lnTo>
                    <a:pt x="323034" y="24854"/>
                  </a:lnTo>
                  <a:lnTo>
                    <a:pt x="322696" y="32742"/>
                  </a:lnTo>
                  <a:lnTo>
                    <a:pt x="333379" y="32742"/>
                  </a:lnTo>
                  <a:lnTo>
                    <a:pt x="323143" y="42713"/>
                  </a:lnTo>
                  <a:lnTo>
                    <a:pt x="323143" y="69800"/>
                  </a:lnTo>
                  <a:lnTo>
                    <a:pt x="332816" y="72330"/>
                  </a:lnTo>
                  <a:lnTo>
                    <a:pt x="353950" y="72330"/>
                  </a:lnTo>
                  <a:lnTo>
                    <a:pt x="351569" y="74810"/>
                  </a:lnTo>
                  <a:lnTo>
                    <a:pt x="348691" y="76745"/>
                  </a:lnTo>
                  <a:lnTo>
                    <a:pt x="341945" y="79523"/>
                  </a:lnTo>
                  <a:lnTo>
                    <a:pt x="338125" y="80218"/>
                  </a:lnTo>
                  <a:close/>
                </a:path>
                <a:path w="1552575" h="103504">
                  <a:moveTo>
                    <a:pt x="333379" y="32742"/>
                  </a:moveTo>
                  <a:lnTo>
                    <a:pt x="322696" y="32742"/>
                  </a:lnTo>
                  <a:lnTo>
                    <a:pt x="325474" y="28971"/>
                  </a:lnTo>
                  <a:lnTo>
                    <a:pt x="328451" y="26342"/>
                  </a:lnTo>
                  <a:lnTo>
                    <a:pt x="331626" y="24854"/>
                  </a:lnTo>
                  <a:lnTo>
                    <a:pt x="334900" y="23266"/>
                  </a:lnTo>
                  <a:lnTo>
                    <a:pt x="338323" y="22472"/>
                  </a:lnTo>
                  <a:lnTo>
                    <a:pt x="345169" y="22472"/>
                  </a:lnTo>
                  <a:lnTo>
                    <a:pt x="347997" y="23167"/>
                  </a:lnTo>
                  <a:lnTo>
                    <a:pt x="350378" y="24556"/>
                  </a:lnTo>
                  <a:lnTo>
                    <a:pt x="352759" y="25846"/>
                  </a:lnTo>
                  <a:lnTo>
                    <a:pt x="354744" y="27731"/>
                  </a:lnTo>
                  <a:lnTo>
                    <a:pt x="356331" y="30212"/>
                  </a:lnTo>
                  <a:lnTo>
                    <a:pt x="356858" y="30956"/>
                  </a:lnTo>
                  <a:lnTo>
                    <a:pt x="338770" y="30956"/>
                  </a:lnTo>
                  <a:lnTo>
                    <a:pt x="337529" y="31154"/>
                  </a:lnTo>
                  <a:lnTo>
                    <a:pt x="334950" y="31948"/>
                  </a:lnTo>
                  <a:lnTo>
                    <a:pt x="333610" y="32593"/>
                  </a:lnTo>
                  <a:lnTo>
                    <a:pt x="333379" y="32742"/>
                  </a:lnTo>
                  <a:close/>
                </a:path>
                <a:path w="1552575" h="103504">
                  <a:moveTo>
                    <a:pt x="353950" y="72330"/>
                  </a:moveTo>
                  <a:lnTo>
                    <a:pt x="336884" y="72330"/>
                  </a:lnTo>
                  <a:lnTo>
                    <a:pt x="339018" y="71983"/>
                  </a:lnTo>
                  <a:lnTo>
                    <a:pt x="341002" y="71288"/>
                  </a:lnTo>
                  <a:lnTo>
                    <a:pt x="351420" y="47922"/>
                  </a:lnTo>
                  <a:lnTo>
                    <a:pt x="351172" y="45243"/>
                  </a:lnTo>
                  <a:lnTo>
                    <a:pt x="350676" y="42862"/>
                  </a:lnTo>
                  <a:lnTo>
                    <a:pt x="350279" y="40382"/>
                  </a:lnTo>
                  <a:lnTo>
                    <a:pt x="349634" y="38298"/>
                  </a:lnTo>
                  <a:lnTo>
                    <a:pt x="348741" y="36611"/>
                  </a:lnTo>
                  <a:lnTo>
                    <a:pt x="347848" y="34825"/>
                  </a:lnTo>
                  <a:lnTo>
                    <a:pt x="346657" y="33436"/>
                  </a:lnTo>
                  <a:lnTo>
                    <a:pt x="343681" y="31452"/>
                  </a:lnTo>
                  <a:lnTo>
                    <a:pt x="341945" y="30956"/>
                  </a:lnTo>
                  <a:lnTo>
                    <a:pt x="356858" y="30956"/>
                  </a:lnTo>
                  <a:lnTo>
                    <a:pt x="358018" y="32593"/>
                  </a:lnTo>
                  <a:lnTo>
                    <a:pt x="359270" y="35569"/>
                  </a:lnTo>
                  <a:lnTo>
                    <a:pt x="360052" y="38992"/>
                  </a:lnTo>
                  <a:lnTo>
                    <a:pt x="360945" y="42366"/>
                  </a:lnTo>
                  <a:lnTo>
                    <a:pt x="361281" y="45243"/>
                  </a:lnTo>
                  <a:lnTo>
                    <a:pt x="361391" y="55115"/>
                  </a:lnTo>
                  <a:lnTo>
                    <a:pt x="360746" y="59283"/>
                  </a:lnTo>
                  <a:lnTo>
                    <a:pt x="358167" y="66625"/>
                  </a:lnTo>
                  <a:lnTo>
                    <a:pt x="356331" y="69750"/>
                  </a:lnTo>
                  <a:lnTo>
                    <a:pt x="353950" y="72330"/>
                  </a:lnTo>
                  <a:close/>
                </a:path>
                <a:path w="1552575" h="103504">
                  <a:moveTo>
                    <a:pt x="409798" y="94654"/>
                  </a:moveTo>
                  <a:lnTo>
                    <a:pt x="395064" y="94654"/>
                  </a:lnTo>
                  <a:lnTo>
                    <a:pt x="398338" y="93315"/>
                  </a:lnTo>
                  <a:lnTo>
                    <a:pt x="400719" y="90636"/>
                  </a:lnTo>
                  <a:lnTo>
                    <a:pt x="403200" y="87957"/>
                  </a:lnTo>
                  <a:lnTo>
                    <a:pt x="404440" y="83988"/>
                  </a:lnTo>
                  <a:lnTo>
                    <a:pt x="404440" y="31402"/>
                  </a:lnTo>
                  <a:lnTo>
                    <a:pt x="377056" y="31402"/>
                  </a:lnTo>
                  <a:lnTo>
                    <a:pt x="377056" y="23365"/>
                  </a:lnTo>
                  <a:lnTo>
                    <a:pt x="414263" y="23365"/>
                  </a:lnTo>
                  <a:lnTo>
                    <a:pt x="414263" y="82401"/>
                  </a:lnTo>
                  <a:lnTo>
                    <a:pt x="413717" y="85873"/>
                  </a:lnTo>
                  <a:lnTo>
                    <a:pt x="411534" y="91926"/>
                  </a:lnTo>
                  <a:lnTo>
                    <a:pt x="409947" y="94505"/>
                  </a:lnTo>
                  <a:lnTo>
                    <a:pt x="409798" y="94654"/>
                  </a:lnTo>
                  <a:close/>
                </a:path>
                <a:path w="1552575" h="103504">
                  <a:moveTo>
                    <a:pt x="393625" y="102989"/>
                  </a:moveTo>
                  <a:lnTo>
                    <a:pt x="387077" y="102989"/>
                  </a:lnTo>
                  <a:lnTo>
                    <a:pt x="384398" y="102691"/>
                  </a:lnTo>
                  <a:lnTo>
                    <a:pt x="381818" y="102096"/>
                  </a:lnTo>
                  <a:lnTo>
                    <a:pt x="379238" y="101600"/>
                  </a:lnTo>
                  <a:lnTo>
                    <a:pt x="376857" y="100905"/>
                  </a:lnTo>
                  <a:lnTo>
                    <a:pt x="374674" y="100012"/>
                  </a:lnTo>
                  <a:lnTo>
                    <a:pt x="374674" y="90785"/>
                  </a:lnTo>
                  <a:lnTo>
                    <a:pt x="375865" y="91380"/>
                  </a:lnTo>
                  <a:lnTo>
                    <a:pt x="377105" y="91926"/>
                  </a:lnTo>
                  <a:lnTo>
                    <a:pt x="379685" y="92918"/>
                  </a:lnTo>
                  <a:lnTo>
                    <a:pt x="381024" y="93315"/>
                  </a:lnTo>
                  <a:lnTo>
                    <a:pt x="382413" y="93612"/>
                  </a:lnTo>
                  <a:lnTo>
                    <a:pt x="383902" y="94009"/>
                  </a:lnTo>
                  <a:lnTo>
                    <a:pt x="385340" y="94257"/>
                  </a:lnTo>
                  <a:lnTo>
                    <a:pt x="386729" y="94357"/>
                  </a:lnTo>
                  <a:lnTo>
                    <a:pt x="388118" y="94555"/>
                  </a:lnTo>
                  <a:lnTo>
                    <a:pt x="389508" y="94654"/>
                  </a:lnTo>
                  <a:lnTo>
                    <a:pt x="409798" y="94654"/>
                  </a:lnTo>
                  <a:lnTo>
                    <a:pt x="405779" y="98673"/>
                  </a:lnTo>
                  <a:lnTo>
                    <a:pt x="403200" y="100260"/>
                  </a:lnTo>
                  <a:lnTo>
                    <a:pt x="397048" y="102443"/>
                  </a:lnTo>
                  <a:lnTo>
                    <a:pt x="393625" y="102989"/>
                  </a:lnTo>
                  <a:close/>
                </a:path>
                <a:path w="1552575" h="103504">
                  <a:moveTo>
                    <a:pt x="409550" y="15180"/>
                  </a:moveTo>
                  <a:lnTo>
                    <a:pt x="407367" y="15180"/>
                  </a:lnTo>
                  <a:lnTo>
                    <a:pt x="406325" y="14982"/>
                  </a:lnTo>
                  <a:lnTo>
                    <a:pt x="400719" y="8681"/>
                  </a:lnTo>
                  <a:lnTo>
                    <a:pt x="400719" y="6498"/>
                  </a:lnTo>
                  <a:lnTo>
                    <a:pt x="400918" y="5506"/>
                  </a:lnTo>
                  <a:lnTo>
                    <a:pt x="401711" y="3720"/>
                  </a:lnTo>
                  <a:lnTo>
                    <a:pt x="402257" y="2927"/>
                  </a:lnTo>
                  <a:lnTo>
                    <a:pt x="402952" y="2232"/>
                  </a:lnTo>
                  <a:lnTo>
                    <a:pt x="403646" y="1438"/>
                  </a:lnTo>
                  <a:lnTo>
                    <a:pt x="404440" y="892"/>
                  </a:lnTo>
                  <a:lnTo>
                    <a:pt x="405333" y="595"/>
                  </a:lnTo>
                  <a:lnTo>
                    <a:pt x="406325" y="198"/>
                  </a:lnTo>
                  <a:lnTo>
                    <a:pt x="407367" y="0"/>
                  </a:lnTo>
                  <a:lnTo>
                    <a:pt x="409550" y="0"/>
                  </a:lnTo>
                  <a:lnTo>
                    <a:pt x="410542" y="198"/>
                  </a:lnTo>
                  <a:lnTo>
                    <a:pt x="411435" y="595"/>
                  </a:lnTo>
                  <a:lnTo>
                    <a:pt x="412328" y="892"/>
                  </a:lnTo>
                  <a:lnTo>
                    <a:pt x="413122" y="1438"/>
                  </a:lnTo>
                  <a:lnTo>
                    <a:pt x="413816" y="2232"/>
                  </a:lnTo>
                  <a:lnTo>
                    <a:pt x="414511" y="2927"/>
                  </a:lnTo>
                  <a:lnTo>
                    <a:pt x="415056" y="3720"/>
                  </a:lnTo>
                  <a:lnTo>
                    <a:pt x="415850" y="5506"/>
                  </a:lnTo>
                  <a:lnTo>
                    <a:pt x="416049" y="6498"/>
                  </a:lnTo>
                  <a:lnTo>
                    <a:pt x="416049" y="8681"/>
                  </a:lnTo>
                  <a:lnTo>
                    <a:pt x="410542" y="14982"/>
                  </a:lnTo>
                  <a:lnTo>
                    <a:pt x="409550" y="15180"/>
                  </a:lnTo>
                  <a:close/>
                </a:path>
                <a:path w="1552575" h="103504">
                  <a:moveTo>
                    <a:pt x="467729" y="80515"/>
                  </a:moveTo>
                  <a:lnTo>
                    <a:pt x="459395" y="80515"/>
                  </a:lnTo>
                  <a:lnTo>
                    <a:pt x="455277" y="79871"/>
                  </a:lnTo>
                  <a:lnTo>
                    <a:pt x="436773" y="56058"/>
                  </a:lnTo>
                  <a:lnTo>
                    <a:pt x="436861" y="47029"/>
                  </a:lnTo>
                  <a:lnTo>
                    <a:pt x="451358" y="24854"/>
                  </a:lnTo>
                  <a:lnTo>
                    <a:pt x="454533" y="23266"/>
                  </a:lnTo>
                  <a:lnTo>
                    <a:pt x="458155" y="22472"/>
                  </a:lnTo>
                  <a:lnTo>
                    <a:pt x="466092" y="22472"/>
                  </a:lnTo>
                  <a:lnTo>
                    <a:pt x="469515" y="23068"/>
                  </a:lnTo>
                  <a:lnTo>
                    <a:pt x="472492" y="24258"/>
                  </a:lnTo>
                  <a:lnTo>
                    <a:pt x="475567" y="25449"/>
                  </a:lnTo>
                  <a:lnTo>
                    <a:pt x="478147" y="27185"/>
                  </a:lnTo>
                  <a:lnTo>
                    <a:pt x="480910" y="30212"/>
                  </a:lnTo>
                  <a:lnTo>
                    <a:pt x="459692" y="30212"/>
                  </a:lnTo>
                  <a:lnTo>
                    <a:pt x="457758" y="30609"/>
                  </a:lnTo>
                  <a:lnTo>
                    <a:pt x="446893" y="47029"/>
                  </a:lnTo>
                  <a:lnTo>
                    <a:pt x="486481" y="47029"/>
                  </a:lnTo>
                  <a:lnTo>
                    <a:pt x="486432" y="51048"/>
                  </a:lnTo>
                  <a:lnTo>
                    <a:pt x="486333" y="54619"/>
                  </a:lnTo>
                  <a:lnTo>
                    <a:pt x="446893" y="54619"/>
                  </a:lnTo>
                  <a:lnTo>
                    <a:pt x="446893" y="60275"/>
                  </a:lnTo>
                  <a:lnTo>
                    <a:pt x="448481" y="64640"/>
                  </a:lnTo>
                  <a:lnTo>
                    <a:pt x="451656" y="67716"/>
                  </a:lnTo>
                  <a:lnTo>
                    <a:pt x="454930" y="70792"/>
                  </a:lnTo>
                  <a:lnTo>
                    <a:pt x="459544" y="72330"/>
                  </a:lnTo>
                  <a:lnTo>
                    <a:pt x="483505" y="72330"/>
                  </a:lnTo>
                  <a:lnTo>
                    <a:pt x="483505" y="77985"/>
                  </a:lnTo>
                  <a:lnTo>
                    <a:pt x="480826" y="78680"/>
                  </a:lnTo>
                  <a:lnTo>
                    <a:pt x="477800" y="79275"/>
                  </a:lnTo>
                  <a:lnTo>
                    <a:pt x="471152" y="80267"/>
                  </a:lnTo>
                  <a:lnTo>
                    <a:pt x="467729" y="80515"/>
                  </a:lnTo>
                  <a:close/>
                </a:path>
                <a:path w="1552575" h="103504">
                  <a:moveTo>
                    <a:pt x="486481" y="47029"/>
                  </a:moveTo>
                  <a:lnTo>
                    <a:pt x="476361" y="47029"/>
                  </a:lnTo>
                  <a:lnTo>
                    <a:pt x="476394" y="43953"/>
                  </a:lnTo>
                  <a:lnTo>
                    <a:pt x="476197" y="42267"/>
                  </a:lnTo>
                  <a:lnTo>
                    <a:pt x="475617" y="40332"/>
                  </a:lnTo>
                  <a:lnTo>
                    <a:pt x="475022" y="38248"/>
                  </a:lnTo>
                  <a:lnTo>
                    <a:pt x="474079" y="36462"/>
                  </a:lnTo>
                  <a:lnTo>
                    <a:pt x="472670" y="34825"/>
                  </a:lnTo>
                  <a:lnTo>
                    <a:pt x="471599" y="33486"/>
                  </a:lnTo>
                  <a:lnTo>
                    <a:pt x="470061" y="32345"/>
                  </a:lnTo>
                  <a:lnTo>
                    <a:pt x="468176" y="31551"/>
                  </a:lnTo>
                  <a:lnTo>
                    <a:pt x="466390" y="30658"/>
                  </a:lnTo>
                  <a:lnTo>
                    <a:pt x="464256" y="30212"/>
                  </a:lnTo>
                  <a:lnTo>
                    <a:pt x="480910" y="30212"/>
                  </a:lnTo>
                  <a:lnTo>
                    <a:pt x="482314" y="31749"/>
                  </a:lnTo>
                  <a:lnTo>
                    <a:pt x="483852" y="34528"/>
                  </a:lnTo>
                  <a:lnTo>
                    <a:pt x="484998" y="38248"/>
                  </a:lnTo>
                  <a:lnTo>
                    <a:pt x="485936" y="40977"/>
                  </a:lnTo>
                  <a:lnTo>
                    <a:pt x="486391" y="43953"/>
                  </a:lnTo>
                  <a:lnTo>
                    <a:pt x="486481" y="47029"/>
                  </a:lnTo>
                  <a:close/>
                </a:path>
                <a:path w="1552575" h="103504">
                  <a:moveTo>
                    <a:pt x="483505" y="72330"/>
                  </a:moveTo>
                  <a:lnTo>
                    <a:pt x="467183" y="72330"/>
                  </a:lnTo>
                  <a:lnTo>
                    <a:pt x="468821" y="72280"/>
                  </a:lnTo>
                  <a:lnTo>
                    <a:pt x="472095" y="72082"/>
                  </a:lnTo>
                  <a:lnTo>
                    <a:pt x="473682" y="71933"/>
                  </a:lnTo>
                  <a:lnTo>
                    <a:pt x="475171" y="71735"/>
                  </a:lnTo>
                  <a:lnTo>
                    <a:pt x="476758" y="71437"/>
                  </a:lnTo>
                  <a:lnTo>
                    <a:pt x="478246" y="71189"/>
                  </a:lnTo>
                  <a:lnTo>
                    <a:pt x="479635" y="70990"/>
                  </a:lnTo>
                  <a:lnTo>
                    <a:pt x="481024" y="70693"/>
                  </a:lnTo>
                  <a:lnTo>
                    <a:pt x="482314" y="70346"/>
                  </a:lnTo>
                  <a:lnTo>
                    <a:pt x="483505" y="69949"/>
                  </a:lnTo>
                  <a:lnTo>
                    <a:pt x="483505" y="72330"/>
                  </a:lnTo>
                  <a:close/>
                </a:path>
                <a:path w="1552575" h="103504">
                  <a:moveTo>
                    <a:pt x="532308" y="80218"/>
                  </a:moveTo>
                  <a:lnTo>
                    <a:pt x="520699" y="80218"/>
                  </a:lnTo>
                  <a:lnTo>
                    <a:pt x="513853" y="77837"/>
                  </a:lnTo>
                  <a:lnTo>
                    <a:pt x="508992" y="73074"/>
                  </a:lnTo>
                  <a:lnTo>
                    <a:pt x="504229" y="68212"/>
                  </a:lnTo>
                  <a:lnTo>
                    <a:pt x="501848" y="61168"/>
                  </a:lnTo>
                  <a:lnTo>
                    <a:pt x="501848" y="47575"/>
                  </a:lnTo>
                  <a:lnTo>
                    <a:pt x="502542" y="43606"/>
                  </a:lnTo>
                  <a:lnTo>
                    <a:pt x="503932" y="40034"/>
                  </a:lnTo>
                  <a:lnTo>
                    <a:pt x="505321" y="36363"/>
                  </a:lnTo>
                  <a:lnTo>
                    <a:pt x="525958" y="22621"/>
                  </a:lnTo>
                  <a:lnTo>
                    <a:pt x="533003" y="22621"/>
                  </a:lnTo>
                  <a:lnTo>
                    <a:pt x="535682" y="22820"/>
                  </a:lnTo>
                  <a:lnTo>
                    <a:pt x="540742" y="23614"/>
                  </a:lnTo>
                  <a:lnTo>
                    <a:pt x="543222" y="24308"/>
                  </a:lnTo>
                  <a:lnTo>
                    <a:pt x="545603" y="25300"/>
                  </a:lnTo>
                  <a:lnTo>
                    <a:pt x="545603" y="30956"/>
                  </a:lnTo>
                  <a:lnTo>
                    <a:pt x="527843" y="30956"/>
                  </a:lnTo>
                  <a:lnTo>
                    <a:pt x="525462" y="31452"/>
                  </a:lnTo>
                  <a:lnTo>
                    <a:pt x="523279" y="32444"/>
                  </a:lnTo>
                  <a:lnTo>
                    <a:pt x="521096" y="33337"/>
                  </a:lnTo>
                  <a:lnTo>
                    <a:pt x="519162" y="34676"/>
                  </a:lnTo>
                  <a:lnTo>
                    <a:pt x="512117" y="48468"/>
                  </a:lnTo>
                  <a:lnTo>
                    <a:pt x="512117" y="58390"/>
                  </a:lnTo>
                  <a:lnTo>
                    <a:pt x="513754" y="63450"/>
                  </a:lnTo>
                  <a:lnTo>
                    <a:pt x="520303" y="70197"/>
                  </a:lnTo>
                  <a:lnTo>
                    <a:pt x="524867" y="71883"/>
                  </a:lnTo>
                  <a:lnTo>
                    <a:pt x="545603" y="71883"/>
                  </a:lnTo>
                  <a:lnTo>
                    <a:pt x="545603" y="77390"/>
                  </a:lnTo>
                  <a:lnTo>
                    <a:pt x="543024" y="78382"/>
                  </a:lnTo>
                  <a:lnTo>
                    <a:pt x="540394" y="79077"/>
                  </a:lnTo>
                  <a:lnTo>
                    <a:pt x="537716" y="79474"/>
                  </a:lnTo>
                  <a:lnTo>
                    <a:pt x="535037" y="79970"/>
                  </a:lnTo>
                  <a:lnTo>
                    <a:pt x="532308" y="80218"/>
                  </a:lnTo>
                  <a:close/>
                </a:path>
                <a:path w="1552575" h="103504">
                  <a:moveTo>
                    <a:pt x="545603" y="34528"/>
                  </a:moveTo>
                  <a:lnTo>
                    <a:pt x="543123" y="33238"/>
                  </a:lnTo>
                  <a:lnTo>
                    <a:pt x="540643" y="32345"/>
                  </a:lnTo>
                  <a:lnTo>
                    <a:pt x="538162" y="31849"/>
                  </a:lnTo>
                  <a:lnTo>
                    <a:pt x="535682" y="31253"/>
                  </a:lnTo>
                  <a:lnTo>
                    <a:pt x="533102" y="30956"/>
                  </a:lnTo>
                  <a:lnTo>
                    <a:pt x="545603" y="30956"/>
                  </a:lnTo>
                  <a:lnTo>
                    <a:pt x="545603" y="34528"/>
                  </a:lnTo>
                  <a:close/>
                </a:path>
                <a:path w="1552575" h="103504">
                  <a:moveTo>
                    <a:pt x="545603" y="71883"/>
                  </a:moveTo>
                  <a:lnTo>
                    <a:pt x="533300" y="71883"/>
                  </a:lnTo>
                  <a:lnTo>
                    <a:pt x="535830" y="71586"/>
                  </a:lnTo>
                  <a:lnTo>
                    <a:pt x="540791" y="70395"/>
                  </a:lnTo>
                  <a:lnTo>
                    <a:pt x="543222" y="69502"/>
                  </a:lnTo>
                  <a:lnTo>
                    <a:pt x="545603" y="68312"/>
                  </a:lnTo>
                  <a:lnTo>
                    <a:pt x="545603" y="71883"/>
                  </a:lnTo>
                  <a:close/>
                </a:path>
                <a:path w="1552575" h="103504">
                  <a:moveTo>
                    <a:pt x="584782" y="23365"/>
                  </a:moveTo>
                  <a:lnTo>
                    <a:pt x="575109" y="23365"/>
                  </a:lnTo>
                  <a:lnTo>
                    <a:pt x="575109" y="8036"/>
                  </a:lnTo>
                  <a:lnTo>
                    <a:pt x="584782" y="5506"/>
                  </a:lnTo>
                  <a:lnTo>
                    <a:pt x="584782" y="23365"/>
                  </a:lnTo>
                  <a:close/>
                </a:path>
                <a:path w="1552575" h="103504">
                  <a:moveTo>
                    <a:pt x="609934" y="31551"/>
                  </a:moveTo>
                  <a:lnTo>
                    <a:pt x="559482" y="31551"/>
                  </a:lnTo>
                  <a:lnTo>
                    <a:pt x="559482" y="23365"/>
                  </a:lnTo>
                  <a:lnTo>
                    <a:pt x="609934" y="23365"/>
                  </a:lnTo>
                  <a:lnTo>
                    <a:pt x="609934" y="31551"/>
                  </a:lnTo>
                  <a:close/>
                </a:path>
                <a:path w="1552575" h="103504">
                  <a:moveTo>
                    <a:pt x="598475" y="80218"/>
                  </a:moveTo>
                  <a:lnTo>
                    <a:pt x="589049" y="80218"/>
                  </a:lnTo>
                  <a:lnTo>
                    <a:pt x="583790" y="78630"/>
                  </a:lnTo>
                  <a:lnTo>
                    <a:pt x="576845" y="72280"/>
                  </a:lnTo>
                  <a:lnTo>
                    <a:pt x="575109" y="67419"/>
                  </a:lnTo>
                  <a:lnTo>
                    <a:pt x="575109" y="31551"/>
                  </a:lnTo>
                  <a:lnTo>
                    <a:pt x="584782" y="31551"/>
                  </a:lnTo>
                  <a:lnTo>
                    <a:pt x="584782" y="64045"/>
                  </a:lnTo>
                  <a:lnTo>
                    <a:pt x="585824" y="67071"/>
                  </a:lnTo>
                  <a:lnTo>
                    <a:pt x="587908" y="69056"/>
                  </a:lnTo>
                  <a:lnTo>
                    <a:pt x="590091" y="71040"/>
                  </a:lnTo>
                  <a:lnTo>
                    <a:pt x="593266" y="72032"/>
                  </a:lnTo>
                  <a:lnTo>
                    <a:pt x="609934" y="72032"/>
                  </a:lnTo>
                  <a:lnTo>
                    <a:pt x="609934" y="78730"/>
                  </a:lnTo>
                  <a:lnTo>
                    <a:pt x="607752" y="79226"/>
                  </a:lnTo>
                  <a:lnTo>
                    <a:pt x="605470" y="79573"/>
                  </a:lnTo>
                  <a:lnTo>
                    <a:pt x="603088" y="79771"/>
                  </a:lnTo>
                  <a:lnTo>
                    <a:pt x="600806" y="80069"/>
                  </a:lnTo>
                  <a:lnTo>
                    <a:pt x="598475" y="80218"/>
                  </a:lnTo>
                  <a:close/>
                </a:path>
                <a:path w="1552575" h="103504">
                  <a:moveTo>
                    <a:pt x="609934" y="72032"/>
                  </a:moveTo>
                  <a:lnTo>
                    <a:pt x="599219" y="72032"/>
                  </a:lnTo>
                  <a:lnTo>
                    <a:pt x="601154" y="71883"/>
                  </a:lnTo>
                  <a:lnTo>
                    <a:pt x="605420" y="71288"/>
                  </a:lnTo>
                  <a:lnTo>
                    <a:pt x="607652" y="70842"/>
                  </a:lnTo>
                  <a:lnTo>
                    <a:pt x="609934" y="70246"/>
                  </a:lnTo>
                  <a:lnTo>
                    <a:pt x="609934" y="72032"/>
                  </a:lnTo>
                  <a:close/>
                </a:path>
                <a:path w="1552575" h="103504">
                  <a:moveTo>
                    <a:pt x="736959" y="43457"/>
                  </a:moveTo>
                  <a:lnTo>
                    <a:pt x="689036" y="43457"/>
                  </a:lnTo>
                  <a:lnTo>
                    <a:pt x="689036" y="35272"/>
                  </a:lnTo>
                  <a:lnTo>
                    <a:pt x="736959" y="35272"/>
                  </a:lnTo>
                  <a:lnTo>
                    <a:pt x="736959" y="43457"/>
                  </a:lnTo>
                  <a:close/>
                </a:path>
                <a:path w="1552575" h="103504">
                  <a:moveTo>
                    <a:pt x="736959" y="62805"/>
                  </a:moveTo>
                  <a:lnTo>
                    <a:pt x="689036" y="62805"/>
                  </a:lnTo>
                  <a:lnTo>
                    <a:pt x="689036" y="54619"/>
                  </a:lnTo>
                  <a:lnTo>
                    <a:pt x="736959" y="54619"/>
                  </a:lnTo>
                  <a:lnTo>
                    <a:pt x="736959" y="62805"/>
                  </a:lnTo>
                  <a:close/>
                </a:path>
                <a:path w="1552575" h="103504">
                  <a:moveTo>
                    <a:pt x="799802" y="43457"/>
                  </a:moveTo>
                  <a:lnTo>
                    <a:pt x="751879" y="43457"/>
                  </a:lnTo>
                  <a:lnTo>
                    <a:pt x="751879" y="35272"/>
                  </a:lnTo>
                  <a:lnTo>
                    <a:pt x="799802" y="35272"/>
                  </a:lnTo>
                  <a:lnTo>
                    <a:pt x="799802" y="43457"/>
                  </a:lnTo>
                  <a:close/>
                </a:path>
                <a:path w="1552575" h="103504">
                  <a:moveTo>
                    <a:pt x="799802" y="62805"/>
                  </a:moveTo>
                  <a:lnTo>
                    <a:pt x="751879" y="62805"/>
                  </a:lnTo>
                  <a:lnTo>
                    <a:pt x="751879" y="54619"/>
                  </a:lnTo>
                  <a:lnTo>
                    <a:pt x="799802" y="54619"/>
                  </a:lnTo>
                  <a:lnTo>
                    <a:pt x="799802" y="62805"/>
                  </a:lnTo>
                  <a:close/>
                </a:path>
                <a:path w="1552575" h="103504">
                  <a:moveTo>
                    <a:pt x="907925" y="71437"/>
                  </a:moveTo>
                  <a:lnTo>
                    <a:pt x="898103" y="71437"/>
                  </a:lnTo>
                  <a:lnTo>
                    <a:pt x="898103" y="31402"/>
                  </a:lnTo>
                  <a:lnTo>
                    <a:pt x="881583" y="31402"/>
                  </a:lnTo>
                  <a:lnTo>
                    <a:pt x="881583" y="23365"/>
                  </a:lnTo>
                  <a:lnTo>
                    <a:pt x="907925" y="23365"/>
                  </a:lnTo>
                  <a:lnTo>
                    <a:pt x="907925" y="71437"/>
                  </a:lnTo>
                  <a:close/>
                </a:path>
                <a:path w="1552575" h="103504">
                  <a:moveTo>
                    <a:pt x="924594" y="79474"/>
                  </a:moveTo>
                  <a:lnTo>
                    <a:pt x="879797" y="79474"/>
                  </a:lnTo>
                  <a:lnTo>
                    <a:pt x="879797" y="71437"/>
                  </a:lnTo>
                  <a:lnTo>
                    <a:pt x="924594" y="71437"/>
                  </a:lnTo>
                  <a:lnTo>
                    <a:pt x="924594" y="79474"/>
                  </a:lnTo>
                  <a:close/>
                </a:path>
                <a:path w="1552575" h="103504">
                  <a:moveTo>
                    <a:pt x="902617" y="15180"/>
                  </a:moveTo>
                  <a:lnTo>
                    <a:pt x="900435" y="15180"/>
                  </a:lnTo>
                  <a:lnTo>
                    <a:pt x="899442" y="14982"/>
                  </a:lnTo>
                  <a:lnTo>
                    <a:pt x="893936" y="6498"/>
                  </a:lnTo>
                  <a:lnTo>
                    <a:pt x="894134" y="5506"/>
                  </a:lnTo>
                  <a:lnTo>
                    <a:pt x="894928" y="3720"/>
                  </a:lnTo>
                  <a:lnTo>
                    <a:pt x="895474" y="2927"/>
                  </a:lnTo>
                  <a:lnTo>
                    <a:pt x="896168" y="2232"/>
                  </a:lnTo>
                  <a:lnTo>
                    <a:pt x="896863" y="1438"/>
                  </a:lnTo>
                  <a:lnTo>
                    <a:pt x="897656" y="892"/>
                  </a:lnTo>
                  <a:lnTo>
                    <a:pt x="898549" y="595"/>
                  </a:lnTo>
                  <a:lnTo>
                    <a:pt x="899442" y="198"/>
                  </a:lnTo>
                  <a:lnTo>
                    <a:pt x="900435" y="0"/>
                  </a:lnTo>
                  <a:lnTo>
                    <a:pt x="902617" y="0"/>
                  </a:lnTo>
                  <a:lnTo>
                    <a:pt x="903610" y="198"/>
                  </a:lnTo>
                  <a:lnTo>
                    <a:pt x="904502" y="595"/>
                  </a:lnTo>
                  <a:lnTo>
                    <a:pt x="905495" y="892"/>
                  </a:lnTo>
                  <a:lnTo>
                    <a:pt x="906338" y="1438"/>
                  </a:lnTo>
                  <a:lnTo>
                    <a:pt x="907033" y="2232"/>
                  </a:lnTo>
                  <a:lnTo>
                    <a:pt x="907727" y="2927"/>
                  </a:lnTo>
                  <a:lnTo>
                    <a:pt x="908273" y="3720"/>
                  </a:lnTo>
                  <a:lnTo>
                    <a:pt x="909067" y="5506"/>
                  </a:lnTo>
                  <a:lnTo>
                    <a:pt x="909265" y="6498"/>
                  </a:lnTo>
                  <a:lnTo>
                    <a:pt x="909265" y="8582"/>
                  </a:lnTo>
                  <a:lnTo>
                    <a:pt x="904502" y="14585"/>
                  </a:lnTo>
                  <a:lnTo>
                    <a:pt x="903610" y="14982"/>
                  </a:lnTo>
                  <a:lnTo>
                    <a:pt x="902617" y="15180"/>
                  </a:lnTo>
                  <a:close/>
                </a:path>
                <a:path w="1552575" h="103504">
                  <a:moveTo>
                    <a:pt x="983812" y="72330"/>
                  </a:moveTo>
                  <a:lnTo>
                    <a:pt x="967246" y="72330"/>
                  </a:lnTo>
                  <a:lnTo>
                    <a:pt x="970669" y="71685"/>
                  </a:lnTo>
                  <a:lnTo>
                    <a:pt x="972939" y="70346"/>
                  </a:lnTo>
                  <a:lnTo>
                    <a:pt x="975134" y="69105"/>
                  </a:lnTo>
                  <a:lnTo>
                    <a:pt x="976275" y="67270"/>
                  </a:lnTo>
                  <a:lnTo>
                    <a:pt x="976275" y="63896"/>
                  </a:lnTo>
                  <a:lnTo>
                    <a:pt x="976076" y="63003"/>
                  </a:lnTo>
                  <a:lnTo>
                    <a:pt x="975679" y="62210"/>
                  </a:lnTo>
                  <a:lnTo>
                    <a:pt x="975382" y="61416"/>
                  </a:lnTo>
                  <a:lnTo>
                    <a:pt x="974737" y="60672"/>
                  </a:lnTo>
                  <a:lnTo>
                    <a:pt x="973745" y="59977"/>
                  </a:lnTo>
                  <a:lnTo>
                    <a:pt x="972852" y="59283"/>
                  </a:lnTo>
                  <a:lnTo>
                    <a:pt x="971413" y="58539"/>
                  </a:lnTo>
                  <a:lnTo>
                    <a:pt x="967444" y="56951"/>
                  </a:lnTo>
                  <a:lnTo>
                    <a:pt x="964766" y="56058"/>
                  </a:lnTo>
                  <a:lnTo>
                    <a:pt x="961392" y="55066"/>
                  </a:lnTo>
                  <a:lnTo>
                    <a:pt x="958911" y="54272"/>
                  </a:lnTo>
                  <a:lnTo>
                    <a:pt x="943860" y="36661"/>
                  </a:lnTo>
                  <a:lnTo>
                    <a:pt x="944178" y="35073"/>
                  </a:lnTo>
                  <a:lnTo>
                    <a:pt x="955737" y="24110"/>
                  </a:lnTo>
                  <a:lnTo>
                    <a:pt x="958713" y="23018"/>
                  </a:lnTo>
                  <a:lnTo>
                    <a:pt x="962434" y="22472"/>
                  </a:lnTo>
                  <a:lnTo>
                    <a:pt x="969082" y="22472"/>
                  </a:lnTo>
                  <a:lnTo>
                    <a:pt x="971512" y="22621"/>
                  </a:lnTo>
                  <a:lnTo>
                    <a:pt x="974191" y="22919"/>
                  </a:lnTo>
                  <a:lnTo>
                    <a:pt x="976870" y="23117"/>
                  </a:lnTo>
                  <a:lnTo>
                    <a:pt x="979648" y="23514"/>
                  </a:lnTo>
                  <a:lnTo>
                    <a:pt x="982526" y="24110"/>
                  </a:lnTo>
                  <a:lnTo>
                    <a:pt x="982526" y="30509"/>
                  </a:lnTo>
                  <a:lnTo>
                    <a:pt x="964369" y="30509"/>
                  </a:lnTo>
                  <a:lnTo>
                    <a:pt x="962335" y="30708"/>
                  </a:lnTo>
                  <a:lnTo>
                    <a:pt x="959060" y="31502"/>
                  </a:lnTo>
                  <a:lnTo>
                    <a:pt x="957721" y="32047"/>
                  </a:lnTo>
                  <a:lnTo>
                    <a:pt x="956629" y="32742"/>
                  </a:lnTo>
                  <a:lnTo>
                    <a:pt x="955637" y="33337"/>
                  </a:lnTo>
                  <a:lnTo>
                    <a:pt x="954893" y="34081"/>
                  </a:lnTo>
                  <a:lnTo>
                    <a:pt x="954348" y="35073"/>
                  </a:lnTo>
                  <a:lnTo>
                    <a:pt x="954000" y="35768"/>
                  </a:lnTo>
                  <a:lnTo>
                    <a:pt x="953802" y="36661"/>
                  </a:lnTo>
                  <a:lnTo>
                    <a:pt x="953802" y="38744"/>
                  </a:lnTo>
                  <a:lnTo>
                    <a:pt x="971760" y="48617"/>
                  </a:lnTo>
                  <a:lnTo>
                    <a:pt x="974539" y="49659"/>
                  </a:lnTo>
                  <a:lnTo>
                    <a:pt x="976721" y="50750"/>
                  </a:lnTo>
                  <a:lnTo>
                    <a:pt x="979003" y="51742"/>
                  </a:lnTo>
                  <a:lnTo>
                    <a:pt x="980839" y="52883"/>
                  </a:lnTo>
                  <a:lnTo>
                    <a:pt x="982342" y="54272"/>
                  </a:lnTo>
                  <a:lnTo>
                    <a:pt x="983716" y="55463"/>
                  </a:lnTo>
                  <a:lnTo>
                    <a:pt x="984758" y="56951"/>
                  </a:lnTo>
                  <a:lnTo>
                    <a:pt x="985353" y="58638"/>
                  </a:lnTo>
                  <a:lnTo>
                    <a:pt x="985949" y="60225"/>
                  </a:lnTo>
                  <a:lnTo>
                    <a:pt x="986142" y="61416"/>
                  </a:lnTo>
                  <a:lnTo>
                    <a:pt x="986246" y="66129"/>
                  </a:lnTo>
                  <a:lnTo>
                    <a:pt x="985899" y="67915"/>
                  </a:lnTo>
                  <a:lnTo>
                    <a:pt x="985204" y="69502"/>
                  </a:lnTo>
                  <a:lnTo>
                    <a:pt x="984609" y="71090"/>
                  </a:lnTo>
                  <a:lnTo>
                    <a:pt x="983812" y="72330"/>
                  </a:lnTo>
                  <a:close/>
                </a:path>
                <a:path w="1552575" h="103504">
                  <a:moveTo>
                    <a:pt x="982526" y="32742"/>
                  </a:moveTo>
                  <a:lnTo>
                    <a:pt x="979549" y="31948"/>
                  </a:lnTo>
                  <a:lnTo>
                    <a:pt x="976672" y="31402"/>
                  </a:lnTo>
                  <a:lnTo>
                    <a:pt x="973894" y="31105"/>
                  </a:lnTo>
                  <a:lnTo>
                    <a:pt x="971215" y="30708"/>
                  </a:lnTo>
                  <a:lnTo>
                    <a:pt x="968833" y="30509"/>
                  </a:lnTo>
                  <a:lnTo>
                    <a:pt x="982526" y="30509"/>
                  </a:lnTo>
                  <a:lnTo>
                    <a:pt x="982526" y="32742"/>
                  </a:lnTo>
                  <a:close/>
                </a:path>
                <a:path w="1552575" h="103504">
                  <a:moveTo>
                    <a:pt x="964666" y="80515"/>
                  </a:moveTo>
                  <a:lnTo>
                    <a:pt x="959110" y="80515"/>
                  </a:lnTo>
                  <a:lnTo>
                    <a:pt x="955637" y="80317"/>
                  </a:lnTo>
                  <a:lnTo>
                    <a:pt x="952462" y="79920"/>
                  </a:lnTo>
                  <a:lnTo>
                    <a:pt x="949287" y="79623"/>
                  </a:lnTo>
                  <a:lnTo>
                    <a:pt x="946162" y="79077"/>
                  </a:lnTo>
                  <a:lnTo>
                    <a:pt x="943086" y="78283"/>
                  </a:lnTo>
                  <a:lnTo>
                    <a:pt x="943086" y="69353"/>
                  </a:lnTo>
                  <a:lnTo>
                    <a:pt x="946360" y="70346"/>
                  </a:lnTo>
                  <a:lnTo>
                    <a:pt x="949635" y="71090"/>
                  </a:lnTo>
                  <a:lnTo>
                    <a:pt x="956183" y="72082"/>
                  </a:lnTo>
                  <a:lnTo>
                    <a:pt x="959408" y="72330"/>
                  </a:lnTo>
                  <a:lnTo>
                    <a:pt x="983812" y="72330"/>
                  </a:lnTo>
                  <a:lnTo>
                    <a:pt x="983716" y="72479"/>
                  </a:lnTo>
                  <a:lnTo>
                    <a:pt x="973596" y="78878"/>
                  </a:lnTo>
                  <a:lnTo>
                    <a:pt x="971909" y="79474"/>
                  </a:lnTo>
                  <a:lnTo>
                    <a:pt x="970123" y="79871"/>
                  </a:lnTo>
                  <a:lnTo>
                    <a:pt x="968238" y="80069"/>
                  </a:lnTo>
                  <a:lnTo>
                    <a:pt x="966452" y="80367"/>
                  </a:lnTo>
                  <a:lnTo>
                    <a:pt x="964666" y="80515"/>
                  </a:lnTo>
                  <a:close/>
                </a:path>
                <a:path w="1552575" h="103504">
                  <a:moveTo>
                    <a:pt x="1046655" y="72330"/>
                  </a:moveTo>
                  <a:lnTo>
                    <a:pt x="1030089" y="72330"/>
                  </a:lnTo>
                  <a:lnTo>
                    <a:pt x="1033512" y="71685"/>
                  </a:lnTo>
                  <a:lnTo>
                    <a:pt x="1035782" y="70346"/>
                  </a:lnTo>
                  <a:lnTo>
                    <a:pt x="1037976" y="69105"/>
                  </a:lnTo>
                  <a:lnTo>
                    <a:pt x="1039117" y="67270"/>
                  </a:lnTo>
                  <a:lnTo>
                    <a:pt x="1039117" y="63896"/>
                  </a:lnTo>
                  <a:lnTo>
                    <a:pt x="1038919" y="63003"/>
                  </a:lnTo>
                  <a:lnTo>
                    <a:pt x="1038522" y="62210"/>
                  </a:lnTo>
                  <a:lnTo>
                    <a:pt x="1038225" y="61416"/>
                  </a:lnTo>
                  <a:lnTo>
                    <a:pt x="1037580" y="60672"/>
                  </a:lnTo>
                  <a:lnTo>
                    <a:pt x="1036587" y="59977"/>
                  </a:lnTo>
                  <a:lnTo>
                    <a:pt x="1035694" y="59283"/>
                  </a:lnTo>
                  <a:lnTo>
                    <a:pt x="1034256" y="58539"/>
                  </a:lnTo>
                  <a:lnTo>
                    <a:pt x="1030287" y="56951"/>
                  </a:lnTo>
                  <a:lnTo>
                    <a:pt x="1027608" y="56058"/>
                  </a:lnTo>
                  <a:lnTo>
                    <a:pt x="1024235" y="55066"/>
                  </a:lnTo>
                  <a:lnTo>
                    <a:pt x="1021754" y="54272"/>
                  </a:lnTo>
                  <a:lnTo>
                    <a:pt x="1006703" y="36661"/>
                  </a:lnTo>
                  <a:lnTo>
                    <a:pt x="1007020" y="35073"/>
                  </a:lnTo>
                  <a:lnTo>
                    <a:pt x="1018579" y="24110"/>
                  </a:lnTo>
                  <a:lnTo>
                    <a:pt x="1021556" y="23018"/>
                  </a:lnTo>
                  <a:lnTo>
                    <a:pt x="1025277" y="22472"/>
                  </a:lnTo>
                  <a:lnTo>
                    <a:pt x="1031924" y="22472"/>
                  </a:lnTo>
                  <a:lnTo>
                    <a:pt x="1034355" y="22621"/>
                  </a:lnTo>
                  <a:lnTo>
                    <a:pt x="1037034" y="22919"/>
                  </a:lnTo>
                  <a:lnTo>
                    <a:pt x="1039713" y="23117"/>
                  </a:lnTo>
                  <a:lnTo>
                    <a:pt x="1042491" y="23514"/>
                  </a:lnTo>
                  <a:lnTo>
                    <a:pt x="1045368" y="24110"/>
                  </a:lnTo>
                  <a:lnTo>
                    <a:pt x="1045368" y="30509"/>
                  </a:lnTo>
                  <a:lnTo>
                    <a:pt x="1027211" y="30509"/>
                  </a:lnTo>
                  <a:lnTo>
                    <a:pt x="1025177" y="30708"/>
                  </a:lnTo>
                  <a:lnTo>
                    <a:pt x="1021903" y="31502"/>
                  </a:lnTo>
                  <a:lnTo>
                    <a:pt x="1020564" y="32047"/>
                  </a:lnTo>
                  <a:lnTo>
                    <a:pt x="1019472" y="32742"/>
                  </a:lnTo>
                  <a:lnTo>
                    <a:pt x="1018480" y="33337"/>
                  </a:lnTo>
                  <a:lnTo>
                    <a:pt x="1017736" y="34081"/>
                  </a:lnTo>
                  <a:lnTo>
                    <a:pt x="1017190" y="35073"/>
                  </a:lnTo>
                  <a:lnTo>
                    <a:pt x="1016843" y="35768"/>
                  </a:lnTo>
                  <a:lnTo>
                    <a:pt x="1016644" y="36661"/>
                  </a:lnTo>
                  <a:lnTo>
                    <a:pt x="1016644" y="38744"/>
                  </a:lnTo>
                  <a:lnTo>
                    <a:pt x="1034603" y="48617"/>
                  </a:lnTo>
                  <a:lnTo>
                    <a:pt x="1037381" y="49659"/>
                  </a:lnTo>
                  <a:lnTo>
                    <a:pt x="1039564" y="50750"/>
                  </a:lnTo>
                  <a:lnTo>
                    <a:pt x="1041846" y="51742"/>
                  </a:lnTo>
                  <a:lnTo>
                    <a:pt x="1043681" y="52883"/>
                  </a:lnTo>
                  <a:lnTo>
                    <a:pt x="1045185" y="54272"/>
                  </a:lnTo>
                  <a:lnTo>
                    <a:pt x="1046559" y="55463"/>
                  </a:lnTo>
                  <a:lnTo>
                    <a:pt x="1047601" y="56951"/>
                  </a:lnTo>
                  <a:lnTo>
                    <a:pt x="1048196" y="58638"/>
                  </a:lnTo>
                  <a:lnTo>
                    <a:pt x="1048791" y="60225"/>
                  </a:lnTo>
                  <a:lnTo>
                    <a:pt x="1048984" y="61416"/>
                  </a:lnTo>
                  <a:lnTo>
                    <a:pt x="1049089" y="66129"/>
                  </a:lnTo>
                  <a:lnTo>
                    <a:pt x="1048742" y="67915"/>
                  </a:lnTo>
                  <a:lnTo>
                    <a:pt x="1048047" y="69502"/>
                  </a:lnTo>
                  <a:lnTo>
                    <a:pt x="1047452" y="71090"/>
                  </a:lnTo>
                  <a:lnTo>
                    <a:pt x="1046655" y="72330"/>
                  </a:lnTo>
                  <a:close/>
                </a:path>
                <a:path w="1552575" h="103504">
                  <a:moveTo>
                    <a:pt x="1045368" y="32742"/>
                  </a:moveTo>
                  <a:lnTo>
                    <a:pt x="1042392" y="31948"/>
                  </a:lnTo>
                  <a:lnTo>
                    <a:pt x="1039514" y="31402"/>
                  </a:lnTo>
                  <a:lnTo>
                    <a:pt x="1036736" y="31105"/>
                  </a:lnTo>
                  <a:lnTo>
                    <a:pt x="1034057" y="30708"/>
                  </a:lnTo>
                  <a:lnTo>
                    <a:pt x="1031676" y="30509"/>
                  </a:lnTo>
                  <a:lnTo>
                    <a:pt x="1045368" y="30509"/>
                  </a:lnTo>
                  <a:lnTo>
                    <a:pt x="1045368" y="32742"/>
                  </a:lnTo>
                  <a:close/>
                </a:path>
                <a:path w="1552575" h="103504">
                  <a:moveTo>
                    <a:pt x="1027509" y="80515"/>
                  </a:moveTo>
                  <a:lnTo>
                    <a:pt x="1021953" y="80515"/>
                  </a:lnTo>
                  <a:lnTo>
                    <a:pt x="1018480" y="80317"/>
                  </a:lnTo>
                  <a:lnTo>
                    <a:pt x="1015305" y="79920"/>
                  </a:lnTo>
                  <a:lnTo>
                    <a:pt x="1012130" y="79623"/>
                  </a:lnTo>
                  <a:lnTo>
                    <a:pt x="1009005" y="79077"/>
                  </a:lnTo>
                  <a:lnTo>
                    <a:pt x="1005929" y="78283"/>
                  </a:lnTo>
                  <a:lnTo>
                    <a:pt x="1005929" y="69353"/>
                  </a:lnTo>
                  <a:lnTo>
                    <a:pt x="1009203" y="70346"/>
                  </a:lnTo>
                  <a:lnTo>
                    <a:pt x="1012477" y="71090"/>
                  </a:lnTo>
                  <a:lnTo>
                    <a:pt x="1019026" y="72082"/>
                  </a:lnTo>
                  <a:lnTo>
                    <a:pt x="1022250" y="72330"/>
                  </a:lnTo>
                  <a:lnTo>
                    <a:pt x="1046655" y="72330"/>
                  </a:lnTo>
                  <a:lnTo>
                    <a:pt x="1046559" y="72479"/>
                  </a:lnTo>
                  <a:lnTo>
                    <a:pt x="1036439" y="78878"/>
                  </a:lnTo>
                  <a:lnTo>
                    <a:pt x="1034752" y="79474"/>
                  </a:lnTo>
                  <a:lnTo>
                    <a:pt x="1032966" y="79871"/>
                  </a:lnTo>
                  <a:lnTo>
                    <a:pt x="1031081" y="80069"/>
                  </a:lnTo>
                  <a:lnTo>
                    <a:pt x="1029295" y="80367"/>
                  </a:lnTo>
                  <a:lnTo>
                    <a:pt x="1027509" y="80515"/>
                  </a:lnTo>
                  <a:close/>
                </a:path>
                <a:path w="1552575" h="103504">
                  <a:moveTo>
                    <a:pt x="1086680" y="80515"/>
                  </a:moveTo>
                  <a:lnTo>
                    <a:pt x="1079239" y="80515"/>
                  </a:lnTo>
                  <a:lnTo>
                    <a:pt x="1074873" y="78829"/>
                  </a:lnTo>
                  <a:lnTo>
                    <a:pt x="1071897" y="75455"/>
                  </a:lnTo>
                  <a:lnTo>
                    <a:pt x="1069061" y="72032"/>
                  </a:lnTo>
                  <a:lnTo>
                    <a:pt x="1068950" y="71735"/>
                  </a:lnTo>
                  <a:lnTo>
                    <a:pt x="1067581" y="66823"/>
                  </a:lnTo>
                  <a:lnTo>
                    <a:pt x="1067581" y="23365"/>
                  </a:lnTo>
                  <a:lnTo>
                    <a:pt x="1077255" y="23365"/>
                  </a:lnTo>
                  <a:lnTo>
                    <a:pt x="1077255" y="67865"/>
                  </a:lnTo>
                  <a:lnTo>
                    <a:pt x="1080529" y="72181"/>
                  </a:lnTo>
                  <a:lnTo>
                    <a:pt x="1102079" y="72181"/>
                  </a:lnTo>
                  <a:lnTo>
                    <a:pt x="1101911" y="72380"/>
                  </a:lnTo>
                  <a:lnTo>
                    <a:pt x="1089756" y="79920"/>
                  </a:lnTo>
                  <a:lnTo>
                    <a:pt x="1088268" y="80317"/>
                  </a:lnTo>
                  <a:lnTo>
                    <a:pt x="1086680" y="80515"/>
                  </a:lnTo>
                  <a:close/>
                </a:path>
                <a:path w="1552575" h="103504">
                  <a:moveTo>
                    <a:pt x="1102079" y="72181"/>
                  </a:moveTo>
                  <a:lnTo>
                    <a:pt x="1088268" y="72181"/>
                  </a:lnTo>
                  <a:lnTo>
                    <a:pt x="1089409" y="72032"/>
                  </a:lnTo>
                  <a:lnTo>
                    <a:pt x="1090500" y="71735"/>
                  </a:lnTo>
                  <a:lnTo>
                    <a:pt x="1102853" y="60573"/>
                  </a:lnTo>
                  <a:lnTo>
                    <a:pt x="1102853" y="23365"/>
                  </a:lnTo>
                  <a:lnTo>
                    <a:pt x="1112676" y="23365"/>
                  </a:lnTo>
                  <a:lnTo>
                    <a:pt x="1112676" y="70395"/>
                  </a:lnTo>
                  <a:lnTo>
                    <a:pt x="1103597" y="70395"/>
                  </a:lnTo>
                  <a:lnTo>
                    <a:pt x="1102079" y="72181"/>
                  </a:lnTo>
                  <a:close/>
                </a:path>
                <a:path w="1552575" h="103504">
                  <a:moveTo>
                    <a:pt x="1112676" y="79474"/>
                  </a:moveTo>
                  <a:lnTo>
                    <a:pt x="1103895" y="79474"/>
                  </a:lnTo>
                  <a:lnTo>
                    <a:pt x="1103597" y="70395"/>
                  </a:lnTo>
                  <a:lnTo>
                    <a:pt x="1112676" y="70395"/>
                  </a:lnTo>
                  <a:lnTo>
                    <a:pt x="1112676" y="79474"/>
                  </a:lnTo>
                  <a:close/>
                </a:path>
                <a:path w="1552575" h="103504">
                  <a:moveTo>
                    <a:pt x="1158999" y="80515"/>
                  </a:moveTo>
                  <a:lnTo>
                    <a:pt x="1150664" y="80515"/>
                  </a:lnTo>
                  <a:lnTo>
                    <a:pt x="1146547" y="79871"/>
                  </a:lnTo>
                  <a:lnTo>
                    <a:pt x="1128042" y="56058"/>
                  </a:lnTo>
                  <a:lnTo>
                    <a:pt x="1128131" y="47029"/>
                  </a:lnTo>
                  <a:lnTo>
                    <a:pt x="1142627" y="24854"/>
                  </a:lnTo>
                  <a:lnTo>
                    <a:pt x="1145802" y="23266"/>
                  </a:lnTo>
                  <a:lnTo>
                    <a:pt x="1149424" y="22472"/>
                  </a:lnTo>
                  <a:lnTo>
                    <a:pt x="1157361" y="22472"/>
                  </a:lnTo>
                  <a:lnTo>
                    <a:pt x="1160785" y="23068"/>
                  </a:lnTo>
                  <a:lnTo>
                    <a:pt x="1163761" y="24258"/>
                  </a:lnTo>
                  <a:lnTo>
                    <a:pt x="1166837" y="25449"/>
                  </a:lnTo>
                  <a:lnTo>
                    <a:pt x="1169417" y="27185"/>
                  </a:lnTo>
                  <a:lnTo>
                    <a:pt x="1172180" y="30212"/>
                  </a:lnTo>
                  <a:lnTo>
                    <a:pt x="1150962" y="30212"/>
                  </a:lnTo>
                  <a:lnTo>
                    <a:pt x="1149027" y="30609"/>
                  </a:lnTo>
                  <a:lnTo>
                    <a:pt x="1138163" y="47029"/>
                  </a:lnTo>
                  <a:lnTo>
                    <a:pt x="1177751" y="47029"/>
                  </a:lnTo>
                  <a:lnTo>
                    <a:pt x="1177701" y="51048"/>
                  </a:lnTo>
                  <a:lnTo>
                    <a:pt x="1177602" y="54619"/>
                  </a:lnTo>
                  <a:lnTo>
                    <a:pt x="1138163" y="54619"/>
                  </a:lnTo>
                  <a:lnTo>
                    <a:pt x="1138163" y="60275"/>
                  </a:lnTo>
                  <a:lnTo>
                    <a:pt x="1139750" y="64640"/>
                  </a:lnTo>
                  <a:lnTo>
                    <a:pt x="1142925" y="67716"/>
                  </a:lnTo>
                  <a:lnTo>
                    <a:pt x="1146199" y="70792"/>
                  </a:lnTo>
                  <a:lnTo>
                    <a:pt x="1150813" y="72330"/>
                  </a:lnTo>
                  <a:lnTo>
                    <a:pt x="1174774" y="72330"/>
                  </a:lnTo>
                  <a:lnTo>
                    <a:pt x="1174774" y="77985"/>
                  </a:lnTo>
                  <a:lnTo>
                    <a:pt x="1172095" y="78680"/>
                  </a:lnTo>
                  <a:lnTo>
                    <a:pt x="1169069" y="79275"/>
                  </a:lnTo>
                  <a:lnTo>
                    <a:pt x="1162422" y="80267"/>
                  </a:lnTo>
                  <a:lnTo>
                    <a:pt x="1158999" y="80515"/>
                  </a:lnTo>
                  <a:close/>
                </a:path>
                <a:path w="1552575" h="103504">
                  <a:moveTo>
                    <a:pt x="1177751" y="47029"/>
                  </a:moveTo>
                  <a:lnTo>
                    <a:pt x="1167631" y="47029"/>
                  </a:lnTo>
                  <a:lnTo>
                    <a:pt x="1167664" y="43953"/>
                  </a:lnTo>
                  <a:lnTo>
                    <a:pt x="1167467" y="42267"/>
                  </a:lnTo>
                  <a:lnTo>
                    <a:pt x="1166886" y="40332"/>
                  </a:lnTo>
                  <a:lnTo>
                    <a:pt x="1166291" y="38248"/>
                  </a:lnTo>
                  <a:lnTo>
                    <a:pt x="1165349" y="36462"/>
                  </a:lnTo>
                  <a:lnTo>
                    <a:pt x="1163940" y="34825"/>
                  </a:lnTo>
                  <a:lnTo>
                    <a:pt x="1162868" y="33486"/>
                  </a:lnTo>
                  <a:lnTo>
                    <a:pt x="1161330" y="32345"/>
                  </a:lnTo>
                  <a:lnTo>
                    <a:pt x="1159445" y="31551"/>
                  </a:lnTo>
                  <a:lnTo>
                    <a:pt x="1157659" y="30658"/>
                  </a:lnTo>
                  <a:lnTo>
                    <a:pt x="1155526" y="30212"/>
                  </a:lnTo>
                  <a:lnTo>
                    <a:pt x="1172180" y="30212"/>
                  </a:lnTo>
                  <a:lnTo>
                    <a:pt x="1173584" y="31749"/>
                  </a:lnTo>
                  <a:lnTo>
                    <a:pt x="1175122" y="34528"/>
                  </a:lnTo>
                  <a:lnTo>
                    <a:pt x="1176267" y="38248"/>
                  </a:lnTo>
                  <a:lnTo>
                    <a:pt x="1177205" y="40977"/>
                  </a:lnTo>
                  <a:lnTo>
                    <a:pt x="1177660" y="43953"/>
                  </a:lnTo>
                  <a:lnTo>
                    <a:pt x="1177751" y="47029"/>
                  </a:lnTo>
                  <a:close/>
                </a:path>
                <a:path w="1552575" h="103504">
                  <a:moveTo>
                    <a:pt x="1174774" y="72330"/>
                  </a:moveTo>
                  <a:lnTo>
                    <a:pt x="1158453" y="72330"/>
                  </a:lnTo>
                  <a:lnTo>
                    <a:pt x="1160090" y="72280"/>
                  </a:lnTo>
                  <a:lnTo>
                    <a:pt x="1163364" y="72082"/>
                  </a:lnTo>
                  <a:lnTo>
                    <a:pt x="1164952" y="71933"/>
                  </a:lnTo>
                  <a:lnTo>
                    <a:pt x="1166440" y="71735"/>
                  </a:lnTo>
                  <a:lnTo>
                    <a:pt x="1168028" y="71437"/>
                  </a:lnTo>
                  <a:lnTo>
                    <a:pt x="1169516" y="71189"/>
                  </a:lnTo>
                  <a:lnTo>
                    <a:pt x="1170905" y="70990"/>
                  </a:lnTo>
                  <a:lnTo>
                    <a:pt x="1172294" y="70693"/>
                  </a:lnTo>
                  <a:lnTo>
                    <a:pt x="1173584" y="70346"/>
                  </a:lnTo>
                  <a:lnTo>
                    <a:pt x="1174774" y="69949"/>
                  </a:lnTo>
                  <a:lnTo>
                    <a:pt x="1174774" y="72330"/>
                  </a:lnTo>
                  <a:close/>
                </a:path>
                <a:path w="1552575" h="103504">
                  <a:moveTo>
                    <a:pt x="1214846" y="33783"/>
                  </a:moveTo>
                  <a:lnTo>
                    <a:pt x="1204726" y="33783"/>
                  </a:lnTo>
                  <a:lnTo>
                    <a:pt x="1208000" y="29815"/>
                  </a:lnTo>
                  <a:lnTo>
                    <a:pt x="1211225" y="26937"/>
                  </a:lnTo>
                  <a:lnTo>
                    <a:pt x="1214400" y="25151"/>
                  </a:lnTo>
                  <a:lnTo>
                    <a:pt x="1217674" y="23365"/>
                  </a:lnTo>
                  <a:lnTo>
                    <a:pt x="1220948" y="22472"/>
                  </a:lnTo>
                  <a:lnTo>
                    <a:pt x="1230076" y="22472"/>
                  </a:lnTo>
                  <a:lnTo>
                    <a:pt x="1234492" y="24358"/>
                  </a:lnTo>
                  <a:lnTo>
                    <a:pt x="1237468" y="28128"/>
                  </a:lnTo>
                  <a:lnTo>
                    <a:pt x="1239640" y="30807"/>
                  </a:lnTo>
                  <a:lnTo>
                    <a:pt x="1221593" y="30807"/>
                  </a:lnTo>
                  <a:lnTo>
                    <a:pt x="1220254" y="31055"/>
                  </a:lnTo>
                  <a:lnTo>
                    <a:pt x="1218865" y="31551"/>
                  </a:lnTo>
                  <a:lnTo>
                    <a:pt x="1217575" y="31948"/>
                  </a:lnTo>
                  <a:lnTo>
                    <a:pt x="1216235" y="32692"/>
                  </a:lnTo>
                  <a:lnTo>
                    <a:pt x="1214846" y="33783"/>
                  </a:lnTo>
                  <a:close/>
                </a:path>
                <a:path w="1552575" h="103504">
                  <a:moveTo>
                    <a:pt x="1205321" y="79474"/>
                  </a:moveTo>
                  <a:lnTo>
                    <a:pt x="1195499" y="79474"/>
                  </a:lnTo>
                  <a:lnTo>
                    <a:pt x="1195499" y="23365"/>
                  </a:lnTo>
                  <a:lnTo>
                    <a:pt x="1204428" y="23365"/>
                  </a:lnTo>
                  <a:lnTo>
                    <a:pt x="1204726" y="33783"/>
                  </a:lnTo>
                  <a:lnTo>
                    <a:pt x="1214846" y="33783"/>
                  </a:lnTo>
                  <a:lnTo>
                    <a:pt x="1205321" y="43457"/>
                  </a:lnTo>
                  <a:lnTo>
                    <a:pt x="1205321" y="79474"/>
                  </a:lnTo>
                  <a:close/>
                </a:path>
                <a:path w="1552575" h="103504">
                  <a:moveTo>
                    <a:pt x="1241635" y="44797"/>
                  </a:moveTo>
                  <a:lnTo>
                    <a:pt x="1231813" y="44797"/>
                  </a:lnTo>
                  <a:lnTo>
                    <a:pt x="1231912" y="39935"/>
                  </a:lnTo>
                  <a:lnTo>
                    <a:pt x="1231168" y="36413"/>
                  </a:lnTo>
                  <a:lnTo>
                    <a:pt x="1229580" y="34230"/>
                  </a:lnTo>
                  <a:lnTo>
                    <a:pt x="1228092" y="31948"/>
                  </a:lnTo>
                  <a:lnTo>
                    <a:pt x="1225860" y="30807"/>
                  </a:lnTo>
                  <a:lnTo>
                    <a:pt x="1239640" y="30807"/>
                  </a:lnTo>
                  <a:lnTo>
                    <a:pt x="1240445" y="31799"/>
                  </a:lnTo>
                  <a:lnTo>
                    <a:pt x="1241834" y="37355"/>
                  </a:lnTo>
                  <a:lnTo>
                    <a:pt x="1241635" y="44797"/>
                  </a:lnTo>
                  <a:close/>
                </a:path>
                <a:path w="1552575" h="103504">
                  <a:moveTo>
                    <a:pt x="1338895" y="23365"/>
                  </a:moveTo>
                  <a:lnTo>
                    <a:pt x="1329221" y="23365"/>
                  </a:lnTo>
                  <a:lnTo>
                    <a:pt x="1329221" y="8036"/>
                  </a:lnTo>
                  <a:lnTo>
                    <a:pt x="1338895" y="5506"/>
                  </a:lnTo>
                  <a:lnTo>
                    <a:pt x="1338895" y="23365"/>
                  </a:lnTo>
                  <a:close/>
                </a:path>
                <a:path w="1552575" h="103504">
                  <a:moveTo>
                    <a:pt x="1364047" y="31551"/>
                  </a:moveTo>
                  <a:lnTo>
                    <a:pt x="1313594" y="31551"/>
                  </a:lnTo>
                  <a:lnTo>
                    <a:pt x="1313594" y="23365"/>
                  </a:lnTo>
                  <a:lnTo>
                    <a:pt x="1364047" y="23365"/>
                  </a:lnTo>
                  <a:lnTo>
                    <a:pt x="1364047" y="31551"/>
                  </a:lnTo>
                  <a:close/>
                </a:path>
                <a:path w="1552575" h="103504">
                  <a:moveTo>
                    <a:pt x="1352587" y="80218"/>
                  </a:moveTo>
                  <a:lnTo>
                    <a:pt x="1343161" y="80218"/>
                  </a:lnTo>
                  <a:lnTo>
                    <a:pt x="1337902" y="78630"/>
                  </a:lnTo>
                  <a:lnTo>
                    <a:pt x="1330957" y="72280"/>
                  </a:lnTo>
                  <a:lnTo>
                    <a:pt x="1329221" y="67419"/>
                  </a:lnTo>
                  <a:lnTo>
                    <a:pt x="1329221" y="31551"/>
                  </a:lnTo>
                  <a:lnTo>
                    <a:pt x="1338895" y="31551"/>
                  </a:lnTo>
                  <a:lnTo>
                    <a:pt x="1338895" y="64045"/>
                  </a:lnTo>
                  <a:lnTo>
                    <a:pt x="1339936" y="67071"/>
                  </a:lnTo>
                  <a:lnTo>
                    <a:pt x="1342020" y="69056"/>
                  </a:lnTo>
                  <a:lnTo>
                    <a:pt x="1344203" y="71040"/>
                  </a:lnTo>
                  <a:lnTo>
                    <a:pt x="1347378" y="72032"/>
                  </a:lnTo>
                  <a:lnTo>
                    <a:pt x="1364047" y="72032"/>
                  </a:lnTo>
                  <a:lnTo>
                    <a:pt x="1364047" y="78730"/>
                  </a:lnTo>
                  <a:lnTo>
                    <a:pt x="1361864" y="79226"/>
                  </a:lnTo>
                  <a:lnTo>
                    <a:pt x="1359582" y="79573"/>
                  </a:lnTo>
                  <a:lnTo>
                    <a:pt x="1357200" y="79771"/>
                  </a:lnTo>
                  <a:lnTo>
                    <a:pt x="1354918" y="80069"/>
                  </a:lnTo>
                  <a:lnTo>
                    <a:pt x="1352587" y="80218"/>
                  </a:lnTo>
                  <a:close/>
                </a:path>
                <a:path w="1552575" h="103504">
                  <a:moveTo>
                    <a:pt x="1364047" y="72032"/>
                  </a:moveTo>
                  <a:lnTo>
                    <a:pt x="1353331" y="72032"/>
                  </a:lnTo>
                  <a:lnTo>
                    <a:pt x="1355266" y="71883"/>
                  </a:lnTo>
                  <a:lnTo>
                    <a:pt x="1359532" y="71288"/>
                  </a:lnTo>
                  <a:lnTo>
                    <a:pt x="1361765" y="70842"/>
                  </a:lnTo>
                  <a:lnTo>
                    <a:pt x="1364047" y="70246"/>
                  </a:lnTo>
                  <a:lnTo>
                    <a:pt x="1364047" y="72032"/>
                  </a:lnTo>
                  <a:close/>
                </a:path>
                <a:path w="1552575" h="103504">
                  <a:moveTo>
                    <a:pt x="1391468" y="79474"/>
                  </a:moveTo>
                  <a:lnTo>
                    <a:pt x="1381794" y="79474"/>
                  </a:lnTo>
                  <a:lnTo>
                    <a:pt x="1381794" y="595"/>
                  </a:lnTo>
                  <a:lnTo>
                    <a:pt x="1391468" y="595"/>
                  </a:lnTo>
                  <a:lnTo>
                    <a:pt x="1391367" y="26392"/>
                  </a:lnTo>
                  <a:lnTo>
                    <a:pt x="1391170" y="32295"/>
                  </a:lnTo>
                  <a:lnTo>
                    <a:pt x="1401737" y="32295"/>
                  </a:lnTo>
                  <a:lnTo>
                    <a:pt x="1391468" y="42267"/>
                  </a:lnTo>
                  <a:lnTo>
                    <a:pt x="1391468" y="79474"/>
                  </a:lnTo>
                  <a:close/>
                </a:path>
                <a:path w="1552575" h="103504">
                  <a:moveTo>
                    <a:pt x="1401737" y="32295"/>
                  </a:moveTo>
                  <a:lnTo>
                    <a:pt x="1391170" y="32295"/>
                  </a:lnTo>
                  <a:lnTo>
                    <a:pt x="1392659" y="30410"/>
                  </a:lnTo>
                  <a:lnTo>
                    <a:pt x="1394147" y="28872"/>
                  </a:lnTo>
                  <a:lnTo>
                    <a:pt x="1395635" y="27682"/>
                  </a:lnTo>
                  <a:lnTo>
                    <a:pt x="1397124" y="26392"/>
                  </a:lnTo>
                  <a:lnTo>
                    <a:pt x="1407641" y="22472"/>
                  </a:lnTo>
                  <a:lnTo>
                    <a:pt x="1414884" y="22472"/>
                  </a:lnTo>
                  <a:lnTo>
                    <a:pt x="1419200" y="24159"/>
                  </a:lnTo>
                  <a:lnTo>
                    <a:pt x="1425261" y="30807"/>
                  </a:lnTo>
                  <a:lnTo>
                    <a:pt x="1406400" y="30807"/>
                  </a:lnTo>
                  <a:lnTo>
                    <a:pt x="1405160" y="31005"/>
                  </a:lnTo>
                  <a:lnTo>
                    <a:pt x="1403970" y="31402"/>
                  </a:lnTo>
                  <a:lnTo>
                    <a:pt x="1402878" y="31700"/>
                  </a:lnTo>
                  <a:lnTo>
                    <a:pt x="1401737" y="32295"/>
                  </a:lnTo>
                  <a:close/>
                </a:path>
                <a:path w="1552575" h="103504">
                  <a:moveTo>
                    <a:pt x="1426889" y="79474"/>
                  </a:moveTo>
                  <a:lnTo>
                    <a:pt x="1417067" y="79474"/>
                  </a:lnTo>
                  <a:lnTo>
                    <a:pt x="1417067" y="39389"/>
                  </a:lnTo>
                  <a:lnTo>
                    <a:pt x="1416273" y="36165"/>
                  </a:lnTo>
                  <a:lnTo>
                    <a:pt x="1414685" y="34081"/>
                  </a:lnTo>
                  <a:lnTo>
                    <a:pt x="1413098" y="31898"/>
                  </a:lnTo>
                  <a:lnTo>
                    <a:pt x="1410766" y="30807"/>
                  </a:lnTo>
                  <a:lnTo>
                    <a:pt x="1425261" y="30807"/>
                  </a:lnTo>
                  <a:lnTo>
                    <a:pt x="1425381" y="31005"/>
                  </a:lnTo>
                  <a:lnTo>
                    <a:pt x="1426889" y="36016"/>
                  </a:lnTo>
                  <a:lnTo>
                    <a:pt x="1426889" y="79474"/>
                  </a:lnTo>
                  <a:close/>
                </a:path>
                <a:path w="1552575" h="103504">
                  <a:moveTo>
                    <a:pt x="1473212" y="80515"/>
                  </a:moveTo>
                  <a:lnTo>
                    <a:pt x="1464878" y="80515"/>
                  </a:lnTo>
                  <a:lnTo>
                    <a:pt x="1460760" y="79871"/>
                  </a:lnTo>
                  <a:lnTo>
                    <a:pt x="1442256" y="56058"/>
                  </a:lnTo>
                  <a:lnTo>
                    <a:pt x="1442344" y="47029"/>
                  </a:lnTo>
                  <a:lnTo>
                    <a:pt x="1456841" y="24854"/>
                  </a:lnTo>
                  <a:lnTo>
                    <a:pt x="1460016" y="23266"/>
                  </a:lnTo>
                  <a:lnTo>
                    <a:pt x="1463637" y="22472"/>
                  </a:lnTo>
                  <a:lnTo>
                    <a:pt x="1471575" y="22472"/>
                  </a:lnTo>
                  <a:lnTo>
                    <a:pt x="1474998" y="23068"/>
                  </a:lnTo>
                  <a:lnTo>
                    <a:pt x="1477974" y="24258"/>
                  </a:lnTo>
                  <a:lnTo>
                    <a:pt x="1481050" y="25449"/>
                  </a:lnTo>
                  <a:lnTo>
                    <a:pt x="1483630" y="27185"/>
                  </a:lnTo>
                  <a:lnTo>
                    <a:pt x="1486393" y="30212"/>
                  </a:lnTo>
                  <a:lnTo>
                    <a:pt x="1465175" y="30212"/>
                  </a:lnTo>
                  <a:lnTo>
                    <a:pt x="1463240" y="30609"/>
                  </a:lnTo>
                  <a:lnTo>
                    <a:pt x="1452376" y="47029"/>
                  </a:lnTo>
                  <a:lnTo>
                    <a:pt x="1491964" y="47029"/>
                  </a:lnTo>
                  <a:lnTo>
                    <a:pt x="1491915" y="51048"/>
                  </a:lnTo>
                  <a:lnTo>
                    <a:pt x="1491815" y="54619"/>
                  </a:lnTo>
                  <a:lnTo>
                    <a:pt x="1452376" y="54619"/>
                  </a:lnTo>
                  <a:lnTo>
                    <a:pt x="1452376" y="60275"/>
                  </a:lnTo>
                  <a:lnTo>
                    <a:pt x="1453964" y="64640"/>
                  </a:lnTo>
                  <a:lnTo>
                    <a:pt x="1457139" y="67716"/>
                  </a:lnTo>
                  <a:lnTo>
                    <a:pt x="1460413" y="70792"/>
                  </a:lnTo>
                  <a:lnTo>
                    <a:pt x="1465026" y="72330"/>
                  </a:lnTo>
                  <a:lnTo>
                    <a:pt x="1488988" y="72330"/>
                  </a:lnTo>
                  <a:lnTo>
                    <a:pt x="1488988" y="77985"/>
                  </a:lnTo>
                  <a:lnTo>
                    <a:pt x="1486309" y="78680"/>
                  </a:lnTo>
                  <a:lnTo>
                    <a:pt x="1483283" y="79275"/>
                  </a:lnTo>
                  <a:lnTo>
                    <a:pt x="1476635" y="80267"/>
                  </a:lnTo>
                  <a:lnTo>
                    <a:pt x="1473212" y="80515"/>
                  </a:lnTo>
                  <a:close/>
                </a:path>
                <a:path w="1552575" h="103504">
                  <a:moveTo>
                    <a:pt x="1491964" y="47029"/>
                  </a:moveTo>
                  <a:lnTo>
                    <a:pt x="1481844" y="47029"/>
                  </a:lnTo>
                  <a:lnTo>
                    <a:pt x="1481877" y="43953"/>
                  </a:lnTo>
                  <a:lnTo>
                    <a:pt x="1481680" y="42267"/>
                  </a:lnTo>
                  <a:lnTo>
                    <a:pt x="1481100" y="40332"/>
                  </a:lnTo>
                  <a:lnTo>
                    <a:pt x="1480504" y="38248"/>
                  </a:lnTo>
                  <a:lnTo>
                    <a:pt x="1479562" y="36462"/>
                  </a:lnTo>
                  <a:lnTo>
                    <a:pt x="1478153" y="34825"/>
                  </a:lnTo>
                  <a:lnTo>
                    <a:pt x="1477081" y="33486"/>
                  </a:lnTo>
                  <a:lnTo>
                    <a:pt x="1475544" y="32345"/>
                  </a:lnTo>
                  <a:lnTo>
                    <a:pt x="1473658" y="31551"/>
                  </a:lnTo>
                  <a:lnTo>
                    <a:pt x="1471873" y="30658"/>
                  </a:lnTo>
                  <a:lnTo>
                    <a:pt x="1469739" y="30212"/>
                  </a:lnTo>
                  <a:lnTo>
                    <a:pt x="1486393" y="30212"/>
                  </a:lnTo>
                  <a:lnTo>
                    <a:pt x="1487797" y="31749"/>
                  </a:lnTo>
                  <a:lnTo>
                    <a:pt x="1489335" y="34528"/>
                  </a:lnTo>
                  <a:lnTo>
                    <a:pt x="1490481" y="38248"/>
                  </a:lnTo>
                  <a:lnTo>
                    <a:pt x="1491419" y="40977"/>
                  </a:lnTo>
                  <a:lnTo>
                    <a:pt x="1491873" y="43953"/>
                  </a:lnTo>
                  <a:lnTo>
                    <a:pt x="1491964" y="47029"/>
                  </a:lnTo>
                  <a:close/>
                </a:path>
                <a:path w="1552575" h="103504">
                  <a:moveTo>
                    <a:pt x="1488988" y="72330"/>
                  </a:moveTo>
                  <a:lnTo>
                    <a:pt x="1472666" y="72330"/>
                  </a:lnTo>
                  <a:lnTo>
                    <a:pt x="1474303" y="72280"/>
                  </a:lnTo>
                  <a:lnTo>
                    <a:pt x="1477578" y="72082"/>
                  </a:lnTo>
                  <a:lnTo>
                    <a:pt x="1479165" y="71933"/>
                  </a:lnTo>
                  <a:lnTo>
                    <a:pt x="1480653" y="71735"/>
                  </a:lnTo>
                  <a:lnTo>
                    <a:pt x="1482241" y="71437"/>
                  </a:lnTo>
                  <a:lnTo>
                    <a:pt x="1483729" y="71189"/>
                  </a:lnTo>
                  <a:lnTo>
                    <a:pt x="1485118" y="70990"/>
                  </a:lnTo>
                  <a:lnTo>
                    <a:pt x="1486507" y="70693"/>
                  </a:lnTo>
                  <a:lnTo>
                    <a:pt x="1487797" y="70346"/>
                  </a:lnTo>
                  <a:lnTo>
                    <a:pt x="1488988" y="69949"/>
                  </a:lnTo>
                  <a:lnTo>
                    <a:pt x="1488988" y="72330"/>
                  </a:lnTo>
                  <a:close/>
                </a:path>
                <a:path w="1552575" h="103504">
                  <a:moveTo>
                    <a:pt x="1527009" y="32444"/>
                  </a:moveTo>
                  <a:lnTo>
                    <a:pt x="1516558" y="32444"/>
                  </a:lnTo>
                  <a:lnTo>
                    <a:pt x="1518146" y="30559"/>
                  </a:lnTo>
                  <a:lnTo>
                    <a:pt x="1533326" y="22472"/>
                  </a:lnTo>
                  <a:lnTo>
                    <a:pt x="1540768" y="22472"/>
                  </a:lnTo>
                  <a:lnTo>
                    <a:pt x="1545133" y="24159"/>
                  </a:lnTo>
                  <a:lnTo>
                    <a:pt x="1550999" y="30807"/>
                  </a:lnTo>
                  <a:lnTo>
                    <a:pt x="1531887" y="30807"/>
                  </a:lnTo>
                  <a:lnTo>
                    <a:pt x="1530697" y="31005"/>
                  </a:lnTo>
                  <a:lnTo>
                    <a:pt x="1529506" y="31402"/>
                  </a:lnTo>
                  <a:lnTo>
                    <a:pt x="1528415" y="31700"/>
                  </a:lnTo>
                  <a:lnTo>
                    <a:pt x="1527224" y="32295"/>
                  </a:lnTo>
                  <a:lnTo>
                    <a:pt x="1527009" y="32444"/>
                  </a:lnTo>
                  <a:close/>
                </a:path>
                <a:path w="1552575" h="103504">
                  <a:moveTo>
                    <a:pt x="1517153" y="79474"/>
                  </a:moveTo>
                  <a:lnTo>
                    <a:pt x="1507480" y="79474"/>
                  </a:lnTo>
                  <a:lnTo>
                    <a:pt x="1507480" y="23365"/>
                  </a:lnTo>
                  <a:lnTo>
                    <a:pt x="1516112" y="23365"/>
                  </a:lnTo>
                  <a:lnTo>
                    <a:pt x="1516558" y="32444"/>
                  </a:lnTo>
                  <a:lnTo>
                    <a:pt x="1527009" y="32444"/>
                  </a:lnTo>
                  <a:lnTo>
                    <a:pt x="1517153" y="42267"/>
                  </a:lnTo>
                  <a:lnTo>
                    <a:pt x="1517153" y="79474"/>
                  </a:lnTo>
                  <a:close/>
                </a:path>
                <a:path w="1552575" h="103504">
                  <a:moveTo>
                    <a:pt x="1552575" y="79474"/>
                  </a:moveTo>
                  <a:lnTo>
                    <a:pt x="1542752" y="79474"/>
                  </a:lnTo>
                  <a:lnTo>
                    <a:pt x="1542752" y="39290"/>
                  </a:lnTo>
                  <a:lnTo>
                    <a:pt x="1541908" y="36016"/>
                  </a:lnTo>
                  <a:lnTo>
                    <a:pt x="1540222" y="33932"/>
                  </a:lnTo>
                  <a:lnTo>
                    <a:pt x="1538634" y="31849"/>
                  </a:lnTo>
                  <a:lnTo>
                    <a:pt x="1536253" y="30807"/>
                  </a:lnTo>
                  <a:lnTo>
                    <a:pt x="1550999" y="30807"/>
                  </a:lnTo>
                  <a:lnTo>
                    <a:pt x="1551115" y="31005"/>
                  </a:lnTo>
                  <a:lnTo>
                    <a:pt x="1552575" y="36016"/>
                  </a:lnTo>
                  <a:lnTo>
                    <a:pt x="1552575" y="7947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73625" y="4010269"/>
            <a:ext cx="1005840" cy="133985"/>
            <a:chOff x="473625" y="4010269"/>
            <a:chExt cx="1005840" cy="133985"/>
          </a:xfrm>
        </p:grpSpPr>
        <p:sp>
          <p:nvSpPr>
            <p:cNvPr id="14" name="object 14"/>
            <p:cNvSpPr/>
            <p:nvPr/>
          </p:nvSpPr>
          <p:spPr>
            <a:xfrm>
              <a:off x="473625" y="4010269"/>
              <a:ext cx="1005840" cy="133985"/>
            </a:xfrm>
            <a:custGeom>
              <a:avLst/>
              <a:gdLst/>
              <a:ahLst/>
              <a:cxnLst/>
              <a:rect l="l" t="t" r="r" b="b"/>
              <a:pathLst>
                <a:path w="1005840" h="133985">
                  <a:moveTo>
                    <a:pt x="1005482" y="133796"/>
                  </a:moveTo>
                  <a:lnTo>
                    <a:pt x="0" y="133796"/>
                  </a:lnTo>
                  <a:lnTo>
                    <a:pt x="0" y="0"/>
                  </a:lnTo>
                  <a:lnTo>
                    <a:pt x="1005482" y="0"/>
                  </a:lnTo>
                  <a:lnTo>
                    <a:pt x="1005482" y="13379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7528" y="4021134"/>
              <a:ext cx="484505" cy="75565"/>
            </a:xfrm>
            <a:custGeom>
              <a:avLst/>
              <a:gdLst/>
              <a:ahLst/>
              <a:cxnLst/>
              <a:rect l="l" t="t" r="r" b="b"/>
              <a:pathLst>
                <a:path w="484505" h="75564">
                  <a:moveTo>
                    <a:pt x="19347" y="28277"/>
                  </a:moveTo>
                  <a:lnTo>
                    <a:pt x="9227" y="28277"/>
                  </a:lnTo>
                  <a:lnTo>
                    <a:pt x="12501" y="24308"/>
                  </a:lnTo>
                  <a:lnTo>
                    <a:pt x="15726" y="21431"/>
                  </a:lnTo>
                  <a:lnTo>
                    <a:pt x="18901" y="19645"/>
                  </a:lnTo>
                  <a:lnTo>
                    <a:pt x="22175" y="17859"/>
                  </a:lnTo>
                  <a:lnTo>
                    <a:pt x="25449" y="16966"/>
                  </a:lnTo>
                  <a:lnTo>
                    <a:pt x="34577" y="16966"/>
                  </a:lnTo>
                  <a:lnTo>
                    <a:pt x="38992" y="18851"/>
                  </a:lnTo>
                  <a:lnTo>
                    <a:pt x="41969" y="22621"/>
                  </a:lnTo>
                  <a:lnTo>
                    <a:pt x="44141" y="25300"/>
                  </a:lnTo>
                  <a:lnTo>
                    <a:pt x="26094" y="25300"/>
                  </a:lnTo>
                  <a:lnTo>
                    <a:pt x="24755" y="25548"/>
                  </a:lnTo>
                  <a:lnTo>
                    <a:pt x="23366" y="26044"/>
                  </a:lnTo>
                  <a:lnTo>
                    <a:pt x="22076" y="26441"/>
                  </a:lnTo>
                  <a:lnTo>
                    <a:pt x="20736" y="27185"/>
                  </a:lnTo>
                  <a:lnTo>
                    <a:pt x="19347" y="28277"/>
                  </a:lnTo>
                  <a:close/>
                </a:path>
                <a:path w="484505" h="75564">
                  <a:moveTo>
                    <a:pt x="9822" y="73967"/>
                  </a:moveTo>
                  <a:lnTo>
                    <a:pt x="0" y="73967"/>
                  </a:lnTo>
                  <a:lnTo>
                    <a:pt x="0" y="17859"/>
                  </a:lnTo>
                  <a:lnTo>
                    <a:pt x="8929" y="17859"/>
                  </a:lnTo>
                  <a:lnTo>
                    <a:pt x="9227" y="28277"/>
                  </a:lnTo>
                  <a:lnTo>
                    <a:pt x="19347" y="28277"/>
                  </a:lnTo>
                  <a:lnTo>
                    <a:pt x="9822" y="37951"/>
                  </a:lnTo>
                  <a:lnTo>
                    <a:pt x="9822" y="73967"/>
                  </a:lnTo>
                  <a:close/>
                </a:path>
                <a:path w="484505" h="75564">
                  <a:moveTo>
                    <a:pt x="46136" y="39290"/>
                  </a:moveTo>
                  <a:lnTo>
                    <a:pt x="36314" y="39290"/>
                  </a:lnTo>
                  <a:lnTo>
                    <a:pt x="36413" y="34429"/>
                  </a:lnTo>
                  <a:lnTo>
                    <a:pt x="35669" y="30906"/>
                  </a:lnTo>
                  <a:lnTo>
                    <a:pt x="34081" y="28723"/>
                  </a:lnTo>
                  <a:lnTo>
                    <a:pt x="32593" y="26441"/>
                  </a:lnTo>
                  <a:lnTo>
                    <a:pt x="30360" y="25300"/>
                  </a:lnTo>
                  <a:lnTo>
                    <a:pt x="44141" y="25300"/>
                  </a:lnTo>
                  <a:lnTo>
                    <a:pt x="44946" y="26292"/>
                  </a:lnTo>
                  <a:lnTo>
                    <a:pt x="46335" y="31849"/>
                  </a:lnTo>
                  <a:lnTo>
                    <a:pt x="46136" y="39290"/>
                  </a:lnTo>
                  <a:close/>
                </a:path>
                <a:path w="484505" h="75564">
                  <a:moveTo>
                    <a:pt x="89185" y="75009"/>
                  </a:moveTo>
                  <a:lnTo>
                    <a:pt x="80850" y="75009"/>
                  </a:lnTo>
                  <a:lnTo>
                    <a:pt x="76733" y="74364"/>
                  </a:lnTo>
                  <a:lnTo>
                    <a:pt x="58229" y="50552"/>
                  </a:lnTo>
                  <a:lnTo>
                    <a:pt x="58317" y="41523"/>
                  </a:lnTo>
                  <a:lnTo>
                    <a:pt x="72814" y="19347"/>
                  </a:lnTo>
                  <a:lnTo>
                    <a:pt x="75989" y="17760"/>
                  </a:lnTo>
                  <a:lnTo>
                    <a:pt x="79610" y="16966"/>
                  </a:lnTo>
                  <a:lnTo>
                    <a:pt x="87548" y="16966"/>
                  </a:lnTo>
                  <a:lnTo>
                    <a:pt x="90971" y="17561"/>
                  </a:lnTo>
                  <a:lnTo>
                    <a:pt x="93947" y="18752"/>
                  </a:lnTo>
                  <a:lnTo>
                    <a:pt x="97023" y="19942"/>
                  </a:lnTo>
                  <a:lnTo>
                    <a:pt x="99603" y="21679"/>
                  </a:lnTo>
                  <a:lnTo>
                    <a:pt x="102366" y="24705"/>
                  </a:lnTo>
                  <a:lnTo>
                    <a:pt x="81148" y="24705"/>
                  </a:lnTo>
                  <a:lnTo>
                    <a:pt x="79213" y="25102"/>
                  </a:lnTo>
                  <a:lnTo>
                    <a:pt x="68349" y="41523"/>
                  </a:lnTo>
                  <a:lnTo>
                    <a:pt x="107937" y="41523"/>
                  </a:lnTo>
                  <a:lnTo>
                    <a:pt x="107887" y="45541"/>
                  </a:lnTo>
                  <a:lnTo>
                    <a:pt x="107788" y="49113"/>
                  </a:lnTo>
                  <a:lnTo>
                    <a:pt x="68349" y="49113"/>
                  </a:lnTo>
                  <a:lnTo>
                    <a:pt x="68349" y="54768"/>
                  </a:lnTo>
                  <a:lnTo>
                    <a:pt x="69936" y="59134"/>
                  </a:lnTo>
                  <a:lnTo>
                    <a:pt x="73111" y="62210"/>
                  </a:lnTo>
                  <a:lnTo>
                    <a:pt x="76386" y="65285"/>
                  </a:lnTo>
                  <a:lnTo>
                    <a:pt x="80999" y="66823"/>
                  </a:lnTo>
                  <a:lnTo>
                    <a:pt x="104961" y="66823"/>
                  </a:lnTo>
                  <a:lnTo>
                    <a:pt x="104961" y="72479"/>
                  </a:lnTo>
                  <a:lnTo>
                    <a:pt x="102282" y="73173"/>
                  </a:lnTo>
                  <a:lnTo>
                    <a:pt x="99255" y="73769"/>
                  </a:lnTo>
                  <a:lnTo>
                    <a:pt x="92608" y="74761"/>
                  </a:lnTo>
                  <a:lnTo>
                    <a:pt x="89185" y="75009"/>
                  </a:lnTo>
                  <a:close/>
                </a:path>
                <a:path w="484505" h="75564">
                  <a:moveTo>
                    <a:pt x="107937" y="41523"/>
                  </a:moveTo>
                  <a:lnTo>
                    <a:pt x="97817" y="41523"/>
                  </a:lnTo>
                  <a:lnTo>
                    <a:pt x="97850" y="38447"/>
                  </a:lnTo>
                  <a:lnTo>
                    <a:pt x="97653" y="36760"/>
                  </a:lnTo>
                  <a:lnTo>
                    <a:pt x="97073" y="34825"/>
                  </a:lnTo>
                  <a:lnTo>
                    <a:pt x="96477" y="32742"/>
                  </a:lnTo>
                  <a:lnTo>
                    <a:pt x="95535" y="30956"/>
                  </a:lnTo>
                  <a:lnTo>
                    <a:pt x="94126" y="29319"/>
                  </a:lnTo>
                  <a:lnTo>
                    <a:pt x="93054" y="27979"/>
                  </a:lnTo>
                  <a:lnTo>
                    <a:pt x="91516" y="26838"/>
                  </a:lnTo>
                  <a:lnTo>
                    <a:pt x="89631" y="26044"/>
                  </a:lnTo>
                  <a:lnTo>
                    <a:pt x="87845" y="25152"/>
                  </a:lnTo>
                  <a:lnTo>
                    <a:pt x="85712" y="24705"/>
                  </a:lnTo>
                  <a:lnTo>
                    <a:pt x="102366" y="24705"/>
                  </a:lnTo>
                  <a:lnTo>
                    <a:pt x="103770" y="26243"/>
                  </a:lnTo>
                  <a:lnTo>
                    <a:pt x="105308" y="29021"/>
                  </a:lnTo>
                  <a:lnTo>
                    <a:pt x="106453" y="32742"/>
                  </a:lnTo>
                  <a:lnTo>
                    <a:pt x="107391" y="35470"/>
                  </a:lnTo>
                  <a:lnTo>
                    <a:pt x="107846" y="38447"/>
                  </a:lnTo>
                  <a:lnTo>
                    <a:pt x="107937" y="41523"/>
                  </a:lnTo>
                  <a:close/>
                </a:path>
                <a:path w="484505" h="75564">
                  <a:moveTo>
                    <a:pt x="104961" y="66823"/>
                  </a:moveTo>
                  <a:lnTo>
                    <a:pt x="88639" y="66823"/>
                  </a:lnTo>
                  <a:lnTo>
                    <a:pt x="90276" y="66774"/>
                  </a:lnTo>
                  <a:lnTo>
                    <a:pt x="93550" y="66575"/>
                  </a:lnTo>
                  <a:lnTo>
                    <a:pt x="95138" y="66427"/>
                  </a:lnTo>
                  <a:lnTo>
                    <a:pt x="96626" y="66228"/>
                  </a:lnTo>
                  <a:lnTo>
                    <a:pt x="98214" y="65930"/>
                  </a:lnTo>
                  <a:lnTo>
                    <a:pt x="99702" y="65682"/>
                  </a:lnTo>
                  <a:lnTo>
                    <a:pt x="101091" y="65484"/>
                  </a:lnTo>
                  <a:lnTo>
                    <a:pt x="102480" y="65186"/>
                  </a:lnTo>
                  <a:lnTo>
                    <a:pt x="103770" y="64839"/>
                  </a:lnTo>
                  <a:lnTo>
                    <a:pt x="104961" y="64442"/>
                  </a:lnTo>
                  <a:lnTo>
                    <a:pt x="104961" y="66823"/>
                  </a:lnTo>
                  <a:close/>
                </a:path>
                <a:path w="484505" h="75564">
                  <a:moveTo>
                    <a:pt x="143395" y="17859"/>
                  </a:moveTo>
                  <a:lnTo>
                    <a:pt x="133722" y="17859"/>
                  </a:lnTo>
                  <a:lnTo>
                    <a:pt x="133722" y="2530"/>
                  </a:lnTo>
                  <a:lnTo>
                    <a:pt x="143395" y="0"/>
                  </a:lnTo>
                  <a:lnTo>
                    <a:pt x="143395" y="17859"/>
                  </a:lnTo>
                  <a:close/>
                </a:path>
                <a:path w="484505" h="75564">
                  <a:moveTo>
                    <a:pt x="168547" y="26044"/>
                  </a:moveTo>
                  <a:lnTo>
                    <a:pt x="118095" y="26044"/>
                  </a:lnTo>
                  <a:lnTo>
                    <a:pt x="118095" y="17859"/>
                  </a:lnTo>
                  <a:lnTo>
                    <a:pt x="168547" y="17859"/>
                  </a:lnTo>
                  <a:lnTo>
                    <a:pt x="168547" y="26044"/>
                  </a:lnTo>
                  <a:close/>
                </a:path>
                <a:path w="484505" h="75564">
                  <a:moveTo>
                    <a:pt x="157088" y="74711"/>
                  </a:moveTo>
                  <a:lnTo>
                    <a:pt x="147662" y="74711"/>
                  </a:lnTo>
                  <a:lnTo>
                    <a:pt x="142403" y="73124"/>
                  </a:lnTo>
                  <a:lnTo>
                    <a:pt x="135458" y="66774"/>
                  </a:lnTo>
                  <a:lnTo>
                    <a:pt x="133722" y="61912"/>
                  </a:lnTo>
                  <a:lnTo>
                    <a:pt x="133722" y="26044"/>
                  </a:lnTo>
                  <a:lnTo>
                    <a:pt x="143395" y="26044"/>
                  </a:lnTo>
                  <a:lnTo>
                    <a:pt x="143395" y="58539"/>
                  </a:lnTo>
                  <a:lnTo>
                    <a:pt x="144437" y="61565"/>
                  </a:lnTo>
                  <a:lnTo>
                    <a:pt x="146521" y="63549"/>
                  </a:lnTo>
                  <a:lnTo>
                    <a:pt x="148704" y="65534"/>
                  </a:lnTo>
                  <a:lnTo>
                    <a:pt x="151879" y="66526"/>
                  </a:lnTo>
                  <a:lnTo>
                    <a:pt x="168547" y="66526"/>
                  </a:lnTo>
                  <a:lnTo>
                    <a:pt x="168547" y="73223"/>
                  </a:lnTo>
                  <a:lnTo>
                    <a:pt x="166365" y="73719"/>
                  </a:lnTo>
                  <a:lnTo>
                    <a:pt x="164083" y="74067"/>
                  </a:lnTo>
                  <a:lnTo>
                    <a:pt x="161701" y="74265"/>
                  </a:lnTo>
                  <a:lnTo>
                    <a:pt x="159419" y="74563"/>
                  </a:lnTo>
                  <a:lnTo>
                    <a:pt x="157088" y="74711"/>
                  </a:lnTo>
                  <a:close/>
                </a:path>
                <a:path w="484505" h="75564">
                  <a:moveTo>
                    <a:pt x="168547" y="66526"/>
                  </a:moveTo>
                  <a:lnTo>
                    <a:pt x="157832" y="66526"/>
                  </a:lnTo>
                  <a:lnTo>
                    <a:pt x="159766" y="66377"/>
                  </a:lnTo>
                  <a:lnTo>
                    <a:pt x="164033" y="65781"/>
                  </a:lnTo>
                  <a:lnTo>
                    <a:pt x="166265" y="65335"/>
                  </a:lnTo>
                  <a:lnTo>
                    <a:pt x="168547" y="64740"/>
                  </a:lnTo>
                  <a:lnTo>
                    <a:pt x="168547" y="66526"/>
                  </a:lnTo>
                  <a:close/>
                </a:path>
                <a:path w="484505" h="75564">
                  <a:moveTo>
                    <a:pt x="205395" y="75009"/>
                  </a:moveTo>
                  <a:lnTo>
                    <a:pt x="197953" y="75009"/>
                  </a:lnTo>
                  <a:lnTo>
                    <a:pt x="193588" y="73322"/>
                  </a:lnTo>
                  <a:lnTo>
                    <a:pt x="190611" y="69949"/>
                  </a:lnTo>
                  <a:lnTo>
                    <a:pt x="187775" y="66526"/>
                  </a:lnTo>
                  <a:lnTo>
                    <a:pt x="187665" y="66228"/>
                  </a:lnTo>
                  <a:lnTo>
                    <a:pt x="186295" y="61317"/>
                  </a:lnTo>
                  <a:lnTo>
                    <a:pt x="186295" y="17859"/>
                  </a:lnTo>
                  <a:lnTo>
                    <a:pt x="195969" y="17859"/>
                  </a:lnTo>
                  <a:lnTo>
                    <a:pt x="195969" y="62359"/>
                  </a:lnTo>
                  <a:lnTo>
                    <a:pt x="199243" y="66675"/>
                  </a:lnTo>
                  <a:lnTo>
                    <a:pt x="220793" y="66675"/>
                  </a:lnTo>
                  <a:lnTo>
                    <a:pt x="220625" y="66873"/>
                  </a:lnTo>
                  <a:lnTo>
                    <a:pt x="208470" y="74414"/>
                  </a:lnTo>
                  <a:lnTo>
                    <a:pt x="206982" y="74810"/>
                  </a:lnTo>
                  <a:lnTo>
                    <a:pt x="205395" y="75009"/>
                  </a:lnTo>
                  <a:close/>
                </a:path>
                <a:path w="484505" h="75564">
                  <a:moveTo>
                    <a:pt x="220793" y="66675"/>
                  </a:moveTo>
                  <a:lnTo>
                    <a:pt x="206982" y="66675"/>
                  </a:lnTo>
                  <a:lnTo>
                    <a:pt x="208123" y="66526"/>
                  </a:lnTo>
                  <a:lnTo>
                    <a:pt x="209215" y="66228"/>
                  </a:lnTo>
                  <a:lnTo>
                    <a:pt x="221567" y="55066"/>
                  </a:lnTo>
                  <a:lnTo>
                    <a:pt x="221567" y="17859"/>
                  </a:lnTo>
                  <a:lnTo>
                    <a:pt x="231390" y="17859"/>
                  </a:lnTo>
                  <a:lnTo>
                    <a:pt x="231390" y="64889"/>
                  </a:lnTo>
                  <a:lnTo>
                    <a:pt x="222312" y="64889"/>
                  </a:lnTo>
                  <a:lnTo>
                    <a:pt x="220793" y="66675"/>
                  </a:lnTo>
                  <a:close/>
                </a:path>
                <a:path w="484505" h="75564">
                  <a:moveTo>
                    <a:pt x="231390" y="73967"/>
                  </a:moveTo>
                  <a:lnTo>
                    <a:pt x="222609" y="73967"/>
                  </a:lnTo>
                  <a:lnTo>
                    <a:pt x="222312" y="64889"/>
                  </a:lnTo>
                  <a:lnTo>
                    <a:pt x="231390" y="64889"/>
                  </a:lnTo>
                  <a:lnTo>
                    <a:pt x="231390" y="73967"/>
                  </a:lnTo>
                  <a:close/>
                </a:path>
                <a:path w="484505" h="75564">
                  <a:moveTo>
                    <a:pt x="270718" y="28277"/>
                  </a:moveTo>
                  <a:lnTo>
                    <a:pt x="260598" y="28277"/>
                  </a:lnTo>
                  <a:lnTo>
                    <a:pt x="263872" y="24308"/>
                  </a:lnTo>
                  <a:lnTo>
                    <a:pt x="267096" y="21431"/>
                  </a:lnTo>
                  <a:lnTo>
                    <a:pt x="270271" y="19645"/>
                  </a:lnTo>
                  <a:lnTo>
                    <a:pt x="273546" y="17859"/>
                  </a:lnTo>
                  <a:lnTo>
                    <a:pt x="276820" y="16966"/>
                  </a:lnTo>
                  <a:lnTo>
                    <a:pt x="285948" y="16966"/>
                  </a:lnTo>
                  <a:lnTo>
                    <a:pt x="290363" y="18851"/>
                  </a:lnTo>
                  <a:lnTo>
                    <a:pt x="293340" y="22621"/>
                  </a:lnTo>
                  <a:lnTo>
                    <a:pt x="295512" y="25300"/>
                  </a:lnTo>
                  <a:lnTo>
                    <a:pt x="277465" y="25300"/>
                  </a:lnTo>
                  <a:lnTo>
                    <a:pt x="276125" y="25548"/>
                  </a:lnTo>
                  <a:lnTo>
                    <a:pt x="274736" y="26044"/>
                  </a:lnTo>
                  <a:lnTo>
                    <a:pt x="273446" y="26441"/>
                  </a:lnTo>
                  <a:lnTo>
                    <a:pt x="272107" y="27185"/>
                  </a:lnTo>
                  <a:lnTo>
                    <a:pt x="270718" y="28277"/>
                  </a:lnTo>
                  <a:close/>
                </a:path>
                <a:path w="484505" h="75564">
                  <a:moveTo>
                    <a:pt x="261193" y="73967"/>
                  </a:moveTo>
                  <a:lnTo>
                    <a:pt x="251370" y="73967"/>
                  </a:lnTo>
                  <a:lnTo>
                    <a:pt x="251370" y="17859"/>
                  </a:lnTo>
                  <a:lnTo>
                    <a:pt x="260300" y="17859"/>
                  </a:lnTo>
                  <a:lnTo>
                    <a:pt x="260598" y="28277"/>
                  </a:lnTo>
                  <a:lnTo>
                    <a:pt x="270718" y="28277"/>
                  </a:lnTo>
                  <a:lnTo>
                    <a:pt x="261193" y="37951"/>
                  </a:lnTo>
                  <a:lnTo>
                    <a:pt x="261193" y="73967"/>
                  </a:lnTo>
                  <a:close/>
                </a:path>
                <a:path w="484505" h="75564">
                  <a:moveTo>
                    <a:pt x="297507" y="39290"/>
                  </a:moveTo>
                  <a:lnTo>
                    <a:pt x="287684" y="39290"/>
                  </a:lnTo>
                  <a:lnTo>
                    <a:pt x="287783" y="34429"/>
                  </a:lnTo>
                  <a:lnTo>
                    <a:pt x="287039" y="30906"/>
                  </a:lnTo>
                  <a:lnTo>
                    <a:pt x="285452" y="28723"/>
                  </a:lnTo>
                  <a:lnTo>
                    <a:pt x="283964" y="26441"/>
                  </a:lnTo>
                  <a:lnTo>
                    <a:pt x="281731" y="25300"/>
                  </a:lnTo>
                  <a:lnTo>
                    <a:pt x="295512" y="25300"/>
                  </a:lnTo>
                  <a:lnTo>
                    <a:pt x="296316" y="26292"/>
                  </a:lnTo>
                  <a:lnTo>
                    <a:pt x="297705" y="31849"/>
                  </a:lnTo>
                  <a:lnTo>
                    <a:pt x="297507" y="39290"/>
                  </a:lnTo>
                  <a:close/>
                </a:path>
                <a:path w="484505" h="75564">
                  <a:moveTo>
                    <a:pt x="331510" y="26938"/>
                  </a:moveTo>
                  <a:lnTo>
                    <a:pt x="321059" y="26938"/>
                  </a:lnTo>
                  <a:lnTo>
                    <a:pt x="322646" y="25052"/>
                  </a:lnTo>
                  <a:lnTo>
                    <a:pt x="337827" y="16966"/>
                  </a:lnTo>
                  <a:lnTo>
                    <a:pt x="345268" y="16966"/>
                  </a:lnTo>
                  <a:lnTo>
                    <a:pt x="349634" y="18653"/>
                  </a:lnTo>
                  <a:lnTo>
                    <a:pt x="355500" y="25300"/>
                  </a:lnTo>
                  <a:lnTo>
                    <a:pt x="336388" y="25300"/>
                  </a:lnTo>
                  <a:lnTo>
                    <a:pt x="335198" y="25499"/>
                  </a:lnTo>
                  <a:lnTo>
                    <a:pt x="334007" y="25895"/>
                  </a:lnTo>
                  <a:lnTo>
                    <a:pt x="332916" y="26193"/>
                  </a:lnTo>
                  <a:lnTo>
                    <a:pt x="331725" y="26789"/>
                  </a:lnTo>
                  <a:lnTo>
                    <a:pt x="331510" y="26938"/>
                  </a:lnTo>
                  <a:close/>
                </a:path>
                <a:path w="484505" h="75564">
                  <a:moveTo>
                    <a:pt x="321654" y="73967"/>
                  </a:moveTo>
                  <a:lnTo>
                    <a:pt x="311980" y="73967"/>
                  </a:lnTo>
                  <a:lnTo>
                    <a:pt x="311980" y="17859"/>
                  </a:lnTo>
                  <a:lnTo>
                    <a:pt x="320612" y="17859"/>
                  </a:lnTo>
                  <a:lnTo>
                    <a:pt x="321059" y="26938"/>
                  </a:lnTo>
                  <a:lnTo>
                    <a:pt x="331510" y="26938"/>
                  </a:lnTo>
                  <a:lnTo>
                    <a:pt x="321654" y="36760"/>
                  </a:lnTo>
                  <a:lnTo>
                    <a:pt x="321654" y="73967"/>
                  </a:lnTo>
                  <a:close/>
                </a:path>
                <a:path w="484505" h="75564">
                  <a:moveTo>
                    <a:pt x="357075" y="73967"/>
                  </a:moveTo>
                  <a:lnTo>
                    <a:pt x="347253" y="73967"/>
                  </a:lnTo>
                  <a:lnTo>
                    <a:pt x="347253" y="33784"/>
                  </a:lnTo>
                  <a:lnTo>
                    <a:pt x="346409" y="30509"/>
                  </a:lnTo>
                  <a:lnTo>
                    <a:pt x="344723" y="28426"/>
                  </a:lnTo>
                  <a:lnTo>
                    <a:pt x="343135" y="26342"/>
                  </a:lnTo>
                  <a:lnTo>
                    <a:pt x="340754" y="25300"/>
                  </a:lnTo>
                  <a:lnTo>
                    <a:pt x="355500" y="25300"/>
                  </a:lnTo>
                  <a:lnTo>
                    <a:pt x="355616" y="25499"/>
                  </a:lnTo>
                  <a:lnTo>
                    <a:pt x="357075" y="30509"/>
                  </a:lnTo>
                  <a:lnTo>
                    <a:pt x="357075" y="73967"/>
                  </a:lnTo>
                  <a:close/>
                </a:path>
                <a:path w="484505" h="75564">
                  <a:moveTo>
                    <a:pt x="439898" y="21133"/>
                  </a:moveTo>
                  <a:lnTo>
                    <a:pt x="436326" y="12948"/>
                  </a:lnTo>
                  <a:lnTo>
                    <a:pt x="459544" y="744"/>
                  </a:lnTo>
                  <a:lnTo>
                    <a:pt x="468027" y="744"/>
                  </a:lnTo>
                  <a:lnTo>
                    <a:pt x="468027" y="11608"/>
                  </a:lnTo>
                  <a:lnTo>
                    <a:pt x="457311" y="11608"/>
                  </a:lnTo>
                  <a:lnTo>
                    <a:pt x="439898" y="21133"/>
                  </a:lnTo>
                  <a:close/>
                </a:path>
                <a:path w="484505" h="75564">
                  <a:moveTo>
                    <a:pt x="468027" y="64889"/>
                  </a:moveTo>
                  <a:lnTo>
                    <a:pt x="457311" y="64889"/>
                  </a:lnTo>
                  <a:lnTo>
                    <a:pt x="457311" y="11608"/>
                  </a:lnTo>
                  <a:lnTo>
                    <a:pt x="468027" y="11608"/>
                  </a:lnTo>
                  <a:lnTo>
                    <a:pt x="468027" y="64889"/>
                  </a:lnTo>
                  <a:close/>
                </a:path>
                <a:path w="484505" h="75564">
                  <a:moveTo>
                    <a:pt x="484398" y="73967"/>
                  </a:moveTo>
                  <a:lnTo>
                    <a:pt x="438559" y="73967"/>
                  </a:lnTo>
                  <a:lnTo>
                    <a:pt x="438559" y="64889"/>
                  </a:lnTo>
                  <a:lnTo>
                    <a:pt x="484398" y="64889"/>
                  </a:lnTo>
                  <a:lnTo>
                    <a:pt x="484398" y="739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73625" y="4238869"/>
            <a:ext cx="502920" cy="133985"/>
            <a:chOff x="473625" y="4238869"/>
            <a:chExt cx="502920" cy="133985"/>
          </a:xfrm>
        </p:grpSpPr>
        <p:sp>
          <p:nvSpPr>
            <p:cNvPr id="17" name="object 17"/>
            <p:cNvSpPr/>
            <p:nvPr/>
          </p:nvSpPr>
          <p:spPr>
            <a:xfrm>
              <a:off x="473625" y="4238869"/>
              <a:ext cx="502920" cy="133985"/>
            </a:xfrm>
            <a:custGeom>
              <a:avLst/>
              <a:gdLst/>
              <a:ahLst/>
              <a:cxnLst/>
              <a:rect l="l" t="t" r="r" b="b"/>
              <a:pathLst>
                <a:path w="502919" h="133985">
                  <a:moveTo>
                    <a:pt x="502741" y="133796"/>
                  </a:moveTo>
                  <a:lnTo>
                    <a:pt x="0" y="133796"/>
                  </a:lnTo>
                  <a:lnTo>
                    <a:pt x="0" y="0"/>
                  </a:lnTo>
                  <a:lnTo>
                    <a:pt x="502741" y="0"/>
                  </a:lnTo>
                  <a:lnTo>
                    <a:pt x="502741" y="13379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44" y="4244823"/>
              <a:ext cx="238236" cy="7992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73625" y="4467469"/>
            <a:ext cx="1005840" cy="133985"/>
            <a:chOff x="473625" y="4467469"/>
            <a:chExt cx="1005840" cy="133985"/>
          </a:xfrm>
        </p:grpSpPr>
        <p:sp>
          <p:nvSpPr>
            <p:cNvPr id="20" name="object 20"/>
            <p:cNvSpPr/>
            <p:nvPr/>
          </p:nvSpPr>
          <p:spPr>
            <a:xfrm>
              <a:off x="473625" y="4467469"/>
              <a:ext cx="1005840" cy="133985"/>
            </a:xfrm>
            <a:custGeom>
              <a:avLst/>
              <a:gdLst/>
              <a:ahLst/>
              <a:cxnLst/>
              <a:rect l="l" t="t" r="r" b="b"/>
              <a:pathLst>
                <a:path w="1005840" h="133985">
                  <a:moveTo>
                    <a:pt x="1005482" y="133796"/>
                  </a:moveTo>
                  <a:lnTo>
                    <a:pt x="0" y="133796"/>
                  </a:lnTo>
                  <a:lnTo>
                    <a:pt x="0" y="0"/>
                  </a:lnTo>
                  <a:lnTo>
                    <a:pt x="1005482" y="0"/>
                  </a:lnTo>
                  <a:lnTo>
                    <a:pt x="1005482" y="13379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7528" y="4478334"/>
              <a:ext cx="487045" cy="75565"/>
            </a:xfrm>
            <a:custGeom>
              <a:avLst/>
              <a:gdLst/>
              <a:ahLst/>
              <a:cxnLst/>
              <a:rect l="l" t="t" r="r" b="b"/>
              <a:pathLst>
                <a:path w="487044" h="75564">
                  <a:moveTo>
                    <a:pt x="19347" y="28277"/>
                  </a:moveTo>
                  <a:lnTo>
                    <a:pt x="9227" y="28277"/>
                  </a:lnTo>
                  <a:lnTo>
                    <a:pt x="12501" y="24308"/>
                  </a:lnTo>
                  <a:lnTo>
                    <a:pt x="15726" y="21431"/>
                  </a:lnTo>
                  <a:lnTo>
                    <a:pt x="18901" y="19645"/>
                  </a:lnTo>
                  <a:lnTo>
                    <a:pt x="22175" y="17859"/>
                  </a:lnTo>
                  <a:lnTo>
                    <a:pt x="25449" y="16966"/>
                  </a:lnTo>
                  <a:lnTo>
                    <a:pt x="34577" y="16966"/>
                  </a:lnTo>
                  <a:lnTo>
                    <a:pt x="38992" y="18851"/>
                  </a:lnTo>
                  <a:lnTo>
                    <a:pt x="41969" y="22621"/>
                  </a:lnTo>
                  <a:lnTo>
                    <a:pt x="44141" y="25300"/>
                  </a:lnTo>
                  <a:lnTo>
                    <a:pt x="26094" y="25300"/>
                  </a:lnTo>
                  <a:lnTo>
                    <a:pt x="24755" y="25548"/>
                  </a:lnTo>
                  <a:lnTo>
                    <a:pt x="23366" y="26044"/>
                  </a:lnTo>
                  <a:lnTo>
                    <a:pt x="22076" y="26441"/>
                  </a:lnTo>
                  <a:lnTo>
                    <a:pt x="20736" y="27185"/>
                  </a:lnTo>
                  <a:lnTo>
                    <a:pt x="19347" y="28277"/>
                  </a:lnTo>
                  <a:close/>
                </a:path>
                <a:path w="487044" h="75564">
                  <a:moveTo>
                    <a:pt x="9822" y="73967"/>
                  </a:moveTo>
                  <a:lnTo>
                    <a:pt x="0" y="73967"/>
                  </a:lnTo>
                  <a:lnTo>
                    <a:pt x="0" y="17859"/>
                  </a:lnTo>
                  <a:lnTo>
                    <a:pt x="8929" y="17859"/>
                  </a:lnTo>
                  <a:lnTo>
                    <a:pt x="9227" y="28277"/>
                  </a:lnTo>
                  <a:lnTo>
                    <a:pt x="19347" y="28277"/>
                  </a:lnTo>
                  <a:lnTo>
                    <a:pt x="9822" y="37951"/>
                  </a:lnTo>
                  <a:lnTo>
                    <a:pt x="9822" y="73967"/>
                  </a:lnTo>
                  <a:close/>
                </a:path>
                <a:path w="487044" h="75564">
                  <a:moveTo>
                    <a:pt x="46136" y="39290"/>
                  </a:moveTo>
                  <a:lnTo>
                    <a:pt x="36314" y="39290"/>
                  </a:lnTo>
                  <a:lnTo>
                    <a:pt x="36413" y="34429"/>
                  </a:lnTo>
                  <a:lnTo>
                    <a:pt x="35669" y="30906"/>
                  </a:lnTo>
                  <a:lnTo>
                    <a:pt x="34081" y="28723"/>
                  </a:lnTo>
                  <a:lnTo>
                    <a:pt x="32593" y="26441"/>
                  </a:lnTo>
                  <a:lnTo>
                    <a:pt x="30360" y="25300"/>
                  </a:lnTo>
                  <a:lnTo>
                    <a:pt x="44141" y="25300"/>
                  </a:lnTo>
                  <a:lnTo>
                    <a:pt x="44946" y="26292"/>
                  </a:lnTo>
                  <a:lnTo>
                    <a:pt x="46335" y="31849"/>
                  </a:lnTo>
                  <a:lnTo>
                    <a:pt x="46136" y="39290"/>
                  </a:lnTo>
                  <a:close/>
                </a:path>
                <a:path w="487044" h="75564">
                  <a:moveTo>
                    <a:pt x="89185" y="75009"/>
                  </a:moveTo>
                  <a:lnTo>
                    <a:pt x="80850" y="75009"/>
                  </a:lnTo>
                  <a:lnTo>
                    <a:pt x="76733" y="74364"/>
                  </a:lnTo>
                  <a:lnTo>
                    <a:pt x="58229" y="50552"/>
                  </a:lnTo>
                  <a:lnTo>
                    <a:pt x="58317" y="41523"/>
                  </a:lnTo>
                  <a:lnTo>
                    <a:pt x="72814" y="19347"/>
                  </a:lnTo>
                  <a:lnTo>
                    <a:pt x="75989" y="17760"/>
                  </a:lnTo>
                  <a:lnTo>
                    <a:pt x="79610" y="16966"/>
                  </a:lnTo>
                  <a:lnTo>
                    <a:pt x="87548" y="16966"/>
                  </a:lnTo>
                  <a:lnTo>
                    <a:pt x="90971" y="17561"/>
                  </a:lnTo>
                  <a:lnTo>
                    <a:pt x="93947" y="18752"/>
                  </a:lnTo>
                  <a:lnTo>
                    <a:pt x="97023" y="19942"/>
                  </a:lnTo>
                  <a:lnTo>
                    <a:pt x="99603" y="21679"/>
                  </a:lnTo>
                  <a:lnTo>
                    <a:pt x="102366" y="24705"/>
                  </a:lnTo>
                  <a:lnTo>
                    <a:pt x="81148" y="24705"/>
                  </a:lnTo>
                  <a:lnTo>
                    <a:pt x="79213" y="25102"/>
                  </a:lnTo>
                  <a:lnTo>
                    <a:pt x="68349" y="41523"/>
                  </a:lnTo>
                  <a:lnTo>
                    <a:pt x="107937" y="41523"/>
                  </a:lnTo>
                  <a:lnTo>
                    <a:pt x="107887" y="45541"/>
                  </a:lnTo>
                  <a:lnTo>
                    <a:pt x="107788" y="49113"/>
                  </a:lnTo>
                  <a:lnTo>
                    <a:pt x="68349" y="49113"/>
                  </a:lnTo>
                  <a:lnTo>
                    <a:pt x="68349" y="54768"/>
                  </a:lnTo>
                  <a:lnTo>
                    <a:pt x="69936" y="59134"/>
                  </a:lnTo>
                  <a:lnTo>
                    <a:pt x="73111" y="62210"/>
                  </a:lnTo>
                  <a:lnTo>
                    <a:pt x="76386" y="65285"/>
                  </a:lnTo>
                  <a:lnTo>
                    <a:pt x="80999" y="66823"/>
                  </a:lnTo>
                  <a:lnTo>
                    <a:pt x="104961" y="66823"/>
                  </a:lnTo>
                  <a:lnTo>
                    <a:pt x="104961" y="72479"/>
                  </a:lnTo>
                  <a:lnTo>
                    <a:pt x="102282" y="73173"/>
                  </a:lnTo>
                  <a:lnTo>
                    <a:pt x="99255" y="73769"/>
                  </a:lnTo>
                  <a:lnTo>
                    <a:pt x="92608" y="74761"/>
                  </a:lnTo>
                  <a:lnTo>
                    <a:pt x="89185" y="75009"/>
                  </a:lnTo>
                  <a:close/>
                </a:path>
                <a:path w="487044" h="75564">
                  <a:moveTo>
                    <a:pt x="107937" y="41523"/>
                  </a:moveTo>
                  <a:lnTo>
                    <a:pt x="97817" y="41523"/>
                  </a:lnTo>
                  <a:lnTo>
                    <a:pt x="97850" y="38447"/>
                  </a:lnTo>
                  <a:lnTo>
                    <a:pt x="97653" y="36760"/>
                  </a:lnTo>
                  <a:lnTo>
                    <a:pt x="97073" y="34825"/>
                  </a:lnTo>
                  <a:lnTo>
                    <a:pt x="96477" y="32742"/>
                  </a:lnTo>
                  <a:lnTo>
                    <a:pt x="95535" y="30956"/>
                  </a:lnTo>
                  <a:lnTo>
                    <a:pt x="94126" y="29319"/>
                  </a:lnTo>
                  <a:lnTo>
                    <a:pt x="93054" y="27979"/>
                  </a:lnTo>
                  <a:lnTo>
                    <a:pt x="91516" y="26838"/>
                  </a:lnTo>
                  <a:lnTo>
                    <a:pt x="89631" y="26044"/>
                  </a:lnTo>
                  <a:lnTo>
                    <a:pt x="87845" y="25152"/>
                  </a:lnTo>
                  <a:lnTo>
                    <a:pt x="85712" y="24705"/>
                  </a:lnTo>
                  <a:lnTo>
                    <a:pt x="102366" y="24705"/>
                  </a:lnTo>
                  <a:lnTo>
                    <a:pt x="103770" y="26243"/>
                  </a:lnTo>
                  <a:lnTo>
                    <a:pt x="105308" y="29021"/>
                  </a:lnTo>
                  <a:lnTo>
                    <a:pt x="106453" y="32742"/>
                  </a:lnTo>
                  <a:lnTo>
                    <a:pt x="107391" y="35470"/>
                  </a:lnTo>
                  <a:lnTo>
                    <a:pt x="107846" y="38447"/>
                  </a:lnTo>
                  <a:lnTo>
                    <a:pt x="107937" y="41523"/>
                  </a:lnTo>
                  <a:close/>
                </a:path>
                <a:path w="487044" h="75564">
                  <a:moveTo>
                    <a:pt x="104961" y="66823"/>
                  </a:moveTo>
                  <a:lnTo>
                    <a:pt x="88639" y="66823"/>
                  </a:lnTo>
                  <a:lnTo>
                    <a:pt x="90276" y="66774"/>
                  </a:lnTo>
                  <a:lnTo>
                    <a:pt x="93550" y="66575"/>
                  </a:lnTo>
                  <a:lnTo>
                    <a:pt x="95138" y="66427"/>
                  </a:lnTo>
                  <a:lnTo>
                    <a:pt x="96626" y="66228"/>
                  </a:lnTo>
                  <a:lnTo>
                    <a:pt x="98214" y="65930"/>
                  </a:lnTo>
                  <a:lnTo>
                    <a:pt x="99702" y="65682"/>
                  </a:lnTo>
                  <a:lnTo>
                    <a:pt x="101091" y="65484"/>
                  </a:lnTo>
                  <a:lnTo>
                    <a:pt x="102480" y="65186"/>
                  </a:lnTo>
                  <a:lnTo>
                    <a:pt x="103770" y="64839"/>
                  </a:lnTo>
                  <a:lnTo>
                    <a:pt x="104961" y="64442"/>
                  </a:lnTo>
                  <a:lnTo>
                    <a:pt x="104961" y="66823"/>
                  </a:lnTo>
                  <a:close/>
                </a:path>
                <a:path w="487044" h="75564">
                  <a:moveTo>
                    <a:pt x="143395" y="17859"/>
                  </a:moveTo>
                  <a:lnTo>
                    <a:pt x="133722" y="17859"/>
                  </a:lnTo>
                  <a:lnTo>
                    <a:pt x="133722" y="2530"/>
                  </a:lnTo>
                  <a:lnTo>
                    <a:pt x="143395" y="0"/>
                  </a:lnTo>
                  <a:lnTo>
                    <a:pt x="143395" y="17859"/>
                  </a:lnTo>
                  <a:close/>
                </a:path>
                <a:path w="487044" h="75564">
                  <a:moveTo>
                    <a:pt x="168547" y="26044"/>
                  </a:moveTo>
                  <a:lnTo>
                    <a:pt x="118095" y="26044"/>
                  </a:lnTo>
                  <a:lnTo>
                    <a:pt x="118095" y="17859"/>
                  </a:lnTo>
                  <a:lnTo>
                    <a:pt x="168547" y="17859"/>
                  </a:lnTo>
                  <a:lnTo>
                    <a:pt x="168547" y="26044"/>
                  </a:lnTo>
                  <a:close/>
                </a:path>
                <a:path w="487044" h="75564">
                  <a:moveTo>
                    <a:pt x="157088" y="74711"/>
                  </a:moveTo>
                  <a:lnTo>
                    <a:pt x="147662" y="74711"/>
                  </a:lnTo>
                  <a:lnTo>
                    <a:pt x="142403" y="73124"/>
                  </a:lnTo>
                  <a:lnTo>
                    <a:pt x="135458" y="66774"/>
                  </a:lnTo>
                  <a:lnTo>
                    <a:pt x="133722" y="61912"/>
                  </a:lnTo>
                  <a:lnTo>
                    <a:pt x="133722" y="26044"/>
                  </a:lnTo>
                  <a:lnTo>
                    <a:pt x="143395" y="26044"/>
                  </a:lnTo>
                  <a:lnTo>
                    <a:pt x="143395" y="58539"/>
                  </a:lnTo>
                  <a:lnTo>
                    <a:pt x="144437" y="61565"/>
                  </a:lnTo>
                  <a:lnTo>
                    <a:pt x="146521" y="63549"/>
                  </a:lnTo>
                  <a:lnTo>
                    <a:pt x="148704" y="65534"/>
                  </a:lnTo>
                  <a:lnTo>
                    <a:pt x="151879" y="66526"/>
                  </a:lnTo>
                  <a:lnTo>
                    <a:pt x="168547" y="66526"/>
                  </a:lnTo>
                  <a:lnTo>
                    <a:pt x="168547" y="73223"/>
                  </a:lnTo>
                  <a:lnTo>
                    <a:pt x="166365" y="73719"/>
                  </a:lnTo>
                  <a:lnTo>
                    <a:pt x="164083" y="74067"/>
                  </a:lnTo>
                  <a:lnTo>
                    <a:pt x="161701" y="74265"/>
                  </a:lnTo>
                  <a:lnTo>
                    <a:pt x="159419" y="74563"/>
                  </a:lnTo>
                  <a:lnTo>
                    <a:pt x="157088" y="74711"/>
                  </a:lnTo>
                  <a:close/>
                </a:path>
                <a:path w="487044" h="75564">
                  <a:moveTo>
                    <a:pt x="168547" y="66526"/>
                  </a:moveTo>
                  <a:lnTo>
                    <a:pt x="157832" y="66526"/>
                  </a:lnTo>
                  <a:lnTo>
                    <a:pt x="159766" y="66377"/>
                  </a:lnTo>
                  <a:lnTo>
                    <a:pt x="164033" y="65781"/>
                  </a:lnTo>
                  <a:lnTo>
                    <a:pt x="166265" y="65335"/>
                  </a:lnTo>
                  <a:lnTo>
                    <a:pt x="168547" y="64740"/>
                  </a:lnTo>
                  <a:lnTo>
                    <a:pt x="168547" y="66526"/>
                  </a:lnTo>
                  <a:close/>
                </a:path>
                <a:path w="487044" h="75564">
                  <a:moveTo>
                    <a:pt x="205395" y="75009"/>
                  </a:moveTo>
                  <a:lnTo>
                    <a:pt x="197953" y="75009"/>
                  </a:lnTo>
                  <a:lnTo>
                    <a:pt x="193588" y="73322"/>
                  </a:lnTo>
                  <a:lnTo>
                    <a:pt x="190611" y="69949"/>
                  </a:lnTo>
                  <a:lnTo>
                    <a:pt x="187775" y="66526"/>
                  </a:lnTo>
                  <a:lnTo>
                    <a:pt x="187665" y="66228"/>
                  </a:lnTo>
                  <a:lnTo>
                    <a:pt x="186295" y="61317"/>
                  </a:lnTo>
                  <a:lnTo>
                    <a:pt x="186295" y="17859"/>
                  </a:lnTo>
                  <a:lnTo>
                    <a:pt x="195969" y="17859"/>
                  </a:lnTo>
                  <a:lnTo>
                    <a:pt x="195969" y="62359"/>
                  </a:lnTo>
                  <a:lnTo>
                    <a:pt x="199243" y="66675"/>
                  </a:lnTo>
                  <a:lnTo>
                    <a:pt x="220793" y="66675"/>
                  </a:lnTo>
                  <a:lnTo>
                    <a:pt x="220625" y="66873"/>
                  </a:lnTo>
                  <a:lnTo>
                    <a:pt x="208470" y="74414"/>
                  </a:lnTo>
                  <a:lnTo>
                    <a:pt x="206982" y="74810"/>
                  </a:lnTo>
                  <a:lnTo>
                    <a:pt x="205395" y="75009"/>
                  </a:lnTo>
                  <a:close/>
                </a:path>
                <a:path w="487044" h="75564">
                  <a:moveTo>
                    <a:pt x="220793" y="66675"/>
                  </a:moveTo>
                  <a:lnTo>
                    <a:pt x="206982" y="66675"/>
                  </a:lnTo>
                  <a:lnTo>
                    <a:pt x="208123" y="66526"/>
                  </a:lnTo>
                  <a:lnTo>
                    <a:pt x="209215" y="66228"/>
                  </a:lnTo>
                  <a:lnTo>
                    <a:pt x="221567" y="55066"/>
                  </a:lnTo>
                  <a:lnTo>
                    <a:pt x="221567" y="17859"/>
                  </a:lnTo>
                  <a:lnTo>
                    <a:pt x="231390" y="17859"/>
                  </a:lnTo>
                  <a:lnTo>
                    <a:pt x="231390" y="64889"/>
                  </a:lnTo>
                  <a:lnTo>
                    <a:pt x="222312" y="64889"/>
                  </a:lnTo>
                  <a:lnTo>
                    <a:pt x="220793" y="66675"/>
                  </a:lnTo>
                  <a:close/>
                </a:path>
                <a:path w="487044" h="75564">
                  <a:moveTo>
                    <a:pt x="231390" y="73967"/>
                  </a:moveTo>
                  <a:lnTo>
                    <a:pt x="222609" y="73967"/>
                  </a:lnTo>
                  <a:lnTo>
                    <a:pt x="222312" y="64889"/>
                  </a:lnTo>
                  <a:lnTo>
                    <a:pt x="231390" y="64889"/>
                  </a:lnTo>
                  <a:lnTo>
                    <a:pt x="231390" y="73967"/>
                  </a:lnTo>
                  <a:close/>
                </a:path>
                <a:path w="487044" h="75564">
                  <a:moveTo>
                    <a:pt x="270718" y="28277"/>
                  </a:moveTo>
                  <a:lnTo>
                    <a:pt x="260598" y="28277"/>
                  </a:lnTo>
                  <a:lnTo>
                    <a:pt x="263872" y="24308"/>
                  </a:lnTo>
                  <a:lnTo>
                    <a:pt x="267096" y="21431"/>
                  </a:lnTo>
                  <a:lnTo>
                    <a:pt x="270271" y="19645"/>
                  </a:lnTo>
                  <a:lnTo>
                    <a:pt x="273546" y="17859"/>
                  </a:lnTo>
                  <a:lnTo>
                    <a:pt x="276820" y="16966"/>
                  </a:lnTo>
                  <a:lnTo>
                    <a:pt x="285948" y="16966"/>
                  </a:lnTo>
                  <a:lnTo>
                    <a:pt x="290363" y="18851"/>
                  </a:lnTo>
                  <a:lnTo>
                    <a:pt x="293340" y="22621"/>
                  </a:lnTo>
                  <a:lnTo>
                    <a:pt x="295512" y="25300"/>
                  </a:lnTo>
                  <a:lnTo>
                    <a:pt x="277465" y="25300"/>
                  </a:lnTo>
                  <a:lnTo>
                    <a:pt x="276125" y="25548"/>
                  </a:lnTo>
                  <a:lnTo>
                    <a:pt x="274736" y="26044"/>
                  </a:lnTo>
                  <a:lnTo>
                    <a:pt x="273446" y="26441"/>
                  </a:lnTo>
                  <a:lnTo>
                    <a:pt x="272107" y="27185"/>
                  </a:lnTo>
                  <a:lnTo>
                    <a:pt x="270718" y="28277"/>
                  </a:lnTo>
                  <a:close/>
                </a:path>
                <a:path w="487044" h="75564">
                  <a:moveTo>
                    <a:pt x="261193" y="73967"/>
                  </a:moveTo>
                  <a:lnTo>
                    <a:pt x="251370" y="73967"/>
                  </a:lnTo>
                  <a:lnTo>
                    <a:pt x="251370" y="17859"/>
                  </a:lnTo>
                  <a:lnTo>
                    <a:pt x="260300" y="17859"/>
                  </a:lnTo>
                  <a:lnTo>
                    <a:pt x="260598" y="28277"/>
                  </a:lnTo>
                  <a:lnTo>
                    <a:pt x="270718" y="28277"/>
                  </a:lnTo>
                  <a:lnTo>
                    <a:pt x="261193" y="37951"/>
                  </a:lnTo>
                  <a:lnTo>
                    <a:pt x="261193" y="73967"/>
                  </a:lnTo>
                  <a:close/>
                </a:path>
                <a:path w="487044" h="75564">
                  <a:moveTo>
                    <a:pt x="297507" y="39290"/>
                  </a:moveTo>
                  <a:lnTo>
                    <a:pt x="287684" y="39290"/>
                  </a:lnTo>
                  <a:lnTo>
                    <a:pt x="287783" y="34429"/>
                  </a:lnTo>
                  <a:lnTo>
                    <a:pt x="287039" y="30906"/>
                  </a:lnTo>
                  <a:lnTo>
                    <a:pt x="285452" y="28723"/>
                  </a:lnTo>
                  <a:lnTo>
                    <a:pt x="283964" y="26441"/>
                  </a:lnTo>
                  <a:lnTo>
                    <a:pt x="281731" y="25300"/>
                  </a:lnTo>
                  <a:lnTo>
                    <a:pt x="295512" y="25300"/>
                  </a:lnTo>
                  <a:lnTo>
                    <a:pt x="296316" y="26292"/>
                  </a:lnTo>
                  <a:lnTo>
                    <a:pt x="297705" y="31849"/>
                  </a:lnTo>
                  <a:lnTo>
                    <a:pt x="297507" y="39290"/>
                  </a:lnTo>
                  <a:close/>
                </a:path>
                <a:path w="487044" h="75564">
                  <a:moveTo>
                    <a:pt x="331510" y="26938"/>
                  </a:moveTo>
                  <a:lnTo>
                    <a:pt x="321059" y="26938"/>
                  </a:lnTo>
                  <a:lnTo>
                    <a:pt x="322646" y="25052"/>
                  </a:lnTo>
                  <a:lnTo>
                    <a:pt x="337827" y="16966"/>
                  </a:lnTo>
                  <a:lnTo>
                    <a:pt x="345268" y="16966"/>
                  </a:lnTo>
                  <a:lnTo>
                    <a:pt x="349634" y="18653"/>
                  </a:lnTo>
                  <a:lnTo>
                    <a:pt x="355500" y="25300"/>
                  </a:lnTo>
                  <a:lnTo>
                    <a:pt x="336388" y="25300"/>
                  </a:lnTo>
                  <a:lnTo>
                    <a:pt x="335198" y="25499"/>
                  </a:lnTo>
                  <a:lnTo>
                    <a:pt x="334007" y="25895"/>
                  </a:lnTo>
                  <a:lnTo>
                    <a:pt x="332916" y="26193"/>
                  </a:lnTo>
                  <a:lnTo>
                    <a:pt x="331725" y="26789"/>
                  </a:lnTo>
                  <a:lnTo>
                    <a:pt x="331510" y="26938"/>
                  </a:lnTo>
                  <a:close/>
                </a:path>
                <a:path w="487044" h="75564">
                  <a:moveTo>
                    <a:pt x="321654" y="73967"/>
                  </a:moveTo>
                  <a:lnTo>
                    <a:pt x="311980" y="73967"/>
                  </a:lnTo>
                  <a:lnTo>
                    <a:pt x="311980" y="17859"/>
                  </a:lnTo>
                  <a:lnTo>
                    <a:pt x="320612" y="17859"/>
                  </a:lnTo>
                  <a:lnTo>
                    <a:pt x="321059" y="26938"/>
                  </a:lnTo>
                  <a:lnTo>
                    <a:pt x="331510" y="26938"/>
                  </a:lnTo>
                  <a:lnTo>
                    <a:pt x="321654" y="36760"/>
                  </a:lnTo>
                  <a:lnTo>
                    <a:pt x="321654" y="73967"/>
                  </a:lnTo>
                  <a:close/>
                </a:path>
                <a:path w="487044" h="75564">
                  <a:moveTo>
                    <a:pt x="357075" y="73967"/>
                  </a:moveTo>
                  <a:lnTo>
                    <a:pt x="347253" y="73967"/>
                  </a:lnTo>
                  <a:lnTo>
                    <a:pt x="347253" y="33784"/>
                  </a:lnTo>
                  <a:lnTo>
                    <a:pt x="346409" y="30509"/>
                  </a:lnTo>
                  <a:lnTo>
                    <a:pt x="344723" y="28426"/>
                  </a:lnTo>
                  <a:lnTo>
                    <a:pt x="343135" y="26342"/>
                  </a:lnTo>
                  <a:lnTo>
                    <a:pt x="340754" y="25300"/>
                  </a:lnTo>
                  <a:lnTo>
                    <a:pt x="355500" y="25300"/>
                  </a:lnTo>
                  <a:lnTo>
                    <a:pt x="355616" y="25499"/>
                  </a:lnTo>
                  <a:lnTo>
                    <a:pt x="357075" y="30509"/>
                  </a:lnTo>
                  <a:lnTo>
                    <a:pt x="357075" y="73967"/>
                  </a:lnTo>
                  <a:close/>
                </a:path>
                <a:path w="487044" h="75564">
                  <a:moveTo>
                    <a:pt x="464108" y="75009"/>
                  </a:moveTo>
                  <a:lnTo>
                    <a:pt x="455674" y="75009"/>
                  </a:lnTo>
                  <a:lnTo>
                    <a:pt x="452152" y="74265"/>
                  </a:lnTo>
                  <a:lnTo>
                    <a:pt x="433658" y="44053"/>
                  </a:lnTo>
                  <a:lnTo>
                    <a:pt x="433744" y="31055"/>
                  </a:lnTo>
                  <a:lnTo>
                    <a:pt x="456269" y="0"/>
                  </a:lnTo>
                  <a:lnTo>
                    <a:pt x="464604" y="0"/>
                  </a:lnTo>
                  <a:lnTo>
                    <a:pt x="468126" y="744"/>
                  </a:lnTo>
                  <a:lnTo>
                    <a:pt x="471301" y="2232"/>
                  </a:lnTo>
                  <a:lnTo>
                    <a:pt x="474575" y="3720"/>
                  </a:lnTo>
                  <a:lnTo>
                    <a:pt x="477353" y="6002"/>
                  </a:lnTo>
                  <a:lnTo>
                    <a:pt x="479083" y="8334"/>
                  </a:lnTo>
                  <a:lnTo>
                    <a:pt x="457658" y="8334"/>
                  </a:lnTo>
                  <a:lnTo>
                    <a:pt x="455376" y="8979"/>
                  </a:lnTo>
                  <a:lnTo>
                    <a:pt x="453293" y="10269"/>
                  </a:lnTo>
                  <a:lnTo>
                    <a:pt x="451209" y="11459"/>
                  </a:lnTo>
                  <a:lnTo>
                    <a:pt x="449423" y="13295"/>
                  </a:lnTo>
                  <a:lnTo>
                    <a:pt x="443517" y="31948"/>
                  </a:lnTo>
                  <a:lnTo>
                    <a:pt x="443587" y="43061"/>
                  </a:lnTo>
                  <a:lnTo>
                    <a:pt x="443768" y="44053"/>
                  </a:lnTo>
                  <a:lnTo>
                    <a:pt x="458075" y="44053"/>
                  </a:lnTo>
                  <a:lnTo>
                    <a:pt x="445554" y="53429"/>
                  </a:lnTo>
                  <a:lnTo>
                    <a:pt x="458154" y="66675"/>
                  </a:lnTo>
                  <a:lnTo>
                    <a:pt x="478481" y="66675"/>
                  </a:lnTo>
                  <a:lnTo>
                    <a:pt x="477651" y="67865"/>
                  </a:lnTo>
                  <a:lnTo>
                    <a:pt x="474823" y="70445"/>
                  </a:lnTo>
                  <a:lnTo>
                    <a:pt x="471450" y="72330"/>
                  </a:lnTo>
                  <a:lnTo>
                    <a:pt x="468076" y="74116"/>
                  </a:lnTo>
                  <a:lnTo>
                    <a:pt x="464108" y="75009"/>
                  </a:lnTo>
                  <a:close/>
                </a:path>
                <a:path w="487044" h="75564">
                  <a:moveTo>
                    <a:pt x="458075" y="44053"/>
                  </a:moveTo>
                  <a:lnTo>
                    <a:pt x="443768" y="44053"/>
                  </a:lnTo>
                  <a:lnTo>
                    <a:pt x="474575" y="21133"/>
                  </a:lnTo>
                  <a:lnTo>
                    <a:pt x="473980" y="19248"/>
                  </a:lnTo>
                  <a:lnTo>
                    <a:pt x="473236" y="17561"/>
                  </a:lnTo>
                  <a:lnTo>
                    <a:pt x="472343" y="16073"/>
                  </a:lnTo>
                  <a:lnTo>
                    <a:pt x="471549" y="14486"/>
                  </a:lnTo>
                  <a:lnTo>
                    <a:pt x="470557" y="13146"/>
                  </a:lnTo>
                  <a:lnTo>
                    <a:pt x="469366" y="12055"/>
                  </a:lnTo>
                  <a:lnTo>
                    <a:pt x="468176" y="10864"/>
                  </a:lnTo>
                  <a:lnTo>
                    <a:pt x="466786" y="9971"/>
                  </a:lnTo>
                  <a:lnTo>
                    <a:pt x="465199" y="9376"/>
                  </a:lnTo>
                  <a:lnTo>
                    <a:pt x="463711" y="8681"/>
                  </a:lnTo>
                  <a:lnTo>
                    <a:pt x="462024" y="8334"/>
                  </a:lnTo>
                  <a:lnTo>
                    <a:pt x="479083" y="8334"/>
                  </a:lnTo>
                  <a:lnTo>
                    <a:pt x="481917" y="12154"/>
                  </a:lnTo>
                  <a:lnTo>
                    <a:pt x="483654" y="16073"/>
                  </a:lnTo>
                  <a:lnTo>
                    <a:pt x="486035" y="25499"/>
                  </a:lnTo>
                  <a:lnTo>
                    <a:pt x="486556" y="30360"/>
                  </a:lnTo>
                  <a:lnTo>
                    <a:pt x="476361" y="30360"/>
                  </a:lnTo>
                  <a:lnTo>
                    <a:pt x="458075" y="44053"/>
                  </a:lnTo>
                  <a:close/>
                </a:path>
                <a:path w="487044" h="75564">
                  <a:moveTo>
                    <a:pt x="478481" y="66675"/>
                  </a:moveTo>
                  <a:lnTo>
                    <a:pt x="462719" y="66675"/>
                  </a:lnTo>
                  <a:lnTo>
                    <a:pt x="465001" y="66079"/>
                  </a:lnTo>
                  <a:lnTo>
                    <a:pt x="466985" y="64889"/>
                  </a:lnTo>
                  <a:lnTo>
                    <a:pt x="475617" y="50303"/>
                  </a:lnTo>
                  <a:lnTo>
                    <a:pt x="476411" y="46731"/>
                  </a:lnTo>
                  <a:lnTo>
                    <a:pt x="476666" y="44053"/>
                  </a:lnTo>
                  <a:lnTo>
                    <a:pt x="476758" y="35371"/>
                  </a:lnTo>
                  <a:lnTo>
                    <a:pt x="476361" y="30360"/>
                  </a:lnTo>
                  <a:lnTo>
                    <a:pt x="486556" y="30360"/>
                  </a:lnTo>
                  <a:lnTo>
                    <a:pt x="486524" y="44053"/>
                  </a:lnTo>
                  <a:lnTo>
                    <a:pt x="486085" y="48170"/>
                  </a:lnTo>
                  <a:lnTo>
                    <a:pt x="483902" y="57398"/>
                  </a:lnTo>
                  <a:lnTo>
                    <a:pt x="482215" y="61317"/>
                  </a:lnTo>
                  <a:lnTo>
                    <a:pt x="478481" y="666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73625" y="4696069"/>
            <a:ext cx="440055" cy="133985"/>
            <a:chOff x="473625" y="4696069"/>
            <a:chExt cx="440055" cy="133985"/>
          </a:xfrm>
        </p:grpSpPr>
        <p:sp>
          <p:nvSpPr>
            <p:cNvPr id="23" name="object 23"/>
            <p:cNvSpPr/>
            <p:nvPr/>
          </p:nvSpPr>
          <p:spPr>
            <a:xfrm>
              <a:off x="473625" y="4696069"/>
              <a:ext cx="440055" cy="133985"/>
            </a:xfrm>
            <a:custGeom>
              <a:avLst/>
              <a:gdLst/>
              <a:ahLst/>
              <a:cxnLst/>
              <a:rect l="l" t="t" r="r" b="b"/>
              <a:pathLst>
                <a:path w="440055" h="133985">
                  <a:moveTo>
                    <a:pt x="439898" y="133796"/>
                  </a:moveTo>
                  <a:lnTo>
                    <a:pt x="0" y="133796"/>
                  </a:lnTo>
                  <a:lnTo>
                    <a:pt x="0" y="0"/>
                  </a:lnTo>
                  <a:lnTo>
                    <a:pt x="439898" y="0"/>
                  </a:lnTo>
                  <a:lnTo>
                    <a:pt x="439898" y="13379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44" y="4702023"/>
              <a:ext cx="172715" cy="7992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73625" y="4924669"/>
            <a:ext cx="188595" cy="133985"/>
            <a:chOff x="473625" y="4924669"/>
            <a:chExt cx="188595" cy="133985"/>
          </a:xfrm>
        </p:grpSpPr>
        <p:sp>
          <p:nvSpPr>
            <p:cNvPr id="26" name="object 26"/>
            <p:cNvSpPr/>
            <p:nvPr/>
          </p:nvSpPr>
          <p:spPr>
            <a:xfrm>
              <a:off x="473625" y="4924669"/>
              <a:ext cx="188595" cy="133985"/>
            </a:xfrm>
            <a:custGeom>
              <a:avLst/>
              <a:gdLst/>
              <a:ahLst/>
              <a:cxnLst/>
              <a:rect l="l" t="t" r="r" b="b"/>
              <a:pathLst>
                <a:path w="188595" h="133985">
                  <a:moveTo>
                    <a:pt x="188528" y="133796"/>
                  </a:moveTo>
                  <a:lnTo>
                    <a:pt x="0" y="133796"/>
                  </a:lnTo>
                  <a:lnTo>
                    <a:pt x="0" y="0"/>
                  </a:lnTo>
                  <a:lnTo>
                    <a:pt x="188528" y="0"/>
                  </a:lnTo>
                  <a:lnTo>
                    <a:pt x="188528" y="13379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0173" y="4930623"/>
              <a:ext cx="172720" cy="80010"/>
            </a:xfrm>
            <a:custGeom>
              <a:avLst/>
              <a:gdLst/>
              <a:ahLst/>
              <a:cxnLst/>
              <a:rect l="l" t="t" r="r" b="b"/>
              <a:pathLst>
                <a:path w="172720" h="80010">
                  <a:moveTo>
                    <a:pt x="30956" y="79920"/>
                  </a:moveTo>
                  <a:lnTo>
                    <a:pt x="22621" y="79920"/>
                  </a:lnTo>
                  <a:lnTo>
                    <a:pt x="18504" y="79275"/>
                  </a:lnTo>
                  <a:lnTo>
                    <a:pt x="0" y="55463"/>
                  </a:lnTo>
                  <a:lnTo>
                    <a:pt x="88" y="46434"/>
                  </a:lnTo>
                  <a:lnTo>
                    <a:pt x="14585" y="24258"/>
                  </a:lnTo>
                  <a:lnTo>
                    <a:pt x="17760" y="22671"/>
                  </a:lnTo>
                  <a:lnTo>
                    <a:pt x="21381" y="21877"/>
                  </a:lnTo>
                  <a:lnTo>
                    <a:pt x="29319" y="21877"/>
                  </a:lnTo>
                  <a:lnTo>
                    <a:pt x="32742" y="22472"/>
                  </a:lnTo>
                  <a:lnTo>
                    <a:pt x="35718" y="23663"/>
                  </a:lnTo>
                  <a:lnTo>
                    <a:pt x="38794" y="24854"/>
                  </a:lnTo>
                  <a:lnTo>
                    <a:pt x="41374" y="26590"/>
                  </a:lnTo>
                  <a:lnTo>
                    <a:pt x="44137" y="29616"/>
                  </a:lnTo>
                  <a:lnTo>
                    <a:pt x="22919" y="29616"/>
                  </a:lnTo>
                  <a:lnTo>
                    <a:pt x="20984" y="30013"/>
                  </a:lnTo>
                  <a:lnTo>
                    <a:pt x="10120" y="46434"/>
                  </a:lnTo>
                  <a:lnTo>
                    <a:pt x="49708" y="46434"/>
                  </a:lnTo>
                  <a:lnTo>
                    <a:pt x="49658" y="50452"/>
                  </a:lnTo>
                  <a:lnTo>
                    <a:pt x="49559" y="54024"/>
                  </a:lnTo>
                  <a:lnTo>
                    <a:pt x="10120" y="54024"/>
                  </a:lnTo>
                  <a:lnTo>
                    <a:pt x="10120" y="59680"/>
                  </a:lnTo>
                  <a:lnTo>
                    <a:pt x="11707" y="64045"/>
                  </a:lnTo>
                  <a:lnTo>
                    <a:pt x="14882" y="67121"/>
                  </a:lnTo>
                  <a:lnTo>
                    <a:pt x="18157" y="70197"/>
                  </a:lnTo>
                  <a:lnTo>
                    <a:pt x="22770" y="71735"/>
                  </a:lnTo>
                  <a:lnTo>
                    <a:pt x="46732" y="71735"/>
                  </a:lnTo>
                  <a:lnTo>
                    <a:pt x="46732" y="77390"/>
                  </a:lnTo>
                  <a:lnTo>
                    <a:pt x="44053" y="78085"/>
                  </a:lnTo>
                  <a:lnTo>
                    <a:pt x="41026" y="78680"/>
                  </a:lnTo>
                  <a:lnTo>
                    <a:pt x="34379" y="79672"/>
                  </a:lnTo>
                  <a:lnTo>
                    <a:pt x="30956" y="79920"/>
                  </a:lnTo>
                  <a:close/>
                </a:path>
                <a:path w="172720" h="80010">
                  <a:moveTo>
                    <a:pt x="49708" y="46434"/>
                  </a:moveTo>
                  <a:lnTo>
                    <a:pt x="39588" y="46434"/>
                  </a:lnTo>
                  <a:lnTo>
                    <a:pt x="39621" y="43358"/>
                  </a:lnTo>
                  <a:lnTo>
                    <a:pt x="39424" y="41671"/>
                  </a:lnTo>
                  <a:lnTo>
                    <a:pt x="38844" y="39736"/>
                  </a:lnTo>
                  <a:lnTo>
                    <a:pt x="38248" y="37653"/>
                  </a:lnTo>
                  <a:lnTo>
                    <a:pt x="37306" y="35867"/>
                  </a:lnTo>
                  <a:lnTo>
                    <a:pt x="35897" y="34230"/>
                  </a:lnTo>
                  <a:lnTo>
                    <a:pt x="34825" y="32890"/>
                  </a:lnTo>
                  <a:lnTo>
                    <a:pt x="33287" y="31750"/>
                  </a:lnTo>
                  <a:lnTo>
                    <a:pt x="31402" y="30956"/>
                  </a:lnTo>
                  <a:lnTo>
                    <a:pt x="29616" y="30063"/>
                  </a:lnTo>
                  <a:lnTo>
                    <a:pt x="27483" y="29616"/>
                  </a:lnTo>
                  <a:lnTo>
                    <a:pt x="44137" y="29616"/>
                  </a:lnTo>
                  <a:lnTo>
                    <a:pt x="45541" y="31154"/>
                  </a:lnTo>
                  <a:lnTo>
                    <a:pt x="47079" y="33932"/>
                  </a:lnTo>
                  <a:lnTo>
                    <a:pt x="48224" y="37653"/>
                  </a:lnTo>
                  <a:lnTo>
                    <a:pt x="49162" y="40382"/>
                  </a:lnTo>
                  <a:lnTo>
                    <a:pt x="49617" y="43358"/>
                  </a:lnTo>
                  <a:lnTo>
                    <a:pt x="49708" y="46434"/>
                  </a:lnTo>
                  <a:close/>
                </a:path>
                <a:path w="172720" h="80010">
                  <a:moveTo>
                    <a:pt x="46732" y="71735"/>
                  </a:moveTo>
                  <a:lnTo>
                    <a:pt x="30410" y="71735"/>
                  </a:lnTo>
                  <a:lnTo>
                    <a:pt x="32047" y="71685"/>
                  </a:lnTo>
                  <a:lnTo>
                    <a:pt x="35321" y="71487"/>
                  </a:lnTo>
                  <a:lnTo>
                    <a:pt x="36909" y="71338"/>
                  </a:lnTo>
                  <a:lnTo>
                    <a:pt x="38397" y="71139"/>
                  </a:lnTo>
                  <a:lnTo>
                    <a:pt x="39985" y="70842"/>
                  </a:lnTo>
                  <a:lnTo>
                    <a:pt x="41473" y="70594"/>
                  </a:lnTo>
                  <a:lnTo>
                    <a:pt x="42862" y="70395"/>
                  </a:lnTo>
                  <a:lnTo>
                    <a:pt x="44251" y="70097"/>
                  </a:lnTo>
                  <a:lnTo>
                    <a:pt x="45541" y="69750"/>
                  </a:lnTo>
                  <a:lnTo>
                    <a:pt x="46732" y="69354"/>
                  </a:lnTo>
                  <a:lnTo>
                    <a:pt x="46732" y="71735"/>
                  </a:lnTo>
                  <a:close/>
                </a:path>
                <a:path w="172720" h="80010">
                  <a:moveTo>
                    <a:pt x="84753" y="31849"/>
                  </a:moveTo>
                  <a:lnTo>
                    <a:pt x="74302" y="31849"/>
                  </a:lnTo>
                  <a:lnTo>
                    <a:pt x="75889" y="29964"/>
                  </a:lnTo>
                  <a:lnTo>
                    <a:pt x="91070" y="21877"/>
                  </a:lnTo>
                  <a:lnTo>
                    <a:pt x="98511" y="21877"/>
                  </a:lnTo>
                  <a:lnTo>
                    <a:pt x="102877" y="23564"/>
                  </a:lnTo>
                  <a:lnTo>
                    <a:pt x="108742" y="30211"/>
                  </a:lnTo>
                  <a:lnTo>
                    <a:pt x="89631" y="30211"/>
                  </a:lnTo>
                  <a:lnTo>
                    <a:pt x="88441" y="30410"/>
                  </a:lnTo>
                  <a:lnTo>
                    <a:pt x="87250" y="30807"/>
                  </a:lnTo>
                  <a:lnTo>
                    <a:pt x="86159" y="31105"/>
                  </a:lnTo>
                  <a:lnTo>
                    <a:pt x="84968" y="31700"/>
                  </a:lnTo>
                  <a:lnTo>
                    <a:pt x="84753" y="31849"/>
                  </a:lnTo>
                  <a:close/>
                </a:path>
                <a:path w="172720" h="80010">
                  <a:moveTo>
                    <a:pt x="74897" y="78879"/>
                  </a:moveTo>
                  <a:lnTo>
                    <a:pt x="65223" y="78879"/>
                  </a:lnTo>
                  <a:lnTo>
                    <a:pt x="65223" y="22770"/>
                  </a:lnTo>
                  <a:lnTo>
                    <a:pt x="73855" y="22770"/>
                  </a:lnTo>
                  <a:lnTo>
                    <a:pt x="74302" y="31849"/>
                  </a:lnTo>
                  <a:lnTo>
                    <a:pt x="84753" y="31849"/>
                  </a:lnTo>
                  <a:lnTo>
                    <a:pt x="74897" y="41671"/>
                  </a:lnTo>
                  <a:lnTo>
                    <a:pt x="74897" y="78879"/>
                  </a:lnTo>
                  <a:close/>
                </a:path>
                <a:path w="172720" h="80010">
                  <a:moveTo>
                    <a:pt x="110318" y="78879"/>
                  </a:moveTo>
                  <a:lnTo>
                    <a:pt x="100496" y="78879"/>
                  </a:lnTo>
                  <a:lnTo>
                    <a:pt x="100496" y="38695"/>
                  </a:lnTo>
                  <a:lnTo>
                    <a:pt x="99652" y="35421"/>
                  </a:lnTo>
                  <a:lnTo>
                    <a:pt x="97966" y="33337"/>
                  </a:lnTo>
                  <a:lnTo>
                    <a:pt x="96378" y="31254"/>
                  </a:lnTo>
                  <a:lnTo>
                    <a:pt x="93997" y="30211"/>
                  </a:lnTo>
                  <a:lnTo>
                    <a:pt x="108742" y="30211"/>
                  </a:lnTo>
                  <a:lnTo>
                    <a:pt x="108859" y="30410"/>
                  </a:lnTo>
                  <a:lnTo>
                    <a:pt x="110318" y="35421"/>
                  </a:lnTo>
                  <a:lnTo>
                    <a:pt x="110318" y="78879"/>
                  </a:lnTo>
                  <a:close/>
                </a:path>
                <a:path w="172720" h="80010">
                  <a:moveTo>
                    <a:pt x="172715" y="23514"/>
                  </a:moveTo>
                  <a:lnTo>
                    <a:pt x="163041" y="23514"/>
                  </a:lnTo>
                  <a:lnTo>
                    <a:pt x="163041" y="0"/>
                  </a:lnTo>
                  <a:lnTo>
                    <a:pt x="172715" y="0"/>
                  </a:lnTo>
                  <a:lnTo>
                    <a:pt x="172715" y="23514"/>
                  </a:lnTo>
                  <a:close/>
                </a:path>
                <a:path w="172720" h="80010">
                  <a:moveTo>
                    <a:pt x="148356" y="79920"/>
                  </a:moveTo>
                  <a:lnTo>
                    <a:pt x="141411" y="79920"/>
                  </a:lnTo>
                  <a:lnTo>
                    <a:pt x="138583" y="79275"/>
                  </a:lnTo>
                  <a:lnTo>
                    <a:pt x="125238" y="56257"/>
                  </a:lnTo>
                  <a:lnTo>
                    <a:pt x="125238" y="47327"/>
                  </a:lnTo>
                  <a:lnTo>
                    <a:pt x="125883" y="43110"/>
                  </a:lnTo>
                  <a:lnTo>
                    <a:pt x="127173" y="39439"/>
                  </a:lnTo>
                  <a:lnTo>
                    <a:pt x="128463" y="35669"/>
                  </a:lnTo>
                  <a:lnTo>
                    <a:pt x="130299" y="32543"/>
                  </a:lnTo>
                  <a:lnTo>
                    <a:pt x="135160" y="27483"/>
                  </a:lnTo>
                  <a:lnTo>
                    <a:pt x="138038" y="25548"/>
                  </a:lnTo>
                  <a:lnTo>
                    <a:pt x="141312" y="24258"/>
                  </a:lnTo>
                  <a:lnTo>
                    <a:pt x="144685" y="22869"/>
                  </a:lnTo>
                  <a:lnTo>
                    <a:pt x="148456" y="22175"/>
                  </a:lnTo>
                  <a:lnTo>
                    <a:pt x="154409" y="22175"/>
                  </a:lnTo>
                  <a:lnTo>
                    <a:pt x="156145" y="22274"/>
                  </a:lnTo>
                  <a:lnTo>
                    <a:pt x="159618" y="22671"/>
                  </a:lnTo>
                  <a:lnTo>
                    <a:pt x="161354" y="23018"/>
                  </a:lnTo>
                  <a:lnTo>
                    <a:pt x="163041" y="23514"/>
                  </a:lnTo>
                  <a:lnTo>
                    <a:pt x="172715" y="23514"/>
                  </a:lnTo>
                  <a:lnTo>
                    <a:pt x="172715" y="30211"/>
                  </a:lnTo>
                  <a:lnTo>
                    <a:pt x="146670" y="30211"/>
                  </a:lnTo>
                  <a:lnTo>
                    <a:pt x="142502" y="31948"/>
                  </a:lnTo>
                  <a:lnTo>
                    <a:pt x="136649" y="38794"/>
                  </a:lnTo>
                  <a:lnTo>
                    <a:pt x="135210" y="44102"/>
                  </a:lnTo>
                  <a:lnTo>
                    <a:pt x="135268" y="58489"/>
                  </a:lnTo>
                  <a:lnTo>
                    <a:pt x="136202" y="63301"/>
                  </a:lnTo>
                  <a:lnTo>
                    <a:pt x="138186" y="66675"/>
                  </a:lnTo>
                  <a:lnTo>
                    <a:pt x="140171" y="69949"/>
                  </a:lnTo>
                  <a:lnTo>
                    <a:pt x="142999" y="71586"/>
                  </a:lnTo>
                  <a:lnTo>
                    <a:pt x="161434" y="71586"/>
                  </a:lnTo>
                  <a:lnTo>
                    <a:pt x="161007" y="72181"/>
                  </a:lnTo>
                  <a:lnTo>
                    <a:pt x="158030" y="75108"/>
                  </a:lnTo>
                  <a:lnTo>
                    <a:pt x="154855" y="77093"/>
                  </a:lnTo>
                  <a:lnTo>
                    <a:pt x="151779" y="78978"/>
                  </a:lnTo>
                  <a:lnTo>
                    <a:pt x="148356" y="79920"/>
                  </a:lnTo>
                  <a:close/>
                </a:path>
                <a:path w="172720" h="80010">
                  <a:moveTo>
                    <a:pt x="161434" y="71586"/>
                  </a:moveTo>
                  <a:lnTo>
                    <a:pt x="149051" y="71586"/>
                  </a:lnTo>
                  <a:lnTo>
                    <a:pt x="151581" y="70494"/>
                  </a:lnTo>
                  <a:lnTo>
                    <a:pt x="154260" y="68311"/>
                  </a:lnTo>
                  <a:lnTo>
                    <a:pt x="157038" y="66129"/>
                  </a:lnTo>
                  <a:lnTo>
                    <a:pt x="159965" y="62855"/>
                  </a:lnTo>
                  <a:lnTo>
                    <a:pt x="163041" y="58489"/>
                  </a:lnTo>
                  <a:lnTo>
                    <a:pt x="163041" y="32444"/>
                  </a:lnTo>
                  <a:lnTo>
                    <a:pt x="161453" y="31750"/>
                  </a:lnTo>
                  <a:lnTo>
                    <a:pt x="159667" y="31204"/>
                  </a:lnTo>
                  <a:lnTo>
                    <a:pt x="155798" y="30410"/>
                  </a:lnTo>
                  <a:lnTo>
                    <a:pt x="153913" y="30211"/>
                  </a:lnTo>
                  <a:lnTo>
                    <a:pt x="172715" y="30211"/>
                  </a:lnTo>
                  <a:lnTo>
                    <a:pt x="172715" y="68311"/>
                  </a:lnTo>
                  <a:lnTo>
                    <a:pt x="163785" y="68311"/>
                  </a:lnTo>
                  <a:lnTo>
                    <a:pt x="161434" y="71586"/>
                  </a:lnTo>
                  <a:close/>
                </a:path>
                <a:path w="172720" h="80010">
                  <a:moveTo>
                    <a:pt x="172715" y="78879"/>
                  </a:moveTo>
                  <a:lnTo>
                    <a:pt x="164083" y="78879"/>
                  </a:lnTo>
                  <a:lnTo>
                    <a:pt x="163785" y="68311"/>
                  </a:lnTo>
                  <a:lnTo>
                    <a:pt x="172715" y="68311"/>
                  </a:lnTo>
                  <a:lnTo>
                    <a:pt x="172715" y="7887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8602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Exercise:</a:t>
            </a:r>
            <a:r>
              <a:rPr sz="3000" spc="10" dirty="0"/>
              <a:t> </a:t>
            </a:r>
            <a:r>
              <a:rPr sz="3000" spc="120" dirty="0"/>
              <a:t>tls</a:t>
            </a:r>
            <a:r>
              <a:rPr sz="3000" spc="10" dirty="0"/>
              <a:t> </a:t>
            </a:r>
            <a:r>
              <a:rPr sz="3000" spc="100" dirty="0"/>
              <a:t>lua</a:t>
            </a:r>
            <a:r>
              <a:rPr sz="3000" spc="5" dirty="0"/>
              <a:t> </a:t>
            </a:r>
            <a:r>
              <a:rPr sz="3000" spc="120" dirty="0"/>
              <a:t>script</a:t>
            </a:r>
            <a:r>
              <a:rPr sz="3000" spc="10" dirty="0"/>
              <a:t> </a:t>
            </a:r>
            <a:r>
              <a:rPr sz="3000" spc="-125" dirty="0"/>
              <a:t>(1/2)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4530725" cy="24212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Download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ruleset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laptop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u="heavy" spc="-25" dirty="0">
                <a:solidFill>
                  <a:srgbClr val="8BC34A"/>
                </a:solidFill>
                <a:uFill>
                  <a:solidFill>
                    <a:srgbClr val="8BC34A"/>
                  </a:solidFill>
                </a:uFill>
                <a:latin typeface="Roboto"/>
                <a:cs typeface="Roboto"/>
                <a:hlinkClick r:id="rId2"/>
              </a:rPr>
              <a:t>http://home.regit.org/~regit/tls-self-signed.tgz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Connect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u="heavy" spc="-15" dirty="0">
                <a:solidFill>
                  <a:srgbClr val="8BC34A"/>
                </a:solidFill>
                <a:uFill>
                  <a:solidFill>
                    <a:srgbClr val="8BC34A"/>
                  </a:solidFill>
                </a:uFill>
                <a:latin typeface="Roboto"/>
                <a:cs typeface="Roboto"/>
              </a:rPr>
              <a:t>http://localhost:8000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Click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“Sources”,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then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“add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source”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Select Archive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+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Upload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Click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“Suricata,”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then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“ruleset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actions”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Select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“build”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”push”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913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Exercise:</a:t>
            </a:r>
            <a:r>
              <a:rPr sz="3000" spc="10" dirty="0"/>
              <a:t> </a:t>
            </a:r>
            <a:r>
              <a:rPr sz="3000" spc="120" dirty="0"/>
              <a:t>tls</a:t>
            </a:r>
            <a:r>
              <a:rPr sz="3000" spc="15" dirty="0"/>
              <a:t> </a:t>
            </a:r>
            <a:r>
              <a:rPr sz="3000" spc="100" dirty="0"/>
              <a:t>lua</a:t>
            </a:r>
            <a:r>
              <a:rPr sz="3000" spc="5" dirty="0"/>
              <a:t> </a:t>
            </a:r>
            <a:r>
              <a:rPr sz="3000" spc="120" dirty="0"/>
              <a:t>script</a:t>
            </a:r>
            <a:r>
              <a:rPr sz="3000" spc="15" dirty="0"/>
              <a:t> </a:t>
            </a:r>
            <a:r>
              <a:rPr sz="3000" spc="-120" dirty="0"/>
              <a:t>(2/2)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6037580" cy="26098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Activate 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tls-store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yaml: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sudo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vi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flocon/config/suricata/suricata.yaml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Switch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enabled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to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yes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Roboto"/>
                <a:cs typeface="Roboto"/>
              </a:rPr>
              <a:t>tls-store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Restart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docker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restart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flocon_suricata_1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Replay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flocon-tls.pcap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Refresh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page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scirius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see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alerts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Check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that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certificate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are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created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openssl</a:t>
            </a:r>
            <a:r>
              <a:rPr sz="1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x509</a:t>
            </a:r>
            <a:r>
              <a:rPr sz="1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Roboto"/>
                <a:cs typeface="Roboto"/>
              </a:rPr>
              <a:t>-in</a:t>
            </a:r>
            <a:r>
              <a:rPr sz="1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flocon/suricata/1452462998.778376-1.pem</a:t>
            </a:r>
            <a:r>
              <a:rPr sz="1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Roboto"/>
                <a:cs typeface="Roboto"/>
              </a:rPr>
              <a:t>-text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39415" marR="5080" indent="-2907665">
              <a:lnSpc>
                <a:spcPct val="100299"/>
              </a:lnSpc>
              <a:spcBef>
                <a:spcPts val="80"/>
              </a:spcBef>
            </a:pPr>
            <a:r>
              <a:rPr spc="180" dirty="0"/>
              <a:t>Suricata</a:t>
            </a:r>
            <a:r>
              <a:rPr spc="5" dirty="0"/>
              <a:t> </a:t>
            </a:r>
            <a:r>
              <a:rPr spc="290" dirty="0"/>
              <a:t>as</a:t>
            </a:r>
            <a:r>
              <a:rPr spc="15" dirty="0"/>
              <a:t> </a:t>
            </a:r>
            <a:r>
              <a:rPr spc="225" dirty="0"/>
              <a:t>a</a:t>
            </a:r>
            <a:r>
              <a:rPr spc="10" dirty="0"/>
              <a:t> </a:t>
            </a:r>
            <a:r>
              <a:rPr spc="260" dirty="0"/>
              <a:t>passive</a:t>
            </a:r>
            <a:r>
              <a:rPr spc="15" dirty="0"/>
              <a:t> </a:t>
            </a:r>
            <a:r>
              <a:rPr spc="-35" dirty="0"/>
              <a:t>DNS </a:t>
            </a:r>
            <a:r>
              <a:rPr spc="-1145" dirty="0"/>
              <a:t> </a:t>
            </a:r>
            <a:r>
              <a:rPr spc="120" dirty="0"/>
              <a:t>probe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033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-20" dirty="0"/>
              <a:t> </a:t>
            </a:r>
            <a:r>
              <a:rPr sz="3000" spc="-25" dirty="0"/>
              <a:t>DNS</a:t>
            </a:r>
            <a:r>
              <a:rPr sz="3000" spc="-20" dirty="0"/>
              <a:t> </a:t>
            </a:r>
            <a:r>
              <a:rPr sz="3000" spc="135" dirty="0"/>
              <a:t>tracking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6728459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does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stateful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DNS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tracking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UDP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TCP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Stateful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sense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requests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responses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matched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957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-15" dirty="0"/>
              <a:t> </a:t>
            </a:r>
            <a:r>
              <a:rPr sz="3000" spc="-25" dirty="0"/>
              <a:t>DNS</a:t>
            </a:r>
            <a:r>
              <a:rPr sz="3000" spc="-10" dirty="0"/>
              <a:t> </a:t>
            </a:r>
            <a:r>
              <a:rPr sz="3000" spc="105" dirty="0"/>
              <a:t>Logging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3969385" cy="26574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log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DNS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transactions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EVE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file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syslog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redis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unix</a:t>
            </a:r>
            <a:r>
              <a:rPr sz="1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socket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lua</a:t>
            </a:r>
            <a:r>
              <a:rPr sz="14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script(s)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log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various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record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types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Roboto"/>
                <a:cs typeface="Roboto"/>
              </a:rPr>
              <a:t>AAAA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MX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PTR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TXT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879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Exercise:</a:t>
            </a:r>
            <a:r>
              <a:rPr sz="3000" spc="-40" dirty="0"/>
              <a:t> </a:t>
            </a:r>
            <a:r>
              <a:rPr sz="3000" spc="-55" dirty="0"/>
              <a:t>NXDOMAIN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7411084" cy="24625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Lets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try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look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into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NXDOMAIN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responses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tcpreplay</a:t>
            </a:r>
            <a:r>
              <a:rPr sz="18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Roboto"/>
                <a:cs typeface="Roboto"/>
              </a:rPr>
              <a:t>-M1</a:t>
            </a:r>
            <a:r>
              <a:rPr sz="18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Roboto"/>
                <a:cs typeface="Roboto"/>
              </a:rPr>
              <a:t>-i</a:t>
            </a:r>
            <a:r>
              <a:rPr sz="18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eth0</a:t>
            </a:r>
            <a:r>
              <a:rPr sz="18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pcaps/2015-02-15-traffic-analysis-exercise.pcap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Kibana: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Discover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tab,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search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“event_type:dns”,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then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save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search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“DNS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events”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Visualize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tab,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select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Pie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Chart.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Saved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Search.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Select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“DNS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events”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Buckets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(left)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select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split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slices,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Aggregation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“terms”,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select</a:t>
            </a:r>
            <a:r>
              <a:rPr sz="14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field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“dns.rcode.raw”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Save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as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“DNS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Error”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Dashboard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tab: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“Add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Visualization”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select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“DNS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Error”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Dashboard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tab: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“Add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Visualization”,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“Searches”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tab,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then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“DNS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Events”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419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Exercise:</a:t>
            </a:r>
            <a:r>
              <a:rPr sz="3000" spc="10" dirty="0"/>
              <a:t> </a:t>
            </a:r>
            <a:r>
              <a:rPr sz="3000" spc="-25" dirty="0"/>
              <a:t>DNS</a:t>
            </a:r>
            <a:r>
              <a:rPr sz="3000" spc="10" dirty="0"/>
              <a:t> </a:t>
            </a:r>
            <a:r>
              <a:rPr sz="3000" spc="150" dirty="0"/>
              <a:t>types</a:t>
            </a:r>
            <a:r>
              <a:rPr sz="3000" spc="10" dirty="0"/>
              <a:t> </a:t>
            </a:r>
            <a:r>
              <a:rPr sz="3000" spc="120" dirty="0"/>
              <a:t>pie</a:t>
            </a:r>
            <a:r>
              <a:rPr sz="3000" spc="10" dirty="0"/>
              <a:t> </a:t>
            </a:r>
            <a:r>
              <a:rPr sz="3000" spc="114" dirty="0"/>
              <a:t>graph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549592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Create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pie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diagram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top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10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DNS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types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Hint: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use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dns.rrtype.raw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581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/>
              <a:t>Exercise</a:t>
            </a:r>
            <a:r>
              <a:rPr sz="3000" spc="60" dirty="0"/>
              <a:t>:</a:t>
            </a:r>
            <a:r>
              <a:rPr sz="3000" spc="15" dirty="0"/>
              <a:t> </a:t>
            </a:r>
            <a:r>
              <a:rPr sz="3000" spc="165" dirty="0"/>
              <a:t>sho</a:t>
            </a:r>
            <a:r>
              <a:rPr sz="3000" spc="240" dirty="0"/>
              <a:t>w</a:t>
            </a:r>
            <a:r>
              <a:rPr sz="3000" spc="15" dirty="0"/>
              <a:t> </a:t>
            </a:r>
            <a:r>
              <a:rPr sz="3000" spc="-25" dirty="0"/>
              <a:t>DN</a:t>
            </a:r>
            <a:r>
              <a:rPr sz="3000" spc="-15" dirty="0"/>
              <a:t>S</a:t>
            </a:r>
            <a:r>
              <a:rPr sz="3000" spc="15" dirty="0"/>
              <a:t> </a:t>
            </a:r>
            <a:r>
              <a:rPr sz="3000" spc="180" dirty="0"/>
              <a:t>name</a:t>
            </a:r>
            <a:r>
              <a:rPr sz="3000" spc="130" dirty="0"/>
              <a:t>s</a:t>
            </a:r>
            <a:r>
              <a:rPr sz="3000" spc="15" dirty="0"/>
              <a:t> </a:t>
            </a:r>
            <a:r>
              <a:rPr sz="3000" spc="140" dirty="0"/>
              <a:t>wit</a:t>
            </a:r>
            <a:r>
              <a:rPr sz="3000" spc="185" dirty="0"/>
              <a:t>h</a:t>
            </a:r>
            <a:r>
              <a:rPr sz="3000" spc="15" dirty="0"/>
              <a:t> </a:t>
            </a:r>
            <a:r>
              <a:rPr sz="3000" spc="-15" dirty="0"/>
              <a:t>TT</a:t>
            </a:r>
            <a:r>
              <a:rPr sz="3000" spc="-5" dirty="0"/>
              <a:t>L</a:t>
            </a:r>
            <a:r>
              <a:rPr sz="3000" spc="10" dirty="0"/>
              <a:t> </a:t>
            </a:r>
            <a:r>
              <a:rPr sz="3000" spc="-440" dirty="0"/>
              <a:t>&lt;</a:t>
            </a:r>
            <a:r>
              <a:rPr sz="3000" spc="15" dirty="0"/>
              <a:t> </a:t>
            </a:r>
            <a:r>
              <a:rPr sz="3000" spc="-110" dirty="0"/>
              <a:t>100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3770629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Create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visualization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Kibana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Hint: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search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“dns.ttl:[0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99]”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7031" y="1816216"/>
            <a:ext cx="6913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Suricata</a:t>
            </a:r>
            <a:r>
              <a:rPr spc="5" dirty="0"/>
              <a:t> </a:t>
            </a:r>
            <a:r>
              <a:rPr spc="290" dirty="0"/>
              <a:t>as</a:t>
            </a:r>
            <a:r>
              <a:rPr spc="10" dirty="0"/>
              <a:t> </a:t>
            </a:r>
            <a:r>
              <a:rPr spc="225" dirty="0"/>
              <a:t>a</a:t>
            </a:r>
            <a:r>
              <a:rPr spc="15" dirty="0"/>
              <a:t> </a:t>
            </a:r>
            <a:r>
              <a:rPr spc="200" dirty="0"/>
              <a:t>flow</a:t>
            </a:r>
            <a:r>
              <a:rPr spc="10" dirty="0"/>
              <a:t> </a:t>
            </a:r>
            <a:r>
              <a:rPr spc="120" dirty="0"/>
              <a:t>probe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615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/>
              <a:t>VirtualBox</a:t>
            </a:r>
            <a:r>
              <a:rPr sz="3000" spc="-5" dirty="0"/>
              <a:t> </a:t>
            </a:r>
            <a:r>
              <a:rPr sz="3000" spc="50" dirty="0"/>
              <a:t>Port</a:t>
            </a:r>
            <a:r>
              <a:rPr sz="3000" spc="-5" dirty="0"/>
              <a:t> </a:t>
            </a:r>
            <a:r>
              <a:rPr sz="3000" spc="100" dirty="0"/>
              <a:t>Forwards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1790064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2222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SSH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5601</a:t>
            </a:r>
            <a:r>
              <a:rPr sz="18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Kibana4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5636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Evebox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8000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Scirius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550" y="1211587"/>
            <a:ext cx="6222449" cy="39319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032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-20" dirty="0"/>
              <a:t> </a:t>
            </a:r>
            <a:r>
              <a:rPr sz="3000" spc="120" dirty="0"/>
              <a:t>flow</a:t>
            </a:r>
            <a:r>
              <a:rPr sz="3000" spc="-20" dirty="0"/>
              <a:t> </a:t>
            </a:r>
            <a:r>
              <a:rPr sz="3000" spc="135" dirty="0"/>
              <a:t>tracking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4411980" cy="22212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keeps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‘flow’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records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bidirectional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uses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5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or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7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tuple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depending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VLAN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support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used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storing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various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‘states’</a:t>
            </a:r>
            <a:endParaRPr sz="1400">
              <a:latin typeface="Roboto"/>
              <a:cs typeface="Roboto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Tahoma"/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TCP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tracking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reassembly</a:t>
            </a:r>
            <a:endParaRPr sz="1400">
              <a:latin typeface="Roboto"/>
              <a:cs typeface="Roboto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Tahoma"/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HTTP</a:t>
            </a:r>
            <a:r>
              <a:rPr sz="1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parsing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Flow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records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updated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packet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Flow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records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time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out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8436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-20" dirty="0"/>
              <a:t> </a:t>
            </a:r>
            <a:r>
              <a:rPr sz="3000" spc="114" dirty="0"/>
              <a:t>Flow</a:t>
            </a:r>
            <a:r>
              <a:rPr sz="3000" spc="-20" dirty="0"/>
              <a:t> </a:t>
            </a:r>
            <a:r>
              <a:rPr sz="3000" spc="45" dirty="0"/>
              <a:t>Output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4311650" cy="252920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Two different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outputs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similar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‘flow’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Bidirectional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‘netflow’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Unidirectional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8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contained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tuple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Duration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and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volumetry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layer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info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05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-15" dirty="0"/>
              <a:t> </a:t>
            </a:r>
            <a:r>
              <a:rPr sz="3000" spc="114" dirty="0"/>
              <a:t>Flow</a:t>
            </a:r>
            <a:r>
              <a:rPr sz="3000" spc="-15" dirty="0"/>
              <a:t> </a:t>
            </a:r>
            <a:r>
              <a:rPr sz="3000" spc="105" dirty="0"/>
              <a:t>Logging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7624445" cy="277685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Flow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Hash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management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done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asynchronously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flow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timed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out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after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packets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been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seen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for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some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time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When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flow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timed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out,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be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logged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logging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API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allows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logging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to: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file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syslog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redis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unix</a:t>
            </a:r>
            <a:r>
              <a:rPr sz="1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socket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lua</a:t>
            </a:r>
            <a:r>
              <a:rPr sz="14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script(s)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combination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the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above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644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Flow</a:t>
            </a:r>
            <a:r>
              <a:rPr sz="3000" spc="-15" dirty="0"/>
              <a:t> </a:t>
            </a:r>
            <a:r>
              <a:rPr sz="3000" spc="75" dirty="0"/>
              <a:t>output</a:t>
            </a:r>
            <a:r>
              <a:rPr sz="3000" spc="-10" dirty="0"/>
              <a:t> </a:t>
            </a:r>
            <a:r>
              <a:rPr sz="3000" spc="110" dirty="0"/>
              <a:t>records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6481445" cy="241490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bidirectional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IP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protocol,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source,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destination,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source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port,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destination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port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packet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count,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bytes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count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start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time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stamp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(first packet),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end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time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stamp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(last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packet)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L7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protocol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detected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based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traffic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content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TCP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flags</a:t>
            </a:r>
            <a:r>
              <a:rPr sz="1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seen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state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flow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end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138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Flow</a:t>
            </a:r>
            <a:r>
              <a:rPr sz="3000" spc="-5" dirty="0"/>
              <a:t> </a:t>
            </a:r>
            <a:r>
              <a:rPr sz="3000" spc="105" dirty="0"/>
              <a:t>Logging</a:t>
            </a:r>
            <a:r>
              <a:rPr sz="3000" dirty="0"/>
              <a:t> </a:t>
            </a:r>
            <a:r>
              <a:rPr sz="3000" spc="114" dirty="0"/>
              <a:t>Example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13700"/>
            <a:ext cx="8202930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{"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timestamp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":"2009-11-11T02:01:04.731888+0100","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flow_id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":105716325086112,"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event_type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":"flow","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src_ip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":"192.168.2.9","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src_port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":2432,"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dest_ip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174.133.12.162","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dest_port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":80,"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proto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":"TCP","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app_proto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":"http","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flow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</a:t>
            </a:r>
            <a:endParaRPr sz="1800">
              <a:latin typeface="Roboto"/>
              <a:cs typeface="Roboto"/>
            </a:endParaRPr>
          </a:p>
          <a:p>
            <a:pPr marL="12700" marR="428625">
              <a:lnSpc>
                <a:spcPct val="114599"/>
              </a:lnSpc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{"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pkts_toserver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":26,"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pkts_toclient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":36,"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bytes_toserver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":1885,"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bytes_toclient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47934,"</a:t>
            </a:r>
            <a:r>
              <a:rPr sz="1800" spc="-35" dirty="0">
                <a:solidFill>
                  <a:srgbClr val="FFFF00"/>
                </a:solidFill>
                <a:latin typeface="Roboto"/>
                <a:cs typeface="Roboto"/>
              </a:rPr>
              <a:t>start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":"2009-11-11T02:01:02.937818+0100","</a:t>
            </a:r>
            <a:r>
              <a:rPr sz="1800" spc="-35" dirty="0">
                <a:solidFill>
                  <a:srgbClr val="FFFF00"/>
                </a:solidFill>
                <a:latin typeface="Roboto"/>
                <a:cs typeface="Roboto"/>
              </a:rPr>
              <a:t>end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":"2009-11-11T02:01: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04.731888+0100","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age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":2,"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state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":"closed","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reason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":"shutdown"},"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tcp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":{"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tcp_flags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</a:t>
            </a:r>
            <a:endParaRPr sz="1800">
              <a:latin typeface="Roboto"/>
              <a:cs typeface="Roboto"/>
            </a:endParaRPr>
          </a:p>
          <a:p>
            <a:pPr marL="12700" marR="53975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1b","</a:t>
            </a:r>
            <a:r>
              <a:rPr sz="1800" spc="-30" dirty="0">
                <a:solidFill>
                  <a:srgbClr val="FFFF00"/>
                </a:solidFill>
                <a:latin typeface="Roboto"/>
                <a:cs typeface="Roboto"/>
              </a:rPr>
              <a:t>tcp_flags_ts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":"1b","</a:t>
            </a:r>
            <a:r>
              <a:rPr sz="1800" spc="-30" dirty="0">
                <a:solidFill>
                  <a:srgbClr val="FFFF00"/>
                </a:solidFill>
                <a:latin typeface="Roboto"/>
                <a:cs typeface="Roboto"/>
              </a:rPr>
              <a:t>tcp_flags_tc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":"1b","</a:t>
            </a:r>
            <a:r>
              <a:rPr sz="1800" spc="-30" dirty="0">
                <a:solidFill>
                  <a:srgbClr val="FFFF00"/>
                </a:solidFill>
                <a:latin typeface="Roboto"/>
                <a:cs typeface="Roboto"/>
              </a:rPr>
              <a:t>syn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":true,"</a:t>
            </a:r>
            <a:r>
              <a:rPr sz="1800" spc="-30" dirty="0">
                <a:solidFill>
                  <a:srgbClr val="FFFF00"/>
                </a:solidFill>
                <a:latin typeface="Roboto"/>
                <a:cs typeface="Roboto"/>
              </a:rPr>
              <a:t>fin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":true,"</a:t>
            </a:r>
            <a:r>
              <a:rPr sz="1800" spc="-30" dirty="0">
                <a:solidFill>
                  <a:srgbClr val="FFFF00"/>
                </a:solidFill>
                <a:latin typeface="Roboto"/>
                <a:cs typeface="Roboto"/>
              </a:rPr>
              <a:t>psh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":true,"</a:t>
            </a:r>
            <a:r>
              <a:rPr sz="1800" spc="-30" dirty="0">
                <a:solidFill>
                  <a:srgbClr val="FFFF00"/>
                </a:solidFill>
                <a:latin typeface="Roboto"/>
                <a:cs typeface="Roboto"/>
              </a:rPr>
              <a:t>ack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":true,"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00"/>
                </a:solidFill>
                <a:latin typeface="Roboto"/>
                <a:cs typeface="Roboto"/>
              </a:rPr>
              <a:t>state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":"closed"}}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066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/>
              <a:t>Using</a:t>
            </a:r>
            <a:r>
              <a:rPr sz="3000" spc="5" dirty="0"/>
              <a:t> </a:t>
            </a:r>
            <a:r>
              <a:rPr sz="3000" spc="55" dirty="0"/>
              <a:t>Lua</a:t>
            </a:r>
            <a:r>
              <a:rPr sz="3000" spc="5" dirty="0"/>
              <a:t> </a:t>
            </a:r>
            <a:r>
              <a:rPr sz="3000" spc="135" dirty="0"/>
              <a:t>scripts</a:t>
            </a:r>
            <a:r>
              <a:rPr sz="3000" spc="10" dirty="0"/>
              <a:t> </a:t>
            </a:r>
            <a:r>
              <a:rPr sz="3000" spc="50" dirty="0"/>
              <a:t>for</a:t>
            </a:r>
            <a:r>
              <a:rPr sz="3000" spc="5" dirty="0"/>
              <a:t> </a:t>
            </a:r>
            <a:r>
              <a:rPr sz="3000" spc="75" dirty="0"/>
              <a:t>output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99" y="1489825"/>
            <a:ext cx="8416625" cy="28926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120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/>
              <a:t>Inject</a:t>
            </a:r>
            <a:r>
              <a:rPr sz="3000" dirty="0"/>
              <a:t> </a:t>
            </a:r>
            <a:r>
              <a:rPr sz="3000" spc="100" dirty="0"/>
              <a:t>traffic</a:t>
            </a:r>
            <a:r>
              <a:rPr sz="3000" spc="5" dirty="0"/>
              <a:t> </a:t>
            </a:r>
            <a:r>
              <a:rPr sz="3000" spc="130" dirty="0"/>
              <a:t>in</a:t>
            </a:r>
            <a:r>
              <a:rPr sz="3000" dirty="0"/>
              <a:t> </a:t>
            </a:r>
            <a:r>
              <a:rPr sz="3000" spc="135" dirty="0"/>
              <a:t>the</a:t>
            </a:r>
            <a:r>
              <a:rPr sz="3000" spc="5" dirty="0"/>
              <a:t> </a:t>
            </a:r>
            <a:r>
              <a:rPr sz="3000" spc="75" dirty="0"/>
              <a:t>VM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7196455" cy="9163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sud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tcpreplay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Roboto"/>
                <a:cs typeface="Roboto"/>
              </a:rPr>
              <a:t>-M</a:t>
            </a:r>
            <a:r>
              <a:rPr sz="1800" spc="-95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800" spc="-12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eth0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pcaps/2015-*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starts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slow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replay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tai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800" spc="-120" dirty="0">
                <a:solidFill>
                  <a:srgbClr val="FFFFFF"/>
                </a:solidFill>
                <a:latin typeface="Roboto"/>
                <a:cs typeface="Roboto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~/flocon/suricata/eve.json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|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j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q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800" spc="-170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‘select(.event_type==”flow”)’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749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/>
              <a:t>Kibana</a:t>
            </a:r>
            <a:r>
              <a:rPr sz="3000" spc="-5" dirty="0"/>
              <a:t> </a:t>
            </a:r>
            <a:r>
              <a:rPr sz="3000" spc="125" dirty="0"/>
              <a:t>visualization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590740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Timeline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flow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count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Timeline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mean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value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flow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duration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Timeline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mean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value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flow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duration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protocol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Donut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source,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destination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726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Scripting</a:t>
            </a:r>
            <a:r>
              <a:rPr sz="3000" dirty="0"/>
              <a:t> </a:t>
            </a:r>
            <a:r>
              <a:rPr sz="3000" spc="120" dirty="0"/>
              <a:t>flow</a:t>
            </a:r>
            <a:r>
              <a:rPr sz="3000" spc="5" dirty="0"/>
              <a:t> </a:t>
            </a:r>
            <a:r>
              <a:rPr sz="3000" spc="155" dirty="0"/>
              <a:t>events</a:t>
            </a:r>
            <a:r>
              <a:rPr sz="3000" spc="5" dirty="0"/>
              <a:t> </a:t>
            </a:r>
            <a:r>
              <a:rPr sz="3000" spc="130" dirty="0"/>
              <a:t>in</a:t>
            </a:r>
            <a:r>
              <a:rPr sz="3000" spc="5" dirty="0"/>
              <a:t> </a:t>
            </a:r>
            <a:r>
              <a:rPr sz="3000" spc="120" dirty="0"/>
              <a:t>Python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512889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JSON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module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official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Deserialization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via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single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function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Access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JSON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access to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dictionary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925" y="573259"/>
            <a:ext cx="6380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solidFill>
                  <a:srgbClr val="FFFFFF"/>
                </a:solidFill>
                <a:latin typeface="Georgia"/>
                <a:cs typeface="Georgia"/>
              </a:rPr>
              <a:t>Scripting</a:t>
            </a:r>
            <a:r>
              <a:rPr sz="30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Georgia"/>
                <a:cs typeface="Georgia"/>
              </a:rPr>
              <a:t>JSON:</a:t>
            </a:r>
            <a:r>
              <a:rPr sz="30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r>
              <a:rPr sz="30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30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Georgia"/>
                <a:cs typeface="Georgia"/>
              </a:rPr>
              <a:t>Python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5" y="1556753"/>
            <a:ext cx="1906905" cy="184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import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json</a:t>
            </a:r>
            <a:endParaRPr sz="1200">
              <a:latin typeface="Roboto"/>
              <a:cs typeface="Roboto"/>
            </a:endParaRPr>
          </a:p>
          <a:p>
            <a:pPr marL="163195" marR="182245" indent="-151130">
              <a:lnSpc>
                <a:spcPct val="224000"/>
              </a:lnSpc>
            </a:pP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open('eve.json') as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f: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line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f:</a:t>
            </a:r>
            <a:endParaRPr sz="1200">
              <a:latin typeface="Roboto"/>
              <a:cs typeface="Roboto"/>
            </a:endParaRPr>
          </a:p>
          <a:p>
            <a:pPr marL="313690" marR="5080">
              <a:lnSpc>
                <a:spcPct val="224000"/>
              </a:lnSpc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event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json.loads(line) </a:t>
            </a:r>
            <a:r>
              <a:rPr sz="1200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prin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event[‘event_type’]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062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/>
              <a:t>Setup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4833620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USB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keys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OVA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files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Please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copy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to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local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disk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first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Pass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on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USB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key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File </a:t>
            </a:r>
            <a:r>
              <a:rPr sz="1800" spc="-165" dirty="0">
                <a:solidFill>
                  <a:srgbClr val="FFFFFF"/>
                </a:solidFill>
                <a:latin typeface="Roboto"/>
                <a:cs typeface="Roboto"/>
              </a:rPr>
              <a:t>-&gt;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Import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Appliance.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Select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OVA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file.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Username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“suricata”.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Password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“suricata”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ssh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suricata@localhost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Roboto"/>
                <a:cs typeface="Roboto"/>
              </a:rPr>
              <a:t>-p2222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057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/>
              <a:t>Python</a:t>
            </a:r>
            <a:r>
              <a:rPr sz="3000" spc="-35" dirty="0"/>
              <a:t> </a:t>
            </a:r>
            <a:r>
              <a:rPr sz="3000" spc="125" dirty="0"/>
              <a:t>scripting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53705"/>
            <a:ext cx="379095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Display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events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classical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format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Roboto"/>
              <a:cs typeface="Roboto"/>
            </a:endParaRPr>
          </a:p>
          <a:p>
            <a:pPr marL="235585" algn="ctr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sr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ip:src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800" spc="-170" dirty="0">
                <a:solidFill>
                  <a:srgbClr val="FFFFFF"/>
                </a:solidFill>
                <a:latin typeface="Roboto"/>
                <a:cs typeface="Roboto"/>
              </a:rPr>
              <a:t>&gt;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ip:ds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port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380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Scripting</a:t>
            </a:r>
            <a:r>
              <a:rPr sz="3000" spc="10" dirty="0"/>
              <a:t> </a:t>
            </a:r>
            <a:r>
              <a:rPr sz="3000" spc="-35" dirty="0"/>
              <a:t>JSON:</a:t>
            </a:r>
            <a:r>
              <a:rPr sz="3000" spc="10" dirty="0"/>
              <a:t> </a:t>
            </a:r>
            <a:r>
              <a:rPr sz="3000" spc="145" dirty="0"/>
              <a:t>example</a:t>
            </a:r>
            <a:r>
              <a:rPr sz="3000" spc="15" dirty="0"/>
              <a:t> </a:t>
            </a:r>
            <a:r>
              <a:rPr sz="3000" spc="130" dirty="0"/>
              <a:t>in</a:t>
            </a:r>
            <a:r>
              <a:rPr sz="3000" spc="10" dirty="0"/>
              <a:t> </a:t>
            </a:r>
            <a:r>
              <a:rPr sz="3000" spc="120" dirty="0"/>
              <a:t>Python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56753"/>
            <a:ext cx="6644005" cy="225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import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json</a:t>
            </a:r>
            <a:endParaRPr sz="1200">
              <a:latin typeface="Roboto"/>
              <a:cs typeface="Roboto"/>
            </a:endParaRPr>
          </a:p>
          <a:p>
            <a:pPr marL="163195" marR="4919980" indent="-151130">
              <a:lnSpc>
                <a:spcPct val="224000"/>
              </a:lnSpc>
            </a:pP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open('eve.json') as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f: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line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f: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Roboto"/>
              <a:cs typeface="Roboto"/>
            </a:endParaRPr>
          </a:p>
          <a:p>
            <a:pPr marL="313690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event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json.loads(line)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Roboto"/>
              <a:cs typeface="Roboto"/>
            </a:endParaRPr>
          </a:p>
          <a:p>
            <a:pPr marL="3136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if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event['event_type']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==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'flow':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Roboto"/>
              <a:cs typeface="Roboto"/>
            </a:endParaRPr>
          </a:p>
          <a:p>
            <a:pPr marL="464184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print("%s:%d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Roboto"/>
                <a:cs typeface="Roboto"/>
              </a:rPr>
              <a:t>--&gt;</a:t>
            </a:r>
            <a:r>
              <a:rPr sz="1200" spc="-1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%s:%d"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%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(event['src_ip'],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event['src_port'],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event['dest_ip'],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event['dest_port']))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057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/>
              <a:t>Python</a:t>
            </a:r>
            <a:r>
              <a:rPr sz="3000" spc="-35" dirty="0"/>
              <a:t> </a:t>
            </a:r>
            <a:r>
              <a:rPr sz="3000" spc="125" dirty="0"/>
              <a:t>scripting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53705"/>
            <a:ext cx="474599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Display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events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format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sr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ip:src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800" spc="-170" dirty="0">
                <a:solidFill>
                  <a:srgbClr val="FFFFFF"/>
                </a:solidFill>
                <a:latin typeface="Roboto"/>
                <a:cs typeface="Roboto"/>
              </a:rPr>
              <a:t>&gt;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ip:ds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por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[pkt_count]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380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Scripting</a:t>
            </a:r>
            <a:r>
              <a:rPr sz="3000" spc="10" dirty="0"/>
              <a:t> </a:t>
            </a:r>
            <a:r>
              <a:rPr sz="3000" spc="-35" dirty="0"/>
              <a:t>JSON:</a:t>
            </a:r>
            <a:r>
              <a:rPr sz="3000" spc="10" dirty="0"/>
              <a:t> </a:t>
            </a:r>
            <a:r>
              <a:rPr sz="3000" spc="145" dirty="0"/>
              <a:t>example</a:t>
            </a:r>
            <a:r>
              <a:rPr sz="3000" spc="15" dirty="0"/>
              <a:t> </a:t>
            </a:r>
            <a:r>
              <a:rPr sz="3000" spc="130" dirty="0"/>
              <a:t>in</a:t>
            </a:r>
            <a:r>
              <a:rPr sz="3000" spc="10" dirty="0"/>
              <a:t> </a:t>
            </a:r>
            <a:r>
              <a:rPr sz="3000" spc="120" dirty="0"/>
              <a:t>Python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56753"/>
            <a:ext cx="8040370" cy="246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import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json</a:t>
            </a:r>
            <a:endParaRPr sz="1200">
              <a:latin typeface="Roboto"/>
              <a:cs typeface="Roboto"/>
            </a:endParaRPr>
          </a:p>
          <a:p>
            <a:pPr marL="163195" marR="6316345" indent="-151130">
              <a:lnSpc>
                <a:spcPct val="224000"/>
              </a:lnSpc>
            </a:pP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open('eve.json') as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f: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line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f: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Roboto"/>
              <a:cs typeface="Roboto"/>
            </a:endParaRPr>
          </a:p>
          <a:p>
            <a:pPr marL="313690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event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json.loads(line)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Roboto"/>
              <a:cs typeface="Roboto"/>
            </a:endParaRPr>
          </a:p>
          <a:p>
            <a:pPr marL="3136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if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event['event_type']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==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'flow':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Roboto"/>
              <a:cs typeface="Roboto"/>
            </a:endParaRPr>
          </a:p>
          <a:p>
            <a:pPr marL="12700" marR="5080" indent="451484">
              <a:lnSpc>
                <a:spcPct val="114599"/>
              </a:lnSpc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print("%s:%d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Roboto"/>
                <a:cs typeface="Roboto"/>
              </a:rPr>
              <a:t>--&gt;</a:t>
            </a:r>
            <a:r>
              <a:rPr sz="1200" spc="-1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%s:%d</a:t>
            </a:r>
            <a:r>
              <a:rPr sz="1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[pkts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%d]"</a:t>
            </a:r>
            <a:r>
              <a:rPr sz="1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%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(event['src_ip'],</a:t>
            </a:r>
            <a:r>
              <a:rPr sz="1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event['src_port'],</a:t>
            </a:r>
            <a:r>
              <a:rPr sz="1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event['dest_ip'],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event['dest_port'],</a:t>
            </a:r>
            <a:r>
              <a:rPr sz="1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event['flow']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['pkts_toserver']))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925" y="573259"/>
            <a:ext cx="3057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>
                <a:solidFill>
                  <a:srgbClr val="FFFFFF"/>
                </a:solidFill>
                <a:latin typeface="Georgia"/>
                <a:cs typeface="Georgia"/>
              </a:rPr>
              <a:t>Python</a:t>
            </a:r>
            <a:r>
              <a:rPr sz="30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Georgia"/>
                <a:cs typeface="Georgia"/>
              </a:rPr>
              <a:t>scripting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5" y="1553705"/>
            <a:ext cx="734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Add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protocol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3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protocol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if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not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available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display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380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Scripting</a:t>
            </a:r>
            <a:r>
              <a:rPr sz="3000" spc="10" dirty="0"/>
              <a:t> </a:t>
            </a:r>
            <a:r>
              <a:rPr sz="3000" spc="-35" dirty="0"/>
              <a:t>JSON:</a:t>
            </a:r>
            <a:r>
              <a:rPr sz="3000" spc="10" dirty="0"/>
              <a:t> </a:t>
            </a:r>
            <a:r>
              <a:rPr sz="3000" spc="145" dirty="0"/>
              <a:t>example</a:t>
            </a:r>
            <a:r>
              <a:rPr sz="3000" spc="15" dirty="0"/>
              <a:t> </a:t>
            </a:r>
            <a:r>
              <a:rPr sz="3000" spc="130" dirty="0"/>
              <a:t>in</a:t>
            </a:r>
            <a:r>
              <a:rPr sz="3000" spc="10" dirty="0"/>
              <a:t> </a:t>
            </a:r>
            <a:r>
              <a:rPr sz="3000" spc="120" dirty="0"/>
              <a:t>Python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56753"/>
            <a:ext cx="7425690" cy="35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open('/tmp/eve.json') as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Roboto"/>
              <a:cs typeface="Roboto"/>
            </a:endParaRPr>
          </a:p>
          <a:p>
            <a:pPr marL="16319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line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 in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Roboto"/>
              <a:cs typeface="Roboto"/>
            </a:endParaRPr>
          </a:p>
          <a:p>
            <a:pPr marL="313690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event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json.loads(line)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Roboto"/>
              <a:cs typeface="Roboto"/>
            </a:endParaRPr>
          </a:p>
          <a:p>
            <a:pPr marL="31369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if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event['event_type']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==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'flow':</a:t>
            </a:r>
            <a:endParaRPr sz="1200">
              <a:latin typeface="Roboto"/>
              <a:cs typeface="Roboto"/>
            </a:endParaRPr>
          </a:p>
          <a:p>
            <a:pPr marL="614680" marR="4779010" indent="-151130">
              <a:lnSpc>
                <a:spcPct val="213499"/>
              </a:lnSpc>
            </a:pP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if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event.has_key('app_proto'):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app_proto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event['app_proto']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Roboto"/>
              <a:cs typeface="Roboto"/>
            </a:endParaRPr>
          </a:p>
          <a:p>
            <a:pPr marL="464184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else: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Roboto"/>
              <a:cs typeface="Roboto"/>
            </a:endParaRPr>
          </a:p>
          <a:p>
            <a:pPr marL="614680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app_proto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 =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event['proto']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Roboto"/>
              <a:cs typeface="Roboto"/>
            </a:endParaRPr>
          </a:p>
          <a:p>
            <a:pPr marL="12700" marR="5080" indent="451484">
              <a:lnSpc>
                <a:spcPts val="1430"/>
              </a:lnSpc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print("%s:%d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200" spc="-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%s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Roboto"/>
                <a:cs typeface="Roboto"/>
              </a:rPr>
              <a:t>-&gt;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%s:%d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[pkts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%d]"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%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(event['src_ip'],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event['src_port'],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app_proto,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event['dest_ip'],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event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['dest_port'],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event['flow']['pkts_toserver']))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66035" marR="5080" indent="-1993900">
              <a:lnSpc>
                <a:spcPct val="100299"/>
              </a:lnSpc>
              <a:spcBef>
                <a:spcPts val="80"/>
              </a:spcBef>
            </a:pPr>
            <a:r>
              <a:rPr spc="180" dirty="0"/>
              <a:t>Suricata</a:t>
            </a:r>
            <a:r>
              <a:rPr spc="5" dirty="0"/>
              <a:t> </a:t>
            </a:r>
            <a:r>
              <a:rPr spc="290" dirty="0"/>
              <a:t>as</a:t>
            </a:r>
            <a:r>
              <a:rPr spc="10" dirty="0"/>
              <a:t> </a:t>
            </a:r>
            <a:r>
              <a:rPr spc="225" dirty="0"/>
              <a:t>a</a:t>
            </a:r>
            <a:r>
              <a:rPr spc="10" dirty="0"/>
              <a:t> </a:t>
            </a:r>
            <a:r>
              <a:rPr spc="215" dirty="0"/>
              <a:t>malware </a:t>
            </a:r>
            <a:r>
              <a:rPr spc="-1140" dirty="0"/>
              <a:t> </a:t>
            </a:r>
            <a:r>
              <a:rPr spc="165" dirty="0"/>
              <a:t>detector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587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Suricata</a:t>
            </a:r>
            <a:r>
              <a:rPr sz="3000" spc="5" dirty="0"/>
              <a:t> </a:t>
            </a:r>
            <a:r>
              <a:rPr sz="3000" spc="180" dirty="0"/>
              <a:t>as</a:t>
            </a:r>
            <a:r>
              <a:rPr sz="3000" spc="5" dirty="0"/>
              <a:t> </a:t>
            </a:r>
            <a:r>
              <a:rPr sz="3000" spc="140" dirty="0"/>
              <a:t>a</a:t>
            </a:r>
            <a:r>
              <a:rPr sz="3000" spc="10" dirty="0"/>
              <a:t> </a:t>
            </a:r>
            <a:r>
              <a:rPr sz="3000" spc="135" dirty="0"/>
              <a:t>malware</a:t>
            </a:r>
            <a:r>
              <a:rPr sz="3000" spc="5" dirty="0"/>
              <a:t> </a:t>
            </a:r>
            <a:r>
              <a:rPr sz="3000" spc="100" dirty="0"/>
              <a:t>detector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5631815" cy="22148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Rule/signature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based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More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‘traditional’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IDS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functionality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Emerging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Threats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ruleset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has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strong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focus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malware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landing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pages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CnC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Lua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detect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scripts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infections</a:t>
            </a:r>
            <a:endParaRPr sz="1400">
              <a:latin typeface="Roboto"/>
              <a:cs typeface="Roboto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lr>
                <a:srgbClr val="FFFFFF"/>
              </a:buClr>
              <a:buFont typeface="Tahoma"/>
              <a:buChar char="■"/>
              <a:tabLst>
                <a:tab pos="1293495" algn="l"/>
                <a:tab pos="1294130" algn="l"/>
              </a:tabLst>
            </a:pPr>
            <a:r>
              <a:rPr sz="1400" u="heavy" spc="-25" dirty="0">
                <a:solidFill>
                  <a:srgbClr val="8BC34A"/>
                </a:solidFill>
                <a:uFill>
                  <a:solidFill>
                    <a:srgbClr val="8BC34A"/>
                  </a:solidFill>
                </a:uFill>
                <a:latin typeface="Roboto"/>
                <a:cs typeface="Roboto"/>
                <a:hlinkClick r:id="rId2"/>
              </a:rPr>
              <a:t>https://github.com/EmergingThreats/et-luajit-scripts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“Open”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version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loaded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default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“Amsterdam”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572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/>
              <a:t>Start</a:t>
            </a:r>
            <a:r>
              <a:rPr sz="3000" dirty="0"/>
              <a:t> </a:t>
            </a:r>
            <a:r>
              <a:rPr sz="3000" spc="95" dirty="0"/>
              <a:t>your</a:t>
            </a:r>
            <a:r>
              <a:rPr sz="3000" dirty="0"/>
              <a:t> </a:t>
            </a:r>
            <a:r>
              <a:rPr sz="3000" spc="114" dirty="0"/>
              <a:t>replay</a:t>
            </a:r>
            <a:r>
              <a:rPr sz="3000" spc="5" dirty="0"/>
              <a:t> </a:t>
            </a:r>
            <a:r>
              <a:rPr sz="3000" spc="155" dirty="0"/>
              <a:t>engines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7780020" cy="12306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sud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tcpreplay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Roboto"/>
                <a:cs typeface="Roboto"/>
              </a:rPr>
              <a:t>-M</a:t>
            </a:r>
            <a:r>
              <a:rPr sz="1800" spc="-95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800" spc="-12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eth0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pcaps/2015-*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starts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slow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replay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tai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800" spc="-120" dirty="0">
                <a:solidFill>
                  <a:srgbClr val="FFFFFF"/>
                </a:solidFill>
                <a:latin typeface="Roboto"/>
                <a:cs typeface="Roboto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~/flocon/suricata/fast.log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tail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Roboto"/>
                <a:cs typeface="Roboto"/>
              </a:rPr>
              <a:t>-f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~/flocon/suricata/eve.json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jq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Roboto"/>
                <a:cs typeface="Roboto"/>
              </a:rPr>
              <a:t>-c</a:t>
            </a: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‘select(.event_type==”alert”)|.alert’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158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/>
              <a:t>Bonus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0925" y="1513700"/>
            <a:ext cx="74517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cat ~/flocon/suricata/eve.json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|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jq </a:t>
            </a:r>
            <a:r>
              <a:rPr sz="1800" spc="-160" dirty="0">
                <a:solidFill>
                  <a:srgbClr val="FFFFFF"/>
                </a:solidFill>
                <a:latin typeface="Roboto"/>
                <a:cs typeface="Roboto"/>
              </a:rPr>
              <a:t>-c</a:t>
            </a:r>
            <a:r>
              <a:rPr sz="1800" spc="-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'select(.alert.signature=="ET POLICY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Outdated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Windows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Flash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Version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IE")|.payload'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-r|base64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Roboto"/>
                <a:cs typeface="Roboto"/>
              </a:rPr>
              <a:t>-d|grep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Roboto"/>
                <a:cs typeface="Roboto"/>
              </a:rPr>
              <a:t>-i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flash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It’s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bit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dangerous,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careful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673" y="1816216"/>
            <a:ext cx="69316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Introduction</a:t>
            </a:r>
            <a:r>
              <a:rPr spc="5" dirty="0"/>
              <a:t> </a:t>
            </a:r>
            <a:r>
              <a:rPr spc="100" dirty="0"/>
              <a:t>to</a:t>
            </a:r>
            <a:r>
              <a:rPr spc="10" dirty="0"/>
              <a:t> </a:t>
            </a:r>
            <a:r>
              <a:rPr spc="185" dirty="0"/>
              <a:t>Suricata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2777" y="4241124"/>
            <a:ext cx="773323" cy="55112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998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/>
              <a:t>Short</a:t>
            </a:r>
            <a:r>
              <a:rPr sz="3000" spc="-5" dirty="0"/>
              <a:t> </a:t>
            </a:r>
            <a:r>
              <a:rPr sz="3000" spc="55" dirty="0"/>
              <a:t>Demo</a:t>
            </a:r>
            <a:r>
              <a:rPr sz="3000" spc="-5" dirty="0"/>
              <a:t> </a:t>
            </a:r>
            <a:r>
              <a:rPr sz="3000" spc="75" dirty="0"/>
              <a:t>of</a:t>
            </a:r>
            <a:r>
              <a:rPr sz="3000" dirty="0"/>
              <a:t> </a:t>
            </a:r>
            <a:r>
              <a:rPr sz="3000" spc="100" dirty="0"/>
              <a:t>Evebox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6684009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Evebox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front-end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ElasticSearch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EVE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try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it,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add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port-forwarding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rule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VirtualBox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for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TCP/5636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I’ll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give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quick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demo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Try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yourself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http://localhost:5636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351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Exercise:</a:t>
            </a:r>
            <a:r>
              <a:rPr sz="3000" spc="5" dirty="0"/>
              <a:t> </a:t>
            </a:r>
            <a:r>
              <a:rPr sz="3000" spc="185" dirty="0"/>
              <a:t>show</a:t>
            </a:r>
            <a:r>
              <a:rPr sz="3000" spc="10" dirty="0"/>
              <a:t> </a:t>
            </a:r>
            <a:r>
              <a:rPr sz="3000" spc="114" dirty="0"/>
              <a:t>Alerts</a:t>
            </a:r>
            <a:r>
              <a:rPr sz="3000" spc="5" dirty="0"/>
              <a:t> </a:t>
            </a:r>
            <a:r>
              <a:rPr sz="3000" spc="105" dirty="0"/>
              <a:t>on</a:t>
            </a:r>
            <a:r>
              <a:rPr sz="3000" spc="15" dirty="0"/>
              <a:t> </a:t>
            </a:r>
            <a:r>
              <a:rPr sz="3000" spc="140" dirty="0"/>
              <a:t>map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330200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visualization,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Tile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Map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Use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“Geo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Coordinates”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917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Unix</a:t>
            </a:r>
            <a:r>
              <a:rPr sz="3000" spc="-10" dirty="0"/>
              <a:t> </a:t>
            </a:r>
            <a:r>
              <a:rPr sz="3000" spc="160" dirty="0"/>
              <a:t>socket</a:t>
            </a:r>
            <a:r>
              <a:rPr sz="3000" spc="-10" dirty="0"/>
              <a:t> </a:t>
            </a:r>
            <a:r>
              <a:rPr sz="3000" spc="100" dirty="0"/>
              <a:t>runmode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499657"/>
            <a:ext cx="5426710" cy="27241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way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analyse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fast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huge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amount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pcap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files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Coming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honeypot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…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Limitation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pcap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reading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mode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engine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optimisation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take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30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or more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need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skip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part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unix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socket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mode,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suricata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Open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unix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socket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wait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pcap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file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to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analyse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output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done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specified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directory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240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5" dirty="0"/>
              <a:t>Showing</a:t>
            </a:r>
            <a:r>
              <a:rPr sz="3000" dirty="0"/>
              <a:t> </a:t>
            </a:r>
            <a:r>
              <a:rPr sz="3000" spc="114" dirty="0"/>
              <a:t>Alerts</a:t>
            </a:r>
            <a:r>
              <a:rPr sz="3000" dirty="0"/>
              <a:t> </a:t>
            </a:r>
            <a:r>
              <a:rPr sz="3000" spc="130" dirty="0"/>
              <a:t>in</a:t>
            </a:r>
            <a:r>
              <a:rPr sz="3000" dirty="0"/>
              <a:t> </a:t>
            </a:r>
            <a:r>
              <a:rPr sz="3000" spc="100" dirty="0"/>
              <a:t>Wireshark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3748404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Add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EVE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info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wireshark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Done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via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suriwire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plugin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https://github.com/regit/suriwire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800" y="1441623"/>
            <a:ext cx="4635773" cy="312039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7530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PCAP</a:t>
            </a:r>
            <a:r>
              <a:rPr sz="3000" spc="25" dirty="0"/>
              <a:t> </a:t>
            </a:r>
            <a:r>
              <a:rPr sz="3000" spc="45" dirty="0"/>
              <a:t>credit:</a:t>
            </a:r>
            <a:r>
              <a:rPr sz="3000" spc="35" dirty="0"/>
              <a:t> </a:t>
            </a:r>
            <a:r>
              <a:rPr sz="3000" spc="114" dirty="0"/>
              <a:t>malware-traffic-analysis.net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433" y="2044375"/>
            <a:ext cx="7191174" cy="1825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5664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/>
              <a:t>Who</a:t>
            </a:r>
            <a:r>
              <a:rPr sz="3000" spc="5" dirty="0"/>
              <a:t> </a:t>
            </a:r>
            <a:r>
              <a:rPr sz="3000" spc="110" dirty="0"/>
              <a:t>still</a:t>
            </a:r>
            <a:r>
              <a:rPr sz="3000" spc="5" dirty="0"/>
              <a:t> </a:t>
            </a:r>
            <a:r>
              <a:rPr sz="3000" spc="180" dirty="0"/>
              <a:t>knows</a:t>
            </a:r>
            <a:r>
              <a:rPr sz="3000" dirty="0"/>
              <a:t> </a:t>
            </a:r>
            <a:r>
              <a:rPr sz="3000" spc="100" dirty="0"/>
              <a:t>their</a:t>
            </a:r>
            <a:r>
              <a:rPr sz="3000" spc="5" dirty="0"/>
              <a:t> </a:t>
            </a:r>
            <a:r>
              <a:rPr sz="3000" spc="105" dirty="0"/>
              <a:t>network?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260858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Increasing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complexity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BYOD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IoT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VM's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containers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ICS/SCADA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0287" y="573259"/>
            <a:ext cx="4928870" cy="292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algn="just">
              <a:lnSpc>
                <a:spcPct val="100000"/>
              </a:lnSpc>
              <a:spcBef>
                <a:spcPts val="100"/>
              </a:spcBef>
            </a:pPr>
            <a:r>
              <a:rPr sz="3000" spc="110" dirty="0">
                <a:solidFill>
                  <a:srgbClr val="FFFFFF"/>
                </a:solidFill>
                <a:latin typeface="Georgia"/>
                <a:cs typeface="Georgia"/>
              </a:rPr>
              <a:t>Suricata</a:t>
            </a:r>
            <a:r>
              <a:rPr sz="30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30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sz="30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Georgia"/>
                <a:cs typeface="Georgia"/>
              </a:rPr>
              <a:t>engine</a:t>
            </a:r>
            <a:r>
              <a:rPr sz="30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Georgia"/>
                <a:cs typeface="Georgia"/>
              </a:rPr>
              <a:t>for...</a:t>
            </a:r>
            <a:endParaRPr sz="3000">
              <a:latin typeface="Georgia"/>
              <a:cs typeface="Georgia"/>
            </a:endParaRPr>
          </a:p>
          <a:p>
            <a:pPr marL="12700" marR="5080" indent="94615" algn="just">
              <a:lnSpc>
                <a:spcPct val="160400"/>
              </a:lnSpc>
              <a:spcBef>
                <a:spcPts val="1895"/>
              </a:spcBef>
            </a:pPr>
            <a:r>
              <a:rPr sz="3000" spc="-20" dirty="0">
                <a:solidFill>
                  <a:srgbClr val="FFFFFF"/>
                </a:solidFill>
                <a:latin typeface="Roboto"/>
                <a:cs typeface="Roboto"/>
              </a:rPr>
              <a:t>Network </a:t>
            </a:r>
            <a:r>
              <a:rPr sz="3000" spc="-45" dirty="0">
                <a:solidFill>
                  <a:srgbClr val="FFFFFF"/>
                </a:solidFill>
                <a:latin typeface="Roboto"/>
                <a:cs typeface="Roboto"/>
              </a:rPr>
              <a:t>Intrusion </a:t>
            </a:r>
            <a:r>
              <a:rPr sz="3000" spc="-25" dirty="0">
                <a:solidFill>
                  <a:srgbClr val="FFFFFF"/>
                </a:solidFill>
                <a:latin typeface="Roboto"/>
                <a:cs typeface="Roboto"/>
              </a:rPr>
              <a:t>Detection </a:t>
            </a:r>
            <a:r>
              <a:rPr sz="3000" spc="-20" dirty="0">
                <a:solidFill>
                  <a:srgbClr val="FFFFFF"/>
                </a:solidFill>
                <a:latin typeface="Roboto"/>
                <a:cs typeface="Roboto"/>
              </a:rPr>
              <a:t> Network </a:t>
            </a:r>
            <a:r>
              <a:rPr sz="3000" spc="-45" dirty="0">
                <a:solidFill>
                  <a:srgbClr val="FFFFFF"/>
                </a:solidFill>
                <a:latin typeface="Roboto"/>
                <a:cs typeface="Roboto"/>
              </a:rPr>
              <a:t>Intrusion </a:t>
            </a:r>
            <a:r>
              <a:rPr sz="3000" spc="-30" dirty="0">
                <a:solidFill>
                  <a:srgbClr val="FFFFFF"/>
                </a:solidFill>
                <a:latin typeface="Roboto"/>
                <a:cs typeface="Roboto"/>
              </a:rPr>
              <a:t>Prevention </a:t>
            </a:r>
            <a:r>
              <a:rPr sz="3000" spc="-7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Roboto"/>
                <a:cs typeface="Roboto"/>
              </a:rPr>
              <a:t>Network </a:t>
            </a:r>
            <a:r>
              <a:rPr sz="3000" spc="-4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3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Roboto"/>
                <a:cs typeface="Roboto"/>
              </a:rPr>
              <a:t>Monitoring</a:t>
            </a:r>
            <a:endParaRPr sz="3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44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0" dirty="0"/>
              <a:t>IDS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1449" y="1513700"/>
            <a:ext cx="312483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Intrusion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Detection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Passive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Out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line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On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tap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or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span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port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2179</Words>
  <Application>Microsoft Office PowerPoint</Application>
  <PresentationFormat>On-screen Show (16:9)</PresentationFormat>
  <Paragraphs>388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Calibri</vt:lpstr>
      <vt:lpstr>Georgia</vt:lpstr>
      <vt:lpstr>Roboto</vt:lpstr>
      <vt:lpstr>Tahoma</vt:lpstr>
      <vt:lpstr>Times New Roman</vt:lpstr>
      <vt:lpstr>Office Theme</vt:lpstr>
      <vt:lpstr>PowerPoint Presentation</vt:lpstr>
      <vt:lpstr>Agenda</vt:lpstr>
      <vt:lpstr>VirtualBox setup</vt:lpstr>
      <vt:lpstr>VirtualBox Port Forwards</vt:lpstr>
      <vt:lpstr>Setup</vt:lpstr>
      <vt:lpstr>Introduction to Suricata</vt:lpstr>
      <vt:lpstr>Who still knows their network?</vt:lpstr>
      <vt:lpstr>PowerPoint Presentation</vt:lpstr>
      <vt:lpstr>IDS</vt:lpstr>
      <vt:lpstr>IPS</vt:lpstr>
      <vt:lpstr>NSM</vt:lpstr>
      <vt:lpstr>Suricata Ecosystem</vt:lpstr>
      <vt:lpstr>Suricata’s main features</vt:lpstr>
      <vt:lpstr>Technical Features</vt:lpstr>
      <vt:lpstr>Suricata and performance</vt:lpstr>
      <vt:lpstr>Suricata 2.0</vt:lpstr>
      <vt:lpstr>Suricata 3.0</vt:lpstr>
      <vt:lpstr>Rulesets</vt:lpstr>
      <vt:lpstr>Introduction to SELKS</vt:lpstr>
      <vt:lpstr>Suricata commandline</vt:lpstr>
      <vt:lpstr>Suricata as a TLS monitor</vt:lpstr>
      <vt:lpstr>TLS tracking in Suricata</vt:lpstr>
      <vt:lpstr>TLS Logging</vt:lpstr>
      <vt:lpstr>SSL Logging Example</vt:lpstr>
      <vt:lpstr>Replay pcap containing TLS</vt:lpstr>
      <vt:lpstr>Usage in Kibana</vt:lpstr>
      <vt:lpstr>Using jq</vt:lpstr>
      <vt:lpstr>Using jq</vt:lpstr>
      <vt:lpstr>Using TLS detection</vt:lpstr>
      <vt:lpstr>Alerting on self-signed certificates</vt:lpstr>
      <vt:lpstr>Exercise: tls lua script (1/2)</vt:lpstr>
      <vt:lpstr>Exercise: tls lua script (2/2)</vt:lpstr>
      <vt:lpstr>Suricata as a passive DNS  probe</vt:lpstr>
      <vt:lpstr>Suricata DNS tracking</vt:lpstr>
      <vt:lpstr>Suricata DNS Logging</vt:lpstr>
      <vt:lpstr>Exercise: NXDOMAIN</vt:lpstr>
      <vt:lpstr>Exercise: DNS types pie graph</vt:lpstr>
      <vt:lpstr>Exercise: show DNS names with TTL &lt; 100</vt:lpstr>
      <vt:lpstr>Suricata as a flow probe</vt:lpstr>
      <vt:lpstr>Suricata flow tracking</vt:lpstr>
      <vt:lpstr>Suricata Flow Output</vt:lpstr>
      <vt:lpstr>Suricata Flow Logging</vt:lpstr>
      <vt:lpstr>Flow output records</vt:lpstr>
      <vt:lpstr>Flow Logging Example</vt:lpstr>
      <vt:lpstr>Using Lua scripts for output</vt:lpstr>
      <vt:lpstr>Inject traffic in the VM</vt:lpstr>
      <vt:lpstr>Kibana visualization</vt:lpstr>
      <vt:lpstr>Scripting flow events in Python</vt:lpstr>
      <vt:lpstr>PowerPoint Presentation</vt:lpstr>
      <vt:lpstr>Python scripting</vt:lpstr>
      <vt:lpstr>Scripting JSON: example in Python</vt:lpstr>
      <vt:lpstr>Python scripting</vt:lpstr>
      <vt:lpstr>Scripting JSON: example in Python</vt:lpstr>
      <vt:lpstr>PowerPoint Presentation</vt:lpstr>
      <vt:lpstr>Scripting JSON: example in Python</vt:lpstr>
      <vt:lpstr>Suricata as a malware  detector</vt:lpstr>
      <vt:lpstr>Suricata as a malware detector</vt:lpstr>
      <vt:lpstr>Start your replay engines</vt:lpstr>
      <vt:lpstr>Bonus</vt:lpstr>
      <vt:lpstr>Short Demo of Evebox</vt:lpstr>
      <vt:lpstr>Exercise: show Alerts on map</vt:lpstr>
      <vt:lpstr>Unix socket runmode</vt:lpstr>
      <vt:lpstr>Showing Alerts in Wireshark</vt:lpstr>
      <vt:lpstr>PCAP credit: malware-traffic-analysis.net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Suricata Tutorial</dc:title>
  <dc:subject>This presentation demonstrates the dynamic capabilities of Suricata, the world's leading IDS/IPS engine.</dc:subject>
  <dc:creator>Victor Julien and Eric Leblond</dc:creator>
  <cp:lastModifiedBy>Aman</cp:lastModifiedBy>
  <cp:revision>1</cp:revision>
  <dcterms:created xsi:type="dcterms:W3CDTF">2022-01-16T03:54:26Z</dcterms:created>
  <dcterms:modified xsi:type="dcterms:W3CDTF">2022-01-22T05:59:10Z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2016-01-12T00:00:00Z</vt:filetime>
  </property>
  <property fmtid="{D5CDD505-2E9C-101B-9397-08002B2CF9AE}" pid="3" name="Creator">
    <vt:lpwstr>Google</vt:lpwstr>
  </property>
  <property fmtid="{D5CDD505-2E9C-101B-9397-08002B2CF9AE}" pid="4" name="LastSaved">
    <vt:filetime>2022-01-16T00:00:00Z</vt:filetime>
  </property>
</Properties>
</file>