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5" r:id="rId4"/>
    <p:sldId id="277" r:id="rId5"/>
    <p:sldId id="259" r:id="rId6"/>
    <p:sldId id="260" r:id="rId7"/>
    <p:sldId id="258" r:id="rId8"/>
    <p:sldId id="276" r:id="rId9"/>
    <p:sldId id="261"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1.403"/>
    </inkml:context>
    <inkml:brush xml:id="br0">
      <inkml:brushProperty name="width" value="0.035" units="cm"/>
      <inkml:brushProperty name="height" value="0.035" units="cm"/>
    </inkml:brush>
  </inkml:definitions>
  <inkml:trace contextRef="#ctx0" brushRef="#br0">1921 59 24575,'-12'-1'0,"-1"0"0,-23-6 0,-14-2 0,-11 8 0,44 1 0,1 0 0,-1-1 0,1 0 0,0-2 0,-1 0 0,-15-5 0,11 2 0,1 1 0,0 0 0,-1 2 0,0 0 0,0 2 0,0 0 0,0 2 0,0 0 0,0 1 0,0 1 0,-24 7 0,26-5 0,0 2 0,-18 8 0,20-7 0,0-2 0,-30 9 0,11-6 0,1 1 0,0 2 0,1 2 0,-38 20 0,24-14 0,38-16 0,-1 0 0,1 1 0,0 0 0,0 1 0,-11 7 0,8-1 0,1 0 0,0 1 0,1 1 0,1 0 0,0 0 0,1 1 0,-10 21 0,-16 23 0,-23 49 0,35-63 0,1 3 0,15-31 0,-1-1 0,0 1 0,-2-1 0,-15 20 0,20-28 0,0-1 0,0 1 0,0 1 0,1-1 0,-4 13 0,4-11 0,-1 0 0,1 0 0,-11 14 0,8-12 0,0 1 0,1 0 0,0 0 0,1 0 0,1 1 0,0-1 0,-3 23 0,2-15 0,0-1 0,-11 30 0,-12 13 0,-30 75 0,26-21 0,18-63 0,12-44 0,0 0 0,-1 0 0,0 0 0,0 0 0,-1-1 0,-6 12 0,1-6 0,2 0 0,0 1 0,1-1 0,-7 29 0,7-23 0,-1-1 0,-11 24 0,11-25 0,0-1 0,2 1 0,0 1 0,1-1 0,-2 24 0,3-18 0,1-8 0,-2 1 0,1-1 0,-10 25 0,6-22 0,2 0 0,0 1 0,-3 31 0,5-28 0,-1-1 0,-10 33 0,-1-6 0,-12 74 0,16-64 0,-6 6 0,10-45 0,2 1 0,-6 43 0,10-12 0,2-1 0,10 63 0,-7-73 0,-1 59 0,0 1 0,0-87 0,0-1 0,1 0 0,0 0 0,9 17 0,-6-14 0,9 34 0,-10-29 0,16 39 0,-13-40 0,-1 0 0,6 28 0,-13-42 0,1 1 0,0 0 0,0 0 0,1-1 0,0 0 0,1 1 0,4 6 0,-7-11 0,1-1 0,0 0 0,0 0 0,0 0 0,0 0 0,0 0 0,0-1 0,0 1 0,0 0 0,1-1 0,-1 0 0,1 1 0,-1-1 0,1 0 0,0-1 0,-1 1 0,1 0 0,0-1 0,-1 1 0,1-1 0,0 0 0,0 0 0,0 0 0,3-1 0,2 0 0,1-1 0,-1 0 0,0 0 0,0-1 0,0 0 0,0 0 0,10-7 0,5-4 0,22-18 0,-36 24 0,-1 0 0,0-1 0,0 0 0,-1 0 0,0-1 0,5-11 0,10-11 0,3-4 0,-2-1 0,25-51 0,9-28 0,-44 88 0,-3 9 0,-1-1 0,-1 0 0,10-41 0,-12 39 0,0 1 0,12-25 0,5-18 0,-2 11 0,-16 43 0,0-1 0,0 0 0,-1-1 0,4-20 0,-5 7 0,6-36 0,2-83 0,-12 132 0,2 0 0,-1-1 0,1 1 0,1 0 0,0-1 0,7-20 0,2-1 0,-2 0 0,-1-1 0,4-52 0,-11 79 0,0-6 0,1-1 0,0 1 0,1 0 0,7-20 0,-3 11 0,0 1 0,2-24 0,-6 28 0,1 1 0,0-1 0,1 1 0,12-27 0,12-28 0,-21 49 0,14-29 0,34-62 0,-44 92 0,-1-1 0,10-36 0,-14 43 0,0 0 0,10-17 0,8-18 0,-18 36 0,1 1 0,0 1 0,1-1 0,1 1 0,0 1 0,0 0 0,14-12 0,-22 22 0,25-32 0,-21 26 0,0 0 0,1 0 0,13-12 0,-17 18 0,-1-1 0,1 1 0,0 1 0,1-1 0,-1 0 0,0 1 0,0-1 0,1 1 0,-1 0 0,1 0 0,-1 1 0,1-1 0,-1 1 0,8-1 0,-8 2 0,1-1 0,-1 1 0,1 0 0,-1 0 0,1 0 0,-1 0 0,1 0 0,-1 1 0,0 0 0,0 0 0,0 0 0,0 0 0,0 0 0,0 0 0,-1 1 0,1-1 0,-1 1 0,1 0 0,-1 0 0,2 4 0,6 8 0,-1 1 0,12 33 0,-5-14 0,23 68 0,-34-89 0,-1-1 0,0 1 0,0-1 0,-1 1 0,1 27 0,-4 74 0,-2-84 0,2 1 0,7 63 0,-2-58 0,-1 1 0,-2 70 0,-16 76 0,9-134 0,-13 96 0,16-126 0,-2 0 0,-9 34 0,6-29 0,-4 30 0,9-31 0,-2 0 0,0 0 0,-2 0 0,-16 43 0,17-55 0,0 1 0,1 0 0,1 0 0,0 1 0,-1 21 0,1 71 0,4-71 0,-6 56 0,-9 82 0,12-159 0,-1-1 0,-8 22 0,6-22 0,1 0 0,-4 20 0,5 3 0,2 71 0,2-74 0,-1 0 0,-8 62 0,4-65 0,-2 49 0,2-2 0,0-53 0,-9 33 0,7-34 0,1-1 0,-3 27 0,0 34 0,-3 38 0,9-106 0,0 0 0,-1-1 0,0 1 0,-7 17 0,5-16 0,0 0 0,2 0 0,-3 19 0,3 239 0,5-141 0,-2 1002 0,0-1129 0,0 0 0,0 1 0,1-1 0,0 0 0,0 1 0,0-1 0,4 8 0,-4-12 0,0 0 0,0 1 0,1-1 0,-1 0 0,1 0 0,-1 0 0,1 0 0,0-1 0,0 1 0,0 0 0,0-1 0,0 1 0,0-1 0,0 0 0,1 0 0,-1 1 0,0-1 0,1-1 0,-1 1 0,1 0 0,2 0 0,45 7 0,1-3 0,82 0 0,-119-4 0,0 0 0,0 2 0,-1 0 0,26 8 0,-23-6 0,0 0 0,0-2 0,17 3 0,122 7 0,-110-10 0,1-1 0,0-2 0,71-10 0,-90 7 0,244-1 0,-48 3 0,-207 0 0,-1-1 0,0 0 0,1-1 0,-1-1 0,0 0 0,26-12 0,-21 7 0,1 2 0,-1 0 0,1 2 0,0 0 0,24-2 0,109 1 0,-139 5 0,-1-1 0,1 0 0,-1-1 0,0-1 0,14-5 0,22-5 0,-43 13 0,-1-1 0,1 0 0,0 0 0,-1-1 0,1 0 0,-1 0 0,0-1 0,0 1 0,-1-1 0,1-1 0,-1 1 0,1-1 0,-1 0 0,-1 0 0,1 0 0,-1-1 0,4-5 0,-3 1 0,0 0 0,-1-1 0,0 1 0,0-1 0,-2 1 0,1-1 0,-1 0 0,-1 0 0,0 0 0,0-12 0,-1-449 0,-2 186 0,-8 128 0,-1-4 0,11 132 0,1-28 0,-12-99 0,4 88 0,3-1 0,6-77 0,0 38 0,-2-530 0,-1 625 0,-1 1 0,0-1 0,-1 1 0,0 0 0,-6-14 0,4 11 0,0 1 0,2-1 0,-3-18 0,2-54 0,-5-38 0,5 84 0,1 0 0,1 0 0,3 0 0,11-81 0,-5 54 0,-3 0 0,-5-80 0,-1 39 0,1 18 0,3-105 0,7 119 0,-4 46 0,0-33 0,-4-354 0,-2 198 0,2 205 0,1 1 0,1-1 0,0 1 0,1 0 0,1 0 0,0 0 0,1 1 0,1 0 0,0 0 0,1 0 0,14-18 0,-21 30 0,1 1 0,-1-1 0,0 0 0,1 1 0,-1-1 0,1 1 0,-1 0 0,1-1 0,0 1 0,0 0 0,-1 0 0,1 0 0,0 0 0,0 0 0,0 1 0,0-1 0,0 0 0,0 1 0,0 0 0,4-1 0,-3 2 0,-1-1 0,1 1 0,-1-1 0,0 1 0,1 0 0,-1 0 0,0 0 0,1 1 0,-1-1 0,0 0 0,0 1 0,0 0 0,0-1 0,3 4 0,4 6 0,-1 0 0,0 0 0,0 1 0,10 22 0,15 44 0,-23-52 0,2 0 0,20 35 0,-16-33 0,19 42 0,2 7 0,10 8 0,-39-67 0,0 1 0,0 1 0,5 27 0,-6-24 0,17 43 0,6-6 0,16 34 0,-34-59 0,-8-23 0,0 1 0,8 14 0,57 112 0,-49-98 0,-13-25 0,1 0 0,16 22 0,-20-31 0,1 1 0,-1-1 0,5 16 0,-6-16 0,0 0 0,0 0 0,0-1 0,1 1 0,8 10 0,15 14 0,69 76 0,-89-100 0,1 0 0,0 0 0,0-1 0,0 0 0,13 6 0,-20-11 0,1 1 0,0-1 0,0-1 0,0 1 0,0 0 0,0 0 0,0-1 0,0 1 0,0-1 0,0 0 0,1 1 0,-1-1 0,0 0 0,0 0 0,0 0 0,0-1 0,0 1 0,1 0 0,-1-1 0,0 0 0,0 1 0,0-1 0,0 0 0,-1 0 0,1 0 0,0 0 0,0 0 0,0-1 0,-1 1 0,1 0 0,-1-1 0,3-2 0,5-11 0,0 1 0,-1-1 0,-1-1 0,8-25 0,-8 20 0,2 1 0,10-20 0,-11 25 0,0 0 0,-1 0 0,-1 0 0,0-1 0,-1 0 0,-1-1 0,0 1 0,2-32 0,-4 31 0,0 1 0,2 0 0,7-23 0,-5 22 0,-2 0 0,0 0 0,2-19 0,-3 1 0,-2-1 0,-1 1 0,-2-1 0,-1 1 0,-12-55 0,-3 43 0,13 36 0,1 0 0,0 0 0,-4-22 0,2-14 0,4 26 0,0 0 0,-2 0 0,0 0 0,-2 1 0,0-1 0,-14-30 0,-140-235 0,100 192 0,48 76 0,3 3 0,-1 0 0,-1 0 0,0 1 0,-1 0 0,-1 1 0,0 1 0,0 0 0,-16-10 0,3 6 0,-3-3 0,-48-22 0,-39-17 0,0 0 0,97 48 0,0-1 0,-27-20 0,26 16 0,6 5 0,7 4 0,0 1 0,-1 0 0,1 0 0,-1 1 0,0 0 0,0 0 0,-1 1 0,-9-3 0,4 3 0,0-1 0,1-1 0,0 0 0,-24-14 0,24 12 0,-25-10 0,26 13 0,1-1 0,-1-1 0,-14-9 0,-17-13 0,-65-30 0,72 41 0,17 8 0,0 2 0,-1 0 0,0 1 0,0 1 0,0 1 0,-1 1 0,1 1 0,-36 0 0,38 1-195,-1-2 0,1 0 0,0-2 0,0 0 0,0 0 0,-17-9 0,17 6-6631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10.328"/>
    </inkml:context>
    <inkml:brush xml:id="br0">
      <inkml:brushProperty name="width" value="0.035" units="cm"/>
      <inkml:brushProperty name="height" value="0.035" units="cm"/>
    </inkml:brush>
  </inkml:definitions>
  <inkml:trace contextRef="#ctx0" brushRef="#br0">115 1 24575,'-2'5'0,"1"1"0,-1-1 0,0 0 0,0 0 0,-1 0 0,1 0 0,-6 7 0,7-11 0,-8 17 0,1-1 0,0 2 0,1-1 0,-9 38 0,11-37 0,-11 27 0,11-33 0,0 0 0,1 0 0,-3 17 0,6-25 0,0-1 0,1 0 0,0 0 0,0 1 0,0-1 0,1 0 0,0 0 0,-1 0 0,1 0 0,1 0 0,-1 0 0,1 0 0,-1 0 0,5 7 0,2 3-227,0 1-1,-1 0 1,-1 0-1,0 1 1,4 18-1,-4-11-6598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19.212"/>
    </inkml:context>
    <inkml:brush xml:id="br0">
      <inkml:brushProperty name="width" value="0.035" units="cm"/>
      <inkml:brushProperty name="height" value="0.035" units="cm"/>
    </inkml:brush>
  </inkml:definitions>
  <inkml:trace contextRef="#ctx0" brushRef="#br0">2084 227 24575,'-13'-9'0,"7"3"0,-7-1 0,0 1 0,0 1 0,-1 0 0,1 0 0,-1 1 0,-23-3 0,16 3 0,-40-13 0,39 8 0,-1 1 0,-1 1 0,0 1 0,0 2 0,-44-4 0,52 6 0,0 0 0,1-1 0,-30-9 0,28 7 0,0 0 0,-33-3 0,31 6 0,0 1 0,0 1 0,-1 1 0,1 1 0,0 1 0,0 0 0,0 1 0,1 1 0,-33 14 0,-15 7 0,-12 6 0,52-21 0,-42 14 0,7-5 0,38-11 0,2-1 0,1 0 0,0 1 0,-33 21 0,16-6 0,-46 21 0,46-25 0,-50 33 0,51-27 0,-218 173 0,219-166 0,-6 3 0,2 3 0,-38 48 0,53-57 0,10-14 0,-15 26 0,25-35 0,0-1 0,1 1 0,0 0 0,1 0 0,-1 0 0,1 0 0,-2 14 0,-9 27 0,-1 3 0,13-48 0,1 0 0,0 1 0,0-1 0,0 0 0,0 0 0,0 0 0,1 1 0,-1-1 0,1 0 0,0 0 0,0 0 0,0 0 0,2 4 0,15 21 0,2 0 0,0-1 0,38 36 0,0 2 0,-28-33 0,2-1 0,56 42 0,-35-31 0,42 24 0,-86-61 0,135 74 0,-82-44 0,1-2 0,90 34 0,-119-54 0,32 20 0,-41-19 0,1-2 0,53 18 0,-26-16 0,48 14 0,-57-16 0,-1-2 0,1-2 0,1-1 0,0-3 0,82-2 0,-81-2 0,-23 1 0,0-1 0,0-1 0,0-1 0,-1-1 0,34-8 0,-41 7 0,-1-1 0,0 0 0,-1-1 0,1-1 0,-1 0 0,13-10 0,9-7 0,41-20 0,-48 29 0,0-2 0,-1 0 0,28-25 0,-42 29 0,-1 0 0,-1-1 0,16-23 0,-16 20 0,1 0 0,18-18 0,-23 26 0,0 0 0,-1 0 0,0 0 0,-1-1 0,0 0 0,0 0 0,-1-1 0,4-13 0,15-35 0,-14 39 0,-2-1 0,0 0 0,-1 0 0,4-27 0,-6 26 0,2-2 0,14-33 0,-13 39 0,-1-1 0,0 0 0,4-25 0,-7 5 0,-2 25 0,1 0 0,0 0 0,0 0 0,7-19 0,-2 8 0,-1 0 0,-1 0 0,-2-1 0,2-37 0,4-30 0,-7 74 0,0 0 0,0-34 0,-2 47 0,-1 1 0,1-1 0,-1 1 0,0 0 0,-1-1 0,1 1 0,-1 0 0,0 0 0,0 0 0,-1 0 0,1 0 0,-1 0 0,0 1 0,-5-7 0,-26-29 0,27 30 0,0 1 0,0 1 0,-1 0 0,0 0 0,-1 0 0,-9-6 0,-134-93 0,63 46 0,25 18 0,14 10 0,-97-64 0,129 84 0,-1 2 0,0 0 0,-1 1 0,1 1 0,-2 0 0,-41-10 0,37 14 0,6 1 0,-31-11 0,26 7-7,-36-6 0,28 6-1344,12 4-5475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21.759"/>
    </inkml:context>
    <inkml:brush xml:id="br0">
      <inkml:brushProperty name="width" value="0.035" units="cm"/>
      <inkml:brushProperty name="height" value="0.035" units="cm"/>
    </inkml:brush>
  </inkml:definitions>
  <inkml:trace contextRef="#ctx0" brushRef="#br0">3794 349 24575,'0'-2'0,"0"0"0,-1 0 0,1 1 0,-1-1 0,1 0 0,-1 0 0,0 0 0,0 1 0,0-1 0,0 0 0,0 1 0,0-1 0,0 1 0,-1-1 0,1 1 0,0 0 0,-4-3 0,-31-19 0,23 15 0,-6-5 0,0 0 0,-29-14 0,40 24 0,-1-1 0,1 1 0,-1 0 0,0 1 0,0 0 0,-16-1 0,-43 2 0,-110 11 0,76-1 0,48-6 0,-79 8 0,70-4 0,-1-4 0,-76-4 0,42-1 0,79 1 0,-1-1 0,1 0 0,1-2 0,-22-6 0,-3-1 0,-1 3 0,29 6 0,1-1 0,-1 0 0,-15-6 0,12 3 0,-1 0 0,0 2 0,0 0 0,-1 1 0,-21 0 0,-102 4 0,59 1 0,-178-13 0,179 4 0,-100 6 0,100 2 0,64-3 0,0 0 0,1-1 0,-1-1 0,1 0 0,-23-10 0,18 6 0,-1 1 0,-33-5 0,39 9 0,1-1 0,-30-11 0,-11-3 0,20 11 0,0 0 0,0 3 0,-50 0 0,73 3 0,1 0 0,-1-2 0,1 0 0,-24-7 0,22 4 0,-1 2 0,-31-5 0,18 9 0,-1 0 0,-54 9 0,-29 1 0,44-11 0,30-1 0,-54 5 0,86-1 0,0 0 0,0 0 0,0 1 0,1 0 0,-1 0 0,1 1 0,0 0 0,0 0 0,0 0 0,0 1 0,1 0 0,-9 9 0,2-1 0,1 1 0,0 0 0,1 0 0,-14 25 0,23-35 0,0 0 0,0 1 0,0-1 0,0 1 0,1-1 0,0 1 0,0 0 0,0 0 0,1-1 0,-1 1 0,1 0 0,0 0 0,1 0 0,-1-1 0,1 1 0,0 0 0,2 7 0,3 4 0,1-1 0,0 0 0,16 25 0,-5-10 0,-4-10 0,0 0 0,1-1 0,1 0 0,1-2 0,20 17 0,14 15 0,-37-37 0,0 0 0,0-1 0,1-1 0,1-1 0,-1 0 0,33 13 0,-29-13 0,67 37 0,-61-32 0,0 0 0,0-2 0,47 17 0,14 0 0,-63-20 0,1-1 0,0-1 0,0 0 0,1-2 0,33 3 0,-38-6 0,0 2 0,0 0 0,0 1 0,0 1 0,22 10 0,-10-4 0,11 6 0,-27-11 0,1-1 0,25 7 0,1-5 0,0-1 0,0-3 0,58-1 0,540-4 0,-520-8 0,-16-1 0,175 9 0,-145 2 0,-15 9 0,-9 0 0,191-10 0,-138-1 0,-151 1 0,1 0 0,0-1 0,0-1 0,-1 0 0,1-1 0,12-5 0,-19 6 0,-1-1 0,0 0 0,0 0 0,-1 0 0,1-1 0,-1 0 0,1 0 0,-1 0 0,0 0 0,-1-1 0,1 0 0,-1 0 0,0 0 0,5-9 0,5-12 0,0 1 0,1 0 0,33-42 0,-35 49 0,0 0 0,-1 0 0,11-26 0,6-7 0,5-20-1365,-24 53-5461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24.311"/>
    </inkml:context>
    <inkml:brush xml:id="br0">
      <inkml:brushProperty name="width" value="0.035" units="cm"/>
      <inkml:brushProperty name="height" value="0.035" units="cm"/>
    </inkml:brush>
  </inkml:definitions>
  <inkml:trace contextRef="#ctx0" brushRef="#br0">529 1 24575,'-35'11'0,"-102"16"0,118-21 0,-1 0 0,-20 9 0,-14 4 0,41-14 0,0 1 0,1 0 0,-1 1 0,-14 10 0,-7 4 0,25-15 0,1 1 0,0 0 0,0 1 0,0 0 0,1 0 0,0 1 0,-8 11 0,-11 15 0,24-34 0,1 1 0,-1-1 0,1 1 0,0 0 0,0-1 0,0 1 0,0 0 0,0 0 0,0 0 0,1 0 0,-1-1 0,0 1 0,1 0 0,0 0 0,-1 0 0,1 4 0,0-5 0,1 1 0,-1-1 0,1 0 0,0 0 0,-1 0 0,1 0 0,0 0 0,-1 0 0,1 0 0,0 0 0,0 0 0,0 0 0,0 0 0,0 0 0,0 0 0,0-1 0,1 1 0,-1-1 0,0 1 0,0-1 0,0 1 0,1-1 0,-1 1 0,0-1 0,0 0 0,1 0 0,1 0 0,23 3 0,0-1 0,47-3 0,-46 0 0,-1 1 0,48 5 0,-16 3 0,0-3 0,0-3 0,69-6 0,-48-5 0,17-1 0,30 1 0,10-2 0,271 12 0,-375 1 0,41 6 0,25 2 0,3 0 0,2-1 0,-59-10 0,48-8 0,33-1 0,-29 11 0,70-2 0,-150-1 0,0-1 0,0-1 0,-1 0 0,1-2 0,-1 1 0,0-2 0,25-15 0,-5 5 0,-12 5 0,0 0 0,0-1 0,-2-2 0,1 0 0,-2-1 0,22-22 0,-38 34-227,1 0-1,-1 0 1,1 0-1,0 0 1,5-2-1,8-3-6598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26.793"/>
    </inkml:context>
    <inkml:brush xml:id="br0">
      <inkml:brushProperty name="width" value="0.035" units="cm"/>
      <inkml:brushProperty name="height" value="0.035" units="cm"/>
    </inkml:brush>
  </inkml:definitions>
  <inkml:trace contextRef="#ctx0" brushRef="#br0">1282 1 24575,'0'19'0,"0"-1"0,2 1 0,0 0 0,1 0 0,1-1 0,0 1 0,2-1 0,0-1 0,17 35 0,38 65 0,-50-94 0,0 1 0,7 24 0,16 34 0,10 3 0,-35-66 0,-1 0 0,-1 1 0,7 27 0,-7-23 0,16 40 0,25 33 0,-39-78 0,12 37 0,-14-35 0,15 31 0,0-4 0,-3 0 0,26 96 0,-38-115 0,-1-7 0,12 34 0,-13-41 0,0 0 0,-1 0 0,0 0 0,-1 1 0,1 24 0,-6 80 0,0-82 0,2-1 0,4 41 0,3-26 0,-3-14 0,1-1 0,12 39 0,-5-32 0,-2 0 0,-2 1 0,3 55 0,-9-86 0,0 0 0,1 0 0,9 25 0,-7-23 0,0 1 0,2 17 0,1 19 0,-1-9 0,2 59 0,-14 120 0,2-190 0,-2 0 0,-1 0 0,-1-1 0,-21 54 0,-14 33 0,31-90 0,-17 31 0,13-29 0,-1-2 0,-31 45 0,43-68 0,-12 16 0,-56 76 0,61-85 0,-1 0 0,0-1 0,-1 0 0,0-1 0,-16 9 0,-89 66 0,82-61 0,-2-1 0,-46 21 0,39-23 0,24-11 0,-1-1 0,-39 12 0,2 1 0,43-16 0,1-1 0,-24 6 0,-4-4 0,1-1 0,-1-3 0,-59-1 0,53-2 0,31 0 0,1 0 0,-1-1 0,1-1 0,0-1 0,-1 0 0,1-1 0,-24-8 0,34 7 0,0 0 0,0 0 0,0 0 0,0-1 0,1 0 0,0-1 0,0 0 0,0 1 0,-5-9 0,-2-4 0,0 0 0,-10-22 0,17 27 0,0-1 0,-5-16 0,-10-24 0,-71-141 0,54 118 0,30 60 0,1-1 0,1-1 0,0 1 0,-6-38 0,7 31 0,-1 0 0,-11-26 0,-5-19 0,17 50 0,-2 0 0,-12-27 0,11 32 0,2 0 0,0-1 0,1 0 0,-6-31 0,7 2 0,3 29 0,0 1 0,-1-1 0,-1 1 0,-6-20 0,-1 6 0,2-1 0,0 1 0,2-1 0,-3-37 0,7 53 0,0-1 0,-1 1 0,-8-23 0,5 20 0,-6-34 0,4-4 0,1 11 0,-1-58 0,7 35 0,3-185 0,3 215 0,1 0 0,16-50 0,-19 74 0,6-14 0,1 1 0,15-29 0,-15 35 0,4-10 0,-5 13 0,0 0 0,-2-2 0,0 1 0,6-27 0,-6-16 0,-7 47 0,1 0 0,1 1 0,1-1 0,6-23 0,5-2 0,-3 7 0,21-42 0,-27 62 0,-1 1 0,0-1 0,-1 0 0,0 0 0,-1 0 0,1-12 0,-2 12 0,1 0 0,0 0 0,1 0 0,0 0 0,9-21 0,1 5 0,-1 0 0,-2 0 0,8-35 0,8-2-1365,-19 44-5461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30.965"/>
    </inkml:context>
    <inkml:brush xml:id="br0">
      <inkml:brushProperty name="width" value="0.035" units="cm"/>
      <inkml:brushProperty name="height" value="0.035" units="cm"/>
    </inkml:brush>
  </inkml:definitions>
  <inkml:trace contextRef="#ctx0" brushRef="#br0">3101 224 24575,'-4'3'0,"0"1"0,0-1 0,-1-1 0,1 1 0,-1-1 0,-7 3 0,-15 9 0,-54 43 0,-78 46 0,74-51 0,-109 85 0,122-83 0,9-7 0,-16 13 0,-127 72 0,152-102 0,-59 45 0,73-46 0,11-9 0,0 1 0,-49 50 0,58-51 0,-2-1 0,-31 22 0,30-24 0,0 2 0,-25 25 0,21-17 0,-44 34 0,36-32 0,-13 12 0,-65 72 0,67-67-28,-1-2 1,-105 73-1,81-65-565,-185 153 458,211-166 178,22-20 59,0 0 1,2 2 0,1 0 0,-29 39 0,-36 53 175,-4 6-302,-25 39 24,91-131 0,12-16 0,1 1 0,-15 23 0,-33 49 0,45-63 0,1 1 0,1 1 0,1 0 0,-8 26 0,2-7 0,11-30 0,0 0 0,1 1 0,-3 17 0,6-26 0,1 0 0,-1 0 0,1 0 0,0 0 0,1 0 0,-1 0 0,1 0 0,-1 0 0,1 0 0,1-1 0,-1 1 0,0 0 0,1 0 0,0-1 0,3 6 0,2 1 0,1 1 0,0-1 0,0-1 0,1 1 0,1-2 0,-1 1 0,1-1 0,1-1 0,0 0 0,0 0 0,0-1 0,0 0 0,1-1 0,0-1 0,1 0 0,-1 0 0,0-1 0,18 2 0,-11-2 0,0 1 0,29 10 0,9 2 0,-15-7 0,1-3 0,0-1 0,60-1 0,-24-4 0,75-2 0,-131-1 0,0 0 0,26-9 0,31-4 0,-67 14 0,-1 0 0,1-1 0,0 0 0,-1-1 0,1 0 0,-1-1 0,-1 0 0,1-1 0,-1-1 0,20-14 0,-23 15 0,0 1 0,1 0 0,0 0 0,-1 0 0,2 1 0,16-5 0,-19 7 0,1 0 0,-1-1 0,0 0 0,0 0 0,0-1 0,0 0 0,0 0 0,-1 0 0,0-1 0,0 0 0,9-9 0,1-5 0,1 1 0,1 1 0,31-24 0,-13 11 0,46-50 0,2-2 0,-39 40 0,17-13 0,-8 11 0,-3-2 0,48-55 0,-65 58 0,-2 0 0,-1-3 0,26-53 0,-35 61 0,-15 26 0,7-14 0,2 0 0,0 1 0,30-33 0,1 2 0,78-120 0,-25 30 0,-43 79 0,-37 45 0,-1-1 0,26-41 0,-17 12 0,-15 28 0,0 0 0,20-26 0,-12 20 0,32-61 0,-13 20 0,22-35 0,-41 63 0,-14 28 0,1 0 0,13-20 0,38-59 0,-17 25 0,17-18 0,-49 72 0,0-1 0,11-23 0,11-19 0,-2 9 0,28-62 0,-23 41 0,-22 45 0,-7 11 0,1 1 0,0 0 0,11-13 0,-4 6 0,-11 15 0,1-1 0,0 1 0,0-1 0,0 1 0,11-8 0,-14 11 0,1 1 0,0 0 0,-1 1 0,1-1 0,0 0 0,-1 0 0,1 1 0,0-1 0,0 1 0,0 0 0,0-1 0,-1 1 0,1 0 0,0 0 0,0 0 0,0 0 0,0 1 0,0-1 0,0 0 0,-1 1 0,1-1 0,0 1 0,0 0 0,-1-1 0,1 1 0,2 2 0,7 4 0,-1 1 0,0 0 0,0 1 0,-1 0 0,0 1 0,14 19 0,13 14 0,113 99 0,-66-55-124,-8-11-170,71 97 0,-69-72 294,28 39 0,17 19 0,1 2 0,-55-57 0,-33-48 0,65 79 0,-100-135 0,200 237 0,-137-162 0,132 119 0,-59-70 594,-35-43-470,-27-24-130,-17-13 6,42 39 0,-83-71 0,0 0 0,0-1 0,1-1 0,0 0 0,26 9 0,17 10 0,13 14 0,-40-22 0,68 31 0,-91-48 0,0-1 0,0 0 0,1-1 0,-1 0 0,0-1 0,1 0 0,19-1 0,-26 0 0,-1 0 0,1-1 0,0 1 0,-1-1 0,1 1 0,0-1 0,-1 0 0,0-1 0,1 1 0,-1 0 0,1-1 0,-1 0 0,0 0 0,0 0 0,0 0 0,0 0 0,-1-1 0,1 1 0,-1-1 0,1 0 0,-1 0 0,0 0 0,0 0 0,0 0 0,2-5 0,3-21 0,-1 0 0,-2 1 0,2-59 0,-6-173 0,-1 243 0,0 0 0,-1 0 0,-1 0 0,-1 0 0,0 0 0,-1 1 0,-1 0 0,-1 0 0,0 0 0,-18-28 0,6 16 0,1-1 0,1-1 0,-13-34 0,-28-52 0,45 90 0,-1 1 0,-19-26 0,-6-9 0,19 23 0,14 24 0,-1 1 0,0 0 0,-1 0 0,0 1 0,-14-16 0,-39-32 0,13 15 0,2-3 0,-62-82 0,86 101 0,-1 1 0,-30-28 0,34 37 0,10 7 0,0 1 0,-9-15 0,13 17 0,0 0 0,-1 1 0,1 0 0,-2 0 0,1 0 0,-1 1 0,-11-9 0,6 8 0,0-2 0,0 1 0,1-2 0,0 1 0,1-1 0,0-1 0,-15-21 0,18 23 0,-1 0 0,0 1 0,0 0 0,-1 0 0,0 0 0,0 1 0,-1 1 0,-15-9 0,8 5 0,-24-19 0,-116-99 0,127 103 0,19 15 0,0 0 0,-19-11 0,-57-40 0,-14-8 0,15 11 0,-27-3 0,84 46 0,-53-37 0,40 22 0,-71-45 0,38 25 0,47 30 0,-137-80 0,102 48-1365,50 42-5461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33.614"/>
    </inkml:context>
    <inkml:brush xml:id="br0">
      <inkml:brushProperty name="width" value="0.035" units="cm"/>
      <inkml:brushProperty name="height" value="0.035" units="cm"/>
    </inkml:brush>
  </inkml:definitions>
  <inkml:trace contextRef="#ctx0" brushRef="#br0">188 380 24575,'0'-9'0,"0"0"0,0 0 0,0 1 0,-1-1 0,0 0 0,-3-12 0,3 19 0,0-1 0,0 1 0,0 0 0,-1 0 0,1-1 0,0 1 0,-1 0 0,1 0 0,-1 1 0,0-1 0,0 0 0,0 0 0,0 1 0,0-1 0,0 1 0,0 0 0,0 0 0,0 0 0,-1 0 0,1 0 0,0 0 0,-1 0 0,-3 0 0,1 0 0,1 1 0,0 0 0,0 0 0,0 0 0,0 1 0,0-1 0,0 1 0,0 0 0,0 0 0,0 0 0,0 0 0,0 1 0,1 0 0,-1 0 0,0 0 0,1 0 0,-4 3 0,-18 10 0,24-15 0,0 1 0,0-1 0,0 1 0,0-1 0,0 1 0,0-1 0,0 0 0,0 1 0,0-1 0,0 0 0,0 0 0,0 0 0,0 0 0,0 0 0,0 0 0,0 0 0,0 0 0,0 0 0,0 0 0,0-1 0,0 1 0,0 0 0,0-1 0,0 1 0,-1-1 0,1 0 0,0 0 0,0 0 0,0-1 0,1 1 0,-1 0 0,1 0 0,-1-1 0,1 1 0,-1 0 0,1-1 0,-1 1 0,1 0 0,0-1 0,0 1 0,0 0 0,0-3 0,1-5 0,0-1 0,0 0 0,1 1 0,3-13 0,2-1 0,-2 0 0,0-1 0,-2 0 0,0 1 0,-2-1 0,-2-39 0,-3 50 0,4 13 0,0-1 0,0 1 0,0 0 0,0 0 0,0 0 0,0 0 0,0 0 0,-1 0 0,1 0 0,0 0 0,0 0 0,0 0 0,0 0 0,0 0 0,0 0 0,0 0 0,-1 0 0,1 0 0,0 0 0,0 0 0,0 0 0,0 0 0,0 0 0,0 0 0,-1 0 0,1 0 0,0 0 0,0 0 0,0 0 0,0 0 0,0 0 0,0 0 0,0 0 0,0 0 0,-1 0 0,1 0 0,0 0 0,0 0 0,0 0 0,0 0 0,0 1 0,0-1 0,0 0 0,0 0 0,0 0 0,0 0 0,-8 22 0,6-13 0,1-1 0,0 0 0,1 1 0,0-1 0,1 1 0,1 13 0,-1-19 0,0 0 0,0-1 0,0 1 0,0 0 0,0-1 0,1 1 0,-1-1 0,1 0 0,-1 0 0,1 1 0,0-1 0,0 0 0,0 0 0,0 0 0,0-1 0,0 1 0,1 0 0,-1-1 0,0 0 0,1 1 0,0-1 0,-1 0 0,1 0 0,2 0 0,42 5 0,-41-6 0,0 0 0,0 0 0,0 1 0,-1-1 0,1 2 0,0-1 0,-1 0 0,1 1 0,-1 0 0,1 1 0,5 2 0,-10-3 4,0-1-1,1 0 1,-1 1-1,0-1 1,0 1 0,0-1-1,0 1 1,0-1-1,0 1 1,0 0-1,0 0 1,-1-1 0,1 1-1,-1 0 1,1 0-1,-1 0 1,0-1-1,0 1 1,0 0-1,0 0 1,0 0 0,0 0-1,0 0 1,-1-1-1,1 1 1,-1 0-1,1 0 1,-1 0 0,0-1-1,-1 4 1,-3 4-302,0 1 0,-1-1 0,-12 16 0,16-22 14,-11 13-6542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34.443"/>
    </inkml:context>
    <inkml:brush xml:id="br0">
      <inkml:brushProperty name="width" value="0.035" units="cm"/>
      <inkml:brushProperty name="height" value="0.035" units="cm"/>
    </inkml:brush>
  </inkml:definitions>
  <inkml:trace contextRef="#ctx0" brushRef="#br0">1 2 24575,'37'-1'0,"-9"0"0,-1 1 0,0 2 0,0 0 0,45 11 0,111 28 0,-143-23-1365,-22-9-5461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3"/>
    </inkml:context>
    <inkml:brush xml:id="br0">
      <inkml:brushProperty name="width" value="0.035" units="cm"/>
      <inkml:brushProperty name="height" value="0.035" units="cm"/>
    </inkml:brush>
  </inkml:definitions>
  <inkml:trace contextRef="#ctx0" brushRef="#br0">2084 227 24575,'-13'-9'0,"7"3"0,-7-1 0,0 1 0,0 1 0,-1 0 0,1 0 0,-1 1 0,-23-3 0,16 3 0,-40-13 0,39 8 0,-1 1 0,-1 1 0,0 1 0,0 2 0,-44-4 0,52 6 0,0 0 0,1-1 0,-30-9 0,28 7 0,0 0 0,-33-3 0,31 6 0,0 1 0,0 1 0,-1 1 0,1 1 0,0 1 0,0 0 0,0 1 0,1 1 0,-33 14 0,-15 7 0,-12 6 0,52-21 0,-42 14 0,7-5 0,38-11 0,2-1 0,1 0 0,0 1 0,-33 21 0,16-6 0,-46 21 0,46-25 0,-50 33 0,51-27 0,-218 173 0,219-166 0,-6 3 0,2 3 0,-38 48 0,53-57 0,10-14 0,-15 26 0,25-35 0,0-1 0,1 1 0,0 0 0,1 0 0,-1 0 0,1 0 0,-2 14 0,-9 27 0,-1 3 0,13-48 0,1 0 0,0 1 0,0-1 0,0 0 0,0 0 0,0 0 0,1 1 0,-1-1 0,1 0 0,0 0 0,0 0 0,0 0 0,2 4 0,15 21 0,2 0 0,0-1 0,38 36 0,0 2 0,-28-33 0,2-1 0,56 42 0,-35-31 0,42 24 0,-86-61 0,135 74 0,-82-44 0,1-2 0,90 34 0,-119-54 0,32 20 0,-41-19 0,1-2 0,53 18 0,-26-16 0,48 14 0,-57-16 0,-1-2 0,1-2 0,1-1 0,0-3 0,82-2 0,-81-2 0,-23 1 0,0-1 0,0-1 0,0-1 0,-1-1 0,34-8 0,-41 7 0,-1-1 0,0 0 0,-1-1 0,1-1 0,-1 0 0,13-10 0,9-7 0,41-20 0,-48 29 0,0-2 0,-1 0 0,28-25 0,-42 29 0,-1 0 0,-1-1 0,16-23 0,-16 20 0,1 0 0,18-18 0,-23 26 0,0 0 0,-1 0 0,0 0 0,-1-1 0,0 0 0,0 0 0,-1-1 0,4-13 0,15-35 0,-14 39 0,-2-1 0,0 0 0,-1 0 0,4-27 0,-6 26 0,2-2 0,14-33 0,-13 39 0,-1-1 0,0 0 0,4-25 0,-7 5 0,-2 25 0,1 0 0,0 0 0,0 0 0,7-19 0,-2 8 0,-1 0 0,-1 0 0,-2-1 0,2-37 0,4-30 0,-7 74 0,0 0 0,0-34 0,-2 47 0,-1 1 0,1-1 0,-1 1 0,0 0 0,-1-1 0,1 1 0,-1 0 0,0 0 0,0 0 0,-1 0 0,1 0 0,-1 0 0,0 1 0,-5-7 0,-26-29 0,27 30 0,0 1 0,0 1 0,-1 0 0,0 0 0,-1 0 0,-9-6 0,-134-93 0,63 46 0,25 18 0,14 10 0,-97-64 0,129 84 0,-1 2 0,0 0 0,-1 1 0,1 1 0,-2 0 0,-41-10 0,37 14 0,6 1 0,-31-11 0,26 7-7,-36-6 0,28 6-1344,12 4-5475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4"/>
    </inkml:context>
    <inkml:brush xml:id="br0">
      <inkml:brushProperty name="width" value="0.035" units="cm"/>
      <inkml:brushProperty name="height" value="0.035" units="cm"/>
    </inkml:brush>
  </inkml:definitions>
  <inkml:trace contextRef="#ctx0" brushRef="#br0">3794 349 24575,'0'-2'0,"0"0"0,-1 0 0,1 1 0,-1-1 0,1 0 0,-1 0 0,0 0 0,0 1 0,0-1 0,0 0 0,0 1 0,0-1 0,0 1 0,-1-1 0,1 1 0,0 0 0,-4-3 0,-31-19 0,23 15 0,-6-5 0,0 0 0,-29-14 0,40 24 0,-1-1 0,1 1 0,-1 0 0,0 1 0,0 0 0,-16-1 0,-43 2 0,-110 11 0,76-1 0,48-6 0,-79 8 0,70-4 0,-1-4 0,-76-4 0,42-1 0,79 1 0,-1-1 0,1 0 0,1-2 0,-22-6 0,-3-1 0,-1 3 0,29 6 0,1-1 0,-1 0 0,-15-6 0,12 3 0,-1 0 0,0 2 0,0 0 0,-1 1 0,-21 0 0,-102 4 0,59 1 0,-178-13 0,179 4 0,-100 6 0,100 2 0,64-3 0,0 0 0,1-1 0,-1-1 0,1 0 0,-23-10 0,18 6 0,-1 1 0,-33-5 0,39 9 0,1-1 0,-30-11 0,-11-3 0,20 11 0,0 0 0,0 3 0,-50 0 0,73 3 0,1 0 0,-1-2 0,1 0 0,-24-7 0,22 4 0,-1 2 0,-31-5 0,18 9 0,-1 0 0,-54 9 0,-29 1 0,44-11 0,30-1 0,-54 5 0,86-1 0,0 0 0,0 0 0,0 1 0,1 0 0,-1 0 0,1 1 0,0 0 0,0 0 0,0 0 0,0 1 0,1 0 0,-9 9 0,2-1 0,1 1 0,0 0 0,1 0 0,-14 25 0,23-35 0,0 0 0,0 1 0,0-1 0,0 1 0,1-1 0,0 1 0,0 0 0,0 0 0,1-1 0,-1 1 0,1 0 0,0 0 0,1 0 0,-1-1 0,1 1 0,0 0 0,2 7 0,3 4 0,1-1 0,0 0 0,16 25 0,-5-10 0,-4-10 0,0 0 0,1-1 0,1 0 0,1-2 0,20 17 0,14 15 0,-37-37 0,0 0 0,0-1 0,1-1 0,1-1 0,-1 0 0,33 13 0,-29-13 0,67 37 0,-61-32 0,0 0 0,0-2 0,47 17 0,14 0 0,-63-20 0,1-1 0,0-1 0,0 0 0,1-2 0,33 3 0,-38-6 0,0 2 0,0 0 0,0 1 0,0 1 0,22 10 0,-10-4 0,11 6 0,-27-11 0,1-1 0,25 7 0,1-5 0,0-1 0,0-3 0,58-1 0,540-4 0,-520-8 0,-16-1 0,175 9 0,-145 2 0,-15 9 0,-9 0 0,191-10 0,-138-1 0,-151 1 0,1 0 0,0-1 0,0-1 0,-1 0 0,1-1 0,12-5 0,-19 6 0,-1-1 0,0 0 0,0 0 0,-1 0 0,1-1 0,-1 0 0,1 0 0,-1 0 0,0 0 0,-1-1 0,1 0 0,-1 0 0,0 0 0,5-9 0,5-12 0,0 1 0,1 0 0,33-42 0,-35 49 0,0 0 0,-1 0 0,11-26 0,6-7 0,5-20-1365,-24 53-5461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4.442"/>
    </inkml:context>
    <inkml:brush xml:id="br0">
      <inkml:brushProperty name="width" value="0.035" units="cm"/>
      <inkml:brushProperty name="height" value="0.035" units="cm"/>
    </inkml:brush>
  </inkml:definitions>
  <inkml:trace contextRef="#ctx0" brushRef="#br0">1 248 24575,'0'0'0,"1"0"0,0 0 0,0 1 0,-1-1 0,1 0 0,0 1 0,-1-1 0,1 0 0,-1 1 0,1-1 0,0 1 0,-1-1 0,1 1 0,-1 0 0,1-1 0,-1 1 0,1-1 0,-1 1 0,0 0 0,1-1 0,-1 1 0,0 0 0,1-1 0,-1 1 0,0 0 0,0 0 0,0 1 0,4 25 0,-4-23 0,4 274 0,-6-150 0,2 831 0,2-934 0,1 0 0,1 0 0,1 0 0,10 29 0,-6-23 0,8 56 0,4 23 0,-14-79 0,-1 1 0,3 48 0,2 93 0,-5-52 0,-2-9 0,-1-88 0,11 35 0,-8-37 0,-1-1 0,3 28 0,-7 166 0,-1-24 0,9-93 0,1 37 0,-11 447 0,2-566 0,1 1 0,1-1 0,0 0 0,7 21 0,7 36 0,-9-18 0,-1-17 0,1 43 0,-7-68 0,1-1 0,0 0 0,1 1 0,7 19 0,-5-16 0,0 0 0,2 17 0,-4-13 0,1 1 0,1-1 0,0 0 0,2-1 0,16 37 0,-20-50 0,0-1 0,0 1 0,1-1 0,-1 1 0,1-1 0,0 0 0,7 6 0,-10-10 0,1 0 0,-1 0 0,1 0 0,0 0 0,-1-1 0,1 1 0,0 0 0,0-1 0,0 1 0,-1-1 0,1 1 0,0-1 0,0 0 0,0 0 0,0 0 0,0 0 0,0 0 0,0 0 0,-1-1 0,1 1 0,0-1 0,0 1 0,0-1 0,-1 0 0,1 1 0,0-1 0,-1 0 0,1 0 0,2-2 0,9-7 0,-1 0 0,0-1 0,0 0 0,14-19 0,16-16 0,12-16 0,-40 47 0,0 0 0,-1-1 0,21-33 0,-31 45 0,7-14 0,0 0 0,-1-1 0,8-25 0,7-18 0,24-35 0,-40 78 0,-1 1 0,-1-1 0,0 0 0,-1-1 0,3-36 0,-3 23 0,-1 14 0,10-29 0,2-4 0,6-64 0,14-1 0,-24 44 0,-6 34 0,14-51 0,-12 59 0,-2-1 0,4-61 0,-7 60 0,0 1 0,14-54 0,-7 54 0,-2 0 0,-2 0 0,-1-1 0,2-33 0,-5 25 0,2 0 0,2 0 0,13-48 0,-9 39 0,6-71 0,1-8 0,-12 108 0,1-1 0,10-21 0,-9 26 0,-1 0 0,-1 0 0,0-1 0,2-19 0,14-77 0,-1 8 0,-10 43 0,24-77 0,-12 34 0,6-20 0,-16 78 0,-2 0 0,7-86 0,-15-7 0,-4 92 0,6-56 0,0 82 0,10-36 0,-8 38 0,-1-1 0,3-27 0,-5 4 0,7-66 0,-2 43 0,-7 80 0,1-1 0,0 1 0,1-1 0,5 16 0,6 23 0,-3 29 0,-5-39 0,0 0 0,14 42 0,-4-30 0,12 78 0,-22-102 0,11 33 0,2 6 0,3 24 0,11 49 0,-2-17 0,0-2 0,36 122 0,-26-111 0,-22-29 0,2 2 0,19 60 0,31 97 0,-35-133 0,-26-85 0,25 65 0,-16-63 0,35 94 0,7 41 0,-23-81 0,23 84 0,-23-78 0,-8-18 0,-24-65 0,2 0 0,0-1 0,19 36 0,-26-57 0,-1 1 0,1-1 0,0 1 0,0-1 0,-1 0 0,1 0 0,0 1 0,0-1 0,0 0 0,1 0 0,-1 0 0,0 0 0,0 0 0,1 0 0,-1 0 0,0-1 0,1 1 0,-1 0 0,1-1 0,-1 1 0,0-1 0,1 0 0,0 1 0,-1-1 0,1 0 0,-1 0 0,1 0 0,-1 0 0,1 0 0,-1 0 0,3-1 0,-1 0 0,-1 0 0,0-1 0,0 1 0,0-1 0,0 0 0,0 1 0,0-1 0,0 0 0,-1 0 0,1 0 0,-1 0 0,1 0 0,-1-1 0,0 1 0,0 0 0,0-1 0,0 1 0,1-6 0,16-49 0,7-27 0,7-41 0,-18 76 0,-3-3 0,8-101 0,-14-113 0,-7 154 0,-10-27 0,5 75 0,2 34 0,-1 0 0,-15-48 0,9 41 0,7 10 0,0 0 0,1-1 0,2 1 0,1-38 0,-4-52 0,-5-1 0,7-172 0,5 145 0,-2 132 0,0-1 0,0 0 0,0 0 0,-1 0 0,-1-1 0,-1 1 0,-6-23 0,1 12 0,2 0 0,0 0 0,2 0 0,-1-30 0,-3-13 0,1-7 0,6-137 0,3 101 0,-2 98 0,0-1 0,0 0 0,0 0 0,-2 0 0,1 0 0,-2 0 0,-7-24 0,0 5 0,1-2 0,-8-56 0,16 85 0,-3-31 0,2 22 0,0 0 0,0 0 0,-10-28 0,-9-30 0,16 53 0,-1 0 0,0 1 0,-13-27 0,-49-115 0,43 100 0,20 47 0,0 0 0,-2 0 0,-13-25 0,-37-61 0,40 66 0,-25-36 0,1 24-1365,28 31-5461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5"/>
    </inkml:context>
    <inkml:brush xml:id="br0">
      <inkml:brushProperty name="width" value="0.035" units="cm"/>
      <inkml:brushProperty name="height" value="0.035" units="cm"/>
    </inkml:brush>
  </inkml:definitions>
  <inkml:trace contextRef="#ctx0" brushRef="#br0">529 1 24575,'-35'11'0,"-102"16"0,118-21 0,-1 0 0,-20 9 0,-14 4 0,41-14 0,0 1 0,1 0 0,-1 1 0,-14 10 0,-7 4 0,25-15 0,1 1 0,0 0 0,0 1 0,0 0 0,1 0 0,0 1 0,-8 11 0,-11 15 0,24-34 0,1 1 0,-1-1 0,1 1 0,0 0 0,0-1 0,0 1 0,0 0 0,0 0 0,0 0 0,1 0 0,-1-1 0,0 1 0,1 0 0,0 0 0,-1 0 0,1 4 0,0-5 0,1 1 0,-1-1 0,1 0 0,0 0 0,-1 0 0,1 0 0,0 0 0,-1 0 0,1 0 0,0 0 0,0 0 0,0 0 0,0 0 0,0 0 0,0 0 0,0-1 0,1 1 0,-1-1 0,0 1 0,0-1 0,0 1 0,1-1 0,-1 1 0,0-1 0,0 0 0,1 0 0,1 0 0,23 3 0,0-1 0,47-3 0,-46 0 0,-1 1 0,48 5 0,-16 3 0,0-3 0,0-3 0,69-6 0,-48-5 0,17-1 0,30 1 0,10-2 0,271 12 0,-375 1 0,41 6 0,25 2 0,3 0 0,2-1 0,-59-10 0,48-8 0,33-1 0,-29 11 0,70-2 0,-150-1 0,0-1 0,0-1 0,-1 0 0,1-2 0,-1 1 0,0-2 0,25-15 0,-5 5 0,-12 5 0,0 0 0,0-1 0,-2-2 0,1 0 0,-2-1 0,22-22 0,-38 34-227,1 0-1,-1 0 1,1 0-1,0 0 1,5-2-1,8-3-6598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6"/>
    </inkml:context>
    <inkml:brush xml:id="br0">
      <inkml:brushProperty name="width" value="0.035" units="cm"/>
      <inkml:brushProperty name="height" value="0.035" units="cm"/>
    </inkml:brush>
  </inkml:definitions>
  <inkml:trace contextRef="#ctx0" brushRef="#br0">1282 1 24575,'0'19'0,"0"-1"0,2 1 0,0 0 0,1 0 0,1-1 0,0 1 0,2-1 0,0-1 0,17 35 0,38 65 0,-50-94 0,0 1 0,7 24 0,16 34 0,10 3 0,-35-66 0,-1 0 0,-1 1 0,7 27 0,-7-23 0,16 40 0,25 33 0,-39-78 0,12 37 0,-14-35 0,15 31 0,0-4 0,-3 0 0,26 96 0,-38-115 0,-1-7 0,12 34 0,-13-41 0,0 0 0,-1 0 0,0 0 0,-1 1 0,1 24 0,-6 80 0,0-82 0,2-1 0,4 41 0,3-26 0,-3-14 0,1-1 0,12 39 0,-5-32 0,-2 0 0,-2 1 0,3 55 0,-9-86 0,0 0 0,1 0 0,9 25 0,-7-23 0,0 1 0,2 17 0,1 19 0,-1-9 0,2 59 0,-14 120 0,2-190 0,-2 0 0,-1 0 0,-1-1 0,-21 54 0,-14 33 0,31-90 0,-17 31 0,13-29 0,-1-2 0,-31 45 0,43-68 0,-12 16 0,-56 76 0,61-85 0,-1 0 0,0-1 0,-1 0 0,0-1 0,-16 9 0,-89 66 0,82-61 0,-2-1 0,-46 21 0,39-23 0,24-11 0,-1-1 0,-39 12 0,2 1 0,43-16 0,1-1 0,-24 6 0,-4-4 0,1-1 0,-1-3 0,-59-1 0,53-2 0,31 0 0,1 0 0,-1-1 0,1-1 0,0-1 0,-1 0 0,1-1 0,-24-8 0,34 7 0,0 0 0,0 0 0,0 0 0,0-1 0,1 0 0,0-1 0,0 0 0,0 1 0,-5-9 0,-2-4 0,0 0 0,-10-22 0,17 27 0,0-1 0,-5-16 0,-10-24 0,-71-141 0,54 118 0,30 60 0,1-1 0,1-1 0,0 1 0,-6-38 0,7 31 0,-1 0 0,-11-26 0,-5-19 0,17 50 0,-2 0 0,-12-27 0,11 32 0,2 0 0,0-1 0,1 0 0,-6-31 0,7 2 0,3 29 0,0 1 0,-1-1 0,-1 1 0,-6-20 0,-1 6 0,2-1 0,0 1 0,2-1 0,-3-37 0,7 53 0,0-1 0,-1 1 0,-8-23 0,5 20 0,-6-34 0,4-4 0,1 11 0,-1-58 0,7 35 0,3-185 0,3 215 0,1 0 0,16-50 0,-19 74 0,6-14 0,1 1 0,15-29 0,-15 35 0,4-10 0,-5 13 0,0 0 0,-2-2 0,0 1 0,6-27 0,-6-16 0,-7 47 0,1 0 0,1 1 0,1-1 0,6-23 0,5-2 0,-3 7 0,21-42 0,-27 62 0,-1 1 0,0-1 0,-1 0 0,0 0 0,-1 0 0,1-12 0,-2 12 0,1 0 0,0 0 0,1 0 0,0 0 0,9-21 0,1 5 0,-1 0 0,-2 0 0,8-35 0,8-2-1365,-19 44-5461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7"/>
    </inkml:context>
    <inkml:brush xml:id="br0">
      <inkml:brushProperty name="width" value="0.035" units="cm"/>
      <inkml:brushProperty name="height" value="0.035" units="cm"/>
    </inkml:brush>
  </inkml:definitions>
  <inkml:trace contextRef="#ctx0" brushRef="#br0">3101 224 24575,'-4'3'0,"0"1"0,0-1 0,-1-1 0,1 1 0,-1-1 0,-7 3 0,-15 9 0,-54 43 0,-78 46 0,74-51 0,-109 85 0,122-83 0,9-7 0,-16 13 0,-127 72 0,152-102 0,-59 45 0,73-46 0,11-9 0,0 1 0,-49 50 0,58-51 0,-2-1 0,-31 22 0,30-24 0,0 2 0,-25 25 0,21-17 0,-44 34 0,36-32 0,-13 12 0,-65 72 0,67-67-28,-1-2 1,-105 73-1,81-65-565,-185 153 458,211-166 178,22-20 59,0 0 1,2 2 0,1 0 0,-29 39 0,-36 53 175,-4 6-302,-25 39 24,91-131 0,12-16 0,1 1 0,-15 23 0,-33 49 0,45-63 0,1 1 0,1 1 0,1 0 0,-8 26 0,2-7 0,11-30 0,0 0 0,1 1 0,-3 17 0,6-26 0,1 0 0,-1 0 0,1 0 0,0 0 0,1 0 0,-1 0 0,1 0 0,-1 0 0,1 0 0,1-1 0,-1 1 0,0 0 0,1 0 0,0-1 0,3 6 0,2 1 0,1 1 0,0-1 0,0-1 0,1 1 0,1-2 0,-1 1 0,1-1 0,1-1 0,0 0 0,0 0 0,0-1 0,0 0 0,1-1 0,0-1 0,1 0 0,-1 0 0,0-1 0,18 2 0,-11-2 0,0 1 0,29 10 0,9 2 0,-15-7 0,1-3 0,0-1 0,60-1 0,-24-4 0,75-2 0,-131-1 0,0 0 0,26-9 0,31-4 0,-67 14 0,-1 0 0,1-1 0,0 0 0,-1-1 0,1 0 0,-1-1 0,-1 0 0,1-1 0,-1-1 0,20-14 0,-23 15 0,0 1 0,1 0 0,0 0 0,-1 0 0,2 1 0,16-5 0,-19 7 0,1 0 0,-1-1 0,0 0 0,0 0 0,0-1 0,0 0 0,0 0 0,-1 0 0,0-1 0,0 0 0,9-9 0,1-5 0,1 1 0,1 1 0,31-24 0,-13 11 0,46-50 0,2-2 0,-39 40 0,17-13 0,-8 11 0,-3-2 0,48-55 0,-65 58 0,-2 0 0,-1-3 0,26-53 0,-35 61 0,-15 26 0,7-14 0,2 0 0,0 1 0,30-33 0,1 2 0,78-120 0,-25 30 0,-43 79 0,-37 45 0,-1-1 0,26-41 0,-17 12 0,-15 28 0,0 0 0,20-26 0,-12 20 0,32-61 0,-13 20 0,22-35 0,-41 63 0,-14 28 0,1 0 0,13-20 0,38-59 0,-17 25 0,17-18 0,-49 72 0,0-1 0,11-23 0,11-19 0,-2 9 0,28-62 0,-23 41 0,-22 45 0,-7 11 0,1 1 0,0 0 0,11-13 0,-4 6 0,-11 15 0,1-1 0,0 1 0,0-1 0,0 1 0,11-8 0,-14 11 0,1 1 0,0 0 0,-1 1 0,1-1 0,0 0 0,-1 0 0,1 1 0,0-1 0,0 1 0,0 0 0,0-1 0,-1 1 0,1 0 0,0 0 0,0 0 0,0 0 0,0 1 0,0-1 0,0 0 0,-1 1 0,1-1 0,0 1 0,0 0 0,-1-1 0,1 1 0,2 2 0,7 4 0,-1 1 0,0 0 0,0 1 0,-1 0 0,0 1 0,14 19 0,13 14 0,113 99 0,-66-55-124,-8-11-170,71 97 0,-69-72 294,28 39 0,17 19 0,1 2 0,-55-57 0,-33-48 0,65 79 0,-100-135 0,200 237 0,-137-162 0,132 119 0,-59-70 594,-35-43-470,-27-24-130,-17-13 6,42 39 0,-83-71 0,0 0 0,0-1 0,1-1 0,0 0 0,26 9 0,17 10 0,13 14 0,-40-22 0,68 31 0,-91-48 0,0-1 0,0 0 0,1-1 0,-1 0 0,0-1 0,1 0 0,19-1 0,-26 0 0,-1 0 0,1-1 0,0 1 0,-1-1 0,1 1 0,0-1 0,-1 0 0,0-1 0,1 1 0,-1 0 0,1-1 0,-1 0 0,0 0 0,0 0 0,0 0 0,0 0 0,-1-1 0,1 1 0,-1-1 0,1 0 0,-1 0 0,0 0 0,0 0 0,0 0 0,2-5 0,3-21 0,-1 0 0,-2 1 0,2-59 0,-6-173 0,-1 243 0,0 0 0,-1 0 0,-1 0 0,-1 0 0,0 0 0,-1 1 0,-1 0 0,-1 0 0,0 0 0,-18-28 0,6 16 0,1-1 0,1-1 0,-13-34 0,-28-52 0,45 90 0,-1 1 0,-19-26 0,-6-9 0,19 23 0,14 24 0,-1 1 0,0 0 0,-1 0 0,0 1 0,-14-16 0,-39-32 0,13 15 0,2-3 0,-62-82 0,86 101 0,-1 1 0,-30-28 0,34 37 0,10 7 0,0 1 0,-9-15 0,13 17 0,0 0 0,-1 1 0,1 0 0,-2 0 0,1 0 0,-1 1 0,-11-9 0,6 8 0,0-2 0,0 1 0,1-2 0,0 1 0,1-1 0,0-1 0,-15-21 0,18 23 0,-1 0 0,0 1 0,0 0 0,-1 0 0,0 0 0,0 1 0,-1 1 0,-15-9 0,8 5 0,-24-19 0,-116-99 0,127 103 0,19 15 0,0 0 0,-19-11 0,-57-40 0,-14-8 0,15 11 0,-27-3 0,84 46 0,-53-37 0,40 22 0,-71-45 0,38 25 0,47 30 0,-137-80 0,102 48-1365,50 42-5461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8"/>
    </inkml:context>
    <inkml:brush xml:id="br0">
      <inkml:brushProperty name="width" value="0.035" units="cm"/>
      <inkml:brushProperty name="height" value="0.035" units="cm"/>
    </inkml:brush>
  </inkml:definitions>
  <inkml:trace contextRef="#ctx0" brushRef="#br0">188 380 24575,'0'-9'0,"0"0"0,0 0 0,0 1 0,-1-1 0,0 0 0,-3-12 0,3 19 0,0-1 0,0 1 0,0 0 0,-1 0 0,1-1 0,0 1 0,-1 0 0,1 0 0,-1 1 0,0-1 0,0 0 0,0 0 0,0 1 0,0-1 0,0 1 0,0 0 0,0 0 0,0 0 0,-1 0 0,1 0 0,0 0 0,-1 0 0,-3 0 0,1 0 0,1 1 0,0 0 0,0 0 0,0 0 0,0 1 0,0-1 0,0 1 0,0 0 0,0 0 0,0 0 0,0 0 0,0 1 0,1 0 0,-1 0 0,0 0 0,1 0 0,-4 3 0,-18 10 0,24-15 0,0 1 0,0-1 0,0 1 0,0-1 0,0 1 0,0-1 0,0 0 0,0 1 0,0-1 0,0 0 0,0 0 0,0 0 0,0 0 0,0 0 0,0 0 0,0 0 0,0 0 0,0 0 0,0 0 0,0-1 0,0 1 0,0 0 0,0-1 0,0 1 0,-1-1 0,1 0 0,0 0 0,0 0 0,0-1 0,1 1 0,-1 0 0,1 0 0,-1-1 0,1 1 0,-1 0 0,1-1 0,-1 1 0,1 0 0,0-1 0,0 1 0,0 0 0,0-3 0,1-5 0,0-1 0,0 0 0,1 1 0,3-13 0,2-1 0,-2 0 0,0-1 0,-2 0 0,0 1 0,-2-1 0,-2-39 0,-3 50 0,4 13 0,0-1 0,0 1 0,0 0 0,0 0 0,0 0 0,0 0 0,0 0 0,-1 0 0,1 0 0,0 0 0,0 0 0,0 0 0,0 0 0,0 0 0,0 0 0,0 0 0,-1 0 0,1 0 0,0 0 0,0 0 0,0 0 0,0 0 0,0 0 0,0 0 0,-1 0 0,1 0 0,0 0 0,0 0 0,0 0 0,0 0 0,0 0 0,0 0 0,0 0 0,0 0 0,-1 0 0,1 0 0,0 0 0,0 0 0,0 0 0,0 0 0,0 1 0,0-1 0,0 0 0,0 0 0,0 0 0,0 0 0,-8 22 0,6-13 0,1-1 0,0 0 0,1 1 0,0-1 0,1 1 0,1 13 0,-1-19 0,0 0 0,0-1 0,0 1 0,0 0 0,0-1 0,1 1 0,-1-1 0,1 0 0,-1 0 0,1 1 0,0-1 0,0 0 0,0 0 0,0 0 0,0-1 0,0 1 0,1 0 0,-1-1 0,0 0 0,1 1 0,0-1 0,-1 0 0,1 0 0,2 0 0,42 5 0,-41-6 0,0 0 0,0 0 0,0 1 0,-1-1 0,1 2 0,0-1 0,-1 0 0,1 1 0,-1 0 0,1 1 0,5 2 0,-10-3 4,0-1-1,1 0 1,-1 1-1,0-1 1,0 1 0,0-1-1,0 1 1,0-1-1,0 1 1,0 0-1,0 0 1,-1-1 0,1 1-1,-1 0 1,1 0-1,-1 0 1,0-1-1,0 1 1,0 0-1,0 0 1,0 0 0,0 0-1,0 0 1,-1-1-1,1 1 1,-1 0-1,1 0 1,-1 0 0,0-1-1,-1 4 1,-3 4-302,0 1 0,-1-1 0,-12 16 0,16-22 14,-11 13-6542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49.919"/>
    </inkml:context>
    <inkml:brush xml:id="br0">
      <inkml:brushProperty name="width" value="0.035" units="cm"/>
      <inkml:brushProperty name="height" value="0.035" units="cm"/>
    </inkml:brush>
  </inkml:definitions>
  <inkml:trace contextRef="#ctx0" brushRef="#br0">1 2 24575,'37'-1'0,"-9"0"0,-1 1 0,0 2 0,0 0 0,45 11 0,111 28 0,-143-23-1365,-22-9-5461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41.537"/>
    </inkml:context>
    <inkml:brush xml:id="br0">
      <inkml:brushProperty name="width" value="0.035" units="cm"/>
      <inkml:brushProperty name="height" value="0.035" units="cm"/>
    </inkml:brush>
  </inkml:definitions>
  <inkml:trace contextRef="#ctx0" brushRef="#br0">3101 224 24575,'-4'3'0,"0"1"0,0-1 0,-1-1 0,1 1 0,-1-1 0,-7 3 0,-15 9 0,-54 43 0,-78 46 0,74-51 0,-109 85 0,122-83 0,9-7 0,-16 13 0,-127 72 0,152-102 0,-59 45 0,73-46 0,11-9 0,0 1 0,-49 50 0,58-51 0,-2-1 0,-31 22 0,30-24 0,0 2 0,-25 25 0,21-17 0,-44 34 0,36-32 0,-13 12 0,-65 72 0,67-67-28,-1-2 1,-105 73-1,81-65-565,-185 153 458,211-166 178,22-20 59,0 0 1,2 2 0,1 0 0,-29 39 0,-36 53 175,-4 6-302,-25 39 24,91-131 0,12-16 0,1 1 0,-15 23 0,-33 49 0,45-63 0,1 1 0,1 1 0,1 0 0,-8 26 0,2-7 0,11-30 0,0 0 0,1 1 0,-3 17 0,6-26 0,1 0 0,-1 0 0,1 0 0,0 0 0,1 0 0,-1 0 0,1 0 0,-1 0 0,1 0 0,1-1 0,-1 1 0,0 0 0,1 0 0,0-1 0,3 6 0,2 1 0,1 1 0,0-1 0,0-1 0,1 1 0,1-2 0,-1 1 0,1-1 0,1-1 0,0 0 0,0 0 0,0-1 0,0 0 0,1-1 0,0-1 0,1 0 0,-1 0 0,0-1 0,18 2 0,-11-2 0,0 1 0,29 10 0,9 2 0,-15-7 0,1-3 0,0-1 0,60-1 0,-24-4 0,75-2 0,-131-1 0,0 0 0,26-9 0,31-4 0,-67 14 0,-1 0 0,1-1 0,0 0 0,-1-1 0,1 0 0,-1-1 0,-1 0 0,1-1 0,-1-1 0,20-14 0,-23 15 0,0 1 0,1 0 0,0 0 0,-1 0 0,2 1 0,16-5 0,-19 7 0,1 0 0,-1-1 0,0 0 0,0 0 0,0-1 0,0 0 0,0 0 0,-1 0 0,0-1 0,0 0 0,9-9 0,1-5 0,1 1 0,1 1 0,31-24 0,-13 11 0,46-50 0,2-2 0,-39 40 0,17-13 0,-8 11 0,-3-2 0,48-55 0,-65 58 0,-2 0 0,-1-3 0,26-53 0,-35 61 0,-15 26 0,7-14 0,2 0 0,0 1 0,30-33 0,1 2 0,78-120 0,-25 30 0,-43 79 0,-37 45 0,-1-1 0,26-41 0,-17 12 0,-15 28 0,0 0 0,20-26 0,-12 20 0,32-61 0,-13 20 0,22-35 0,-41 63 0,-14 28 0,1 0 0,13-20 0,38-59 0,-17 25 0,17-18 0,-49 72 0,0-1 0,11-23 0,11-19 0,-2 9 0,28-62 0,-23 41 0,-22 45 0,-7 11 0,1 1 0,0 0 0,11-13 0,-4 6 0,-11 15 0,1-1 0,0 1 0,0-1 0,0 1 0,11-8 0,-14 11 0,1 1 0,0 0 0,-1 1 0,1-1 0,0 0 0,-1 0 0,1 1 0,0-1 0,0 1 0,0 0 0,0-1 0,-1 1 0,1 0 0,0 0 0,0 0 0,0 0 0,0 1 0,0-1 0,0 0 0,-1 1 0,1-1 0,0 1 0,0 0 0,-1-1 0,1 1 0,2 2 0,7 4 0,-1 1 0,0 0 0,0 1 0,-1 0 0,0 1 0,14 19 0,13 14 0,113 99 0,-66-55-124,-8-11-170,71 97 0,-69-72 294,28 39 0,17 19 0,1 2 0,-55-57 0,-33-48 0,65 79 0,-100-135 0,200 237 0,-137-162 0,132 119 0,-59-70 594,-35-43-470,-27-24-130,-17-13 6,42 39 0,-83-71 0,0 0 0,0-1 0,1-1 0,0 0 0,26 9 0,17 10 0,13 14 0,-40-22 0,68 31 0,-91-48 0,0-1 0,0 0 0,1-1 0,-1 0 0,0-1 0,1 0 0,19-1 0,-26 0 0,-1 0 0,1-1 0,0 1 0,-1-1 0,1 1 0,0-1 0,-1 0 0,0-1 0,1 1 0,-1 0 0,1-1 0,-1 0 0,0 0 0,0 0 0,0 0 0,0 0 0,-1-1 0,1 1 0,-1-1 0,1 0 0,-1 0 0,0 0 0,0 0 0,0 0 0,2-5 0,3-21 0,-1 0 0,-2 1 0,2-59 0,-6-173 0,-1 243 0,0 0 0,-1 0 0,-1 0 0,-1 0 0,0 0 0,-1 1 0,-1 0 0,-1 0 0,0 0 0,-18-28 0,6 16 0,1-1 0,1-1 0,-13-34 0,-28-52 0,45 90 0,-1 1 0,-19-26 0,-6-9 0,19 23 0,14 24 0,-1 1 0,0 0 0,-1 0 0,0 1 0,-14-16 0,-39-32 0,13 15 0,2-3 0,-62-82 0,86 101 0,-1 1 0,-30-28 0,34 37 0,10 7 0,0 1 0,-9-15 0,13 17 0,0 0 0,-1 1 0,1 0 0,-2 0 0,1 0 0,-1 1 0,-11-9 0,6 8 0,0-2 0,0 1 0,1-2 0,0 1 0,1-1 0,0-1 0,-15-21 0,18 23 0,-1 0 0,0 1 0,0 0 0,-1 0 0,0 0 0,0 1 0,-1 1 0,-15-9 0,8 5 0,-24-19 0,-116-99 0,127 103 0,19 15 0,0 0 0,-19-11 0,-57-40 0,-14-8 0,15 11 0,-27-3 0,84 46 0,-53-37 0,40 22 0,-71-45 0,38 25 0,47 30 0,-137-80 0,102 48-1365,50 42-5461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1.040"/>
    </inkml:context>
    <inkml:brush xml:id="br0">
      <inkml:brushProperty name="width" value="0.035" units="cm"/>
      <inkml:brushProperty name="height" value="0.035" units="cm"/>
    </inkml:brush>
  </inkml:definitions>
  <inkml:trace contextRef="#ctx0" brushRef="#br0">2329 3743 24575,'-5'-1'0,"-1"0"0,1 0 0,0 0 0,0 0 0,0-1 0,0 0 0,0 0 0,0 0 0,0-1 0,0 1 0,1-1 0,-1 0 0,1-1 0,0 1 0,0-1 0,0 0 0,1 0 0,-1 0 0,1 0 0,-5-8 0,-3-7 0,0-1 0,1 0 0,-11-34 0,10 26 0,-36-88 0,9 39 0,27 53 0,-14-37 0,-6-16 0,-48-88 0,14 39 0,-2 11 0,24 45 0,-19-34 0,55 93 0,0 1 0,-1 0 0,-15-14 0,0-1 0,-1-4 0,-1 1 0,-1 2 0,-1 1 0,-46-34 0,60 50 0,1-2 0,0 1 0,0-1 0,1-1 0,1 0 0,0-1 0,-14-22 0,-77-93 0,94 119 0,-1 0 0,0 1 0,0 0 0,-1 0 0,-17-12 0,-52-25 0,14 10 0,36 17 0,-60-34 0,62 37 0,-33-24 0,8 5 0,11 12 0,28 16 0,1 0 0,0 0 0,0-1 0,-13-11 0,-11-12 0,23 20 0,0-1 0,0 0 0,-18-24 0,22 25 0,-1 0 0,0 1 0,0 0 0,-1 0 0,-21-13 0,8 5 0,-154-98 0,165 108 0,1 0 0,-1-1 0,1 0 0,1-1 0,-1 0 0,2-1 0,-1 0 0,1 0 0,-13-20 0,-38-52 0,58 79 0,-13-21 0,-13-28 0,24 42 0,1 0 0,-1 0 0,1 0 0,1 0 0,0-1 0,-1-14 0,2 10 0,0-1 0,-2 0 0,1 1 0,-2-1 0,0 1 0,-1 0 0,-9-20 0,8 22 0,2 1 0,0-1 0,0 0 0,1 0 0,1-1 0,-2-21 0,5-84 0,1 59 0,0 19 0,1 0 0,3 1 0,19-76 0,-22 108 0,0-1 0,1 0 0,0 1 0,1-1 0,0 1 0,0 1 0,0-1 0,9-8 0,56-52 0,-56 56 0,17-10 0,-25 18 0,0 0 0,1-1 0,10-10 0,34-30 0,-25 23 0,-15 14 0,0 0 0,1 1 0,22-11 0,1 0 0,-26 13 0,1 1 0,0 0 0,-1 0 0,2 1 0,-1 0 0,0 1 0,12-2 0,10 2 0,32 1 0,-42 2 0,0-2 0,0 0 0,-1-1 0,33-7 0,7-6 0,118-10 0,-164 24 0,0 0 0,1 1 0,28 4 0,-36-3 0,0 1 0,0 0 0,0 0 0,0 0 0,-1 1 0,1 1 0,-1-1 0,0 1 0,8 6 0,87 62 0,-15-13 0,-14-7 0,-31-23 0,59 52 0,-76-59 0,1-1 0,54 32 0,-51-35 0,-8-3 0,0 1 0,20 21 0,-21-18 0,36 25 0,103 72 0,-82-61 0,95 65 0,-149-104 0,36 34 0,-37-31 0,-7-4 0,-1 2 0,0 0 0,-1 0 0,-1 2 0,0-1 0,10 24 0,33 51 0,45 48 0,-38-41 0,-47-73 0,-3-4 0,16 45 0,3 7 0,-12-32 0,20 62 0,-19-32 0,8 20 0,-22-74 0,0 1 0,-1 0 0,-2 0 0,0 0 0,1 22 0,-5 106 0,-2-61 0,4-11 0,-13 226 0,4-200 0,7 133 0,3-107 0,-4-112 0,0 0 0,0 0 0,-2-1 0,0 1 0,-11 28 0,8-27 0,1 0 0,1 0 0,1 1 0,-3 25 0,5-14 0,1 0 0,1 0 0,2 0 0,1 0 0,1-1 0,14 49 0,-11-56 0,16 44 0,32 66 0,-30-59-14,-16-45-1337,-3-9-5475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2.920"/>
    </inkml:context>
    <inkml:brush xml:id="br0">
      <inkml:brushProperty name="width" value="0.035" units="cm"/>
      <inkml:brushProperty name="height" value="0.035" units="cm"/>
    </inkml:brush>
  </inkml:definitions>
  <inkml:trace contextRef="#ctx0" brushRef="#br0">2654 197 24575,'-14'0'0,"0"-2"0,-24-5 0,-16-1 0,-140 5 0,124 4 0,55-3 0,1 1 0,0-2 0,0 1 0,0-2 0,-15-6 0,-18-4 0,-84-29 0,24 7 0,53 20 0,19 4 0,-2 2 0,1 2 0,-57-6 0,-218 12 0,156 4 0,99-2 0,-101 12 0,66-5 0,-1 0 0,81-5 0,1 0 0,-1 1 0,1 0 0,0 0 0,0 1 0,-14 8 0,19-9 0,0 1 0,1 0 0,-1 0 0,1 0 0,0 0 0,0 1 0,1 0 0,-6 8 0,7-9 0,0-1 0,-1 1 0,1 0 0,-1-1 0,0 1 0,0-1 0,0 0 0,-1 0 0,1 0 0,-1 0 0,1-1 0,-1 0 0,0 1 0,0-1 0,0 0 0,-6 1 0,-49 14 0,41-10 0,-1-2 0,0 0 0,-35 4 0,-124-9 0,7 0 0,168 0 0,0 0 0,0 0 0,0 1 0,1-1 0,-1 1 0,0 0 0,1 0 0,-1 0 0,0 0 0,1 0 0,0 1 0,-1-1 0,1 1 0,0-1 0,-1 1 0,1 0 0,0 0 0,0 0 0,-2 4 0,2-4 0,1 0 0,1 0 0,-1 0 0,0 0 0,0 0 0,1 0 0,-1 1 0,1-1 0,0 0 0,0 0 0,0 1 0,0-1 0,0 0 0,0 0 0,0 0 0,1 1 0,-1-1 0,1 0 0,0 0 0,0 0 0,-1 0 0,1 0 0,1 0 0,1 4 0,3 1 0,0 0 0,0 0 0,1-1 0,0 0 0,0 0 0,1 0 0,-1-1 0,10 5 0,15 11 0,-22-15 0,0 0 0,1-1 0,0 0 0,14 5 0,10 3 0,-10-3 0,1-2 0,54 11 0,-55-14 0,92 30 0,40 12 0,-141-43 0,0 0 0,1 0 0,-1-2 0,25 2 0,69-6 0,-47 0 0,432 2 0,-478 0 0,-1 1 0,1 1 0,0 0 0,-1 1 0,0 1 0,0 1 0,0 0 0,16 7 0,-18-6 0,1-1 0,0-1 0,0-1 0,1 0 0,-1 0 0,26-1 0,31 5 0,-46-2 0,-10-3 0,1 1 0,-1 0 0,26 11 0,-16-6 0,1 0 0,0-2 0,39 5 0,-46-8 0,-19-3 0,16 3 0,1 0 0,-1 1 0,24 8 0,-17-3-195,0 0 0,1-2 0,0-1 0,0-2 0,1 0 0,44 1 0,-41-5-6631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4.511"/>
    </inkml:context>
    <inkml:brush xml:id="br0">
      <inkml:brushProperty name="width" value="0.035" units="cm"/>
      <inkml:brushProperty name="height" value="0.035" units="cm"/>
    </inkml:brush>
  </inkml:definitions>
  <inkml:trace contextRef="#ctx0" brushRef="#br0">3776 0 24575,'-28'15'0,"1"1"0,1 2 0,0 0 0,1 2 0,-36 36 0,32-30 0,0-1 0,-2-1 0,-36 20 0,-15 11 0,59-40 0,0-1 0,-29 12 0,3-1 0,23-11 0,-1-1 0,0-1 0,-1-1 0,0-2 0,-1-1 0,1-1 0,-2-1 0,-49 3 0,64-8 0,0 1 0,-1 1 0,1 1 0,-15 4 0,13-2 0,0-2 0,-32 5 0,-53-8 0,70-2 0,1 1 0,-55 8 0,31-1 0,-1-2 0,-93-4 0,79-2 0,37 0 0,-38-8 0,-28-1 0,-573 9 0,325 2 0,325-1 0,-36 0 0,-105 12 0,136-9 0,-34 0 0,-12 1 0,56-1 0,1 1 0,-24 8 0,-7 3 0,28-11 0,0 2 0,0 0 0,-29 15 0,28-12 0,-1-2 0,0 0 0,-1-1 0,1-1 0,-1-1 0,0-1 0,-42 1 0,59-4 0,-1 0 0,1 1 0,0-1 0,-1 1 0,1 0 0,0 1 0,0-1 0,0 1 0,-6 3 0,9-4 0,1 0 0,0 0 0,-1 0 0,1 0 0,0 0 0,0 1 0,0-1 0,0 0 0,0 0 0,0 1 0,0-1 0,0 1 0,0-1 0,1 1 0,-1-1 0,1 1 0,-1-1 0,1 1 0,0 0 0,-1-1 0,1 1 0,0 0 0,0-1 0,0 1 0,0 0 0,0-1 0,1 1 0,-1 0 0,0-1 0,1 1 0,-1-1 0,1 1 0,1 2 0,0 1 0,1 0 0,0 0 0,0 0 0,0 0 0,0-1 0,1 0 0,-1 1 0,1-1 0,7 5 0,46 31 0,-10-8 0,-12-6 0,52 32 0,-62-43 0,-11-6 0,1 0 0,0-1 0,0-1 0,22 8 0,50 15 0,30 9 0,25-1 0,-10-5 0,0-1 0,-39-11 0,-51-11 0,-1-1 0,2-2 0,59 2 0,391-12 0,-462 5 0,42 7 0,25 1 0,419-9 0,-246-3 0,-138-8 0,1 0 0,-116 10 0,38 0 0,80-11 0,-85 6 0,-36 4 0,0-1 0,0 0 0,-1-1 0,25-8 0,-13 3 0,37-8 0,-37 10 0,35-12 0,-52 15 0,-1-1 0,0 0 0,0 0 0,0-1 0,-1 0 0,1 0 0,12-13 0,-4-1 0,0 0 0,-2-1 0,0 0 0,-2-1 0,0-1 0,-1 0 0,12-37 0,8-28 0,-26 73 0,0 0 0,-1 0 0,0 0 0,-2-1 0,1 0 0,-1-15 0,-3-92 0,-1 57 0,2-167-1365,0 208-5461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6.131"/>
    </inkml:context>
    <inkml:brush xml:id="br0">
      <inkml:brushProperty name="width" value="0.035" units="cm"/>
      <inkml:brushProperty name="height" value="0.035" units="cm"/>
    </inkml:brush>
  </inkml:definitions>
  <inkml:trace contextRef="#ctx0" brushRef="#br0">1826 1445 24575,'-1'-2'0,"0"-1"0,1 1 0,-1 0 0,0 0 0,0 0 0,0 0 0,0 0 0,-1 0 0,1 0 0,0 0 0,-1 0 0,0 0 0,1 1 0,-1-1 0,0 1 0,-3-3 0,-10-11 0,-20-21 0,27 28 0,-1 0 0,-11-16 0,-39-46 0,39 48 0,-30-44 0,-60-87 0,97 136 0,2-1 0,0-1 0,1 0 0,-11-28 0,13 27 0,-1 1 0,0 0 0,-1 1 0,-22-30 0,-8-6 0,27 34 0,-20-23 0,-34-38 0,44 57 0,-10-14 0,24 27 0,1 1 0,-2 0 0,1 0 0,-1 1 0,-1 0 0,-16-10 0,-75-39 0,51 31 0,-57-44 0,80 50 0,0 2 0,-2 0 0,-35-15 0,36 22 0,-13-6 0,0-1 0,-45-29 0,85 47 0,-21-15 0,-1 1 0,-1 1 0,-38-16 0,60 29 0,0 1 0,0-1 0,0 0 0,0 1 0,0 0 0,0-1 0,-1 1 0,1 1 0,0-1 0,0 0 0,0 1 0,0-1 0,0 1 0,0 0 0,0 0 0,0 0 0,0 1 0,0-1 0,0 1 0,1-1 0,-1 1 0,1 0 0,-1 0 0,-2 3 0,-4 5 0,0 0 0,1 1 0,0 0 0,-9 17 0,6-9 0,0-1 0,-2 0 0,1 1 0,1 1 0,0 0 0,2 0 0,0 1 0,-10 40 0,15-46 0,0-1 0,-8 20 0,7-22 0,0 1 0,1 1 0,-3 19 0,0 72 0,-1 5 0,4-75 0,-1 58 0,5-76 0,1 0 0,1 0 0,1 1 0,0-2 0,8 24 0,-7-32 0,0 0 0,0 0 0,1-1 0,0 1 0,7 7 0,8 14 0,3 2 0,1-1 0,1-2 0,55 48 0,-78-73 0,13 8 0,0 0 0,1-1 0,31 16 0,-3-2 0,26 14 0,-44-26 0,-1 2 0,45 33 0,19 14 0,-54-37 0,-4-5 0,1-2 0,37 16 0,78 25 0,43 24 0,-133-52 0,-43-22 0,0 0 0,28 10 0,-9-6 0,-3-1 0,0-1 0,1-1 0,-1-2 0,43 4 0,-49-8 0,0 1 0,30 9 0,-30-7 0,0-1 0,28 3 0,45 5-1365,-78-9-5461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8:53.380"/>
    </inkml:context>
    <inkml:brush xml:id="br0">
      <inkml:brushProperty name="width" value="0.035" units="cm"/>
      <inkml:brushProperty name="height" value="0.035" units="cm"/>
    </inkml:brush>
  </inkml:definitions>
  <inkml:trace contextRef="#ctx0" brushRef="#br0">1746 195 24575,'-35'-2'0,"-38"-6"0,-27-1 0,40 9 0,-81 11 0,111-7 0,-17 1 0,0 2 0,-66 20 0,68-15 0,-1-2 0,0-2 0,-50 2 0,66-8 0,6 0 0,0 0 0,-43 11 0,35-6 0,-1-1 0,1-2 0,-1-1 0,-33-1 0,1 0 0,56-1 0,0 0 0,0 1 0,0 0 0,0 0 0,0 1 0,0 1 0,1-1 0,0 1 0,-1 1 0,1-1 0,-8 8 0,-9 8 0,-43 43 0,32-27 0,-52 53 0,77-75 0,-1 0 0,2 1 0,0 0 0,-14 31 0,12-21 0,5-11 0,1 1 0,0 0 0,-6 23 0,4 7 0,2 0 0,1 0 0,2 50 0,4-69 0,0-1 0,2 0 0,0 0 0,2 0 0,1 0 0,1-1 0,1 0 0,12 27 0,13 34 0,-25-60 0,1-1 0,13 26 0,29 65 0,-26-54 0,-11-34 0,2 1 0,1-2 0,0 0 0,2-1 0,25 25 0,116 111 0,-146-148 0,1 0 0,1-1 0,0-1 0,1-1 0,21 11 0,25 15 0,-34-19 0,48 21 0,-31-17 0,-24-12 0,0 0 0,1-2 0,-1-1 0,37 5 0,-49-9 0,59 14 0,-47-10 0,0 0 0,38 3 0,-17-5 0,-1-2 0,1-2 0,-1-2 0,80-14 0,-9-23 0,-46 14 0,-48 18 0,0-2 0,-1-1 0,21-13 0,-17 9 0,7-4 0,49-39 0,-67 48 0,-1-1 0,0 0 0,-1 0 0,0-1 0,-1 0 0,0-1 0,8-17 0,3-12 0,-12 23 0,1 1 0,18-30 0,-18 34 0,0 0 0,9-27 0,-3 9 0,-5 10 0,-1-1 0,5-25 0,-7 23 0,15-37 0,8-14 0,9-20 0,-31 82 0,-2 0 0,0-1 0,0 0 0,-1 0 0,-1 0 0,-1 0 0,0-1 0,0 1 0,-2-22 0,1 21 0,1 0 0,0 0 0,1 0 0,7-20 0,-5 18 0,0 0 0,3-30 0,-6 8 0,-1 0 0,-2 0 0,-2 0 0,-13-68 0,12 95 0,0 0 0,0 0 0,-10-17 0,7 16 0,1 0 0,-6-21 0,-1-5 0,-27-59 0,-26-29 0,58 113 0,0-1 0,-1 2 0,0 0 0,-15-16 0,-15-22 0,28 35 0,-1 1 0,0 0 0,-1 0 0,0 2 0,-1-1 0,-1 2 0,0 0 0,-1 1 0,0 0 0,-34-16 0,23 15 0,13 5 0,0 0 0,-1 2 0,-22-7 0,-8 4 0,0 2 0,-1 1 0,-49 2 0,89 4 0,-22-1 0,-37 5 0,58-4 0,-1 0 0,1 1 0,0 0 0,0 0 0,0 1 0,0 0 0,0 0 0,0 0 0,1 1 0,-8 5 0,-4 5-5,-2-1 1,-31 16-1,15-10-1346,18-9-5475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6.846"/>
    </inkml:context>
    <inkml:brush xml:id="br0">
      <inkml:brushProperty name="width" value="0.035" units="cm"/>
      <inkml:brushProperty name="height" value="0.035" units="cm"/>
    </inkml:brush>
  </inkml:definitions>
  <inkml:trace contextRef="#ctx0" brushRef="#br0">59 0 24575,'-7'0'0,"-2"3"0,1 5 0,-2 0 0,1 7 0,1 2 0,3 7 0,2 1 0,5-3 0,2 1 0,4-3 0,0-2 0,-1 3 0,5-3 0,0-3-8191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07.625"/>
    </inkml:context>
    <inkml:brush xml:id="br0">
      <inkml:brushProperty name="width" value="0.035" units="cm"/>
      <inkml:brushProperty name="height" value="0.035" units="cm"/>
    </inkml:brush>
  </inkml:definitions>
  <inkml:trace contextRef="#ctx0" brushRef="#br0">0 1 24575,'5'0'0,"0"1"0,1 0 0,-1 0 0,0 0 0,0 0 0,0 1 0,-1 0 0,10 4 0,37 27 0,-28-17 0,-3-3 0,4 3 0,44 22 0,-33-22 0,-19-7 0,1-1 0,1-1 0,0-1 0,21 5 0,-30-9-341,-1 0 0,0 0-1,13 5 1,-3 3-6485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85"/>
    </inkml:context>
    <inkml:brush xml:id="br0">
      <inkml:brushProperty name="width" value="0.035" units="cm"/>
      <inkml:brushProperty name="height" value="0.035" units="cm"/>
    </inkml:brush>
  </inkml:definitions>
  <inkml:trace contextRef="#ctx0" brushRef="#br0">2084 227 24575,'-13'-9'0,"7"3"0,-7-1 0,0 1 0,0 1 0,-1 0 0,1 0 0,-1 1 0,-23-3 0,16 3 0,-40-13 0,39 8 0,-1 1 0,-1 1 0,0 1 0,0 2 0,-44-4 0,52 6 0,0 0 0,1-1 0,-30-9 0,28 7 0,0 0 0,-33-3 0,31 6 0,0 1 0,0 1 0,-1 1 0,1 1 0,0 1 0,0 0 0,0 1 0,1 1 0,-33 14 0,-15 7 0,-12 6 0,52-21 0,-42 14 0,7-5 0,38-11 0,2-1 0,1 0 0,0 1 0,-33 21 0,16-6 0,-46 21 0,46-25 0,-50 33 0,51-27 0,-218 173 0,219-166 0,-6 3 0,2 3 0,-38 48 0,53-57 0,10-14 0,-15 26 0,25-35 0,0-1 0,1 1 0,0 0 0,1 0 0,-1 0 0,1 0 0,-2 14 0,-9 27 0,-1 3 0,13-48 0,1 0 0,0 1 0,0-1 0,0 0 0,0 0 0,0 0 0,1 1 0,-1-1 0,1 0 0,0 0 0,0 0 0,0 0 0,2 4 0,15 21 0,2 0 0,0-1 0,38 36 0,0 2 0,-28-33 0,2-1 0,56 42 0,-35-31 0,42 24 0,-86-61 0,135 74 0,-82-44 0,1-2 0,90 34 0,-119-54 0,32 20 0,-41-19 0,1-2 0,53 18 0,-26-16 0,48 14 0,-57-16 0,-1-2 0,1-2 0,1-1 0,0-3 0,82-2 0,-81-2 0,-23 1 0,0-1 0,0-1 0,0-1 0,-1-1 0,34-8 0,-41 7 0,-1-1 0,0 0 0,-1-1 0,1-1 0,-1 0 0,13-10 0,9-7 0,41-20 0,-48 29 0,0-2 0,-1 0 0,28-25 0,-42 29 0,-1 0 0,-1-1 0,16-23 0,-16 20 0,1 0 0,18-18 0,-23 26 0,0 0 0,-1 0 0,0 0 0,-1-1 0,0 0 0,0 0 0,-1-1 0,4-13 0,15-35 0,-14 39 0,-2-1 0,0 0 0,-1 0 0,4-27 0,-6 26 0,2-2 0,14-33 0,-13 39 0,-1-1 0,0 0 0,4-25 0,-7 5 0,-2 25 0,1 0 0,0 0 0,0 0 0,7-19 0,-2 8 0,-1 0 0,-1 0 0,-2-1 0,2-37 0,4-30 0,-7 74 0,0 0 0,0-34 0,-2 47 0,-1 1 0,1-1 0,-1 1 0,0 0 0,-1-1 0,1 1 0,-1 0 0,0 0 0,0 0 0,-1 0 0,1 0 0,-1 0 0,0 1 0,-5-7 0,-26-29 0,27 30 0,0 1 0,0 1 0,-1 0 0,0 0 0,-1 0 0,-9-6 0,-134-93 0,63 46 0,25 18 0,14 10 0,-97-64 0,129 84 0,-1 2 0,0 0 0,-1 1 0,1 1 0,-2 0 0,-41-10 0,37 14 0,6 1 0,-31-11 0,26 7-7,-36-6 0,28 6-1344,12 4-5475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86"/>
    </inkml:context>
    <inkml:brush xml:id="br0">
      <inkml:brushProperty name="width" value="0.035" units="cm"/>
      <inkml:brushProperty name="height" value="0.035" units="cm"/>
    </inkml:brush>
  </inkml:definitions>
  <inkml:trace contextRef="#ctx0" brushRef="#br0">3794 349 24575,'0'-2'0,"0"0"0,-1 0 0,1 1 0,-1-1 0,1 0 0,-1 0 0,0 0 0,0 1 0,0-1 0,0 0 0,0 1 0,0-1 0,0 1 0,-1-1 0,1 1 0,0 0 0,-4-3 0,-31-19 0,23 15 0,-6-5 0,0 0 0,-29-14 0,40 24 0,-1-1 0,1 1 0,-1 0 0,0 1 0,0 0 0,-16-1 0,-43 2 0,-110 11 0,76-1 0,48-6 0,-79 8 0,70-4 0,-1-4 0,-76-4 0,42-1 0,79 1 0,-1-1 0,1 0 0,1-2 0,-22-6 0,-3-1 0,-1 3 0,29 6 0,1-1 0,-1 0 0,-15-6 0,12 3 0,-1 0 0,0 2 0,0 0 0,-1 1 0,-21 0 0,-102 4 0,59 1 0,-178-13 0,179 4 0,-100 6 0,100 2 0,64-3 0,0 0 0,1-1 0,-1-1 0,1 0 0,-23-10 0,18 6 0,-1 1 0,-33-5 0,39 9 0,1-1 0,-30-11 0,-11-3 0,20 11 0,0 0 0,0 3 0,-50 0 0,73 3 0,1 0 0,-1-2 0,1 0 0,-24-7 0,22 4 0,-1 2 0,-31-5 0,18 9 0,-1 0 0,-54 9 0,-29 1 0,44-11 0,30-1 0,-54 5 0,86-1 0,0 0 0,0 0 0,0 1 0,1 0 0,-1 0 0,1 1 0,0 0 0,0 0 0,0 0 0,0 1 0,1 0 0,-9 9 0,2-1 0,1 1 0,0 0 0,1 0 0,-14 25 0,23-35 0,0 0 0,0 1 0,0-1 0,0 1 0,1-1 0,0 1 0,0 0 0,0 0 0,1-1 0,-1 1 0,1 0 0,0 0 0,1 0 0,-1-1 0,1 1 0,0 0 0,2 7 0,3 4 0,1-1 0,0 0 0,16 25 0,-5-10 0,-4-10 0,0 0 0,1-1 0,1 0 0,1-2 0,20 17 0,14 15 0,-37-37 0,0 0 0,0-1 0,1-1 0,1-1 0,-1 0 0,33 13 0,-29-13 0,67 37 0,-61-32 0,0 0 0,0-2 0,47 17 0,14 0 0,-63-20 0,1-1 0,0-1 0,0 0 0,1-2 0,33 3 0,-38-6 0,0 2 0,0 0 0,0 1 0,0 1 0,22 10 0,-10-4 0,11 6 0,-27-11 0,1-1 0,25 7 0,1-5 0,0-1 0,0-3 0,58-1 0,540-4 0,-520-8 0,-16-1 0,175 9 0,-145 2 0,-15 9 0,-9 0 0,191-10 0,-138-1 0,-151 1 0,1 0 0,0-1 0,0-1 0,-1 0 0,1-1 0,12-5 0,-19 6 0,-1-1 0,0 0 0,0 0 0,-1 0 0,1-1 0,-1 0 0,1 0 0,-1 0 0,0 0 0,-1-1 0,1 0 0,-1 0 0,0 0 0,5-9 0,5-12 0,0 1 0,1 0 0,33-42 0,-35 49 0,0 0 0,-1 0 0,11-26 0,6-7 0,5-20-1365,-24 53-5461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87"/>
    </inkml:context>
    <inkml:brush xml:id="br0">
      <inkml:brushProperty name="width" value="0.035" units="cm"/>
      <inkml:brushProperty name="height" value="0.035" units="cm"/>
    </inkml:brush>
  </inkml:definitions>
  <inkml:trace contextRef="#ctx0" brushRef="#br0">529 1 24575,'-35'11'0,"-102"16"0,118-21 0,-1 0 0,-20 9 0,-14 4 0,41-14 0,0 1 0,1 0 0,-1 1 0,-14 10 0,-7 4 0,25-15 0,1 1 0,0 0 0,0 1 0,0 0 0,1 0 0,0 1 0,-8 11 0,-11 15 0,24-34 0,1 1 0,-1-1 0,1 1 0,0 0 0,0-1 0,0 1 0,0 0 0,0 0 0,0 0 0,1 0 0,-1-1 0,0 1 0,1 0 0,0 0 0,-1 0 0,1 4 0,0-5 0,1 1 0,-1-1 0,1 0 0,0 0 0,-1 0 0,1 0 0,0 0 0,-1 0 0,1 0 0,0 0 0,0 0 0,0 0 0,0 0 0,0 0 0,0 0 0,0-1 0,1 1 0,-1-1 0,0 1 0,0-1 0,0 1 0,1-1 0,-1 1 0,0-1 0,0 0 0,1 0 0,1 0 0,23 3 0,0-1 0,47-3 0,-46 0 0,-1 1 0,48 5 0,-16 3 0,0-3 0,0-3 0,69-6 0,-48-5 0,17-1 0,30 1 0,10-2 0,271 12 0,-375 1 0,41 6 0,25 2 0,3 0 0,2-1 0,-59-10 0,48-8 0,33-1 0,-29 11 0,70-2 0,-150-1 0,0-1 0,0-1 0,-1 0 0,1-2 0,-1 1 0,0-2 0,25-15 0,-5 5 0,-12 5 0,0 0 0,0-1 0,-2-2 0,1 0 0,-2-1 0,22-22 0,-38 34-227,1 0-1,-1 0 1,1 0-1,0 0 1,5-2-1,8-3-6598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88"/>
    </inkml:context>
    <inkml:brush xml:id="br0">
      <inkml:brushProperty name="width" value="0.035" units="cm"/>
      <inkml:brushProperty name="height" value="0.035" units="cm"/>
    </inkml:brush>
  </inkml:definitions>
  <inkml:trace contextRef="#ctx0" brushRef="#br0">1282 1 24575,'0'19'0,"0"-1"0,2 1 0,0 0 0,1 0 0,1-1 0,0 1 0,2-1 0,0-1 0,17 35 0,38 65 0,-50-94 0,0 1 0,7 24 0,16 34 0,10 3 0,-35-66 0,-1 0 0,-1 1 0,7 27 0,-7-23 0,16 40 0,25 33 0,-39-78 0,12 37 0,-14-35 0,15 31 0,0-4 0,-3 0 0,26 96 0,-38-115 0,-1-7 0,12 34 0,-13-41 0,0 0 0,-1 0 0,0 0 0,-1 1 0,1 24 0,-6 80 0,0-82 0,2-1 0,4 41 0,3-26 0,-3-14 0,1-1 0,12 39 0,-5-32 0,-2 0 0,-2 1 0,3 55 0,-9-86 0,0 0 0,1 0 0,9 25 0,-7-23 0,0 1 0,2 17 0,1 19 0,-1-9 0,2 59 0,-14 120 0,2-190 0,-2 0 0,-1 0 0,-1-1 0,-21 54 0,-14 33 0,31-90 0,-17 31 0,13-29 0,-1-2 0,-31 45 0,43-68 0,-12 16 0,-56 76 0,61-85 0,-1 0 0,0-1 0,-1 0 0,0-1 0,-16 9 0,-89 66 0,82-61 0,-2-1 0,-46 21 0,39-23 0,24-11 0,-1-1 0,-39 12 0,2 1 0,43-16 0,1-1 0,-24 6 0,-4-4 0,1-1 0,-1-3 0,-59-1 0,53-2 0,31 0 0,1 0 0,-1-1 0,1-1 0,0-1 0,-1 0 0,1-1 0,-24-8 0,34 7 0,0 0 0,0 0 0,0 0 0,0-1 0,1 0 0,0-1 0,0 0 0,0 1 0,-5-9 0,-2-4 0,0 0 0,-10-22 0,17 27 0,0-1 0,-5-16 0,-10-24 0,-71-141 0,54 118 0,30 60 0,1-1 0,1-1 0,0 1 0,-6-38 0,7 31 0,-1 0 0,-11-26 0,-5-19 0,17 50 0,-2 0 0,-12-27 0,11 32 0,2 0 0,0-1 0,1 0 0,-6-31 0,7 2 0,3 29 0,0 1 0,-1-1 0,-1 1 0,-6-20 0,-1 6 0,2-1 0,0 1 0,2-1 0,-3-37 0,7 53 0,0-1 0,-1 1 0,-8-23 0,5 20 0,-6-34 0,4-4 0,1 11 0,-1-58 0,7 35 0,3-185 0,3 215 0,1 0 0,16-50 0,-19 74 0,6-14 0,1 1 0,15-29 0,-15 35 0,4-10 0,-5 13 0,0 0 0,-2-2 0,0 1 0,6-27 0,-6-16 0,-7 47 0,1 0 0,1 1 0,1-1 0,6-23 0,5-2 0,-3 7 0,21-42 0,-27 62 0,-1 1 0,0-1 0,-1 0 0,0 0 0,-1 0 0,1-12 0,-2 12 0,1 0 0,0 0 0,1 0 0,0 0 0,9-21 0,1 5 0,-1 0 0,-2 0 0,8-35 0,8-2-1365,-19 44-5461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89"/>
    </inkml:context>
    <inkml:brush xml:id="br0">
      <inkml:brushProperty name="width" value="0.035" units="cm"/>
      <inkml:brushProperty name="height" value="0.035" units="cm"/>
    </inkml:brush>
  </inkml:definitions>
  <inkml:trace contextRef="#ctx0" brushRef="#br0">3101 224 24575,'-4'3'0,"0"1"0,0-1 0,-1-1 0,1 1 0,-1-1 0,-7 3 0,-15 9 0,-54 43 0,-78 46 0,74-51 0,-109 85 0,122-83 0,9-7 0,-16 13 0,-127 72 0,152-102 0,-59 45 0,73-46 0,11-9 0,0 1 0,-49 50 0,58-51 0,-2-1 0,-31 22 0,30-24 0,0 2 0,-25 25 0,21-17 0,-44 34 0,36-32 0,-13 12 0,-65 72 0,67-67-28,-1-2 1,-105 73-1,81-65-565,-185 153 458,211-166 178,22-20 59,0 0 1,2 2 0,1 0 0,-29 39 0,-36 53 175,-4 6-302,-25 39 24,91-131 0,12-16 0,1 1 0,-15 23 0,-33 49 0,45-63 0,1 1 0,1 1 0,1 0 0,-8 26 0,2-7 0,11-30 0,0 0 0,1 1 0,-3 17 0,6-26 0,1 0 0,-1 0 0,1 0 0,0 0 0,1 0 0,-1 0 0,1 0 0,-1 0 0,1 0 0,1-1 0,-1 1 0,0 0 0,1 0 0,0-1 0,3 6 0,2 1 0,1 1 0,0-1 0,0-1 0,1 1 0,1-2 0,-1 1 0,1-1 0,1-1 0,0 0 0,0 0 0,0-1 0,0 0 0,1-1 0,0-1 0,1 0 0,-1 0 0,0-1 0,18 2 0,-11-2 0,0 1 0,29 10 0,9 2 0,-15-7 0,1-3 0,0-1 0,60-1 0,-24-4 0,75-2 0,-131-1 0,0 0 0,26-9 0,31-4 0,-67 14 0,-1 0 0,1-1 0,0 0 0,-1-1 0,1 0 0,-1-1 0,-1 0 0,1-1 0,-1-1 0,20-14 0,-23 15 0,0 1 0,1 0 0,0 0 0,-1 0 0,2 1 0,16-5 0,-19 7 0,1 0 0,-1-1 0,0 0 0,0 0 0,0-1 0,0 0 0,0 0 0,-1 0 0,0-1 0,0 0 0,9-9 0,1-5 0,1 1 0,1 1 0,31-24 0,-13 11 0,46-50 0,2-2 0,-39 40 0,17-13 0,-8 11 0,-3-2 0,48-55 0,-65 58 0,-2 0 0,-1-3 0,26-53 0,-35 61 0,-15 26 0,7-14 0,2 0 0,0 1 0,30-33 0,1 2 0,78-120 0,-25 30 0,-43 79 0,-37 45 0,-1-1 0,26-41 0,-17 12 0,-15 28 0,0 0 0,20-26 0,-12 20 0,32-61 0,-13 20 0,22-35 0,-41 63 0,-14 28 0,1 0 0,13-20 0,38-59 0,-17 25 0,17-18 0,-49 72 0,0-1 0,11-23 0,11-19 0,-2 9 0,28-62 0,-23 41 0,-22 45 0,-7 11 0,1 1 0,0 0 0,11-13 0,-4 6 0,-11 15 0,1-1 0,0 1 0,0-1 0,0 1 0,11-8 0,-14 11 0,1 1 0,0 0 0,-1 1 0,1-1 0,0 0 0,-1 0 0,1 1 0,0-1 0,0 1 0,0 0 0,0-1 0,-1 1 0,1 0 0,0 0 0,0 0 0,0 0 0,0 1 0,0-1 0,0 0 0,-1 1 0,1-1 0,0 1 0,0 0 0,-1-1 0,1 1 0,2 2 0,7 4 0,-1 1 0,0 0 0,0 1 0,-1 0 0,0 1 0,14 19 0,13 14 0,113 99 0,-66-55-124,-8-11-170,71 97 0,-69-72 294,28 39 0,17 19 0,1 2 0,-55-57 0,-33-48 0,65 79 0,-100-135 0,200 237 0,-137-162 0,132 119 0,-59-70 594,-35-43-470,-27-24-130,-17-13 6,42 39 0,-83-71 0,0 0 0,0-1 0,1-1 0,0 0 0,26 9 0,17 10 0,13 14 0,-40-22 0,68 31 0,-91-48 0,0-1 0,0 0 0,1-1 0,-1 0 0,0-1 0,1 0 0,19-1 0,-26 0 0,-1 0 0,1-1 0,0 1 0,-1-1 0,1 1 0,0-1 0,-1 0 0,0-1 0,1 1 0,-1 0 0,1-1 0,-1 0 0,0 0 0,0 0 0,0 0 0,0 0 0,-1-1 0,1 1 0,-1-1 0,1 0 0,-1 0 0,0 0 0,0 0 0,0 0 0,2-5 0,3-21 0,-1 0 0,-2 1 0,2-59 0,-6-173 0,-1 243 0,0 0 0,-1 0 0,-1 0 0,-1 0 0,0 0 0,-1 1 0,-1 0 0,-1 0 0,0 0 0,-18-28 0,6 16 0,1-1 0,1-1 0,-13-34 0,-28-52 0,45 90 0,-1 1 0,-19-26 0,-6-9 0,19 23 0,14 24 0,-1 1 0,0 0 0,-1 0 0,0 1 0,-14-16 0,-39-32 0,13 15 0,2-3 0,-62-82 0,86 101 0,-1 1 0,-30-28 0,34 37 0,10 7 0,0 1 0,-9-15 0,13 17 0,0 0 0,-1 1 0,1 0 0,-2 0 0,1 0 0,-1 1 0,-11-9 0,6 8 0,0-2 0,0 1 0,1-2 0,0 1 0,1-1 0,0-1 0,-15-21 0,18 23 0,-1 0 0,0 1 0,0 0 0,-1 0 0,0 0 0,0 1 0,-1 1 0,-15-9 0,8 5 0,-24-19 0,-116-99 0,127 103 0,19 15 0,0 0 0,-19-11 0,-57-40 0,-14-8 0,15 11 0,-27-3 0,84 46 0,-53-37 0,40 22 0,-71-45 0,38 25 0,47 30 0,-137-80 0,102 48-1365,50 42-5461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90"/>
    </inkml:context>
    <inkml:brush xml:id="br0">
      <inkml:brushProperty name="width" value="0.035" units="cm"/>
      <inkml:brushProperty name="height" value="0.035" units="cm"/>
    </inkml:brush>
  </inkml:definitions>
  <inkml:trace contextRef="#ctx0" brushRef="#br0">188 380 24575,'0'-9'0,"0"0"0,0 0 0,0 1 0,-1-1 0,0 0 0,-3-12 0,3 19 0,0-1 0,0 1 0,0 0 0,-1 0 0,1-1 0,0 1 0,-1 0 0,1 0 0,-1 1 0,0-1 0,0 0 0,0 0 0,0 1 0,0-1 0,0 1 0,0 0 0,0 0 0,0 0 0,-1 0 0,1 0 0,0 0 0,-1 0 0,-3 0 0,1 0 0,1 1 0,0 0 0,0 0 0,0 0 0,0 1 0,0-1 0,0 1 0,0 0 0,0 0 0,0 0 0,0 0 0,0 1 0,1 0 0,-1 0 0,0 0 0,1 0 0,-4 3 0,-18 10 0,24-15 0,0 1 0,0-1 0,0 1 0,0-1 0,0 1 0,0-1 0,0 0 0,0 1 0,0-1 0,0 0 0,0 0 0,0 0 0,0 0 0,0 0 0,0 0 0,0 0 0,0 0 0,0 0 0,0 0 0,0-1 0,0 1 0,0 0 0,0-1 0,0 1 0,-1-1 0,1 0 0,0 0 0,0 0 0,0-1 0,1 1 0,-1 0 0,1 0 0,-1-1 0,1 1 0,-1 0 0,1-1 0,-1 1 0,1 0 0,0-1 0,0 1 0,0 0 0,0-3 0,1-5 0,0-1 0,0 0 0,1 1 0,3-13 0,2-1 0,-2 0 0,0-1 0,-2 0 0,0 1 0,-2-1 0,-2-39 0,-3 50 0,4 13 0,0-1 0,0 1 0,0 0 0,0 0 0,0 0 0,0 0 0,0 0 0,-1 0 0,1 0 0,0 0 0,0 0 0,0 0 0,0 0 0,0 0 0,0 0 0,0 0 0,-1 0 0,1 0 0,0 0 0,0 0 0,0 0 0,0 0 0,0 0 0,0 0 0,-1 0 0,1 0 0,0 0 0,0 0 0,0 0 0,0 0 0,0 0 0,0 0 0,0 0 0,0 0 0,-1 0 0,1 0 0,0 0 0,0 0 0,0 0 0,0 0 0,0 1 0,0-1 0,0 0 0,0 0 0,0 0 0,0 0 0,-8 22 0,6-13 0,1-1 0,0 0 0,1 1 0,0-1 0,1 1 0,1 13 0,-1-19 0,0 0 0,0-1 0,0 1 0,0 0 0,0-1 0,1 1 0,-1-1 0,1 0 0,-1 0 0,1 1 0,0-1 0,0 0 0,0 0 0,0 0 0,0-1 0,0 1 0,1 0 0,-1-1 0,0 0 0,1 1 0,0-1 0,-1 0 0,1 0 0,2 0 0,42 5 0,-41-6 0,0 0 0,0 0 0,0 1 0,-1-1 0,1 2 0,0-1 0,-1 0 0,1 1 0,-1 0 0,1 1 0,5 2 0,-10-3 4,0-1-1,1 0 1,-1 1-1,0-1 1,0 1 0,0-1-1,0 1 1,0-1-1,0 1 1,0 0-1,0 0 1,-1-1 0,1 1-1,-1 0 1,1 0-1,-1 0 1,0-1-1,0 1 1,0 0-1,0 0 1,0 0 0,0 0-1,0 0 1,-1-1-1,1 1 1,-1 0-1,1 0 1,-1 0 0,0-1-1,-1 4 1,-3 4-302,0 1 0,-1-1 0,-12 16 0,16-22 14,-11 13-6542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54.891"/>
    </inkml:context>
    <inkml:brush xml:id="br0">
      <inkml:brushProperty name="width" value="0.035" units="cm"/>
      <inkml:brushProperty name="height" value="0.035" units="cm"/>
    </inkml:brush>
  </inkml:definitions>
  <inkml:trace contextRef="#ctx0" brushRef="#br0">1 2 24575,'37'-1'0,"-9"0"0,-1 1 0,0 2 0,0 0 0,45 11 0,111 28 0,-143-23-1365,-22-9-5461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4"/>
    </inkml:context>
    <inkml:brush xml:id="br0">
      <inkml:brushProperty name="width" value="0.035" units="cm"/>
      <inkml:brushProperty name="height" value="0.035" units="cm"/>
    </inkml:brush>
  </inkml:definitions>
  <inkml:trace contextRef="#ctx0" brushRef="#br0">2821 305 24575,'-17'-12'0,"7"4"0,-7-1 0,0 1 0,-1 0 0,0 2 0,0 0 0,-1 1 0,-31-5 0,22 5 0,-55-18 0,53 11 0,-2 1 0,1 2 0,-2 1 0,1 1 0,-61-4 0,72 9 0,-1 0 0,1-2 0,-39-12 0,37 8 0,-1 2 0,-43-5 0,41 9 0,0 1 0,0 1 0,0 1 0,0 1 0,1 2 0,-1 0 0,0 2 0,1 1 0,-44 17 0,-20 12 0,-16 7 0,70-28 0,-58 18 0,11-5 0,51-16 0,3-2 0,0 1 0,1 1 0,-45 28 0,22-8 0,-61 29 0,59-34 0,-64 44 0,67-36 0,-295 233 0,296-224 0,-7 5 0,2 3 0,-51 65 0,71-77 0,15-17 0,-22 33 0,35-48 0,0 1 0,1 1 0,0-1 0,0 0 0,1 1 0,0 0 0,-2 17 0,-13 39 0,-1 2 0,18-64 0,0 0 0,1 1 0,0-1 0,0 0 0,0 1 0,1-1 0,-1 0 0,1 0 0,0 0 0,0 1 0,0-1 0,1 0 0,2 5 0,21 29 0,1-1 0,2-1 0,50 50 0,1 0 0,-38-42 0,2-3 0,76 58 0,-47-43 0,56 33 0,-116-81 0,183 97 0,-111-57 0,1-4 0,123 45 0,-163-70 0,45 25 0,-56-26 0,0-1 0,74 24 0,-36-23 0,65 19 0,-79-20 0,1-4 0,1-2 0,0-2 0,1-3 0,112-4 0,-111-1 0,-31 0 0,0-1 0,0-1 0,0-2 0,-1-1 0,46-11 0,-56 9 0,-1 0 0,-1-1 0,1-1 0,-1-1 0,-1-1 0,20-13 0,10-8 0,55-29 0,-63 39 0,-2-1 0,0-2 0,38-32 0,-58 39 0,-1-1 0,-1 0 0,21-33 0,-20 28 0,0 1 0,24-25 0,-30 35 0,-1 0 0,-1 0 0,0-1 0,0 0 0,-1-1 0,-1 1 0,-1-1 0,6-19 0,20-46 0,-19 52 0,-2-1 0,0 0 0,-2-1 0,5-35 0,-7 33 0,2 0 0,18-46 0,-16 52 0,-1 0 0,-2 0 0,6-35 0,-8 8 0,-4 33 0,1 0 0,1 0 0,1 0 0,7-25 0,-1 11 0,-2-1 0,-2 0 0,0 0 0,0-51 0,5-40 0,-7 99 0,-1 1 0,-1-47 0,-3 65 0,1-1 0,-1 1 0,0 0 0,0-1 0,-1 1 0,0 0 0,-1 0 0,1 0 0,-1 0 0,-1 1 0,1-1 0,-1 1 0,0 0 0,-7-8 0,-35-41 0,37 43 0,-1 0 0,0 0 0,-1 1 0,0 0 0,0 1 0,-14-9 0,-181-125 0,86 63 0,33 22 0,19 15 0,-131-87 0,175 115 0,-1 0 0,-1 1 0,0 2 0,-1 0 0,-1 2 0,-56-15 0,50 19 0,9 2 0,-44-15 0,37 10-7,-49-10 0,37 10-1344,18 4-5475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8:54.859"/>
    </inkml:context>
    <inkml:brush xml:id="br0">
      <inkml:brushProperty name="width" value="0.035" units="cm"/>
      <inkml:brushProperty name="height" value="0.035" units="cm"/>
    </inkml:brush>
  </inkml:definitions>
  <inkml:trace contextRef="#ctx0" brushRef="#br0">61 1 24575,'-2'15'0,"1"0"0,-2 0 0,0-1 0,-1 1 0,0-1 0,-9 18 0,7-16 0,0 0 0,1 1 0,1-1 0,-4 27 0,6 229 0,4-136 0,-2 299-1365,0-411-5461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5"/>
    </inkml:context>
    <inkml:brush xml:id="br0">
      <inkml:brushProperty name="width" value="0.035" units="cm"/>
      <inkml:brushProperty name="height" value="0.035" units="cm"/>
    </inkml:brush>
  </inkml:definitions>
  <inkml:trace contextRef="#ctx0" brushRef="#br0">5136 470 24575,'-1'-3'0,"1"1"0,-1-1 0,1 0 0,-1 1 0,0 0 0,0-1 0,0 1 0,0-1 0,0 1 0,-1 0 0,1 0 0,-1 0 0,0 0 0,1 0 0,-1 0 0,0 0 0,-4-2 0,-42-28 0,30 21 0,-8-6 0,-1 0 0,-37-19 0,53 31 0,0 0 0,-1 1 0,0 1 0,0-1 0,0 2 0,-22-2 0,-58 2 0,-149 16 0,103-2 0,65-9 0,-107 12 0,94-6 0,-1-3 0,-101-8 0,54 0 0,108 0 0,0-1 0,1 0 0,-1-2 0,-27-9 0,-6-1 0,0 5 0,39 7 0,0 0 0,1-2 0,-22-7 0,16 4 0,0 0 0,-1 2 0,0 1 0,0 1 0,-30 0 0,-138 5 0,80 3 0,-240-20 0,242 7 0,-137 7 0,137 3 0,86-2 0,1-2 0,0-1 0,0-2 0,1 0 0,-32-12 0,24 7 0,1 2 0,-48-8 0,56 13 0,-1-1 0,-38-15 0,-17-4 0,28 14 0,-1 2 0,1 1 0,-69 2 0,100 4 0,1-1 0,-1-1 0,1-1 0,-32-11 0,28 8 0,0 1 0,-41-5 0,22 10 0,1 2 0,-75 11 0,-37 1 0,57-15 0,43 0 0,-74 7 0,116-3 0,0 0 0,0 1 0,1 1 0,-1 0 0,1 0 0,0 1 0,1 0 0,-1 1 0,1 0 0,0 1 0,0-1 0,-11 13 0,3-2 0,0 2 0,1 0 0,1 0 0,-19 33 0,31-46 0,0 0 0,1 0 0,-1 0 0,1 0 0,0 0 0,1 0 0,0 1 0,0-1 0,0 0 0,0 1 0,1-1 0,0 1 0,1-1 0,-1 1 0,1-1 0,1 1 0,2 9 0,4 5 0,1-1 0,1 1 0,21 32 0,-6-12 0,-7-14 0,2 0 0,0-2 0,2 0 0,1-1 0,27 22 0,19 20 0,-51-50 0,1-1 0,1 0 0,0-1 0,1-2 0,0 0 0,44 18 0,-39-19 0,90 51 0,-83-42 0,1-2 0,1-1 0,62 21 0,19 1 0,-84-27 0,0-1 0,0-1 0,1-1 0,0-2 0,46 3 0,-52-7 0,1 2 0,-1 1 0,0 1 0,-1 1 0,31 13 0,-14-5 0,16 8 0,-37-14 0,1-2 0,33 10 0,2-7 0,1-3 0,-1-1 0,78-3 0,732-6 0,-704-11 0,-21 0 0,236 12 0,-197 2 0,-19 13 0,-13-1 0,259-12 0,-188-3 0,-202 2 0,-1 0 0,1-2 0,-1 0 0,1-1 0,-1-1 0,18-7 0,-27 8 0,-1 0 0,0-1 0,0 0 0,0-1 0,-1 0 0,1 0 0,-1 0 0,0-1 0,-1 0 0,1 0 0,-1-1 0,-1 0 0,1 0 0,6-11 0,7-17 0,0 1 0,1 0 0,45-56 0,-47 67 0,-1-1 0,-1-1 0,16-34 0,6-10 0,10-26-1365,-35 70-5461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6"/>
    </inkml:context>
    <inkml:brush xml:id="br0">
      <inkml:brushProperty name="width" value="0.035" units="cm"/>
      <inkml:brushProperty name="height" value="0.035" units="cm"/>
    </inkml:brush>
  </inkml:definitions>
  <inkml:trace contextRef="#ctx0" brushRef="#br0">716 1 24575,'-48'15'0,"-136"22"0,157-30 0,0 1 0,-26 12 0,-20 7 0,55-20 0,0 0 0,1 1 0,1 1 0,-22 15 0,-7 3 0,33-18 0,0 0 0,1 1 0,0 0 0,1 1 0,0 0 0,1 1 0,-11 15 0,-16 20 0,34-45 0,0 0 0,0 0 0,1 0 0,-1 0 0,1 0 0,-1 1 0,1-1 0,0 1 0,0-1 0,0 1 0,0-1 0,0 1 0,0 0 0,1-1 0,0 1 0,-1 5 0,2-6 0,-1-1 0,1 1 0,0-1 0,0 1 0,0-1 0,0 1 0,0-1 0,0 1 0,0-1 0,0 0 0,0 1 0,1-1 0,-1 0 0,0 0 0,1 0 0,-1 0 0,1 0 0,-1-1 0,1 1 0,0 0 0,-1-1 0,1 1 0,0-1 0,0 1 0,-1-1 0,1 0 0,3 0 0,30 4 0,0-1 0,64-4 0,-63-1 0,0 2 0,64 7 0,-22 3 0,1-3 0,0-4 0,92-8 0,-64-7 0,23-1 0,40-1 0,14 1 0,368 14 0,-509 1 0,55 9 0,36 3 0,2-2 0,3 1 0,-79-15 0,64-9 0,46-3 0,-41 16 0,96-4 0,-203-1 0,-1-1 0,1-1 0,-1-1 0,0-1 0,0-1 0,-1-1 0,34-20 0,-7 5 0,-15 9 0,-1-2 0,-1 0 0,0-3 0,-2 0 0,0-2 0,29-29 0,-51 45-227,0 1-1,0-1 1,0 1-1,1 0 1,7-3-1,10-4-6598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7"/>
    </inkml:context>
    <inkml:brush xml:id="br0">
      <inkml:brushProperty name="width" value="0.035" units="cm"/>
      <inkml:brushProperty name="height" value="0.035" units="cm"/>
    </inkml:brush>
  </inkml:definitions>
  <inkml:trace contextRef="#ctx0" brushRef="#br0">1735 1 24575,'0'25'0,"1"1"0,0-1 0,2 0 0,2 0 0,0 0 0,1 0 0,1-1 0,2 0 0,22 45 0,51 89 0,-66-127 0,-2 1 0,11 33 0,20 46 0,15 2 0,-48-87 0,-1 0 0,-1 0 0,9 37 0,-10-31 0,23 55 0,33 43 0,-53-104 0,16 49 0,-19-47 0,21 43 0,-1-8 0,-2 3 0,34 127 0,-51-154 0,-3-9 0,17 45 0,-16-55 0,-2 0 0,0 1 0,-1-1 0,-2 1 0,3 33 0,-8 107 0,-1-110 0,3 0 0,6 53 0,2-33 0,-2-21 0,1 0 0,16 53 0,-7-44 0,-2 0 0,-3 1 0,4 75 0,-13-116 0,1 0 0,1-1 0,12 35 0,-9-31 0,0 0 0,2 24 0,2 25 0,-1-12 0,2 81 0,-19 160 0,3-256 0,-3 0 0,-1 0 0,-2-1 0,-27 73 0,-20 44 0,41-121 0,-21 42 0,17-40 0,-1-2 0,-44 60 0,59-90 0,-14 21 0,-78 102 0,83-114 0,-1-1 0,0-1 0,-1-1 0,-1 0 0,-22 13 0,-120 87 0,111-81 0,-1-2 0,-65 29 0,55-32 0,31-14 0,-1-1 0,-52 16 0,1 0 0,61-21 0,-1-1 0,-32 9 0,-4-6 0,-1-3 0,-1-2 0,-79-2 0,72-3 0,43 1 0,-1-1 0,0-1 0,1-1 0,-1-1 0,1-2 0,-1 0 0,-31-10 0,45 9 0,0 0 0,1-1 0,0 0 0,0-1 0,0 0 0,1 0 0,0-1 0,1 0 0,-8-10 0,-4-6 0,2-1 0,-14-29 0,22 37 0,1-1 0,-6-23 0,-14-32 0,-97-189 0,74 159 0,40 79 0,1 0 0,1-1 0,2 0 0,-9-50 0,9 42 0,-1-1 0,-15-35 0,-7-25 0,23 68 0,-2-1 0,-18-36 0,17 43 0,2-1 0,0-1 0,0 1 0,-6-43 0,8 4 0,5 39 0,0 0 0,-2 0 0,-1 0 0,-8-26 0,-1 8 0,1 0 0,2-1 0,2 0 0,-4-49 0,9 69 0,0 0 0,-1 1 0,-11-30 0,7 26 0,-8-47 0,5-3 0,2 13 0,-3-77 0,11 47 0,4-249 0,3 289 0,3 1 0,20-69 0,-24 101 0,7-19 0,1 1 0,21-38 0,-20 45 0,5-12 0,-7 17 0,0-1 0,-2 0 0,-1-1 0,9-36 0,-9-20 0,-9 62 0,2 0 0,0 1 0,2 0 0,9-32 0,6-3 0,-5 10 0,30-57 0,-38 85 0,0 0 0,-1-1 0,-1 0 0,0 0 0,-1 0 0,1-17 0,-2 17 0,0 0 0,1-1 0,1 2 0,0-1 0,13-29 0,0 8 0,-1-1 0,-2 0 0,10-47 0,11-2-1365,-26 59-5461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8"/>
    </inkml:context>
    <inkml:brush xml:id="br0">
      <inkml:brushProperty name="width" value="0.035" units="cm"/>
      <inkml:brushProperty name="height" value="0.035" units="cm"/>
    </inkml:brush>
  </inkml:definitions>
  <inkml:trace contextRef="#ctx0" brushRef="#br0">4198 301 24575,'-6'5'0,"1"-1"0,-1 0 0,0 0 0,-1-1 0,1 1 0,-9 2 0,-22 13 0,-73 57 0,-106 63 0,101-69 0,-147 114 0,164-111 0,13-9 0,-22 15 0,-172 99 0,206-137 0,-79 59 0,97-61 0,16-12 0,0 2 0,-67 66 0,78-68 0,0-2 0,-44 31 0,40-33 0,2 2 0,-35 35 0,28-24 0,-60 46 0,50-43 0,-18 16 0,-88 98 0,91-92-28,-2-2 1,-142 98-1,110-86-565,-250 204 458,285-222 178,30-28 59,1 1 1,1 2 0,1 1 0,-38 51 0,-48 71 175,-7 11-302,-33 50 24,122-176 0,17-21 0,2 0 0,-21 32 0,-44 67 0,60-86 0,2 2 0,1 0 0,1 1 0,-11 35 0,4-9 0,14-41 0,1 1 0,1 0 0,-6 23 0,11-34 0,-1-1 0,1 0 0,0 1 0,0-1 0,0 0 0,1 1 0,-1-1 0,1 0 0,1 0 0,-1 0 0,1 1 0,0-1 0,0-1 0,0 1 0,5 7 0,3 2 0,0 0 0,1-1 0,1 0 0,0 0 0,1-1 0,0-1 0,1 0 0,0-1 0,0-1 0,1 0 0,0 0 0,1-2 0,0 0 0,0-1 0,1 0 0,0-2 0,0 0 0,23 3 0,-14-3 0,-1 1 0,40 14 0,12 3 0,-19-10 0,0-4 0,0-1 0,81-2 0,-33-5 0,103-3 0,-178 0 0,0-2 0,36-11 0,41-6 0,-91 20 0,1-1 0,-1 0 0,0-2 0,0 0 0,-1-1 0,1 0 0,-1-2 0,0 1 0,-1-2 0,26-19 0,-30 20 0,0 0 0,1 1 0,0 1 0,0 0 0,0 0 0,24-6 0,-26 9 0,0 0 0,0 0 0,0-1 0,-1-1 0,1 0 0,-1 0 0,0-1 0,-1 0 0,1 0 0,-1-1 0,11-12 0,3-6 0,1 1 0,1 0 0,43-30 0,-19 14 0,64-68 0,2-2 0,-53 53 0,23-17 0,-12 15 0,-2-4 0,63-72 0,-87 78 0,-2-2 0,-3-2 0,37-73 0,-49 83 0,-19 35 0,9-19 0,2 0 0,2 2 0,39-45 0,2 3 0,105-163 0,-34 42 0,-58 106 0,-50 60 0,-1-1 0,35-54 0,-23 14 0,-21 39 0,0 0 0,28-35 0,-16 26 0,43-81 0,-18 27 0,29-49 0,-53 87 0,-21 36 0,2 1 0,17-26 0,52-81 0,-24 35 0,24-25 0,-66 96 0,0 0 0,14-32 0,16-24 0,-4 10 0,38-82 0,-30 55 0,-31 60 0,-9 15 0,2 2 0,0-1 0,14-17 0,-6 9 0,-13 18 0,0 1 0,0-1 0,1 1 0,0 1 0,13-13 0,-16 17 0,-1 1 0,0 0 0,0 0 0,0 0 0,1 0 0,-1 0 0,1 0 0,-1 0 0,1 1 0,-1-1 0,1 1 0,-1 0 0,1 0 0,-1 0 0,1 0 0,-1 0 0,1 0 0,-1 1 0,1-1 0,-1 1 0,1 0 0,-1-1 0,0 1 0,1 0 0,-1 1 0,3 1 0,10 7 0,-1 0 0,-1 2 0,0-1 0,0 2 0,-1 0 0,19 26 0,18 19 0,153 133 0,-90-74-124,-11-15-170,97 130 0,-93-96 294,37 53 0,23 25 0,2 3 0,-76-78 0,-43-63 0,87 104 0,-135-179 0,271 318 0,-185-218 0,178 160 0,-81-95 594,-46-57-470,-37-33-130,-23-15 6,58 49 0,-114-93 0,0-1 0,1-1 0,1-1 0,1-2 0,34 15 0,22 12 0,19 19 0,-54-30 0,92 42 0,-124-65 0,1-1 0,0-1 0,0 0 0,0 0 0,0-1 0,0-1 0,27-1 0,-36 0 0,0 0 0,0-1 0,0 1 0,0-1 0,-1 0 0,1 0 0,0-1 0,0 1 0,-1-1 0,1 0 0,-1 0 0,1-1 0,-1 1 0,0-1 0,0 0 0,0 0 0,-1-1 0,1 1 0,-1-1 0,1 1 0,-1-1 0,0 0 0,-1 0 0,1-1 0,3-6 0,3-27 0,-1-1 0,-3 0 0,3-77 0,-8-234 0,-1 327 0,-1 0 0,-1 0 0,-1 0 0,-1 1 0,0-1 0,-2 1 0,-1 1 0,-1-1 0,-1 1 0,-24-38 0,8 21 0,2-1 0,1-1 0,-17-46 0,-39-71 0,62 123 0,-2 0 0,-26-35 0,-8-11 0,26 30 0,19 33 0,-1 0 0,-1 1 0,-1 0 0,0 0 0,-19-19 0,-52-44 0,17 18 0,2-2 0,-83-109 0,117 134 0,-3 1 0,-40-36 0,47 48 0,13 11 0,0 0 0,-13-20 0,19 23 0,-1 1 0,-1 0 0,0 0 0,0 1 0,-1 0 0,0 1 0,-16-12 0,9 10 0,-1-1 0,2-1 0,0 0 0,0-1 0,1-1 0,1 0 0,-21-29 0,24 31 0,0 0 0,-1 0 0,0 1 0,-1 1 0,0 0 0,-1 1 0,0 0 0,-20-11 0,9 6 0,-31-25 0,-158-133 0,173 138 0,25 21 0,-1 0 0,-23-16 0,-80-53 0,-18-11 0,22 15 0,-38-4 0,113 62 0,-70-50 0,53 30 0,-96-61 0,51 34 0,64 40 0,-186-108 0,140 65-1365,66 57-5461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89"/>
    </inkml:context>
    <inkml:brush xml:id="br0">
      <inkml:brushProperty name="width" value="0.035" units="cm"/>
      <inkml:brushProperty name="height" value="0.035" units="cm"/>
    </inkml:brush>
  </inkml:definitions>
  <inkml:trace contextRef="#ctx0" brushRef="#br0">254 512 24575,'0'-13'0,"1"1"0,-1 0 0,-1 1 0,0-1 0,0 0 0,-5-16 0,5 24 0,-1 1 0,1 0 0,-1 0 0,1 0 0,-1 0 0,0 1 0,0-1 0,0 0 0,-1 1 0,1-1 0,0 1 0,-1 0 0,0 0 0,1 0 0,-1 0 0,0 0 0,0 1 0,0-1 0,0 1 0,-1 0 0,1 0 0,0 0 0,-6-1 0,4 1 0,-1 1 0,0 0 0,1 0 0,-1 0 0,1 1 0,-1-1 0,1 1 0,-1 0 0,1 1 0,0 0 0,0 0 0,-1 0 0,1 0 0,0 1 0,1-1 0,-1 1 0,-4 4 0,-26 13 0,34-19 0,0-1 0,0 1 0,0 0 0,-1-1 0,1 1 0,0-1 0,-1 1 0,1-1 0,-1 0 0,1 1 0,0-1 0,-1 0 0,1 0 0,-1 0 0,1 0 0,-1 0 0,1 0 0,0 0 0,-1-1 0,1 1 0,-1 0 0,1-1 0,0 0 0,-1 1 0,0-2 0,1 1 0,-1 0 0,1-1 0,0 0 0,0 1 0,1-1 0,-1 0 0,0 1 0,0-1 0,1 0 0,-1 0 0,1 1 0,0-1 0,-1 0 0,1 0 0,0 0 0,0-2 0,1-9 0,0 0 0,1 0 0,1 0 0,4-16 0,2-2 0,-1-1 0,-2 1 0,-2-1 0,-1 0 0,-1-1 0,-4-51 0,-2 66 0,4 18 0,0 0 0,-1 0 0,1 0 0,0 0 0,0 0 0,0-1 0,0 1 0,0 0 0,0 0 0,-1 0 0,1 0 0,0 0 0,0 0 0,0 0 0,0 0 0,0 0 0,-1 0 0,1 0 0,0 0 0,0 0 0,0 0 0,0 0 0,-1 0 0,1 0 0,0 0 0,0 0 0,0 0 0,0 0 0,-1 0 0,1 0 0,0 0 0,0 0 0,0 0 0,0 0 0,0 0 0,0 1 0,-1-1 0,1 0 0,0 0 0,0 0 0,0 0 0,0 0 0,0 0 0,0 1 0,0-1 0,-1 0 0,-9 30 0,8-19 0,0 0 0,2 0 0,-1 1 0,1-1 0,1 0 0,3 20 0,-4-27 0,2-1 0,-1 1 0,0-1 0,1 1 0,-1-1 0,1 0 0,0 1 0,0-1 0,0 0 0,1 0 0,-1 0 0,1-1 0,0 1 0,-1-1 0,1 1 0,0-1 0,1 0 0,-1 0 0,0 0 0,1-1 0,-1 1 0,1-1 0,-1 1 0,5 0 0,55 5 0,-55-7 0,0 0 0,0 1 0,0-1 0,-1 1 0,1 1 0,0 0 0,-1 0 0,1 0 0,-1 1 0,0 0 0,9 5 0,-15-7 4,1 1-1,0 0 1,0 0-1,-1 0 1,1 0 0,-1 0-1,1 0 1,-1 0-1,0 1 1,0-1-1,0 0 1,0 1 0,0-1-1,-1 0 1,1 1-1,-1-1 1,0 1-1,1-1 1,-1 1-1,0-1 1,-1 1 0,1 0-1,0-1 1,-1 0-1,1 1 1,-1-1-1,0 1 1,0-1 0,0 0-1,-2 5 1,-3 5-302,-1 1 0,-1-1 0,-17 22 0,22-31 14,-14 19-6542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4.790"/>
    </inkml:context>
    <inkml:brush xml:id="br0">
      <inkml:brushProperty name="width" value="0.035" units="cm"/>
      <inkml:brushProperty name="height" value="0.035" units="cm"/>
    </inkml:brush>
  </inkml:definitions>
  <inkml:trace contextRef="#ctx0" brushRef="#br0">1 2 24575,'51'0'0,"-14"-2"0,0 3 0,-1 0 0,1 3 0,60 13 0,151 38 0,-194-31-1365,-30-12-5461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1"/>
    </inkml:context>
    <inkml:brush xml:id="br0">
      <inkml:brushProperty name="width" value="0.035" units="cm"/>
      <inkml:brushProperty name="height" value="0.035" units="cm"/>
    </inkml:brush>
  </inkml:definitions>
  <inkml:trace contextRef="#ctx0" brushRef="#br0">1233 134 24575,'-8'-5'0,"4"1"0,-3 0 0,-1 1 0,0 0 0,0 0 0,0 0 0,0 1 0,-14-2 0,10 1 0,-24-7 0,22 5 0,1 0 0,-1 1 0,0 0 0,0 2 0,-27-3 0,32 4 0,-1 0 0,1-1 0,-17-5 0,16 4 0,-1 0 0,-18-2 0,18 4 0,0 1 0,-1 0 0,1 0 0,-1 1 0,1 1 0,0 0 0,0 0 0,0 1 0,-19 8 0,-9 5 0,-7 3 0,31-13 0,-26 9 0,5-3 0,22-7 0,2-1 0,0 1 0,0 1 0,-19 12 0,9-4 0,-27 12 0,27-14 0,-29 19 0,30-15 0,-130 102 0,130-99 0,-3 3 0,1 0 0,-22 30 0,30-34 0,7-9 0,-9 16 0,15-21 0,-1 0 0,2 0 0,-1 0 0,0 0 0,1 0 0,0 1 0,-2 7 0,-5 16 0,0 2 0,8-28 0,0 0 0,-1 0 0,1 0 0,0 0 0,0 0 0,1 0 0,-1 0 0,0-1 0,1 1 0,-1 0 0,1 0 0,-1 0 0,2 2 0,9 12 0,1 1 0,0-1 0,22 21 0,0 1 0,-16-19 0,1 0 0,33 24 0,-21-18 0,25 14 0,-50-36 0,79 43 0,-48-25 0,0-1 0,54 19 0,-72-31 0,21 12 0,-26-12 0,1-1 0,32 11 0,-15-10 0,28 9 0,-35-10 0,1-1 0,0-1 0,1-2 0,-1 0 0,50-2 0,-49-1 0,-14 1 0,1-1 0,-1-1 0,1 0 0,-1-1 0,20-5 0,-24 5 0,-1-1 0,0 0 0,0 0 0,0-1 0,0 0 0,8-7 0,4-3 0,25-12 0,-28 17 0,-1-1 0,0 0 0,17-15 0,-26 18 0,1-1 0,-2 0 0,10-14 0,-9 12 0,0 0 0,11-11 0,-14 16 0,0 0 0,-1-1 0,1 1 0,-1-1 0,0 0 0,0 0 0,-1 0 0,3-9 0,9-19 0,-9 22 0,-1-1 0,0 1 0,0-1 0,1-15 0,-2 15 0,1-1 0,7-20 0,-7 23 0,0 0 0,-1 0 0,3-15 0,-4 3 0,-1 14 0,0 1 0,0 0 0,0-1 0,5-10 0,-2 5 0,-1-1 0,0 0 0,-1 0 0,1-23 0,2-17 0,-3 44 0,-1 0 0,0-21 0,-1 29 0,-1 0 0,1-1 0,0 1 0,-1 0 0,0 0 0,0 0 0,0 0 0,0 0 0,0 0 0,-1 0 0,1 0 0,-1 0 0,0 0 0,-2-3 0,-17-18 0,17 19 0,0 0 0,0-1 0,-1 2 0,0-1 0,0 0 0,-5-3 0,-80-55 0,37 27 0,15 10 0,8 7 0,-57-39 0,77 51 0,-1 0 0,0 1 0,-1 0 0,0 0 0,0 1 0,-25-6 0,23 8 0,3 0 0,-19-5 0,16 3-7,-22-4 0,17 5-1344,8 1-5475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2"/>
    </inkml:context>
    <inkml:brush xml:id="br0">
      <inkml:brushProperty name="width" value="0.035" units="cm"/>
      <inkml:brushProperty name="height" value="0.035" units="cm"/>
    </inkml:brush>
  </inkml:definitions>
  <inkml:trace contextRef="#ctx0" brushRef="#br0">2244 207 24575,'0'-2'0,"0"1"0,0 0 0,-1 0 0,1 0 0,0 0 0,-1 0 0,1 0 0,-1 0 0,1 0 0,-1 0 0,0 0 0,1 0 0,-1 0 0,0 0 0,0 0 0,0 1 0,-1-2 0,-19-12 0,13 9 0,-3-2 0,-1-1 0,-16-8 0,23 14 0,0 0 0,0 0 0,0 0 0,0 1 0,-1 0 0,-9-1 0,-25 1 0,-65 8 0,45-2 0,28-4 0,-47 6 0,41-3 0,1-2 0,-46-3 0,25 0 0,47 1 0,-1-2 0,1 1 0,0-1 0,-12-4 0,-3-1 0,0 3 0,17 2 0,1 1 0,-1-1 0,-8-3 0,6 1 0,-1 1 0,1 0 0,0 1 0,-1 0 0,-12 0 0,-61 3 0,35 0 0,-104-8 0,105 4 0,-60 2 0,60 1 0,38-1 0,0 0 0,0-1 0,0 0 0,0-1 0,-13-5 0,10 3 0,0 1 0,-20-3 0,24 5 0,-1 0 0,-16-7 0,-7-1 0,11 5 0,1 1 0,-1 2 0,-29 0 0,43 1 0,1 0 0,-1 0 0,1-1 0,-14-4 0,12 3 0,0 0 0,-19-2 0,11 4 0,0 2 0,-32 4 0,-17 1 0,25-7 0,19 0 0,-33 3 0,51-1 0,1 0 0,-1 1 0,0-1 0,1 1 0,-1 0 0,1 0 0,0 0 0,0 1 0,0-1 0,0 1 0,0 0 0,-5 5 0,1 0 0,1 0 0,0 0 0,1 1 0,-9 14 0,14-21 0,-1 1 0,1 0 0,0-1 0,0 1 0,0 0 0,1-1 0,-1 1 0,1 0 0,-1 0 0,1 0 0,0 0 0,0-1 0,0 1 0,1 0 0,-1 0 0,1 0 0,1 4 0,1 2 0,1 0 0,0 0 0,10 15 0,-3-6 0,-3-6 0,0-1 0,1 0 0,1 0 0,0 0 0,12 9 0,8 9 0,-22-22 0,0 0 0,1-1 0,-1 0 0,2 0 0,-1-1 0,19 8 0,-16-8 0,38 22 0,-35-18 0,0-1 0,0-1 0,27 10 0,9 0 0,-37-11 0,0-1 0,0-1 0,0 0 0,1-1 0,19 1 0,-22-2 0,0 0 0,0 0 0,0 1 0,-1 1 0,14 5 0,-6-2 0,7 4 0,-17-7 0,1 0 0,15 4 0,0-4 0,1 0 0,-1-1 0,35-1 0,319-3 0,-307-5 0,-10 1 0,104 4 0,-87 1 0,-8 6 0,-5 0 0,113-5 0,-83-2 0,-88 1 0,1 0 0,-1-1 0,0 0 0,0 0 0,0-1 0,8-3 0,-13 4 0,1-1 0,0 1 0,-1-1 0,0 0 0,1 0 0,-1 0 0,0-1 0,0 1 0,0-1 0,0 0 0,-1 0 0,1 0 0,-1 0 0,3-5 0,4-7 0,-1 0 0,1 0 0,19-24 0,-20 28 0,0 1 0,-1-1 0,7-15 0,2-4 0,5-12-1365,-15 31-5461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3"/>
    </inkml:context>
    <inkml:brush xml:id="br0">
      <inkml:brushProperty name="width" value="0.035" units="cm"/>
      <inkml:brushProperty name="height" value="0.035" units="cm"/>
    </inkml:brush>
  </inkml:definitions>
  <inkml:trace contextRef="#ctx0" brushRef="#br0">313 1 24575,'-21'6'0,"-60"10"0,70-13 0,-1 1 0,-11 5 0,-9 3 0,24-9 0,0 0 0,1 0 0,0 1 0,-10 7 0,-3 1 0,15-8 0,0 0 0,0 0 0,0 1 0,1-1 0,0 1 0,0 0 0,-5 7 0,-7 9 0,15-20 0,1-1 0,-1 1 0,0 0 0,0 0 0,1 0 0,-1 0 0,0 0 0,1 1 0,0-1 0,-1 0 0,1 0 0,-1 0 0,1 0 0,0 0 0,0 1 0,0 1 0,0-2 0,0 0 0,0-1 0,1 1 0,-1 0 0,0-1 0,1 1 0,-1 0 0,1-1 0,-1 1 0,1-1 0,-1 1 0,1-1 0,0 1 0,-1-1 0,1 1 0,0-1 0,-1 1 0,1-1 0,0 0 0,-1 0 0,1 1 0,0-1 0,0 0 0,-1 0 0,1 0 0,0 0 0,1 1 0,13 0 0,1 0 0,27-1 0,-28-1 0,1 1 0,28 3 0,-10 2 0,1-2 0,-1-2 0,41-3 0,-28-4 0,9 1 0,19-1 0,5 0 0,161 6 0,-222 1 0,24 4 0,15 1 0,2 0 0,1-1 0,-35-6 0,28-4 0,20-1 0,-17 7 0,41-1 0,-89-2 0,1 0 0,-1 0 0,1-1 0,-1 0 0,0 0 0,0-1 0,14-9 0,-2 3 0,-7 3 0,-1 0 0,1-1 0,-2-1 0,1 1 0,-1-2 0,13-13 0,-23 21-227,1-1-1,0 1 1,0 0-1,-1 0 1,5-2-1,3-1-6598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4"/>
    </inkml:context>
    <inkml:brush xml:id="br0">
      <inkml:brushProperty name="width" value="0.035" units="cm"/>
      <inkml:brushProperty name="height" value="0.035" units="cm"/>
    </inkml:brush>
  </inkml:definitions>
  <inkml:trace contextRef="#ctx0" brushRef="#br0">758 0 24575,'0'12'0,"0"-1"0,1 0 0,1 0 0,-1 0 0,2 0 0,-1 0 0,2-1 0,-1 1 0,11 19 0,22 40 0,-29-57 0,-1 1 0,5 15 0,8 20 0,8 1 0,-22-39 0,0 0 0,-1 1 0,4 16 0,-4-14 0,10 24 0,14 19 0,-22-46 0,6 23 0,-8-22 0,9 19 0,0-3 0,-1 1 0,14 55 0,-21-66 0,-2-5 0,7 20 0,-6-24 0,-2 0 0,1 0 0,-1 0 0,0 0 0,0 14 0,-3 48 0,0-48 0,1-1 0,2 24 0,2-15 0,-2-9 0,2 0 0,6 23 0,-3-19 0,-1 0 0,-1 1 0,1 32 0,-5-51 0,1 1 0,-1-1 0,6 15 0,-4-14 0,0 1 0,1 11 0,1 10 0,-1-5 0,2 35 0,-9 71 0,1-113 0,-1 1 0,-1-1 0,0 0 0,-12 32 0,-9 19 0,18-52 0,-9 17 0,7-17 0,0 0 0,-20 25 0,27-39 0,-7 9 0,-34 45 0,37-50 0,-1-1 0,0 0 0,-1 0 0,0 0 0,-9 5 0,-53 39 0,49-36 0,-2-1 0,-27 13 0,24-15 0,13-5 0,0-1 0,-23 7 0,1 0 0,26-9 0,0 0 0,-14 3 0,-2-2 0,0-1 0,-1-2 0,-34 0 0,31-1 0,19-1 0,-1 1 0,1-1 0,0-1 0,-1 0 0,1 0 0,0-1 0,-14-4 0,19 4 0,1-1 0,0 1 0,0-1 0,0 0 0,0 0 0,1 0 0,-1-1 0,1 1 0,-3-5 0,-2-3 0,0 0 0,-6-12 0,11 15 0,-1 0 0,-2-10 0,-6-14 0,-43-83 0,33 70 0,17 34 0,1 0 0,0 1 0,0-1 0,-2-22 0,3 18 0,-1 0 0,-6-15 0,-3-11 0,10 29 0,-1 0 0,-8-16 0,8 19 0,0 0 0,1 0 0,-1-1 0,-2-17 0,4 0 0,1 18 0,0-1 0,0 1 0,0 0 0,-5-12 0,1 4 0,-1 0 0,2 0 0,0-1 0,-1-21 0,4 30 0,0 0 0,-1 1 0,-5-14 0,4 12 0,-4-21 0,2-1 0,1 6 0,-1-34 0,4 20 0,3-109 0,1 127 0,0 0 0,10-29 0,-11 43 0,3-8 0,1 1 0,9-17 0,-9 19 0,2-4 0,-2 7 0,-1-1 0,-1 1 0,0-1 0,4-16 0,-4-9 0,-4 28 0,1 0 0,0 0 0,0-1 0,5-12 0,2-3 0,-1 6 0,12-26 0,-17 37 0,1 0 0,-1 0 0,0 0 0,0 0 0,-1 0 0,1-7 0,-2 6 0,1 1 0,1 0 0,-1 0 0,1 0 0,6-12 0,-1 2 0,0 1 0,-1-1 0,5-20 0,4-2-1365,-11 27-5461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8:55.432"/>
    </inkml:context>
    <inkml:brush xml:id="br0">
      <inkml:brushProperty name="width" value="0.035" units="cm"/>
      <inkml:brushProperty name="height" value="0.035" units="cm"/>
    </inkml:brush>
  </inkml:definitions>
  <inkml:trace contextRef="#ctx0" brushRef="#br0">0 1 24575,'2'18'0,"5"35"0,1 7 0,-6-29 0,0 0 0,12 49 0,-5-41 0,-2 0 0,2 72 0,-9 80 0,-2-72 0,2 200-1365,0-295-5461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5"/>
    </inkml:context>
    <inkml:brush xml:id="br0">
      <inkml:brushProperty name="width" value="0.035" units="cm"/>
      <inkml:brushProperty name="height" value="0.035" units="cm"/>
    </inkml:brush>
  </inkml:definitions>
  <inkml:trace contextRef="#ctx0" brushRef="#br0">1834 132 24575,'-2'2'0,"-1"0"0,1 0 0,-1 0 0,1-1 0,-1 1 0,-4 1 0,-9 5 0,-32 25 0,-46 29 0,43-32 0,-63 51 0,71-49 0,6-4 0,-10 7 0,-75 43 0,90-60 0,-34 27 0,42-28 0,7-5 0,0 0 0,-30 30 0,35-30 0,0-1 0,-20 13 0,19-13 0,-1-1 0,-14 17 0,12-11 0,-26 20 0,21-19 0,-8 7 0,-37 43 0,39-40-28,-1-1 1,-62 43-1,48-38-565,-110 90 458,126-97 178,12-13 59,1 0 1,0 1 0,1 1 0,-16 22 0,-23 32 175,-1 4-302,-16 22 24,54-77 0,8-10 0,0 1 0,-9 14 0,-19 29 0,26-38 0,1 1 0,1 1 0,0-1 0,-5 16 0,2-4 0,6-17 0,0-1 0,1 0 0,-3 11 0,5-16 0,-1 1 0,1-1 0,0 0 0,0 1 0,0-1 0,1 0 0,-1 1 0,0-1 0,1 0 0,0 1 0,-1-1 0,1 0 0,0 0 0,0 0 0,2 3 0,2 2 0,-1-1 0,1 0 0,0-1 0,0 1 0,1-1 0,0 0 0,-1 0 0,2-1 0,-1 0 0,1 0 0,-1 0 0,1-1 0,0 0 0,0 0 0,0-1 0,1 1 0,-1-2 0,11 2 0,-7-1 0,0 0 0,18 7 0,4 0 0,-8-4 0,1-1 0,-1-1 0,36-1 0,-15-2 0,45-1 0,-77 0 0,0-2 0,15-3 0,18-4 0,-39 9 0,-1 0 0,1-1 0,-1 0 0,1 0 0,-1-1 0,0 0 0,0 0 0,0 0 0,0-1 0,11-8 0,-14 8 0,1 1 0,0 0 0,0 0 0,1 0 0,-1 1 0,11-4 0,-12 5 0,1 0 0,-1-1 0,0 0 0,0 1 0,0-2 0,0 1 0,0 0 0,0-1 0,0 0 0,-1 0 0,6-5 0,0-3 0,2 0 0,-1 1 0,19-14 0,-8 6 0,28-29 0,1-2 0,-23 25 0,9-9 0,-4 7 0,-2-2 0,28-31 0,-37 34 0,-2-1 0,-1-1 0,16-32 0,-21 37 0,-9 14 0,4-7 0,1 0 0,1 0 0,17-19 0,1 1 0,46-72 0,-15 19 0,-25 46 0,-22 27 0,-1 0 0,15-25 0,-9 7 0,-9 17 0,-1 0 0,13-15 0,-8 11 0,20-36 0,-9 12 0,14-21 0,-24 38 0,-9 16 0,0 0 0,9-12 0,22-34 0,-11 14 0,11-10 0,-28 42 0,-2-1 0,8-13 0,6-11 0,-1 5 0,16-37 0,-14 25 0,-12 26 0,-4 7 0,0 0 0,0 0 0,7-7 0,-3 3 0,-6 9 0,0 0 0,0-1 0,1 1 0,-1 0 0,7-5 0,-8 7 0,0 1 0,0-1 0,0 1 0,0-1 0,0 1 0,0-1 0,0 1 0,0 0 0,0 0 0,0-1 0,0 1 0,0 0 0,0 0 0,0 0 0,1 0 0,-1 0 0,0 0 0,0 1 0,0-1 0,0 0 0,0 0 0,0 1 0,0-1 0,0 1 0,0-1 0,1 2 0,5 2 0,-1 1 0,0 0 0,0 0 0,-1 0 0,0 1 0,9 11 0,7 9 0,67 58 0,-38-33-124,-6-6-170,42 57 0,-40-42 294,16 23 0,10 11 0,1 1 0,-33-34 0,-19-27 0,38 45 0,-59-78 0,118 139 0,-80-96 0,77 71 0,-35-42 594,-20-25-470,-16-14-130,-11-8 6,26 23 0,-50-42 0,1 0 0,-1-1 0,1 1 0,1-2 0,14 7 0,10 5 0,8 9 0,-23-14 0,40 19 0,-54-29 0,0 0 0,0-1 0,0 0 0,0 1 0,0-2 0,0 1 0,12-1 0,-16 0 0,1 0 0,-1 0 0,0-1 0,0 1 0,0 0 0,0-1 0,0 0 0,0 1 0,0-1 0,0 0 0,0 0 0,0 0 0,0 0 0,0 0 0,0-1 0,-1 1 0,1-1 0,-1 1 0,1-1 0,-1 1 0,1-1 0,-1 0 0,0 0 0,0 1 0,2-5 0,1-10 0,-1-1 0,0 0 0,0-34 0,-3-103 0,0 144 0,-1-1 0,0 1 0,-1 0 0,0 0 0,-1 1 0,0-1 0,0 0 0,-1 1 0,0 0 0,-11-17 0,3 9 0,2 0 0,0-1 0,-8-20 0,-16-30 0,26 52 0,0 1 0,-12-15 0,-3-5 0,11 13 0,9 14 0,-1 1 0,-1 0 0,1 0 0,-1 0 0,-8-9 0,-23-18 0,7 7 0,2-1 0,-37-48 0,51 60 0,0 0 0,-19-17 0,21 22 0,6 5 0,0 0 0,-6-9 0,8 11 0,0-1 0,0 1 0,-1-1 0,1 1 0,-1 1 0,0-1 0,-7-5 0,4 5 0,0-1 0,0 0 0,0-1 0,1 0 0,0 0 0,0 0 0,-9-13 0,11 14 0,-1 0 0,1 0 0,-1 0 0,0 0 0,-1 1 0,1 0 0,-1 0 0,-9-5 0,5 3 0,-14-11 0,-69-59 0,75 61 0,12 9 0,-1 1 0,-10-8 0,-35-23 0,-8-5 0,9 7 0,-15-2 0,48 27 0,-30-22 0,23 14 0,-42-28 0,23 16 0,27 17 0,-81-48 0,62 30-1365,28 24-5461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6"/>
    </inkml:context>
    <inkml:brush xml:id="br0">
      <inkml:brushProperty name="width" value="0.035" units="cm"/>
      <inkml:brushProperty name="height" value="0.035" units="cm"/>
    </inkml:brush>
  </inkml:definitions>
  <inkml:trace contextRef="#ctx0" brushRef="#br0">111 225 24575,'0'-6'0,"0"1"0,0 0 0,0 0 0,0 0 0,-1 0 0,-2-8 0,3 12 0,-1-1 0,1 1 0,-1 0 0,0-1 0,1 1 0,-1 0 0,0 0 0,0-1 0,0 1 0,0 0 0,0 0 0,0 0 0,-1 0 0,1 0 0,0 1 0,0-1 0,-1 0 0,1 1 0,0-1 0,-1 0 0,1 1 0,-1 0 0,-1-1 0,0 1 0,1-1 0,-1 1 0,1 0 0,-1 0 0,1 1 0,0-1 0,-1 0 0,1 1 0,0 0 0,-1-1 0,1 1 0,0 0 0,0 0 0,-1 0 0,1 1 0,0-1 0,-2 2 0,-11 5 0,15-7 0,-1-1 0,1 0 0,-1 1 0,0-1 0,1 0 0,-1 0 0,1 1 0,-1-1 0,1 0 0,-1 0 0,0 0 0,1 0 0,-1 0 0,0 0 0,1 0 0,-1 0 0,1 0 0,-1 0 0,0 0 0,1 0 0,-1 0 0,0-1 0,1 1 0,-1 0 0,0-1 0,1 1 0,-1-1 0,1 0 0,-1 1 0,1-1 0,-1 0 0,1 0 0,0 1 0,0-1 0,-1 0 0,1 0 0,0 0 0,0 1 0,0-1 0,0 0 0,0 0 0,0-1 0,0-4 0,0 1 0,1-1 0,0 0 0,3-6 0,0-2 0,-1 0 0,-1 0 0,0 0 0,0 0 0,-1 0 0,-2-23 0,-1 29 0,2 8 0,0 0 0,0 0 0,0 0 0,0 0 0,0 0 0,0 0 0,-1 0 0,1 0 0,0 0 0,0 0 0,0-1 0,0 1 0,0 0 0,0 0 0,0 0 0,0 0 0,0 0 0,0 0 0,0 0 0,0 0 0,0 0 0,-1 0 0,1 0 0,0 0 0,0 0 0,0 0 0,0 0 0,0 0 0,0 0 0,0 0 0,0 1 0,0-1 0,0 0 0,0 0 0,0 0 0,0 0 0,0 0 0,-1 0 0,1 0 0,0 0 0,0 0 0,0 0 0,0 0 0,0 0 0,0 0 0,0 0 0,-5 13 0,5-8 0,-1 0 0,1 0 0,-1 0 0,1 0 0,1 0 0,0 9 0,0-13 0,-1 1 0,1-1 0,-1 1 0,1-1 0,0 1 0,0-1 0,-1 1 0,1-1 0,0 0 0,0 1 0,0-1 0,1 0 0,-1 0 0,0 0 0,0 0 0,1 0 0,-1 0 0,0 0 0,1 0 0,-1 0 0,1-1 0,-1 1 0,1 0 0,1-1 0,25 4 0,-25-4 0,1 0 0,-1 0 0,1 0 0,-1 1 0,1-1 0,-1 1 0,0 0 0,0 0 0,1 0 0,-1 1 0,3 1 0,-5-2 4,0 0-1,0-1 1,0 1-1,-1 0 1,1 0 0,0 0-1,-1 0 1,1 0-1,-1 0 1,1 0-1,-1 0 1,0 0 0,1 0-1,-1 0 1,0 0-1,0 0 1,1 0-1,-1 0 1,0 1-1,0-1 1,0 0 0,-1 0-1,1 0 1,0 0-1,0 0 1,-1 0-1,1 0 1,0 0 0,-1 0-1,0 2 1,-2 3-302,0-1 0,0 0 0,-8 10 0,9-13 14,-5 7-6542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10.067"/>
    </inkml:context>
    <inkml:brush xml:id="br0">
      <inkml:brushProperty name="width" value="0.035" units="cm"/>
      <inkml:brushProperty name="height" value="0.035" units="cm"/>
    </inkml:brush>
  </inkml:definitions>
  <inkml:trace contextRef="#ctx0" brushRef="#br0">1 1 24575,'22'0'0,"-6"-1"0,0 1 0,0 1 0,0 1 0,27 5 0,65 17 0,-85-13-1365,-12-6-5461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48"/>
    </inkml:context>
    <inkml:brush xml:id="br0">
      <inkml:brushProperty name="width" value="0.035" units="cm"/>
      <inkml:brushProperty name="height" value="0.035" units="cm"/>
    </inkml:brush>
  </inkml:definitions>
  <inkml:trace contextRef="#ctx0" brushRef="#br0">2084 227 24575,'-13'-9'0,"7"3"0,-7-1 0,0 1 0,0 1 0,-1 0 0,1 0 0,-1 1 0,-23-3 0,16 3 0,-40-13 0,39 8 0,-1 1 0,-1 1 0,0 1 0,0 2 0,-44-4 0,52 6 0,0 0 0,1-1 0,-30-9 0,28 7 0,0 0 0,-33-3 0,31 6 0,0 1 0,0 1 0,-1 1 0,1 1 0,0 1 0,0 0 0,0 1 0,1 1 0,-33 14 0,-15 7 0,-12 6 0,52-21 0,-42 14 0,7-5 0,38-11 0,2-1 0,1 0 0,0 1 0,-33 21 0,16-6 0,-46 21 0,46-25 0,-50 33 0,51-27 0,-218 173 0,219-166 0,-6 3 0,2 3 0,-38 48 0,53-57 0,10-14 0,-15 26 0,25-35 0,0-1 0,1 1 0,0 0 0,1 0 0,-1 0 0,1 0 0,-2 14 0,-9 27 0,-1 3 0,13-48 0,1 0 0,0 1 0,0-1 0,0 0 0,0 0 0,0 0 0,1 1 0,-1-1 0,1 0 0,0 0 0,0 0 0,0 0 0,2 4 0,15 21 0,2 0 0,0-1 0,38 36 0,0 2 0,-28-33 0,2-1 0,56 42 0,-35-31 0,42 24 0,-86-61 0,135 74 0,-82-44 0,1-2 0,90 34 0,-119-54 0,32 20 0,-41-19 0,1-2 0,53 18 0,-26-16 0,48 14 0,-57-16 0,-1-2 0,1-2 0,1-1 0,0-3 0,82-2 0,-81-2 0,-23 1 0,0-1 0,0-1 0,0-1 0,-1-1 0,34-8 0,-41 7 0,-1-1 0,0 0 0,-1-1 0,1-1 0,-1 0 0,13-10 0,9-7 0,41-20 0,-48 29 0,0-2 0,-1 0 0,28-25 0,-42 29 0,-1 0 0,-1-1 0,16-23 0,-16 20 0,1 0 0,18-18 0,-23 26 0,0 0 0,-1 0 0,0 0 0,-1-1 0,0 0 0,0 0 0,-1-1 0,4-13 0,15-35 0,-14 39 0,-2-1 0,0 0 0,-1 0 0,4-27 0,-6 26 0,2-2 0,14-33 0,-13 39 0,-1-1 0,0 0 0,4-25 0,-7 5 0,-2 25 0,1 0 0,0 0 0,0 0 0,7-19 0,-2 8 0,-1 0 0,-1 0 0,-2-1 0,2-37 0,4-30 0,-7 74 0,0 0 0,0-34 0,-2 47 0,-1 1 0,1-1 0,-1 1 0,0 0 0,-1-1 0,1 1 0,-1 0 0,0 0 0,0 0 0,-1 0 0,1 0 0,-1 0 0,0 1 0,-5-7 0,-26-29 0,27 30 0,0 1 0,0 1 0,-1 0 0,0 0 0,-1 0 0,-9-6 0,-134-93 0,63 46 0,25 18 0,14 10 0,-97-64 0,129 84 0,-1 2 0,0 0 0,-1 1 0,1 1 0,-2 0 0,-41-10 0,37 14 0,6 1 0,-31-11 0,26 7-7,-36-6 0,28 6-1344,12 4-5475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49"/>
    </inkml:context>
    <inkml:brush xml:id="br0">
      <inkml:brushProperty name="width" value="0.035" units="cm"/>
      <inkml:brushProperty name="height" value="0.035" units="cm"/>
    </inkml:brush>
  </inkml:definitions>
  <inkml:trace contextRef="#ctx0" brushRef="#br0">3794 349 24575,'0'-2'0,"0"0"0,-1 0 0,1 1 0,-1-1 0,1 0 0,-1 0 0,0 0 0,0 1 0,0-1 0,0 0 0,0 1 0,0-1 0,0 1 0,-1-1 0,1 1 0,0 0 0,-4-3 0,-31-19 0,23 15 0,-6-5 0,0 0 0,-29-14 0,40 24 0,-1-1 0,1 1 0,-1 0 0,0 1 0,0 0 0,-16-1 0,-43 2 0,-110 11 0,76-1 0,48-6 0,-79 8 0,70-4 0,-1-4 0,-76-4 0,42-1 0,79 1 0,-1-1 0,1 0 0,1-2 0,-22-6 0,-3-1 0,-1 3 0,29 6 0,1-1 0,-1 0 0,-15-6 0,12 3 0,-1 0 0,0 2 0,0 0 0,-1 1 0,-21 0 0,-102 4 0,59 1 0,-178-13 0,179 4 0,-100 6 0,100 2 0,64-3 0,0 0 0,1-1 0,-1-1 0,1 0 0,-23-10 0,18 6 0,-1 1 0,-33-5 0,39 9 0,1-1 0,-30-11 0,-11-3 0,20 11 0,0 0 0,0 3 0,-50 0 0,73 3 0,1 0 0,-1-2 0,1 0 0,-24-7 0,22 4 0,-1 2 0,-31-5 0,18 9 0,-1 0 0,-54 9 0,-29 1 0,44-11 0,30-1 0,-54 5 0,86-1 0,0 0 0,0 0 0,0 1 0,1 0 0,-1 0 0,1 1 0,0 0 0,0 0 0,0 0 0,0 1 0,1 0 0,-9 9 0,2-1 0,1 1 0,0 0 0,1 0 0,-14 25 0,23-35 0,0 0 0,0 1 0,0-1 0,0 1 0,1-1 0,0 1 0,0 0 0,0 0 0,1-1 0,-1 1 0,1 0 0,0 0 0,1 0 0,-1-1 0,1 1 0,0 0 0,2 7 0,3 4 0,1-1 0,0 0 0,16 25 0,-5-10 0,-4-10 0,0 0 0,1-1 0,1 0 0,1-2 0,20 17 0,14 15 0,-37-37 0,0 0 0,0-1 0,1-1 0,1-1 0,-1 0 0,33 13 0,-29-13 0,67 37 0,-61-32 0,0 0 0,0-2 0,47 17 0,14 0 0,-63-20 0,1-1 0,0-1 0,0 0 0,1-2 0,33 3 0,-38-6 0,0 2 0,0 0 0,0 1 0,0 1 0,22 10 0,-10-4 0,11 6 0,-27-11 0,1-1 0,25 7 0,1-5 0,0-1 0,0-3 0,58-1 0,540-4 0,-520-8 0,-16-1 0,175 9 0,-145 2 0,-15 9 0,-9 0 0,191-10 0,-138-1 0,-151 1 0,1 0 0,0-1 0,0-1 0,-1 0 0,1-1 0,12-5 0,-19 6 0,-1-1 0,0 0 0,0 0 0,-1 0 0,1-1 0,-1 0 0,1 0 0,-1 0 0,0 0 0,-1-1 0,1 0 0,-1 0 0,0 0 0,5-9 0,5-12 0,0 1 0,1 0 0,33-42 0,-35 49 0,0 0 0,-1 0 0,11-26 0,6-7 0,5-20-1365,-24 53-5461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50"/>
    </inkml:context>
    <inkml:brush xml:id="br0">
      <inkml:brushProperty name="width" value="0.035" units="cm"/>
      <inkml:brushProperty name="height" value="0.035" units="cm"/>
    </inkml:brush>
  </inkml:definitions>
  <inkml:trace contextRef="#ctx0" brushRef="#br0">529 1 24575,'-35'11'0,"-102"16"0,118-21 0,-1 0 0,-20 9 0,-14 4 0,41-14 0,0 1 0,1 0 0,-1 1 0,-14 10 0,-7 4 0,25-15 0,1 1 0,0 0 0,0 1 0,0 0 0,1 0 0,0 1 0,-8 11 0,-11 15 0,24-34 0,1 1 0,-1-1 0,1 1 0,0 0 0,0-1 0,0 1 0,0 0 0,0 0 0,0 0 0,1 0 0,-1-1 0,0 1 0,1 0 0,0 0 0,-1 0 0,1 4 0,0-5 0,1 1 0,-1-1 0,1 0 0,0 0 0,-1 0 0,1 0 0,0 0 0,-1 0 0,1 0 0,0 0 0,0 0 0,0 0 0,0 0 0,0 0 0,0 0 0,0-1 0,1 1 0,-1-1 0,0 1 0,0-1 0,0 1 0,1-1 0,-1 1 0,0-1 0,0 0 0,1 0 0,1 0 0,23 3 0,0-1 0,47-3 0,-46 0 0,-1 1 0,48 5 0,-16 3 0,0-3 0,0-3 0,69-6 0,-48-5 0,17-1 0,30 1 0,10-2 0,271 12 0,-375 1 0,41 6 0,25 2 0,3 0 0,2-1 0,-59-10 0,48-8 0,33-1 0,-29 11 0,70-2 0,-150-1 0,0-1 0,0-1 0,-1 0 0,1-2 0,-1 1 0,0-2 0,25-15 0,-5 5 0,-12 5 0,0 0 0,0-1 0,-2-2 0,1 0 0,-2-1 0,22-22 0,-38 34-227,1 0-1,-1 0 1,1 0-1,0 0 1,5-2-1,8-3-6598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51"/>
    </inkml:context>
    <inkml:brush xml:id="br0">
      <inkml:brushProperty name="width" value="0.035" units="cm"/>
      <inkml:brushProperty name="height" value="0.035" units="cm"/>
    </inkml:brush>
  </inkml:definitions>
  <inkml:trace contextRef="#ctx0" brushRef="#br0">1282 1 24575,'0'19'0,"0"-1"0,2 1 0,0 0 0,1 0 0,1-1 0,0 1 0,2-1 0,0-1 0,17 35 0,38 65 0,-50-94 0,0 1 0,7 24 0,16 34 0,10 3 0,-35-66 0,-1 0 0,-1 1 0,7 27 0,-7-23 0,16 40 0,25 33 0,-39-78 0,12 37 0,-14-35 0,15 31 0,0-4 0,-3 0 0,26 96 0,-38-115 0,-1-7 0,12 34 0,-13-41 0,0 0 0,-1 0 0,0 0 0,-1 1 0,1 24 0,-6 80 0,0-82 0,2-1 0,4 41 0,3-26 0,-3-14 0,1-1 0,12 39 0,-5-32 0,-2 0 0,-2 1 0,3 55 0,-9-86 0,0 0 0,1 0 0,9 25 0,-7-23 0,0 1 0,2 17 0,1 19 0,-1-9 0,2 59 0,-14 120 0,2-190 0,-2 0 0,-1 0 0,-1-1 0,-21 54 0,-14 33 0,31-90 0,-17 31 0,13-29 0,-1-2 0,-31 45 0,43-68 0,-12 16 0,-56 76 0,61-85 0,-1 0 0,0-1 0,-1 0 0,0-1 0,-16 9 0,-89 66 0,82-61 0,-2-1 0,-46 21 0,39-23 0,24-11 0,-1-1 0,-39 12 0,2 1 0,43-16 0,1-1 0,-24 6 0,-4-4 0,1-1 0,-1-3 0,-59-1 0,53-2 0,31 0 0,1 0 0,-1-1 0,1-1 0,0-1 0,-1 0 0,1-1 0,-24-8 0,34 7 0,0 0 0,0 0 0,0 0 0,0-1 0,1 0 0,0-1 0,0 0 0,0 1 0,-5-9 0,-2-4 0,0 0 0,-10-22 0,17 27 0,0-1 0,-5-16 0,-10-24 0,-71-141 0,54 118 0,30 60 0,1-1 0,1-1 0,0 1 0,-6-38 0,7 31 0,-1 0 0,-11-26 0,-5-19 0,17 50 0,-2 0 0,-12-27 0,11 32 0,2 0 0,0-1 0,1 0 0,-6-31 0,7 2 0,3 29 0,0 1 0,-1-1 0,-1 1 0,-6-20 0,-1 6 0,2-1 0,0 1 0,2-1 0,-3-37 0,7 53 0,0-1 0,-1 1 0,-8-23 0,5 20 0,-6-34 0,4-4 0,1 11 0,-1-58 0,7 35 0,3-185 0,3 215 0,1 0 0,16-50 0,-19 74 0,6-14 0,1 1 0,15-29 0,-15 35 0,4-10 0,-5 13 0,0 0 0,-2-2 0,0 1 0,6-27 0,-6-16 0,-7 47 0,1 0 0,1 1 0,1-1 0,6-23 0,5-2 0,-3 7 0,21-42 0,-27 62 0,-1 1 0,0-1 0,-1 0 0,0 0 0,-1 0 0,1-12 0,-2 12 0,1 0 0,0 0 0,1 0 0,0 0 0,9-21 0,1 5 0,-1 0 0,-2 0 0,8-35 0,8-2-1365,-19 44-5461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52"/>
    </inkml:context>
    <inkml:brush xml:id="br0">
      <inkml:brushProperty name="width" value="0.035" units="cm"/>
      <inkml:brushProperty name="height" value="0.035" units="cm"/>
    </inkml:brush>
  </inkml:definitions>
  <inkml:trace contextRef="#ctx0" brushRef="#br0">3101 224 24575,'-4'3'0,"0"1"0,0-1 0,-1-1 0,1 1 0,-1-1 0,-7 3 0,-15 9 0,-54 43 0,-78 46 0,74-51 0,-109 85 0,122-83 0,9-7 0,-16 13 0,-127 72 0,152-102 0,-59 45 0,73-46 0,11-9 0,0 1 0,-49 50 0,58-51 0,-2-1 0,-31 22 0,30-24 0,0 2 0,-25 25 0,21-17 0,-44 34 0,36-32 0,-13 12 0,-65 72 0,67-67-28,-1-2 1,-105 73-1,81-65-565,-185 153 458,211-166 178,22-20 59,0 0 1,2 2 0,1 0 0,-29 39 0,-36 53 175,-4 6-302,-25 39 24,91-131 0,12-16 0,1 1 0,-15 23 0,-33 49 0,45-63 0,1 1 0,1 1 0,1 0 0,-8 26 0,2-7 0,11-30 0,0 0 0,1 1 0,-3 17 0,6-26 0,1 0 0,-1 0 0,1 0 0,0 0 0,1 0 0,-1 0 0,1 0 0,-1 0 0,1 0 0,1-1 0,-1 1 0,0 0 0,1 0 0,0-1 0,3 6 0,2 1 0,1 1 0,0-1 0,0-1 0,1 1 0,1-2 0,-1 1 0,1-1 0,1-1 0,0 0 0,0 0 0,0-1 0,0 0 0,1-1 0,0-1 0,1 0 0,-1 0 0,0-1 0,18 2 0,-11-2 0,0 1 0,29 10 0,9 2 0,-15-7 0,1-3 0,0-1 0,60-1 0,-24-4 0,75-2 0,-131-1 0,0 0 0,26-9 0,31-4 0,-67 14 0,-1 0 0,1-1 0,0 0 0,-1-1 0,1 0 0,-1-1 0,-1 0 0,1-1 0,-1-1 0,20-14 0,-23 15 0,0 1 0,1 0 0,0 0 0,-1 0 0,2 1 0,16-5 0,-19 7 0,1 0 0,-1-1 0,0 0 0,0 0 0,0-1 0,0 0 0,0 0 0,-1 0 0,0-1 0,0 0 0,9-9 0,1-5 0,1 1 0,1 1 0,31-24 0,-13 11 0,46-50 0,2-2 0,-39 40 0,17-13 0,-8 11 0,-3-2 0,48-55 0,-65 58 0,-2 0 0,-1-3 0,26-53 0,-35 61 0,-15 26 0,7-14 0,2 0 0,0 1 0,30-33 0,1 2 0,78-120 0,-25 30 0,-43 79 0,-37 45 0,-1-1 0,26-41 0,-17 12 0,-15 28 0,0 0 0,20-26 0,-12 20 0,32-61 0,-13 20 0,22-35 0,-41 63 0,-14 28 0,1 0 0,13-20 0,38-59 0,-17 25 0,17-18 0,-49 72 0,0-1 0,11-23 0,11-19 0,-2 9 0,28-62 0,-23 41 0,-22 45 0,-7 11 0,1 1 0,0 0 0,11-13 0,-4 6 0,-11 15 0,1-1 0,0 1 0,0-1 0,0 1 0,11-8 0,-14 11 0,1 1 0,0 0 0,-1 1 0,1-1 0,0 0 0,-1 0 0,1 1 0,0-1 0,0 1 0,0 0 0,0-1 0,-1 1 0,1 0 0,0 0 0,0 0 0,0 0 0,0 1 0,0-1 0,0 0 0,-1 1 0,1-1 0,0 1 0,0 0 0,-1-1 0,1 1 0,2 2 0,7 4 0,-1 1 0,0 0 0,0 1 0,-1 0 0,0 1 0,14 19 0,13 14 0,113 99 0,-66-55-124,-8-11-170,71 97 0,-69-72 294,28 39 0,17 19 0,1 2 0,-55-57 0,-33-48 0,65 79 0,-100-135 0,200 237 0,-137-162 0,132 119 0,-59-70 594,-35-43-470,-27-24-130,-17-13 6,42 39 0,-83-71 0,0 0 0,0-1 0,1-1 0,0 0 0,26 9 0,17 10 0,13 14 0,-40-22 0,68 31 0,-91-48 0,0-1 0,0 0 0,1-1 0,-1 0 0,0-1 0,1 0 0,19-1 0,-26 0 0,-1 0 0,1-1 0,0 1 0,-1-1 0,1 1 0,0-1 0,-1 0 0,0-1 0,1 1 0,-1 0 0,1-1 0,-1 0 0,0 0 0,0 0 0,0 0 0,0 0 0,-1-1 0,1 1 0,-1-1 0,1 0 0,-1 0 0,0 0 0,0 0 0,0 0 0,2-5 0,3-21 0,-1 0 0,-2 1 0,2-59 0,-6-173 0,-1 243 0,0 0 0,-1 0 0,-1 0 0,-1 0 0,0 0 0,-1 1 0,-1 0 0,-1 0 0,0 0 0,-18-28 0,6 16 0,1-1 0,1-1 0,-13-34 0,-28-52 0,45 90 0,-1 1 0,-19-26 0,-6-9 0,19 23 0,14 24 0,-1 1 0,0 0 0,-1 0 0,0 1 0,-14-16 0,-39-32 0,13 15 0,2-3 0,-62-82 0,86 101 0,-1 1 0,-30-28 0,34 37 0,10 7 0,0 1 0,-9-15 0,13 17 0,0 0 0,-1 1 0,1 0 0,-2 0 0,1 0 0,-1 1 0,-11-9 0,6 8 0,0-2 0,0 1 0,1-2 0,0 1 0,1-1 0,0-1 0,-15-21 0,18 23 0,-1 0 0,0 1 0,0 0 0,-1 0 0,0 0 0,0 1 0,-1 1 0,-15-9 0,8 5 0,-24-19 0,-116-99 0,127 103 0,19 15 0,0 0 0,-19-11 0,-57-40 0,-14-8 0,15 11 0,-27-3 0,84 46 0,-53-37 0,40 22 0,-71-45 0,38 25 0,47 30 0,-137-80 0,102 48-1365,50 42-5461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53"/>
    </inkml:context>
    <inkml:brush xml:id="br0">
      <inkml:brushProperty name="width" value="0.035" units="cm"/>
      <inkml:brushProperty name="height" value="0.035" units="cm"/>
    </inkml:brush>
  </inkml:definitions>
  <inkml:trace contextRef="#ctx0" brushRef="#br0">188 380 24575,'0'-9'0,"0"0"0,0 0 0,0 1 0,-1-1 0,0 0 0,-3-12 0,3 19 0,0-1 0,0 1 0,0 0 0,-1 0 0,1-1 0,0 1 0,-1 0 0,1 0 0,-1 1 0,0-1 0,0 0 0,0 0 0,0 1 0,0-1 0,0 1 0,0 0 0,0 0 0,0 0 0,-1 0 0,1 0 0,0 0 0,-1 0 0,-3 0 0,1 0 0,1 1 0,0 0 0,0 0 0,0 0 0,0 1 0,0-1 0,0 1 0,0 0 0,0 0 0,0 0 0,0 0 0,0 1 0,1 0 0,-1 0 0,0 0 0,1 0 0,-4 3 0,-18 10 0,24-15 0,0 1 0,0-1 0,0 1 0,0-1 0,0 1 0,0-1 0,0 0 0,0 1 0,0-1 0,0 0 0,0 0 0,0 0 0,0 0 0,0 0 0,0 0 0,0 0 0,0 0 0,0 0 0,0 0 0,0-1 0,0 1 0,0 0 0,0-1 0,0 1 0,-1-1 0,1 0 0,0 0 0,0 0 0,0-1 0,1 1 0,-1 0 0,1 0 0,-1-1 0,1 1 0,-1 0 0,1-1 0,-1 1 0,1 0 0,0-1 0,0 1 0,0 0 0,0-3 0,1-5 0,0-1 0,0 0 0,1 1 0,3-13 0,2-1 0,-2 0 0,0-1 0,-2 0 0,0 1 0,-2-1 0,-2-39 0,-3 50 0,4 13 0,0-1 0,0 1 0,0 0 0,0 0 0,0 0 0,0 0 0,0 0 0,-1 0 0,1 0 0,0 0 0,0 0 0,0 0 0,0 0 0,0 0 0,0 0 0,0 0 0,-1 0 0,1 0 0,0 0 0,0 0 0,0 0 0,0 0 0,0 0 0,0 0 0,-1 0 0,1 0 0,0 0 0,0 0 0,0 0 0,0 0 0,0 0 0,0 0 0,0 0 0,0 0 0,-1 0 0,1 0 0,0 0 0,0 0 0,0 0 0,0 0 0,0 1 0,0-1 0,0 0 0,0 0 0,0 0 0,0 0 0,-8 22 0,6-13 0,1-1 0,0 0 0,1 1 0,0-1 0,1 1 0,1 13 0,-1-19 0,0 0 0,0-1 0,0 1 0,0 0 0,0-1 0,1 1 0,-1-1 0,1 0 0,-1 0 0,1 1 0,0-1 0,0 0 0,0 0 0,0 0 0,0-1 0,0 1 0,1 0 0,-1-1 0,0 0 0,1 1 0,0-1 0,-1 0 0,1 0 0,2 0 0,42 5 0,-41-6 0,0 0 0,0 0 0,0 1 0,-1-1 0,1 2 0,0-1 0,-1 0 0,1 1 0,-1 0 0,1 1 0,5 2 0,-10-3 4,0-1-1,1 0 1,-1 1-1,0-1 1,0 1 0,0-1-1,0 1 1,0-1-1,0 1 1,0 0-1,0 0 1,-1-1 0,1 1-1,-1 0 1,1 0-1,-1 0 1,0-1-1,0 1 1,0 0-1,0 0 1,0 0 0,0 0-1,0 0 1,-1-1-1,1 1 1,-1 0-1,1 0 1,-1 0 0,0-1-1,-1 4 1,-3 4-302,0 1 0,-1-1 0,-12 16 0,16-22 14,-11 13-6542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0:01.854"/>
    </inkml:context>
    <inkml:brush xml:id="br0">
      <inkml:brushProperty name="width" value="0.035" units="cm"/>
      <inkml:brushProperty name="height" value="0.035" units="cm"/>
    </inkml:brush>
  </inkml:definitions>
  <inkml:trace contextRef="#ctx0" brushRef="#br0">1 2 24575,'37'-1'0,"-9"0"0,-1 1 0,0 2 0,0 0 0,45 11 0,111 28 0,-143-23-1365,-22-9-5461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5.858"/>
    </inkml:context>
    <inkml:brush xml:id="br0">
      <inkml:brushProperty name="width" value="0.035" units="cm"/>
      <inkml:brushProperty name="height" value="0.035" units="cm"/>
    </inkml:brush>
  </inkml:definitions>
  <inkml:trace contextRef="#ctx0" brushRef="#br0">1 1 24575,'0'3'0,"6"1"0,6 0 0,8 0 0,3-2 0,4-1 0,2 0 0,1-1 0,0 0 0,1 0 0,-2 0 0,2 0 0,-2 0 0,1 6 0,-5 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30.783"/>
    </inkml:context>
    <inkml:brush xml:id="br0">
      <inkml:brushProperty name="width" value="0.035" units="cm"/>
      <inkml:brushProperty name="height" value="0.035" units="cm"/>
    </inkml:brush>
  </inkml:definitions>
  <inkml:trace contextRef="#ctx0" brushRef="#br0">230 22 24575,'-11'-1'0,"0"1"0,0 0 0,0 1 0,0 0 0,0 0 0,0 2 0,1-1 0,-1 1 0,1 1 0,-1 0 0,-15 8 0,18-7 0,-1 0 0,1 1 0,0 0 0,1 0 0,-1 1 0,-8 10 0,14-14 0,0 0 0,-1 0 0,1 0 0,1 0 0,-1 0 0,0 1 0,1-1 0,0 1 0,0-1 0,0 1 0,0-1 0,0 1 0,1 0 0,-1-1 0,1 1 0,0 0 0,0-1 0,1 1 0,-1 0 0,2 4 0,0-4 0,-1-1 0,1 0 0,0 1 0,0-1 0,0 0 0,0 0 0,1-1 0,-1 1 0,1 0 0,-1-1 0,1 1 0,0-1 0,0 0 0,6 3 0,-2-1 0,1 0 0,0 0 0,1-1 0,-1 0 0,9 2 0,21 4 0,54 4 0,-79-12 0,1 0 0,0-2 0,-1 1 0,1-2 0,-1 0 0,1 0 0,20-8 0,34-9 0,-48 14 0,1-1 0,25-10 0,6-4 0,-38 16 0,1-1 0,-1-1 0,16-9 0,-28 13 0,0 1 0,0 0 0,0-1 0,0 1 0,0-1 0,0 0 0,0 0 0,-1 1 0,1-1 0,-1 0 0,1-1 0,-1 1 0,0 0 0,0 0 0,0 0 0,0-1 0,0 1 0,-1 0 0,1-1 0,-1 1 0,1-1 0,-1 1 0,0-1 0,0 1 0,0-1 0,0 1 0,-1-1 0,1 1 0,0 0 0,-1-1 0,0 1 0,-1-5 0,0 3 0,0 0 0,0 0 0,-1 0 0,1 1 0,-1-1 0,0 1 0,0-1 0,0 1 0,0 0 0,-1 0 0,1 0 0,-1 0 0,0 1 0,1 0 0,-1-1 0,0 2 0,-6-4 0,-25-3 0,0 2 0,0 1 0,-67-1 0,102 5-10,-24 0-329,1 1 0,0 2 1,-39 5-1,44-2-6487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3.979"/>
    </inkml:context>
    <inkml:brush xml:id="br0">
      <inkml:brushProperty name="width" value="0.035" units="cm"/>
      <inkml:brushProperty name="height" value="0.035" units="cm"/>
    </inkml:brush>
  </inkml:definitions>
  <inkml:trace contextRef="#ctx0" brushRef="#br0">1 315 24575,'-1'-10'0,"1"-1"0,1 1 0,0 0 0,0-1 0,1 1 0,1 0 0,-1 0 0,2 0 0,-1 0 0,1 0 0,1 1 0,0 0 0,11-17 0,17-20 0,-22 29 0,1 0 0,1 1 0,0 1 0,22-21 0,-34 35 0,1 0 0,-1 0 0,0 0 0,1 0 0,-1 0 0,0 0 0,1 1 0,-1-1 0,1 0 0,-1 1 0,1-1 0,0 1 0,-1 0 0,1-1 0,-1 1 0,1 0 0,0 0 0,-1 0 0,1 0 0,0 0 0,2 1 0,-2 0 0,0 0 0,0 0 0,0 0 0,0 0 0,0 1 0,-1-1 0,1 0 0,0 1 0,0 0 0,-1-1 0,1 1 0,-1 0 0,2 3 0,1 2 0,0 1 0,0 0 0,-1 0 0,0 0 0,-1 0 0,1 0 0,0 10 0,-1-5 0,1 14 0,9 35 0,-9-53 0,-1-1 0,2 0 0,-1 1 0,1-1 0,0 0 0,0-1 0,1 1 0,7 8 0,-8-11 0,1-1 0,-1 1 0,0-1 0,1 0 0,0 0 0,0-1 0,0 1 0,1-1 0,-1 0 0,1-1 0,8 4 0,-11-5 0,1-1 0,-1 1 0,1-1 0,-1 0 0,1 0 0,-1 0 0,1 0 0,0-1 0,-1 1 0,1-1 0,-1 0 0,0 0 0,1 0 0,-1 0 0,0-1 0,0 0 0,1 1 0,-1-1 0,-1 0 0,1 0 0,4-4 0,27-26 15,-17 17-705,29-23 0,-32 28-6136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34.848"/>
    </inkml:context>
    <inkml:brush xml:id="br0">
      <inkml:brushProperty name="width" value="0.035" units="cm"/>
      <inkml:brushProperty name="height" value="0.035" units="cm"/>
    </inkml:brush>
  </inkml:definitions>
  <inkml:trace contextRef="#ctx0" brushRef="#br0">0 1 24575,'4'3'0,"-1"0"0,0 0 0,0 0 0,0 1 0,0-1 0,0 1 0,-1 0 0,4 7 0,-4-7 0,7 12 0,-2-1 0,0 2 0,0-1 0,-2 1 0,6 30 0,-4-24 0,12 32 0,0 1 0,2-8 0,-16-38 0,0 1 0,0-1 0,3 15 0,-5-10 0,1 0 0,1 0 0,0-1 0,1 0 0,10 18 0,-5-11 0,14 37 0,0 3 0,-16-42 0,-2 0 0,7 28 0,-10-31 0,0-1 0,1 0 0,1 0 0,1 0 0,9 15 0,2-1 0,22 30 0,-32-48 0,0 0 0,0 1 0,-1-1 0,0 2 0,-1-1 0,-1 1 0,0 0 0,-1 0 0,0 0 0,-1 1 0,2 17 0,4 16-1365,-5-29-5461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37.049"/>
    </inkml:context>
    <inkml:brush xml:id="br0">
      <inkml:brushProperty name="width" value="0.035" units="cm"/>
      <inkml:brushProperty name="height" value="0.035" units="cm"/>
    </inkml:brush>
  </inkml:definitions>
  <inkml:trace contextRef="#ctx0" brushRef="#br0">120 1 24575,'2'40'0,"2"-1"0,10 44 0,4 45 0,-16-113 0,0 1 0,2-1 0,8 25 0,-7-24 0,0 0 0,-2 0 0,4 22 0,1 43 0,3 42 0,-9-108 0,0 1 0,1-2 0,1 1 0,0 0 0,9 19 0,-5-12 0,7 31 0,-9-31 0,18 42 0,0 2 0,-3-14 0,-16-42 0,0 1 0,-1 0 0,0 0 0,-1 0 0,3 12 0,0 81 0,2 8 0,0-20 0,-8-92 0,1 0 0,-1 1 0,0-1 0,0 0 0,0 0 0,0 1 0,0-1 0,0 0 0,0 0 0,0 1 0,0-1 0,0 0 0,0 1 0,0-1 0,0 0 0,0 0 0,0 1 0,0-1 0,0 0 0,0 1 0,0-1 0,0 0 0,0 0 0,0 1 0,0-1 0,-1 0 0,1 0 0,0 1 0,0-1 0,0 0 0,-1 0 0,1 0 0,0 1 0,0-1 0,0 0 0,-1 0 0,1 0 0,0 0 0,0 1 0,-1-1 0,1 0 0,0 0 0,0 0 0,-1 0 0,1 0 0,0 0 0,-1 0 0,1 0 0,0 0 0,0 0 0,-1 0 0,1 0 0,0 0 0,-1 0 0,1 0 0,0 0 0,0 0 0,-1 0 0,1 0 0,0-1 0,0 1 0,-1 0 0,1 0 0,0 0 0,0 0 0,-1-1 0,1 1 0,0 0 0,0 0 0,-20-19 0,16 14 0,-10-8 0,2 0 0,-26-19 0,33 29 0,-1-1 0,0 1 0,0 0 0,0 0 0,0 0 0,0 1 0,0 0 0,-10-1 0,-71-6 0,16 3 0,22 1-1365,25 4-5461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39.506"/>
    </inkml:context>
    <inkml:brush xml:id="br0">
      <inkml:brushProperty name="width" value="0.035" units="cm"/>
      <inkml:brushProperty name="height" value="0.035" units="cm"/>
    </inkml:brush>
  </inkml:definitions>
  <inkml:trace contextRef="#ctx0" brushRef="#br0">1 856 24575,'1'-12'0,"0"-1"0,6-24 0,2-13 0,-7 15 0,9-87 0,-9 107 0,1-1 0,1 1 0,0 0 0,6-17 0,-4 16 0,-1 0 0,0 0 0,-1-1 0,-1 0 0,1-28 0,-5-88 0,-1 60 0,1 38-82,0 11-346,2-1 1,3-32-1,0 37-6398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7.258"/>
    </inkml:context>
    <inkml:brush xml:id="br0">
      <inkml:brushProperty name="width" value="0.035" units="cm"/>
      <inkml:brushProperty name="height" value="0.035" units="cm"/>
    </inkml:brush>
  </inkml:definitions>
  <inkml:trace contextRef="#ctx0" brushRef="#br0">0 0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7.576"/>
    </inkml:context>
    <inkml:brush xml:id="br0">
      <inkml:brushProperty name="width" value="0.035" units="cm"/>
      <inkml:brushProperty name="height" value="0.035" units="cm"/>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7.974"/>
    </inkml:context>
    <inkml:brush xml:id="br0">
      <inkml:brushProperty name="width" value="0.035" units="cm"/>
      <inkml:brushProperty name="height" value="0.035" units="cm"/>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8.229"/>
    </inkml:context>
    <inkml:brush xml:id="br0">
      <inkml:brushProperty name="width" value="0.035" units="cm"/>
      <inkml:brushProperty name="height" value="0.035" units="cm"/>
    </inkml:brush>
  </inkml:definitions>
  <inkml:trace contextRef="#ctx0" brushRef="#br0">0 0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8:01:48.517"/>
    </inkml:context>
    <inkml:brush xml:id="br0">
      <inkml:brushProperty name="width" value="0.035" units="cm"/>
      <inkml:brushProperty name="height" value="0.03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6.256"/>
    </inkml:context>
    <inkml:brush xml:id="br0">
      <inkml:brushProperty name="width" value="0.035" units="cm"/>
      <inkml:brushProperty name="height" value="0.035" units="cm"/>
    </inkml:brush>
  </inkml:definitions>
  <inkml:trace contextRef="#ctx0" brushRef="#br0">0 30 24575,'7'0'0,"5"0"0,8 0 0,3 0 0,4 0 0,2 0 0,1 0 0,-3-6 0,-4-3 0,1 1 0,-3 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7.050"/>
    </inkml:context>
    <inkml:brush xml:id="br0">
      <inkml:brushProperty name="width" value="0.035" units="cm"/>
      <inkml:brushProperty name="height" value="0.035" units="cm"/>
    </inkml:brush>
  </inkml:definitions>
  <inkml:trace contextRef="#ctx0" brushRef="#br0">1 1 24575,'3'0'0,"8"0"0,5 0 0,7 0 0,3 0 0,3 0 0,0 0 0,2 0 0,-2 0 0,2 0 0,-2 0 0,2 0 0,-3 0 0,-4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9T07:59:09.644"/>
    </inkml:context>
    <inkml:brush xml:id="br0">
      <inkml:brushProperty name="width" value="0.035" units="cm"/>
      <inkml:brushProperty name="height" value="0.035" units="cm"/>
    </inkml:brush>
  </inkml:definitions>
  <inkml:trace contextRef="#ctx0" brushRef="#br0">2 241 24575,'0'36'0,"-1"-19"0,1 1 0,0 0 0,1 0 0,2 0 0,-1 0 0,9 25 0,-4-21 0,8 47 0,-11-62 0,1-10 0,5-20 0,-5 12 0,0 2 0,9-17 0,1 0 0,1 0 0,2 1 0,24-27 0,-16 17 0,-22 28 0,0 1 0,0 0 0,1 0 0,-1 0 0,1 0 0,6-4 0,-9 9 0,-1 0 0,1 0 0,0 0 0,-1 0 0,1 0 0,0 1 0,0-1 0,-1 0 0,1 1 0,0 0 0,0-1 0,0 1 0,0 0 0,0 0 0,0 0 0,-1 0 0,1 0 0,0 1 0,0-1 0,0 1 0,0-1 0,-1 1 0,1-1 0,0 1 0,0 0 0,-1 0 0,1 0 0,2 2 0,6 4 0,0 1 0,-1 0 0,16 18 0,-20-20 0,0 0 0,0-1 0,0 0 0,0 0 0,1 0 0,0 0 0,0-1 0,0 0 0,1-1 0,-1 1 0,1-1 0,0 0 0,-1-1 0,12 3 0,-11-4 0,-1-1 0,0 1 0,1-2 0,-1 1 0,0-1 0,1 1 0,-1-2 0,0 1 0,0-1 0,0 0 0,0 0 0,9-5 0,3-3 0,0-1 0,24-20 0,20-14 0,-17 17 0,60-51 0,-98 74 0,0-1 0,30-23 0,1 1 0,47-26 0,-81 52 0,0-1 0,0 2 0,0-1 0,0 0 0,1 1 0,-1 0 0,1 0 0,-1 0 0,0 1 0,1-1 0,0 1 0,-1 0 0,1 1 0,-1-1 0,1 1 0,-1-1 0,0 1 0,1 1 0,-1-1 0,0 1 0,0-1 0,1 1 0,-2 1 0,1-1 0,0 0 0,6 6 0,-5-4 0,1 1 0,1-1 0,-1 0 0,1-1 0,-1 0 0,1 0 0,0 0 0,0 0 0,0-1 0,0-1 0,1 1 0,-1-1 0,12 0 0,-10-1 0,1-1 0,0 0 0,-1 0 0,1-1 0,-1-1 0,1 0 0,-1 0 0,0 0 0,16-10 0,-13 7 0,-6 1 0,1 2 0,0-1 0,0 1 0,0 0 0,1 0 0,10-2 0,-16 5 0,-1 0 0,1 0 0,0 0 0,-1 0 0,1 0 0,0 1 0,-1-1 0,1 0 0,0 1 0,-1-1 0,1 1 0,-1 0 0,1-1 0,-1 1 0,1 0 0,-1 0 0,1 0 0,-1 0 0,0 0 0,1 0 0,-1 1 0,0-1 0,0 0 0,0 1 0,0-1 0,0 1 0,-1-1 0,1 1 0,0-1 0,0 1 0,-1-1 0,1 1 0,-1 0 0,0-1 0,1 4 0,7 48 0,-7-44 0,0 1 0,0-1 0,1 0 0,0 0 0,1-1 0,0 1 0,0 0 0,6 10 0,6 5 0,-8-13 0,1 0 0,-2 1 0,0 0 0,0 0 0,-1 1 0,0 0 0,4 21 0,-8-20 0,2 0 0,0 0 0,0 0 0,1 0 0,1 0 0,0-1 0,1 0 0,11 18 0,-6-10 0,-1-1 0,9 26 0,-1-3 0,-8-21-102,-1-2-529,20 35-1,-19-40-6194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1D9F7-7CD8-4AF8-93BD-CF26DBEBA2FE}" type="datetimeFigureOut">
              <a:rPr lang="tr-TR" smtClean="0"/>
              <a:t>9.03.2025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4A641-BDAB-4C0D-B23C-CF7DE1D3DFEA}" type="slidenum">
              <a:rPr lang="tr-TR" smtClean="0"/>
              <a:t>‹#›</a:t>
            </a:fld>
            <a:endParaRPr lang="tr-TR"/>
          </a:p>
        </p:txBody>
      </p:sp>
    </p:spTree>
    <p:extLst>
      <p:ext uri="{BB962C8B-B14F-4D97-AF65-F5344CB8AC3E}">
        <p14:creationId xmlns:p14="http://schemas.microsoft.com/office/powerpoint/2010/main" val="36496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1E4A641-BDAB-4C0D-B23C-CF7DE1D3DFEA}" type="slidenum">
              <a:rPr lang="tr-TR" smtClean="0"/>
              <a:t>10</a:t>
            </a:fld>
            <a:endParaRPr lang="tr-TR"/>
          </a:p>
        </p:txBody>
      </p:sp>
    </p:spTree>
    <p:extLst>
      <p:ext uri="{BB962C8B-B14F-4D97-AF65-F5344CB8AC3E}">
        <p14:creationId xmlns:p14="http://schemas.microsoft.com/office/powerpoint/2010/main" val="100790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D0E3D-0DDF-EC91-7E88-C564542343C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AE1315A-1A92-9CD3-26BE-33E2EC283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FDFA46D-40C3-BDCC-DFF2-F1173865393F}"/>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EDE3FDD8-023C-C367-0747-10FCAF88E7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430049D-9656-A404-7D9C-CCB09A084F59}"/>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261007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EFF91-63D6-0CAF-3DE1-91B4B0A48E8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6753760-283E-EB32-ED25-205E81210F3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D321E15-A1B8-2A8D-5289-3262EEFB5082}"/>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8658D370-310F-ED19-EF75-E0783EEC12A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FF0545-EFA9-4318-BF17-D955E74D7D70}"/>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299900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451AC55-1CF1-E8C7-FB23-A544852C1C6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0AFBA12-C8DB-007D-EC40-5ADB14DE6B1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DDCDD7-C9A2-F8D2-9C5E-CDAFB0AF4207}"/>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5F76714E-6F21-C8DA-4BE5-8E637812FC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93F156-9C81-A785-1EA6-D70C061E4D97}"/>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15646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A392C0-F432-64DD-3543-FE279DE8286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7B98158-411F-23DB-4459-2D9F4B7A8F7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4AB034-9AF4-2093-038B-80AE7A1ED255}"/>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97CC25F1-7145-A5F6-1E1F-ADBB2B7037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9A82D2E-1322-D65A-B274-17A9FF62C13F}"/>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27070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194B3C-8A3D-DF7E-D1B5-062C99274F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58AF0F4-BC54-965F-43A3-9EA8A728C0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2136E17-381C-EAF7-344D-4870C0C53EC4}"/>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93D8BEC7-6A8A-E061-7609-9AE4FA709A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95CD0F5-4AD3-5370-A4A5-7FA01F873DBF}"/>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393204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A1334F-F876-AE0F-9787-D069F041956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5D59D2D-FBBF-BC68-0EC6-42842E5236E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480AB6D-DAB1-C614-4921-8D6E59D804F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9938258-7633-EBE2-7F3F-BA130B385AB2}"/>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6" name="Alt Bilgi Yer Tutucusu 5">
            <a:extLst>
              <a:ext uri="{FF2B5EF4-FFF2-40B4-BE49-F238E27FC236}">
                <a16:creationId xmlns:a16="http://schemas.microsoft.com/office/drawing/2014/main" id="{9B52F7EF-EBB9-B068-DA92-E798C11CCD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1C9B189-18B5-69FD-4D71-D0A860679853}"/>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126303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568A62-EBCB-975D-3A81-57F9B58A72C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B5CBA21-4D24-8C5B-2526-97772AB58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7696EBC-5881-FA7C-1C92-4333CF6E5C0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E131112-B988-A22B-A927-5D9AAA280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9479E12-BF99-F3C0-DCBB-7DE4AC36B92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28B663E-A055-E585-7536-911A8D451456}"/>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8" name="Alt Bilgi Yer Tutucusu 7">
            <a:extLst>
              <a:ext uri="{FF2B5EF4-FFF2-40B4-BE49-F238E27FC236}">
                <a16:creationId xmlns:a16="http://schemas.microsoft.com/office/drawing/2014/main" id="{B29090FD-22CE-F2FF-3B14-4AFDADB6073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E2329A6-295B-2AB9-9A90-1B7D6DF88DA2}"/>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134180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52FB55-C45D-6D40-EE46-1495B98FB8E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68F8148-F494-2DAE-C141-02D4BBAC2F44}"/>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4" name="Alt Bilgi Yer Tutucusu 3">
            <a:extLst>
              <a:ext uri="{FF2B5EF4-FFF2-40B4-BE49-F238E27FC236}">
                <a16:creationId xmlns:a16="http://schemas.microsoft.com/office/drawing/2014/main" id="{58DA6C54-A626-63DB-8648-D887ADE2EFC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EE0E299-1474-ABEE-3ED7-D29A189793B1}"/>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428103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0F128D2-58EF-5810-EBC1-8DD6E922104B}"/>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3" name="Alt Bilgi Yer Tutucusu 2">
            <a:extLst>
              <a:ext uri="{FF2B5EF4-FFF2-40B4-BE49-F238E27FC236}">
                <a16:creationId xmlns:a16="http://schemas.microsoft.com/office/drawing/2014/main" id="{423B60C6-59C9-71B3-B6E3-1EFF4C97F9F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2A104FF-64E5-6AA2-3644-2D8F049B09CD}"/>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143658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6F1499-B3C7-9965-779C-0702416D257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1BB49E9-AB6F-BD6D-23B2-F45F2A17E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8D8BBAB-7B94-FE3A-3D8D-A0DFDB114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3BCCEC9-F30A-C295-192C-BC8D19D5EE4D}"/>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6" name="Alt Bilgi Yer Tutucusu 5">
            <a:extLst>
              <a:ext uri="{FF2B5EF4-FFF2-40B4-BE49-F238E27FC236}">
                <a16:creationId xmlns:a16="http://schemas.microsoft.com/office/drawing/2014/main" id="{D0460B57-9DFC-D57E-F55D-709A8C0AD64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ED87CCC-6388-1411-A766-8A365A045EBC}"/>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40415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51760C-7B20-415E-A67E-B576AD2B7E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0B2AB34-957C-469E-3B46-9A7D51DC0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51A53D1-AEF4-D6A4-F94D-E2288C206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63BDC6D-E3EC-33F1-E232-A5B53B15C05E}"/>
              </a:ext>
            </a:extLst>
          </p:cNvPr>
          <p:cNvSpPr>
            <a:spLocks noGrp="1"/>
          </p:cNvSpPr>
          <p:nvPr>
            <p:ph type="dt" sz="half" idx="10"/>
          </p:nvPr>
        </p:nvSpPr>
        <p:spPr/>
        <p:txBody>
          <a:bodyPr/>
          <a:lstStyle/>
          <a:p>
            <a:fld id="{93409222-49FA-4BA2-BCEB-635DAEE13BC7}" type="datetimeFigureOut">
              <a:rPr lang="tr-TR" smtClean="0"/>
              <a:t>9.03.2025</a:t>
            </a:fld>
            <a:endParaRPr lang="tr-TR"/>
          </a:p>
        </p:txBody>
      </p:sp>
      <p:sp>
        <p:nvSpPr>
          <p:cNvPr id="6" name="Alt Bilgi Yer Tutucusu 5">
            <a:extLst>
              <a:ext uri="{FF2B5EF4-FFF2-40B4-BE49-F238E27FC236}">
                <a16:creationId xmlns:a16="http://schemas.microsoft.com/office/drawing/2014/main" id="{3E698859-0CAC-08B6-ABF4-2ED17BCAE9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E4D2D0E-646B-A263-384D-28F8542857D3}"/>
              </a:ext>
            </a:extLst>
          </p:cNvPr>
          <p:cNvSpPr>
            <a:spLocks noGrp="1"/>
          </p:cNvSpPr>
          <p:nvPr>
            <p:ph type="sldNum" sz="quarter" idx="12"/>
          </p:nvPr>
        </p:nvSpPr>
        <p:spPr/>
        <p:txBody>
          <a:bodyPr/>
          <a:lstStyle/>
          <a:p>
            <a:fld id="{E455FBC8-500B-41C2-A9FF-EB230A4B11A0}" type="slidenum">
              <a:rPr lang="tr-TR" smtClean="0"/>
              <a:t>‹#›</a:t>
            </a:fld>
            <a:endParaRPr lang="tr-TR"/>
          </a:p>
        </p:txBody>
      </p:sp>
    </p:spTree>
    <p:extLst>
      <p:ext uri="{BB962C8B-B14F-4D97-AF65-F5344CB8AC3E}">
        <p14:creationId xmlns:p14="http://schemas.microsoft.com/office/powerpoint/2010/main" val="200532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1109E6B-DADF-A054-9F6F-B3D405B2E8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1333E74-8349-8442-C194-6244D3FA2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DE511E-CF45-6F80-4676-D48D41E44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409222-49FA-4BA2-BCEB-635DAEE13BC7}" type="datetimeFigureOut">
              <a:rPr lang="tr-TR" smtClean="0"/>
              <a:t>9.03.2025</a:t>
            </a:fld>
            <a:endParaRPr lang="tr-TR"/>
          </a:p>
        </p:txBody>
      </p:sp>
      <p:sp>
        <p:nvSpPr>
          <p:cNvPr id="5" name="Alt Bilgi Yer Tutucusu 4">
            <a:extLst>
              <a:ext uri="{FF2B5EF4-FFF2-40B4-BE49-F238E27FC236}">
                <a16:creationId xmlns:a16="http://schemas.microsoft.com/office/drawing/2014/main" id="{779DC650-D91A-DA20-E735-53AD91193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00925DE-5CCE-31EE-2719-A00E67B958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55FBC8-500B-41C2-A9FF-EB230A4B11A0}" type="slidenum">
              <a:rPr lang="tr-TR" smtClean="0"/>
              <a:t>‹#›</a:t>
            </a:fld>
            <a:endParaRPr lang="tr-TR"/>
          </a:p>
        </p:txBody>
      </p:sp>
    </p:spTree>
    <p:extLst>
      <p:ext uri="{BB962C8B-B14F-4D97-AF65-F5344CB8AC3E}">
        <p14:creationId xmlns:p14="http://schemas.microsoft.com/office/powerpoint/2010/main" val="248456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16.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16.xml"/><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14.png"/><Relationship Id="rId14" Type="http://schemas.openxmlformats.org/officeDocument/2006/relationships/customXml" Target="../ink/ink17.xml"/></Relationships>
</file>

<file path=ppt/slides/_rels/slide17.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23.xml"/><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14.png"/><Relationship Id="rId14" Type="http://schemas.openxmlformats.org/officeDocument/2006/relationships/customXml" Target="../ink/ink24.xml"/></Relationships>
</file>

<file path=ppt/slides/_rels/slide18.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customXml" Target="../ink/ink30.xml"/><Relationship Id="rId2"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20.png"/><Relationship Id="rId14" Type="http://schemas.openxmlformats.org/officeDocument/2006/relationships/customXml" Target="../ink/ink31.xml"/></Relationships>
</file>

<file path=ppt/slides/_rels/slide19.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37.xml"/><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14.png"/><Relationship Id="rId14" Type="http://schemas.openxmlformats.org/officeDocument/2006/relationships/customXml" Target="../ink/ink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customXml" Target="../ink/ink44.xml"/><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43.xml"/><Relationship Id="rId4" Type="http://schemas.openxmlformats.org/officeDocument/2006/relationships/customXml" Target="../ink/ink40.xml"/><Relationship Id="rId9" Type="http://schemas.openxmlformats.org/officeDocument/2006/relationships/image" Target="../media/image27.png"/><Relationship Id="rId14" Type="http://schemas.openxmlformats.org/officeDocument/2006/relationships/customXml" Target="../ink/ink45.xml"/></Relationships>
</file>

<file path=ppt/slides/_rels/slide21.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customXml" Target="../ink/ink51.xml"/><Relationship Id="rId2"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customXml" Target="../ink/ink50.xml"/><Relationship Id="rId4" Type="http://schemas.openxmlformats.org/officeDocument/2006/relationships/customXml" Target="../ink/ink47.xml"/><Relationship Id="rId9" Type="http://schemas.openxmlformats.org/officeDocument/2006/relationships/image" Target="../media/image34.png"/><Relationship Id="rId14" Type="http://schemas.openxmlformats.org/officeDocument/2006/relationships/customXml" Target="../ink/ink52.xml"/></Relationships>
</file>

<file path=ppt/slides/_rels/slide22.xml.rels><?xml version="1.0" encoding="UTF-8" standalone="yes"?>
<Relationships xmlns="http://schemas.openxmlformats.org/package/2006/relationships"><Relationship Id="rId8" Type="http://schemas.openxmlformats.org/officeDocument/2006/relationships/customXml" Target="../ink/ink56.xml"/><Relationship Id="rId13" Type="http://schemas.openxmlformats.org/officeDocument/2006/relationships/image" Target="../media/image16.png"/><Relationship Id="rId18" Type="http://schemas.openxmlformats.org/officeDocument/2006/relationships/customXml" Target="../ink/ink61.xml"/><Relationship Id="rId26" Type="http://schemas.openxmlformats.org/officeDocument/2006/relationships/customXml" Target="../ink/ink65.xml"/><Relationship Id="rId3" Type="http://schemas.openxmlformats.org/officeDocument/2006/relationships/image" Target="../media/image11.png"/><Relationship Id="rId21" Type="http://schemas.openxmlformats.org/officeDocument/2006/relationships/image" Target="../media/image40.png"/><Relationship Id="rId7" Type="http://schemas.openxmlformats.org/officeDocument/2006/relationships/image" Target="../media/image13.png"/><Relationship Id="rId12" Type="http://schemas.openxmlformats.org/officeDocument/2006/relationships/customXml" Target="../ink/ink58.xml"/><Relationship Id="rId17" Type="http://schemas.openxmlformats.org/officeDocument/2006/relationships/image" Target="../media/image38.png"/><Relationship Id="rId25" Type="http://schemas.openxmlformats.org/officeDocument/2006/relationships/image" Target="../media/image42.png"/><Relationship Id="rId2" Type="http://schemas.openxmlformats.org/officeDocument/2006/relationships/customXml" Target="../ink/ink53.xml"/><Relationship Id="rId16" Type="http://schemas.openxmlformats.org/officeDocument/2006/relationships/customXml" Target="../ink/ink60.xml"/><Relationship Id="rId20" Type="http://schemas.openxmlformats.org/officeDocument/2006/relationships/customXml" Target="../ink/ink62.xml"/><Relationship Id="rId29"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15.png"/><Relationship Id="rId24" Type="http://schemas.openxmlformats.org/officeDocument/2006/relationships/customXml" Target="../ink/ink64.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41.png"/><Relationship Id="rId28" Type="http://schemas.openxmlformats.org/officeDocument/2006/relationships/customXml" Target="../ink/ink66.xml"/><Relationship Id="rId10" Type="http://schemas.openxmlformats.org/officeDocument/2006/relationships/customXml" Target="../ink/ink57.xml"/><Relationship Id="rId19" Type="http://schemas.openxmlformats.org/officeDocument/2006/relationships/image" Target="../media/image39.png"/><Relationship Id="rId31" Type="http://schemas.openxmlformats.org/officeDocument/2006/relationships/customXml" Target="../ink/ink69.xml"/><Relationship Id="rId4" Type="http://schemas.openxmlformats.org/officeDocument/2006/relationships/customXml" Target="../ink/ink54.xml"/><Relationship Id="rId9" Type="http://schemas.openxmlformats.org/officeDocument/2006/relationships/image" Target="../media/image14.png"/><Relationship Id="rId14" Type="http://schemas.openxmlformats.org/officeDocument/2006/relationships/customXml" Target="../ink/ink59.xml"/><Relationship Id="rId22" Type="http://schemas.openxmlformats.org/officeDocument/2006/relationships/customXml" Target="../ink/ink63.xml"/><Relationship Id="rId27" Type="http://schemas.openxmlformats.org/officeDocument/2006/relationships/image" Target="../media/image43.png"/><Relationship Id="rId30" Type="http://schemas.openxmlformats.org/officeDocument/2006/relationships/customXml" Target="../ink/ink6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874E92-9566-99A8-5EEB-82E7B00859C5}"/>
              </a:ext>
            </a:extLst>
          </p:cNvPr>
          <p:cNvSpPr>
            <a:spLocks noGrp="1"/>
          </p:cNvSpPr>
          <p:nvPr>
            <p:ph type="ctrTitle"/>
          </p:nvPr>
        </p:nvSpPr>
        <p:spPr/>
        <p:txBody>
          <a:bodyPr/>
          <a:lstStyle/>
          <a:p>
            <a:r>
              <a:rPr lang="tr-TR" dirty="0"/>
              <a:t>Gariban Zombiler</a:t>
            </a:r>
          </a:p>
        </p:txBody>
      </p:sp>
      <p:sp>
        <p:nvSpPr>
          <p:cNvPr id="3" name="Alt Başlık 2">
            <a:extLst>
              <a:ext uri="{FF2B5EF4-FFF2-40B4-BE49-F238E27FC236}">
                <a16:creationId xmlns:a16="http://schemas.microsoft.com/office/drawing/2014/main" id="{809CFAB4-DCE2-51CB-A126-67889772631E}"/>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071984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94C8D-24EF-3D2C-D509-85827FB16909}"/>
              </a:ext>
            </a:extLst>
          </p:cNvPr>
          <p:cNvSpPr>
            <a:spLocks noGrp="1"/>
          </p:cNvSpPr>
          <p:nvPr>
            <p:ph type="title"/>
          </p:nvPr>
        </p:nvSpPr>
        <p:spPr/>
        <p:txBody>
          <a:bodyPr/>
          <a:lstStyle/>
          <a:p>
            <a:r>
              <a:rPr lang="tr-TR" dirty="0">
                <a:solidFill>
                  <a:srgbClr val="00B050"/>
                </a:solidFill>
              </a:rPr>
              <a:t>Zombileri Savuşturma 1</a:t>
            </a:r>
          </a:p>
        </p:txBody>
      </p:sp>
      <p:sp>
        <p:nvSpPr>
          <p:cNvPr id="3" name="İçerik Yer Tutucusu 2">
            <a:extLst>
              <a:ext uri="{FF2B5EF4-FFF2-40B4-BE49-F238E27FC236}">
                <a16:creationId xmlns:a16="http://schemas.microsoft.com/office/drawing/2014/main" id="{8B7182AB-6F62-CE59-F38B-2C9BA00BA81F}"/>
              </a:ext>
            </a:extLst>
          </p:cNvPr>
          <p:cNvSpPr>
            <a:spLocks noGrp="1"/>
          </p:cNvSpPr>
          <p:nvPr>
            <p:ph idx="1"/>
          </p:nvPr>
        </p:nvSpPr>
        <p:spPr>
          <a:xfrm>
            <a:off x="838200" y="1690688"/>
            <a:ext cx="10515600" cy="4802187"/>
          </a:xfrm>
        </p:spPr>
        <p:txBody>
          <a:bodyPr>
            <a:noAutofit/>
          </a:bodyPr>
          <a:lstStyle/>
          <a:p>
            <a:pPr marL="0" indent="0">
              <a:buNone/>
            </a:pPr>
            <a:r>
              <a:rPr lang="tr-TR" dirty="0"/>
              <a:t>Zombileri Savuşturmak için </a:t>
            </a:r>
            <a:r>
              <a:rPr lang="tr-TR" dirty="0" err="1"/>
              <a:t>Yakıncı</a:t>
            </a:r>
            <a:r>
              <a:rPr lang="tr-TR" dirty="0"/>
              <a:t> ve </a:t>
            </a:r>
            <a:r>
              <a:rPr lang="tr-TR" dirty="0" err="1"/>
              <a:t>Uzakçı</a:t>
            </a:r>
            <a:r>
              <a:rPr lang="tr-TR" dirty="0"/>
              <a:t> karakterlerin farklı sayıda </a:t>
            </a:r>
            <a:r>
              <a:rPr lang="tr-TR" dirty="0" err="1"/>
              <a:t>sarsgı’ya</a:t>
            </a:r>
            <a:r>
              <a:rPr lang="tr-TR" dirty="0"/>
              <a:t> ihtiyacı vardır.</a:t>
            </a:r>
          </a:p>
          <a:p>
            <a:pPr marL="0" indent="0">
              <a:buNone/>
            </a:pPr>
            <a:r>
              <a:rPr lang="tr-TR" b="1" dirty="0" err="1"/>
              <a:t>Sarsgı</a:t>
            </a:r>
            <a:r>
              <a:rPr lang="tr-TR" dirty="0" err="1"/>
              <a:t>’lar</a:t>
            </a:r>
            <a:r>
              <a:rPr lang="tr-TR" dirty="0"/>
              <a:t> şu şekillerde yapılabilir:</a:t>
            </a:r>
          </a:p>
          <a:p>
            <a:pPr>
              <a:spcBef>
                <a:spcPts val="300"/>
              </a:spcBef>
            </a:pPr>
            <a:r>
              <a:rPr lang="tr-TR" dirty="0"/>
              <a:t>1 sağa, 1 sola </a:t>
            </a:r>
            <a:r>
              <a:rPr lang="tr-TR" dirty="0" err="1"/>
              <a:t>joyistiği</a:t>
            </a:r>
            <a:r>
              <a:rPr lang="tr-TR" dirty="0"/>
              <a:t> çevirmek</a:t>
            </a:r>
          </a:p>
          <a:p>
            <a:pPr>
              <a:spcBef>
                <a:spcPts val="300"/>
              </a:spcBef>
            </a:pPr>
            <a:r>
              <a:rPr lang="tr-TR" dirty="0"/>
              <a:t>1 aşağı, 1 yukarı </a:t>
            </a:r>
            <a:r>
              <a:rPr lang="tr-TR" dirty="0" err="1"/>
              <a:t>joyistiği</a:t>
            </a:r>
            <a:r>
              <a:rPr lang="tr-TR" dirty="0"/>
              <a:t> çevirmek</a:t>
            </a:r>
          </a:p>
          <a:p>
            <a:pPr>
              <a:spcBef>
                <a:spcPts val="300"/>
              </a:spcBef>
            </a:pPr>
            <a:r>
              <a:rPr lang="tr-TR" dirty="0"/>
              <a:t>Zıplama tuşuna basmak</a:t>
            </a:r>
          </a:p>
          <a:p>
            <a:pPr>
              <a:spcBef>
                <a:spcPts val="300"/>
              </a:spcBef>
            </a:pPr>
            <a:r>
              <a:rPr lang="tr-TR" dirty="0"/>
              <a:t>Bir kattan aşağı düşmek</a:t>
            </a:r>
          </a:p>
          <a:p>
            <a:pPr>
              <a:spcBef>
                <a:spcPts val="300"/>
              </a:spcBef>
            </a:pPr>
            <a:r>
              <a:rPr lang="tr-TR" dirty="0"/>
              <a:t>Atılgan Zombinin oyuncuyu yakalaması</a:t>
            </a:r>
          </a:p>
          <a:p>
            <a:pPr>
              <a:spcBef>
                <a:spcPts val="300"/>
              </a:spcBef>
            </a:pPr>
            <a:r>
              <a:rPr lang="tr-TR" dirty="0"/>
              <a:t>Zombinin oyuncuyu yakalaması üzerinden 3 saniye geçmiş olması (her 3 saniyede 1 kez uygulanır)</a:t>
            </a:r>
          </a:p>
          <a:p>
            <a:pPr>
              <a:spcBef>
                <a:spcPts val="300"/>
              </a:spcBef>
            </a:pPr>
            <a:r>
              <a:rPr lang="tr-TR" dirty="0"/>
              <a:t>(Eğer eklersek) Sarsma tuşuna basmak</a:t>
            </a:r>
          </a:p>
        </p:txBody>
      </p:sp>
    </p:spTree>
    <p:extLst>
      <p:ext uri="{BB962C8B-B14F-4D97-AF65-F5344CB8AC3E}">
        <p14:creationId xmlns:p14="http://schemas.microsoft.com/office/powerpoint/2010/main" val="95294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069076-8082-C194-844A-43D18729B793}"/>
              </a:ext>
            </a:extLst>
          </p:cNvPr>
          <p:cNvSpPr>
            <a:spLocks noGrp="1"/>
          </p:cNvSpPr>
          <p:nvPr>
            <p:ph type="title"/>
          </p:nvPr>
        </p:nvSpPr>
        <p:spPr/>
        <p:txBody>
          <a:bodyPr/>
          <a:lstStyle/>
          <a:p>
            <a:r>
              <a:rPr lang="tr-TR" dirty="0">
                <a:solidFill>
                  <a:srgbClr val="00B050"/>
                </a:solidFill>
              </a:rPr>
              <a:t>Zombileri Savuşturma 2</a:t>
            </a:r>
          </a:p>
        </p:txBody>
      </p:sp>
      <p:sp>
        <p:nvSpPr>
          <p:cNvPr id="3" name="İçerik Yer Tutucusu 2">
            <a:extLst>
              <a:ext uri="{FF2B5EF4-FFF2-40B4-BE49-F238E27FC236}">
                <a16:creationId xmlns:a16="http://schemas.microsoft.com/office/drawing/2014/main" id="{49DFDD25-DE3B-70F1-F4EE-B213637CFF99}"/>
              </a:ext>
            </a:extLst>
          </p:cNvPr>
          <p:cNvSpPr>
            <a:spLocks noGrp="1"/>
          </p:cNvSpPr>
          <p:nvPr>
            <p:ph idx="1"/>
          </p:nvPr>
        </p:nvSpPr>
        <p:spPr/>
        <p:txBody>
          <a:bodyPr/>
          <a:lstStyle/>
          <a:p>
            <a:pPr marL="0" indent="0">
              <a:buNone/>
            </a:pPr>
            <a:r>
              <a:rPr lang="tr-TR" dirty="0"/>
              <a:t>Yeteri kadar sarsılan zombiler oyuncunun üzerinden düşer. Düşen zombiler yerde bir süre baygın yatar. Sürenin ardından işlevini tekrar yerine getirmek üzere kalkarlar.</a:t>
            </a:r>
          </a:p>
          <a:p>
            <a:pPr marL="0" indent="0">
              <a:buNone/>
            </a:pPr>
            <a:r>
              <a:rPr lang="tr-TR" dirty="0"/>
              <a:t>Yerdeki zombinin üzerine gidip </a:t>
            </a:r>
            <a:r>
              <a:rPr lang="tr-TR" dirty="0" err="1"/>
              <a:t>joyistikle</a:t>
            </a:r>
            <a:r>
              <a:rPr lang="tr-TR" dirty="0"/>
              <a:t> aşağı basınca:</a:t>
            </a:r>
          </a:p>
          <a:p>
            <a:r>
              <a:rPr lang="tr-TR" b="1" dirty="0" err="1"/>
              <a:t>Uzakçı</a:t>
            </a:r>
            <a:r>
              <a:rPr lang="tr-TR" dirty="0"/>
              <a:t> karakter ayağıyla </a:t>
            </a:r>
            <a:r>
              <a:rPr lang="tr-TR" b="1" dirty="0"/>
              <a:t>zombiyi ezerek öldürür</a:t>
            </a:r>
          </a:p>
          <a:p>
            <a:r>
              <a:rPr lang="tr-TR" b="1" dirty="0" err="1"/>
              <a:t>Yakıncı</a:t>
            </a:r>
            <a:r>
              <a:rPr lang="tr-TR" dirty="0"/>
              <a:t> karakter zombinin üzerinden normalde zıpladığının 2 katı kadar yükseğe </a:t>
            </a:r>
            <a:r>
              <a:rPr lang="tr-TR" b="1" dirty="0"/>
              <a:t>zıplar ve zombiyi uzun süreliğine bayıltır.</a:t>
            </a:r>
          </a:p>
        </p:txBody>
      </p:sp>
    </p:spTree>
    <p:extLst>
      <p:ext uri="{BB962C8B-B14F-4D97-AF65-F5344CB8AC3E}">
        <p14:creationId xmlns:p14="http://schemas.microsoft.com/office/powerpoint/2010/main" val="292868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2D2A63-AE3B-067A-C9C1-585D99AB47C6}"/>
              </a:ext>
            </a:extLst>
          </p:cNvPr>
          <p:cNvSpPr>
            <a:spLocks noGrp="1"/>
          </p:cNvSpPr>
          <p:nvPr>
            <p:ph type="title"/>
          </p:nvPr>
        </p:nvSpPr>
        <p:spPr/>
        <p:txBody>
          <a:bodyPr/>
          <a:lstStyle/>
          <a:p>
            <a:r>
              <a:rPr lang="tr-TR" dirty="0">
                <a:solidFill>
                  <a:srgbClr val="00B050"/>
                </a:solidFill>
              </a:rPr>
              <a:t>Bayılan Zombi ve Ölen Zombileri Ayırt Etmek</a:t>
            </a:r>
          </a:p>
        </p:txBody>
      </p:sp>
      <p:sp>
        <p:nvSpPr>
          <p:cNvPr id="3" name="İçerik Yer Tutucusu 2">
            <a:extLst>
              <a:ext uri="{FF2B5EF4-FFF2-40B4-BE49-F238E27FC236}">
                <a16:creationId xmlns:a16="http://schemas.microsoft.com/office/drawing/2014/main" id="{9992CCCD-0CD4-812F-7922-A7DFFFFC5A35}"/>
              </a:ext>
            </a:extLst>
          </p:cNvPr>
          <p:cNvSpPr>
            <a:spLocks noGrp="1"/>
          </p:cNvSpPr>
          <p:nvPr>
            <p:ph idx="1"/>
          </p:nvPr>
        </p:nvSpPr>
        <p:spPr/>
        <p:txBody>
          <a:bodyPr/>
          <a:lstStyle/>
          <a:p>
            <a:pPr marL="0" indent="0">
              <a:buNone/>
            </a:pPr>
            <a:r>
              <a:rPr lang="tr-TR" b="1" dirty="0"/>
              <a:t>Ölen zombiler</a:t>
            </a:r>
            <a:r>
              <a:rPr lang="tr-TR" dirty="0"/>
              <a:t> için etrafa </a:t>
            </a:r>
            <a:r>
              <a:rPr lang="tr-TR" b="1" dirty="0"/>
              <a:t>kanlar saçılır </a:t>
            </a:r>
            <a:r>
              <a:rPr lang="tr-TR" dirty="0"/>
              <a:t>ve cesetleri bir süre sonra yavaşça kaybolur.</a:t>
            </a:r>
          </a:p>
          <a:p>
            <a:pPr marL="0" indent="0">
              <a:buNone/>
            </a:pPr>
            <a:r>
              <a:rPr lang="tr-TR" b="1" dirty="0"/>
              <a:t>Bayılan Zombilerin </a:t>
            </a:r>
            <a:r>
              <a:rPr lang="tr-TR" dirty="0"/>
              <a:t>üzerinde bir </a:t>
            </a:r>
            <a:r>
              <a:rPr lang="tr-TR" b="1" dirty="0"/>
              <a:t>«</a:t>
            </a:r>
            <a:r>
              <a:rPr lang="tr-TR" b="1" dirty="0" err="1"/>
              <a:t>Zzz</a:t>
            </a:r>
            <a:r>
              <a:rPr lang="tr-TR" b="1" dirty="0"/>
              <a:t>» </a:t>
            </a:r>
            <a:r>
              <a:rPr lang="tr-TR" dirty="0"/>
              <a:t>işareti olur ve zombi uyanınca bir ayağa kalkma animasyonu oynar. Ardından oyuncuyu algılama animasyonu oynar ve oyuncu algılama mesafesinde olmasa bile oyuncuyu takip etmeye başlar. Zombinin oyuncuyu takip etmemesi için tek koşul, kameranın dışında kalmış olmasıdır. Kameranın dışında kaldıysa tekrar oyuncunun algı mesafesine girmesini bekler.</a:t>
            </a:r>
          </a:p>
        </p:txBody>
      </p:sp>
    </p:spTree>
    <p:extLst>
      <p:ext uri="{BB962C8B-B14F-4D97-AF65-F5344CB8AC3E}">
        <p14:creationId xmlns:p14="http://schemas.microsoft.com/office/powerpoint/2010/main" val="318098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CF6F84-04A4-1E4F-47BE-D294BF6F5F88}"/>
              </a:ext>
            </a:extLst>
          </p:cNvPr>
          <p:cNvSpPr>
            <a:spLocks noGrp="1"/>
          </p:cNvSpPr>
          <p:nvPr>
            <p:ph type="title"/>
          </p:nvPr>
        </p:nvSpPr>
        <p:spPr/>
        <p:txBody>
          <a:bodyPr/>
          <a:lstStyle/>
          <a:p>
            <a:r>
              <a:rPr lang="tr-TR" dirty="0">
                <a:solidFill>
                  <a:srgbClr val="00B050"/>
                </a:solidFill>
              </a:rPr>
              <a:t>Zombileri Afallatmak</a:t>
            </a:r>
          </a:p>
        </p:txBody>
      </p:sp>
      <p:sp>
        <p:nvSpPr>
          <p:cNvPr id="3" name="İçerik Yer Tutucusu 2">
            <a:extLst>
              <a:ext uri="{FF2B5EF4-FFF2-40B4-BE49-F238E27FC236}">
                <a16:creationId xmlns:a16="http://schemas.microsoft.com/office/drawing/2014/main" id="{C8C6C575-9C3A-C48F-51E2-0DBB0CC52D09}"/>
              </a:ext>
            </a:extLst>
          </p:cNvPr>
          <p:cNvSpPr>
            <a:spLocks noGrp="1"/>
          </p:cNvSpPr>
          <p:nvPr>
            <p:ph idx="1"/>
          </p:nvPr>
        </p:nvSpPr>
        <p:spPr/>
        <p:txBody>
          <a:bodyPr>
            <a:normAutofit fontScale="92500"/>
          </a:bodyPr>
          <a:lstStyle/>
          <a:p>
            <a:pPr marL="0" indent="0">
              <a:buNone/>
            </a:pPr>
            <a:r>
              <a:rPr lang="tr-TR" dirty="0"/>
              <a:t>Afallayan Zombiler bir süre sabit durup sonradan tekrar oyuncunun algı mesafesine girmelerini beklerler. Birkaç farklı afallatma yöntemi vardır.</a:t>
            </a:r>
          </a:p>
          <a:p>
            <a:r>
              <a:rPr lang="tr-TR" dirty="0"/>
              <a:t>Zombiler oyuncuya doğru koşarken oyuncu zombinin altından kayarak geçerse zombi afallar.</a:t>
            </a:r>
          </a:p>
          <a:p>
            <a:r>
              <a:rPr lang="tr-TR" dirty="0" err="1"/>
              <a:t>Yakıncı</a:t>
            </a:r>
            <a:r>
              <a:rPr lang="tr-TR" dirty="0"/>
              <a:t> karakter havada, zombinin tam kafasının üstündeyken zıplama tuşuna basarsa, zıplar ve zombiyi afallatır.</a:t>
            </a:r>
          </a:p>
          <a:p>
            <a:r>
              <a:rPr lang="tr-TR" dirty="0"/>
              <a:t>Zombi bir kattan aşağı düşerse afallar.</a:t>
            </a:r>
          </a:p>
          <a:p>
            <a:r>
              <a:rPr lang="tr-TR" dirty="0"/>
              <a:t>Eğer zombinin algı mesafesinin 1,5 katından daha uzaktaysak, zombi afallar.</a:t>
            </a:r>
          </a:p>
          <a:p>
            <a:r>
              <a:rPr lang="tr-TR" dirty="0"/>
              <a:t>Eğer zombi kameranın dışında kalırsa, zombi afallar.</a:t>
            </a:r>
          </a:p>
        </p:txBody>
      </p:sp>
    </p:spTree>
    <p:extLst>
      <p:ext uri="{BB962C8B-B14F-4D97-AF65-F5344CB8AC3E}">
        <p14:creationId xmlns:p14="http://schemas.microsoft.com/office/powerpoint/2010/main" val="403373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FBCA-0341-D562-E623-38F1E44D8AE9}"/>
              </a:ext>
            </a:extLst>
          </p:cNvPr>
          <p:cNvSpPr>
            <a:spLocks noGrp="1"/>
          </p:cNvSpPr>
          <p:nvPr>
            <p:ph type="title"/>
          </p:nvPr>
        </p:nvSpPr>
        <p:spPr/>
        <p:txBody>
          <a:bodyPr/>
          <a:lstStyle/>
          <a:p>
            <a:r>
              <a:rPr lang="tr-TR" dirty="0">
                <a:solidFill>
                  <a:srgbClr val="00B050"/>
                </a:solidFill>
              </a:rPr>
              <a:t>Zombilerin Birikmesi ve Kat Çıkması</a:t>
            </a:r>
          </a:p>
        </p:txBody>
      </p:sp>
      <p:sp>
        <p:nvSpPr>
          <p:cNvPr id="3" name="İçerik Yer Tutucusu 2">
            <a:extLst>
              <a:ext uri="{FF2B5EF4-FFF2-40B4-BE49-F238E27FC236}">
                <a16:creationId xmlns:a16="http://schemas.microsoft.com/office/drawing/2014/main" id="{2AD7BD12-D7BB-39AC-06F8-6B6E5DF873B8}"/>
              </a:ext>
            </a:extLst>
          </p:cNvPr>
          <p:cNvSpPr>
            <a:spLocks noGrp="1"/>
          </p:cNvSpPr>
          <p:nvPr>
            <p:ph idx="1"/>
          </p:nvPr>
        </p:nvSpPr>
        <p:spPr/>
        <p:txBody>
          <a:bodyPr/>
          <a:lstStyle/>
          <a:p>
            <a:pPr marL="0" indent="0">
              <a:buNone/>
            </a:pPr>
            <a:r>
              <a:rPr lang="tr-TR" dirty="0"/>
              <a:t>Oyunda 2’den fazla zombi iç içe geçemez. Eğer iç içe geçmiş iki zombi varsa, 3. gelen zıplayıverir.</a:t>
            </a:r>
          </a:p>
          <a:p>
            <a:pPr marL="0" indent="0">
              <a:buNone/>
            </a:pPr>
            <a:r>
              <a:rPr lang="tr-TR" i="1" dirty="0"/>
              <a:t>Eğer oyuncu zeminde, zombi de üst kattaysa;</a:t>
            </a:r>
            <a:r>
              <a:rPr lang="tr-TR" dirty="0"/>
              <a:t> zombi koşmaya devam eder ve kattan düşünce afallar.</a:t>
            </a:r>
          </a:p>
          <a:p>
            <a:pPr marL="0" indent="0">
              <a:buNone/>
            </a:pPr>
            <a:r>
              <a:rPr lang="tr-TR" i="1" dirty="0"/>
              <a:t>Eğer oyuncu katta, zombi de kattaysa; </a:t>
            </a:r>
            <a:r>
              <a:rPr lang="tr-TR" dirty="0"/>
              <a:t>zombi normal şekilde oyuncuyu takip eder.</a:t>
            </a:r>
          </a:p>
          <a:p>
            <a:pPr marL="0" indent="0">
              <a:buNone/>
            </a:pPr>
            <a:r>
              <a:rPr lang="tr-TR" i="1" dirty="0"/>
              <a:t>Eğer oyuncu katta, zombi zemindeyse; </a:t>
            </a:r>
            <a:r>
              <a:rPr lang="tr-TR" dirty="0"/>
              <a:t>zombiler altta birikir ve yeni gelen zombi, diğer zombiler sayesinde zıplayarak üst kata çıkar.</a:t>
            </a:r>
          </a:p>
        </p:txBody>
      </p:sp>
    </p:spTree>
    <p:extLst>
      <p:ext uri="{BB962C8B-B14F-4D97-AF65-F5344CB8AC3E}">
        <p14:creationId xmlns:p14="http://schemas.microsoft.com/office/powerpoint/2010/main" val="265281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46CF82-956F-A105-6549-3FC2C3BE862C}"/>
              </a:ext>
            </a:extLst>
          </p:cNvPr>
          <p:cNvSpPr>
            <a:spLocks noGrp="1"/>
          </p:cNvSpPr>
          <p:nvPr>
            <p:ph type="title"/>
          </p:nvPr>
        </p:nvSpPr>
        <p:spPr/>
        <p:txBody>
          <a:bodyPr/>
          <a:lstStyle/>
          <a:p>
            <a:r>
              <a:rPr lang="tr-TR" dirty="0">
                <a:solidFill>
                  <a:srgbClr val="00B050"/>
                </a:solidFill>
              </a:rPr>
              <a:t>Zombi Türleri 0: Zombilerin genel halleri</a:t>
            </a:r>
          </a:p>
        </p:txBody>
      </p:sp>
      <p:sp>
        <p:nvSpPr>
          <p:cNvPr id="3" name="İçerik Yer Tutucusu 2">
            <a:extLst>
              <a:ext uri="{FF2B5EF4-FFF2-40B4-BE49-F238E27FC236}">
                <a16:creationId xmlns:a16="http://schemas.microsoft.com/office/drawing/2014/main" id="{D03966DC-4FAC-779D-88D2-1D072B6154B6}"/>
              </a:ext>
            </a:extLst>
          </p:cNvPr>
          <p:cNvSpPr>
            <a:spLocks noGrp="1"/>
          </p:cNvSpPr>
          <p:nvPr>
            <p:ph idx="1"/>
          </p:nvPr>
        </p:nvSpPr>
        <p:spPr>
          <a:xfrm>
            <a:off x="838200" y="1825625"/>
            <a:ext cx="7635705" cy="4351338"/>
          </a:xfrm>
        </p:spPr>
        <p:txBody>
          <a:bodyPr>
            <a:normAutofit lnSpcReduction="10000"/>
          </a:bodyPr>
          <a:lstStyle/>
          <a:p>
            <a:r>
              <a:rPr lang="tr-TR" dirty="0"/>
              <a:t>Soluk benizli, kıpkızıl gözlerle, kollarını kaldırmış görünüme sahiplerdir.</a:t>
            </a:r>
          </a:p>
          <a:p>
            <a:r>
              <a:rPr lang="tr-TR" dirty="0"/>
              <a:t>Tüm zombiler bir algı mesafesine sahiptir ve oyuncu içine girince, önce zombinin kafasında bir ünlem işareti olur, ardından zombi oyuncuya doğru hamlesini yapar.</a:t>
            </a:r>
          </a:p>
          <a:p>
            <a:endParaRPr lang="tr-TR" dirty="0"/>
          </a:p>
          <a:p>
            <a:r>
              <a:rPr lang="tr-TR" dirty="0"/>
              <a:t>(Diğer slaytlarda 1 mermi 20 hasar verir, 1 sopa 50 hasar verir diye hesaplanmıştır. Mermi hasarı pompalı, taramalı, nişancı silahlarına göre değişkenlik gösterebilir.)</a:t>
            </a:r>
          </a:p>
        </p:txBody>
      </p:sp>
      <mc:AlternateContent xmlns:mc="http://schemas.openxmlformats.org/markup-compatibility/2006">
        <mc:Choice xmlns:p14="http://schemas.microsoft.com/office/powerpoint/2010/main" Requires="p14">
          <p:contentPart p14:bwMode="auto" r:id="rId2">
            <p14:nvContentPartPr>
              <p14:cNvPr id="7" name="Mürekkep 6">
                <a:extLst>
                  <a:ext uri="{FF2B5EF4-FFF2-40B4-BE49-F238E27FC236}">
                    <a16:creationId xmlns:a16="http://schemas.microsoft.com/office/drawing/2014/main" id="{9F46AE6F-8C27-5EF9-FA47-137985AB3E0B}"/>
                  </a:ext>
                </a:extLst>
              </p14:cNvPr>
              <p14:cNvContentPartPr/>
              <p14:nvPr/>
            </p14:nvContentPartPr>
            <p14:xfrm>
              <a:off x="9708711" y="2463598"/>
              <a:ext cx="1614600" cy="2143080"/>
            </p14:xfrm>
          </p:contentPart>
        </mc:Choice>
        <mc:Fallback>
          <p:pic>
            <p:nvPicPr>
              <p:cNvPr id="7" name="Mürekkep 6">
                <a:extLst>
                  <a:ext uri="{FF2B5EF4-FFF2-40B4-BE49-F238E27FC236}">
                    <a16:creationId xmlns:a16="http://schemas.microsoft.com/office/drawing/2014/main" id="{9F46AE6F-8C27-5EF9-FA47-137985AB3E0B}"/>
                  </a:ext>
                </a:extLst>
              </p:cNvPr>
              <p:cNvPicPr/>
              <p:nvPr/>
            </p:nvPicPr>
            <p:blipFill>
              <a:blip r:embed="rId3"/>
              <a:stretch>
                <a:fillRect/>
              </a:stretch>
            </p:blipFill>
            <p:spPr>
              <a:xfrm>
                <a:off x="9702591" y="2457478"/>
                <a:ext cx="1626840" cy="2155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Mürekkep 7">
                <a:extLst>
                  <a:ext uri="{FF2B5EF4-FFF2-40B4-BE49-F238E27FC236}">
                    <a16:creationId xmlns:a16="http://schemas.microsoft.com/office/drawing/2014/main" id="{57680A2E-C24F-8177-F6C8-763A37362BAB}"/>
                  </a:ext>
                </a:extLst>
              </p14:cNvPr>
              <p14:cNvContentPartPr/>
              <p14:nvPr/>
            </p14:nvContentPartPr>
            <p14:xfrm>
              <a:off x="10190751" y="4503718"/>
              <a:ext cx="929160" cy="1690920"/>
            </p14:xfrm>
          </p:contentPart>
        </mc:Choice>
        <mc:Fallback>
          <p:pic>
            <p:nvPicPr>
              <p:cNvPr id="8" name="Mürekkep 7">
                <a:extLst>
                  <a:ext uri="{FF2B5EF4-FFF2-40B4-BE49-F238E27FC236}">
                    <a16:creationId xmlns:a16="http://schemas.microsoft.com/office/drawing/2014/main" id="{57680A2E-C24F-8177-F6C8-763A37362BAB}"/>
                  </a:ext>
                </a:extLst>
              </p:cNvPr>
              <p:cNvPicPr/>
              <p:nvPr/>
            </p:nvPicPr>
            <p:blipFill>
              <a:blip r:embed="rId5"/>
              <a:stretch>
                <a:fillRect/>
              </a:stretch>
            </p:blipFill>
            <p:spPr>
              <a:xfrm>
                <a:off x="10184631" y="4497598"/>
                <a:ext cx="941400" cy="1703160"/>
              </a:xfrm>
              <a:prstGeom prst="rect">
                <a:avLst/>
              </a:prstGeom>
            </p:spPr>
          </p:pic>
        </mc:Fallback>
      </mc:AlternateContent>
      <p:grpSp>
        <p:nvGrpSpPr>
          <p:cNvPr id="17" name="Grup 16">
            <a:extLst>
              <a:ext uri="{FF2B5EF4-FFF2-40B4-BE49-F238E27FC236}">
                <a16:creationId xmlns:a16="http://schemas.microsoft.com/office/drawing/2014/main" id="{7A5F300A-B0C7-9CA1-51F2-907B5335AA8E}"/>
              </a:ext>
            </a:extLst>
          </p:cNvPr>
          <p:cNvGrpSpPr/>
          <p:nvPr/>
        </p:nvGrpSpPr>
        <p:grpSpPr>
          <a:xfrm>
            <a:off x="10057911" y="1304758"/>
            <a:ext cx="803880" cy="1198080"/>
            <a:chOff x="10057911" y="1304758"/>
            <a:chExt cx="803880" cy="1198080"/>
          </a:xfrm>
        </p:grpSpPr>
        <mc:AlternateContent xmlns:mc="http://schemas.openxmlformats.org/markup-compatibility/2006">
          <mc:Choice xmlns:p14="http://schemas.microsoft.com/office/powerpoint/2010/main" Requires="p14">
            <p:contentPart p14:bwMode="auto" r:id="rId6">
              <p14:nvContentPartPr>
                <p14:cNvPr id="4" name="Mürekkep 3">
                  <a:extLst>
                    <a:ext uri="{FF2B5EF4-FFF2-40B4-BE49-F238E27FC236}">
                      <a16:creationId xmlns:a16="http://schemas.microsoft.com/office/drawing/2014/main" id="{EA296FD4-33A0-51A9-C92F-DB4873CFD685}"/>
                    </a:ext>
                  </a:extLst>
                </p14:cNvPr>
                <p14:cNvContentPartPr/>
                <p14:nvPr/>
              </p14:nvContentPartPr>
              <p14:xfrm>
                <a:off x="10057911" y="1304758"/>
                <a:ext cx="803880" cy="805320"/>
              </p14:xfrm>
            </p:contentPart>
          </mc:Choice>
          <mc:Fallback>
            <p:pic>
              <p:nvPicPr>
                <p:cNvPr id="4" name="Mürekkep 3">
                  <a:extLst>
                    <a:ext uri="{FF2B5EF4-FFF2-40B4-BE49-F238E27FC236}">
                      <a16:creationId xmlns:a16="http://schemas.microsoft.com/office/drawing/2014/main" id="{EA296FD4-33A0-51A9-C92F-DB4873CFD685}"/>
                    </a:ext>
                  </a:extLst>
                </p:cNvPr>
                <p:cNvPicPr/>
                <p:nvPr/>
              </p:nvPicPr>
              <p:blipFill>
                <a:blip r:embed="rId7"/>
                <a:stretch>
                  <a:fillRect/>
                </a:stretch>
              </p:blipFill>
              <p:spPr>
                <a:xfrm>
                  <a:off x="10051791" y="1298638"/>
                  <a:ext cx="816120" cy="817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Mürekkep 4">
                  <a:extLst>
                    <a:ext uri="{FF2B5EF4-FFF2-40B4-BE49-F238E27FC236}">
                      <a16:creationId xmlns:a16="http://schemas.microsoft.com/office/drawing/2014/main" id="{FF0761F4-4E27-9DA1-BA00-9F6F01785489}"/>
                    </a:ext>
                  </a:extLst>
                </p14:cNvPr>
                <p14:cNvContentPartPr/>
                <p14:nvPr/>
              </p14:nvContentPartPr>
              <p14:xfrm>
                <a:off x="10420431" y="2107918"/>
                <a:ext cx="21960" cy="394920"/>
              </p14:xfrm>
            </p:contentPart>
          </mc:Choice>
          <mc:Fallback>
            <p:pic>
              <p:nvPicPr>
                <p:cNvPr id="5" name="Mürekkep 4">
                  <a:extLst>
                    <a:ext uri="{FF2B5EF4-FFF2-40B4-BE49-F238E27FC236}">
                      <a16:creationId xmlns:a16="http://schemas.microsoft.com/office/drawing/2014/main" id="{FF0761F4-4E27-9DA1-BA00-9F6F01785489}"/>
                    </a:ext>
                  </a:extLst>
                </p:cNvPr>
                <p:cNvPicPr/>
                <p:nvPr/>
              </p:nvPicPr>
              <p:blipFill>
                <a:blip r:embed="rId9"/>
                <a:stretch>
                  <a:fillRect/>
                </a:stretch>
              </p:blipFill>
              <p:spPr>
                <a:xfrm>
                  <a:off x="10414311" y="2101798"/>
                  <a:ext cx="3420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Mürekkep 5">
                  <a:extLst>
                    <a:ext uri="{FF2B5EF4-FFF2-40B4-BE49-F238E27FC236}">
                      <a16:creationId xmlns:a16="http://schemas.microsoft.com/office/drawing/2014/main" id="{D11DEA2B-C6DD-AA22-E6DD-54F7EDD000DB}"/>
                    </a:ext>
                  </a:extLst>
                </p14:cNvPr>
                <p14:cNvContentPartPr/>
                <p14:nvPr/>
              </p14:nvContentPartPr>
              <p14:xfrm>
                <a:off x="10588911" y="2100718"/>
                <a:ext cx="21960" cy="401760"/>
              </p14:xfrm>
            </p:contentPart>
          </mc:Choice>
          <mc:Fallback>
            <p:pic>
              <p:nvPicPr>
                <p:cNvPr id="6" name="Mürekkep 5">
                  <a:extLst>
                    <a:ext uri="{FF2B5EF4-FFF2-40B4-BE49-F238E27FC236}">
                      <a16:creationId xmlns:a16="http://schemas.microsoft.com/office/drawing/2014/main" id="{D11DEA2B-C6DD-AA22-E6DD-54F7EDD000DB}"/>
                    </a:ext>
                  </a:extLst>
                </p:cNvPr>
                <p:cNvPicPr/>
                <p:nvPr/>
              </p:nvPicPr>
              <p:blipFill>
                <a:blip r:embed="rId11"/>
                <a:stretch>
                  <a:fillRect/>
                </a:stretch>
              </p:blipFill>
              <p:spPr>
                <a:xfrm>
                  <a:off x="10582791" y="2094598"/>
                  <a:ext cx="342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5CEECA16-C3E7-2DF6-D5F6-0DD101477DBA}"/>
                    </a:ext>
                  </a:extLst>
                </p14:cNvPr>
                <p14:cNvContentPartPr/>
                <p14:nvPr/>
              </p14:nvContentPartPr>
              <p14:xfrm>
                <a:off x="10302351" y="1793638"/>
                <a:ext cx="127440" cy="12600"/>
              </p14:xfrm>
            </p:contentPart>
          </mc:Choice>
          <mc:Fallback>
            <p:pic>
              <p:nvPicPr>
                <p:cNvPr id="10" name="Mürekkep 9">
                  <a:extLst>
                    <a:ext uri="{FF2B5EF4-FFF2-40B4-BE49-F238E27FC236}">
                      <a16:creationId xmlns:a16="http://schemas.microsoft.com/office/drawing/2014/main" id="{5CEECA16-C3E7-2DF6-D5F6-0DD101477DBA}"/>
                    </a:ext>
                  </a:extLst>
                </p:cNvPr>
                <p:cNvPicPr/>
                <p:nvPr/>
              </p:nvPicPr>
              <p:blipFill>
                <a:blip r:embed="rId13"/>
                <a:stretch>
                  <a:fillRect/>
                </a:stretch>
              </p:blipFill>
              <p:spPr>
                <a:xfrm>
                  <a:off x="10296231" y="1787518"/>
                  <a:ext cx="1396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A0C87F26-4DD9-D985-270A-3B85F881786C}"/>
                    </a:ext>
                  </a:extLst>
                </p14:cNvPr>
                <p14:cNvContentPartPr/>
                <p14:nvPr/>
              </p14:nvContentPartPr>
              <p14:xfrm>
                <a:off x="10532751" y="1796878"/>
                <a:ext cx="87480" cy="11160"/>
              </p14:xfrm>
            </p:contentPart>
          </mc:Choice>
          <mc:Fallback>
            <p:pic>
              <p:nvPicPr>
                <p:cNvPr id="11" name="Mürekkep 10">
                  <a:extLst>
                    <a:ext uri="{FF2B5EF4-FFF2-40B4-BE49-F238E27FC236}">
                      <a16:creationId xmlns:a16="http://schemas.microsoft.com/office/drawing/2014/main" id="{A0C87F26-4DD9-D985-270A-3B85F881786C}"/>
                    </a:ext>
                  </a:extLst>
                </p:cNvPr>
                <p:cNvPicPr/>
                <p:nvPr/>
              </p:nvPicPr>
              <p:blipFill>
                <a:blip r:embed="rId15"/>
                <a:stretch>
                  <a:fillRect/>
                </a:stretch>
              </p:blipFill>
              <p:spPr>
                <a:xfrm>
                  <a:off x="10526631" y="1790758"/>
                  <a:ext cx="997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Mürekkep 12">
                  <a:extLst>
                    <a:ext uri="{FF2B5EF4-FFF2-40B4-BE49-F238E27FC236}">
                      <a16:creationId xmlns:a16="http://schemas.microsoft.com/office/drawing/2014/main" id="{BA937360-A398-9234-4681-56CF24FCDDFE}"/>
                    </a:ext>
                  </a:extLst>
                </p14:cNvPr>
                <p14:cNvContentPartPr/>
                <p14:nvPr/>
              </p14:nvContentPartPr>
              <p14:xfrm>
                <a:off x="10442031" y="2016838"/>
                <a:ext cx="122760" cy="360"/>
              </p14:xfrm>
            </p:contentPart>
          </mc:Choice>
          <mc:Fallback>
            <p:pic>
              <p:nvPicPr>
                <p:cNvPr id="13" name="Mürekkep 12">
                  <a:extLst>
                    <a:ext uri="{FF2B5EF4-FFF2-40B4-BE49-F238E27FC236}">
                      <a16:creationId xmlns:a16="http://schemas.microsoft.com/office/drawing/2014/main" id="{BA937360-A398-9234-4681-56CF24FCDDFE}"/>
                    </a:ext>
                  </a:extLst>
                </p:cNvPr>
                <p:cNvPicPr/>
                <p:nvPr/>
              </p:nvPicPr>
              <p:blipFill>
                <a:blip r:embed="rId17"/>
                <a:stretch>
                  <a:fillRect/>
                </a:stretch>
              </p:blipFill>
              <p:spPr>
                <a:xfrm>
                  <a:off x="10435911" y="2010718"/>
                  <a:ext cx="1350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CF22A5E3-2EE7-AB72-5C7E-FD35BCD800EE}"/>
                    </a:ext>
                  </a:extLst>
                </p14:cNvPr>
                <p14:cNvContentPartPr/>
                <p14:nvPr/>
              </p14:nvContentPartPr>
              <p14:xfrm>
                <a:off x="10197231" y="1413838"/>
                <a:ext cx="617400" cy="255240"/>
              </p14:xfrm>
            </p:contentPart>
          </mc:Choice>
          <mc:Fallback>
            <p:pic>
              <p:nvPicPr>
                <p:cNvPr id="15" name="Mürekkep 14">
                  <a:extLst>
                    <a:ext uri="{FF2B5EF4-FFF2-40B4-BE49-F238E27FC236}">
                      <a16:creationId xmlns:a16="http://schemas.microsoft.com/office/drawing/2014/main" id="{CF22A5E3-2EE7-AB72-5C7E-FD35BCD800EE}"/>
                    </a:ext>
                  </a:extLst>
                </p:cNvPr>
                <p:cNvPicPr/>
                <p:nvPr/>
              </p:nvPicPr>
              <p:blipFill>
                <a:blip r:embed="rId19"/>
                <a:stretch>
                  <a:fillRect/>
                </a:stretch>
              </p:blipFill>
              <p:spPr>
                <a:xfrm>
                  <a:off x="10191111" y="1407718"/>
                  <a:ext cx="6296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Mürekkep 15">
                  <a:extLst>
                    <a:ext uri="{FF2B5EF4-FFF2-40B4-BE49-F238E27FC236}">
                      <a16:creationId xmlns:a16="http://schemas.microsoft.com/office/drawing/2014/main" id="{56A30F53-A177-054B-44FE-B798341F1E28}"/>
                    </a:ext>
                  </a:extLst>
                </p14:cNvPr>
                <p14:cNvContentPartPr/>
                <p14:nvPr/>
              </p14:nvContentPartPr>
              <p14:xfrm>
                <a:off x="10149711" y="1542358"/>
                <a:ext cx="41760" cy="184680"/>
              </p14:xfrm>
            </p:contentPart>
          </mc:Choice>
          <mc:Fallback>
            <p:pic>
              <p:nvPicPr>
                <p:cNvPr id="16" name="Mürekkep 15">
                  <a:extLst>
                    <a:ext uri="{FF2B5EF4-FFF2-40B4-BE49-F238E27FC236}">
                      <a16:creationId xmlns:a16="http://schemas.microsoft.com/office/drawing/2014/main" id="{56A30F53-A177-054B-44FE-B798341F1E28}"/>
                    </a:ext>
                  </a:extLst>
                </p:cNvPr>
                <p:cNvPicPr/>
                <p:nvPr/>
              </p:nvPicPr>
              <p:blipFill>
                <a:blip r:embed="rId21"/>
                <a:stretch>
                  <a:fillRect/>
                </a:stretch>
              </p:blipFill>
              <p:spPr>
                <a:xfrm>
                  <a:off x="10143591" y="1536238"/>
                  <a:ext cx="54000" cy="196920"/>
                </a:xfrm>
                <a:prstGeom prst="rect">
                  <a:avLst/>
                </a:prstGeom>
              </p:spPr>
            </p:pic>
          </mc:Fallback>
        </mc:AlternateContent>
      </p:grpSp>
    </p:spTree>
    <p:extLst>
      <p:ext uri="{BB962C8B-B14F-4D97-AF65-F5344CB8AC3E}">
        <p14:creationId xmlns:p14="http://schemas.microsoft.com/office/powerpoint/2010/main" val="147457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552C6-636B-713C-81A4-053185B8D976}"/>
              </a:ext>
            </a:extLst>
          </p:cNvPr>
          <p:cNvSpPr>
            <a:spLocks noGrp="1"/>
          </p:cNvSpPr>
          <p:nvPr>
            <p:ph type="title"/>
          </p:nvPr>
        </p:nvSpPr>
        <p:spPr/>
        <p:txBody>
          <a:bodyPr/>
          <a:lstStyle/>
          <a:p>
            <a:r>
              <a:rPr lang="tr-TR" dirty="0">
                <a:solidFill>
                  <a:srgbClr val="00B050"/>
                </a:solidFill>
              </a:rPr>
              <a:t>Zombi Türleri 1: Sıradan Zombi</a:t>
            </a:r>
          </a:p>
        </p:txBody>
      </p:sp>
      <p:sp>
        <p:nvSpPr>
          <p:cNvPr id="3" name="İçerik Yer Tutucusu 2">
            <a:extLst>
              <a:ext uri="{FF2B5EF4-FFF2-40B4-BE49-F238E27FC236}">
                <a16:creationId xmlns:a16="http://schemas.microsoft.com/office/drawing/2014/main" id="{0EFA27BA-93A9-AFFC-DCA8-3CD05613BFFB}"/>
              </a:ext>
            </a:extLst>
          </p:cNvPr>
          <p:cNvSpPr>
            <a:spLocks noGrp="1"/>
          </p:cNvSpPr>
          <p:nvPr>
            <p:ph idx="1"/>
          </p:nvPr>
        </p:nvSpPr>
        <p:spPr>
          <a:xfrm>
            <a:off x="838200" y="1825625"/>
            <a:ext cx="6819027" cy="4351338"/>
          </a:xfrm>
        </p:spPr>
        <p:txBody>
          <a:bodyPr/>
          <a:lstStyle/>
          <a:p>
            <a:r>
              <a:rPr lang="tr-TR" dirty="0"/>
              <a:t>Hiçbir ekstra özelliği yoktur.</a:t>
            </a:r>
          </a:p>
          <a:p>
            <a:r>
              <a:rPr lang="tr-TR" dirty="0"/>
              <a:t>Görüntüsü normal zombidir.</a:t>
            </a:r>
          </a:p>
          <a:p>
            <a:endParaRPr lang="tr-TR" dirty="0"/>
          </a:p>
          <a:p>
            <a:r>
              <a:rPr lang="tr-TR" dirty="0"/>
              <a:t>8 veya 5 sarsgı’da oyuncuyu bırakır</a:t>
            </a:r>
          </a:p>
          <a:p>
            <a:r>
              <a:rPr lang="tr-TR" dirty="0"/>
              <a:t>25 canı vardır (2 mermi, 1 sopa)</a:t>
            </a:r>
          </a:p>
        </p:txBody>
      </p:sp>
      <p:grpSp>
        <p:nvGrpSpPr>
          <p:cNvPr id="14" name="Grup 13">
            <a:extLst>
              <a:ext uri="{FF2B5EF4-FFF2-40B4-BE49-F238E27FC236}">
                <a16:creationId xmlns:a16="http://schemas.microsoft.com/office/drawing/2014/main" id="{968BC513-47FE-DF26-7CB0-FC5680DD7210}"/>
              </a:ext>
            </a:extLst>
          </p:cNvPr>
          <p:cNvGrpSpPr/>
          <p:nvPr/>
        </p:nvGrpSpPr>
        <p:grpSpPr>
          <a:xfrm>
            <a:off x="9202191" y="699958"/>
            <a:ext cx="2336040" cy="3258720"/>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7A5966B5-D5DA-BB35-B99E-D0145D45C5B7}"/>
                    </a:ext>
                  </a:extLst>
                </p14:cNvPr>
                <p14:cNvContentPartPr/>
                <p14:nvPr/>
              </p14:nvContentPartPr>
              <p14:xfrm>
                <a:off x="9964311" y="699958"/>
                <a:ext cx="924480" cy="725040"/>
              </p14:xfrm>
            </p:contentPart>
          </mc:Choice>
          <mc:Fallback>
            <p:pic>
              <p:nvPicPr>
                <p:cNvPr id="4" name="Mürekkep 3">
                  <a:extLst>
                    <a:ext uri="{FF2B5EF4-FFF2-40B4-BE49-F238E27FC236}">
                      <a16:creationId xmlns:a16="http://schemas.microsoft.com/office/drawing/2014/main" id="{7A5966B5-D5DA-BB35-B99E-D0145D45C5B7}"/>
                    </a:ext>
                  </a:extLst>
                </p:cNvPr>
                <p:cNvPicPr/>
                <p:nvPr/>
              </p:nvPicPr>
              <p:blipFill>
                <a:blip r:embed="rId3"/>
                <a:stretch>
                  <a:fillRect/>
                </a:stretch>
              </p:blipFill>
              <p:spPr>
                <a:xfrm>
                  <a:off x="9958191" y="693838"/>
                  <a:ext cx="9367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A55BF147-14B7-CF0E-44F1-DA1CBFD30254}"/>
                    </a:ext>
                  </a:extLst>
                </p14:cNvPr>
                <p14:cNvContentPartPr/>
                <p14:nvPr/>
              </p14:nvContentPartPr>
              <p14:xfrm>
                <a:off x="9202191" y="1354078"/>
                <a:ext cx="1368360" cy="342720"/>
              </p14:xfrm>
            </p:contentPart>
          </mc:Choice>
          <mc:Fallback>
            <p:pic>
              <p:nvPicPr>
                <p:cNvPr id="5" name="Mürekkep 4">
                  <a:extLst>
                    <a:ext uri="{FF2B5EF4-FFF2-40B4-BE49-F238E27FC236}">
                      <a16:creationId xmlns:a16="http://schemas.microsoft.com/office/drawing/2014/main" id="{A55BF147-14B7-CF0E-44F1-DA1CBFD30254}"/>
                    </a:ext>
                  </a:extLst>
                </p:cNvPr>
                <p:cNvPicPr/>
                <p:nvPr/>
              </p:nvPicPr>
              <p:blipFill>
                <a:blip r:embed="rId5"/>
                <a:stretch>
                  <a:fillRect/>
                </a:stretch>
              </p:blipFill>
              <p:spPr>
                <a:xfrm>
                  <a:off x="9196071" y="1347958"/>
                  <a:ext cx="1380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2C892601-CD8D-D12F-66B7-70E44CBF6A34}"/>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2C892601-CD8D-D12F-66B7-70E44CBF6A34}"/>
                    </a:ext>
                  </a:extLst>
                </p:cNvPr>
                <p:cNvPicPr/>
                <p:nvPr/>
              </p:nvPicPr>
              <p:blipFill>
                <a:blip r:embed="rId7"/>
                <a:stretch>
                  <a:fillRect/>
                </a:stretch>
              </p:blipFill>
              <p:spPr>
                <a:xfrm>
                  <a:off x="9261591" y="1675918"/>
                  <a:ext cx="1008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Mürekkep 8">
                  <a:extLst>
                    <a:ext uri="{FF2B5EF4-FFF2-40B4-BE49-F238E27FC236}">
                      <a16:creationId xmlns:a16="http://schemas.microsoft.com/office/drawing/2014/main" id="{02EF0E3E-2DB4-0D8D-5E4F-6CB9F7561AC8}"/>
                    </a:ext>
                  </a:extLst>
                </p14:cNvPr>
                <p14:cNvContentPartPr/>
                <p14:nvPr/>
              </p14:nvContentPartPr>
              <p14:xfrm>
                <a:off x="10224951" y="1437598"/>
                <a:ext cx="706320" cy="1390680"/>
              </p14:xfrm>
            </p:contentPart>
          </mc:Choice>
          <mc:Fallback>
            <p:pic>
              <p:nvPicPr>
                <p:cNvPr id="9" name="Mürekkep 8">
                  <a:extLst>
                    <a:ext uri="{FF2B5EF4-FFF2-40B4-BE49-F238E27FC236}">
                      <a16:creationId xmlns:a16="http://schemas.microsoft.com/office/drawing/2014/main" id="{02EF0E3E-2DB4-0D8D-5E4F-6CB9F7561AC8}"/>
                    </a:ext>
                  </a:extLst>
                </p:cNvPr>
                <p:cNvPicPr/>
                <p:nvPr/>
              </p:nvPicPr>
              <p:blipFill>
                <a:blip r:embed="rId9"/>
                <a:stretch>
                  <a:fillRect/>
                </a:stretch>
              </p:blipFill>
              <p:spPr>
                <a:xfrm>
                  <a:off x="10218831" y="1431478"/>
                  <a:ext cx="718560" cy="140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Mürekkep 10">
                  <a:extLst>
                    <a:ext uri="{FF2B5EF4-FFF2-40B4-BE49-F238E27FC236}">
                      <a16:creationId xmlns:a16="http://schemas.microsoft.com/office/drawing/2014/main" id="{46B11580-68FE-35D4-5FBD-26AA1185E9CD}"/>
                    </a:ext>
                  </a:extLst>
                </p14:cNvPr>
                <p14:cNvContentPartPr/>
                <p14:nvPr/>
              </p14:nvContentPartPr>
              <p14:xfrm>
                <a:off x="9311991" y="2774278"/>
                <a:ext cx="2226240" cy="1184400"/>
              </p14:xfrm>
            </p:contentPart>
          </mc:Choice>
          <mc:Fallback>
            <p:pic>
              <p:nvPicPr>
                <p:cNvPr id="11" name="Mürekkep 10">
                  <a:extLst>
                    <a:ext uri="{FF2B5EF4-FFF2-40B4-BE49-F238E27FC236}">
                      <a16:creationId xmlns:a16="http://schemas.microsoft.com/office/drawing/2014/main" id="{46B11580-68FE-35D4-5FBD-26AA1185E9CD}"/>
                    </a:ext>
                  </a:extLst>
                </p:cNvPr>
                <p:cNvPicPr/>
                <p:nvPr/>
              </p:nvPicPr>
              <p:blipFill>
                <a:blip r:embed="rId11"/>
                <a:stretch>
                  <a:fillRect/>
                </a:stretch>
              </p:blipFill>
              <p:spPr>
                <a:xfrm>
                  <a:off x="9305871" y="2768158"/>
                  <a:ext cx="223848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Mürekkep 11">
                  <a:extLst>
                    <a:ext uri="{FF2B5EF4-FFF2-40B4-BE49-F238E27FC236}">
                      <a16:creationId xmlns:a16="http://schemas.microsoft.com/office/drawing/2014/main" id="{E97E2AC2-5056-2AC8-DD7C-B5C0952DDC99}"/>
                    </a:ext>
                  </a:extLst>
                </p14:cNvPr>
                <p14:cNvContentPartPr/>
                <p14:nvPr/>
              </p14:nvContentPartPr>
              <p14:xfrm>
                <a:off x="10144311" y="861238"/>
                <a:ext cx="72720" cy="137160"/>
              </p14:xfrm>
            </p:contentPart>
          </mc:Choice>
          <mc:Fallback>
            <p:pic>
              <p:nvPicPr>
                <p:cNvPr id="12" name="Mürekkep 11">
                  <a:extLst>
                    <a:ext uri="{FF2B5EF4-FFF2-40B4-BE49-F238E27FC236}">
                      <a16:creationId xmlns:a16="http://schemas.microsoft.com/office/drawing/2014/main" id="{E97E2AC2-5056-2AC8-DD7C-B5C0952DDC99}"/>
                    </a:ext>
                  </a:extLst>
                </p:cNvPr>
                <p:cNvPicPr/>
                <p:nvPr/>
              </p:nvPicPr>
              <p:blipFill>
                <a:blip r:embed="rId13"/>
                <a:stretch>
                  <a:fillRect/>
                </a:stretch>
              </p:blipFill>
              <p:spPr>
                <a:xfrm>
                  <a:off x="10138191" y="855118"/>
                  <a:ext cx="84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Mürekkep 12">
                  <a:extLst>
                    <a:ext uri="{FF2B5EF4-FFF2-40B4-BE49-F238E27FC236}">
                      <a16:creationId xmlns:a16="http://schemas.microsoft.com/office/drawing/2014/main" id="{F456DCF8-8F27-9E2F-30C8-4D9DF0B1A75E}"/>
                    </a:ext>
                  </a:extLst>
                </p14:cNvPr>
                <p14:cNvContentPartPr/>
                <p14:nvPr/>
              </p14:nvContentPartPr>
              <p14:xfrm>
                <a:off x="10183551" y="1214038"/>
                <a:ext cx="165600" cy="30600"/>
              </p14:xfrm>
            </p:contentPart>
          </mc:Choice>
          <mc:Fallback>
            <p:pic>
              <p:nvPicPr>
                <p:cNvPr id="13" name="Mürekkep 12">
                  <a:extLst>
                    <a:ext uri="{FF2B5EF4-FFF2-40B4-BE49-F238E27FC236}">
                      <a16:creationId xmlns:a16="http://schemas.microsoft.com/office/drawing/2014/main" id="{F456DCF8-8F27-9E2F-30C8-4D9DF0B1A75E}"/>
                    </a:ext>
                  </a:extLst>
                </p:cNvPr>
                <p:cNvPicPr/>
                <p:nvPr/>
              </p:nvPicPr>
              <p:blipFill>
                <a:blip r:embed="rId15"/>
                <a:stretch>
                  <a:fillRect/>
                </a:stretch>
              </p:blipFill>
              <p:spPr>
                <a:xfrm>
                  <a:off x="10177431" y="1207918"/>
                  <a:ext cx="177840" cy="42840"/>
                </a:xfrm>
                <a:prstGeom prst="rect">
                  <a:avLst/>
                </a:prstGeom>
              </p:spPr>
            </p:pic>
          </mc:Fallback>
        </mc:AlternateContent>
      </p:grpSp>
    </p:spTree>
    <p:extLst>
      <p:ext uri="{BB962C8B-B14F-4D97-AF65-F5344CB8AC3E}">
        <p14:creationId xmlns:p14="http://schemas.microsoft.com/office/powerpoint/2010/main" val="265843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DB4667-0A7D-FA53-9884-DBEC5B71AF4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8496B9E-22C6-363B-90F4-C10EF060AE19}"/>
              </a:ext>
            </a:extLst>
          </p:cNvPr>
          <p:cNvSpPr>
            <a:spLocks noGrp="1"/>
          </p:cNvSpPr>
          <p:nvPr>
            <p:ph type="title"/>
          </p:nvPr>
        </p:nvSpPr>
        <p:spPr/>
        <p:txBody>
          <a:bodyPr/>
          <a:lstStyle/>
          <a:p>
            <a:r>
              <a:rPr lang="tr-TR" dirty="0">
                <a:solidFill>
                  <a:srgbClr val="00B050"/>
                </a:solidFill>
              </a:rPr>
              <a:t>Zombi Türleri 2: Koşturan Zombi</a:t>
            </a:r>
          </a:p>
        </p:txBody>
      </p:sp>
      <p:sp>
        <p:nvSpPr>
          <p:cNvPr id="3" name="İçerik Yer Tutucusu 2">
            <a:extLst>
              <a:ext uri="{FF2B5EF4-FFF2-40B4-BE49-F238E27FC236}">
                <a16:creationId xmlns:a16="http://schemas.microsoft.com/office/drawing/2014/main" id="{C701A766-77C9-B233-D0EC-1A1AE45BC813}"/>
              </a:ext>
            </a:extLst>
          </p:cNvPr>
          <p:cNvSpPr>
            <a:spLocks noGrp="1"/>
          </p:cNvSpPr>
          <p:nvPr>
            <p:ph idx="1"/>
          </p:nvPr>
        </p:nvSpPr>
        <p:spPr>
          <a:xfrm>
            <a:off x="838200" y="1825625"/>
            <a:ext cx="7279718" cy="4351338"/>
          </a:xfrm>
        </p:spPr>
        <p:txBody>
          <a:bodyPr/>
          <a:lstStyle/>
          <a:p>
            <a:r>
              <a:rPr lang="tr-TR" dirty="0"/>
              <a:t>Hızlı hareket eder.</a:t>
            </a:r>
          </a:p>
          <a:p>
            <a:r>
              <a:rPr lang="tr-TR" dirty="0"/>
              <a:t>Afalladıktan sonra kendine gelmesi daha uzun sürer.</a:t>
            </a:r>
          </a:p>
          <a:p>
            <a:r>
              <a:rPr lang="tr-TR" dirty="0"/>
              <a:t>Normal görünür.</a:t>
            </a:r>
          </a:p>
          <a:p>
            <a:endParaRPr lang="tr-TR" dirty="0"/>
          </a:p>
          <a:p>
            <a:r>
              <a:rPr lang="tr-TR" dirty="0"/>
              <a:t>6 veya 4 sarsgı’da oyuncuyu bırakır</a:t>
            </a:r>
          </a:p>
          <a:p>
            <a:r>
              <a:rPr lang="tr-TR" dirty="0"/>
              <a:t>25 canı vardır (2 mermi, 1 sopa)</a:t>
            </a:r>
          </a:p>
        </p:txBody>
      </p:sp>
      <p:grpSp>
        <p:nvGrpSpPr>
          <p:cNvPr id="4" name="Grup 3">
            <a:extLst>
              <a:ext uri="{FF2B5EF4-FFF2-40B4-BE49-F238E27FC236}">
                <a16:creationId xmlns:a16="http://schemas.microsoft.com/office/drawing/2014/main" id="{C5899605-27CF-AE58-B2D6-1DE279B47E14}"/>
              </a:ext>
            </a:extLst>
          </p:cNvPr>
          <p:cNvGrpSpPr/>
          <p:nvPr/>
        </p:nvGrpSpPr>
        <p:grpSpPr>
          <a:xfrm>
            <a:off x="9202191" y="699958"/>
            <a:ext cx="2336040" cy="3258720"/>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78AA8BAA-AD7C-849A-3F88-DC8F606E4A33}"/>
                    </a:ext>
                  </a:extLst>
                </p14:cNvPr>
                <p14:cNvContentPartPr/>
                <p14:nvPr/>
              </p14:nvContentPartPr>
              <p14:xfrm>
                <a:off x="9964311" y="699958"/>
                <a:ext cx="924480" cy="725040"/>
              </p14:xfrm>
            </p:contentPart>
          </mc:Choice>
          <mc:Fallback>
            <p:pic>
              <p:nvPicPr>
                <p:cNvPr id="5" name="Mürekkep 4">
                  <a:extLst>
                    <a:ext uri="{FF2B5EF4-FFF2-40B4-BE49-F238E27FC236}">
                      <a16:creationId xmlns:a16="http://schemas.microsoft.com/office/drawing/2014/main" id="{78AA8BAA-AD7C-849A-3F88-DC8F606E4A33}"/>
                    </a:ext>
                  </a:extLst>
                </p:cNvPr>
                <p:cNvPicPr/>
                <p:nvPr/>
              </p:nvPicPr>
              <p:blipFill>
                <a:blip r:embed="rId3"/>
                <a:stretch>
                  <a:fillRect/>
                </a:stretch>
              </p:blipFill>
              <p:spPr>
                <a:xfrm>
                  <a:off x="9958191" y="693838"/>
                  <a:ext cx="9367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D6E1DB74-502F-6112-E9F6-3583B5E4109A}"/>
                    </a:ext>
                  </a:extLst>
                </p14:cNvPr>
                <p14:cNvContentPartPr/>
                <p14:nvPr/>
              </p14:nvContentPartPr>
              <p14:xfrm>
                <a:off x="9202191" y="1354078"/>
                <a:ext cx="1368360" cy="342720"/>
              </p14:xfrm>
            </p:contentPart>
          </mc:Choice>
          <mc:Fallback>
            <p:pic>
              <p:nvPicPr>
                <p:cNvPr id="6" name="Mürekkep 5">
                  <a:extLst>
                    <a:ext uri="{FF2B5EF4-FFF2-40B4-BE49-F238E27FC236}">
                      <a16:creationId xmlns:a16="http://schemas.microsoft.com/office/drawing/2014/main" id="{D6E1DB74-502F-6112-E9F6-3583B5E4109A}"/>
                    </a:ext>
                  </a:extLst>
                </p:cNvPr>
                <p:cNvPicPr/>
                <p:nvPr/>
              </p:nvPicPr>
              <p:blipFill>
                <a:blip r:embed="rId5"/>
                <a:stretch>
                  <a:fillRect/>
                </a:stretch>
              </p:blipFill>
              <p:spPr>
                <a:xfrm>
                  <a:off x="9196071" y="1347958"/>
                  <a:ext cx="1380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7183654F-AB5F-8C5B-24B5-3C25DF9BC2B1}"/>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7183654F-AB5F-8C5B-24B5-3C25DF9BC2B1}"/>
                    </a:ext>
                  </a:extLst>
                </p:cNvPr>
                <p:cNvPicPr/>
                <p:nvPr/>
              </p:nvPicPr>
              <p:blipFill>
                <a:blip r:embed="rId7"/>
                <a:stretch>
                  <a:fillRect/>
                </a:stretch>
              </p:blipFill>
              <p:spPr>
                <a:xfrm>
                  <a:off x="9261591" y="1675918"/>
                  <a:ext cx="1008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231F9E42-2F27-1243-F9E4-BB386742F565}"/>
                    </a:ext>
                  </a:extLst>
                </p14:cNvPr>
                <p14:cNvContentPartPr/>
                <p14:nvPr/>
              </p14:nvContentPartPr>
              <p14:xfrm>
                <a:off x="10224951" y="1437598"/>
                <a:ext cx="706320" cy="1390680"/>
              </p14:xfrm>
            </p:contentPart>
          </mc:Choice>
          <mc:Fallback>
            <p:pic>
              <p:nvPicPr>
                <p:cNvPr id="8" name="Mürekkep 7">
                  <a:extLst>
                    <a:ext uri="{FF2B5EF4-FFF2-40B4-BE49-F238E27FC236}">
                      <a16:creationId xmlns:a16="http://schemas.microsoft.com/office/drawing/2014/main" id="{231F9E42-2F27-1243-F9E4-BB386742F565}"/>
                    </a:ext>
                  </a:extLst>
                </p:cNvPr>
                <p:cNvPicPr/>
                <p:nvPr/>
              </p:nvPicPr>
              <p:blipFill>
                <a:blip r:embed="rId9"/>
                <a:stretch>
                  <a:fillRect/>
                </a:stretch>
              </p:blipFill>
              <p:spPr>
                <a:xfrm>
                  <a:off x="10218831" y="1431478"/>
                  <a:ext cx="718560" cy="140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F7643E74-9EFA-0436-2C5F-CBCBD334863E}"/>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F7643E74-9EFA-0436-2C5F-CBCBD334863E}"/>
                    </a:ext>
                  </a:extLst>
                </p:cNvPr>
                <p:cNvPicPr/>
                <p:nvPr/>
              </p:nvPicPr>
              <p:blipFill>
                <a:blip r:embed="rId11"/>
                <a:stretch>
                  <a:fillRect/>
                </a:stretch>
              </p:blipFill>
              <p:spPr>
                <a:xfrm>
                  <a:off x="9305871" y="2768158"/>
                  <a:ext cx="223848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4FCA2A63-786F-176D-5972-4CB3DD09A024}"/>
                    </a:ext>
                  </a:extLst>
                </p14:cNvPr>
                <p14:cNvContentPartPr/>
                <p14:nvPr/>
              </p14:nvContentPartPr>
              <p14:xfrm>
                <a:off x="10144311" y="861238"/>
                <a:ext cx="72720" cy="137160"/>
              </p14:xfrm>
            </p:contentPart>
          </mc:Choice>
          <mc:Fallback>
            <p:pic>
              <p:nvPicPr>
                <p:cNvPr id="10" name="Mürekkep 9">
                  <a:extLst>
                    <a:ext uri="{FF2B5EF4-FFF2-40B4-BE49-F238E27FC236}">
                      <a16:creationId xmlns:a16="http://schemas.microsoft.com/office/drawing/2014/main" id="{4FCA2A63-786F-176D-5972-4CB3DD09A024}"/>
                    </a:ext>
                  </a:extLst>
                </p:cNvPr>
                <p:cNvPicPr/>
                <p:nvPr/>
              </p:nvPicPr>
              <p:blipFill>
                <a:blip r:embed="rId13"/>
                <a:stretch>
                  <a:fillRect/>
                </a:stretch>
              </p:blipFill>
              <p:spPr>
                <a:xfrm>
                  <a:off x="10138191" y="855118"/>
                  <a:ext cx="84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A131EFC6-F663-1032-457A-821BCC518F82}"/>
                    </a:ext>
                  </a:extLst>
                </p14:cNvPr>
                <p14:cNvContentPartPr/>
                <p14:nvPr/>
              </p14:nvContentPartPr>
              <p14:xfrm>
                <a:off x="10183551" y="1214038"/>
                <a:ext cx="165600" cy="30600"/>
              </p14:xfrm>
            </p:contentPart>
          </mc:Choice>
          <mc:Fallback>
            <p:pic>
              <p:nvPicPr>
                <p:cNvPr id="11" name="Mürekkep 10">
                  <a:extLst>
                    <a:ext uri="{FF2B5EF4-FFF2-40B4-BE49-F238E27FC236}">
                      <a16:creationId xmlns:a16="http://schemas.microsoft.com/office/drawing/2014/main" id="{A131EFC6-F663-1032-457A-821BCC518F82}"/>
                    </a:ext>
                  </a:extLst>
                </p:cNvPr>
                <p:cNvPicPr/>
                <p:nvPr/>
              </p:nvPicPr>
              <p:blipFill>
                <a:blip r:embed="rId15"/>
                <a:stretch>
                  <a:fillRect/>
                </a:stretch>
              </p:blipFill>
              <p:spPr>
                <a:xfrm>
                  <a:off x="10177431" y="1207918"/>
                  <a:ext cx="177840" cy="42840"/>
                </a:xfrm>
                <a:prstGeom prst="rect">
                  <a:avLst/>
                </a:prstGeom>
              </p:spPr>
            </p:pic>
          </mc:Fallback>
        </mc:AlternateContent>
      </p:grpSp>
    </p:spTree>
    <p:extLst>
      <p:ext uri="{BB962C8B-B14F-4D97-AF65-F5344CB8AC3E}">
        <p14:creationId xmlns:p14="http://schemas.microsoft.com/office/powerpoint/2010/main" val="405227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0364A-81D7-351E-7A80-63696B70A79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84E79A0-363E-E1E6-9938-BE37DF4B0383}"/>
              </a:ext>
            </a:extLst>
          </p:cNvPr>
          <p:cNvSpPr>
            <a:spLocks noGrp="1"/>
          </p:cNvSpPr>
          <p:nvPr>
            <p:ph type="title"/>
          </p:nvPr>
        </p:nvSpPr>
        <p:spPr/>
        <p:txBody>
          <a:bodyPr/>
          <a:lstStyle/>
          <a:p>
            <a:r>
              <a:rPr lang="tr-TR" dirty="0">
                <a:solidFill>
                  <a:srgbClr val="00B050"/>
                </a:solidFill>
              </a:rPr>
              <a:t>Zombi Türleri 3: Atılgan Zombi</a:t>
            </a:r>
          </a:p>
        </p:txBody>
      </p:sp>
      <p:sp>
        <p:nvSpPr>
          <p:cNvPr id="3" name="İçerik Yer Tutucusu 2">
            <a:extLst>
              <a:ext uri="{FF2B5EF4-FFF2-40B4-BE49-F238E27FC236}">
                <a16:creationId xmlns:a16="http://schemas.microsoft.com/office/drawing/2014/main" id="{5DA28240-A5FE-234B-F22D-A6DE0AF2403D}"/>
              </a:ext>
            </a:extLst>
          </p:cNvPr>
          <p:cNvSpPr>
            <a:spLocks noGrp="1"/>
          </p:cNvSpPr>
          <p:nvPr>
            <p:ph idx="1"/>
          </p:nvPr>
        </p:nvSpPr>
        <p:spPr>
          <a:xfrm>
            <a:off x="838200" y="1825625"/>
            <a:ext cx="7244817" cy="4351338"/>
          </a:xfrm>
        </p:spPr>
        <p:txBody>
          <a:bodyPr/>
          <a:lstStyle/>
          <a:p>
            <a:r>
              <a:rPr lang="tr-TR" dirty="0"/>
              <a:t>Yeteri kadar yaklaşınca öne doğru atılır.</a:t>
            </a:r>
          </a:p>
          <a:p>
            <a:r>
              <a:rPr lang="tr-TR" dirty="0"/>
              <a:t>Atıldığında oyuncuyu yakalayamazsa afallar.</a:t>
            </a:r>
          </a:p>
          <a:p>
            <a:r>
              <a:rPr lang="tr-TR" dirty="0"/>
              <a:t>Belinden yukarısı öne doğru eğik yürür.</a:t>
            </a:r>
          </a:p>
          <a:p>
            <a:endParaRPr lang="tr-TR" dirty="0"/>
          </a:p>
          <a:p>
            <a:r>
              <a:rPr lang="tr-TR" dirty="0"/>
              <a:t>5 veya 4 sarsgı’da oyuncuyu bırakır</a:t>
            </a:r>
          </a:p>
          <a:p>
            <a:r>
              <a:rPr lang="tr-TR" dirty="0"/>
              <a:t>35 canı vardır (2 mermi, 1 sopa)</a:t>
            </a:r>
          </a:p>
        </p:txBody>
      </p:sp>
      <mc:AlternateContent xmlns:mc="http://schemas.openxmlformats.org/markup-compatibility/2006">
        <mc:Choice xmlns:p14="http://schemas.microsoft.com/office/powerpoint/2010/main" Requires="p14">
          <p:contentPart p14:bwMode="auto" r:id="rId2">
            <p14:nvContentPartPr>
              <p14:cNvPr id="9" name="Mürekkep 8">
                <a:extLst>
                  <a:ext uri="{FF2B5EF4-FFF2-40B4-BE49-F238E27FC236}">
                    <a16:creationId xmlns:a16="http://schemas.microsoft.com/office/drawing/2014/main" id="{8480259E-8A4A-0B46-3907-522D20AD2E16}"/>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8480259E-8A4A-0B46-3907-522D20AD2E16}"/>
                  </a:ext>
                </a:extLst>
              </p:cNvPr>
              <p:cNvPicPr/>
              <p:nvPr/>
            </p:nvPicPr>
            <p:blipFill>
              <a:blip r:embed="rId3"/>
              <a:stretch>
                <a:fillRect/>
              </a:stretch>
            </p:blipFill>
            <p:spPr>
              <a:xfrm>
                <a:off x="9305871" y="2768158"/>
                <a:ext cx="2238480" cy="1196640"/>
              </a:xfrm>
              <a:prstGeom prst="rect">
                <a:avLst/>
              </a:prstGeom>
            </p:spPr>
          </p:pic>
        </mc:Fallback>
      </mc:AlternateContent>
      <p:grpSp>
        <p:nvGrpSpPr>
          <p:cNvPr id="19" name="Grup 18">
            <a:extLst>
              <a:ext uri="{FF2B5EF4-FFF2-40B4-BE49-F238E27FC236}">
                <a16:creationId xmlns:a16="http://schemas.microsoft.com/office/drawing/2014/main" id="{645786A7-C36E-7CFA-BD42-C23451701C83}"/>
              </a:ext>
            </a:extLst>
          </p:cNvPr>
          <p:cNvGrpSpPr/>
          <p:nvPr/>
        </p:nvGrpSpPr>
        <p:grpSpPr>
          <a:xfrm>
            <a:off x="8657151" y="994438"/>
            <a:ext cx="2041920" cy="1930680"/>
            <a:chOff x="8657151" y="994438"/>
            <a:chExt cx="2041920" cy="1930680"/>
          </a:xfrm>
        </p:grpSpPr>
        <mc:AlternateContent xmlns:mc="http://schemas.openxmlformats.org/markup-compatibility/2006">
          <mc:Choice xmlns:p14="http://schemas.microsoft.com/office/powerpoint/2010/main" Requires="p14">
            <p:contentPart p14:bwMode="auto" r:id="rId4">
              <p14:nvContentPartPr>
                <p14:cNvPr id="12" name="Mürekkep 11">
                  <a:extLst>
                    <a:ext uri="{FF2B5EF4-FFF2-40B4-BE49-F238E27FC236}">
                      <a16:creationId xmlns:a16="http://schemas.microsoft.com/office/drawing/2014/main" id="{06DBE2CE-4119-D48C-6BA8-EDA1EFCDB1AB}"/>
                    </a:ext>
                  </a:extLst>
                </p14:cNvPr>
                <p14:cNvContentPartPr/>
                <p14:nvPr/>
              </p14:nvContentPartPr>
              <p14:xfrm>
                <a:off x="9617631" y="1493758"/>
                <a:ext cx="1081440" cy="1431360"/>
              </p14:xfrm>
            </p:contentPart>
          </mc:Choice>
          <mc:Fallback>
            <p:pic>
              <p:nvPicPr>
                <p:cNvPr id="12" name="Mürekkep 11">
                  <a:extLst>
                    <a:ext uri="{FF2B5EF4-FFF2-40B4-BE49-F238E27FC236}">
                      <a16:creationId xmlns:a16="http://schemas.microsoft.com/office/drawing/2014/main" id="{06DBE2CE-4119-D48C-6BA8-EDA1EFCDB1AB}"/>
                    </a:ext>
                  </a:extLst>
                </p:cNvPr>
                <p:cNvPicPr/>
                <p:nvPr/>
              </p:nvPicPr>
              <p:blipFill>
                <a:blip r:embed="rId5"/>
                <a:stretch>
                  <a:fillRect/>
                </a:stretch>
              </p:blipFill>
              <p:spPr>
                <a:xfrm>
                  <a:off x="9611511" y="1487638"/>
                  <a:ext cx="1093680" cy="1443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Mürekkep 12">
                  <a:extLst>
                    <a:ext uri="{FF2B5EF4-FFF2-40B4-BE49-F238E27FC236}">
                      <a16:creationId xmlns:a16="http://schemas.microsoft.com/office/drawing/2014/main" id="{A35AAECC-3DCE-A9F8-E869-EF0517DC59C4}"/>
                    </a:ext>
                  </a:extLst>
                </p14:cNvPr>
                <p14:cNvContentPartPr/>
                <p14:nvPr/>
              </p14:nvContentPartPr>
              <p14:xfrm>
                <a:off x="8725911" y="1513558"/>
                <a:ext cx="955440" cy="267120"/>
              </p14:xfrm>
            </p:contentPart>
          </mc:Choice>
          <mc:Fallback>
            <p:pic>
              <p:nvPicPr>
                <p:cNvPr id="13" name="Mürekkep 12">
                  <a:extLst>
                    <a:ext uri="{FF2B5EF4-FFF2-40B4-BE49-F238E27FC236}">
                      <a16:creationId xmlns:a16="http://schemas.microsoft.com/office/drawing/2014/main" id="{A35AAECC-3DCE-A9F8-E869-EF0517DC59C4}"/>
                    </a:ext>
                  </a:extLst>
                </p:cNvPr>
                <p:cNvPicPr/>
                <p:nvPr/>
              </p:nvPicPr>
              <p:blipFill>
                <a:blip r:embed="rId7"/>
                <a:stretch>
                  <a:fillRect/>
                </a:stretch>
              </p:blipFill>
              <p:spPr>
                <a:xfrm>
                  <a:off x="8719791" y="1507438"/>
                  <a:ext cx="9676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Mürekkep 14">
                  <a:extLst>
                    <a:ext uri="{FF2B5EF4-FFF2-40B4-BE49-F238E27FC236}">
                      <a16:creationId xmlns:a16="http://schemas.microsoft.com/office/drawing/2014/main" id="{EABC81BE-0676-14D3-2C18-41942B486640}"/>
                    </a:ext>
                  </a:extLst>
                </p14:cNvPr>
                <p14:cNvContentPartPr/>
                <p14:nvPr/>
              </p14:nvContentPartPr>
              <p14:xfrm>
                <a:off x="8657151" y="1730998"/>
                <a:ext cx="1388880" cy="447480"/>
              </p14:xfrm>
            </p:contentPart>
          </mc:Choice>
          <mc:Fallback>
            <p:pic>
              <p:nvPicPr>
                <p:cNvPr id="15" name="Mürekkep 14">
                  <a:extLst>
                    <a:ext uri="{FF2B5EF4-FFF2-40B4-BE49-F238E27FC236}">
                      <a16:creationId xmlns:a16="http://schemas.microsoft.com/office/drawing/2014/main" id="{EABC81BE-0676-14D3-2C18-41942B486640}"/>
                    </a:ext>
                  </a:extLst>
                </p:cNvPr>
                <p:cNvPicPr/>
                <p:nvPr/>
              </p:nvPicPr>
              <p:blipFill>
                <a:blip r:embed="rId9"/>
                <a:stretch>
                  <a:fillRect/>
                </a:stretch>
              </p:blipFill>
              <p:spPr>
                <a:xfrm>
                  <a:off x="8651031" y="1724878"/>
                  <a:ext cx="140112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Mürekkep 15">
                  <a:extLst>
                    <a:ext uri="{FF2B5EF4-FFF2-40B4-BE49-F238E27FC236}">
                      <a16:creationId xmlns:a16="http://schemas.microsoft.com/office/drawing/2014/main" id="{76E88739-8A7A-90B0-AE49-7C4369749729}"/>
                    </a:ext>
                  </a:extLst>
                </p14:cNvPr>
                <p14:cNvContentPartPr/>
                <p14:nvPr/>
              </p14:nvContentPartPr>
              <p14:xfrm>
                <a:off x="9115071" y="994438"/>
                <a:ext cx="657360" cy="658800"/>
              </p14:xfrm>
            </p:contentPart>
          </mc:Choice>
          <mc:Fallback>
            <p:pic>
              <p:nvPicPr>
                <p:cNvPr id="16" name="Mürekkep 15">
                  <a:extLst>
                    <a:ext uri="{FF2B5EF4-FFF2-40B4-BE49-F238E27FC236}">
                      <a16:creationId xmlns:a16="http://schemas.microsoft.com/office/drawing/2014/main" id="{76E88739-8A7A-90B0-AE49-7C4369749729}"/>
                    </a:ext>
                  </a:extLst>
                </p:cNvPr>
                <p:cNvPicPr/>
                <p:nvPr/>
              </p:nvPicPr>
              <p:blipFill>
                <a:blip r:embed="rId11"/>
                <a:stretch>
                  <a:fillRect/>
                </a:stretch>
              </p:blipFill>
              <p:spPr>
                <a:xfrm>
                  <a:off x="9108951" y="988318"/>
                  <a:ext cx="66960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Mürekkep 16">
                  <a:extLst>
                    <a:ext uri="{FF2B5EF4-FFF2-40B4-BE49-F238E27FC236}">
                      <a16:creationId xmlns:a16="http://schemas.microsoft.com/office/drawing/2014/main" id="{D29ACE60-5AD3-A67F-80BD-6CDEA6FBACD8}"/>
                    </a:ext>
                  </a:extLst>
                </p14:cNvPr>
                <p14:cNvContentPartPr/>
                <p14:nvPr/>
              </p14:nvContentPartPr>
              <p14:xfrm>
                <a:off x="9220551" y="1200718"/>
                <a:ext cx="21240" cy="85680"/>
              </p14:xfrm>
            </p:contentPart>
          </mc:Choice>
          <mc:Fallback>
            <p:pic>
              <p:nvPicPr>
                <p:cNvPr id="17" name="Mürekkep 16">
                  <a:extLst>
                    <a:ext uri="{FF2B5EF4-FFF2-40B4-BE49-F238E27FC236}">
                      <a16:creationId xmlns:a16="http://schemas.microsoft.com/office/drawing/2014/main" id="{D29ACE60-5AD3-A67F-80BD-6CDEA6FBACD8}"/>
                    </a:ext>
                  </a:extLst>
                </p:cNvPr>
                <p:cNvPicPr/>
                <p:nvPr/>
              </p:nvPicPr>
              <p:blipFill>
                <a:blip r:embed="rId13"/>
                <a:stretch>
                  <a:fillRect/>
                </a:stretch>
              </p:blipFill>
              <p:spPr>
                <a:xfrm>
                  <a:off x="9214431" y="1194598"/>
                  <a:ext cx="334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Mürekkep 17">
                  <a:extLst>
                    <a:ext uri="{FF2B5EF4-FFF2-40B4-BE49-F238E27FC236}">
                      <a16:creationId xmlns:a16="http://schemas.microsoft.com/office/drawing/2014/main" id="{79F15C22-F315-EF04-AB51-9D7AD488136E}"/>
                    </a:ext>
                  </a:extLst>
                </p14:cNvPr>
                <p14:cNvContentPartPr/>
                <p14:nvPr/>
              </p14:nvContentPartPr>
              <p14:xfrm>
                <a:off x="9311631" y="1374598"/>
                <a:ext cx="161280" cy="76320"/>
              </p14:xfrm>
            </p:contentPart>
          </mc:Choice>
          <mc:Fallback>
            <p:pic>
              <p:nvPicPr>
                <p:cNvPr id="18" name="Mürekkep 17">
                  <a:extLst>
                    <a:ext uri="{FF2B5EF4-FFF2-40B4-BE49-F238E27FC236}">
                      <a16:creationId xmlns:a16="http://schemas.microsoft.com/office/drawing/2014/main" id="{79F15C22-F315-EF04-AB51-9D7AD488136E}"/>
                    </a:ext>
                  </a:extLst>
                </p:cNvPr>
                <p:cNvPicPr/>
                <p:nvPr/>
              </p:nvPicPr>
              <p:blipFill>
                <a:blip r:embed="rId15"/>
                <a:stretch>
                  <a:fillRect/>
                </a:stretch>
              </p:blipFill>
              <p:spPr>
                <a:xfrm>
                  <a:off x="9305511" y="1368478"/>
                  <a:ext cx="173520" cy="88560"/>
                </a:xfrm>
                <a:prstGeom prst="rect">
                  <a:avLst/>
                </a:prstGeom>
              </p:spPr>
            </p:pic>
          </mc:Fallback>
        </mc:AlternateContent>
      </p:grpSp>
    </p:spTree>
    <p:extLst>
      <p:ext uri="{BB962C8B-B14F-4D97-AF65-F5344CB8AC3E}">
        <p14:creationId xmlns:p14="http://schemas.microsoft.com/office/powerpoint/2010/main" val="3728608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2EC96A-3AE0-F266-29A0-F930E23E8E6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64EA5C4-3C62-449A-CA14-D20DC0D8639C}"/>
              </a:ext>
            </a:extLst>
          </p:cNvPr>
          <p:cNvSpPr>
            <a:spLocks noGrp="1"/>
          </p:cNvSpPr>
          <p:nvPr>
            <p:ph type="title"/>
          </p:nvPr>
        </p:nvSpPr>
        <p:spPr/>
        <p:txBody>
          <a:bodyPr/>
          <a:lstStyle/>
          <a:p>
            <a:r>
              <a:rPr lang="tr-TR" dirty="0">
                <a:solidFill>
                  <a:srgbClr val="00B050"/>
                </a:solidFill>
              </a:rPr>
              <a:t>Zombi Türleri 4: </a:t>
            </a:r>
            <a:r>
              <a:rPr lang="tr-TR" dirty="0" err="1">
                <a:solidFill>
                  <a:srgbClr val="00B050"/>
                </a:solidFill>
              </a:rPr>
              <a:t>Çekişgen</a:t>
            </a:r>
            <a:r>
              <a:rPr lang="tr-TR" dirty="0">
                <a:solidFill>
                  <a:srgbClr val="00B050"/>
                </a:solidFill>
              </a:rPr>
              <a:t> Zombi</a:t>
            </a:r>
          </a:p>
        </p:txBody>
      </p:sp>
      <p:sp>
        <p:nvSpPr>
          <p:cNvPr id="3" name="İçerik Yer Tutucusu 2">
            <a:extLst>
              <a:ext uri="{FF2B5EF4-FFF2-40B4-BE49-F238E27FC236}">
                <a16:creationId xmlns:a16="http://schemas.microsoft.com/office/drawing/2014/main" id="{991BBF22-9C86-61E8-5102-4E7FCBC1E326}"/>
              </a:ext>
            </a:extLst>
          </p:cNvPr>
          <p:cNvSpPr>
            <a:spLocks noGrp="1"/>
          </p:cNvSpPr>
          <p:nvPr>
            <p:ph idx="1"/>
          </p:nvPr>
        </p:nvSpPr>
        <p:spPr>
          <a:xfrm>
            <a:off x="838200" y="1825625"/>
            <a:ext cx="8173177" cy="4351338"/>
          </a:xfrm>
        </p:spPr>
        <p:txBody>
          <a:bodyPr/>
          <a:lstStyle/>
          <a:p>
            <a:r>
              <a:rPr lang="tr-TR" dirty="0"/>
              <a:t>Algılama mesafesi çok kısadır.</a:t>
            </a:r>
          </a:p>
          <a:p>
            <a:r>
              <a:rPr lang="tr-TR" dirty="0"/>
              <a:t>Algılayınca oyuncuya doğru yürümeye başlar.</a:t>
            </a:r>
          </a:p>
          <a:p>
            <a:r>
              <a:rPr lang="tr-TR" dirty="0"/>
              <a:t>Oyuncuyu yakalayınca oyuncunun hızını yavaşlatır.</a:t>
            </a:r>
          </a:p>
          <a:p>
            <a:r>
              <a:rPr lang="tr-TR" dirty="0"/>
              <a:t>Normal görünür.</a:t>
            </a:r>
          </a:p>
          <a:p>
            <a:endParaRPr lang="tr-TR" dirty="0"/>
          </a:p>
          <a:p>
            <a:r>
              <a:rPr lang="tr-TR" dirty="0"/>
              <a:t>10 veya 8 sarsgı’da oyuncuyu bırakır</a:t>
            </a:r>
          </a:p>
          <a:p>
            <a:r>
              <a:rPr lang="tr-TR" dirty="0"/>
              <a:t>25 canı vardır (2 mermi, 1 sopa)</a:t>
            </a:r>
          </a:p>
        </p:txBody>
      </p:sp>
      <p:grpSp>
        <p:nvGrpSpPr>
          <p:cNvPr id="4" name="Grup 3">
            <a:extLst>
              <a:ext uri="{FF2B5EF4-FFF2-40B4-BE49-F238E27FC236}">
                <a16:creationId xmlns:a16="http://schemas.microsoft.com/office/drawing/2014/main" id="{33AE004E-B86D-3FAA-5D74-8DA0EF64D75E}"/>
              </a:ext>
            </a:extLst>
          </p:cNvPr>
          <p:cNvGrpSpPr/>
          <p:nvPr/>
        </p:nvGrpSpPr>
        <p:grpSpPr>
          <a:xfrm>
            <a:off x="9202191" y="699958"/>
            <a:ext cx="2336040" cy="3258720"/>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AEF4CCED-5D69-8DA4-B8B4-06AB41BCCF24}"/>
                    </a:ext>
                  </a:extLst>
                </p14:cNvPr>
                <p14:cNvContentPartPr/>
                <p14:nvPr/>
              </p14:nvContentPartPr>
              <p14:xfrm>
                <a:off x="9964311" y="699958"/>
                <a:ext cx="924480" cy="725040"/>
              </p14:xfrm>
            </p:contentPart>
          </mc:Choice>
          <mc:Fallback>
            <p:pic>
              <p:nvPicPr>
                <p:cNvPr id="5" name="Mürekkep 4">
                  <a:extLst>
                    <a:ext uri="{FF2B5EF4-FFF2-40B4-BE49-F238E27FC236}">
                      <a16:creationId xmlns:a16="http://schemas.microsoft.com/office/drawing/2014/main" id="{AEF4CCED-5D69-8DA4-B8B4-06AB41BCCF24}"/>
                    </a:ext>
                  </a:extLst>
                </p:cNvPr>
                <p:cNvPicPr/>
                <p:nvPr/>
              </p:nvPicPr>
              <p:blipFill>
                <a:blip r:embed="rId3"/>
                <a:stretch>
                  <a:fillRect/>
                </a:stretch>
              </p:blipFill>
              <p:spPr>
                <a:xfrm>
                  <a:off x="9958191" y="693838"/>
                  <a:ext cx="9367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61667FEF-44EC-234D-36A8-A2E051E92E32}"/>
                    </a:ext>
                  </a:extLst>
                </p14:cNvPr>
                <p14:cNvContentPartPr/>
                <p14:nvPr/>
              </p14:nvContentPartPr>
              <p14:xfrm>
                <a:off x="9202191" y="1354078"/>
                <a:ext cx="1368360" cy="342720"/>
              </p14:xfrm>
            </p:contentPart>
          </mc:Choice>
          <mc:Fallback>
            <p:pic>
              <p:nvPicPr>
                <p:cNvPr id="6" name="Mürekkep 5">
                  <a:extLst>
                    <a:ext uri="{FF2B5EF4-FFF2-40B4-BE49-F238E27FC236}">
                      <a16:creationId xmlns:a16="http://schemas.microsoft.com/office/drawing/2014/main" id="{61667FEF-44EC-234D-36A8-A2E051E92E32}"/>
                    </a:ext>
                  </a:extLst>
                </p:cNvPr>
                <p:cNvPicPr/>
                <p:nvPr/>
              </p:nvPicPr>
              <p:blipFill>
                <a:blip r:embed="rId5"/>
                <a:stretch>
                  <a:fillRect/>
                </a:stretch>
              </p:blipFill>
              <p:spPr>
                <a:xfrm>
                  <a:off x="9196071" y="1347958"/>
                  <a:ext cx="1380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FA9F9085-B9B2-981B-7335-3B445ACB394E}"/>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FA9F9085-B9B2-981B-7335-3B445ACB394E}"/>
                    </a:ext>
                  </a:extLst>
                </p:cNvPr>
                <p:cNvPicPr/>
                <p:nvPr/>
              </p:nvPicPr>
              <p:blipFill>
                <a:blip r:embed="rId7"/>
                <a:stretch>
                  <a:fillRect/>
                </a:stretch>
              </p:blipFill>
              <p:spPr>
                <a:xfrm>
                  <a:off x="9261591" y="1675918"/>
                  <a:ext cx="1008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60385125-6E5F-3198-183C-DB1393287B34}"/>
                    </a:ext>
                  </a:extLst>
                </p14:cNvPr>
                <p14:cNvContentPartPr/>
                <p14:nvPr/>
              </p14:nvContentPartPr>
              <p14:xfrm>
                <a:off x="10224951" y="1437598"/>
                <a:ext cx="706320" cy="1390680"/>
              </p14:xfrm>
            </p:contentPart>
          </mc:Choice>
          <mc:Fallback>
            <p:pic>
              <p:nvPicPr>
                <p:cNvPr id="8" name="Mürekkep 7">
                  <a:extLst>
                    <a:ext uri="{FF2B5EF4-FFF2-40B4-BE49-F238E27FC236}">
                      <a16:creationId xmlns:a16="http://schemas.microsoft.com/office/drawing/2014/main" id="{60385125-6E5F-3198-183C-DB1393287B34}"/>
                    </a:ext>
                  </a:extLst>
                </p:cNvPr>
                <p:cNvPicPr/>
                <p:nvPr/>
              </p:nvPicPr>
              <p:blipFill>
                <a:blip r:embed="rId9"/>
                <a:stretch>
                  <a:fillRect/>
                </a:stretch>
              </p:blipFill>
              <p:spPr>
                <a:xfrm>
                  <a:off x="10218831" y="1431478"/>
                  <a:ext cx="718560" cy="140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35EC8A0E-D339-7E88-FB4F-91A338CA370A}"/>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35EC8A0E-D339-7E88-FB4F-91A338CA370A}"/>
                    </a:ext>
                  </a:extLst>
                </p:cNvPr>
                <p:cNvPicPr/>
                <p:nvPr/>
              </p:nvPicPr>
              <p:blipFill>
                <a:blip r:embed="rId11"/>
                <a:stretch>
                  <a:fillRect/>
                </a:stretch>
              </p:blipFill>
              <p:spPr>
                <a:xfrm>
                  <a:off x="9305871" y="2768158"/>
                  <a:ext cx="223848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1F6089C6-90DC-7AFB-55EF-19723404E621}"/>
                    </a:ext>
                  </a:extLst>
                </p14:cNvPr>
                <p14:cNvContentPartPr/>
                <p14:nvPr/>
              </p14:nvContentPartPr>
              <p14:xfrm>
                <a:off x="10144311" y="861238"/>
                <a:ext cx="72720" cy="137160"/>
              </p14:xfrm>
            </p:contentPart>
          </mc:Choice>
          <mc:Fallback>
            <p:pic>
              <p:nvPicPr>
                <p:cNvPr id="10" name="Mürekkep 9">
                  <a:extLst>
                    <a:ext uri="{FF2B5EF4-FFF2-40B4-BE49-F238E27FC236}">
                      <a16:creationId xmlns:a16="http://schemas.microsoft.com/office/drawing/2014/main" id="{1F6089C6-90DC-7AFB-55EF-19723404E621}"/>
                    </a:ext>
                  </a:extLst>
                </p:cNvPr>
                <p:cNvPicPr/>
                <p:nvPr/>
              </p:nvPicPr>
              <p:blipFill>
                <a:blip r:embed="rId13"/>
                <a:stretch>
                  <a:fillRect/>
                </a:stretch>
              </p:blipFill>
              <p:spPr>
                <a:xfrm>
                  <a:off x="10138191" y="855118"/>
                  <a:ext cx="84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A18BE385-24BD-87D3-AF50-86162734E49C}"/>
                    </a:ext>
                  </a:extLst>
                </p14:cNvPr>
                <p14:cNvContentPartPr/>
                <p14:nvPr/>
              </p14:nvContentPartPr>
              <p14:xfrm>
                <a:off x="10183551" y="1214038"/>
                <a:ext cx="165600" cy="30600"/>
              </p14:xfrm>
            </p:contentPart>
          </mc:Choice>
          <mc:Fallback>
            <p:pic>
              <p:nvPicPr>
                <p:cNvPr id="11" name="Mürekkep 10">
                  <a:extLst>
                    <a:ext uri="{FF2B5EF4-FFF2-40B4-BE49-F238E27FC236}">
                      <a16:creationId xmlns:a16="http://schemas.microsoft.com/office/drawing/2014/main" id="{A18BE385-24BD-87D3-AF50-86162734E49C}"/>
                    </a:ext>
                  </a:extLst>
                </p:cNvPr>
                <p:cNvPicPr/>
                <p:nvPr/>
              </p:nvPicPr>
              <p:blipFill>
                <a:blip r:embed="rId15"/>
                <a:stretch>
                  <a:fillRect/>
                </a:stretch>
              </p:blipFill>
              <p:spPr>
                <a:xfrm>
                  <a:off x="10177431" y="1207918"/>
                  <a:ext cx="177840" cy="42840"/>
                </a:xfrm>
                <a:prstGeom prst="rect">
                  <a:avLst/>
                </a:prstGeom>
              </p:spPr>
            </p:pic>
          </mc:Fallback>
        </mc:AlternateContent>
      </p:grpSp>
    </p:spTree>
    <p:extLst>
      <p:ext uri="{BB962C8B-B14F-4D97-AF65-F5344CB8AC3E}">
        <p14:creationId xmlns:p14="http://schemas.microsoft.com/office/powerpoint/2010/main" val="201903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0DE9AE-E1B5-7A4D-84E7-4CE16DE6D020}"/>
              </a:ext>
            </a:extLst>
          </p:cNvPr>
          <p:cNvSpPr>
            <a:spLocks noGrp="1"/>
          </p:cNvSpPr>
          <p:nvPr>
            <p:ph type="title"/>
          </p:nvPr>
        </p:nvSpPr>
        <p:spPr/>
        <p:txBody>
          <a:bodyPr/>
          <a:lstStyle/>
          <a:p>
            <a:r>
              <a:rPr lang="tr-TR" dirty="0"/>
              <a:t>Oyuna Genel Bakış</a:t>
            </a:r>
          </a:p>
        </p:txBody>
      </p:sp>
      <p:sp>
        <p:nvSpPr>
          <p:cNvPr id="3" name="İçerik Yer Tutucusu 2">
            <a:extLst>
              <a:ext uri="{FF2B5EF4-FFF2-40B4-BE49-F238E27FC236}">
                <a16:creationId xmlns:a16="http://schemas.microsoft.com/office/drawing/2014/main" id="{98B5ACDE-BAD7-11BE-FD13-F6EEBC77B5B6}"/>
              </a:ext>
            </a:extLst>
          </p:cNvPr>
          <p:cNvSpPr>
            <a:spLocks noGrp="1"/>
          </p:cNvSpPr>
          <p:nvPr>
            <p:ph idx="1"/>
          </p:nvPr>
        </p:nvSpPr>
        <p:spPr/>
        <p:txBody>
          <a:bodyPr/>
          <a:lstStyle/>
          <a:p>
            <a:r>
              <a:rPr lang="tr-TR" dirty="0" err="1"/>
              <a:t>Run’n’gun</a:t>
            </a:r>
            <a:r>
              <a:rPr lang="tr-TR" dirty="0"/>
              <a:t> tarzında Zombileri aşarak varış noktasına varmaya çalıştığımız bir oyun.</a:t>
            </a:r>
          </a:p>
          <a:p>
            <a:r>
              <a:rPr lang="tr-TR" dirty="0"/>
              <a:t>2 farklı karakterle oynanabiliyor. «</a:t>
            </a:r>
            <a:r>
              <a:rPr lang="tr-TR" dirty="0" err="1"/>
              <a:t>Yakıncı</a:t>
            </a:r>
            <a:r>
              <a:rPr lang="tr-TR" dirty="0"/>
              <a:t>» &amp; «</a:t>
            </a:r>
            <a:r>
              <a:rPr lang="tr-TR" dirty="0" err="1"/>
              <a:t>Uzakçı</a:t>
            </a:r>
            <a:r>
              <a:rPr lang="tr-TR" dirty="0"/>
              <a:t>»</a:t>
            </a:r>
          </a:p>
          <a:p>
            <a:r>
              <a:rPr lang="tr-TR" dirty="0" err="1"/>
              <a:t>Yakıncı</a:t>
            </a:r>
            <a:r>
              <a:rPr lang="tr-TR" dirty="0"/>
              <a:t> hiçbir zombi öldüremiyor, akrobatik hareketlerle üstlerinden, altlarından geçmesi gerek. (Oyunun zor modu)</a:t>
            </a:r>
          </a:p>
          <a:p>
            <a:r>
              <a:rPr lang="tr-TR" dirty="0" err="1"/>
              <a:t>Uzakçı</a:t>
            </a:r>
            <a:r>
              <a:rPr lang="tr-TR" dirty="0"/>
              <a:t>, Zombi öldürebiliyor ancak cephanesini doğru kullanması gerek (</a:t>
            </a:r>
            <a:r>
              <a:rPr lang="tr-TR" dirty="0" err="1"/>
              <a:t>barzo</a:t>
            </a:r>
            <a:r>
              <a:rPr lang="tr-TR" dirty="0"/>
              <a:t> gibi sıkamaz) (Oyunun kolay modu)</a:t>
            </a:r>
          </a:p>
        </p:txBody>
      </p:sp>
    </p:spTree>
    <p:extLst>
      <p:ext uri="{BB962C8B-B14F-4D97-AF65-F5344CB8AC3E}">
        <p14:creationId xmlns:p14="http://schemas.microsoft.com/office/powerpoint/2010/main" val="105430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2BB2F-F8B3-6097-A920-C928E514E49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F0F4955-D6F7-E63B-FEA1-C38F9FE67472}"/>
              </a:ext>
            </a:extLst>
          </p:cNvPr>
          <p:cNvSpPr>
            <a:spLocks noGrp="1"/>
          </p:cNvSpPr>
          <p:nvPr>
            <p:ph type="title"/>
          </p:nvPr>
        </p:nvSpPr>
        <p:spPr/>
        <p:txBody>
          <a:bodyPr/>
          <a:lstStyle/>
          <a:p>
            <a:r>
              <a:rPr lang="tr-TR" dirty="0">
                <a:solidFill>
                  <a:srgbClr val="00B050"/>
                </a:solidFill>
              </a:rPr>
              <a:t>Zombi Türleri 5: </a:t>
            </a:r>
            <a:r>
              <a:rPr lang="tr-TR" dirty="0" err="1">
                <a:solidFill>
                  <a:srgbClr val="00B050"/>
                </a:solidFill>
              </a:rPr>
              <a:t>Godoman</a:t>
            </a:r>
            <a:r>
              <a:rPr lang="tr-TR" dirty="0">
                <a:solidFill>
                  <a:srgbClr val="00B050"/>
                </a:solidFill>
              </a:rPr>
              <a:t> Zombi</a:t>
            </a:r>
          </a:p>
        </p:txBody>
      </p:sp>
      <p:sp>
        <p:nvSpPr>
          <p:cNvPr id="3" name="İçerik Yer Tutucusu 2">
            <a:extLst>
              <a:ext uri="{FF2B5EF4-FFF2-40B4-BE49-F238E27FC236}">
                <a16:creationId xmlns:a16="http://schemas.microsoft.com/office/drawing/2014/main" id="{AFEE51B3-6768-EF62-D0FD-E93C17440F51}"/>
              </a:ext>
            </a:extLst>
          </p:cNvPr>
          <p:cNvSpPr>
            <a:spLocks noGrp="1"/>
          </p:cNvSpPr>
          <p:nvPr>
            <p:ph idx="1"/>
          </p:nvPr>
        </p:nvSpPr>
        <p:spPr>
          <a:xfrm>
            <a:off x="838200" y="1825625"/>
            <a:ext cx="7914911" cy="4351338"/>
          </a:xfrm>
        </p:spPr>
        <p:txBody>
          <a:bodyPr>
            <a:normAutofit fontScale="92500" lnSpcReduction="10000"/>
          </a:bodyPr>
          <a:lstStyle/>
          <a:p>
            <a:r>
              <a:rPr lang="tr-TR" dirty="0"/>
              <a:t>Algılama mesafesi büyüktür.</a:t>
            </a:r>
          </a:p>
          <a:p>
            <a:r>
              <a:rPr lang="tr-TR" dirty="0"/>
              <a:t>Algılayınca oyuncuya doğru yürümeye başlar.</a:t>
            </a:r>
          </a:p>
          <a:p>
            <a:r>
              <a:rPr lang="tr-TR" dirty="0"/>
              <a:t>2 zombi gücünde oyuncuyu sıkar</a:t>
            </a:r>
          </a:p>
          <a:p>
            <a:r>
              <a:rPr lang="tr-TR" dirty="0"/>
              <a:t>Yapılı bir görünüşü vardır</a:t>
            </a:r>
          </a:p>
          <a:p>
            <a:r>
              <a:rPr lang="tr-TR" dirty="0"/>
              <a:t>Ölünce / bayılınca yere yığılır ve zemin haline gelir (oyuncu üzerinden zıplamalıdır devam etmek için)</a:t>
            </a:r>
          </a:p>
          <a:p>
            <a:r>
              <a:rPr lang="tr-TR" dirty="0"/>
              <a:t>Bayılınca tekrar uyanmaz.</a:t>
            </a:r>
          </a:p>
          <a:p>
            <a:endParaRPr lang="tr-TR" dirty="0"/>
          </a:p>
          <a:p>
            <a:r>
              <a:rPr lang="tr-TR" dirty="0"/>
              <a:t>15 veya 10 sarsgı’da oyuncuyu bırakır</a:t>
            </a:r>
          </a:p>
          <a:p>
            <a:r>
              <a:rPr lang="tr-TR" dirty="0"/>
              <a:t>200 canı vardır (10 mermi, 4 sopa)</a:t>
            </a:r>
          </a:p>
        </p:txBody>
      </p:sp>
      <p:grpSp>
        <p:nvGrpSpPr>
          <p:cNvPr id="4" name="Grup 3">
            <a:extLst>
              <a:ext uri="{FF2B5EF4-FFF2-40B4-BE49-F238E27FC236}">
                <a16:creationId xmlns:a16="http://schemas.microsoft.com/office/drawing/2014/main" id="{139A45C0-E127-15F6-49AD-F3B4CFA65D14}"/>
              </a:ext>
            </a:extLst>
          </p:cNvPr>
          <p:cNvGrpSpPr/>
          <p:nvPr/>
        </p:nvGrpSpPr>
        <p:grpSpPr>
          <a:xfrm>
            <a:off x="8753111" y="97721"/>
            <a:ext cx="3162010" cy="4383431"/>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0B81A39F-2170-566A-C594-274B5E21EC81}"/>
                    </a:ext>
                  </a:extLst>
                </p14:cNvPr>
                <p14:cNvContentPartPr/>
                <p14:nvPr/>
              </p14:nvContentPartPr>
              <p14:xfrm>
                <a:off x="9964311" y="699958"/>
                <a:ext cx="924480" cy="725040"/>
              </p14:xfrm>
            </p:contentPart>
          </mc:Choice>
          <mc:Fallback>
            <p:pic>
              <p:nvPicPr>
                <p:cNvPr id="5" name="Mürekkep 4">
                  <a:extLst>
                    <a:ext uri="{FF2B5EF4-FFF2-40B4-BE49-F238E27FC236}">
                      <a16:creationId xmlns:a16="http://schemas.microsoft.com/office/drawing/2014/main" id="{0B81A39F-2170-566A-C594-274B5E21EC81}"/>
                    </a:ext>
                  </a:extLst>
                </p:cNvPr>
                <p:cNvPicPr/>
                <p:nvPr/>
              </p:nvPicPr>
              <p:blipFill>
                <a:blip r:embed="rId3"/>
                <a:stretch>
                  <a:fillRect/>
                </a:stretch>
              </p:blipFill>
              <p:spPr>
                <a:xfrm>
                  <a:off x="9959790" y="695406"/>
                  <a:ext cx="933523" cy="73414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6B6B11DF-2E65-647A-13D0-C2F3B7F194F3}"/>
                    </a:ext>
                  </a:extLst>
                </p14:cNvPr>
                <p14:cNvContentPartPr/>
                <p14:nvPr/>
              </p14:nvContentPartPr>
              <p14:xfrm>
                <a:off x="9202191" y="1354078"/>
                <a:ext cx="1368360" cy="342720"/>
              </p14:xfrm>
            </p:contentPart>
          </mc:Choice>
          <mc:Fallback>
            <p:pic>
              <p:nvPicPr>
                <p:cNvPr id="6" name="Mürekkep 5">
                  <a:extLst>
                    <a:ext uri="{FF2B5EF4-FFF2-40B4-BE49-F238E27FC236}">
                      <a16:creationId xmlns:a16="http://schemas.microsoft.com/office/drawing/2014/main" id="{6B6B11DF-2E65-647A-13D0-C2F3B7F194F3}"/>
                    </a:ext>
                  </a:extLst>
                </p:cNvPr>
                <p:cNvPicPr/>
                <p:nvPr/>
              </p:nvPicPr>
              <p:blipFill>
                <a:blip r:embed="rId5"/>
                <a:stretch>
                  <a:fillRect/>
                </a:stretch>
              </p:blipFill>
              <p:spPr>
                <a:xfrm>
                  <a:off x="9197670" y="1349526"/>
                  <a:ext cx="1377403" cy="35182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F02AB16C-7D0B-F82D-89B5-F84F283510BF}"/>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F02AB16C-7D0B-F82D-89B5-F84F283510BF}"/>
                    </a:ext>
                  </a:extLst>
                </p:cNvPr>
                <p:cNvPicPr/>
                <p:nvPr/>
              </p:nvPicPr>
              <p:blipFill>
                <a:blip r:embed="rId7"/>
                <a:stretch>
                  <a:fillRect/>
                </a:stretch>
              </p:blipFill>
              <p:spPr>
                <a:xfrm>
                  <a:off x="9263190" y="1677489"/>
                  <a:ext cx="1004803" cy="12897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380986F3-5255-DD39-09B2-4E1D5B5AB2E2}"/>
                    </a:ext>
                  </a:extLst>
                </p14:cNvPr>
                <p14:cNvContentPartPr/>
                <p14:nvPr/>
              </p14:nvContentPartPr>
              <p14:xfrm>
                <a:off x="10224951" y="1437598"/>
                <a:ext cx="706320" cy="1390680"/>
              </p14:xfrm>
            </p:contentPart>
          </mc:Choice>
          <mc:Fallback>
            <p:pic>
              <p:nvPicPr>
                <p:cNvPr id="8" name="Mürekkep 7">
                  <a:extLst>
                    <a:ext uri="{FF2B5EF4-FFF2-40B4-BE49-F238E27FC236}">
                      <a16:creationId xmlns:a16="http://schemas.microsoft.com/office/drawing/2014/main" id="{380986F3-5255-DD39-09B2-4E1D5B5AB2E2}"/>
                    </a:ext>
                  </a:extLst>
                </p:cNvPr>
                <p:cNvPicPr/>
                <p:nvPr/>
              </p:nvPicPr>
              <p:blipFill>
                <a:blip r:embed="rId9"/>
                <a:stretch>
                  <a:fillRect/>
                </a:stretch>
              </p:blipFill>
              <p:spPr>
                <a:xfrm>
                  <a:off x="10220430" y="1433048"/>
                  <a:ext cx="715362" cy="13997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BE7E83B7-02C6-C1A8-F721-1B040BEA97F9}"/>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BE7E83B7-02C6-C1A8-F721-1B040BEA97F9}"/>
                    </a:ext>
                  </a:extLst>
                </p:cNvPr>
                <p:cNvPicPr/>
                <p:nvPr/>
              </p:nvPicPr>
              <p:blipFill>
                <a:blip r:embed="rId11"/>
                <a:stretch>
                  <a:fillRect/>
                </a:stretch>
              </p:blipFill>
              <p:spPr>
                <a:xfrm>
                  <a:off x="9307469" y="2769728"/>
                  <a:ext cx="2235283" cy="11935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79AA754A-3A7F-C917-E3A9-49B08D4A69C7}"/>
                    </a:ext>
                  </a:extLst>
                </p14:cNvPr>
                <p14:cNvContentPartPr/>
                <p14:nvPr/>
              </p14:nvContentPartPr>
              <p14:xfrm>
                <a:off x="10144311" y="861238"/>
                <a:ext cx="72720" cy="137160"/>
              </p14:xfrm>
            </p:contentPart>
          </mc:Choice>
          <mc:Fallback>
            <p:pic>
              <p:nvPicPr>
                <p:cNvPr id="10" name="Mürekkep 9">
                  <a:extLst>
                    <a:ext uri="{FF2B5EF4-FFF2-40B4-BE49-F238E27FC236}">
                      <a16:creationId xmlns:a16="http://schemas.microsoft.com/office/drawing/2014/main" id="{79AA754A-3A7F-C917-E3A9-49B08D4A69C7}"/>
                    </a:ext>
                  </a:extLst>
                </p:cNvPr>
                <p:cNvPicPr/>
                <p:nvPr/>
              </p:nvPicPr>
              <p:blipFill>
                <a:blip r:embed="rId13"/>
                <a:stretch>
                  <a:fillRect/>
                </a:stretch>
              </p:blipFill>
              <p:spPr>
                <a:xfrm>
                  <a:off x="10139799" y="856684"/>
                  <a:ext cx="81744" cy="14626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93F7FD58-A551-8E93-42E0-3DD773A472AE}"/>
                    </a:ext>
                  </a:extLst>
                </p14:cNvPr>
                <p14:cNvContentPartPr/>
                <p14:nvPr/>
              </p14:nvContentPartPr>
              <p14:xfrm>
                <a:off x="10183551" y="1214038"/>
                <a:ext cx="165600" cy="30600"/>
              </p14:xfrm>
            </p:contentPart>
          </mc:Choice>
          <mc:Fallback>
            <p:pic>
              <p:nvPicPr>
                <p:cNvPr id="11" name="Mürekkep 10">
                  <a:extLst>
                    <a:ext uri="{FF2B5EF4-FFF2-40B4-BE49-F238E27FC236}">
                      <a16:creationId xmlns:a16="http://schemas.microsoft.com/office/drawing/2014/main" id="{93F7FD58-A551-8E93-42E0-3DD773A472AE}"/>
                    </a:ext>
                  </a:extLst>
                </p:cNvPr>
                <p:cNvPicPr/>
                <p:nvPr/>
              </p:nvPicPr>
              <p:blipFill>
                <a:blip r:embed="rId15"/>
                <a:stretch>
                  <a:fillRect/>
                </a:stretch>
              </p:blipFill>
              <p:spPr>
                <a:xfrm>
                  <a:off x="10179025" y="1209475"/>
                  <a:ext cx="174652" cy="39726"/>
                </a:xfrm>
                <a:prstGeom prst="rect">
                  <a:avLst/>
                </a:prstGeom>
              </p:spPr>
            </p:pic>
          </mc:Fallback>
        </mc:AlternateContent>
      </p:grpSp>
    </p:spTree>
    <p:extLst>
      <p:ext uri="{BB962C8B-B14F-4D97-AF65-F5344CB8AC3E}">
        <p14:creationId xmlns:p14="http://schemas.microsoft.com/office/powerpoint/2010/main" val="10078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8EE5DB-010E-E33E-A7C5-542DBEC75C9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C6FBDA3-C31F-9B7B-2D7D-FC1375CA17C3}"/>
              </a:ext>
            </a:extLst>
          </p:cNvPr>
          <p:cNvSpPr>
            <a:spLocks noGrp="1"/>
          </p:cNvSpPr>
          <p:nvPr>
            <p:ph type="title"/>
          </p:nvPr>
        </p:nvSpPr>
        <p:spPr/>
        <p:txBody>
          <a:bodyPr/>
          <a:lstStyle/>
          <a:p>
            <a:r>
              <a:rPr lang="tr-TR" dirty="0">
                <a:solidFill>
                  <a:srgbClr val="00B050"/>
                </a:solidFill>
              </a:rPr>
              <a:t>Zombi Türleri 6: Küçümen Zombi</a:t>
            </a:r>
          </a:p>
        </p:txBody>
      </p:sp>
      <p:sp>
        <p:nvSpPr>
          <p:cNvPr id="3" name="İçerik Yer Tutucusu 2">
            <a:extLst>
              <a:ext uri="{FF2B5EF4-FFF2-40B4-BE49-F238E27FC236}">
                <a16:creationId xmlns:a16="http://schemas.microsoft.com/office/drawing/2014/main" id="{FAADC330-E402-F42B-6A9A-7A227757CCB1}"/>
              </a:ext>
            </a:extLst>
          </p:cNvPr>
          <p:cNvSpPr>
            <a:spLocks noGrp="1"/>
          </p:cNvSpPr>
          <p:nvPr>
            <p:ph idx="1"/>
          </p:nvPr>
        </p:nvSpPr>
        <p:spPr>
          <a:xfrm>
            <a:off x="838200" y="1825625"/>
            <a:ext cx="7914911" cy="4351338"/>
          </a:xfrm>
        </p:spPr>
        <p:txBody>
          <a:bodyPr>
            <a:normAutofit fontScale="92500" lnSpcReduction="20000"/>
          </a:bodyPr>
          <a:lstStyle/>
          <a:p>
            <a:r>
              <a:rPr lang="tr-TR" dirty="0"/>
              <a:t>Algılama mesafesi büyüktür.</a:t>
            </a:r>
          </a:p>
          <a:p>
            <a:r>
              <a:rPr lang="tr-TR" dirty="0"/>
              <a:t>Algılayınca oyuncuya doğru koşmaya başlar.</a:t>
            </a:r>
          </a:p>
          <a:p>
            <a:r>
              <a:rPr lang="tr-TR" dirty="0"/>
              <a:t>Yarım zombi gücünde oyuncuyu sıkar</a:t>
            </a:r>
          </a:p>
          <a:p>
            <a:r>
              <a:rPr lang="tr-TR" dirty="0"/>
              <a:t>Küçücüktür. (Oyuncu eğilerek ateş ederse mermiler isabet eder) (</a:t>
            </a:r>
            <a:r>
              <a:rPr lang="tr-TR" dirty="0" err="1"/>
              <a:t>Yakıncının</a:t>
            </a:r>
            <a:r>
              <a:rPr lang="tr-TR" dirty="0"/>
              <a:t> sopası eğilmese de </a:t>
            </a:r>
            <a:r>
              <a:rPr lang="tr-TR" dirty="0" err="1"/>
              <a:t>küçümen’e</a:t>
            </a:r>
            <a:r>
              <a:rPr lang="tr-TR" dirty="0"/>
              <a:t> isabet edebilir)</a:t>
            </a:r>
          </a:p>
          <a:p>
            <a:r>
              <a:rPr lang="tr-TR" dirty="0"/>
              <a:t>Bayılınca hızlı kendine gelir ama 3. kez kendine gelişinde küsüp kameranın dışına çıkar.</a:t>
            </a:r>
          </a:p>
          <a:p>
            <a:endParaRPr lang="tr-TR" dirty="0"/>
          </a:p>
          <a:p>
            <a:r>
              <a:rPr lang="tr-TR" dirty="0"/>
              <a:t>3 veya 1 sarsgı’da oyuncuyu bırakır</a:t>
            </a:r>
          </a:p>
          <a:p>
            <a:r>
              <a:rPr lang="tr-TR" dirty="0"/>
              <a:t>15 canı vardır (1 mermi, 1 sopa)</a:t>
            </a:r>
          </a:p>
        </p:txBody>
      </p:sp>
      <p:grpSp>
        <p:nvGrpSpPr>
          <p:cNvPr id="4" name="Grup 3">
            <a:extLst>
              <a:ext uri="{FF2B5EF4-FFF2-40B4-BE49-F238E27FC236}">
                <a16:creationId xmlns:a16="http://schemas.microsoft.com/office/drawing/2014/main" id="{68FEB2C3-D9F7-FF8B-B782-04E6A8EC7B85}"/>
              </a:ext>
            </a:extLst>
          </p:cNvPr>
          <p:cNvGrpSpPr/>
          <p:nvPr/>
        </p:nvGrpSpPr>
        <p:grpSpPr>
          <a:xfrm>
            <a:off x="10156519" y="2031224"/>
            <a:ext cx="1381711" cy="1927454"/>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09622973-AE7E-4F23-AFF9-22BDC0866ECD}"/>
                    </a:ext>
                  </a:extLst>
                </p14:cNvPr>
                <p14:cNvContentPartPr/>
                <p14:nvPr/>
              </p14:nvContentPartPr>
              <p14:xfrm>
                <a:off x="9964311" y="699958"/>
                <a:ext cx="924480" cy="725040"/>
              </p14:xfrm>
            </p:contentPart>
          </mc:Choice>
          <mc:Fallback>
            <p:pic>
              <p:nvPicPr>
                <p:cNvPr id="5" name="Mürekkep 4">
                  <a:extLst>
                    <a:ext uri="{FF2B5EF4-FFF2-40B4-BE49-F238E27FC236}">
                      <a16:creationId xmlns:a16="http://schemas.microsoft.com/office/drawing/2014/main" id="{09622973-AE7E-4F23-AFF9-22BDC0866ECD}"/>
                    </a:ext>
                  </a:extLst>
                </p:cNvPr>
                <p:cNvPicPr/>
                <p:nvPr/>
              </p:nvPicPr>
              <p:blipFill>
                <a:blip r:embed="rId3"/>
                <a:stretch>
                  <a:fillRect/>
                </a:stretch>
              </p:blipFill>
              <p:spPr>
                <a:xfrm>
                  <a:off x="9953965" y="689609"/>
                  <a:ext cx="945173" cy="745738"/>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E71FD139-9869-5665-3E81-A8F6DFF17E80}"/>
                    </a:ext>
                  </a:extLst>
                </p14:cNvPr>
                <p14:cNvContentPartPr/>
                <p14:nvPr/>
              </p14:nvContentPartPr>
              <p14:xfrm>
                <a:off x="9202191" y="1354078"/>
                <a:ext cx="1368360" cy="342720"/>
              </p14:xfrm>
            </p:contentPart>
          </mc:Choice>
          <mc:Fallback>
            <p:pic>
              <p:nvPicPr>
                <p:cNvPr id="6" name="Mürekkep 5">
                  <a:extLst>
                    <a:ext uri="{FF2B5EF4-FFF2-40B4-BE49-F238E27FC236}">
                      <a16:creationId xmlns:a16="http://schemas.microsoft.com/office/drawing/2014/main" id="{E71FD139-9869-5665-3E81-A8F6DFF17E80}"/>
                    </a:ext>
                  </a:extLst>
                </p:cNvPr>
                <p:cNvPicPr/>
                <p:nvPr/>
              </p:nvPicPr>
              <p:blipFill>
                <a:blip r:embed="rId5"/>
                <a:stretch>
                  <a:fillRect/>
                </a:stretch>
              </p:blipFill>
              <p:spPr>
                <a:xfrm>
                  <a:off x="9191848" y="1343729"/>
                  <a:ext cx="1389047" cy="36341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417F12EA-3765-C33E-5F4D-489F2518C375}"/>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417F12EA-3765-C33E-5F4D-489F2518C375}"/>
                    </a:ext>
                  </a:extLst>
                </p:cNvPr>
                <p:cNvPicPr/>
                <p:nvPr/>
              </p:nvPicPr>
              <p:blipFill>
                <a:blip r:embed="rId7"/>
                <a:stretch>
                  <a:fillRect/>
                </a:stretch>
              </p:blipFill>
              <p:spPr>
                <a:xfrm>
                  <a:off x="9257370" y="1671693"/>
                  <a:ext cx="1016442" cy="14057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BCD7788D-3624-7CAA-A37B-BCE4E10DCFB2}"/>
                    </a:ext>
                  </a:extLst>
                </p14:cNvPr>
                <p14:cNvContentPartPr/>
                <p14:nvPr/>
              </p14:nvContentPartPr>
              <p14:xfrm>
                <a:off x="10224951" y="1437598"/>
                <a:ext cx="706320" cy="1390680"/>
              </p14:xfrm>
            </p:contentPart>
          </mc:Choice>
          <mc:Fallback>
            <p:pic>
              <p:nvPicPr>
                <p:cNvPr id="8" name="Mürekkep 7">
                  <a:extLst>
                    <a:ext uri="{FF2B5EF4-FFF2-40B4-BE49-F238E27FC236}">
                      <a16:creationId xmlns:a16="http://schemas.microsoft.com/office/drawing/2014/main" id="{BCD7788D-3624-7CAA-A37B-BCE4E10DCFB2}"/>
                    </a:ext>
                  </a:extLst>
                </p:cNvPr>
                <p:cNvPicPr/>
                <p:nvPr/>
              </p:nvPicPr>
              <p:blipFill>
                <a:blip r:embed="rId9"/>
                <a:stretch>
                  <a:fillRect/>
                </a:stretch>
              </p:blipFill>
              <p:spPr>
                <a:xfrm>
                  <a:off x="10214609" y="1427252"/>
                  <a:ext cx="727005" cy="141137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7DB566D9-3A5B-BB82-F669-6E2723B58458}"/>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7DB566D9-3A5B-BB82-F669-6E2723B58458}"/>
                    </a:ext>
                  </a:extLst>
                </p:cNvPr>
                <p:cNvPicPr/>
                <p:nvPr/>
              </p:nvPicPr>
              <p:blipFill>
                <a:blip r:embed="rId11"/>
                <a:stretch>
                  <a:fillRect/>
                </a:stretch>
              </p:blipFill>
              <p:spPr>
                <a:xfrm>
                  <a:off x="9301645" y="2763931"/>
                  <a:ext cx="2246932" cy="120509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2E439A4B-A3C7-A9F0-17BC-1FB56481A8B9}"/>
                    </a:ext>
                  </a:extLst>
                </p14:cNvPr>
                <p14:cNvContentPartPr/>
                <p14:nvPr/>
              </p14:nvContentPartPr>
              <p14:xfrm>
                <a:off x="10144311" y="861238"/>
                <a:ext cx="72720" cy="137160"/>
              </p14:xfrm>
            </p:contentPart>
          </mc:Choice>
          <mc:Fallback>
            <p:pic>
              <p:nvPicPr>
                <p:cNvPr id="10" name="Mürekkep 9">
                  <a:extLst>
                    <a:ext uri="{FF2B5EF4-FFF2-40B4-BE49-F238E27FC236}">
                      <a16:creationId xmlns:a16="http://schemas.microsoft.com/office/drawing/2014/main" id="{2E439A4B-A3C7-A9F0-17BC-1FB56481A8B9}"/>
                    </a:ext>
                  </a:extLst>
                </p:cNvPr>
                <p:cNvPicPr/>
                <p:nvPr/>
              </p:nvPicPr>
              <p:blipFill>
                <a:blip r:embed="rId13"/>
                <a:stretch>
                  <a:fillRect/>
                </a:stretch>
              </p:blipFill>
              <p:spPr>
                <a:xfrm>
                  <a:off x="10134009" y="850921"/>
                  <a:ext cx="93324" cy="15779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E249602A-848D-AF43-C6D3-6BB98C655B20}"/>
                    </a:ext>
                  </a:extLst>
                </p14:cNvPr>
                <p14:cNvContentPartPr/>
                <p14:nvPr/>
              </p14:nvContentPartPr>
              <p14:xfrm>
                <a:off x="10183551" y="1214038"/>
                <a:ext cx="165600" cy="30600"/>
              </p14:xfrm>
            </p:contentPart>
          </mc:Choice>
          <mc:Fallback>
            <p:pic>
              <p:nvPicPr>
                <p:cNvPr id="11" name="Mürekkep 10">
                  <a:extLst>
                    <a:ext uri="{FF2B5EF4-FFF2-40B4-BE49-F238E27FC236}">
                      <a16:creationId xmlns:a16="http://schemas.microsoft.com/office/drawing/2014/main" id="{E249602A-848D-AF43-C6D3-6BB98C655B20}"/>
                    </a:ext>
                  </a:extLst>
                </p:cNvPr>
                <p:cNvPicPr/>
                <p:nvPr/>
              </p:nvPicPr>
              <p:blipFill>
                <a:blip r:embed="rId15"/>
                <a:stretch>
                  <a:fillRect/>
                </a:stretch>
              </p:blipFill>
              <p:spPr>
                <a:xfrm>
                  <a:off x="10173201" y="1203838"/>
                  <a:ext cx="186300" cy="51000"/>
                </a:xfrm>
                <a:prstGeom prst="rect">
                  <a:avLst/>
                </a:prstGeom>
              </p:spPr>
            </p:pic>
          </mc:Fallback>
        </mc:AlternateContent>
      </p:grpSp>
    </p:spTree>
    <p:extLst>
      <p:ext uri="{BB962C8B-B14F-4D97-AF65-F5344CB8AC3E}">
        <p14:creationId xmlns:p14="http://schemas.microsoft.com/office/powerpoint/2010/main" val="389950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66AF9B-0685-A97C-4972-EFE32500C1E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E3993A4-8473-55ED-9083-1FA4C34D2759}"/>
              </a:ext>
            </a:extLst>
          </p:cNvPr>
          <p:cNvSpPr>
            <a:spLocks noGrp="1"/>
          </p:cNvSpPr>
          <p:nvPr>
            <p:ph type="title"/>
          </p:nvPr>
        </p:nvSpPr>
        <p:spPr/>
        <p:txBody>
          <a:bodyPr/>
          <a:lstStyle/>
          <a:p>
            <a:r>
              <a:rPr lang="tr-TR" dirty="0">
                <a:solidFill>
                  <a:srgbClr val="00B050"/>
                </a:solidFill>
              </a:rPr>
              <a:t>Zombi Türleri 7: İçkici Zombi</a:t>
            </a:r>
          </a:p>
        </p:txBody>
      </p:sp>
      <p:sp>
        <p:nvSpPr>
          <p:cNvPr id="3" name="İçerik Yer Tutucusu 2">
            <a:extLst>
              <a:ext uri="{FF2B5EF4-FFF2-40B4-BE49-F238E27FC236}">
                <a16:creationId xmlns:a16="http://schemas.microsoft.com/office/drawing/2014/main" id="{AE8134B0-0E5C-7472-3400-641C6F271E92}"/>
              </a:ext>
            </a:extLst>
          </p:cNvPr>
          <p:cNvSpPr>
            <a:spLocks noGrp="1"/>
          </p:cNvSpPr>
          <p:nvPr>
            <p:ph idx="1"/>
          </p:nvPr>
        </p:nvSpPr>
        <p:spPr>
          <a:xfrm>
            <a:off x="838200" y="1825625"/>
            <a:ext cx="7914911" cy="4351338"/>
          </a:xfrm>
        </p:spPr>
        <p:txBody>
          <a:bodyPr>
            <a:normAutofit/>
          </a:bodyPr>
          <a:lstStyle/>
          <a:p>
            <a:r>
              <a:rPr lang="tr-TR" dirty="0"/>
              <a:t>Algıladığı zaman oyuncuya yaklaşmak yerine nişan alıp elindeki şişeyi fırlatır. Sonrasında tamamen sıradan bir zombidir.</a:t>
            </a:r>
          </a:p>
          <a:p>
            <a:r>
              <a:rPr lang="tr-TR" dirty="0"/>
              <a:t>Şişe düştüğü yeri yapış yapış yapar ve yapış yapış yerde oyuncunun hareket hızı azalıp zıplaması engellenir. Ayrıca oyuncu yerden kayamaz.</a:t>
            </a:r>
          </a:p>
          <a:p>
            <a:endParaRPr lang="tr-TR" dirty="0"/>
          </a:p>
          <a:p>
            <a:r>
              <a:rPr lang="tr-TR" dirty="0"/>
              <a:t>8 veya 5 sarsgı’da oyuncuyu bırakır</a:t>
            </a:r>
          </a:p>
          <a:p>
            <a:r>
              <a:rPr lang="tr-TR" dirty="0"/>
              <a:t>25 canı vardır (2 mermi, 1 sopa)</a:t>
            </a:r>
          </a:p>
        </p:txBody>
      </p:sp>
      <p:grpSp>
        <p:nvGrpSpPr>
          <p:cNvPr id="4" name="Grup 3">
            <a:extLst>
              <a:ext uri="{FF2B5EF4-FFF2-40B4-BE49-F238E27FC236}">
                <a16:creationId xmlns:a16="http://schemas.microsoft.com/office/drawing/2014/main" id="{0FDFF55E-C66C-1316-E1BE-916C2B3B3714}"/>
              </a:ext>
            </a:extLst>
          </p:cNvPr>
          <p:cNvGrpSpPr/>
          <p:nvPr/>
        </p:nvGrpSpPr>
        <p:grpSpPr>
          <a:xfrm>
            <a:off x="9202191" y="699958"/>
            <a:ext cx="2336040" cy="3258720"/>
            <a:chOff x="9202191" y="699958"/>
            <a:chExt cx="2336040" cy="325872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026B11CF-6CCD-3E3A-980A-C4022A1E27FB}"/>
                    </a:ext>
                  </a:extLst>
                </p14:cNvPr>
                <p14:cNvContentPartPr/>
                <p14:nvPr/>
              </p14:nvContentPartPr>
              <p14:xfrm>
                <a:off x="9964311" y="699958"/>
                <a:ext cx="924480" cy="725040"/>
              </p14:xfrm>
            </p:contentPart>
          </mc:Choice>
          <mc:Fallback>
            <p:pic>
              <p:nvPicPr>
                <p:cNvPr id="5" name="Mürekkep 4">
                  <a:extLst>
                    <a:ext uri="{FF2B5EF4-FFF2-40B4-BE49-F238E27FC236}">
                      <a16:creationId xmlns:a16="http://schemas.microsoft.com/office/drawing/2014/main" id="{026B11CF-6CCD-3E3A-980A-C4022A1E27FB}"/>
                    </a:ext>
                  </a:extLst>
                </p:cNvPr>
                <p:cNvPicPr/>
                <p:nvPr/>
              </p:nvPicPr>
              <p:blipFill>
                <a:blip r:embed="rId3"/>
                <a:stretch>
                  <a:fillRect/>
                </a:stretch>
              </p:blipFill>
              <p:spPr>
                <a:xfrm>
                  <a:off x="9958191" y="693838"/>
                  <a:ext cx="9367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3377D5E0-4D75-800B-90A7-02EBC96817C2}"/>
                    </a:ext>
                  </a:extLst>
                </p14:cNvPr>
                <p14:cNvContentPartPr/>
                <p14:nvPr/>
              </p14:nvContentPartPr>
              <p14:xfrm>
                <a:off x="9202191" y="1354078"/>
                <a:ext cx="1368360" cy="342720"/>
              </p14:xfrm>
            </p:contentPart>
          </mc:Choice>
          <mc:Fallback>
            <p:pic>
              <p:nvPicPr>
                <p:cNvPr id="6" name="Mürekkep 5">
                  <a:extLst>
                    <a:ext uri="{FF2B5EF4-FFF2-40B4-BE49-F238E27FC236}">
                      <a16:creationId xmlns:a16="http://schemas.microsoft.com/office/drawing/2014/main" id="{3377D5E0-4D75-800B-90A7-02EBC96817C2}"/>
                    </a:ext>
                  </a:extLst>
                </p:cNvPr>
                <p:cNvPicPr/>
                <p:nvPr/>
              </p:nvPicPr>
              <p:blipFill>
                <a:blip r:embed="rId5"/>
                <a:stretch>
                  <a:fillRect/>
                </a:stretch>
              </p:blipFill>
              <p:spPr>
                <a:xfrm>
                  <a:off x="9196071" y="1347958"/>
                  <a:ext cx="1380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2866F2BB-029D-5BF6-D4F5-88EA179AA901}"/>
                    </a:ext>
                  </a:extLst>
                </p14:cNvPr>
                <p14:cNvContentPartPr/>
                <p14:nvPr/>
              </p14:nvContentPartPr>
              <p14:xfrm>
                <a:off x="9267711" y="1682038"/>
                <a:ext cx="995760" cy="119880"/>
              </p14:xfrm>
            </p:contentPart>
          </mc:Choice>
          <mc:Fallback>
            <p:pic>
              <p:nvPicPr>
                <p:cNvPr id="7" name="Mürekkep 6">
                  <a:extLst>
                    <a:ext uri="{FF2B5EF4-FFF2-40B4-BE49-F238E27FC236}">
                      <a16:creationId xmlns:a16="http://schemas.microsoft.com/office/drawing/2014/main" id="{2866F2BB-029D-5BF6-D4F5-88EA179AA901}"/>
                    </a:ext>
                  </a:extLst>
                </p:cNvPr>
                <p:cNvPicPr/>
                <p:nvPr/>
              </p:nvPicPr>
              <p:blipFill>
                <a:blip r:embed="rId7"/>
                <a:stretch>
                  <a:fillRect/>
                </a:stretch>
              </p:blipFill>
              <p:spPr>
                <a:xfrm>
                  <a:off x="9261591" y="1675918"/>
                  <a:ext cx="1008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9D162068-68AD-4926-B4B5-0387DAD7C7D1}"/>
                    </a:ext>
                  </a:extLst>
                </p14:cNvPr>
                <p14:cNvContentPartPr/>
                <p14:nvPr/>
              </p14:nvContentPartPr>
              <p14:xfrm>
                <a:off x="10224951" y="1437598"/>
                <a:ext cx="706320" cy="1390680"/>
              </p14:xfrm>
            </p:contentPart>
          </mc:Choice>
          <mc:Fallback>
            <p:pic>
              <p:nvPicPr>
                <p:cNvPr id="8" name="Mürekkep 7">
                  <a:extLst>
                    <a:ext uri="{FF2B5EF4-FFF2-40B4-BE49-F238E27FC236}">
                      <a16:creationId xmlns:a16="http://schemas.microsoft.com/office/drawing/2014/main" id="{9D162068-68AD-4926-B4B5-0387DAD7C7D1}"/>
                    </a:ext>
                  </a:extLst>
                </p:cNvPr>
                <p:cNvPicPr/>
                <p:nvPr/>
              </p:nvPicPr>
              <p:blipFill>
                <a:blip r:embed="rId9"/>
                <a:stretch>
                  <a:fillRect/>
                </a:stretch>
              </p:blipFill>
              <p:spPr>
                <a:xfrm>
                  <a:off x="10218831" y="1431478"/>
                  <a:ext cx="718560" cy="140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F821B253-0522-68A7-304B-4E401F930B40}"/>
                    </a:ext>
                  </a:extLst>
                </p14:cNvPr>
                <p14:cNvContentPartPr/>
                <p14:nvPr/>
              </p14:nvContentPartPr>
              <p14:xfrm>
                <a:off x="9311991" y="2774278"/>
                <a:ext cx="2226240" cy="1184400"/>
              </p14:xfrm>
            </p:contentPart>
          </mc:Choice>
          <mc:Fallback>
            <p:pic>
              <p:nvPicPr>
                <p:cNvPr id="9" name="Mürekkep 8">
                  <a:extLst>
                    <a:ext uri="{FF2B5EF4-FFF2-40B4-BE49-F238E27FC236}">
                      <a16:creationId xmlns:a16="http://schemas.microsoft.com/office/drawing/2014/main" id="{F821B253-0522-68A7-304B-4E401F930B40}"/>
                    </a:ext>
                  </a:extLst>
                </p:cNvPr>
                <p:cNvPicPr/>
                <p:nvPr/>
              </p:nvPicPr>
              <p:blipFill>
                <a:blip r:embed="rId11"/>
                <a:stretch>
                  <a:fillRect/>
                </a:stretch>
              </p:blipFill>
              <p:spPr>
                <a:xfrm>
                  <a:off x="9305871" y="2768158"/>
                  <a:ext cx="223848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ABD2C96B-1993-47DD-C11A-241C0A16A35D}"/>
                    </a:ext>
                  </a:extLst>
                </p14:cNvPr>
                <p14:cNvContentPartPr/>
                <p14:nvPr/>
              </p14:nvContentPartPr>
              <p14:xfrm>
                <a:off x="10144311" y="861238"/>
                <a:ext cx="72720" cy="137160"/>
              </p14:xfrm>
            </p:contentPart>
          </mc:Choice>
          <mc:Fallback>
            <p:pic>
              <p:nvPicPr>
                <p:cNvPr id="10" name="Mürekkep 9">
                  <a:extLst>
                    <a:ext uri="{FF2B5EF4-FFF2-40B4-BE49-F238E27FC236}">
                      <a16:creationId xmlns:a16="http://schemas.microsoft.com/office/drawing/2014/main" id="{ABD2C96B-1993-47DD-C11A-241C0A16A35D}"/>
                    </a:ext>
                  </a:extLst>
                </p:cNvPr>
                <p:cNvPicPr/>
                <p:nvPr/>
              </p:nvPicPr>
              <p:blipFill>
                <a:blip r:embed="rId13"/>
                <a:stretch>
                  <a:fillRect/>
                </a:stretch>
              </p:blipFill>
              <p:spPr>
                <a:xfrm>
                  <a:off x="10138191" y="855118"/>
                  <a:ext cx="84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968D75DA-80EF-323C-27F8-1F221140CF65}"/>
                    </a:ext>
                  </a:extLst>
                </p14:cNvPr>
                <p14:cNvContentPartPr/>
                <p14:nvPr/>
              </p14:nvContentPartPr>
              <p14:xfrm>
                <a:off x="10183551" y="1214038"/>
                <a:ext cx="165600" cy="30600"/>
              </p14:xfrm>
            </p:contentPart>
          </mc:Choice>
          <mc:Fallback>
            <p:pic>
              <p:nvPicPr>
                <p:cNvPr id="11" name="Mürekkep 10">
                  <a:extLst>
                    <a:ext uri="{FF2B5EF4-FFF2-40B4-BE49-F238E27FC236}">
                      <a16:creationId xmlns:a16="http://schemas.microsoft.com/office/drawing/2014/main" id="{968D75DA-80EF-323C-27F8-1F221140CF65}"/>
                    </a:ext>
                  </a:extLst>
                </p:cNvPr>
                <p:cNvPicPr/>
                <p:nvPr/>
              </p:nvPicPr>
              <p:blipFill>
                <a:blip r:embed="rId15"/>
                <a:stretch>
                  <a:fillRect/>
                </a:stretch>
              </p:blipFill>
              <p:spPr>
                <a:xfrm>
                  <a:off x="10177431" y="1207918"/>
                  <a:ext cx="177840" cy="42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Mürekkep 11">
                <a:extLst>
                  <a:ext uri="{FF2B5EF4-FFF2-40B4-BE49-F238E27FC236}">
                    <a16:creationId xmlns:a16="http://schemas.microsoft.com/office/drawing/2014/main" id="{F0F01F7E-0BAC-38ED-0C62-F7566D95DCD1}"/>
                  </a:ext>
                </a:extLst>
              </p14:cNvPr>
              <p14:cNvContentPartPr/>
              <p14:nvPr/>
            </p14:nvContentPartPr>
            <p14:xfrm>
              <a:off x="9075471" y="760078"/>
              <a:ext cx="241560" cy="98280"/>
            </p14:xfrm>
          </p:contentPart>
        </mc:Choice>
        <mc:Fallback>
          <p:pic>
            <p:nvPicPr>
              <p:cNvPr id="12" name="Mürekkep 11">
                <a:extLst>
                  <a:ext uri="{FF2B5EF4-FFF2-40B4-BE49-F238E27FC236}">
                    <a16:creationId xmlns:a16="http://schemas.microsoft.com/office/drawing/2014/main" id="{F0F01F7E-0BAC-38ED-0C62-F7566D95DCD1}"/>
                  </a:ext>
                </a:extLst>
              </p:cNvPr>
              <p:cNvPicPr/>
              <p:nvPr/>
            </p:nvPicPr>
            <p:blipFill>
              <a:blip r:embed="rId17"/>
              <a:stretch>
                <a:fillRect/>
              </a:stretch>
            </p:blipFill>
            <p:spPr>
              <a:xfrm>
                <a:off x="9069351" y="753958"/>
                <a:ext cx="2538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Mürekkep 18">
                <a:extLst>
                  <a:ext uri="{FF2B5EF4-FFF2-40B4-BE49-F238E27FC236}">
                    <a16:creationId xmlns:a16="http://schemas.microsoft.com/office/drawing/2014/main" id="{B945807A-B2CD-9CEC-8B8F-2AA9B101ECD9}"/>
                  </a:ext>
                </a:extLst>
              </p14:cNvPr>
              <p14:cNvContentPartPr/>
              <p14:nvPr/>
            </p14:nvContentPartPr>
            <p14:xfrm>
              <a:off x="9122631" y="856558"/>
              <a:ext cx="204120" cy="118800"/>
            </p14:xfrm>
          </p:contentPart>
        </mc:Choice>
        <mc:Fallback>
          <p:pic>
            <p:nvPicPr>
              <p:cNvPr id="19" name="Mürekkep 18">
                <a:extLst>
                  <a:ext uri="{FF2B5EF4-FFF2-40B4-BE49-F238E27FC236}">
                    <a16:creationId xmlns:a16="http://schemas.microsoft.com/office/drawing/2014/main" id="{B945807A-B2CD-9CEC-8B8F-2AA9B101ECD9}"/>
                  </a:ext>
                </a:extLst>
              </p:cNvPr>
              <p:cNvPicPr/>
              <p:nvPr/>
            </p:nvPicPr>
            <p:blipFill>
              <a:blip r:embed="rId19"/>
              <a:stretch>
                <a:fillRect/>
              </a:stretch>
            </p:blipFill>
            <p:spPr>
              <a:xfrm>
                <a:off x="9116511" y="850438"/>
                <a:ext cx="216360" cy="131040"/>
              </a:xfrm>
              <a:prstGeom prst="rect">
                <a:avLst/>
              </a:prstGeom>
            </p:spPr>
          </p:pic>
        </mc:Fallback>
      </mc:AlternateContent>
      <p:grpSp>
        <p:nvGrpSpPr>
          <p:cNvPr id="26" name="Grup 25">
            <a:extLst>
              <a:ext uri="{FF2B5EF4-FFF2-40B4-BE49-F238E27FC236}">
                <a16:creationId xmlns:a16="http://schemas.microsoft.com/office/drawing/2014/main" id="{B1F62568-8860-42C8-8B93-31018DECCF46}"/>
              </a:ext>
            </a:extLst>
          </p:cNvPr>
          <p:cNvGrpSpPr/>
          <p:nvPr/>
        </p:nvGrpSpPr>
        <p:grpSpPr>
          <a:xfrm>
            <a:off x="9081231" y="501598"/>
            <a:ext cx="321840" cy="808920"/>
            <a:chOff x="9081231" y="501598"/>
            <a:chExt cx="321840" cy="808920"/>
          </a:xfrm>
        </p:grpSpPr>
        <mc:AlternateContent xmlns:mc="http://schemas.openxmlformats.org/markup-compatibility/2006">
          <mc:Choice xmlns:p14="http://schemas.microsoft.com/office/powerpoint/2010/main" Requires="p14">
            <p:contentPart p14:bwMode="auto" r:id="rId20">
              <p14:nvContentPartPr>
                <p14:cNvPr id="14" name="Mürekkep 13">
                  <a:extLst>
                    <a:ext uri="{FF2B5EF4-FFF2-40B4-BE49-F238E27FC236}">
                      <a16:creationId xmlns:a16="http://schemas.microsoft.com/office/drawing/2014/main" id="{DA31110A-3BD9-7BE7-66CC-49E6C883632A}"/>
                    </a:ext>
                  </a:extLst>
                </p14:cNvPr>
                <p14:cNvContentPartPr/>
                <p14:nvPr/>
              </p14:nvContentPartPr>
              <p14:xfrm>
                <a:off x="9081231" y="851518"/>
                <a:ext cx="172800" cy="419400"/>
              </p14:xfrm>
            </p:contentPart>
          </mc:Choice>
          <mc:Fallback>
            <p:pic>
              <p:nvPicPr>
                <p:cNvPr id="14" name="Mürekkep 13">
                  <a:extLst>
                    <a:ext uri="{FF2B5EF4-FFF2-40B4-BE49-F238E27FC236}">
                      <a16:creationId xmlns:a16="http://schemas.microsoft.com/office/drawing/2014/main" id="{DA31110A-3BD9-7BE7-66CC-49E6C883632A}"/>
                    </a:ext>
                  </a:extLst>
                </p:cNvPr>
                <p:cNvPicPr/>
                <p:nvPr/>
              </p:nvPicPr>
              <p:blipFill>
                <a:blip r:embed="rId21"/>
                <a:stretch>
                  <a:fillRect/>
                </a:stretch>
              </p:blipFill>
              <p:spPr>
                <a:xfrm>
                  <a:off x="9075111" y="845398"/>
                  <a:ext cx="18504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Mürekkep 14">
                  <a:extLst>
                    <a:ext uri="{FF2B5EF4-FFF2-40B4-BE49-F238E27FC236}">
                      <a16:creationId xmlns:a16="http://schemas.microsoft.com/office/drawing/2014/main" id="{7C9D29BA-DF41-A2BC-2F11-DD250FE4CEF3}"/>
                    </a:ext>
                  </a:extLst>
                </p14:cNvPr>
                <p14:cNvContentPartPr/>
                <p14:nvPr/>
              </p14:nvContentPartPr>
              <p14:xfrm>
                <a:off x="9261231" y="788518"/>
                <a:ext cx="141840" cy="522000"/>
              </p14:xfrm>
            </p:contentPart>
          </mc:Choice>
          <mc:Fallback>
            <p:pic>
              <p:nvPicPr>
                <p:cNvPr id="15" name="Mürekkep 14">
                  <a:extLst>
                    <a:ext uri="{FF2B5EF4-FFF2-40B4-BE49-F238E27FC236}">
                      <a16:creationId xmlns:a16="http://schemas.microsoft.com/office/drawing/2014/main" id="{7C9D29BA-DF41-A2BC-2F11-DD250FE4CEF3}"/>
                    </a:ext>
                  </a:extLst>
                </p:cNvPr>
                <p:cNvPicPr/>
                <p:nvPr/>
              </p:nvPicPr>
              <p:blipFill>
                <a:blip r:embed="rId23"/>
                <a:stretch>
                  <a:fillRect/>
                </a:stretch>
              </p:blipFill>
              <p:spPr>
                <a:xfrm>
                  <a:off x="9255111" y="782398"/>
                  <a:ext cx="15408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Mürekkep 16">
                  <a:extLst>
                    <a:ext uri="{FF2B5EF4-FFF2-40B4-BE49-F238E27FC236}">
                      <a16:creationId xmlns:a16="http://schemas.microsoft.com/office/drawing/2014/main" id="{78E41CE5-02F0-2B3E-0F78-2E18D9A66E41}"/>
                    </a:ext>
                  </a:extLst>
                </p14:cNvPr>
                <p14:cNvContentPartPr/>
                <p14:nvPr/>
              </p14:nvContentPartPr>
              <p14:xfrm>
                <a:off x="9262311" y="501598"/>
                <a:ext cx="30960" cy="308520"/>
              </p14:xfrm>
            </p:contentPart>
          </mc:Choice>
          <mc:Fallback>
            <p:pic>
              <p:nvPicPr>
                <p:cNvPr id="17" name="Mürekkep 16">
                  <a:extLst>
                    <a:ext uri="{FF2B5EF4-FFF2-40B4-BE49-F238E27FC236}">
                      <a16:creationId xmlns:a16="http://schemas.microsoft.com/office/drawing/2014/main" id="{78E41CE5-02F0-2B3E-0F78-2E18D9A66E41}"/>
                    </a:ext>
                  </a:extLst>
                </p:cNvPr>
                <p:cNvPicPr/>
                <p:nvPr/>
              </p:nvPicPr>
              <p:blipFill>
                <a:blip r:embed="rId25"/>
                <a:stretch>
                  <a:fillRect/>
                </a:stretch>
              </p:blipFill>
              <p:spPr>
                <a:xfrm>
                  <a:off x="9256191" y="495478"/>
                  <a:ext cx="432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Mürekkep 20">
                  <a:extLst>
                    <a:ext uri="{FF2B5EF4-FFF2-40B4-BE49-F238E27FC236}">
                      <a16:creationId xmlns:a16="http://schemas.microsoft.com/office/drawing/2014/main" id="{64847CA7-A44A-B56A-6D0A-6F282FD94A8A}"/>
                    </a:ext>
                  </a:extLst>
                </p14:cNvPr>
                <p14:cNvContentPartPr/>
                <p14:nvPr/>
              </p14:nvContentPartPr>
              <p14:xfrm>
                <a:off x="9192831" y="1032958"/>
                <a:ext cx="360" cy="360"/>
              </p14:xfrm>
            </p:contentPart>
          </mc:Choice>
          <mc:Fallback>
            <p:pic>
              <p:nvPicPr>
                <p:cNvPr id="21" name="Mürekkep 20">
                  <a:extLst>
                    <a:ext uri="{FF2B5EF4-FFF2-40B4-BE49-F238E27FC236}">
                      <a16:creationId xmlns:a16="http://schemas.microsoft.com/office/drawing/2014/main" id="{64847CA7-A44A-B56A-6D0A-6F282FD94A8A}"/>
                    </a:ext>
                  </a:extLst>
                </p:cNvPr>
                <p:cNvPicPr/>
                <p:nvPr/>
              </p:nvPicPr>
              <p:blipFill>
                <a:blip r:embed="rId27"/>
                <a:stretch>
                  <a:fillRect/>
                </a:stretch>
              </p:blipFill>
              <p:spPr>
                <a:xfrm>
                  <a:off x="9186711" y="102683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Mürekkep 21">
                  <a:extLst>
                    <a:ext uri="{FF2B5EF4-FFF2-40B4-BE49-F238E27FC236}">
                      <a16:creationId xmlns:a16="http://schemas.microsoft.com/office/drawing/2014/main" id="{576A14CA-ED32-1EB8-75A8-3C687697853B}"/>
                    </a:ext>
                  </a:extLst>
                </p14:cNvPr>
                <p14:cNvContentPartPr/>
                <p14:nvPr/>
              </p14:nvContentPartPr>
              <p14:xfrm>
                <a:off x="9360231" y="1102798"/>
                <a:ext cx="360" cy="360"/>
              </p14:xfrm>
            </p:contentPart>
          </mc:Choice>
          <mc:Fallback>
            <p:pic>
              <p:nvPicPr>
                <p:cNvPr id="22" name="Mürekkep 21">
                  <a:extLst>
                    <a:ext uri="{FF2B5EF4-FFF2-40B4-BE49-F238E27FC236}">
                      <a16:creationId xmlns:a16="http://schemas.microsoft.com/office/drawing/2014/main" id="{576A14CA-ED32-1EB8-75A8-3C687697853B}"/>
                    </a:ext>
                  </a:extLst>
                </p:cNvPr>
                <p:cNvPicPr/>
                <p:nvPr/>
              </p:nvPicPr>
              <p:blipFill>
                <a:blip r:embed="rId27"/>
                <a:stretch>
                  <a:fillRect/>
                </a:stretch>
              </p:blipFill>
              <p:spPr>
                <a:xfrm>
                  <a:off x="9354111" y="109667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Mürekkep 22">
                  <a:extLst>
                    <a:ext uri="{FF2B5EF4-FFF2-40B4-BE49-F238E27FC236}">
                      <a16:creationId xmlns:a16="http://schemas.microsoft.com/office/drawing/2014/main" id="{EA91FF25-2294-D955-D68E-F548E7DDECAB}"/>
                    </a:ext>
                  </a:extLst>
                </p14:cNvPr>
                <p14:cNvContentPartPr/>
                <p14:nvPr/>
              </p14:nvContentPartPr>
              <p14:xfrm>
                <a:off x="9304431" y="1151398"/>
                <a:ext cx="360" cy="360"/>
              </p14:xfrm>
            </p:contentPart>
          </mc:Choice>
          <mc:Fallback>
            <p:pic>
              <p:nvPicPr>
                <p:cNvPr id="23" name="Mürekkep 22">
                  <a:extLst>
                    <a:ext uri="{FF2B5EF4-FFF2-40B4-BE49-F238E27FC236}">
                      <a16:creationId xmlns:a16="http://schemas.microsoft.com/office/drawing/2014/main" id="{EA91FF25-2294-D955-D68E-F548E7DDECAB}"/>
                    </a:ext>
                  </a:extLst>
                </p:cNvPr>
                <p:cNvPicPr/>
                <p:nvPr/>
              </p:nvPicPr>
              <p:blipFill>
                <a:blip r:embed="rId27"/>
                <a:stretch>
                  <a:fillRect/>
                </a:stretch>
              </p:blipFill>
              <p:spPr>
                <a:xfrm>
                  <a:off x="9298311" y="114527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Mürekkep 23">
                  <a:extLst>
                    <a:ext uri="{FF2B5EF4-FFF2-40B4-BE49-F238E27FC236}">
                      <a16:creationId xmlns:a16="http://schemas.microsoft.com/office/drawing/2014/main" id="{8E3C7BD2-F244-5FFE-1E1B-24485BF2A3B1}"/>
                    </a:ext>
                  </a:extLst>
                </p14:cNvPr>
                <p14:cNvContentPartPr/>
                <p14:nvPr/>
              </p14:nvContentPartPr>
              <p14:xfrm>
                <a:off x="9227751" y="977158"/>
                <a:ext cx="360" cy="360"/>
              </p14:xfrm>
            </p:contentPart>
          </mc:Choice>
          <mc:Fallback>
            <p:pic>
              <p:nvPicPr>
                <p:cNvPr id="24" name="Mürekkep 23">
                  <a:extLst>
                    <a:ext uri="{FF2B5EF4-FFF2-40B4-BE49-F238E27FC236}">
                      <a16:creationId xmlns:a16="http://schemas.microsoft.com/office/drawing/2014/main" id="{8E3C7BD2-F244-5FFE-1E1B-24485BF2A3B1}"/>
                    </a:ext>
                  </a:extLst>
                </p:cNvPr>
                <p:cNvPicPr/>
                <p:nvPr/>
              </p:nvPicPr>
              <p:blipFill>
                <a:blip r:embed="rId27"/>
                <a:stretch>
                  <a:fillRect/>
                </a:stretch>
              </p:blipFill>
              <p:spPr>
                <a:xfrm>
                  <a:off x="9221631" y="97103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Mürekkep 24">
                  <a:extLst>
                    <a:ext uri="{FF2B5EF4-FFF2-40B4-BE49-F238E27FC236}">
                      <a16:creationId xmlns:a16="http://schemas.microsoft.com/office/drawing/2014/main" id="{7D20A665-7105-5E7F-2613-C685669C31A1}"/>
                    </a:ext>
                  </a:extLst>
                </p14:cNvPr>
                <p14:cNvContentPartPr/>
                <p14:nvPr/>
              </p14:nvContentPartPr>
              <p14:xfrm>
                <a:off x="9311631" y="1130518"/>
                <a:ext cx="360" cy="360"/>
              </p14:xfrm>
            </p:contentPart>
          </mc:Choice>
          <mc:Fallback>
            <p:pic>
              <p:nvPicPr>
                <p:cNvPr id="25" name="Mürekkep 24">
                  <a:extLst>
                    <a:ext uri="{FF2B5EF4-FFF2-40B4-BE49-F238E27FC236}">
                      <a16:creationId xmlns:a16="http://schemas.microsoft.com/office/drawing/2014/main" id="{7D20A665-7105-5E7F-2613-C685669C31A1}"/>
                    </a:ext>
                  </a:extLst>
                </p:cNvPr>
                <p:cNvPicPr/>
                <p:nvPr/>
              </p:nvPicPr>
              <p:blipFill>
                <a:blip r:embed="rId27"/>
                <a:stretch>
                  <a:fillRect/>
                </a:stretch>
              </p:blipFill>
              <p:spPr>
                <a:xfrm>
                  <a:off x="9305511" y="1124398"/>
                  <a:ext cx="12600" cy="12600"/>
                </a:xfrm>
                <a:prstGeom prst="rect">
                  <a:avLst/>
                </a:prstGeom>
              </p:spPr>
            </p:pic>
          </mc:Fallback>
        </mc:AlternateContent>
      </p:grpSp>
    </p:spTree>
    <p:extLst>
      <p:ext uri="{BB962C8B-B14F-4D97-AF65-F5344CB8AC3E}">
        <p14:creationId xmlns:p14="http://schemas.microsoft.com/office/powerpoint/2010/main" val="1677702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93ADA-63C2-41CB-C466-DC7C6D74F608}"/>
              </a:ext>
            </a:extLst>
          </p:cNvPr>
          <p:cNvSpPr>
            <a:spLocks noGrp="1"/>
          </p:cNvSpPr>
          <p:nvPr>
            <p:ph type="title"/>
          </p:nvPr>
        </p:nvSpPr>
        <p:spPr/>
        <p:txBody>
          <a:bodyPr/>
          <a:lstStyle/>
          <a:p>
            <a:r>
              <a:rPr lang="tr-TR" dirty="0"/>
              <a:t>Hikayenin Sonu (değiştirilebilir)</a:t>
            </a:r>
          </a:p>
        </p:txBody>
      </p:sp>
      <p:sp>
        <p:nvSpPr>
          <p:cNvPr id="3" name="İçerik Yer Tutucusu 2">
            <a:extLst>
              <a:ext uri="{FF2B5EF4-FFF2-40B4-BE49-F238E27FC236}">
                <a16:creationId xmlns:a16="http://schemas.microsoft.com/office/drawing/2014/main" id="{3A374FD4-E0F7-76FF-1E34-9F2042C05FA4}"/>
              </a:ext>
            </a:extLst>
          </p:cNvPr>
          <p:cNvSpPr>
            <a:spLocks noGrp="1"/>
          </p:cNvSpPr>
          <p:nvPr>
            <p:ph idx="1"/>
          </p:nvPr>
        </p:nvSpPr>
        <p:spPr/>
        <p:txBody>
          <a:bodyPr/>
          <a:lstStyle/>
          <a:p>
            <a:pPr marL="0" indent="0">
              <a:buNone/>
            </a:pPr>
            <a:r>
              <a:rPr lang="tr-TR" dirty="0"/>
              <a:t>Tüm bu zombiler aslında sevgisiz kalan insanlardır. Bir bilim adamı, yanlışlıkla tüm bu şehirdeki insanları </a:t>
            </a:r>
            <a:r>
              <a:rPr lang="tr-TR" dirty="0" err="1"/>
              <a:t>zombimsi</a:t>
            </a:r>
            <a:r>
              <a:rPr lang="tr-TR" dirty="0"/>
              <a:t> şeylere dönüştürür. İnsanları yakalayıp yapışıp sıkarak öldürmelerinin sebebi aslında onlara sarılmak istemeleridir.</a:t>
            </a:r>
          </a:p>
          <a:p>
            <a:pPr marL="0" indent="0">
              <a:buNone/>
            </a:pPr>
            <a:r>
              <a:rPr lang="tr-TR" dirty="0"/>
              <a:t>Bilim adamına gerekli olan hüzünlü müziği götürürüz (?) ve bilim adamı da tüm şehir hoparlörlerinden müziği açarak zombilere dinletir. Zombiler ağlaşır, gözyaşı döküp birbirine sarılır ve tekrar insana dönerler.</a:t>
            </a:r>
          </a:p>
          <a:p>
            <a:pPr marL="0" indent="0">
              <a:buNone/>
            </a:pPr>
            <a:r>
              <a:rPr lang="tr-TR" dirty="0"/>
              <a:t>Eğer oyuncu oyunu </a:t>
            </a:r>
            <a:r>
              <a:rPr lang="tr-TR" dirty="0" err="1"/>
              <a:t>Uzakçıyla</a:t>
            </a:r>
            <a:r>
              <a:rPr lang="tr-TR" dirty="0"/>
              <a:t> oynadıysa, öldürdüğü zombi kadar vicdan azabı çeker.</a:t>
            </a:r>
          </a:p>
        </p:txBody>
      </p:sp>
    </p:spTree>
    <p:extLst>
      <p:ext uri="{BB962C8B-B14F-4D97-AF65-F5344CB8AC3E}">
        <p14:creationId xmlns:p14="http://schemas.microsoft.com/office/powerpoint/2010/main" val="3243999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1C84CD-CBEF-3720-4B91-0342246D6E0A}"/>
              </a:ext>
            </a:extLst>
          </p:cNvPr>
          <p:cNvSpPr>
            <a:spLocks noGrp="1"/>
          </p:cNvSpPr>
          <p:nvPr>
            <p:ph type="title"/>
          </p:nvPr>
        </p:nvSpPr>
        <p:spPr/>
        <p:txBody>
          <a:bodyPr/>
          <a:lstStyle/>
          <a:p>
            <a:r>
              <a:rPr lang="tr-TR" dirty="0"/>
              <a:t>Gerekli Görseller 1 «YAKINCI»</a:t>
            </a:r>
          </a:p>
        </p:txBody>
      </p:sp>
      <p:sp>
        <p:nvSpPr>
          <p:cNvPr id="3" name="İçerik Yer Tutucusu 2">
            <a:extLst>
              <a:ext uri="{FF2B5EF4-FFF2-40B4-BE49-F238E27FC236}">
                <a16:creationId xmlns:a16="http://schemas.microsoft.com/office/drawing/2014/main" id="{ADF631FE-E3A7-0238-BFBB-5784A723E931}"/>
              </a:ext>
            </a:extLst>
          </p:cNvPr>
          <p:cNvSpPr>
            <a:spLocks noGrp="1"/>
          </p:cNvSpPr>
          <p:nvPr>
            <p:ph idx="1"/>
          </p:nvPr>
        </p:nvSpPr>
        <p:spPr/>
        <p:txBody>
          <a:bodyPr/>
          <a:lstStyle/>
          <a:p>
            <a:r>
              <a:rPr lang="tr-TR" dirty="0"/>
              <a:t>Durma animasyonu</a:t>
            </a:r>
          </a:p>
          <a:p>
            <a:r>
              <a:rPr lang="tr-TR" dirty="0"/>
              <a:t>Zıplama animasyonu</a:t>
            </a:r>
          </a:p>
          <a:p>
            <a:r>
              <a:rPr lang="tr-TR" dirty="0"/>
              <a:t>Kayma animasyonu</a:t>
            </a:r>
          </a:p>
          <a:p>
            <a:r>
              <a:rPr lang="tr-TR" dirty="0"/>
              <a:t>Sopa çevirme animasyonu (-)</a:t>
            </a:r>
          </a:p>
          <a:p>
            <a:r>
              <a:rPr lang="tr-TR" dirty="0"/>
              <a:t>Sopayla vurma animasyonu</a:t>
            </a:r>
          </a:p>
          <a:p>
            <a:r>
              <a:rPr lang="tr-TR" dirty="0"/>
              <a:t>Zıplamak için güç toplama / gerilme animasyonu (-)</a:t>
            </a:r>
          </a:p>
        </p:txBody>
      </p:sp>
    </p:spTree>
    <p:extLst>
      <p:ext uri="{BB962C8B-B14F-4D97-AF65-F5344CB8AC3E}">
        <p14:creationId xmlns:p14="http://schemas.microsoft.com/office/powerpoint/2010/main" val="172047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B2B4E0-F7E1-8DF7-FB7A-636AFAFF6E1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243C46C-09CA-321B-D7B7-04974AA6EEAC}"/>
              </a:ext>
            </a:extLst>
          </p:cNvPr>
          <p:cNvSpPr>
            <a:spLocks noGrp="1"/>
          </p:cNvSpPr>
          <p:nvPr>
            <p:ph type="title"/>
          </p:nvPr>
        </p:nvSpPr>
        <p:spPr/>
        <p:txBody>
          <a:bodyPr/>
          <a:lstStyle/>
          <a:p>
            <a:r>
              <a:rPr lang="tr-TR" dirty="0"/>
              <a:t>Gerekli Görseller 2 «UZAKÇI»</a:t>
            </a:r>
          </a:p>
        </p:txBody>
      </p:sp>
      <p:sp>
        <p:nvSpPr>
          <p:cNvPr id="3" name="İçerik Yer Tutucusu 2">
            <a:extLst>
              <a:ext uri="{FF2B5EF4-FFF2-40B4-BE49-F238E27FC236}">
                <a16:creationId xmlns:a16="http://schemas.microsoft.com/office/drawing/2014/main" id="{282CFE7D-468C-2699-80A8-7942C92079F9}"/>
              </a:ext>
            </a:extLst>
          </p:cNvPr>
          <p:cNvSpPr>
            <a:spLocks noGrp="1"/>
          </p:cNvSpPr>
          <p:nvPr>
            <p:ph idx="1"/>
          </p:nvPr>
        </p:nvSpPr>
        <p:spPr/>
        <p:txBody>
          <a:bodyPr/>
          <a:lstStyle/>
          <a:p>
            <a:r>
              <a:rPr lang="tr-TR" dirty="0"/>
              <a:t>Durma animasyonu</a:t>
            </a:r>
          </a:p>
          <a:p>
            <a:r>
              <a:rPr lang="tr-TR" dirty="0"/>
              <a:t>Zıplama animasyonu</a:t>
            </a:r>
          </a:p>
          <a:p>
            <a:r>
              <a:rPr lang="tr-TR" dirty="0"/>
              <a:t>Kayma animasyonu</a:t>
            </a:r>
          </a:p>
          <a:p>
            <a:r>
              <a:rPr lang="tr-TR" dirty="0"/>
              <a:t>Belden üstü için; sağa, sağ üste, yukarı, sola, sol üste nişan alma</a:t>
            </a:r>
          </a:p>
          <a:p>
            <a:r>
              <a:rPr lang="tr-TR" dirty="0"/>
              <a:t>Tüm beden için, eğilip sağa veya sola ateş etme animasyonları</a:t>
            </a:r>
          </a:p>
          <a:p>
            <a:r>
              <a:rPr lang="tr-TR" dirty="0"/>
              <a:t>Baygın Zombiyi ezme animasyonu (-)</a:t>
            </a:r>
          </a:p>
        </p:txBody>
      </p:sp>
    </p:spTree>
    <p:extLst>
      <p:ext uri="{BB962C8B-B14F-4D97-AF65-F5344CB8AC3E}">
        <p14:creationId xmlns:p14="http://schemas.microsoft.com/office/powerpoint/2010/main" val="4277689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55E411-784F-4B98-F3AD-FCD0C604C848}"/>
              </a:ext>
            </a:extLst>
          </p:cNvPr>
          <p:cNvSpPr>
            <a:spLocks noGrp="1"/>
          </p:cNvSpPr>
          <p:nvPr>
            <p:ph type="title"/>
          </p:nvPr>
        </p:nvSpPr>
        <p:spPr/>
        <p:txBody>
          <a:bodyPr/>
          <a:lstStyle/>
          <a:p>
            <a:r>
              <a:rPr lang="tr-TR" dirty="0"/>
              <a:t>Gerekli Görseller 3 «ZOMBİLER 1»</a:t>
            </a:r>
          </a:p>
        </p:txBody>
      </p:sp>
      <p:sp>
        <p:nvSpPr>
          <p:cNvPr id="3" name="İçerik Yer Tutucusu 2">
            <a:extLst>
              <a:ext uri="{FF2B5EF4-FFF2-40B4-BE49-F238E27FC236}">
                <a16:creationId xmlns:a16="http://schemas.microsoft.com/office/drawing/2014/main" id="{8A5CC582-28D1-C1CD-DD4A-A9C4751217ED}"/>
              </a:ext>
            </a:extLst>
          </p:cNvPr>
          <p:cNvSpPr>
            <a:spLocks noGrp="1"/>
          </p:cNvSpPr>
          <p:nvPr>
            <p:ph idx="1"/>
          </p:nvPr>
        </p:nvSpPr>
        <p:spPr/>
        <p:txBody>
          <a:bodyPr>
            <a:normAutofit fontScale="92500" lnSpcReduction="10000"/>
          </a:bodyPr>
          <a:lstStyle/>
          <a:p>
            <a:r>
              <a:rPr lang="tr-TR" dirty="0"/>
              <a:t>Sıradan zombi (Koşturan Zombi, </a:t>
            </a:r>
            <a:r>
              <a:rPr lang="tr-TR" dirty="0" err="1"/>
              <a:t>Çekişgen</a:t>
            </a:r>
            <a:r>
              <a:rPr lang="tr-TR" dirty="0"/>
              <a:t> Zombi, İçeceğini atmış olan İçkici Zombi) için gerekli olanlar:</a:t>
            </a:r>
          </a:p>
          <a:p>
            <a:r>
              <a:rPr lang="tr-TR" dirty="0"/>
              <a:t>Algıları açık zombi animasyonu </a:t>
            </a:r>
            <a:r>
              <a:rPr lang="tr-TR" sz="1800" dirty="0"/>
              <a:t>(durup nefes alma)</a:t>
            </a:r>
            <a:endParaRPr lang="tr-TR" dirty="0"/>
          </a:p>
          <a:p>
            <a:r>
              <a:rPr lang="tr-TR" dirty="0"/>
              <a:t>Oyuncuyu algılayan zombi görseli </a:t>
            </a:r>
            <a:r>
              <a:rPr lang="tr-TR" sz="2000" dirty="0"/>
              <a:t>(oyuncuya bakar ve kafasında ünlem var)</a:t>
            </a:r>
          </a:p>
          <a:p>
            <a:r>
              <a:rPr lang="tr-TR" dirty="0"/>
              <a:t>Oyuncuya doğru ilerleme animasyonu </a:t>
            </a:r>
            <a:r>
              <a:rPr lang="tr-TR" sz="1800" dirty="0"/>
              <a:t>(koşma/yürüme)</a:t>
            </a:r>
          </a:p>
          <a:p>
            <a:r>
              <a:rPr lang="tr-TR" dirty="0"/>
              <a:t>Sarılma Görseli </a:t>
            </a:r>
            <a:r>
              <a:rPr lang="tr-TR" sz="1700" dirty="0"/>
              <a:t>(bacaklar ve kafa ayrı olarak çizilip </a:t>
            </a:r>
            <a:r>
              <a:rPr lang="tr-TR" sz="1700" dirty="0" err="1"/>
              <a:t>ragdoll</a:t>
            </a:r>
            <a:r>
              <a:rPr lang="tr-TR" sz="1700" dirty="0"/>
              <a:t> gibi yapabilirim)</a:t>
            </a:r>
          </a:p>
          <a:p>
            <a:r>
              <a:rPr lang="tr-TR" dirty="0"/>
              <a:t>Ölme Animasyonu</a:t>
            </a:r>
          </a:p>
          <a:p>
            <a:r>
              <a:rPr lang="tr-TR" dirty="0"/>
              <a:t>Bayılma Animasyonu</a:t>
            </a:r>
          </a:p>
          <a:p>
            <a:r>
              <a:rPr lang="tr-TR" dirty="0"/>
              <a:t>Afallama animasyonu (-)</a:t>
            </a:r>
          </a:p>
          <a:p>
            <a:r>
              <a:rPr lang="tr-TR" dirty="0"/>
              <a:t>Zıplama / Kattan düşme görseli</a:t>
            </a:r>
          </a:p>
        </p:txBody>
      </p:sp>
    </p:spTree>
    <p:extLst>
      <p:ext uri="{BB962C8B-B14F-4D97-AF65-F5344CB8AC3E}">
        <p14:creationId xmlns:p14="http://schemas.microsoft.com/office/powerpoint/2010/main" val="2974859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659745-8B52-28DF-BB15-F87F5F6F0D2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FA5A113-74C8-6A64-0AE2-3230D89ABA93}"/>
              </a:ext>
            </a:extLst>
          </p:cNvPr>
          <p:cNvSpPr>
            <a:spLocks noGrp="1"/>
          </p:cNvSpPr>
          <p:nvPr>
            <p:ph type="title"/>
          </p:nvPr>
        </p:nvSpPr>
        <p:spPr/>
        <p:txBody>
          <a:bodyPr/>
          <a:lstStyle/>
          <a:p>
            <a:r>
              <a:rPr lang="tr-TR" dirty="0"/>
              <a:t>Gerekli Görseller 4 «ZOMBİLER 2»</a:t>
            </a:r>
          </a:p>
        </p:txBody>
      </p:sp>
      <p:sp>
        <p:nvSpPr>
          <p:cNvPr id="3" name="İçerik Yer Tutucusu 2">
            <a:extLst>
              <a:ext uri="{FF2B5EF4-FFF2-40B4-BE49-F238E27FC236}">
                <a16:creationId xmlns:a16="http://schemas.microsoft.com/office/drawing/2014/main" id="{3E7A18D7-322B-B7A2-473A-1A957D22F075}"/>
              </a:ext>
            </a:extLst>
          </p:cNvPr>
          <p:cNvSpPr>
            <a:spLocks noGrp="1"/>
          </p:cNvSpPr>
          <p:nvPr>
            <p:ph idx="1"/>
          </p:nvPr>
        </p:nvSpPr>
        <p:spPr/>
        <p:txBody>
          <a:bodyPr>
            <a:normAutofit/>
          </a:bodyPr>
          <a:lstStyle/>
          <a:p>
            <a:r>
              <a:rPr lang="tr-TR" dirty="0"/>
              <a:t>Atılgan Zombi için,</a:t>
            </a:r>
          </a:p>
          <a:p>
            <a:pPr lvl="1"/>
            <a:r>
              <a:rPr lang="tr-TR" dirty="0"/>
              <a:t>(Durma animasyonu Sıradan Zombiyle aynı)</a:t>
            </a:r>
          </a:p>
          <a:p>
            <a:pPr lvl="1"/>
            <a:r>
              <a:rPr lang="tr-TR" dirty="0"/>
              <a:t>Algılama görseli (çift ünlem?)</a:t>
            </a:r>
          </a:p>
          <a:p>
            <a:pPr lvl="1"/>
            <a:r>
              <a:rPr lang="tr-TR" dirty="0"/>
              <a:t>Kollar önde yürüme animasyonu</a:t>
            </a:r>
          </a:p>
          <a:p>
            <a:pPr lvl="1"/>
            <a:r>
              <a:rPr lang="tr-TR" dirty="0"/>
              <a:t>Atılma animasyonu</a:t>
            </a:r>
          </a:p>
          <a:p>
            <a:r>
              <a:rPr lang="tr-TR" dirty="0" err="1"/>
              <a:t>Godoman</a:t>
            </a:r>
            <a:r>
              <a:rPr lang="tr-TR" dirty="0"/>
              <a:t> Zombi ve Küçümen Zombi için, </a:t>
            </a:r>
          </a:p>
          <a:p>
            <a:pPr lvl="1"/>
            <a:r>
              <a:rPr lang="tr-TR" dirty="0"/>
              <a:t>Durma animasyonu</a:t>
            </a:r>
          </a:p>
          <a:p>
            <a:pPr lvl="1"/>
            <a:r>
              <a:rPr lang="tr-TR" dirty="0"/>
              <a:t>Algılama görseli</a:t>
            </a:r>
          </a:p>
          <a:p>
            <a:pPr lvl="1"/>
            <a:r>
              <a:rPr lang="tr-TR" dirty="0"/>
              <a:t>Yürüme animasyonu</a:t>
            </a:r>
          </a:p>
          <a:p>
            <a:pPr lvl="1"/>
            <a:r>
              <a:rPr lang="tr-TR" dirty="0"/>
              <a:t>Ölüsünün cesedinin görseli</a:t>
            </a:r>
          </a:p>
          <a:p>
            <a:pPr lvl="1"/>
            <a:endParaRPr lang="tr-TR" dirty="0"/>
          </a:p>
          <a:p>
            <a:endParaRPr lang="tr-TR" dirty="0"/>
          </a:p>
        </p:txBody>
      </p:sp>
    </p:spTree>
    <p:extLst>
      <p:ext uri="{BB962C8B-B14F-4D97-AF65-F5344CB8AC3E}">
        <p14:creationId xmlns:p14="http://schemas.microsoft.com/office/powerpoint/2010/main" val="783349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574631-BB2C-B545-752D-D72097FDCDD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425C3CC-70BE-190C-77CB-E94B27420933}"/>
              </a:ext>
            </a:extLst>
          </p:cNvPr>
          <p:cNvSpPr>
            <a:spLocks noGrp="1"/>
          </p:cNvSpPr>
          <p:nvPr>
            <p:ph type="title"/>
          </p:nvPr>
        </p:nvSpPr>
        <p:spPr/>
        <p:txBody>
          <a:bodyPr/>
          <a:lstStyle/>
          <a:p>
            <a:r>
              <a:rPr lang="tr-TR" dirty="0"/>
              <a:t>Gerekli Görseller 5 «Diğerleri»</a:t>
            </a:r>
          </a:p>
        </p:txBody>
      </p:sp>
      <p:sp>
        <p:nvSpPr>
          <p:cNvPr id="3" name="İçerik Yer Tutucusu 2">
            <a:extLst>
              <a:ext uri="{FF2B5EF4-FFF2-40B4-BE49-F238E27FC236}">
                <a16:creationId xmlns:a16="http://schemas.microsoft.com/office/drawing/2014/main" id="{841A9BE8-707F-DBB5-B5B1-25C755BCC04A}"/>
              </a:ext>
            </a:extLst>
          </p:cNvPr>
          <p:cNvSpPr>
            <a:spLocks noGrp="1"/>
          </p:cNvSpPr>
          <p:nvPr>
            <p:ph idx="1"/>
          </p:nvPr>
        </p:nvSpPr>
        <p:spPr/>
        <p:txBody>
          <a:bodyPr>
            <a:normAutofit/>
          </a:bodyPr>
          <a:lstStyle/>
          <a:p>
            <a:r>
              <a:rPr lang="tr-TR" dirty="0"/>
              <a:t>Harita</a:t>
            </a:r>
          </a:p>
          <a:p>
            <a:pPr lvl="1"/>
            <a:r>
              <a:rPr lang="tr-TR" dirty="0"/>
              <a:t>Zemin, katlar, basamaklar</a:t>
            </a:r>
          </a:p>
          <a:p>
            <a:pPr lvl="1"/>
            <a:r>
              <a:rPr lang="tr-TR" dirty="0" err="1"/>
              <a:t>Arkaplandaki</a:t>
            </a:r>
            <a:r>
              <a:rPr lang="tr-TR" dirty="0"/>
              <a:t> görselleri (-)</a:t>
            </a:r>
          </a:p>
          <a:p>
            <a:r>
              <a:rPr lang="tr-TR" dirty="0"/>
              <a:t>Silahlar (pompalı, taramalı, nişancı; ve mermileri)</a:t>
            </a:r>
          </a:p>
          <a:p>
            <a:r>
              <a:rPr lang="tr-TR" dirty="0"/>
              <a:t>İçkici Zombinin şişesi</a:t>
            </a:r>
          </a:p>
          <a:p>
            <a:r>
              <a:rPr lang="tr-TR" dirty="0"/>
              <a:t>Menü UI’ları</a:t>
            </a:r>
          </a:p>
          <a:p>
            <a:pPr lvl="1"/>
            <a:endParaRPr lang="tr-TR" dirty="0"/>
          </a:p>
          <a:p>
            <a:endParaRPr lang="tr-TR" dirty="0"/>
          </a:p>
        </p:txBody>
      </p:sp>
    </p:spTree>
    <p:extLst>
      <p:ext uri="{BB962C8B-B14F-4D97-AF65-F5344CB8AC3E}">
        <p14:creationId xmlns:p14="http://schemas.microsoft.com/office/powerpoint/2010/main" val="552497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74DBCF-8FDF-3FCC-FE3C-AC07AC2F6AF2}"/>
              </a:ext>
            </a:extLst>
          </p:cNvPr>
          <p:cNvSpPr>
            <a:spLocks noGrp="1"/>
          </p:cNvSpPr>
          <p:nvPr>
            <p:ph type="title"/>
          </p:nvPr>
        </p:nvSpPr>
        <p:spPr/>
        <p:txBody>
          <a:bodyPr/>
          <a:lstStyle/>
          <a:p>
            <a:r>
              <a:rPr lang="tr-TR" dirty="0" err="1"/>
              <a:t>Unity</a:t>
            </a:r>
            <a:r>
              <a:rPr lang="tr-TR" dirty="0"/>
              <a:t> </a:t>
            </a:r>
            <a:r>
              <a:rPr lang="tr-TR" dirty="0" err="1"/>
              <a:t>Developing</a:t>
            </a:r>
            <a:r>
              <a:rPr lang="tr-TR" dirty="0"/>
              <a:t> kısmı</a:t>
            </a:r>
          </a:p>
        </p:txBody>
      </p:sp>
      <p:sp>
        <p:nvSpPr>
          <p:cNvPr id="3" name="İçerik Yer Tutucusu 2">
            <a:extLst>
              <a:ext uri="{FF2B5EF4-FFF2-40B4-BE49-F238E27FC236}">
                <a16:creationId xmlns:a16="http://schemas.microsoft.com/office/drawing/2014/main" id="{0B01F0D0-24F5-CB25-DDFE-D2205D33BC6F}"/>
              </a:ext>
            </a:extLst>
          </p:cNvPr>
          <p:cNvSpPr>
            <a:spLocks noGrp="1"/>
          </p:cNvSpPr>
          <p:nvPr>
            <p:ph idx="1"/>
          </p:nvPr>
        </p:nvSpPr>
        <p:spPr/>
        <p:txBody>
          <a:bodyPr/>
          <a:lstStyle/>
          <a:p>
            <a:r>
              <a:rPr lang="tr-TR" dirty="0"/>
              <a:t>Zombilere devasa bir yapay zeka yazılacak</a:t>
            </a:r>
          </a:p>
          <a:p>
            <a:r>
              <a:rPr lang="tr-TR" dirty="0"/>
              <a:t>2 farklı oynanabilir karakter oluşturulacak</a:t>
            </a:r>
          </a:p>
          <a:p>
            <a:r>
              <a:rPr lang="tr-TR" dirty="0"/>
              <a:t>Haritalar düzenlenecek ve zombilerin doğma kısımları ayarlanacak</a:t>
            </a:r>
          </a:p>
          <a:p>
            <a:r>
              <a:rPr lang="tr-TR" dirty="0"/>
              <a:t>Menü; ölünce tekrar doğma gibi kısımlar</a:t>
            </a:r>
          </a:p>
          <a:p>
            <a:endParaRPr lang="tr-TR" dirty="0"/>
          </a:p>
        </p:txBody>
      </p:sp>
    </p:spTree>
    <p:extLst>
      <p:ext uri="{BB962C8B-B14F-4D97-AF65-F5344CB8AC3E}">
        <p14:creationId xmlns:p14="http://schemas.microsoft.com/office/powerpoint/2010/main" val="317999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9B081F-CAD9-64D9-B09B-ECABF9762AA5}"/>
              </a:ext>
            </a:extLst>
          </p:cNvPr>
          <p:cNvSpPr>
            <a:spLocks noGrp="1"/>
          </p:cNvSpPr>
          <p:nvPr>
            <p:ph type="title"/>
          </p:nvPr>
        </p:nvSpPr>
        <p:spPr/>
        <p:txBody>
          <a:bodyPr/>
          <a:lstStyle/>
          <a:p>
            <a:r>
              <a:rPr lang="tr-TR" dirty="0"/>
              <a:t>Hikaye Hakkında</a:t>
            </a:r>
          </a:p>
        </p:txBody>
      </p:sp>
      <p:sp>
        <p:nvSpPr>
          <p:cNvPr id="3" name="İçerik Yer Tutucusu 2">
            <a:extLst>
              <a:ext uri="{FF2B5EF4-FFF2-40B4-BE49-F238E27FC236}">
                <a16:creationId xmlns:a16="http://schemas.microsoft.com/office/drawing/2014/main" id="{225A1A20-8991-2F04-5B24-6B9FB5C72CA7}"/>
              </a:ext>
            </a:extLst>
          </p:cNvPr>
          <p:cNvSpPr>
            <a:spLocks noGrp="1"/>
          </p:cNvSpPr>
          <p:nvPr>
            <p:ph idx="1"/>
          </p:nvPr>
        </p:nvSpPr>
        <p:spPr/>
        <p:txBody>
          <a:bodyPr/>
          <a:lstStyle/>
          <a:p>
            <a:pPr marL="0" indent="0">
              <a:buNone/>
            </a:pPr>
            <a:r>
              <a:rPr lang="tr-TR" dirty="0"/>
              <a:t>Ana karakter işine gelir. Etrafta zombi görür (soluk benizli, kıpkızıl gözlerle, kollarını kaldırmış, yakaladığı insanları sıkarak öldüren bilinçsiz insan sürüsü)</a:t>
            </a:r>
          </a:p>
          <a:p>
            <a:pPr marL="0" indent="0">
              <a:buNone/>
            </a:pPr>
            <a:r>
              <a:rPr lang="tr-TR" dirty="0"/>
              <a:t>Ardından oyun başlar ve zombileri aşarak oyuncu bir yere varmaya çalışır. Bu yer, hikayenin seçimine göre değiştirilebilir. </a:t>
            </a:r>
          </a:p>
        </p:txBody>
      </p:sp>
    </p:spTree>
    <p:extLst>
      <p:ext uri="{BB962C8B-B14F-4D97-AF65-F5344CB8AC3E}">
        <p14:creationId xmlns:p14="http://schemas.microsoft.com/office/powerpoint/2010/main" val="53087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C72B43-924C-AE57-A33D-308D20E34F6C}"/>
              </a:ext>
            </a:extLst>
          </p:cNvPr>
          <p:cNvSpPr>
            <a:spLocks noGrp="1"/>
          </p:cNvSpPr>
          <p:nvPr>
            <p:ph type="title"/>
          </p:nvPr>
        </p:nvSpPr>
        <p:spPr/>
        <p:txBody>
          <a:bodyPr/>
          <a:lstStyle/>
          <a:p>
            <a:r>
              <a:rPr lang="tr-TR" dirty="0"/>
              <a:t>Bu belgede bahsedilmeyenler</a:t>
            </a:r>
          </a:p>
        </p:txBody>
      </p:sp>
      <p:sp>
        <p:nvSpPr>
          <p:cNvPr id="3" name="İçerik Yer Tutucusu 2">
            <a:extLst>
              <a:ext uri="{FF2B5EF4-FFF2-40B4-BE49-F238E27FC236}">
                <a16:creationId xmlns:a16="http://schemas.microsoft.com/office/drawing/2014/main" id="{0DFFC6C7-A682-32A8-7EF9-BDED4DCF1462}"/>
              </a:ext>
            </a:extLst>
          </p:cNvPr>
          <p:cNvSpPr>
            <a:spLocks noGrp="1"/>
          </p:cNvSpPr>
          <p:nvPr>
            <p:ph idx="1"/>
          </p:nvPr>
        </p:nvSpPr>
        <p:spPr/>
        <p:txBody>
          <a:bodyPr/>
          <a:lstStyle/>
          <a:p>
            <a:r>
              <a:rPr lang="tr-TR" dirty="0"/>
              <a:t>Hiçbir </a:t>
            </a:r>
            <a:r>
              <a:rPr lang="tr-TR" dirty="0" err="1"/>
              <a:t>boss</a:t>
            </a:r>
            <a:r>
              <a:rPr lang="tr-TR" dirty="0"/>
              <a:t> yok </a:t>
            </a:r>
          </a:p>
          <a:p>
            <a:r>
              <a:rPr lang="tr-TR" dirty="0"/>
              <a:t>Farklı çevreler yok</a:t>
            </a:r>
          </a:p>
          <a:p>
            <a:r>
              <a:rPr lang="tr-TR" dirty="0"/>
              <a:t>Sesler ve müzikler yok</a:t>
            </a:r>
          </a:p>
        </p:txBody>
      </p:sp>
    </p:spTree>
    <p:extLst>
      <p:ext uri="{BB962C8B-B14F-4D97-AF65-F5344CB8AC3E}">
        <p14:creationId xmlns:p14="http://schemas.microsoft.com/office/powerpoint/2010/main" val="2268860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9987AC-2602-789C-63AA-A1262BE46F7D}"/>
              </a:ext>
            </a:extLst>
          </p:cNvPr>
          <p:cNvSpPr>
            <a:spLocks noGrp="1"/>
          </p:cNvSpPr>
          <p:nvPr>
            <p:ph type="title"/>
          </p:nvPr>
        </p:nvSpPr>
        <p:spPr/>
        <p:txBody>
          <a:bodyPr/>
          <a:lstStyle/>
          <a:p>
            <a:r>
              <a:rPr lang="tr-TR" dirty="0"/>
              <a:t>Eklenebilesi fikirler</a:t>
            </a:r>
          </a:p>
        </p:txBody>
      </p:sp>
      <p:sp>
        <p:nvSpPr>
          <p:cNvPr id="3" name="İçerik Yer Tutucusu 2">
            <a:extLst>
              <a:ext uri="{FF2B5EF4-FFF2-40B4-BE49-F238E27FC236}">
                <a16:creationId xmlns:a16="http://schemas.microsoft.com/office/drawing/2014/main" id="{97062DA3-0BDD-EED5-A6AB-D85B28ABA6AB}"/>
              </a:ext>
            </a:extLst>
          </p:cNvPr>
          <p:cNvSpPr>
            <a:spLocks noGrp="1"/>
          </p:cNvSpPr>
          <p:nvPr>
            <p:ph idx="1"/>
          </p:nvPr>
        </p:nvSpPr>
        <p:spPr/>
        <p:txBody>
          <a:bodyPr/>
          <a:lstStyle/>
          <a:p>
            <a:r>
              <a:rPr lang="tr-TR" dirty="0"/>
              <a:t>Oyuncu çok bekleyince, kameranın arkasından zombi </a:t>
            </a:r>
            <a:r>
              <a:rPr lang="tr-TR" dirty="0" err="1"/>
              <a:t>spawn</a:t>
            </a:r>
            <a:r>
              <a:rPr lang="tr-TR" dirty="0"/>
              <a:t> olup direk oyuncuyu algılamış halde gelebilir belki</a:t>
            </a:r>
          </a:p>
          <a:p>
            <a:r>
              <a:rPr lang="tr-TR" dirty="0" err="1"/>
              <a:t>Godoman</a:t>
            </a:r>
            <a:r>
              <a:rPr lang="tr-TR" dirty="0"/>
              <a:t> Zombi, </a:t>
            </a:r>
            <a:r>
              <a:rPr lang="tr-TR" dirty="0" err="1"/>
              <a:t>boss’a</a:t>
            </a:r>
            <a:r>
              <a:rPr lang="tr-TR" dirty="0"/>
              <a:t> dönüştürülebilir</a:t>
            </a:r>
          </a:p>
          <a:p>
            <a:endParaRPr lang="tr-TR" dirty="0"/>
          </a:p>
        </p:txBody>
      </p:sp>
    </p:spTree>
    <p:extLst>
      <p:ext uri="{BB962C8B-B14F-4D97-AF65-F5344CB8AC3E}">
        <p14:creationId xmlns:p14="http://schemas.microsoft.com/office/powerpoint/2010/main" val="397529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083D9E-0169-2E70-9305-8683A7E531F4}"/>
              </a:ext>
            </a:extLst>
          </p:cNvPr>
          <p:cNvSpPr>
            <a:spLocks noGrp="1"/>
          </p:cNvSpPr>
          <p:nvPr>
            <p:ph type="title"/>
          </p:nvPr>
        </p:nvSpPr>
        <p:spPr/>
        <p:txBody>
          <a:bodyPr/>
          <a:lstStyle/>
          <a:p>
            <a:r>
              <a:rPr lang="tr-TR" dirty="0"/>
              <a:t>Harita</a:t>
            </a:r>
          </a:p>
        </p:txBody>
      </p:sp>
      <p:sp>
        <p:nvSpPr>
          <p:cNvPr id="3" name="İçerik Yer Tutucusu 2">
            <a:extLst>
              <a:ext uri="{FF2B5EF4-FFF2-40B4-BE49-F238E27FC236}">
                <a16:creationId xmlns:a16="http://schemas.microsoft.com/office/drawing/2014/main" id="{44A03D51-4832-CD5C-DBBA-B53E40FD2C21}"/>
              </a:ext>
            </a:extLst>
          </p:cNvPr>
          <p:cNvSpPr>
            <a:spLocks noGrp="1"/>
          </p:cNvSpPr>
          <p:nvPr>
            <p:ph idx="1"/>
          </p:nvPr>
        </p:nvSpPr>
        <p:spPr/>
        <p:txBody>
          <a:bodyPr/>
          <a:lstStyle/>
          <a:p>
            <a:pPr marL="0" indent="0">
              <a:buNone/>
            </a:pPr>
            <a:r>
              <a:rPr lang="tr-TR" dirty="0"/>
              <a:t>Haritada 1 zemin vardır. Bu zemin sabittir, üzerinde engebe ve engeller olabilir.</a:t>
            </a:r>
          </a:p>
          <a:p>
            <a:pPr marL="0" indent="0">
              <a:buNone/>
            </a:pPr>
            <a:r>
              <a:rPr lang="tr-TR" dirty="0"/>
              <a:t>Haritada katlar olabilir. Katların giriş kısmında (</a:t>
            </a:r>
            <a:r>
              <a:rPr lang="tr-TR" dirty="0" err="1"/>
              <a:t>uzakçı</a:t>
            </a:r>
            <a:r>
              <a:rPr lang="tr-TR" dirty="0"/>
              <a:t> karakter için) basamak vardır ama her katta olmak zorunda değildir.</a:t>
            </a:r>
          </a:p>
          <a:p>
            <a:pPr marL="0" indent="0">
              <a:buNone/>
            </a:pPr>
            <a:r>
              <a:rPr lang="tr-TR" dirty="0"/>
              <a:t>Katların üstlerinde ilginç eşya/silahlar bulunabilir.</a:t>
            </a:r>
          </a:p>
          <a:p>
            <a:pPr marL="0" indent="0">
              <a:buNone/>
            </a:pPr>
            <a:r>
              <a:rPr lang="tr-TR" dirty="0"/>
              <a:t>Aşağı düşmek için </a:t>
            </a:r>
            <a:r>
              <a:rPr lang="tr-TR" dirty="0" err="1"/>
              <a:t>kat’ın</a:t>
            </a:r>
            <a:r>
              <a:rPr lang="tr-TR" dirty="0"/>
              <a:t> kenarından atlamak gerekir.</a:t>
            </a:r>
          </a:p>
          <a:p>
            <a:pPr marL="0" indent="0">
              <a:buNone/>
            </a:pPr>
            <a:r>
              <a:rPr lang="tr-TR" dirty="0"/>
              <a:t>Aşağı düşmek oyuncuya zarar vermez. Zombilere 7 zarar verir. (?)</a:t>
            </a:r>
          </a:p>
        </p:txBody>
      </p:sp>
    </p:spTree>
    <p:extLst>
      <p:ext uri="{BB962C8B-B14F-4D97-AF65-F5344CB8AC3E}">
        <p14:creationId xmlns:p14="http://schemas.microsoft.com/office/powerpoint/2010/main" val="411517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228E4A-8345-F25D-971A-427FDAA59F42}"/>
              </a:ext>
            </a:extLst>
          </p:cNvPr>
          <p:cNvSpPr>
            <a:spLocks noGrp="1"/>
          </p:cNvSpPr>
          <p:nvPr>
            <p:ph type="title"/>
          </p:nvPr>
        </p:nvSpPr>
        <p:spPr/>
        <p:txBody>
          <a:bodyPr/>
          <a:lstStyle/>
          <a:p>
            <a:r>
              <a:rPr lang="tr-TR" dirty="0"/>
              <a:t>Oyun Karakterleri</a:t>
            </a:r>
          </a:p>
        </p:txBody>
      </p:sp>
      <p:sp>
        <p:nvSpPr>
          <p:cNvPr id="3" name="İçerik Yer Tutucusu 2">
            <a:extLst>
              <a:ext uri="{FF2B5EF4-FFF2-40B4-BE49-F238E27FC236}">
                <a16:creationId xmlns:a16="http://schemas.microsoft.com/office/drawing/2014/main" id="{8A6686F7-BD2C-06EE-5F78-199964F21580}"/>
              </a:ext>
            </a:extLst>
          </p:cNvPr>
          <p:cNvSpPr>
            <a:spLocks noGrp="1"/>
          </p:cNvSpPr>
          <p:nvPr>
            <p:ph idx="1"/>
          </p:nvPr>
        </p:nvSpPr>
        <p:spPr/>
        <p:txBody>
          <a:bodyPr/>
          <a:lstStyle/>
          <a:p>
            <a:pPr marL="0" indent="0">
              <a:buNone/>
            </a:pPr>
            <a:r>
              <a:rPr lang="tr-TR" dirty="0"/>
              <a:t>Bir </a:t>
            </a:r>
            <a:r>
              <a:rPr lang="tr-TR" b="1" dirty="0" err="1"/>
              <a:t>Yakıncı</a:t>
            </a:r>
            <a:r>
              <a:rPr lang="tr-TR" dirty="0"/>
              <a:t> ve bir </a:t>
            </a:r>
            <a:r>
              <a:rPr lang="tr-TR" b="1" dirty="0" err="1"/>
              <a:t>Uzakçı</a:t>
            </a:r>
            <a:r>
              <a:rPr lang="tr-TR" dirty="0"/>
              <a:t> olmak üzere iki ana oyun karakterimiz vardır.</a:t>
            </a:r>
          </a:p>
          <a:p>
            <a:pPr marL="0" indent="0">
              <a:buNone/>
            </a:pPr>
            <a:r>
              <a:rPr lang="tr-TR" b="1" dirty="0" err="1"/>
              <a:t>Yakıncı</a:t>
            </a:r>
            <a:r>
              <a:rPr lang="tr-TR" dirty="0"/>
              <a:t> zombileri </a:t>
            </a:r>
            <a:r>
              <a:rPr lang="tr-TR" b="1" dirty="0"/>
              <a:t>bayıltıp</a:t>
            </a:r>
            <a:r>
              <a:rPr lang="tr-TR" dirty="0"/>
              <a:t>, </a:t>
            </a:r>
            <a:r>
              <a:rPr lang="tr-TR" b="1" dirty="0"/>
              <a:t>akrobatik</a:t>
            </a:r>
            <a:r>
              <a:rPr lang="tr-TR" dirty="0"/>
              <a:t> hareketlerle varış noktasına varmaya çalışırken </a:t>
            </a:r>
            <a:r>
              <a:rPr lang="tr-TR" b="1" dirty="0" err="1"/>
              <a:t>Uzakçı</a:t>
            </a:r>
            <a:r>
              <a:rPr lang="tr-TR" dirty="0"/>
              <a:t> karakter, zombileri </a:t>
            </a:r>
            <a:r>
              <a:rPr lang="tr-TR" b="1" dirty="0"/>
              <a:t>öldürerek</a:t>
            </a:r>
            <a:r>
              <a:rPr lang="tr-TR" dirty="0"/>
              <a:t>, cephanesini </a:t>
            </a:r>
            <a:r>
              <a:rPr lang="tr-TR" dirty="0" err="1"/>
              <a:t>kontrollüce</a:t>
            </a:r>
            <a:r>
              <a:rPr lang="tr-TR" dirty="0"/>
              <a:t> harcayarak varış noktasına ulaşmaya çabalar.</a:t>
            </a:r>
          </a:p>
          <a:p>
            <a:pPr marL="0" indent="0">
              <a:buNone/>
            </a:pPr>
            <a:endParaRPr lang="tr-TR" dirty="0"/>
          </a:p>
        </p:txBody>
      </p:sp>
    </p:spTree>
    <p:extLst>
      <p:ext uri="{BB962C8B-B14F-4D97-AF65-F5344CB8AC3E}">
        <p14:creationId xmlns:p14="http://schemas.microsoft.com/office/powerpoint/2010/main" val="272448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BB07CA-B275-6143-08EB-36BA9FFAE0DD}"/>
              </a:ext>
            </a:extLst>
          </p:cNvPr>
          <p:cNvSpPr>
            <a:spLocks noGrp="1"/>
          </p:cNvSpPr>
          <p:nvPr>
            <p:ph type="title"/>
          </p:nvPr>
        </p:nvSpPr>
        <p:spPr/>
        <p:txBody>
          <a:bodyPr/>
          <a:lstStyle/>
          <a:p>
            <a:r>
              <a:rPr lang="tr-TR" dirty="0"/>
              <a:t>Karakter farkları</a:t>
            </a:r>
          </a:p>
        </p:txBody>
      </p:sp>
      <p:sp>
        <p:nvSpPr>
          <p:cNvPr id="3" name="İçerik Yer Tutucusu 2">
            <a:extLst>
              <a:ext uri="{FF2B5EF4-FFF2-40B4-BE49-F238E27FC236}">
                <a16:creationId xmlns:a16="http://schemas.microsoft.com/office/drawing/2014/main" id="{B28042F3-38C1-1930-E222-826C3CFE652D}"/>
              </a:ext>
            </a:extLst>
          </p:cNvPr>
          <p:cNvSpPr>
            <a:spLocks noGrp="1"/>
          </p:cNvSpPr>
          <p:nvPr>
            <p:ph idx="1"/>
          </p:nvPr>
        </p:nvSpPr>
        <p:spPr>
          <a:xfrm>
            <a:off x="544452" y="1825625"/>
            <a:ext cx="5551548" cy="4351338"/>
          </a:xfrm>
        </p:spPr>
        <p:txBody>
          <a:bodyPr>
            <a:noAutofit/>
          </a:bodyPr>
          <a:lstStyle/>
          <a:p>
            <a:pPr marL="0" indent="0">
              <a:buNone/>
            </a:pPr>
            <a:r>
              <a:rPr lang="tr-TR" sz="3000" dirty="0" err="1"/>
              <a:t>Yakıncı</a:t>
            </a:r>
            <a:r>
              <a:rPr lang="tr-TR" sz="3000" dirty="0"/>
              <a:t> Karakter</a:t>
            </a:r>
          </a:p>
          <a:p>
            <a:r>
              <a:rPr lang="tr-TR" sz="2200" dirty="0"/>
              <a:t>Elinde sopa var</a:t>
            </a:r>
          </a:p>
          <a:p>
            <a:pPr lvl="1"/>
            <a:r>
              <a:rPr lang="tr-TR" sz="1700" dirty="0"/>
              <a:t>Koşarken sopayla vurabilir</a:t>
            </a:r>
          </a:p>
          <a:p>
            <a:pPr lvl="1"/>
            <a:r>
              <a:rPr lang="tr-TR" sz="1700" dirty="0"/>
              <a:t>Sopa kırılmaz</a:t>
            </a:r>
          </a:p>
          <a:p>
            <a:pPr lvl="1"/>
            <a:r>
              <a:rPr lang="tr-TR" sz="1700" dirty="0"/>
              <a:t>Sopayla zombileri bayıltabilir</a:t>
            </a:r>
          </a:p>
          <a:p>
            <a:pPr lvl="1"/>
            <a:r>
              <a:rPr lang="tr-TR" sz="1700" dirty="0"/>
              <a:t>Bayılan zombiler bir süre sonra tekrar ayağa kalkar</a:t>
            </a:r>
          </a:p>
          <a:p>
            <a:r>
              <a:rPr lang="tr-TR" sz="2200" dirty="0"/>
              <a:t>Görünüşü uzun ve cılızdır.</a:t>
            </a:r>
          </a:p>
          <a:p>
            <a:r>
              <a:rPr lang="tr-TR" sz="2200" dirty="0"/>
              <a:t>Yükseğe zıplayabilir ve çeviktir.</a:t>
            </a:r>
          </a:p>
          <a:p>
            <a:r>
              <a:rPr lang="tr-TR" sz="2200" dirty="0"/>
              <a:t>2 Zombi tarafından yakalanınca ölür</a:t>
            </a:r>
          </a:p>
          <a:p>
            <a:r>
              <a:rPr lang="tr-TR" sz="2200" dirty="0"/>
              <a:t>1 Zombiden ortalama 5 </a:t>
            </a:r>
            <a:r>
              <a:rPr lang="tr-TR" sz="2200" dirty="0">
                <a:hlinkClick r:id="rId2" action="ppaction://hlinksldjump"/>
              </a:rPr>
              <a:t>sarsgı’da</a:t>
            </a:r>
            <a:r>
              <a:rPr lang="tr-TR" sz="2200" dirty="0"/>
              <a:t> kurtulur</a:t>
            </a:r>
          </a:p>
          <a:p>
            <a:endParaRPr lang="tr-TR" sz="2400" dirty="0"/>
          </a:p>
        </p:txBody>
      </p:sp>
      <p:sp>
        <p:nvSpPr>
          <p:cNvPr id="4" name="İçerik Yer Tutucusu 2">
            <a:extLst>
              <a:ext uri="{FF2B5EF4-FFF2-40B4-BE49-F238E27FC236}">
                <a16:creationId xmlns:a16="http://schemas.microsoft.com/office/drawing/2014/main" id="{51B64E0A-DE09-7CB3-E11D-42D1369A2CB4}"/>
              </a:ext>
            </a:extLst>
          </p:cNvPr>
          <p:cNvSpPr txBox="1">
            <a:spLocks/>
          </p:cNvSpPr>
          <p:nvPr/>
        </p:nvSpPr>
        <p:spPr>
          <a:xfrm>
            <a:off x="6096000" y="1825625"/>
            <a:ext cx="54352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3000" dirty="0" err="1"/>
              <a:t>Uzakçı</a:t>
            </a:r>
            <a:r>
              <a:rPr lang="tr-TR" sz="3000" dirty="0"/>
              <a:t> Karakter</a:t>
            </a:r>
          </a:p>
          <a:p>
            <a:r>
              <a:rPr lang="tr-TR" sz="2200" dirty="0"/>
              <a:t>Elinde farklı silahlar bulundurabilir</a:t>
            </a:r>
          </a:p>
          <a:p>
            <a:pPr lvl="1"/>
            <a:r>
              <a:rPr lang="tr-TR" sz="1700" dirty="0"/>
              <a:t>Ateş ederken yavaş yürür</a:t>
            </a:r>
          </a:p>
          <a:p>
            <a:pPr lvl="1"/>
            <a:r>
              <a:rPr lang="tr-TR" sz="1700" dirty="0"/>
              <a:t>Sınırlı cephanesi vardır</a:t>
            </a:r>
          </a:p>
          <a:p>
            <a:pPr lvl="1"/>
            <a:r>
              <a:rPr lang="tr-TR" sz="1700" dirty="0"/>
              <a:t>Silahla zombileri öldürebilir</a:t>
            </a:r>
          </a:p>
          <a:p>
            <a:pPr lvl="1"/>
            <a:r>
              <a:rPr lang="tr-TR" sz="1700" dirty="0"/>
              <a:t>Ölen zombiler daha kalkamaz</a:t>
            </a:r>
          </a:p>
          <a:p>
            <a:r>
              <a:rPr lang="tr-TR" sz="2200" dirty="0"/>
              <a:t>Görünüşü kısa ve tıknazdır.</a:t>
            </a:r>
          </a:p>
          <a:p>
            <a:r>
              <a:rPr lang="tr-TR" sz="2200" dirty="0"/>
              <a:t>Hantaldır ve zıplaması alçaktır.</a:t>
            </a:r>
          </a:p>
          <a:p>
            <a:r>
              <a:rPr lang="tr-TR" sz="2200" dirty="0"/>
              <a:t>4 Zombi tarafından yakalanınca ölür</a:t>
            </a:r>
          </a:p>
          <a:p>
            <a:r>
              <a:rPr lang="tr-TR" sz="2200" dirty="0"/>
              <a:t>1 Zombiden ortalama 8 </a:t>
            </a:r>
            <a:r>
              <a:rPr lang="tr-TR" sz="2200" dirty="0">
                <a:hlinkClick r:id="rId2" action="ppaction://hlinksldjump"/>
              </a:rPr>
              <a:t>sarsgı’da</a:t>
            </a:r>
            <a:r>
              <a:rPr lang="tr-TR" sz="2200" dirty="0"/>
              <a:t> kurtulur</a:t>
            </a:r>
          </a:p>
        </p:txBody>
      </p:sp>
    </p:spTree>
    <p:extLst>
      <p:ext uri="{BB962C8B-B14F-4D97-AF65-F5344CB8AC3E}">
        <p14:creationId xmlns:p14="http://schemas.microsoft.com/office/powerpoint/2010/main" val="15322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521DA7-7B67-A1C9-3247-D8F81A43EEB6}"/>
              </a:ext>
            </a:extLst>
          </p:cNvPr>
          <p:cNvSpPr>
            <a:spLocks noGrp="1"/>
          </p:cNvSpPr>
          <p:nvPr>
            <p:ph type="title"/>
          </p:nvPr>
        </p:nvSpPr>
        <p:spPr/>
        <p:txBody>
          <a:bodyPr/>
          <a:lstStyle/>
          <a:p>
            <a:r>
              <a:rPr lang="tr-TR" dirty="0" err="1"/>
              <a:t>Yakıncı</a:t>
            </a:r>
            <a:r>
              <a:rPr lang="tr-TR" dirty="0"/>
              <a:t> Karakter Tuşları</a:t>
            </a:r>
          </a:p>
        </p:txBody>
      </p:sp>
      <p:sp>
        <p:nvSpPr>
          <p:cNvPr id="3" name="İçerik Yer Tutucusu 2">
            <a:extLst>
              <a:ext uri="{FF2B5EF4-FFF2-40B4-BE49-F238E27FC236}">
                <a16:creationId xmlns:a16="http://schemas.microsoft.com/office/drawing/2014/main" id="{65E88CD3-41CA-8D2F-B04C-A60660B6EA25}"/>
              </a:ext>
            </a:extLst>
          </p:cNvPr>
          <p:cNvSpPr>
            <a:spLocks noGrp="1"/>
          </p:cNvSpPr>
          <p:nvPr>
            <p:ph idx="1"/>
          </p:nvPr>
        </p:nvSpPr>
        <p:spPr>
          <a:xfrm>
            <a:off x="838200" y="1423950"/>
            <a:ext cx="10797715" cy="5343308"/>
          </a:xfrm>
        </p:spPr>
        <p:txBody>
          <a:bodyPr numCol="1">
            <a:normAutofit lnSpcReduction="10000"/>
          </a:bodyPr>
          <a:lstStyle/>
          <a:p>
            <a:pPr marL="0" indent="0">
              <a:buNone/>
            </a:pPr>
            <a:r>
              <a:rPr lang="tr-TR" dirty="0" err="1"/>
              <a:t>Joyistik</a:t>
            </a:r>
            <a:endParaRPr lang="tr-TR" dirty="0"/>
          </a:p>
          <a:p>
            <a:pPr lvl="1"/>
            <a:r>
              <a:rPr lang="tr-TR" sz="2000" dirty="0"/>
              <a:t>Sağ, sol yönleri o yönlere koşmayı sağlar.</a:t>
            </a:r>
          </a:p>
          <a:p>
            <a:pPr lvl="1"/>
            <a:r>
              <a:rPr lang="tr-TR" sz="2000" dirty="0"/>
              <a:t>Sağ-üst, sol-üst, sağ-alt, sol-al, yönleri o yönlerde koşmayı sağlar.</a:t>
            </a:r>
          </a:p>
          <a:p>
            <a:pPr lvl="1"/>
            <a:r>
              <a:rPr lang="tr-TR" sz="2000" dirty="0"/>
              <a:t>Üst, zıplamak için güç toplamayı sağlar.</a:t>
            </a:r>
          </a:p>
          <a:p>
            <a:pPr lvl="1"/>
            <a:r>
              <a:rPr lang="tr-TR" sz="2000" dirty="0"/>
              <a:t>Aşağı, eğer yerde yatan bir zombi varsa ona basıp yükseğe zıplamayı sağlar.</a:t>
            </a:r>
          </a:p>
          <a:p>
            <a:pPr marL="0" indent="0">
              <a:buNone/>
            </a:pPr>
            <a:r>
              <a:rPr lang="tr-TR" sz="2400" dirty="0"/>
              <a:t>1. tuş zıplamayı sağlar</a:t>
            </a:r>
          </a:p>
          <a:p>
            <a:pPr lvl="1"/>
            <a:r>
              <a:rPr lang="tr-TR" sz="2000" dirty="0" err="1"/>
              <a:t>Joyistiği</a:t>
            </a:r>
            <a:r>
              <a:rPr lang="tr-TR" sz="2000" dirty="0"/>
              <a:t> sağ-alt, sol-alt yapıp bu tuşa basmak alttan kaymayı sağlar.</a:t>
            </a:r>
          </a:p>
          <a:p>
            <a:pPr lvl="1"/>
            <a:r>
              <a:rPr lang="tr-TR" sz="2000" dirty="0" err="1"/>
              <a:t>Joyistiği</a:t>
            </a:r>
            <a:r>
              <a:rPr lang="tr-TR" sz="2000" dirty="0"/>
              <a:t> </a:t>
            </a:r>
            <a:r>
              <a:rPr lang="tr-TR" sz="2000" dirty="0" err="1"/>
              <a:t>üst’e</a:t>
            </a:r>
            <a:r>
              <a:rPr lang="tr-TR" sz="2000" dirty="0"/>
              <a:t> çevirip bekleyip zıplamak yükseğe zıplamayı sağlar.</a:t>
            </a:r>
          </a:p>
          <a:p>
            <a:pPr lvl="1"/>
            <a:r>
              <a:rPr lang="tr-TR" sz="2000" dirty="0" err="1"/>
              <a:t>Joyistiği</a:t>
            </a:r>
            <a:r>
              <a:rPr lang="tr-TR" sz="2000" dirty="0"/>
              <a:t> sağ-üst, sol-üst yapıp zıplamak, zombilerin altından kaymak gibi zombileri afallatır</a:t>
            </a:r>
          </a:p>
          <a:p>
            <a:pPr lvl="1"/>
            <a:r>
              <a:rPr lang="tr-TR" sz="2000" dirty="0"/>
              <a:t>Zıplama tuşuna basılı tutmak biraz daha yukarı çıkmasını sağlar.</a:t>
            </a:r>
          </a:p>
          <a:p>
            <a:pPr marL="0" indent="0">
              <a:buNone/>
            </a:pPr>
            <a:r>
              <a:rPr lang="tr-TR" sz="2400" dirty="0"/>
              <a:t>2. tuş saldırmayı sağlar.</a:t>
            </a:r>
            <a:endParaRPr lang="tr-TR" sz="1600" dirty="0"/>
          </a:p>
          <a:p>
            <a:pPr lvl="1"/>
            <a:r>
              <a:rPr lang="tr-TR" sz="2000" dirty="0"/>
              <a:t>Basılı tutmak, sopayı arkasında döndürmesine ve güç toplamasını sağlar. (</a:t>
            </a:r>
            <a:r>
              <a:rPr lang="tr-TR" sz="2000" dirty="0" err="1"/>
              <a:t>max</a:t>
            </a:r>
            <a:r>
              <a:rPr lang="tr-TR" sz="2000" dirty="0"/>
              <a:t> 2 kat hasar)</a:t>
            </a:r>
          </a:p>
          <a:p>
            <a:pPr lvl="1"/>
            <a:r>
              <a:rPr lang="tr-TR" sz="2000" dirty="0"/>
              <a:t>Havadayken, </a:t>
            </a:r>
            <a:r>
              <a:rPr lang="tr-TR" sz="2000" dirty="0" err="1"/>
              <a:t>Joyistiği</a:t>
            </a:r>
            <a:r>
              <a:rPr lang="tr-TR" sz="2000" dirty="0"/>
              <a:t> alt, sağ-alt, sol-alt yapıp bu tuşa basmak yere inip etraftaki zombilere 1,5 kat hasar veren bir vuruş yapmamızı sağlar. (sopayı yere vurur)</a:t>
            </a:r>
          </a:p>
          <a:p>
            <a:pPr lvl="1"/>
            <a:r>
              <a:rPr lang="tr-TR" sz="2000" dirty="0"/>
              <a:t>Herhangi bir kattayken, </a:t>
            </a:r>
            <a:r>
              <a:rPr lang="tr-TR" sz="2000" dirty="0" err="1"/>
              <a:t>joyistiği</a:t>
            </a:r>
            <a:r>
              <a:rPr lang="tr-TR" sz="2000" dirty="0"/>
              <a:t> alt yapıp bu tuşa basmak, alt kattaki zombilerin kafasına vurup bayıltan bir hasar vermesini sağlar.</a:t>
            </a:r>
          </a:p>
        </p:txBody>
      </p:sp>
    </p:spTree>
    <p:extLst>
      <p:ext uri="{BB962C8B-B14F-4D97-AF65-F5344CB8AC3E}">
        <p14:creationId xmlns:p14="http://schemas.microsoft.com/office/powerpoint/2010/main" val="135173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4087DB-A5EA-1E6C-8F78-3F0F9BF96DF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25A5064-028E-D03F-5126-D3D449BC428A}"/>
              </a:ext>
            </a:extLst>
          </p:cNvPr>
          <p:cNvSpPr>
            <a:spLocks noGrp="1"/>
          </p:cNvSpPr>
          <p:nvPr>
            <p:ph type="title"/>
          </p:nvPr>
        </p:nvSpPr>
        <p:spPr/>
        <p:txBody>
          <a:bodyPr/>
          <a:lstStyle/>
          <a:p>
            <a:r>
              <a:rPr lang="tr-TR" dirty="0" err="1"/>
              <a:t>Uzakçı</a:t>
            </a:r>
            <a:r>
              <a:rPr lang="tr-TR" dirty="0"/>
              <a:t> Karakter Tuşları</a:t>
            </a:r>
          </a:p>
        </p:txBody>
      </p:sp>
      <p:sp>
        <p:nvSpPr>
          <p:cNvPr id="3" name="İçerik Yer Tutucusu 2">
            <a:extLst>
              <a:ext uri="{FF2B5EF4-FFF2-40B4-BE49-F238E27FC236}">
                <a16:creationId xmlns:a16="http://schemas.microsoft.com/office/drawing/2014/main" id="{BB94D8AC-4625-B2B9-4E0F-74BF0259F5AF}"/>
              </a:ext>
            </a:extLst>
          </p:cNvPr>
          <p:cNvSpPr>
            <a:spLocks noGrp="1"/>
          </p:cNvSpPr>
          <p:nvPr>
            <p:ph idx="1"/>
          </p:nvPr>
        </p:nvSpPr>
        <p:spPr>
          <a:xfrm>
            <a:off x="838200" y="1423950"/>
            <a:ext cx="10797715" cy="5343308"/>
          </a:xfrm>
        </p:spPr>
        <p:txBody>
          <a:bodyPr numCol="1">
            <a:normAutofit/>
          </a:bodyPr>
          <a:lstStyle/>
          <a:p>
            <a:pPr marL="0" indent="0">
              <a:buNone/>
            </a:pPr>
            <a:r>
              <a:rPr lang="tr-TR" dirty="0" err="1"/>
              <a:t>Joyistik</a:t>
            </a:r>
            <a:endParaRPr lang="tr-TR" dirty="0"/>
          </a:p>
          <a:p>
            <a:pPr lvl="1"/>
            <a:r>
              <a:rPr lang="tr-TR" sz="2000" dirty="0"/>
              <a:t>Sağ, sol yönleri elindeki silahı o yöne doğrultmasını ve o yöne koşmasını sağlar.</a:t>
            </a:r>
          </a:p>
          <a:p>
            <a:pPr lvl="1"/>
            <a:r>
              <a:rPr lang="tr-TR" sz="2000" dirty="0"/>
              <a:t>Sağ-üst, sol-üst elindeki silahı o yöne doğrultmasını sağlar.</a:t>
            </a:r>
          </a:p>
          <a:p>
            <a:pPr lvl="1"/>
            <a:r>
              <a:rPr lang="tr-TR" sz="2000" dirty="0"/>
              <a:t>Sağ-alt, sol-al, yönleri eğilerek sağa ya da sola nişan almasını sağlar.</a:t>
            </a:r>
          </a:p>
          <a:p>
            <a:pPr lvl="1"/>
            <a:r>
              <a:rPr lang="tr-TR" sz="2000" dirty="0"/>
              <a:t>Üst, alt yukarı veya aşağı nişan almasını sağlar.</a:t>
            </a:r>
          </a:p>
          <a:p>
            <a:pPr marL="457200" indent="-457200">
              <a:buAutoNum type="arabicPeriod"/>
            </a:pPr>
            <a:r>
              <a:rPr lang="tr-TR" sz="2400" dirty="0"/>
              <a:t>tuş zıplamayı sağlar</a:t>
            </a:r>
          </a:p>
          <a:p>
            <a:pPr lvl="1"/>
            <a:r>
              <a:rPr lang="tr-TR" sz="2000" dirty="0" err="1"/>
              <a:t>Joyistiği</a:t>
            </a:r>
            <a:r>
              <a:rPr lang="tr-TR" sz="2000" dirty="0"/>
              <a:t> sağ-alt, sol-alt yapıp bu tuşa basmak alttan kaymayı sağlar.</a:t>
            </a:r>
          </a:p>
          <a:p>
            <a:pPr marL="0" indent="0">
              <a:buNone/>
            </a:pPr>
            <a:r>
              <a:rPr lang="tr-TR" sz="2400" dirty="0"/>
              <a:t>2. tuş saldırmayı sağlar</a:t>
            </a:r>
            <a:endParaRPr lang="tr-TR" sz="1200" dirty="0"/>
          </a:p>
          <a:p>
            <a:pPr lvl="1"/>
            <a:r>
              <a:rPr lang="tr-TR" sz="2000" dirty="0"/>
              <a:t>Pompalı ile 15 vuran 5 mermi saçar.</a:t>
            </a:r>
          </a:p>
          <a:p>
            <a:pPr lvl="1"/>
            <a:r>
              <a:rPr lang="tr-TR" sz="2000" dirty="0"/>
              <a:t>Taramalı ile 20 vuran 1 mermiyi ateş eder. Bu butona basılı tutulabilir.</a:t>
            </a:r>
          </a:p>
          <a:p>
            <a:pPr lvl="1"/>
            <a:r>
              <a:rPr lang="tr-TR" sz="2000" dirty="0"/>
              <a:t>Nişancı silahı ile 40 vuran 1 mermi ateşler. Bu mermi 40 </a:t>
            </a:r>
            <a:r>
              <a:rPr lang="tr-TR" sz="2000" dirty="0" err="1"/>
              <a:t>hasar’ı</a:t>
            </a:r>
            <a:r>
              <a:rPr lang="tr-TR" sz="2000" dirty="0"/>
              <a:t> dolduracak şekilde zombileri delip geçer. (25 canlı zombiye 40 vurur, arkadakine geçer. 15 ve üzeri canı varsa zombiye gene 40 vurarak mermi kendini imha eder. Eğer ilk zombinin canı 50 ise mermi 40 vurup kendini imha eder.)</a:t>
            </a:r>
          </a:p>
        </p:txBody>
      </p:sp>
    </p:spTree>
    <p:extLst>
      <p:ext uri="{BB962C8B-B14F-4D97-AF65-F5344CB8AC3E}">
        <p14:creationId xmlns:p14="http://schemas.microsoft.com/office/powerpoint/2010/main" val="224826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A8B024-1F7F-C456-D5EF-50A0461B5590}"/>
              </a:ext>
            </a:extLst>
          </p:cNvPr>
          <p:cNvSpPr>
            <a:spLocks noGrp="1"/>
          </p:cNvSpPr>
          <p:nvPr>
            <p:ph type="title"/>
          </p:nvPr>
        </p:nvSpPr>
        <p:spPr/>
        <p:txBody>
          <a:bodyPr/>
          <a:lstStyle/>
          <a:p>
            <a:r>
              <a:rPr lang="tr-TR" dirty="0">
                <a:solidFill>
                  <a:srgbClr val="00B050"/>
                </a:solidFill>
              </a:rPr>
              <a:t>Zombiler</a:t>
            </a:r>
          </a:p>
        </p:txBody>
      </p:sp>
      <p:sp>
        <p:nvSpPr>
          <p:cNvPr id="3" name="İçerik Yer Tutucusu 2">
            <a:extLst>
              <a:ext uri="{FF2B5EF4-FFF2-40B4-BE49-F238E27FC236}">
                <a16:creationId xmlns:a16="http://schemas.microsoft.com/office/drawing/2014/main" id="{AAE5543D-C7F0-DAB8-6C88-1BE0342A5B6F}"/>
              </a:ext>
            </a:extLst>
          </p:cNvPr>
          <p:cNvSpPr>
            <a:spLocks noGrp="1"/>
          </p:cNvSpPr>
          <p:nvPr>
            <p:ph idx="1"/>
          </p:nvPr>
        </p:nvSpPr>
        <p:spPr/>
        <p:txBody>
          <a:bodyPr>
            <a:normAutofit lnSpcReduction="10000"/>
          </a:bodyPr>
          <a:lstStyle/>
          <a:p>
            <a:pPr marL="0" indent="0">
              <a:buNone/>
            </a:pPr>
            <a:r>
              <a:rPr lang="tr-TR" b="1" dirty="0"/>
              <a:t>Zombilerin Ana Davranışı</a:t>
            </a:r>
            <a:r>
              <a:rPr lang="tr-TR" dirty="0"/>
              <a:t>: Oyuncu algılama mesafesine gelene dek oyuncuyu algılamazlar. Algılayınca oyuncuya doğru ilerleyip oyuncuyu yakalamaya çalışırlar. Oyuncuyu yakalarlarsa oyuncuya yapışırlar. Oyuncu yapışan zombileri savuşturabilir. Eğer oyuncu zombiyi savuşturursa zombi bir süre yerde kalır, bekleme süresi bitince tekrar oyuncunun üzerine ilerlemeye başlarlar.</a:t>
            </a:r>
          </a:p>
          <a:p>
            <a:pPr marL="0" indent="0">
              <a:buNone/>
            </a:pPr>
            <a:r>
              <a:rPr lang="tr-TR" b="1" dirty="0"/>
              <a:t>Zombilerin Öldürme Mekaniği</a:t>
            </a:r>
            <a:r>
              <a:rPr lang="tr-TR" dirty="0"/>
              <a:t>: Zombiler oyuncuya çok yaklaşınca oyuncuyu yakalar ve sıkmaya başlarlar. Oyuncu bu evrede yavaşlar ve zıplayamaz. Eğer birkaç zombi (</a:t>
            </a:r>
            <a:r>
              <a:rPr lang="tr-TR" dirty="0" err="1"/>
              <a:t>yakıncı</a:t>
            </a:r>
            <a:r>
              <a:rPr lang="tr-TR" dirty="0"/>
              <a:t> için 2, </a:t>
            </a:r>
            <a:r>
              <a:rPr lang="tr-TR" dirty="0" err="1"/>
              <a:t>uzakçı</a:t>
            </a:r>
            <a:r>
              <a:rPr lang="tr-TR" dirty="0"/>
              <a:t> için 4) oyuncuyu yakalarsa oyuncunun kemikleri kırılır ve oyuncu oyunu kaybeder.</a:t>
            </a:r>
          </a:p>
        </p:txBody>
      </p:sp>
    </p:spTree>
    <p:extLst>
      <p:ext uri="{BB962C8B-B14F-4D97-AF65-F5344CB8AC3E}">
        <p14:creationId xmlns:p14="http://schemas.microsoft.com/office/powerpoint/2010/main" val="6841194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TotalTime>
  <Words>1881</Words>
  <Application>Microsoft Office PowerPoint</Application>
  <PresentationFormat>Geniş ekran</PresentationFormat>
  <Paragraphs>216</Paragraphs>
  <Slides>31</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31</vt:i4>
      </vt:variant>
    </vt:vector>
  </HeadingPairs>
  <TitlesOfParts>
    <vt:vector size="35" baseType="lpstr">
      <vt:lpstr>Aptos</vt:lpstr>
      <vt:lpstr>Aptos Display</vt:lpstr>
      <vt:lpstr>Arial</vt:lpstr>
      <vt:lpstr>Office Teması</vt:lpstr>
      <vt:lpstr>Gariban Zombiler</vt:lpstr>
      <vt:lpstr>Oyuna Genel Bakış</vt:lpstr>
      <vt:lpstr>Hikaye Hakkında</vt:lpstr>
      <vt:lpstr>Harita</vt:lpstr>
      <vt:lpstr>Oyun Karakterleri</vt:lpstr>
      <vt:lpstr>Karakter farkları</vt:lpstr>
      <vt:lpstr>Yakıncı Karakter Tuşları</vt:lpstr>
      <vt:lpstr>Uzakçı Karakter Tuşları</vt:lpstr>
      <vt:lpstr>Zombiler</vt:lpstr>
      <vt:lpstr>Zombileri Savuşturma 1</vt:lpstr>
      <vt:lpstr>Zombileri Savuşturma 2</vt:lpstr>
      <vt:lpstr>Bayılan Zombi ve Ölen Zombileri Ayırt Etmek</vt:lpstr>
      <vt:lpstr>Zombileri Afallatmak</vt:lpstr>
      <vt:lpstr>Zombilerin Birikmesi ve Kat Çıkması</vt:lpstr>
      <vt:lpstr>Zombi Türleri 0: Zombilerin genel halleri</vt:lpstr>
      <vt:lpstr>Zombi Türleri 1: Sıradan Zombi</vt:lpstr>
      <vt:lpstr>Zombi Türleri 2: Koşturan Zombi</vt:lpstr>
      <vt:lpstr>Zombi Türleri 3: Atılgan Zombi</vt:lpstr>
      <vt:lpstr>Zombi Türleri 4: Çekişgen Zombi</vt:lpstr>
      <vt:lpstr>Zombi Türleri 5: Godoman Zombi</vt:lpstr>
      <vt:lpstr>Zombi Türleri 6: Küçümen Zombi</vt:lpstr>
      <vt:lpstr>Zombi Türleri 7: İçkici Zombi</vt:lpstr>
      <vt:lpstr>Hikayenin Sonu (değiştirilebilir)</vt:lpstr>
      <vt:lpstr>Gerekli Görseller 1 «YAKINCI»</vt:lpstr>
      <vt:lpstr>Gerekli Görseller 2 «UZAKÇI»</vt:lpstr>
      <vt:lpstr>Gerekli Görseller 3 «ZOMBİLER 1»</vt:lpstr>
      <vt:lpstr>Gerekli Görseller 4 «ZOMBİLER 2»</vt:lpstr>
      <vt:lpstr>Gerekli Görseller 5 «Diğerleri»</vt:lpstr>
      <vt:lpstr>Unity Developing kısmı</vt:lpstr>
      <vt:lpstr>Bu belgede bahsedilmeyenler</vt:lpstr>
      <vt:lpstr>Eklenebilesi fikirler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Muhammet Şua CAN</dc:creator>
  <cp:lastModifiedBy>Muhammet Şua CAN</cp:lastModifiedBy>
  <cp:revision>5</cp:revision>
  <dcterms:created xsi:type="dcterms:W3CDTF">2025-03-09T05:04:35Z</dcterms:created>
  <dcterms:modified xsi:type="dcterms:W3CDTF">2025-03-09T08:10:42Z</dcterms:modified>
</cp:coreProperties>
</file>