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6" r:id="rId6"/>
    <p:sldId id="259" r:id="rId7"/>
    <p:sldId id="265" r:id="rId8"/>
    <p:sldId id="260" r:id="rId9"/>
    <p:sldId id="262" r:id="rId10"/>
    <p:sldId id="261" r:id="rId11"/>
    <p:sldId id="264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8:20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12118 22908,'77'-12117'0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03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24575,'2'1'0,"0"0"0,0-1 0,-1 1 0,1 0 0,0 1 0,-1-1 0,1 0 0,-1 0 0,1 1 0,-1-1 0,1 1 0,-1-1 0,0 1 0,0 0 0,0-1 0,1 3 0,3 3 0,21 25 0,54 64 0,-39-54 0,77 63 0,-95-88 0,0-1 0,1-1 0,1-1 0,0-1 0,44 16 0,3 0 0,-50-19 0,0-1 0,44 11 0,-47-15-273,0 0 0,0 1 0,-1 1 0,24 12 0,-26-10-6553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04.1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751 1 24575,'-3'0'0,"1"1"0,0-1 0,-1 1 0,1 0 0,0 0 0,0 0 0,0 0 0,-1 0 0,1 1 0,0-1 0,1 1 0,-1-1 0,-2 3 0,-21 24 0,15-13 0,-2-1 0,0-1 0,0 0 0,-1-1 0,-16 12 0,28-23 0,-71 65 0,45-39 0,-48 37 0,24-24 0,1 3 0,-49 56 0,19-19 0,71-70 0,0 1 0,0 0 0,-8 15 0,-13 17 0,2-4 90,-6 7-1545,19-31-5371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04.9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327 1 24575,'0'0'0,"-1"0"0,1 0 0,-1 1 0,1-1 0,-1 0 0,1 0 0,-1 1 0,1-1 0,-1 0 0,1 1 0,-1-1 0,1 1 0,-1-1 0,1 0 0,0 1 0,-1-1 0,1 1 0,0-1 0,0 1 0,-1-1 0,1 1 0,0-1 0,0 1 0,-1 1 0,-3 17 0,2-11 0,-36 84 0,28-70 0,-17 31 0,17-34 0,0 1 0,-13 40 0,14-35 0,-2 0 0,0-1 0,-1 0 0,-2-1 0,0-1 0,-1 0 0,-2 0 0,-26 26 0,9 3-1365,22-36-5461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06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444 1 24575,'-2'5'0,"1"0"0,-1 0 0,0 0 0,-1 0 0,1 0 0,-1 0 0,-4 5 0,7-10 0,-8 12 0,-21 32 0,-42 82 0,13-9 0,0 0 0,50-102 0,-1-1 0,-1 1 0,0-2 0,-1 1 0,-23 22 0,25-27 0,-2 5 0,0 0 0,0 1 0,2 0 0,0 0 0,0 1 0,-7 22 0,8-12 54,-5 10-1473,3-21-5407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09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934 61 24575,'-608'0'0,"593"0"0,-1 1 0,1 1 0,-28 5 0,35-5 0,0 1 0,0 0 0,1 0 0,-1 0 0,1 1 0,0 0 0,0 1 0,-12 9 0,8-4 0,0 2 0,1-1 0,0 2 0,0-1 0,2 1 0,-1 1 0,2-1 0,0 1 0,1 1 0,0-1 0,1 1 0,0 0 0,1 1 0,1-1 0,1 0 0,-1 23 0,1-22 0,0-1 0,0 0 0,-2 1 0,-5 15 0,4-14 0,0 0 0,-3 32 0,5-22 0,2 0 0,4 45 0,-2-63 0,1 0 0,0 0 0,0 1 0,1-1 0,0 0 0,0-1 0,1 1 0,0-1 0,1 1 0,0-1 0,7 8 0,-5-7 0,-1 0 0,-1 1 0,0 0 0,6 13 0,-6-11 0,1 1 0,10 14 0,5 0 0,41 40 0,-41-44 0,-4-5 0,1-1 0,0 0 0,1-1 0,1-1 0,0-1 0,41 20 0,-49-28 0,0 0 0,1 0 0,0 0 0,1-2 0,-1 1 0,1-2 0,0 0 0,16 2 0,10-3 0,-1-2 0,0-1 0,1-2 0,64-13 0,-81 10 0,31-15 0,6-1 0,-29 11 0,57-30 0,-70 32 0,-10 3 0,1 0 0,-1 0 0,0-1 0,-1 0 0,0 0 0,0-1 0,-1 0 0,9-14 0,9-9 0,-19 25 0,-1-1 0,0 0 0,-1-1 0,1 1 0,-2-1 0,1 1 0,-1-1 0,0 0 0,0 0 0,0-13 0,0 7 0,1 0 0,6-19 0,-4 17 0,0 0 0,-1 0 0,0 0 0,-1-1 0,-1 1 0,-1-1 0,0 0 0,-2 1 0,1-1 0,-2 0 0,0 1 0,-1-1 0,-1 1 0,0 0 0,-2 0 0,-6-15 0,-9-14 0,10 21 0,-18-29 0,-4-5 0,26 43 0,-1 0 0,-1 0 0,-1 0 0,0 1 0,-22-24 0,-1 9 0,-52-38 0,53 45 0,19 12 0,0 0 0,-1 1 0,-1 0 0,1 2 0,-27-11 0,22 11-136,0 2-1,0 0 1,0 1-1,-1 1 1,0 0-1,0 2 1,1 0-1,-1 2 0,-31 4 1,33-1-6690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10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689 0 24575,'-1'0'0,"1"1"0,-1-1 0,0 0 0,1 1 0,-1-1 0,1 0 0,-1 1 0,1-1 0,-1 1 0,1-1 0,-1 1 0,1-1 0,-1 1 0,1-1 0,0 1 0,-1 0 0,1-1 0,0 1 0,-1-1 0,1 1 0,0 0 0,0-1 0,0 1 0,0 0 0,-1 0 0,-2 21 0,2-19 0,0 3 0,-10 86 0,-1 97 0,12-159 0,1-15 0,-1 1 0,0-1 0,-1 0 0,-1 1 0,0-1 0,-9 28 0,5-23 0,0-1 0,2 1 0,0 0 0,-2 38 0,7 84 0,1-62 0,-1-23 0,1-33 0,-1 0 0,-2 0 0,0 0 0,-1 0 0,-11 44 0,7-56 0,0 0 0,0 0 0,-1 0 0,-1-1 0,-12 14 0,5-5 0,-39 66 0,41-64 0,0 0 0,-2 0 0,0-2 0,-28 29 0,6-10 0,-59 79 0,43-50 0,14-13 0,30-40 0,-1-1 0,0 0 0,-1 0 0,-23 20 0,-7 8 98,20-18-1561,5-7-5363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10.8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24575,'6'1'0,"0"-1"0,1 1 0,-1 0 0,0 1 0,0 0 0,0 0 0,0 0 0,0 0 0,0 1 0,-1 0 0,1 0 0,-1 1 0,6 4 0,7 8 0,0 1 0,18 20 0,-14-12 0,159 148 0,-61-80 0,-89-72 0,-2 1 0,52 52 0,-76-69 0,6 6 0,0 0 0,-1 0 0,-1 1 0,11 16 0,-6-8 0,-1-1 0,2-1 0,29 29 0,-36-39 0,1 3-133,0 1 0,13 22 0,-15-24-833,3 8-5860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11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24575,'2'1'0,"0"-1"0,0 0 0,0 1 0,0-1 0,-1 1 0,1 0 0,0 0 0,0 0 0,-1 0 0,1 0 0,0 0 0,-1 0 0,1 0 0,-1 0 0,0 1 0,1-1 0,1 3 0,21 32 0,-17-23 0,6 5 0,26 27 0,-25-30 0,-2 0 0,18 25 0,-20-24 0,1-2 0,0 1 0,0-2 0,24 22 0,59 41 0,-59-50 0,6 3 0,-26-20 0,-2 1 0,24 20 0,-3 5-1365,-21-20-5461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12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691 0 24575,'-3'1'0,"0"-1"0,1 1 0,-1-1 0,1 1 0,-1 0 0,1 0 0,-1 0 0,1 0 0,0 0 0,-1 1 0,1-1 0,0 1 0,0-1 0,0 1 0,-2 2 0,-29 35 0,20-22 0,-57 84 0,49-69 0,-34 42 0,44-59 0,1 0 0,0 0 0,-14 32 0,6-11 0,-18 35 0,-18 32 0,33-69 0,-1-2 0,-33 38 0,41-54 0,-18 31 0,-10 12 0,24-37-115,-11 11-510,-24 37 0,44-54-6201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26.78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571 155 24575,'-53'0'0,"27"-2"0,1 1 0,-1 2 0,1 1 0,-1 1 0,1 1 0,-30 8 0,47-8 0,0 0 0,0 0 0,0 1 0,1 0 0,-9 7 0,-13 9 0,8-6 0,0 1 0,2 1 0,-22 22 0,5-3 0,30-31 0,2 0 0,-1 1 0,0-1 0,1 1 0,0 0 0,0 0 0,1 1 0,0-1 0,0 1 0,0-1 0,-1 10 0,0 2 0,1 0 0,-1 36 0,1-1 0,1-44 0,1-1 0,-2 0 0,-3 11 0,-6 23 0,11-40 0,1 1 0,0 0 0,0-1 0,0 1 0,0 0 0,0-1 0,1 1 0,-1-1 0,1 1 0,0-1 0,0 1 0,0-1 0,2 5 0,4 2 0,-1-1 0,2 0 0,-1 0 0,1-1 0,0 0 0,1 0 0,-1-1 0,17 9 0,-4-2 0,10 6 0,34 14 0,-19-11 0,47 22 0,-72-35 0,1-1 0,0-1 0,0-1 0,0-2 0,36 5 0,-37-7 0,34 12 0,-42-10 0,1 0 0,-1-1 0,21 2 0,-30-5 0,0 0 0,0 0 0,1-1 0,-1 1 0,0-1 0,0 0 0,0 0 0,0 0 0,0-1 0,0 1 0,0-1 0,0 0 0,-1 0 0,1 0 0,5-5 0,11-10 0,-1-2 0,0 0 0,-2-1 0,20-28 0,-32 39 0,0-1 0,0 0 0,0-1 0,-1 1 0,-1-1 0,0 0 0,-1 0 0,1 0 0,-2 0 0,1-14 0,-2 1 0,-1 0 0,0 0 0,-9-41 0,4 43 0,-1 0 0,-1 0 0,0 1 0,-2 0 0,-18-28 0,-13-35 0,27 53 0,-2 0 0,-23-34 0,13 27 0,15 20 0,-1 1 0,-1 0 0,-26-26 0,26 31 0,9 7 0,-1-1 0,-1 1 0,1 1 0,-1-1 0,0 1 0,0 0 0,0 0 0,0 1 0,-1 0 0,1 0 0,-1 0 0,0 1 0,-12-3 0,6 5-226,0-1 0,1 2 0,-1 0 0,0 0 0,-20 6 0,32-7 217,-20 4-6817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8:24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29278 1 21550,'-29278'19'0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27.74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473 0 24575,'-1'41'0,"-10"67"0,7-76 0,2 43 0,-2 14 0,2-76 0,-1-1 0,0 1 0,-6 12 0,5-12 0,-1 1 0,-2 17 0,2 29 0,2 0 0,5 63 0,1-20 0,-4-61 0,1 17 0,12 112 0,-6-122 0,-2 1 0,-2-1 0,-6 53 0,3-92 0,0 0 0,0-1 0,-1 1 0,-1-1 0,0 0 0,0 1 0,0-1 0,-1-1 0,-1 1 0,1 0 0,-1-1 0,-1 0 0,0 0 0,0-1 0,0 0 0,-1 0 0,0 0 0,-1-1 0,-14 11 0,0-3 0,2 1 0,-23 21 0,22-17 0,-35 23 0,46-35 6,1 0-1,-1 1 0,2 0 0,-1 0 0,1 1 1,-13 18-1,-33 64-180,23-37-1052,22-41-5599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28.14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 0 24575,'0'33'0,"-1"-16"0,1 0 0,0 0 0,1 0 0,1 0 0,1 0 0,7 25 0,7 5 0,44 117 0,-40-107 0,7 17 0,-22-61-341,1-1 0,1 1-1,16 20 1,-13-19-6485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29.11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1053 445 24575,'-30'0'0,"-4"1"0,-1-2 0,0-1 0,-66-13 0,82 9 0,1-1 0,-33-17 0,16 6 0,19 10 0,1-1 0,-23-18 0,-14-9 0,-1 4 0,22 13 0,-54-25 0,-18-7 0,-28-15 0,88 43 0,32 16 0,0 1 0,-1 1 0,1 0 0,-17-5 0,28 10-18,-7-2-251,1 1-1,0-1 1,-1-1-1,-7-3 1,-1-4-6557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29.98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1458 0 24575,'-52'1'0,"-78"10"0,57-4 0,-143-5 0,108-4 0,80 2 0,13-1 0,-1 0 0,1 2 0,0 0 0,0 1 0,0 0 0,0 1 0,-15 6 0,-1 1 0,0-1 0,0-1 0,0-2 0,-63 5 0,-132-11 0,107-2 0,101 2-119,6-1-19,0 1-1,1 0 1,-1 1-1,0 0 1,1 1-1,-1 1 1,1-1-1,-12 6 1,5 0-6688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33.24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61 121 24575,'-1'31'0,"-2"-1"0,-11 48 0,-3-24 0,12-41 0,1-1 0,0 1 0,-3 16 0,5-10 0,0 0 0,1 0 0,1 0 0,1 0 0,6 36 0,-4-41 0,1-1 0,0 1 0,1-1 0,0 0 0,1 0 0,1-1 0,0 1 0,14 17 0,-11-19 0,-1-1 0,2 0 0,-1-1 0,2 0 0,15 9 0,3 3 0,-21-15 0,1-1 0,0 1 0,0-2 0,16 6 0,8 3 0,-20-8 0,0 0 0,0-1 0,0-1 0,0 0 0,1-1 0,15 1 0,92-4 0,-56-2 0,-32 4 0,-6-1 0,35-4 0,-54 3 0,0 0 0,0-1 0,0-1 0,-1 1 0,1-2 0,-1 1 0,15-9 0,134-81 0,-145 85 0,0-2 0,-1 1 0,0-1 0,0-1 0,-1 1 0,0-2 0,-1 0 0,-1 0 0,9-15 0,-6 10 0,-6 10 0,0-1 0,-1 1 0,1-1 0,-2 0 0,1 0 0,-1-1 0,0 1 0,2-14 0,0-7 0,-1 6 0,-1 1 0,-1-1 0,-2-26 0,0 41 0,-1 1 0,0-1 0,-1 1 0,0-1 0,0 1 0,0 0 0,-1-1 0,0 1 0,-1 1 0,0-1 0,0 0 0,0 1 0,-7-9 0,-30-37 0,28 33 0,-1 1 0,-17-17 0,26 30 0,-1 0 0,1 1 0,-1-1 0,-1 1 0,1 0 0,0 0 0,-1 1 0,0 0 0,0 0 0,-10-2 0,-42-14 0,42 13 0,0 1 0,0 0 0,0 1 0,-22-2 0,-20 3 0,0 3 0,-1 2 0,-110 19 0,159-19 0,0 0 0,1 1 0,0 1 0,0 0 0,0 0 0,0 1 0,0 0 0,1 1 0,0 0 0,0 0 0,0 1 0,1 0 0,0 0 0,1 1 0,0 0 0,-9 12 0,10-10 0,0 1 0,0-1 0,1 1 0,1 0 0,0 1 0,0-1 0,1 1 0,0-1 0,-1 24 0,4-18-136,1 0-1,0 0 1,2 1-1,0-1 1,1-1-1,1 1 1,0-1-1,1 1 0,9 16 1,-7-14-6690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34.19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317 0 24575,'1'11'0,"0"-1"0,1 0 0,0 0 0,0 0 0,8 18 0,-5-15 0,-1 1 0,4 20 0,-5-10 0,18 186 0,-19-184 0,1 0 0,1 0 0,15 45 0,1 13 0,9 24 0,-17-71 0,8 51 0,-15-63 0,11 31 0,-10-34 0,0 0 0,4 25 0,-2 15 0,8 92 0,-15-135 0,-1 0 0,-1 1 0,-1-1 0,-1 0 0,-10 35 0,2-23 0,-2 0 0,-24 39 0,22-44 0,1 2 0,1 0 0,-10 32 0,1 2 0,-2-2 0,-46 85 0,16-38 0,-64 128 0,90-178 0,-17 42 0,36-78-682,-20 36-1,20-43-6143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34.62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24575,'1'0'0,"0"1"0,0 0 0,1 0 0,-1-1 0,0 1 0,0 0 0,0 0 0,0 0 0,0 0 0,0 1 0,-1-1 0,1 0 0,0 0 0,0 0 0,-1 1 0,1 1 0,4 5 0,5 7 0,-2-1 0,0 1 0,-1 0 0,10 29 0,5 11 0,30 86 0,-6-16 0,-12-28 0,-23-63 0,22 47 0,1-9 0,66 120 0,9-40 0,-53-78 0,-37-45 0,-15-21 0,1 0 0,1 0 0,-1 0 0,10 8 0,-1-1-1365,-3-2-5461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35.92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926 266 24575,'-20'-1'0,"0"-1"0,-19-4 0,-23-3 0,40 6 0,0-1 0,1-1 0,-34-12 0,32 9 0,-1 1 0,-42-6 0,41 8 0,-1 0 0,-28-11 0,-17-3 0,36 10 0,-56-23 0,67 22 0,-41-10 0,40 13 0,-34-15 0,45 15-455,0 0 0,-17-11 0,13 5-6371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36.73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1329 100 24575,'0'-1'0,"0"-1"0,0 1 0,-1 0 0,1-1 0,-1 1 0,1 0 0,-1 0 0,1-1 0,-1 1 0,1 0 0,-1 0 0,0 0 0,0 0 0,0 0 0,0 0 0,0 0 0,0 0 0,0 0 0,0 0 0,0 0 0,0 1 0,0-1 0,0 0 0,-1 1 0,1-1 0,0 1 0,-2-1 0,-6-2 0,1 1 0,0 1 0,-12-2 0,10 2 0,-12-2 0,-4 0 0,-1-2 0,1 0 0,-40-15 0,49 14 0,0 1 0,0 1 0,0 0 0,-1 1 0,-23-1 0,-92 5 0,61 1 0,-452-2 0,498 1-195,1 0 0,-1 2 0,1 0 0,0 2 0,0 1 0,-25 9 0,26-5-6631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47.2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2072 1 24575,'0'0'0,"3"0"0,2 3 0,6 1 0,1 4 0,-6 7 0,-10-1 0,-2 3 0,-2 4 0,-3 2 0,-7 3 0,-1 1 0,-7 3 0,4-2 0,-7 7 0,0 1 0,-3-1-783,3 5 1007,-7 3-336,-1 2 112,2-4 0,-4 2 0,-13 3 0,7 0 0,-3-5-1851,-2 2 2380,-2 11-794,5-5 265,3 4 0,-2 0 0,-5 2 0,0-2 0,-2 0 0,6-7 0,-1 9 0,3-7 0,-3-2 0,7-6 0,-11 1 0,9-1 0,-3-4 0,7 3 0,-4 4 0,10 1 0,0-5 0,5 0 0,-5 3 0,6-4 0,-2-8 0,3-1 0,-3 4 0,3-2 0,5 2 0,-3-3 0,2 6 0,5 1 0,-4-2 0,5 0 0,-1 5 0,4-4 0,-3 1 0,-2-3 0,3 3 0,3 1 0,-4-7 0,4 4 0,-3-3 0,4 1 0,-5-7 0,2-2 0,-1 0 0,3-1 0,3 3 721,2 0-927,-4-5 309,2 2-103,0-1 1914,-1-5-2461,2 4 820,2 0-273,1 3 0,-5-3 0,0-1 0,2 3 0,2 0 0,-3-4 0,3 3 0,0-1 0,-5-3 0,1-5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8:32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 22703,'-40'12021'0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47.7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917.6062"/>
      <inkml:brushProperty name="anchorY" value="-2029.52197"/>
      <inkml:brushProperty name="scaleFactor" value="0.5"/>
    </inkml:brush>
  </inkml:definitions>
  <inkml:trace contextRef="#ctx0" brushRef="#br0">0 1 24575,'0'0'0,"7"0"0,2 4 0,-1 3 0,2 1 0,6 11 0,3-1 0,-2 5 0,4 9 0,-3 0 0,0 3 0,-5-2 0,5 1 0,-4-4 0,1 2 0,5-3 0,1 5 0,4 2 0,1 6 0,3 5 0,-1 4 0,2-4-1412,-1 2 1816,2-3-606,-3 7 202,7 9 0,13 18 0,-2-2 0,1 0 0,-5-5 0,1-1 0,-1-8-2480,-5-3 3188,0 1-1062,2 7 354,-6-8 0,-5-1 0,5 5 0,4 4 0,-5-4 0,1-2 0,-3-2 0,1 3 0,5 10 0,-2 0 0,1 6 0,-6-9 0,-4-5 0,1-4 0,-2-4 0,-5-4 0,-5-9 0,2-4 0,1 0 0,-3-4 0,-3-1 0,-4-4 0,-2 0 0,4-3 0,0 1 0,-1-2 0,-2 2 0,-2-3 1257,2-5-1616,-1 2 3174,-1-2-3568,-1-4 1129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49.7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62.02649"/>
      <inkml:brushProperty name="anchorY" value="-5857.30859"/>
      <inkml:brushProperty name="scaleFactor" value="0.5"/>
    </inkml:brush>
  </inkml:definitions>
  <inkml:trace contextRef="#ctx0" brushRef="#br0">62 311 24575,'0'0'0,"0"-3"0,0-10 0,4 1 0,0-3 0,7 3 0,1-6 0,2-1 0,-2-5 0,5 3 0,-2 0 0,0 5 0,-2-3 0,-4 0 0,-2-4 0,-8 3 0,-5 4 0,-9 5 0,-4 4 0,-7 3 0,3 6 0,0 2 0,5 8 0,-2 1 0,4 2 0,4 5 0,4 2 0,3 4 0,3 1 0,1 3 0,1-2 0,1 3 0,0-2 0,0 1 0,-1-1 0,0 1 0,5-5 0,-1-3 0,0 2 0,7-5 0,-1 0 0,0 2 0,1-3 0,-2 0 0,-3 3 0,7-3 0,-2 0 0,2-4 0,6-4 0,-2 4 0,0-2 0,-3 1 0,-3 5 0,3-1 0,2-4 0,5-3 0,-2-7 0,1-4 0,-5-9 0,-4-5 0,4 0 0,-3-5 0,-2-2 0,0 4 0,-1-4 0,-3 0 0,-2-3 0,-2 0 0,0-4 0,-2 2 0,0-4 0,-1 3 0,1-2 0,0 1 0,-1-1 0,1 2 0,-4 5 0,0-1 0,0 2 0,0-4 0,2 2 0,-3 3 0,0-1 0,1 0 0,4 4 0,6 5 0,1-3 0,7 3 0,-1-1 0,3 3 0,5 3 0,1 2 0,4 3 0,-3 6 0,-5 4 0,-2 1 0,-4 8 0,4-2 0,-3 2 0,-3 5 0,1 1 0,-2 4 0,-3 1 0,6-6 0,-2 4 0,-1-3 0,-2 4 0,-3 0 0,-1 2 0,2-4 0,0-2 0,-2-6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51.1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0.06689"/>
      <inkml:brushProperty name="anchorY" value="-6763.27295"/>
      <inkml:brushProperty name="scaleFactor" value="0.5"/>
    </inkml:brush>
  </inkml:definitions>
  <inkml:trace contextRef="#ctx0" brushRef="#br0">505 27 24575,'0'0'0,"0"-6"0,-4-3 0,-3 1 0,-1 5 0,-7 3 0,1 8 0,3 6 0,2 7 0,-1-1 0,3 1 0,1 3 0,-5-4 0,0 0 0,3 3 0,1-1 0,6-3 0,2-18 0,-1 0 0,1 0 0,-1 0 0,0 0 0,1 0 0,-1 0 0,1 0 0,0 0 0,-1 0 0,1 0 0,0-1 0,-1 1 0,2 1 0,9 15 0,3-4 0,7-2 0,-2-8 0,-18-4 0,0 1 0,0 0 0,0 0 0,0-1 0,1 1 0,-1-1 0,0 1 0,0 0 0,0-1 0,0 0 0,0 1 0,1-2 0,14-8 0,-5-4 0,-3-7 0,-3-1 0,-3-6 0,-1 1 0,-1-3 0,0 1 0,-1-2 0,0 9 0,1 15 0,-1 10 0,1 13 0,0 5 0,8-1 0,0 5 0,0 0 0,-1 3 0,1-5 0,-1-1 0,-1 2 0,-2-1 0,-2 3 0,7-4 0,-1-1 0,0 3 0,-1-1 0,-3 3 0,3-4 0,-2 0 0,0 1 0,-2 0 0,-1 4 0,-1-1 0,0 3 0,-1-1 0,0 2 0,-1-2 0,1 3 0,0-3 0,-4-6 0,0 2 0,0-1 0,0 2 0,2 0 0,0 3 0,1-1 0,1 2 0,0 0 0,-3-7 0,-1 2 0,0-1 0,-6-5 0,-1 2 0,2 1 0,-2-5 0,2 5 0,-6-5 0,2 1 0,3 3 0,-2-3 0,2 1 0,-4-4 0,1 4 0,-1-4 0,2 2 0,-5-4 0,3 5 0,-1-4 0,2 3 0,-4-4 0,-1-3 0,-5 4 0,-1-1 0,4 1 0,-3-2 0,0-2 0,5 4 0,-4-2 0,2-1 0,-5-3 0,0 1 0,-3-1 0,1-2 0,-3-2 0,6-1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52.7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71.26108"/>
      <inkml:brushProperty name="anchorY" value="-7351.24121"/>
      <inkml:brushProperty name="scaleFactor" value="0.5"/>
    </inkml:brush>
  </inkml:definitions>
  <inkml:trace contextRef="#ctx0" brushRef="#br0">24 288 24575,'0'0'0,"0"-7"0,8-2 0,0-3 0,4 2 0,-2-7 0,-1-1 0,5 2 0,2 3 0,-2-3 0,5 2 0,-3 0 0,1 2 0,-4-4 0,5 2 0,-4-1 0,2 3 0,-4-5 0,-3-1 0,-7 3 0,-7 2 0,-9 5 0,-1 7 0,-3 2 0,3 6 0,3 8 0,-3 0 0,-2-1 0,2 0 0,-3-3 0,-2-2 0,3 4 0,-3-2 0,3 2 0,4 6 0,3 1 0,5 5 0,2 1 0,2 3 0,1-1 0,1 3 0,-1-2 0,5-6 0,0 1 0,7-5 0,-1-1 0,0 2 0,1-3 0,5-3 0,2-5 0,6-3 0,-4-7 0,1-10 0,2-1 0,-5-3 0,-3-7 0,-2 4 0,-3-2 0,-4-3 0,-3 0 0,6 4 0,-1-3 0,2 4 0,-1 1 0,-1-4 0,4 3 0,-2 0 0,-1-3 0,-3-1 0,-2 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54.01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3.3916"/>
      <inkml:brushProperty name="anchorY" value="-8051.79883"/>
      <inkml:brushProperty name="scaleFactor" value="0.5"/>
    </inkml:brush>
  </inkml:definitions>
  <inkml:trace contextRef="#ctx0" brushRef="#br0">0 1 24575,'0'0'0,"0"3"0,4 2 0,0 7 0,1 3 0,2-1 0,-1 6 0,0 1 0,-2 4 0,6-3 0,0-1 0,3 3 0,-3-1 0,-1 4 0,-3-1 0,5-5 0,-1 3 0,-1-2 0,1 4 0,-1-1 0,5 3 0,-2 0 0,-1 1 0,-3 0 0,1 1 0,-3-2 0,0 3 0,5-3 0,-1 2 0,-1-2 0,2-5 0,-3 1 0,-1-2 0,-3 4 0,-1-2 0,-2 4 0,0-1 0,7-4 0,-1 0 0,1 0 0,-2 2 0,3 0 0,-3 3 0,8-4 0,-2-2 0,-2 2 0,2-5 0,-3 0 0,-2-9 0,-3-8 0,-5-4 0,-1-9 0,-2-6 0,1-6 0,-4 1 0,1 1 0,1-4 0,1 0 0,-6 5 0,0-2 0,2 0 0,1-3 0,2 0 0,3-4 0,0 2 0,2-3 0,0 2 0,0-2 0,1 1 0,-1-1 0,0 2 0,0-2 0,4 5 0,0 3 0,8 6 0,3 5 0,7 4 0,-2 8 0,0 5 0,-4 10 0,-4 4 0,4-1 0,-4 4 0,2-4 0,-3 0 0,-3 3 0,-3 0 0,-1 4 0,-3 0 0,-1 3 0,0-1 0,7-5 0,1 1 0,-1-1 0,-1 3 0,-1-2 0,-2 5 0,-6-6 0,0-1 0,0 2 0,-9-5 0,2 0 0,-4-5 0,2 3 0,3 1 0,-5-3 0,2 5 0,-2-4 0,3 0 0,-6-3 0,4 4 0,1-3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55.4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34.03796"/>
      <inkml:brushProperty name="anchorY" value="-10094.73828"/>
      <inkml:brushProperty name="scaleFactor" value="0.5"/>
    </inkml:brush>
  </inkml:definitions>
  <inkml:trace contextRef="#ctx0" brushRef="#br0">22 336 24575,'0'0'0,"6"0"0,3-4 0,3 0 0,-1-7 0,5-1 0,-2-2 0,2 2 0,-3-5 0,4 2 0,-2-1 0,0 4 0,-3-5 0,-3-1 0,5 2 0,1 4 0,-1-4 0,4 3 0,-2-2 0,-3-4 0,-4-1 0,1 2 0,-3-3 0,-6 3 0,-2 8 0,-5 5 0,0 11 0,-8 2 0,-3 2 0,2 2 0,-6-2 0,4 6 0,-1 1 0,-3-1 0,3 4 0,4 0 0,0-2 0,3 3 0,4-1 0,-5-2 0,1 3 0,3-1 0,-3-2 0,3 2 0,1 1 0,3 3 0,-6-3 0,0 0 0,2 2 0,2 0 0,1 4 0,3-1 0,1 3 0,0-1 0,5-6 0,8-6 0,5-5 0,6-5 0,2-3 0,4-3 0,-4-4 0,-2-1 0,3 0 0,-2 1 0,3 1 0,-5-3 0,-1 1 0,3 0 0,-5-6 0,-1 1 0,4 1 0,-4-2 0,0 2 0,-4-6 0,3 2 0,-2-1 0,0 2 0,-3-5 0,4 3 0,2 2 0,-3 0 0,5-5 0,0 2 0,5-1 0,-4-5 0,0 3 0,-5 0 0,3 4 0,-4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8:43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 21766,'29337'-39'0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8:51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58 23162,'29163'0'0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8:55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97 17439,'29181'-97'0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00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374 89 24575,'-12'1'0,"-1"0"0,1 0 0,0 1 0,0 1 0,1 0 0,-1 0 0,1 1 0,-1 1 0,1 0 0,0 0 0,1 1 0,-1 1 0,-15 13 0,-7 4 0,23-18 0,0 2 0,0 0 0,1 0 0,-9 9 0,17-16 0,-18 22 0,-31 45 0,45-59 0,0 0 0,1 0 0,0 1 0,0-1 0,1 1 0,1 0 0,-1 0 0,1 0 0,0 12 0,-1 17 0,3-1 0,0 0 0,8 43 0,-5-70 0,0 0 0,1-1 0,1 0 0,-1 1 0,2-2 0,-1 1 0,2 0 0,13 16 0,3 6 0,-14-22 0,0-1 0,0 0 0,1-1 0,0 0 0,0 0 0,20 10 0,-18-10 0,0-1 0,1 0 0,0-1 0,1-1 0,-1 0 0,1-1 0,0 0 0,0-1 0,26 2 0,12-3 0,58-4 0,-33 0 0,-66 2 0,7 0 0,1 0 0,20-4 0,-34 3 0,1-1 0,-1 1 0,1-1 0,-1 0 0,0 0 0,1 0 0,-1-1 0,0 0 0,-1 0 0,1 0 0,5-5 0,3-6 0,-1 1 0,-1-2 0,14-21 0,15-18 0,-36 48 0,0 0 0,-1 0 0,1 0 0,-1 0 0,-1-1 0,1 1 0,-1-1 0,0 1 0,0-1 0,-1 0 0,1-10 0,0-10 0,-4-45 0,1 33 0,0 21 0,0 0 0,-2 0 0,0 1 0,0-1 0,-2 1 0,0-1 0,-1 1 0,-1 1 0,-13-24 0,-4-6 0,12 20 0,-19-27 0,26 45 0,-1 1 0,0 0 0,0 0 0,0 1 0,-1-1 0,1 1 0,-15-9 0,8 8 0,0 1 0,-15-5 0,1 0 0,-39-12 0,44 16 0,-41-18 0,59 23 0,0 0 0,0 0 0,0 0 0,0 0 0,0 1 0,-1 0 0,1 0 0,0 0 0,-1 0 0,1 0 0,-1 1 0,1 0 0,-1 0 0,1 0 0,0 1 0,-1 0 0,1-1 0,0 2 0,-1-1 0,1 0 0,0 1 0,0 0 0,0 0 0,0 0 0,0 0 0,1 0 0,-1 1 0,0 0 0,1 0 0,-5 5 0,-45 34 0,38-32 0,0 1 0,2 1 0,-22 23 0,17-14-1365,2 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01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496 0 24575,'0'754'0,"0"-739"0,-1 0 0,0 0 0,-1 0 0,-1 0 0,0 0 0,-1 0 0,-1-1 0,-1 1 0,1-1 0,-2-1 0,0 1 0,-15 20 0,4-7 0,0 1 0,2 0 0,-16 40 0,15-30 0,9-22 0,0 0 0,2 1 0,0-1 0,1 2 0,-6 28 0,8-25 0,-2-1 0,-13 39 0,-4 11 0,16-50 0,-1 0 0,-1-1 0,-1 1 0,-1-2 0,-20 30 0,-6 13 0,27-47 19,0-1-1,-1 0 0,-1-1 1,0 0-1,-13 12 0,-23 24-1493,37-35-5351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14:09:02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0 24575,'-1'14'0,"0"-1"0,-5 22 0,-3 15 0,8-23 0,1 1 0,1 0 0,2-1 0,1 1 0,10 38 0,-7-38 0,2 0 0,1-1 0,1 0 0,23 41 0,-12-30 0,131 220 0,-76-122 0,-34-53 0,45 121 0,-59-129 0,3-2 0,61 104 0,-51-105-10,-32-51-216,1-1 0,2 0 0,0-1 1,1 0-1,18 19 0,-20-27-6600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91CE41-94A1-4132-01CB-27C498BA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0D997D2-E294-5D54-E338-0F6F446BD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75366DF-6CC9-EF98-B18A-23ECA4B4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844D-08E9-4EA9-BCE4-0615984133B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801C4CE-345A-78D3-DFFE-19DA156F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42C4515-F83D-EDE9-6769-929693D0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825-055F-4ADD-98D2-8B6A0F91C8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780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6BC8AC-1547-471F-1C72-C3173C22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996D1A2-87F7-A867-49E3-58ABDB2A0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55536D8-5BBD-863B-E9CC-5F07A2D8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844D-08E9-4EA9-BCE4-0615984133B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EA36E19-4745-3363-9F82-316FDF6A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0251E77-9B37-B2C4-7A26-39E70C3A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825-055F-4ADD-98D2-8B6A0F91C8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943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2D2327E-4F3A-A5BC-C511-7F32DB2DD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B07F3D4-21FE-E3F9-341E-0C1CC1D48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6A70BEC-7E94-FDA2-6090-6EB214AA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844D-08E9-4EA9-BCE4-0615984133B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70C21D-B7FD-73EF-5834-97FD292E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5F0E35C-75ED-1016-F798-004112F6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825-055F-4ADD-98D2-8B6A0F91C8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289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FDAFE7-0639-C2BB-85AF-FF2CC01C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2A173D-40AE-F221-3D45-63A51D81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23BF922-EF2F-DA56-6DC9-96449291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844D-08E9-4EA9-BCE4-0615984133B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0397C0F-1D7B-DDD0-7B59-7D17AD76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AC3E79-329A-C334-1876-C188CBAD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825-055F-4ADD-98D2-8B6A0F91C8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601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0A0141-BC62-72C7-D31F-21655F27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14D3C0B-446E-2997-DA3E-01C2C7F2A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E34949C-00C7-69E7-821A-041191C3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844D-08E9-4EA9-BCE4-0615984133B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0A025DA-C600-F589-3374-43BD9C00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3DF1EA-EF19-3776-51AE-3C0A1E7D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825-055F-4ADD-98D2-8B6A0F91C8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098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44A84B-D6E3-33D0-CE23-42B84749E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7A55CE-F9B7-E8B3-BE88-5C51C65E5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A9DC049-B37F-6CEA-9D75-8792177CD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0BF9FC2-EE8D-3D3B-BA52-27148CA5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844D-08E9-4EA9-BCE4-0615984133B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5668001-834E-A4A2-40D4-F8FC066A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68786A5-359A-F7FF-F297-D67E24AE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825-055F-4ADD-98D2-8B6A0F91C8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876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1BF167-AEA1-3D10-D92A-CD313571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61FDED9-E2BF-8EB7-C455-DEA3D2B5D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1997258-0DBA-90DA-9F7F-DFBBF1E47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6C47BCD-934B-2C92-C623-E1CB07009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7B30F89-EDF8-F203-6E5C-D7E46966A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B22E17E-7CD7-3060-9373-1F1491EE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844D-08E9-4EA9-BCE4-0615984133B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625EE62-D7A5-A58D-B983-40535EFB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46117AF-1904-757A-EEA7-C7191248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825-055F-4ADD-98D2-8B6A0F91C8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765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1ED742-878C-6771-D3BA-926068D3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FA454D2-75EC-AEB7-C84F-BABB9B20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844D-08E9-4EA9-BCE4-0615984133B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864CCE4-E158-4729-27E5-FFA2F891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93939F2-C082-13E2-5781-2397FE12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825-055F-4ADD-98D2-8B6A0F91C8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539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23B07E1-97CD-BA07-B7B1-B9222511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844D-08E9-4EA9-BCE4-0615984133B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B671FF1-5FD4-944E-70DC-ADFFE572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E7F6EF4-2B71-079D-694C-2E28CC85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825-055F-4ADD-98D2-8B6A0F91C8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6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6B0346-DB88-E034-DE27-CE6DA084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1AA59C-79EC-6878-FDF9-DB30308E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E7ED060-A941-CF49-C8BA-EDC73303D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8FFE590-A56B-BB7A-9245-19372FC8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844D-08E9-4EA9-BCE4-0615984133B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0ECA394-9646-6B96-599A-664D4F77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4F90800-3861-7F9B-A967-D8992C85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825-055F-4ADD-98D2-8B6A0F91C8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714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28A039-9C15-407B-1391-6A516426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34D1F46-B844-030A-7C84-1FE4F556B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6589F74-0EF7-864D-0206-66A154382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F8FAA7C-C3DE-866A-01D7-1553168D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844D-08E9-4EA9-BCE4-0615984133B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5B67B67-D19F-6A05-2D6C-27B73DF0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920FA23-4BEC-5F34-185F-5BE014B1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C7825-055F-4ADD-98D2-8B6A0F91C8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346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5C72C5A-0997-1FD8-B7C7-5E1E6D6E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2CF3891-ECD2-9657-4B94-172C8DCE5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D4B5025-F47F-1215-8D2D-4BE53A597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27844D-08E9-4EA9-BCE4-0615984133BE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C43EE97-B75A-8007-DB4D-FDF3DCBC3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B39F394-6919-511B-4133-6C39C6A9E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DC7825-055F-4ADD-98D2-8B6A0F91C8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999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93535C-5613-D605-B2D3-C9B3B85F5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Zombi </a:t>
            </a:r>
            <a:r>
              <a:rPr lang="tr-TR" dirty="0" err="1"/>
              <a:t>Slayers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C8A5539-BC5F-946E-17A1-398400D7A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Mushu’nun</a:t>
            </a:r>
            <a:r>
              <a:rPr lang="tr-TR" dirty="0"/>
              <a:t> </a:t>
            </a:r>
            <a:r>
              <a:rPr lang="tr-TR" dirty="0" err="1"/>
              <a:t>dökümanı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74843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BA8385-A996-2FCC-3970-F70CE7E8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Ölme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FC0403-6830-F128-B991-F36C7465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 oyuncunun 3’er kartı var. </a:t>
            </a:r>
          </a:p>
          <a:p>
            <a:r>
              <a:rPr lang="tr-TR" dirty="0"/>
              <a:t>Her ölümde 1 kart kullanıyorlar. </a:t>
            </a:r>
          </a:p>
          <a:p>
            <a:r>
              <a:rPr lang="tr-TR" dirty="0"/>
              <a:t>Kartı biten oyundan düşüyor.</a:t>
            </a:r>
          </a:p>
        </p:txBody>
      </p:sp>
    </p:spTree>
    <p:extLst>
      <p:ext uri="{BB962C8B-B14F-4D97-AF65-F5344CB8AC3E}">
        <p14:creationId xmlns:p14="http://schemas.microsoft.com/office/powerpoint/2010/main" val="424166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6D8373-2926-2038-BD23-03CF5068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takım sorular *? *?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12DBBC-09AA-6102-C581-C8A565C3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Yerden silah veya mermi alınabiliyor mu?</a:t>
            </a:r>
          </a:p>
          <a:p>
            <a:pPr lvl="1"/>
            <a:endParaRPr lang="tr-TR" dirty="0"/>
          </a:p>
          <a:p>
            <a:r>
              <a:rPr lang="tr-TR" dirty="0"/>
              <a:t>Yerden kart (ekstra can) alınabiliyor mu?</a:t>
            </a:r>
          </a:p>
          <a:p>
            <a:pPr lvl="1"/>
            <a:endParaRPr lang="tr-TR" dirty="0"/>
          </a:p>
          <a:p>
            <a:r>
              <a:rPr lang="tr-TR" dirty="0"/>
              <a:t>Oyuncular birbirlerine hasar verebiliyor mu?</a:t>
            </a:r>
          </a:p>
          <a:p>
            <a:pPr lvl="1"/>
            <a:endParaRPr lang="tr-TR" dirty="0"/>
          </a:p>
          <a:p>
            <a:r>
              <a:rPr lang="tr-TR" dirty="0"/>
              <a:t>Oyuncular birbirlerinin yürüyüşlerini engelleyebiliyor mu?</a:t>
            </a:r>
          </a:p>
          <a:p>
            <a:pPr lvl="1"/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699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705E83-860B-BF3D-45A3-DF77716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Dokümanın dili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D43558-8B18-E30D-389C-8A59BBEC0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?* olan kısmın cevaplanması lazım</a:t>
            </a:r>
          </a:p>
          <a:p>
            <a:r>
              <a:rPr lang="tr-TR" dirty="0"/>
              <a:t>!* olan kısımlar güzel olabilecek fikirler</a:t>
            </a:r>
          </a:p>
          <a:p>
            <a:r>
              <a:rPr lang="tr-TR" dirty="0"/>
              <a:t>(?) olan kısımlar tam emin olmadığım kısımlar</a:t>
            </a:r>
          </a:p>
        </p:txBody>
      </p:sp>
    </p:spTree>
    <p:extLst>
      <p:ext uri="{BB962C8B-B14F-4D97-AF65-F5344CB8AC3E}">
        <p14:creationId xmlns:p14="http://schemas.microsoft.com/office/powerpoint/2010/main" val="295343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B861E8-114A-F2FF-ADD4-1329D763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Karakterler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6725F0-DAA6-0510-EF73-1B004E3C9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Yakıncı</a:t>
            </a:r>
            <a:r>
              <a:rPr lang="tr-TR" dirty="0"/>
              <a:t>: </a:t>
            </a:r>
            <a:r>
              <a:rPr lang="tr-TR" dirty="0" err="1"/>
              <a:t>Woods</a:t>
            </a:r>
            <a:endParaRPr lang="tr-TR" dirty="0"/>
          </a:p>
          <a:p>
            <a:r>
              <a:rPr lang="tr-TR" dirty="0" err="1"/>
              <a:t>Uzakçı</a:t>
            </a:r>
            <a:r>
              <a:rPr lang="tr-TR" dirty="0"/>
              <a:t>: Fletcher</a:t>
            </a:r>
          </a:p>
          <a:p>
            <a:endParaRPr lang="tr-TR" dirty="0"/>
          </a:p>
          <a:p>
            <a:r>
              <a:rPr lang="tr-TR" dirty="0"/>
              <a:t>Bence daha fazla karakter ekleyebiliriz, ilginç özellikleri olan !*</a:t>
            </a:r>
          </a:p>
        </p:txBody>
      </p:sp>
    </p:spTree>
    <p:extLst>
      <p:ext uri="{BB962C8B-B14F-4D97-AF65-F5344CB8AC3E}">
        <p14:creationId xmlns:p14="http://schemas.microsoft.com/office/powerpoint/2010/main" val="257522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446507-6AA3-C437-D9AE-186525AA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Karakter mekanikleri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4D1240-C212-355E-B034-04DA7CE6D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Joyistik</a:t>
            </a:r>
            <a:r>
              <a:rPr lang="tr-TR" dirty="0"/>
              <a:t> yukarı aşağı, kat değiştirme</a:t>
            </a:r>
          </a:p>
          <a:p>
            <a:r>
              <a:rPr lang="tr-TR" dirty="0" err="1"/>
              <a:t>Joyistik</a:t>
            </a:r>
            <a:r>
              <a:rPr lang="tr-TR" dirty="0"/>
              <a:t> sağa sola, katta yer değiştirme</a:t>
            </a:r>
          </a:p>
          <a:p>
            <a:r>
              <a:rPr lang="tr-TR" dirty="0"/>
              <a:t>1. tuş saldırı</a:t>
            </a:r>
          </a:p>
          <a:p>
            <a:r>
              <a:rPr lang="tr-TR" dirty="0"/>
              <a:t>2. tuş kayarak </a:t>
            </a:r>
            <a:r>
              <a:rPr lang="tr-TR" dirty="0" err="1"/>
              <a:t>dodgeleme</a:t>
            </a:r>
            <a:endParaRPr lang="tr-TR" dirty="0"/>
          </a:p>
          <a:p>
            <a:r>
              <a:rPr lang="tr-TR" dirty="0"/>
              <a:t>3. tuş yok (?)</a:t>
            </a:r>
          </a:p>
        </p:txBody>
      </p:sp>
    </p:spTree>
    <p:extLst>
      <p:ext uri="{BB962C8B-B14F-4D97-AF65-F5344CB8AC3E}">
        <p14:creationId xmlns:p14="http://schemas.microsoft.com/office/powerpoint/2010/main" val="82781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F7FDA8-9F69-1274-C7DF-7695410C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Karakterlerin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017A65-64B9-DDB0-49CC-A449ED63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Woods</a:t>
            </a:r>
            <a:r>
              <a:rPr lang="tr-TR" dirty="0"/>
              <a:t> yapabilirken Fletcher’ın yapamadığı şeyler falan var mı?</a:t>
            </a:r>
          </a:p>
        </p:txBody>
      </p:sp>
    </p:spTree>
    <p:extLst>
      <p:ext uri="{BB962C8B-B14F-4D97-AF65-F5344CB8AC3E}">
        <p14:creationId xmlns:p14="http://schemas.microsoft.com/office/powerpoint/2010/main" val="279524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70D909-87AC-2DC0-DC17-795A1FCB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Oyunun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A3580D-5CD2-78F7-23ED-0603CC4D1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En yüksek puanı kazanmak (?)</a:t>
            </a:r>
          </a:p>
          <a:p>
            <a:r>
              <a:rPr lang="tr-TR" dirty="0"/>
              <a:t>Bölüm sonuna kadar hayatta kalmak</a:t>
            </a:r>
          </a:p>
        </p:txBody>
      </p:sp>
    </p:spTree>
    <p:extLst>
      <p:ext uri="{BB962C8B-B14F-4D97-AF65-F5344CB8AC3E}">
        <p14:creationId xmlns:p14="http://schemas.microsoft.com/office/powerpoint/2010/main" val="172054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CC18C7-381C-1741-CE75-4D9C292C9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Level sistemi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B80756-128C-01EC-B138-7071C5DA8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Oyunda rastgele oluşan zombiler mi olacak yoksa her </a:t>
            </a:r>
            <a:r>
              <a:rPr lang="tr-TR" dirty="0" err="1"/>
              <a:t>level</a:t>
            </a:r>
            <a:r>
              <a:rPr lang="tr-TR" dirty="0"/>
              <a:t> </a:t>
            </a:r>
            <a:r>
              <a:rPr lang="tr-TR" dirty="0" err="1"/>
              <a:t>fix</a:t>
            </a:r>
            <a:r>
              <a:rPr lang="tr-TR" dirty="0"/>
              <a:t>, sabit mi olacak?</a:t>
            </a:r>
          </a:p>
          <a:p>
            <a:pPr marL="0" indent="0">
              <a:buNone/>
            </a:pPr>
            <a:r>
              <a:rPr lang="tr-TR" dirty="0"/>
              <a:t>Kaç </a:t>
            </a:r>
            <a:r>
              <a:rPr lang="tr-TR" dirty="0" err="1"/>
              <a:t>level</a:t>
            </a:r>
            <a:r>
              <a:rPr lang="tr-TR" dirty="0"/>
              <a:t> var?</a:t>
            </a:r>
          </a:p>
        </p:txBody>
      </p:sp>
    </p:spTree>
    <p:extLst>
      <p:ext uri="{BB962C8B-B14F-4D97-AF65-F5344CB8AC3E}">
        <p14:creationId xmlns:p14="http://schemas.microsoft.com/office/powerpoint/2010/main" val="80449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B8C7FC-F1BE-40E2-21DB-D537F77F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Çizim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Mürekkep 6">
                <a:extLst>
                  <a:ext uri="{FF2B5EF4-FFF2-40B4-BE49-F238E27FC236}">
                    <a16:creationId xmlns:a16="http://schemas.microsoft.com/office/drawing/2014/main" id="{881A4218-4CF6-A8C4-37A7-D925FAE4FF7D}"/>
                  </a:ext>
                </a:extLst>
              </p14:cNvPr>
              <p14:cNvContentPartPr/>
              <p14:nvPr/>
            </p14:nvContentPartPr>
            <p14:xfrm>
              <a:off x="11356791" y="1828558"/>
              <a:ext cx="28080" cy="4362480"/>
            </p14:xfrm>
          </p:contentPart>
        </mc:Choice>
        <mc:Fallback xmlns="">
          <p:pic>
            <p:nvPicPr>
              <p:cNvPr id="7" name="Mürekkep 6">
                <a:extLst>
                  <a:ext uri="{FF2B5EF4-FFF2-40B4-BE49-F238E27FC236}">
                    <a16:creationId xmlns:a16="http://schemas.microsoft.com/office/drawing/2014/main" id="{881A4218-4CF6-A8C4-37A7-D925FAE4FF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50671" y="1822438"/>
                <a:ext cx="40320" cy="437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Mürekkep 8">
                <a:extLst>
                  <a:ext uri="{FF2B5EF4-FFF2-40B4-BE49-F238E27FC236}">
                    <a16:creationId xmlns:a16="http://schemas.microsoft.com/office/drawing/2014/main" id="{0EA4632A-03E5-71D5-8F6A-EF7F65BAA601}"/>
                  </a:ext>
                </a:extLst>
              </p14:cNvPr>
              <p14:cNvContentPartPr/>
              <p14:nvPr/>
            </p14:nvContentPartPr>
            <p14:xfrm>
              <a:off x="844431" y="1828558"/>
              <a:ext cx="10540080" cy="7200"/>
            </p14:xfrm>
          </p:contentPart>
        </mc:Choice>
        <mc:Fallback xmlns="">
          <p:pic>
            <p:nvPicPr>
              <p:cNvPr id="9" name="Mürekkep 8">
                <a:extLst>
                  <a:ext uri="{FF2B5EF4-FFF2-40B4-BE49-F238E27FC236}">
                    <a16:creationId xmlns:a16="http://schemas.microsoft.com/office/drawing/2014/main" id="{0EA4632A-03E5-71D5-8F6A-EF7F65BAA6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311" y="1822438"/>
                <a:ext cx="105523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Mürekkep 10">
                <a:extLst>
                  <a:ext uri="{FF2B5EF4-FFF2-40B4-BE49-F238E27FC236}">
                    <a16:creationId xmlns:a16="http://schemas.microsoft.com/office/drawing/2014/main" id="{10C6D1B9-587E-9EF1-3241-2B30A7A4E55A}"/>
                  </a:ext>
                </a:extLst>
              </p14:cNvPr>
              <p14:cNvContentPartPr/>
              <p14:nvPr/>
            </p14:nvContentPartPr>
            <p14:xfrm>
              <a:off x="837231" y="1849438"/>
              <a:ext cx="14400" cy="4327920"/>
            </p14:xfrm>
          </p:contentPart>
        </mc:Choice>
        <mc:Fallback xmlns="">
          <p:pic>
            <p:nvPicPr>
              <p:cNvPr id="11" name="Mürekkep 10">
                <a:extLst>
                  <a:ext uri="{FF2B5EF4-FFF2-40B4-BE49-F238E27FC236}">
                    <a16:creationId xmlns:a16="http://schemas.microsoft.com/office/drawing/2014/main" id="{10C6D1B9-587E-9EF1-3241-2B30A7A4E5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1111" y="1843318"/>
                <a:ext cx="26640" cy="434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Mürekkep 13">
                <a:extLst>
                  <a:ext uri="{FF2B5EF4-FFF2-40B4-BE49-F238E27FC236}">
                    <a16:creationId xmlns:a16="http://schemas.microsoft.com/office/drawing/2014/main" id="{7BA16008-83E5-E389-B3BF-765975227299}"/>
                  </a:ext>
                </a:extLst>
              </p14:cNvPr>
              <p14:cNvContentPartPr/>
              <p14:nvPr/>
            </p14:nvContentPartPr>
            <p14:xfrm>
              <a:off x="816351" y="6170158"/>
              <a:ext cx="10561680" cy="14400"/>
            </p14:xfrm>
          </p:contentPart>
        </mc:Choice>
        <mc:Fallback xmlns="">
          <p:pic>
            <p:nvPicPr>
              <p:cNvPr id="14" name="Mürekkep 13">
                <a:extLst>
                  <a:ext uri="{FF2B5EF4-FFF2-40B4-BE49-F238E27FC236}">
                    <a16:creationId xmlns:a16="http://schemas.microsoft.com/office/drawing/2014/main" id="{7BA16008-83E5-E389-B3BF-7659752272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0231" y="6164038"/>
                <a:ext cx="105739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Mürekkep 15">
                <a:extLst>
                  <a:ext uri="{FF2B5EF4-FFF2-40B4-BE49-F238E27FC236}">
                    <a16:creationId xmlns:a16="http://schemas.microsoft.com/office/drawing/2014/main" id="{D0638123-556C-8D36-70AF-5ABF6A433DC7}"/>
                  </a:ext>
                </a:extLst>
              </p14:cNvPr>
              <p14:cNvContentPartPr/>
              <p14:nvPr/>
            </p14:nvContentPartPr>
            <p14:xfrm>
              <a:off x="879351" y="2987038"/>
              <a:ext cx="10499040" cy="720"/>
            </p14:xfrm>
          </p:contentPart>
        </mc:Choice>
        <mc:Fallback xmlns="">
          <p:pic>
            <p:nvPicPr>
              <p:cNvPr id="16" name="Mürekkep 15">
                <a:extLst>
                  <a:ext uri="{FF2B5EF4-FFF2-40B4-BE49-F238E27FC236}">
                    <a16:creationId xmlns:a16="http://schemas.microsoft.com/office/drawing/2014/main" id="{D0638123-556C-8D36-70AF-5ABF6A433D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3231" y="2974798"/>
                <a:ext cx="105112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Mürekkep 17">
                <a:extLst>
                  <a:ext uri="{FF2B5EF4-FFF2-40B4-BE49-F238E27FC236}">
                    <a16:creationId xmlns:a16="http://schemas.microsoft.com/office/drawing/2014/main" id="{A49D3D11-C388-B18D-DFAA-EB4E7AEF6019}"/>
                  </a:ext>
                </a:extLst>
              </p14:cNvPr>
              <p14:cNvContentPartPr/>
              <p14:nvPr/>
            </p14:nvContentPartPr>
            <p14:xfrm>
              <a:off x="844431" y="4676518"/>
              <a:ext cx="10505520" cy="35280"/>
            </p14:xfrm>
          </p:contentPart>
        </mc:Choice>
        <mc:Fallback xmlns="">
          <p:pic>
            <p:nvPicPr>
              <p:cNvPr id="18" name="Mürekkep 17">
                <a:extLst>
                  <a:ext uri="{FF2B5EF4-FFF2-40B4-BE49-F238E27FC236}">
                    <a16:creationId xmlns:a16="http://schemas.microsoft.com/office/drawing/2014/main" id="{A49D3D11-C388-B18D-DFAA-EB4E7AEF60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8311" y="4670398"/>
                <a:ext cx="1051776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up 26">
            <a:extLst>
              <a:ext uri="{FF2B5EF4-FFF2-40B4-BE49-F238E27FC236}">
                <a16:creationId xmlns:a16="http://schemas.microsoft.com/office/drawing/2014/main" id="{508D62E9-E8B1-CFA6-B9CC-FB7D40CFCC02}"/>
              </a:ext>
            </a:extLst>
          </p:cNvPr>
          <p:cNvGrpSpPr/>
          <p:nvPr/>
        </p:nvGrpSpPr>
        <p:grpSpPr>
          <a:xfrm>
            <a:off x="2883471" y="3346318"/>
            <a:ext cx="699480" cy="1362960"/>
            <a:chOff x="2883471" y="3346318"/>
            <a:chExt cx="699480" cy="136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Mürekkep 18">
                  <a:extLst>
                    <a:ext uri="{FF2B5EF4-FFF2-40B4-BE49-F238E27FC236}">
                      <a16:creationId xmlns:a16="http://schemas.microsoft.com/office/drawing/2014/main" id="{DB3EA158-E818-89AA-063D-4CC0622D5821}"/>
                    </a:ext>
                  </a:extLst>
                </p14:cNvPr>
                <p14:cNvContentPartPr/>
                <p14:nvPr/>
              </p14:nvContentPartPr>
              <p14:xfrm>
                <a:off x="3139071" y="3346318"/>
                <a:ext cx="310680" cy="320040"/>
              </p14:xfrm>
            </p:contentPart>
          </mc:Choice>
          <mc:Fallback xmlns="">
            <p:pic>
              <p:nvPicPr>
                <p:cNvPr id="19" name="Mürekkep 18">
                  <a:extLst>
                    <a:ext uri="{FF2B5EF4-FFF2-40B4-BE49-F238E27FC236}">
                      <a16:creationId xmlns:a16="http://schemas.microsoft.com/office/drawing/2014/main" id="{DB3EA158-E818-89AA-063D-4CC0622D58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32951" y="3340198"/>
                  <a:ext cx="3229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Mürekkep 19">
                  <a:extLst>
                    <a:ext uri="{FF2B5EF4-FFF2-40B4-BE49-F238E27FC236}">
                      <a16:creationId xmlns:a16="http://schemas.microsoft.com/office/drawing/2014/main" id="{049AA8C7-1D0C-90DB-1B88-39E5324E1D4D}"/>
                    </a:ext>
                  </a:extLst>
                </p14:cNvPr>
                <p14:cNvContentPartPr/>
                <p14:nvPr/>
              </p14:nvContentPartPr>
              <p14:xfrm>
                <a:off x="3081111" y="3657358"/>
                <a:ext cx="178920" cy="650520"/>
              </p14:xfrm>
            </p:contentPart>
          </mc:Choice>
          <mc:Fallback xmlns="">
            <p:pic>
              <p:nvPicPr>
                <p:cNvPr id="20" name="Mürekkep 19">
                  <a:extLst>
                    <a:ext uri="{FF2B5EF4-FFF2-40B4-BE49-F238E27FC236}">
                      <a16:creationId xmlns:a16="http://schemas.microsoft.com/office/drawing/2014/main" id="{049AA8C7-1D0C-90DB-1B88-39E5324E1D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74991" y="3651238"/>
                  <a:ext cx="19116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Mürekkep 20">
                  <a:extLst>
                    <a:ext uri="{FF2B5EF4-FFF2-40B4-BE49-F238E27FC236}">
                      <a16:creationId xmlns:a16="http://schemas.microsoft.com/office/drawing/2014/main" id="{5E2B318B-E326-B002-BC04-6B2C2734EAD1}"/>
                    </a:ext>
                  </a:extLst>
                </p14:cNvPr>
                <p14:cNvContentPartPr/>
                <p14:nvPr/>
              </p14:nvContentPartPr>
              <p14:xfrm>
                <a:off x="3225111" y="4076398"/>
                <a:ext cx="280080" cy="632880"/>
              </p14:xfrm>
            </p:contentPart>
          </mc:Choice>
          <mc:Fallback xmlns="">
            <p:pic>
              <p:nvPicPr>
                <p:cNvPr id="21" name="Mürekkep 20">
                  <a:extLst>
                    <a:ext uri="{FF2B5EF4-FFF2-40B4-BE49-F238E27FC236}">
                      <a16:creationId xmlns:a16="http://schemas.microsoft.com/office/drawing/2014/main" id="{5E2B318B-E326-B002-BC04-6B2C2734EAD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18991" y="4070278"/>
                  <a:ext cx="29232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Mürekkep 21">
                  <a:extLst>
                    <a:ext uri="{FF2B5EF4-FFF2-40B4-BE49-F238E27FC236}">
                      <a16:creationId xmlns:a16="http://schemas.microsoft.com/office/drawing/2014/main" id="{C8A5B86F-E79B-F64D-E994-EE8ECA9015AF}"/>
                    </a:ext>
                  </a:extLst>
                </p14:cNvPr>
                <p14:cNvContentPartPr/>
                <p14:nvPr/>
              </p14:nvContentPartPr>
              <p14:xfrm>
                <a:off x="3294591" y="3720358"/>
                <a:ext cx="288360" cy="190800"/>
              </p14:xfrm>
            </p:contentPart>
          </mc:Choice>
          <mc:Fallback xmlns="">
            <p:pic>
              <p:nvPicPr>
                <p:cNvPr id="22" name="Mürekkep 21">
                  <a:extLst>
                    <a:ext uri="{FF2B5EF4-FFF2-40B4-BE49-F238E27FC236}">
                      <a16:creationId xmlns:a16="http://schemas.microsoft.com/office/drawing/2014/main" id="{C8A5B86F-E79B-F64D-E994-EE8ECA9015A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88471" y="3714238"/>
                  <a:ext cx="300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Mürekkep 22">
                  <a:extLst>
                    <a:ext uri="{FF2B5EF4-FFF2-40B4-BE49-F238E27FC236}">
                      <a16:creationId xmlns:a16="http://schemas.microsoft.com/office/drawing/2014/main" id="{9A125792-3D2B-F594-8577-5E006276FEC7}"/>
                    </a:ext>
                  </a:extLst>
                </p14:cNvPr>
                <p14:cNvContentPartPr/>
                <p14:nvPr/>
              </p14:nvContentPartPr>
              <p14:xfrm>
                <a:off x="3003351" y="3678238"/>
                <a:ext cx="270720" cy="272880"/>
              </p14:xfrm>
            </p:contentPart>
          </mc:Choice>
          <mc:Fallback xmlns="">
            <p:pic>
              <p:nvPicPr>
                <p:cNvPr id="23" name="Mürekkep 22">
                  <a:extLst>
                    <a:ext uri="{FF2B5EF4-FFF2-40B4-BE49-F238E27FC236}">
                      <a16:creationId xmlns:a16="http://schemas.microsoft.com/office/drawing/2014/main" id="{9A125792-3D2B-F594-8577-5E006276FE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97231" y="3672118"/>
                  <a:ext cx="2829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Mürekkep 23">
                  <a:extLst>
                    <a:ext uri="{FF2B5EF4-FFF2-40B4-BE49-F238E27FC236}">
                      <a16:creationId xmlns:a16="http://schemas.microsoft.com/office/drawing/2014/main" id="{E9D1E2A2-E5B5-A392-0E0D-FDCD460603E0}"/>
                    </a:ext>
                  </a:extLst>
                </p14:cNvPr>
                <p14:cNvContentPartPr/>
                <p14:nvPr/>
              </p14:nvContentPartPr>
              <p14:xfrm>
                <a:off x="2946471" y="4313278"/>
                <a:ext cx="118080" cy="218160"/>
              </p14:xfrm>
            </p:contentPart>
          </mc:Choice>
          <mc:Fallback xmlns="">
            <p:pic>
              <p:nvPicPr>
                <p:cNvPr id="24" name="Mürekkep 23">
                  <a:extLst>
                    <a:ext uri="{FF2B5EF4-FFF2-40B4-BE49-F238E27FC236}">
                      <a16:creationId xmlns:a16="http://schemas.microsoft.com/office/drawing/2014/main" id="{E9D1E2A2-E5B5-A392-0E0D-FDCD460603E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40351" y="4307158"/>
                  <a:ext cx="1303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Mürekkep 25">
                  <a:extLst>
                    <a:ext uri="{FF2B5EF4-FFF2-40B4-BE49-F238E27FC236}">
                      <a16:creationId xmlns:a16="http://schemas.microsoft.com/office/drawing/2014/main" id="{0552F4BA-4738-0E69-B619-F5BE3E6A1D96}"/>
                    </a:ext>
                  </a:extLst>
                </p14:cNvPr>
                <p14:cNvContentPartPr/>
                <p14:nvPr/>
              </p14:nvContentPartPr>
              <p14:xfrm>
                <a:off x="2883471" y="4341358"/>
                <a:ext cx="160200" cy="281520"/>
              </p14:xfrm>
            </p:contentPart>
          </mc:Choice>
          <mc:Fallback xmlns="">
            <p:pic>
              <p:nvPicPr>
                <p:cNvPr id="26" name="Mürekkep 25">
                  <a:extLst>
                    <a:ext uri="{FF2B5EF4-FFF2-40B4-BE49-F238E27FC236}">
                      <a16:creationId xmlns:a16="http://schemas.microsoft.com/office/drawing/2014/main" id="{0552F4BA-4738-0E69-B619-F5BE3E6A1D9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77351" y="4335238"/>
                  <a:ext cx="17244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up 32">
            <a:extLst>
              <a:ext uri="{FF2B5EF4-FFF2-40B4-BE49-F238E27FC236}">
                <a16:creationId xmlns:a16="http://schemas.microsoft.com/office/drawing/2014/main" id="{6C202BF1-BC0F-1A5C-931D-0546E7616144}"/>
              </a:ext>
            </a:extLst>
          </p:cNvPr>
          <p:cNvGrpSpPr/>
          <p:nvPr/>
        </p:nvGrpSpPr>
        <p:grpSpPr>
          <a:xfrm>
            <a:off x="1650471" y="4864078"/>
            <a:ext cx="529920" cy="1150560"/>
            <a:chOff x="1650471" y="4864078"/>
            <a:chExt cx="529920" cy="11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Mürekkep 27">
                  <a:extLst>
                    <a:ext uri="{FF2B5EF4-FFF2-40B4-BE49-F238E27FC236}">
                      <a16:creationId xmlns:a16="http://schemas.microsoft.com/office/drawing/2014/main" id="{4424AD49-D7F4-1DA0-9B46-4CED01BF3CD1}"/>
                    </a:ext>
                  </a:extLst>
                </p14:cNvPr>
                <p14:cNvContentPartPr/>
                <p14:nvPr/>
              </p14:nvContentPartPr>
              <p14:xfrm>
                <a:off x="1701951" y="4864078"/>
                <a:ext cx="442440" cy="428400"/>
              </p14:xfrm>
            </p:contentPart>
          </mc:Choice>
          <mc:Fallback xmlns="">
            <p:pic>
              <p:nvPicPr>
                <p:cNvPr id="28" name="Mürekkep 27">
                  <a:extLst>
                    <a:ext uri="{FF2B5EF4-FFF2-40B4-BE49-F238E27FC236}">
                      <a16:creationId xmlns:a16="http://schemas.microsoft.com/office/drawing/2014/main" id="{4424AD49-D7F4-1DA0-9B46-4CED01BF3C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95831" y="4857958"/>
                  <a:ext cx="45468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Mürekkep 28">
                  <a:extLst>
                    <a:ext uri="{FF2B5EF4-FFF2-40B4-BE49-F238E27FC236}">
                      <a16:creationId xmlns:a16="http://schemas.microsoft.com/office/drawing/2014/main" id="{7B519854-7264-DA29-E724-24FDA8722167}"/>
                    </a:ext>
                  </a:extLst>
                </p14:cNvPr>
                <p14:cNvContentPartPr/>
                <p14:nvPr/>
              </p14:nvContentPartPr>
              <p14:xfrm>
                <a:off x="1650471" y="5339638"/>
                <a:ext cx="248040" cy="675000"/>
              </p14:xfrm>
            </p:contentPart>
          </mc:Choice>
          <mc:Fallback xmlns="">
            <p:pic>
              <p:nvPicPr>
                <p:cNvPr id="29" name="Mürekkep 28">
                  <a:extLst>
                    <a:ext uri="{FF2B5EF4-FFF2-40B4-BE49-F238E27FC236}">
                      <a16:creationId xmlns:a16="http://schemas.microsoft.com/office/drawing/2014/main" id="{7B519854-7264-DA29-E724-24FDA872216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44351" y="5333518"/>
                  <a:ext cx="26028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Mürekkep 29">
                  <a:extLst>
                    <a:ext uri="{FF2B5EF4-FFF2-40B4-BE49-F238E27FC236}">
                      <a16:creationId xmlns:a16="http://schemas.microsoft.com/office/drawing/2014/main" id="{4293F3A0-0A06-315C-0499-07D66AD4B4C5}"/>
                    </a:ext>
                  </a:extLst>
                </p14:cNvPr>
                <p14:cNvContentPartPr/>
                <p14:nvPr/>
              </p14:nvContentPartPr>
              <p14:xfrm>
                <a:off x="1877271" y="5730598"/>
                <a:ext cx="303120" cy="283680"/>
              </p14:xfrm>
            </p:contentPart>
          </mc:Choice>
          <mc:Fallback xmlns="">
            <p:pic>
              <p:nvPicPr>
                <p:cNvPr id="30" name="Mürekkep 29">
                  <a:extLst>
                    <a:ext uri="{FF2B5EF4-FFF2-40B4-BE49-F238E27FC236}">
                      <a16:creationId xmlns:a16="http://schemas.microsoft.com/office/drawing/2014/main" id="{4293F3A0-0A06-315C-0499-07D66AD4B4C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71151" y="5724478"/>
                  <a:ext cx="3153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Mürekkep 30">
                  <a:extLst>
                    <a:ext uri="{FF2B5EF4-FFF2-40B4-BE49-F238E27FC236}">
                      <a16:creationId xmlns:a16="http://schemas.microsoft.com/office/drawing/2014/main" id="{F9EC2D69-D2F8-2A87-119C-5FD7213A45B3}"/>
                    </a:ext>
                  </a:extLst>
                </p14:cNvPr>
                <p14:cNvContentPartPr/>
                <p14:nvPr/>
              </p14:nvContentPartPr>
              <p14:xfrm>
                <a:off x="1891671" y="5332798"/>
                <a:ext cx="191520" cy="188640"/>
              </p14:xfrm>
            </p:contentPart>
          </mc:Choice>
          <mc:Fallback xmlns="">
            <p:pic>
              <p:nvPicPr>
                <p:cNvPr id="31" name="Mürekkep 30">
                  <a:extLst>
                    <a:ext uri="{FF2B5EF4-FFF2-40B4-BE49-F238E27FC236}">
                      <a16:creationId xmlns:a16="http://schemas.microsoft.com/office/drawing/2014/main" id="{F9EC2D69-D2F8-2A87-119C-5FD7213A45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85551" y="5326678"/>
                  <a:ext cx="203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Mürekkep 31">
                  <a:extLst>
                    <a:ext uri="{FF2B5EF4-FFF2-40B4-BE49-F238E27FC236}">
                      <a16:creationId xmlns:a16="http://schemas.microsoft.com/office/drawing/2014/main" id="{215A6805-CA46-6D38-518C-6D1753CDD706}"/>
                    </a:ext>
                  </a:extLst>
                </p14:cNvPr>
                <p14:cNvContentPartPr/>
                <p14:nvPr/>
              </p14:nvContentPartPr>
              <p14:xfrm>
                <a:off x="1656951" y="5304718"/>
                <a:ext cx="248760" cy="354600"/>
              </p14:xfrm>
            </p:contentPart>
          </mc:Choice>
          <mc:Fallback xmlns="">
            <p:pic>
              <p:nvPicPr>
                <p:cNvPr id="32" name="Mürekkep 31">
                  <a:extLst>
                    <a:ext uri="{FF2B5EF4-FFF2-40B4-BE49-F238E27FC236}">
                      <a16:creationId xmlns:a16="http://schemas.microsoft.com/office/drawing/2014/main" id="{215A6805-CA46-6D38-518C-6D1753CDD70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50831" y="5298598"/>
                  <a:ext cx="261000" cy="36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 39">
            <a:extLst>
              <a:ext uri="{FF2B5EF4-FFF2-40B4-BE49-F238E27FC236}">
                <a16:creationId xmlns:a16="http://schemas.microsoft.com/office/drawing/2014/main" id="{7C157C1A-F7F2-803F-B157-3B13D0CCE306}"/>
              </a:ext>
            </a:extLst>
          </p:cNvPr>
          <p:cNvGrpSpPr/>
          <p:nvPr/>
        </p:nvGrpSpPr>
        <p:grpSpPr>
          <a:xfrm>
            <a:off x="10057191" y="1919278"/>
            <a:ext cx="743040" cy="1008360"/>
            <a:chOff x="10057191" y="1919278"/>
            <a:chExt cx="743040" cy="100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Mürekkep 33">
                  <a:extLst>
                    <a:ext uri="{FF2B5EF4-FFF2-40B4-BE49-F238E27FC236}">
                      <a16:creationId xmlns:a16="http://schemas.microsoft.com/office/drawing/2014/main" id="{949C4A37-0348-6CC3-5967-54EA4036ED74}"/>
                    </a:ext>
                  </a:extLst>
                </p14:cNvPr>
                <p14:cNvContentPartPr/>
                <p14:nvPr/>
              </p14:nvContentPartPr>
              <p14:xfrm>
                <a:off x="10480911" y="1919278"/>
                <a:ext cx="319320" cy="353880"/>
              </p14:xfrm>
            </p:contentPart>
          </mc:Choice>
          <mc:Fallback xmlns="">
            <p:pic>
              <p:nvPicPr>
                <p:cNvPr id="34" name="Mürekkep 33">
                  <a:extLst>
                    <a:ext uri="{FF2B5EF4-FFF2-40B4-BE49-F238E27FC236}">
                      <a16:creationId xmlns:a16="http://schemas.microsoft.com/office/drawing/2014/main" id="{949C4A37-0348-6CC3-5967-54EA4036ED7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474791" y="1913158"/>
                  <a:ext cx="3315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Mürekkep 34">
                  <a:extLst>
                    <a:ext uri="{FF2B5EF4-FFF2-40B4-BE49-F238E27FC236}">
                      <a16:creationId xmlns:a16="http://schemas.microsoft.com/office/drawing/2014/main" id="{09DDCAF4-46DE-55F6-C862-6B0ED23C0DDA}"/>
                    </a:ext>
                  </a:extLst>
                </p14:cNvPr>
                <p14:cNvContentPartPr/>
                <p14:nvPr/>
              </p14:nvContentPartPr>
              <p14:xfrm>
                <a:off x="10411791" y="2254438"/>
                <a:ext cx="170280" cy="673200"/>
              </p14:xfrm>
            </p:contentPart>
          </mc:Choice>
          <mc:Fallback xmlns="">
            <p:pic>
              <p:nvPicPr>
                <p:cNvPr id="35" name="Mürekkep 34">
                  <a:extLst>
                    <a:ext uri="{FF2B5EF4-FFF2-40B4-BE49-F238E27FC236}">
                      <a16:creationId xmlns:a16="http://schemas.microsoft.com/office/drawing/2014/main" id="{09DDCAF4-46DE-55F6-C862-6B0ED23C0DD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405671" y="2248318"/>
                  <a:ext cx="18252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Mürekkep 35">
                  <a:extLst>
                    <a:ext uri="{FF2B5EF4-FFF2-40B4-BE49-F238E27FC236}">
                      <a16:creationId xmlns:a16="http://schemas.microsoft.com/office/drawing/2014/main" id="{8554431C-294E-66BE-C3C2-CF3AB1219D63}"/>
                    </a:ext>
                  </a:extLst>
                </p14:cNvPr>
                <p14:cNvContentPartPr/>
                <p14:nvPr/>
              </p14:nvContentPartPr>
              <p14:xfrm>
                <a:off x="10567311" y="2687518"/>
                <a:ext cx="72360" cy="217800"/>
              </p14:xfrm>
            </p:contentPart>
          </mc:Choice>
          <mc:Fallback xmlns="">
            <p:pic>
              <p:nvPicPr>
                <p:cNvPr id="36" name="Mürekkep 35">
                  <a:extLst>
                    <a:ext uri="{FF2B5EF4-FFF2-40B4-BE49-F238E27FC236}">
                      <a16:creationId xmlns:a16="http://schemas.microsoft.com/office/drawing/2014/main" id="{8554431C-294E-66BE-C3C2-CF3AB1219D6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61191" y="2681398"/>
                  <a:ext cx="84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Mürekkep 37">
                  <a:extLst>
                    <a:ext uri="{FF2B5EF4-FFF2-40B4-BE49-F238E27FC236}">
                      <a16:creationId xmlns:a16="http://schemas.microsoft.com/office/drawing/2014/main" id="{ED3EE80C-D614-E184-4810-2BB445A1B1B5}"/>
                    </a:ext>
                  </a:extLst>
                </p14:cNvPr>
                <p14:cNvContentPartPr/>
                <p14:nvPr/>
              </p14:nvContentPartPr>
              <p14:xfrm>
                <a:off x="10223871" y="2199358"/>
                <a:ext cx="379440" cy="160560"/>
              </p14:xfrm>
            </p:contentPart>
          </mc:Choice>
          <mc:Fallback xmlns="">
            <p:pic>
              <p:nvPicPr>
                <p:cNvPr id="38" name="Mürekkep 37">
                  <a:extLst>
                    <a:ext uri="{FF2B5EF4-FFF2-40B4-BE49-F238E27FC236}">
                      <a16:creationId xmlns:a16="http://schemas.microsoft.com/office/drawing/2014/main" id="{ED3EE80C-D614-E184-4810-2BB445A1B1B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17751" y="2193238"/>
                  <a:ext cx="391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Mürekkep 38">
                  <a:extLst>
                    <a:ext uri="{FF2B5EF4-FFF2-40B4-BE49-F238E27FC236}">
                      <a16:creationId xmlns:a16="http://schemas.microsoft.com/office/drawing/2014/main" id="{2F62DC86-F51A-D9AA-1059-2B3031D9C48F}"/>
                    </a:ext>
                  </a:extLst>
                </p14:cNvPr>
                <p14:cNvContentPartPr/>
                <p14:nvPr/>
              </p14:nvContentPartPr>
              <p14:xfrm>
                <a:off x="10057191" y="2317438"/>
                <a:ext cx="524880" cy="36720"/>
              </p14:xfrm>
            </p:contentPart>
          </mc:Choice>
          <mc:Fallback xmlns="">
            <p:pic>
              <p:nvPicPr>
                <p:cNvPr id="39" name="Mürekkep 38">
                  <a:extLst>
                    <a:ext uri="{FF2B5EF4-FFF2-40B4-BE49-F238E27FC236}">
                      <a16:creationId xmlns:a16="http://schemas.microsoft.com/office/drawing/2014/main" id="{2F62DC86-F51A-D9AA-1059-2B3031D9C48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51071" y="2311318"/>
                  <a:ext cx="53712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 47">
            <a:extLst>
              <a:ext uri="{FF2B5EF4-FFF2-40B4-BE49-F238E27FC236}">
                <a16:creationId xmlns:a16="http://schemas.microsoft.com/office/drawing/2014/main" id="{12EB3077-A09F-230C-743B-C86489ADD21B}"/>
              </a:ext>
            </a:extLst>
          </p:cNvPr>
          <p:cNvGrpSpPr/>
          <p:nvPr/>
        </p:nvGrpSpPr>
        <p:grpSpPr>
          <a:xfrm>
            <a:off x="8386431" y="4765798"/>
            <a:ext cx="713160" cy="1208880"/>
            <a:chOff x="8386431" y="4765798"/>
            <a:chExt cx="713160" cy="12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Mürekkep 40">
                  <a:extLst>
                    <a:ext uri="{FF2B5EF4-FFF2-40B4-BE49-F238E27FC236}">
                      <a16:creationId xmlns:a16="http://schemas.microsoft.com/office/drawing/2014/main" id="{942F26F8-0A42-4D7C-0389-80F03ED34624}"/>
                    </a:ext>
                  </a:extLst>
                </p14:cNvPr>
                <p14:cNvContentPartPr/>
                <p14:nvPr/>
              </p14:nvContentPartPr>
              <p14:xfrm>
                <a:off x="8696031" y="4765798"/>
                <a:ext cx="403560" cy="296280"/>
              </p14:xfrm>
            </p:contentPart>
          </mc:Choice>
          <mc:Fallback xmlns="">
            <p:pic>
              <p:nvPicPr>
                <p:cNvPr id="41" name="Mürekkep 40">
                  <a:extLst>
                    <a:ext uri="{FF2B5EF4-FFF2-40B4-BE49-F238E27FC236}">
                      <a16:creationId xmlns:a16="http://schemas.microsoft.com/office/drawing/2014/main" id="{942F26F8-0A42-4D7C-0389-80F03ED3462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89911" y="4759678"/>
                  <a:ext cx="4158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Mürekkep 41">
                  <a:extLst>
                    <a:ext uri="{FF2B5EF4-FFF2-40B4-BE49-F238E27FC236}">
                      <a16:creationId xmlns:a16="http://schemas.microsoft.com/office/drawing/2014/main" id="{642E5F67-0B8C-FA63-97E8-737D5B2ABCC4}"/>
                    </a:ext>
                  </a:extLst>
                </p14:cNvPr>
                <p14:cNvContentPartPr/>
                <p14:nvPr/>
              </p14:nvContentPartPr>
              <p14:xfrm>
                <a:off x="8694951" y="5060638"/>
                <a:ext cx="199440" cy="903600"/>
              </p14:xfrm>
            </p:contentPart>
          </mc:Choice>
          <mc:Fallback xmlns="">
            <p:pic>
              <p:nvPicPr>
                <p:cNvPr id="42" name="Mürekkep 41">
                  <a:extLst>
                    <a:ext uri="{FF2B5EF4-FFF2-40B4-BE49-F238E27FC236}">
                      <a16:creationId xmlns:a16="http://schemas.microsoft.com/office/drawing/2014/main" id="{642E5F67-0B8C-FA63-97E8-737D5B2ABCC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88831" y="5054518"/>
                  <a:ext cx="211680" cy="9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Mürekkep 42">
                  <a:extLst>
                    <a:ext uri="{FF2B5EF4-FFF2-40B4-BE49-F238E27FC236}">
                      <a16:creationId xmlns:a16="http://schemas.microsoft.com/office/drawing/2014/main" id="{2EDA4124-AC2A-6EA5-411D-D4E448D0331D}"/>
                    </a:ext>
                  </a:extLst>
                </p14:cNvPr>
                <p14:cNvContentPartPr/>
                <p14:nvPr/>
              </p14:nvContentPartPr>
              <p14:xfrm>
                <a:off x="8843631" y="5521078"/>
                <a:ext cx="233280" cy="453600"/>
              </p14:xfrm>
            </p:contentPart>
          </mc:Choice>
          <mc:Fallback xmlns="">
            <p:pic>
              <p:nvPicPr>
                <p:cNvPr id="43" name="Mürekkep 42">
                  <a:extLst>
                    <a:ext uri="{FF2B5EF4-FFF2-40B4-BE49-F238E27FC236}">
                      <a16:creationId xmlns:a16="http://schemas.microsoft.com/office/drawing/2014/main" id="{2EDA4124-AC2A-6EA5-411D-D4E448D0331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37511" y="5514958"/>
                  <a:ext cx="2455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Mürekkep 44">
                  <a:extLst>
                    <a:ext uri="{FF2B5EF4-FFF2-40B4-BE49-F238E27FC236}">
                      <a16:creationId xmlns:a16="http://schemas.microsoft.com/office/drawing/2014/main" id="{0933FD72-AEE4-9298-2FC4-F5E2E1737904}"/>
                    </a:ext>
                  </a:extLst>
                </p14:cNvPr>
                <p14:cNvContentPartPr/>
                <p14:nvPr/>
              </p14:nvContentPartPr>
              <p14:xfrm>
                <a:off x="8426751" y="4943998"/>
                <a:ext cx="333360" cy="95760"/>
              </p14:xfrm>
            </p:contentPart>
          </mc:Choice>
          <mc:Fallback xmlns="">
            <p:pic>
              <p:nvPicPr>
                <p:cNvPr id="45" name="Mürekkep 44">
                  <a:extLst>
                    <a:ext uri="{FF2B5EF4-FFF2-40B4-BE49-F238E27FC236}">
                      <a16:creationId xmlns:a16="http://schemas.microsoft.com/office/drawing/2014/main" id="{0933FD72-AEE4-9298-2FC4-F5E2E17379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20631" y="4937878"/>
                  <a:ext cx="3456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Mürekkep 46">
                  <a:extLst>
                    <a:ext uri="{FF2B5EF4-FFF2-40B4-BE49-F238E27FC236}">
                      <a16:creationId xmlns:a16="http://schemas.microsoft.com/office/drawing/2014/main" id="{93A5EEEC-23F3-9271-2733-AF6B69F56D81}"/>
                    </a:ext>
                  </a:extLst>
                </p14:cNvPr>
                <p14:cNvContentPartPr/>
                <p14:nvPr/>
              </p14:nvContentPartPr>
              <p14:xfrm>
                <a:off x="8386431" y="5080438"/>
                <a:ext cx="478800" cy="36360"/>
              </p14:xfrm>
            </p:contentPart>
          </mc:Choice>
          <mc:Fallback xmlns="">
            <p:pic>
              <p:nvPicPr>
                <p:cNvPr id="47" name="Mürekkep 46">
                  <a:extLst>
                    <a:ext uri="{FF2B5EF4-FFF2-40B4-BE49-F238E27FC236}">
                      <a16:creationId xmlns:a16="http://schemas.microsoft.com/office/drawing/2014/main" id="{93A5EEEC-23F3-9271-2733-AF6B69F56D8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80311" y="5074318"/>
                  <a:ext cx="49104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up 55">
            <a:extLst>
              <a:ext uri="{FF2B5EF4-FFF2-40B4-BE49-F238E27FC236}">
                <a16:creationId xmlns:a16="http://schemas.microsoft.com/office/drawing/2014/main" id="{549CF6B2-48E6-C716-C8DD-8825E80B1B23}"/>
              </a:ext>
            </a:extLst>
          </p:cNvPr>
          <p:cNvGrpSpPr/>
          <p:nvPr/>
        </p:nvGrpSpPr>
        <p:grpSpPr>
          <a:xfrm>
            <a:off x="7092951" y="3217438"/>
            <a:ext cx="1679400" cy="1276200"/>
            <a:chOff x="7092951" y="3217438"/>
            <a:chExt cx="1679400" cy="1276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49" name="Mürekkep 48">
                  <a:extLst>
                    <a:ext uri="{FF2B5EF4-FFF2-40B4-BE49-F238E27FC236}">
                      <a16:creationId xmlns:a16="http://schemas.microsoft.com/office/drawing/2014/main" id="{0B64C8E7-398C-C302-A207-463A23A7E3FA}"/>
                    </a:ext>
                  </a:extLst>
                </p14:cNvPr>
                <p14:cNvContentPartPr/>
                <p14:nvPr/>
              </p14:nvContentPartPr>
              <p14:xfrm>
                <a:off x="7092951" y="3399238"/>
                <a:ext cx="759240" cy="1035720"/>
              </p14:xfrm>
            </p:contentPart>
          </mc:Choice>
          <mc:Fallback xmlns="">
            <p:pic>
              <p:nvPicPr>
                <p:cNvPr id="49" name="Mürekkep 48">
                  <a:extLst>
                    <a:ext uri="{FF2B5EF4-FFF2-40B4-BE49-F238E27FC236}">
                      <a16:creationId xmlns:a16="http://schemas.microsoft.com/office/drawing/2014/main" id="{0B64C8E7-398C-C302-A207-463A23A7E3F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84311" y="3390598"/>
                  <a:ext cx="776880" cy="10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50" name="Mürekkep 49">
                  <a:extLst>
                    <a:ext uri="{FF2B5EF4-FFF2-40B4-BE49-F238E27FC236}">
                      <a16:creationId xmlns:a16="http://schemas.microsoft.com/office/drawing/2014/main" id="{7BBAEBA2-B5E6-0D17-D14F-C3328120ACF9}"/>
                    </a:ext>
                  </a:extLst>
                </p14:cNvPr>
                <p14:cNvContentPartPr/>
                <p14:nvPr/>
              </p14:nvContentPartPr>
              <p14:xfrm>
                <a:off x="7322271" y="3420118"/>
                <a:ext cx="543600" cy="1073520"/>
              </p14:xfrm>
            </p:contentPart>
          </mc:Choice>
          <mc:Fallback xmlns="">
            <p:pic>
              <p:nvPicPr>
                <p:cNvPr id="50" name="Mürekkep 49">
                  <a:extLst>
                    <a:ext uri="{FF2B5EF4-FFF2-40B4-BE49-F238E27FC236}">
                      <a16:creationId xmlns:a16="http://schemas.microsoft.com/office/drawing/2014/main" id="{7BBAEBA2-B5E6-0D17-D14F-C3328120ACF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13271" y="3411478"/>
                  <a:ext cx="561240" cy="10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51" name="Mürekkep 50">
                  <a:extLst>
                    <a:ext uri="{FF2B5EF4-FFF2-40B4-BE49-F238E27FC236}">
                      <a16:creationId xmlns:a16="http://schemas.microsoft.com/office/drawing/2014/main" id="{7B953911-2E05-BB4C-CA03-E28A78B24F0E}"/>
                    </a:ext>
                  </a:extLst>
                </p14:cNvPr>
                <p14:cNvContentPartPr/>
                <p14:nvPr/>
              </p14:nvContentPartPr>
              <p14:xfrm>
                <a:off x="7837431" y="3587518"/>
                <a:ext cx="236880" cy="257040"/>
              </p14:xfrm>
            </p:contentPart>
          </mc:Choice>
          <mc:Fallback xmlns="">
            <p:pic>
              <p:nvPicPr>
                <p:cNvPr id="51" name="Mürekkep 50">
                  <a:extLst>
                    <a:ext uri="{FF2B5EF4-FFF2-40B4-BE49-F238E27FC236}">
                      <a16:creationId xmlns:a16="http://schemas.microsoft.com/office/drawing/2014/main" id="{7B953911-2E05-BB4C-CA03-E28A78B24F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28431" y="3578518"/>
                  <a:ext cx="2545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52" name="Mürekkep 51">
                  <a:extLst>
                    <a:ext uri="{FF2B5EF4-FFF2-40B4-BE49-F238E27FC236}">
                      <a16:creationId xmlns:a16="http://schemas.microsoft.com/office/drawing/2014/main" id="{F71D2844-A701-8385-D9D2-E367B0437FF4}"/>
                    </a:ext>
                  </a:extLst>
                </p14:cNvPr>
                <p14:cNvContentPartPr/>
                <p14:nvPr/>
              </p14:nvContentPartPr>
              <p14:xfrm>
                <a:off x="7977831" y="3536038"/>
                <a:ext cx="224280" cy="526320"/>
              </p14:xfrm>
            </p:contentPart>
          </mc:Choice>
          <mc:Fallback xmlns="">
            <p:pic>
              <p:nvPicPr>
                <p:cNvPr id="52" name="Mürekkep 51">
                  <a:extLst>
                    <a:ext uri="{FF2B5EF4-FFF2-40B4-BE49-F238E27FC236}">
                      <a16:creationId xmlns:a16="http://schemas.microsoft.com/office/drawing/2014/main" id="{F71D2844-A701-8385-D9D2-E367B0437FF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69191" y="3527398"/>
                  <a:ext cx="2419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53" name="Mürekkep 52">
                  <a:extLst>
                    <a:ext uri="{FF2B5EF4-FFF2-40B4-BE49-F238E27FC236}">
                      <a16:creationId xmlns:a16="http://schemas.microsoft.com/office/drawing/2014/main" id="{B1328960-FE7F-5C2A-D2B4-8DA1CA5D8EB2}"/>
                    </a:ext>
                  </a:extLst>
                </p14:cNvPr>
                <p14:cNvContentPartPr/>
                <p14:nvPr/>
              </p14:nvContentPartPr>
              <p14:xfrm>
                <a:off x="8234871" y="3484198"/>
                <a:ext cx="126720" cy="173160"/>
              </p14:xfrm>
            </p:contentPart>
          </mc:Choice>
          <mc:Fallback xmlns="">
            <p:pic>
              <p:nvPicPr>
                <p:cNvPr id="53" name="Mürekkep 52">
                  <a:extLst>
                    <a:ext uri="{FF2B5EF4-FFF2-40B4-BE49-F238E27FC236}">
                      <a16:creationId xmlns:a16="http://schemas.microsoft.com/office/drawing/2014/main" id="{B1328960-FE7F-5C2A-D2B4-8DA1CA5D8EB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26231" y="3475558"/>
                  <a:ext cx="144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54" name="Mürekkep 53">
                  <a:extLst>
                    <a:ext uri="{FF2B5EF4-FFF2-40B4-BE49-F238E27FC236}">
                      <a16:creationId xmlns:a16="http://schemas.microsoft.com/office/drawing/2014/main" id="{BF15AEBC-449B-3F0E-86A0-F11FE492118B}"/>
                    </a:ext>
                  </a:extLst>
                </p14:cNvPr>
                <p14:cNvContentPartPr/>
                <p14:nvPr/>
              </p14:nvContentPartPr>
              <p14:xfrm>
                <a:off x="8292111" y="3217438"/>
                <a:ext cx="195480" cy="430920"/>
              </p14:xfrm>
            </p:contentPart>
          </mc:Choice>
          <mc:Fallback xmlns="">
            <p:pic>
              <p:nvPicPr>
                <p:cNvPr id="54" name="Mürekkep 53">
                  <a:extLst>
                    <a:ext uri="{FF2B5EF4-FFF2-40B4-BE49-F238E27FC236}">
                      <a16:creationId xmlns:a16="http://schemas.microsoft.com/office/drawing/2014/main" id="{BF15AEBC-449B-3F0E-86A0-F11FE492118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83111" y="3208798"/>
                  <a:ext cx="2131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55" name="Mürekkep 54">
                  <a:extLst>
                    <a:ext uri="{FF2B5EF4-FFF2-40B4-BE49-F238E27FC236}">
                      <a16:creationId xmlns:a16="http://schemas.microsoft.com/office/drawing/2014/main" id="{000C12D0-AC74-2C51-CB36-6A20467341B6}"/>
                    </a:ext>
                  </a:extLst>
                </p14:cNvPr>
                <p14:cNvContentPartPr/>
                <p14:nvPr/>
              </p14:nvContentPartPr>
              <p14:xfrm>
                <a:off x="8528991" y="3348118"/>
                <a:ext cx="243360" cy="213480"/>
              </p14:xfrm>
            </p:contentPart>
          </mc:Choice>
          <mc:Fallback xmlns="">
            <p:pic>
              <p:nvPicPr>
                <p:cNvPr id="55" name="Mürekkep 54">
                  <a:extLst>
                    <a:ext uri="{FF2B5EF4-FFF2-40B4-BE49-F238E27FC236}">
                      <a16:creationId xmlns:a16="http://schemas.microsoft.com/office/drawing/2014/main" id="{000C12D0-AC74-2C51-CB36-6A20467341B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19991" y="3339478"/>
                  <a:ext cx="261000" cy="23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9099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9CD373-C8B7-4BDA-8F9E-CC30213E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Zombiler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A788B0-A42C-1073-9141-18BDC7A5A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Emre, Zombilerin mekaniklerini komple yazman gerek </a:t>
            </a:r>
            <a:r>
              <a:rPr lang="tr-TR" dirty="0" err="1"/>
              <a:t>aga</a:t>
            </a:r>
            <a:r>
              <a:rPr lang="tr-TR" dirty="0"/>
              <a:t> *?*?*?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Örneğin, </a:t>
            </a:r>
          </a:p>
          <a:p>
            <a:r>
              <a:rPr lang="tr-TR" dirty="0"/>
              <a:t>Oyuncuyla aynı kattaysa koşmaya başlar *!</a:t>
            </a:r>
          </a:p>
          <a:p>
            <a:r>
              <a:rPr lang="tr-TR" dirty="0"/>
              <a:t>Bazı zombiler oyuncuların arka tarafından koşup hızlıca önlerine geçebilir *!</a:t>
            </a:r>
          </a:p>
          <a:p>
            <a:r>
              <a:rPr lang="tr-TR" dirty="0"/>
              <a:t>Zombiler </a:t>
            </a:r>
            <a:r>
              <a:rPr lang="tr-TR" dirty="0" err="1"/>
              <a:t>dodgeleme</a:t>
            </a:r>
            <a:r>
              <a:rPr lang="tr-TR" dirty="0"/>
              <a:t> tuşu ile geçilebilir (?)</a:t>
            </a:r>
          </a:p>
        </p:txBody>
      </p:sp>
    </p:spTree>
    <p:extLst>
      <p:ext uri="{BB962C8B-B14F-4D97-AF65-F5344CB8AC3E}">
        <p14:creationId xmlns:p14="http://schemas.microsoft.com/office/powerpoint/2010/main" val="296666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200</Words>
  <Application>Microsoft Office PowerPoint</Application>
  <PresentationFormat>Geniş ekran</PresentationFormat>
  <Paragraphs>45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Teması</vt:lpstr>
      <vt:lpstr>Zombi Slayers</vt:lpstr>
      <vt:lpstr>Dokümanın dili</vt:lpstr>
      <vt:lpstr>Karakterler</vt:lpstr>
      <vt:lpstr>Karakter mekanikleri</vt:lpstr>
      <vt:lpstr>Karakterlerin özellikleri</vt:lpstr>
      <vt:lpstr>Oyunun amacı</vt:lpstr>
      <vt:lpstr>Level sistemi</vt:lpstr>
      <vt:lpstr>Çizim</vt:lpstr>
      <vt:lpstr>Zombiler</vt:lpstr>
      <vt:lpstr>Ölme</vt:lpstr>
      <vt:lpstr>Bir takım sorular *? *?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Muhammet Şua CAN</dc:creator>
  <cp:lastModifiedBy>Muhammet Şua CAN</cp:lastModifiedBy>
  <cp:revision>3</cp:revision>
  <dcterms:created xsi:type="dcterms:W3CDTF">2025-03-10T14:04:39Z</dcterms:created>
  <dcterms:modified xsi:type="dcterms:W3CDTF">2025-03-10T16:40:13Z</dcterms:modified>
</cp:coreProperties>
</file>