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9" r:id="rId4"/>
    <p:sldId id="261" r:id="rId5"/>
    <p:sldId id="257" r:id="rId6"/>
    <p:sldId id="262" r:id="rId7"/>
    <p:sldId id="263" r:id="rId8"/>
    <p:sldId id="264" r:id="rId9"/>
    <p:sldId id="265" r:id="rId10"/>
    <p:sldId id="266" r:id="rId11"/>
    <p:sldId id="267" r:id="rId12"/>
    <p:sldId id="268" r:id="rId1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7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7T08:29:28.753"/>
    </inkml:context>
    <inkml:brush xml:id="br0">
      <inkml:brushProperty name="width" value="0.035" units="cm"/>
      <inkml:brushProperty name="height" value="0.035" units="cm"/>
    </inkml:brush>
  </inkml:definitions>
  <inkml:trace contextRef="#ctx0" brushRef="#br0">586 1 24575,'-34'14'0,"27"-12"0,0 1 0,0 0 0,-1 0 0,-5 5 0,-35 29 0,-10 6 0,42-32 0,0 0 0,1 0 0,1 2 0,0 0 0,0 1 0,2 0 0,0 1 0,-19 29 0,10-11 0,14-24 0,1 0 0,0 0 0,1 1 0,-5 11 0,-7 26 0,-27 49 0,32-72 0,6-10 0,-1-1 0,-1 0 0,-10 14 0,7-12 0,0 1 0,2 0 0,0 1 0,1 0 0,0 0 0,1 1 0,2 0 0,-1 0 0,-4 36 0,5-11 0,2 0 0,2 0 0,6 52 0,-3-78 0,1-1 0,0 0 0,7 19 0,-4-16 0,5 29 0,-7-28 0,1-2 0,1 1 0,14 32 0,5 15 0,-23-61 0,0 0 0,1 0 0,-1-1 0,1 1 0,0-1 0,0 1 0,0-1 0,7 7 0,36 28 0,-23-20 0,-4-5 0,0 0 0,1-1 0,1-2 0,30 14 0,93 29 0,-144-54 0,54 14 0,-37-10 0,30 10 0,-20-6 0,1 0 0,0-1 0,39 3 0,-32-5 0,52 13 0,-58-10 0,1-1 0,1-2 0,52 2 0,92-11 0,-142-1 0,-1-1 0,0-2 0,0-1 0,-1-1 0,37-18 0,-53 21 0,8-4 0,0-1 0,-1-1 0,0-1 0,-1 0 0,26-25 0,-39 30 0,0 0 0,-1 0 0,0-1 0,-1 0 0,0 0 0,-1 0 0,7-16 0,3-6 0,-4 9 0,-1 0 0,12-38 0,-7 18 0,-10 31 0,0 0 0,-2 0 0,6-23 0,-5-25 0,-4-100 0,-2 62 0,2 85 0,-1 1 0,0 0 0,0 0 0,-1 0 0,-1 0 0,0 0 0,0 0 0,-1 1 0,-10-20 0,-18-42 0,4 6 0,0-1 0,24 54 0,-1 0 0,0 1 0,-1 0 0,-1 0 0,0 1 0,-15-20 0,-75-66 0,19 22 0,65 64 0,-1 1 0,1 0 0,-29-15 0,21 12 0,-52-25 0,31 18 0,28 14 0,-1 1 0,1 0 0,-1 1 0,-1 0 0,1 2 0,-1 0 0,1 0 0,-1 1 0,-19 1 0,5 2 0,1 1 0,-1 2 0,1 1 0,-30 8 0,37-7 0,-41 16 0,43-14 0,-1-1 0,-42 8 0,41-10 0,0 0 0,-35 14 0,35-11 0,0-1 0,-34 7 0,33-10 0,1 2 0,-35 13 0,45-14-227,-1-1-1,1 0 1,-1-1-1,0 0 1,-22 1-1,10-3-6598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7T08:31:22.700"/>
    </inkml:context>
    <inkml:brush xml:id="br0">
      <inkml:brushProperty name="width" value="0.035" units="cm"/>
      <inkml:brushProperty name="height" value="0.035" units="cm"/>
    </inkml:brush>
  </inkml:definitions>
  <inkml:trace contextRef="#ctx0" brushRef="#br0">1182 0 24575,'-1'8'0,"0"0"0,0 0 0,0 0 0,-1 0 0,-1 0 0,1 0 0,-6 10 0,-30 51 0,37-67 0,-16 22 0,-37 43 0,10-13 0,-74 96 0,-71 96 0,153-193 0,3 2 0,-33 70 0,35-42 0,2-6 0,23-61 0,0 1 0,2-1 0,0 1 0,-2 18 0,4-20 0,-1 1 0,-1 0 0,0-1 0,-1 1 0,-7 14 0,-4 6 0,-14 44 0,19-48 0,-1 0 0,-21 39 0,-40 84 0,59-121 0,-31 72 0,37-85 0,0 1 0,2 0 0,0 1 0,2-1 0,-4 38 0,3-14 0,-2-12 0,-12 39 0,-5 25 0,18-67 0,-18 51 0,15-58 0,2 1 0,0 0 0,-5 46 0,9-40 0,-13 49 0,9-52 0,2 1 0,-3 40 0,7 30 0,2-48 0,-2 0 0,-9 51 0,7-76 0,0 0 0,2 0 0,3 38 0,16 75 0,1 33 0,-18-156 0,2-1 0,-1 0 0,11 30 0,-8-28 0,0 0 0,4 33 0,-7-22 0,2 0 0,1 0 0,1 0 0,2-1 0,14 36 0,102 198 0,-85-184 0,-32-60 0,0 0 0,-1 0 0,4 20 0,-7-24 0,0-1 0,0 0 0,1-1 0,1 1 0,0-1 0,1 1 0,0-1 0,12 15 0,-17-24 0,0-1 0,0 1 0,0-1 0,0 0 0,0 1 0,1-1 0,-1 0 0,1 0 0,-1 0 0,1 0 0,-1 0 0,1 0 0,-1-1 0,1 1 0,0 0 0,0-1 0,-1 1 0,1-1 0,0 0 0,0 0 0,-1 1 0,1-1 0,0 0 0,0-1 0,2 1 0,-1-1 0,0-1 0,0 1 0,0-1 0,0 0 0,0 0 0,0 0 0,-1 0 0,1 0 0,-1-1 0,0 1 0,1-1 0,2-4 0,102-112 0,-33 41 0,-49 46 0,-1-1 0,32-60 0,0-2 0,-30 52 0,-1-1 0,-3-1 0,-2-2 0,-2 1 0,15-60 0,-17 38 0,-8 32 0,14-40 0,25-71 0,-20 56 0,53-134 0,-20 34 0,-41 128 0,-7 23 0,10-50 0,-16 35-53,0-68-1,-5 71-208,13-85-1,-4 75 263,-3 0 0,0-82 0,-5 102 0,13-80 0,-8 95-3,14-43 0,-13 50 30,-2 0 1,0-1 0,5-41 0,-8 45 110,0 1-1,0 0 0,8-19 1,5-25-161,-5-15 23,-3 1 0,-4-125 0,-6 144-455,-2 0 0,-13-66 0,12 97-6371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7T08:31:23.790"/>
    </inkml:context>
    <inkml:brush xml:id="br0">
      <inkml:brushProperty name="width" value="0.035" units="cm"/>
      <inkml:brushProperty name="height" value="0.035" units="cm"/>
    </inkml:brush>
  </inkml:definitions>
  <inkml:trace contextRef="#ctx0" brushRef="#br0">1 203 24575,'8'12'0,"-1"-5"0,-1 5 0,0 0 0,-1 1 0,0 0 0,-1-1 0,0 2 0,3 25 0,-3-19 0,0-1 0,10 25 0,52 142 0,-16-17 0,-41-134 0,3 20 0,7 77 0,-16-113 0,13 70 0,2 15 0,-13 73 0,1 11 0,2 6-487,-2-36 135,1-97 352,3 0 0,22 75 0,-14-68 0,11 93 0,-22-119 0,2 0 0,20 59 0,-4-15 0,16 49 0,97 218 0,-136-350 1,150 366 837,-142-337-838,-5-17 0,0 0 0,0-1 0,2 1 0,-1-1 0,12 16 0,80 126 0,-27-42 0,-54-91 0,1 0 0,1-2 0,33 29 0,2 2 0,-33-32 0,0-2 0,26 18 0,-11-9 0,-24-17 0,-6-5 0,0 0 0,0-1 0,0 1 0,0-1 0,1-1 0,8 5 0,-13-8 0,0 1 0,0-1 0,0 0 0,1 1 0,-1-1 0,0 0 0,0 0 0,0 0 0,0-1 0,0 1 0,0 0 0,0-1 0,0 1 0,0-1 0,0 0 0,0 0 0,0 1 0,0-1 0,-1-1 0,1 1 0,0 0 0,0 0 0,-1-1 0,1 1 0,-1-1 0,0 1 0,3-3 0,2-5 0,0 0 0,-1 0 0,0 0 0,7-17 0,4-9 0,16-22 0,-2 5 0,24-59 0,-43 81 0,0-1 0,10-53 0,14-59 0,-26 90 0,5-99 0,-13 132 0,2 0 0,0 0 0,8-30 0,-4 27 0,4-48 0,-8-203 0,-5 141 0,2 117 0,-11-259 0,11 272 0,-2-13 0,0 0 0,-1 1 0,-1-1 0,-8-23 0,1 10 0,2-1 0,2 0 0,-6-41 0,9 47 0,-21-76 0,0-5 0,1 8 0,5 21 0,-4-44 0,-12-21 0,29 113 0,-1 1 0,-1 0 0,-1 1 0,-1 0 0,-2 0 0,0 1 0,-2 1 0,0 0 0,-25-30 0,25 35 0,0-1 0,2-1 0,-11-23 0,6 10 0,5 9 0,-12-34 0,0-4 0,-26-71 0,32 83 0,0 6 0,-1 2 0,-3 0 0,-36-52 0,34 53 0,-14-18 0,16 26 0,-19-38 0,-9-14 0,25 45 0,-23-54 0,-14-24 0,25 66-1365,29 34-5461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7T08:31:17.011"/>
    </inkml:context>
    <inkml:brush xml:id="br0">
      <inkml:brushProperty name="width" value="0.035" units="cm"/>
      <inkml:brushProperty name="height" value="0.035" units="cm"/>
    </inkml:brush>
  </inkml:definitions>
  <inkml:trace contextRef="#ctx0" brushRef="#br0">833 98 24575,'-12'9'0,"5"-2"0,-4-1 0,0 0 0,0-1 0,-1 0 0,0 0 0,0-2 0,0 1 0,0-1 0,-25 2 0,18-2 0,0 1 0,-29 10 0,-7 2 0,39-11 0,1 0 0,-1 1 0,1 1 0,0 1 0,1 0 0,0 0 0,0 2 0,-15 13 0,-77 78 0,50-44 0,44-43 0,1 0 0,0 1 0,2 0 0,-1 1 0,2 0 0,-8 22 0,-2 0 0,-40 78 0,52-101 0,-10 29 0,-1 4 0,11-32 0,1 0 0,1 1 0,1-1 0,0 1 0,1-1 0,1 33 0,-6 37 0,3-56 0,1 0 0,1 0 0,2 0 0,1-1 0,7 47 0,-5-61 0,-1 4 0,1 0 0,1-1 0,1 0 0,0 0 0,13 26 0,57 96 0,-54-98 0,-15-29 0,1 1 0,0-1 0,1 0 0,0-1 0,1 1 0,10 10 0,17 14 0,-20-19 0,1 0 0,1-2 0,1 0 0,34 23 0,-37-31 0,0 0 0,1-2 0,0 0 0,0-1 0,0 0 0,1-2 0,30 3 0,130-5 0,-91-3 0,-58 2 0,0-2 0,-1 0 0,1-2 0,-1-1 0,43-14 0,-51 11 0,32-19 0,-5 3 0,-34 17 0,-1 0 0,17-13 0,3-2 0,74-48 0,55-30 0,-153 93 0,1 1 0,-1-1 0,0-1 0,-1 1 0,0-1 0,0-1 0,-1 1 0,7-12 0,9-10 0,57-86 0,-26 41 0,64-96 0,-34 49 0,-79 115 0,0 0 0,0-1 0,-1 1 0,0-1 0,0 0 0,-1 0 0,0 0 0,0 0 0,0-15 0,0-9 0,-4-39 0,0 27 0,1 27 0,0 0 0,-1-1 0,0 1 0,-2 0 0,0 0 0,-1 1 0,0-1 0,-2 1 0,0 0 0,-1 1 0,0-1 0,-1 2 0,-1-1 0,0 1 0,-13-13 0,-80-75 0,55 67 0,11 10 0,-42-22 0,-30-21 0,15 11 0,93 56 0,-85-53 0,75 48 0,-1 1 0,1 0 0,-1 1 0,0 0 0,0 0 0,-14-1 0,-12-2 0,-47-14 0,57 12 0,-1 2 0,0 0 0,-49-3 0,-124 12 0,179 1-1365,6 1-5461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7T08:31:25.591"/>
    </inkml:context>
    <inkml:brush xml:id="br0">
      <inkml:brushProperty name="width" value="0.035" units="cm"/>
      <inkml:brushProperty name="height" value="0.035" units="cm"/>
    </inkml:brush>
  </inkml:definitions>
  <inkml:trace contextRef="#ctx0" brushRef="#br0">4569 621 24575,'-86'-1'0,"-95"3"0,100 8 0,-14 0 0,-421-9 0,247-3 0,255 2 0,1-1 0,-1-1 0,1 0 0,-1-1 0,-18-7 0,-65-30 0,22 7 0,35 15 0,2-1 0,-41-27 0,43 24 0,0 1 0,-130-75 0,108 65 0,-76-54 0,133 84 0,-18-13 0,-1 1 0,-42-22 0,53 31 0,-39-18 0,-67-21 0,69 27 0,33 11 0,1 0 0,-2 1 0,-22-4 0,-59-4 0,-97 1 0,-815 12 0,964 1 0,-51 9 0,44-4 0,-66 12 0,66-2 0,42-14 0,0 0 0,0 0 0,1 0 0,-2-1 0,1-1 0,0 1 0,0-1 0,-16-1 0,6-3 0,-1 0 0,1-2 0,0 0 0,-24-11 0,-23-6 0,12 8 0,-28-8 0,80 22 0,-1-1 0,1 0 0,-1 1 0,0 0 0,1-1 0,-1 1 0,0 0 0,1 0 0,-1 0 0,0 0 0,1 0 0,-1 0 0,-3 1 0,4-1 0,1 1 0,-1-1 0,0 1 0,1-1 0,-1 1 0,0-1 0,1 1 0,-1-1 0,1 1 0,-1-1 0,0 1 0,1-1 0,0 1 0,-1 0 0,1 0 0,-1-1 0,1 1 0,0 0 0,-1-1 0,1 3 0,0 0 0,-1 0 0,1 0 0,0 0 0,1 0 0,-1 0 0,0 0 0,1 0 0,0 0 0,-1 0 0,1-1 0,0 1 0,1 0 0,2 5 0,28 56 0,9 15 0,-21-47 0,25 30 0,-35-51 0,0 0 0,0 0 0,1-1 0,0-1 0,22 15 0,40 28 0,-50-35 0,42 26 0,-53-36 0,0 1 0,19 18 0,-25-20 0,1-1 0,-1 1 0,1-1 0,0-1 0,0 1 0,0-1 0,1 0 0,0-1 0,-1 1 0,1-2 0,12 4 0,15 1 0,51 17 0,3 1 0,-1-3 0,-48-10 0,1-3 0,81 10 0,-64-17-93,-8-1-148,67 12-1,98 11 242,-62-8 0,-15 11 0,22 3 0,-144-28 68,0 1 1,0 1-1,-1 1 1,20 9-1,-15-7 49,36 10 0,-28-9-117,38 14 0,-46-14 0,-1-1 0,1-1 0,0-1 0,40 5 0,-32-6 0,-1 0 0,46 14 0,13 3 0,-38-14 0,-29-5 0,0 1 0,0 0 0,29 11 0,-25-7 0,0-2 0,1 0 0,-1-1 0,1-1 0,25 0 0,40 4 0,-61-4 0,1-1 0,0-1 0,0-2 0,0-1 0,0-1 0,0-1 0,37-11 0,-6 4 0,-44 9 0,0-1 0,0 0 0,18-7 0,-12 4 0,0 0 0,0 2 0,1 0 0,-1 2 0,41 0 0,38-4 0,-52 0 0,-31 5 0,0-1 0,1-1 0,-1-1 0,25-8 0,2-2-1365,-25 9-5461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7T08:31:27.197"/>
    </inkml:context>
    <inkml:brush xml:id="br0">
      <inkml:brushProperty name="width" value="0.035" units="cm"/>
      <inkml:brushProperty name="height" value="0.035" units="cm"/>
    </inkml:brush>
  </inkml:definitions>
  <inkml:trace contextRef="#ctx0" brushRef="#br0">4470 353 24575,'0'16'0,"1"-9"0,-1 0 0,0 1 0,0-1 0,-1 0 0,0 1 0,0-1 0,0 0 0,-1 0 0,0 0 0,-1 0 0,-5 12 0,-1-5 0,4-6 0,1 0 0,-1-1 0,-1 0 0,1 0 0,-12 10 0,7-7 0,1-1 0,-15 20 0,19-22 0,0 0 0,0 0 0,-1-1 0,0 0 0,0 0 0,-1 0 0,1-1 0,-1 0 0,-15 8 0,-111 38 0,112-45 0,0-1 0,0-1 0,0-1 0,-37 0 0,-23-5 0,39 0 0,-67 5 0,97 0 0,-1-1 0,1 2 0,-14 5 0,14-5 0,-1 0 0,-19 4 0,-120 9 0,78-10 0,-138-5 0,101-4 0,-355 2 0,331-10 0,7-1 0,-89 13 0,-87-4 0,182-7 0,-49-2 0,106 13 0,28 0 0,-62-6 0,82 1 0,1-1 0,-1-1 0,-24-10 0,24 8 0,1 1 0,0 1 0,-26-4 0,14 4 0,0-1 0,0-1 0,-32-12 0,38 12 0,-33-6 0,33 9 0,-37-13 0,44 12 0,0 1 0,-27-4 0,33 8 0,0-2 0,0 1 0,0-1 0,0-1 0,0 1 0,0-2 0,0 1 0,1-1 0,-1 0 0,-9-8 0,10 6 0,1 0 0,0-1 0,1 0 0,0 0 0,0-1 0,0 0 0,1 0 0,0 0 0,1-1 0,0 1 0,0-1 0,1 0 0,-4-17 0,-1 3 0,-1 0 0,-16-30 0,5 11 0,-39-74 0,53 106 0,0 0 0,0 1 0,-2 0 0,-15-17 0,8 10 0,7 7 0,0 1 0,-1 0 0,0 1 0,-1 0 0,1 0 0,-1 1 0,0 0 0,-1 1 0,0 0 0,1 1 0,-2 0 0,1 1 0,0 0 0,-1 1 0,1 0 0,-1 0 0,-21 1 0,27 1 0,-11-1 0,1 1 0,0 1 0,0 0 0,0 1 0,-20 5 0,32-5 0,0-1 0,-1 1 0,1 0 0,0 0 0,0 0 0,1 0 0,-1 1 0,0 0 0,1 0 0,0 0 0,-1 0 0,1 0 0,0 1 0,1-1 0,-1 1 0,1 0 0,-1-1 0,1 1 0,0 0 0,1 1 0,-1-1 0,1 0 0,-2 9 0,0 4 0,-1 33 0,3-37 0,0 1 0,0 0 0,-2 0 0,-4 18 0,4-25 0,0 0 0,1 0 0,1 0 0,-1 1 0,1-1 0,0 0 0,1 1 0,-1-1 0,1 1 0,1-1 0,0 0 0,0 1 0,0-1 0,1 0 0,0 0 0,0 0 0,1 0 0,0 0 0,4 7 0,23 53 0,-24-50 0,1 0 0,0 0 0,17 24 0,16 17 0,54 70 0,-69-96 0,32 53 0,3 5 0,-38-64 0,44 40 0,-22-24 0,-21-20 0,0-2 0,2 0 0,0-2 0,37 20 0,-6-8 0,66 24 0,-84-38 0,-22-9 0,0 0 0,0-1 0,0-1 0,1 0 0,22 2 0,-22-5 0,44 5 0,90 21 0,-87-14 0,73 8 0,-46-15 0,123-6 0,-96-3 0,535 2-669,-589-2 669,-1-4 0,106-22 0,-103 12 90,-36 8 66,1 1 0,49-4 0,35 2-35,64-2-131,-140 11 10,-15 1 0,1-1 0,-1-1 0,0-1 0,46-11 0,-31 2 0,1 1 0,0 2 0,0 2 0,62-2 0,-82 7 0,0-2 0,-1 0 0,32-9 0,-28 6 0,0 1 0,25-2 0,-19 4 0,1-1 0,-1-1 0,55-17 0,-63 15 19,1 2-1,0 0 1,0 1 0,22 0-1,90 2-834,-107 3 174,-3-1-6184</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7T08:33:01.323"/>
    </inkml:context>
    <inkml:brush xml:id="br0">
      <inkml:brushProperty name="width" value="0.035" units="cm"/>
      <inkml:brushProperty name="height" value="0.035" units="cm"/>
    </inkml:brush>
  </inkml:definitions>
  <inkml:trace contextRef="#ctx0" brushRef="#br0">586 1 24575,'-34'14'0,"27"-12"0,0 1 0,0 0 0,-1 0 0,-5 5 0,-35 29 0,-10 6 0,42-32 0,0 0 0,1 0 0,1 2 0,0 0 0,0 1 0,2 0 0,0 1 0,-19 29 0,10-11 0,14-24 0,1 0 0,0 0 0,1 1 0,-5 11 0,-7 26 0,-27 49 0,32-72 0,6-10 0,-1-1 0,-1 0 0,-10 14 0,7-12 0,0 1 0,2 0 0,0 1 0,1 0 0,0 0 0,1 1 0,2 0 0,-1 0 0,-4 36 0,5-11 0,2 0 0,2 0 0,6 52 0,-3-78 0,1-1 0,0 0 0,7 19 0,-4-16 0,5 29 0,-7-28 0,1-2 0,1 1 0,14 32 0,5 15 0,-23-61 0,0 0 0,1 0 0,-1-1 0,1 1 0,0-1 0,0 1 0,0-1 0,7 7 0,36 28 0,-23-20 0,-4-5 0,0 0 0,1-1 0,1-2 0,30 14 0,93 29 0,-144-54 0,54 14 0,-37-10 0,30 10 0,-20-6 0,1 0 0,0-1 0,39 3 0,-32-5 0,52 13 0,-58-10 0,1-1 0,1-2 0,52 2 0,92-11 0,-142-1 0,-1-1 0,0-2 0,0-1 0,-1-1 0,37-18 0,-53 21 0,8-4 0,0-1 0,-1-1 0,0-1 0,-1 0 0,26-25 0,-39 30 0,0 0 0,-1 0 0,0-1 0,-1 0 0,0 0 0,-1 0 0,7-16 0,3-6 0,-4 9 0,-1 0 0,12-38 0,-7 18 0,-10 31 0,0 0 0,-2 0 0,6-23 0,-5-25 0,-4-100 0,-2 62 0,2 85 0,-1 1 0,0 0 0,0 0 0,-1 0 0,-1 0 0,0 0 0,0 0 0,-1 1 0,-10-20 0,-18-42 0,4 6 0,0-1 0,24 54 0,-1 0 0,0 1 0,-1 0 0,-1 0 0,0 1 0,-15-20 0,-75-66 0,19 22 0,65 64 0,-1 1 0,1 0 0,-29-15 0,21 12 0,-52-25 0,31 18 0,28 14 0,-1 1 0,1 0 0,-1 1 0,-1 0 0,1 2 0,-1 0 0,1 0 0,-1 1 0,-19 1 0,5 2 0,1 1 0,-1 2 0,1 1 0,-30 8 0,37-7 0,-41 16 0,43-14 0,-1-1 0,-42 8 0,41-10 0,0 0 0,-35 14 0,35-11 0,0-1 0,-34 7 0,33-10 0,1 2 0,-35 13 0,45-14-227,-1-1-1,1 0 1,-1-1-1,0 0 1,-22 1-1,10-3-6598</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7T08:33:01.324"/>
    </inkml:context>
    <inkml:brush xml:id="br0">
      <inkml:brushProperty name="width" value="0.035" units="cm"/>
      <inkml:brushProperty name="height" value="0.035" units="cm"/>
    </inkml:brush>
  </inkml:definitions>
  <inkml:trace contextRef="#ctx0" brushRef="#br0">1 1 24575,'1'10'0,"0"0"0,0 0 0,2 0 0,-1 0 0,1-1 0,4 10 0,-2-6 0,-1 0 0,5 23 0,-4 26 0,-4 122 0,-4-79 0,2 25 0,3 146 0,9-208-1365,-8-49-5461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7T08:33:01.325"/>
    </inkml:context>
    <inkml:brush xml:id="br0">
      <inkml:brushProperty name="width" value="0.035" units="cm"/>
      <inkml:brushProperty name="height" value="0.035" units="cm"/>
    </inkml:brush>
  </inkml:definitions>
  <inkml:trace contextRef="#ctx0" brushRef="#br0">1 1 24575,'0'15'0,"0"1"0,0 0 0,1 0 0,0-1 0,1 1 0,1-1 0,6 21 0,0-4 0,-1 1 0,-2 1 0,4 65 0,-7-65 0,4 394 0,-8-257 0,2-98-70,1-32-362,-2 0 1,-11 82-1,7-103-6394</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7T08:33:01.326"/>
    </inkml:context>
    <inkml:brush xml:id="br0">
      <inkml:brushProperty name="width" value="0.035" units="cm"/>
      <inkml:brushProperty name="height" value="0.035" units="cm"/>
    </inkml:brush>
  </inkml:definitions>
  <inkml:trace contextRef="#ctx0" brushRef="#br0">3699 404 24575,'-3'0'0,"1"-1"0,-1 1 0,1-1 0,0 0 0,-1 0 0,1 0 0,0 0 0,0-1 0,0 1 0,-3-2 0,-13-8 0,5 7 0,0 0 0,0 1 0,-1 0 0,0 1 0,-15 0 0,-74 3 0,51 0 0,-56-1 0,-74 2 0,103 6 0,-17 2 0,71-9 0,0-2 0,-1 0 0,1-2 0,0-1 0,-47-13 0,64 14 0,-65-23 0,54 19 0,0 1 0,0 1 0,0 0 0,-1 2 0,-28-2 0,-5-1 0,-22 0 0,-135 4 0,97 4 0,60-1 0,19 0 0,-52-4 0,74 1 0,-1-1 0,1-1 0,-12-4 0,11 3 0,1 1 0,-22-4 0,-14 1 0,4-1 0,-64-1 0,95 9 0,0 0 0,1-1 0,-1 0 0,0-1 0,1-1 0,-18-5 0,-4-2 0,-1 1 0,0 2 0,-43-3 0,17 2 0,43 4 0,1 0 0,-1-2 0,-17-7 0,19 7 0,-1 0 0,0 1 0,-25-5 0,24 7 0,1-1 0,-25-9 0,-23-6 0,30 13 0,8 1 0,1 0 0,-46-17 0,41 12 0,1 2 0,-1 1 0,0 1 0,-40-2 0,60 8 0,1 1 0,-1-1 0,0 2 0,1-1 0,-1 1 0,1 1 0,0 0 0,-1 1 0,1-1 0,1 2 0,-1 0 0,1 0 0,0 0 0,0 1 0,-13 12 0,-65 42 0,38-26 0,35-25 0,0 0 0,0 1 0,-13 14 0,-22 22 0,22-20 0,-43 49 0,68-72 0,0 0 0,0 0 0,0 0 0,0 0 0,0 0 0,1 1 0,-1-1 0,1 1 0,0-1 0,0 1 0,0 0 0,1-1 0,-1 1 0,1 0 0,0-1 0,0 1 0,0 0 0,0-1 0,2 5 0,-1-4 0,0 0 0,1 1 0,0-1 0,0 0 0,0 0 0,1-1 0,-1 1 0,1 0 0,0-1 0,0 0 0,0 1 0,0-1 0,0 0 0,1-1 0,5 4 0,0 1 0,1-1 0,0 0 0,1 0 0,-1-1 0,1-1 0,0 0 0,0 0 0,1-1 0,-1 0 0,1-1 0,16 1 0,148 14 0,-153-14 0,0 0 0,0 1 0,24 8 0,9 2 0,-5-1 0,51 19 0,-96-30 0,128 53 0,-125-51 0,16 6 0,30 7 0,16 6 0,122 37 0,-170-54 0,201 52 0,-123-39 0,-54-11 0,48 15 0,22 5 0,-61-15 0,-34-7 0,32 13 0,5 3 0,-38-14 0,0 1 0,-1 1 0,0 0 0,-1 1 0,20 16 0,-28-19 0,4 0 0,0 0 0,1-1 0,-1-1 0,1-1 0,30 7 0,11 4 0,20 5 0,-47-13 0,56 20 0,-64-20 0,0-1 0,1-2 0,0 0 0,42 3 0,-36-5 0,53 4 0,96-6 0,-87-3 0,-52 0 0,-1-1 0,42-11 0,25-2 0,-79 12 0,45-12 0,-47 9 0,0 2 0,34-4 0,-37 8 0,0-2 0,-1 0 0,1-1 0,-1 0 0,37-15 0,106-41 0,-91 35 0,-38 14 0,44-21 0,-53 21 0,30-9 0,-37 11-1365,-3-1-5461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7T08:33:01.327"/>
    </inkml:context>
    <inkml:brush xml:id="br0">
      <inkml:brushProperty name="width" value="0.035" units="cm"/>
      <inkml:brushProperty name="height" value="0.035" units="cm"/>
    </inkml:brush>
  </inkml:definitions>
  <inkml:trace contextRef="#ctx0" brushRef="#br0">3725 1224 24575,'0'-5'0,"-1"-1"0,1 0 0,-1 1 0,0-1 0,-1 1 0,1-1 0,-1 1 0,0 0 0,0 0 0,-1 0 0,1 0 0,-1 0 0,-1 0 0,-5-7 0,3 4 0,-59-76 0,56 74 0,-1-1 0,-1 2 0,0-1 0,0 1 0,-16-9 0,-100-60 0,114 70 0,0 1 0,0 1 0,-1 0 0,-16-4 0,-30-14 0,-8-7 0,-104-33 0,36 11 0,118 47 0,0-1 0,1 0 0,0-2 0,1 0 0,0-1 0,0-1 0,1 0 0,-16-15 0,18 15 0,-26-16 0,6 5 0,4 2 0,-2 2 0,-41-19 0,15 9 0,38 19 0,0 1 0,-39-9 0,33 10 0,-27-11 0,24 7 0,-28-6 0,28 9 0,-35-14 0,37 12 0,-35-9 0,33 11 0,-31-13 0,41 14 0,1 1 0,-30-5 0,27 7 0,1-1 0,-22-9 0,-37-14 0,-20-10 0,46 13 0,-48-20 0,74 36 0,0 2 0,-1 0 0,0 2 0,-1 2 0,1 0 0,-1 1 0,-30 3 0,46 0 0,0-1 0,0-1 0,0 0 0,0-1 0,0 0 0,-21-7 0,14 3 0,-1 0 0,1 2 0,-1 0 0,0 1 0,-38 0 0,17 4 0,-76 12 0,101-9 0,0 0 0,0 1 0,-25 12 0,-21 7 0,9-2 0,43-17 0,-1 0 0,1-1 0,-1 0 0,0 0 0,-13 1 0,-33 0 0,0-3 0,-90-7 0,96-2 0,37 5 0,-1-1 0,0 2 0,0 0 0,0 1 0,-20 2 0,31-2 0,1 1 0,-1 0 0,1 0 0,-1 0 0,1 1 0,-1-1 0,1 1 0,0 0 0,-1-1 0,1 2 0,0-1 0,1 0 0,-1 1 0,0-1 0,1 1 0,-1 0 0,1 0 0,0 0 0,0 0 0,0 0 0,0 0 0,0 0 0,1 1 0,0-1 0,-1 1 0,0 5 0,0 0 0,1 1 0,-1-1 0,2 0 0,-1 1 0,1-1 0,1 1 0,0-1 0,0 1 0,1-1 0,0 0 0,0 0 0,7 15 0,-2-8 0,1 0 0,0 0 0,2-1 0,0-1 0,22 27 0,-28-37 0,1 0 0,0 0 0,0 0 0,0 0 0,0 0 0,0-1 0,1 0 0,9 3 0,50 14 0,0-1 0,-39-9 0,0-2 0,1-1 0,-1-1 0,2-1 0,36 2 0,142-6 0,-103-3 0,-63 1 0,-22 0 0,-1 1 0,0 0 0,0 1 0,0 1 0,0 0 0,33 10 0,42 14 0,-66-20 0,0 1 0,32 13 0,7 4 0,-42-17 0,38 19 0,-23-9 0,68 22 0,-68-26 0,-19-7-96,-6-2-222,0 0 1,-1 1 0,15 8 0,-7 1-6509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7T08:29:29.653"/>
    </inkml:context>
    <inkml:brush xml:id="br0">
      <inkml:brushProperty name="width" value="0.035" units="cm"/>
      <inkml:brushProperty name="height" value="0.035" units="cm"/>
    </inkml:brush>
  </inkml:definitions>
  <inkml:trace contextRef="#ctx0" brushRef="#br0">1 1 24575,'1'10'0,"0"0"0,0 0 0,2 0 0,-1 0 0,1-1 0,4 10 0,-2-6 0,-1 0 0,5 23 0,-4 26 0,-4 122 0,-4-79 0,2 25 0,3 146 0,9-208-1365,-8-49-5461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7T08:33:01.328"/>
    </inkml:context>
    <inkml:brush xml:id="br0">
      <inkml:brushProperty name="width" value="0.035" units="cm"/>
      <inkml:brushProperty name="height" value="0.035" units="cm"/>
    </inkml:brush>
  </inkml:definitions>
  <inkml:trace contextRef="#ctx0" brushRef="#br0">527 148 24575,'12'1'0,"0"1"0,0 0 0,0 1 0,0 0 0,0 1 0,12 6 0,43 23 0,30 12 0,-80-40 0,0 0 0,0-2 0,0 0 0,24 1 0,-28-3 0,-1-1 0,1 2 0,-1 0 0,0 0 0,1 1 0,-1 1 0,-1 0 0,1 0 0,0 1 0,13 9 0,3 5 0,43 31 0,-63-42 0,0-1 0,-1 1 0,1 0 0,-1 0 0,-1 1 0,6 10 0,-4-7 0,1-1 0,0 1 0,11 9 0,1 2 0,63 67 0,-75-79 0,0 0 0,-1 1 0,0 0 0,10 23 0,-9-19 0,20 30 0,-16-26 0,0 1 0,17 40 0,4 5 0,25 30 0,-28-47 0,47 98 0,-45-74 0,-15-36 0,20 62 0,16 52 0,-40-111 0,-3-12 0,-2 0 0,0 0 0,-2 1 0,-1 0 0,2 42 0,-5-3 0,-4 0 0,-2 0 0,-24 124 0,20-155 0,4-21 0,0 0 0,-1-1 0,-7 17 0,-83 190 0,79-192 0,10-21 0,1-1 0,0 1 0,-6 19 0,7-13 0,-1 0 0,0 0 0,-2-1 0,1 0 0,-12 19 0,-7 10 0,15-24 0,-2-1 0,0 0 0,-1-1 0,0 0 0,-25 24 0,15-20 0,-4 2 0,-43 50 0,64-65 0,-1 1 0,2 0 0,-1 0 0,-3 12 0,4-12 0,0 0 0,0-1 0,0 1 0,-12 15 0,7-13 0,-2 0 0,1-1 0,-2 0 0,1-1 0,-17 11 0,-65 30 0,75-41 0,-24 14 0,29-15 0,-1 0 0,0-1 0,0-1 0,-1 0 0,-22 5 0,12-5 0,-40 17 0,42-14 0,-48 11 0,52-15 0,-32 12 0,-16 4 0,48-17 0,3-1 0,1 0 0,0 1 0,0 0 0,1 1 0,-1 1 0,-26 14 0,33-15 0,0-1 0,-1 0 0,1 0 0,-1-1 0,0-1 0,0 1 0,-18 2 0,-17 4 0,40-8 0,0 0 0,0 0 0,0-1 0,0 0 0,0 0 0,0 0 0,0 0 0,-1 0 0,1-1 0,0 0 0,0 0 0,0 0 0,1 0 0,-1-1 0,0 1 0,0-1 0,1 0 0,-1 0 0,1 0 0,-1-1 0,1 1 0,0-1 0,0 0 0,0 0 0,1 0 0,-1 0 0,1 0 0,-4-7 0,0 1 0,0-1 0,1-1 0,1 1 0,-1-1 0,2 1 0,-1-1 0,2-1 0,-1 1 0,0-14 0,-1-4 0,-1 1 0,-14-46 0,10 42 0,-8-49 0,13 63 0,0-1 0,-1 2 0,-11-26 0,9 25 0,0 0 0,2-1 0,-5-24 0,7 24 0,0-10 0,-12-40 0,-9-31 0,-9-29 0,21 88 0,3 0 0,1 0 0,-5-78 0,11-130 0,4 125 0,-3 105 0,-1 0 0,-1 0 0,-10-34 0,7 30 0,1 0 0,-3-25 0,7-180 0,1 20 0,-10 111 0,0-39 0,9 44 0,3-163 0,8 176 0,-6 47 0,2-32 0,-6-4 0,5-74 0,-3 117 0,2 1 0,0 0 0,15-44 0,-3 17 0,9-55 0,-22 88 0,13-25-1365,-8 24-5461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7T08:33:01.329"/>
    </inkml:context>
    <inkml:brush xml:id="br0">
      <inkml:brushProperty name="width" value="0.035" units="cm"/>
      <inkml:brushProperty name="height" value="0.035" units="cm"/>
    </inkml:brush>
  </inkml:definitions>
  <inkml:trace contextRef="#ctx0" brushRef="#br0">1129 26 24575,'0'14'0,"-2"1"0,-4 22 0,-2 17 0,5-37 0,0-1 0,-1 0 0,0 1 0,-11 24 0,7-19 0,-9 36 0,13-43 0,-1-1 0,-1 0 0,0 0 0,0 0 0,-2-1 0,-12 19 0,8-14 0,0 1 0,-9 25 0,-24 46 0,14-29 0,17-33 0,-2 0 0,-1-1 0,-40 49 0,40-53 0,-23 38 0,17-22 0,9-19 0,-1-2 0,0 0 0,-19 17 0,30-32 0,-6 9 0,0 0 0,-12 21 0,13-20 0,0 0 0,-18 19 0,15-19 0,1 1 0,-14 22 0,-14 18 0,29-41 0,0 0 0,1 1 0,1 0 0,1 1 0,0 0 0,-6 19 0,-3 4 0,-12 18 0,17-36 0,-14 36 0,-28 59 0,-8 56 0,43-123 0,12-32 0,0 0 0,-6 25 0,8-24 0,0-1 0,-1 0 0,0 0 0,-11 20 0,-45 110 0,52-127 0,2 0 0,0 1 0,1 0 0,1 0 0,1 0 0,-3 38 0,5-5 0,6 77 0,16-7 0,-13-87 0,6 67 0,-13-49 0,-1-38 0,0 0 0,2 0 0,0 0 0,1 0 0,0 0 0,9 27 0,-5-24 0,0 1 0,-2 1 0,0-1 0,2 37 0,-7 86 0,-1-62 0,1 16 0,2 142 0,17-50 0,-15-167 0,0 0 0,2 0 0,0 0 0,1-1 0,2 1 0,14 29 0,-14-35 0,1-1 0,1-1 0,0 0 0,17 19 0,21 27 0,-27-32 0,1-1 0,2-1 0,41 36 0,-56-54 0,2 2 0,1-2 0,13 9 0,12 8 0,-29-20 0,0-1 0,1 0 0,-1 0 0,1 0 0,0-1 0,0-1 0,1 0 0,-1 0 0,0 0 0,1-1 0,-1-1 0,0 0 0,1 0 0,-1-1 0,1 0 0,-1 0 0,0-1 0,0 0 0,0-1 0,0 0 0,0 0 0,14-9 0,-17 7 0,0-1 0,-1 0 0,1 0 0,-2 0 0,1-1 0,0 0 0,3-9 0,7-8 0,2-3 0,0-1 0,21-50 0,-28 50 0,-6 17 0,-1 1 0,1-1 0,1 1 0,0 0 0,0 1 0,1-1 0,0 1 0,14-15 0,-15 18 0,0 1 0,0-1 0,-1 0 0,0 0 0,0 0 0,-1-1 0,1 1 0,2-10 0,0-5 0,6-31 0,-8 31 0,12-35 0,-10 39 0,-2 0 0,4-26 0,-6 29 0,1-1 0,0 1 0,1 0 0,8-19 0,99-199 0,-88 186 0,-17 36 0,0-1 0,0 0 0,-1 0 0,-1-1 0,0 1 0,3-18 0,-3 10 0,12-37 0,3-11 0,-13 33 0,-2 7 0,2 1 0,15-48 0,-12 52 0,-1 0 0,-1 0 0,-1 0 0,-1-1 0,3-27 0,-6 33 0,1 0 0,1 1 0,0-1 0,11-23 0,-7 16 0,7-28 0,-10 34 0,11-29 0,-9 30 0,9-36 0,-7-8 0,-1 0 0,-3-108 0,-3 142 0,0-1 0,2 1 0,7-28 0,-4 24 0,6-63 0,-12 33 0,-1 25 0,2 0 0,10-62 0,-7 78 0,15-34 0,-12 33 0,8-31 0,6-22 0,-14 52 0,-2 0 0,0-1 0,4-38 0,-9-90 0,-3 99 0,10-95 0,-3 99 0,-4 30 0,1 0 0,1 0 0,1 0 0,9-26 0,-7 26 0,-1 0 0,0-1 0,-1 1 0,-1-1 0,0-24 0,-4-99 0,-1 60 0,0-75 0,4-211 0,1 335-1365,1 0-5461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7T08:33:01.330"/>
    </inkml:context>
    <inkml:brush xml:id="br0">
      <inkml:brushProperty name="width" value="0.035" units="cm"/>
      <inkml:brushProperty name="height" value="0.035" units="cm"/>
    </inkml:brush>
  </inkml:definitions>
  <inkml:trace contextRef="#ctx0" brushRef="#br0">0 0 24575,'0'773'0,"2"-729"0,15 87 0,0-66 0,-11-45 0,7 40 0,0 52 0,-2 126 0,-10-216 0,2-1 0,0 1 0,1-1 0,13 37 0,-9-31 0,-1 1 0,5 31 0,-8-29 0,13 42 0,1 3 0,-17-65 0,8 37 0,3 71 0,-10-97 0,1 1 0,1-1 0,6 22 0,-4-19 0,7 48 0,-11-32 0,16 123 0,-14-146 0,10 29 0,4 11 0,-10-15 0,-1-1 0,1 47 0,-7-73 0,2 0 0,-1-1 0,2 1 0,0-1 0,1 0 0,8 18 0,10 30 0,31 106 0,-38-120 0,-7-20 0,10 42 0,-13-33 0,-3-13 0,2 0 0,0-1 0,12 31 0,-8-30 0,-2 0 0,5 28 0,-7-29 0,0 0 0,15 37 0,-12-43 0,0 3 0,1 0 0,1-1 0,1 0 0,14 18 0,33 50 0,-27-42 0,-21-29 0,1 0 0,23 25 0,-16-21 0,21 31 0,-24-30 0,29 30 0,-37-43 0,0-1 0,1 0 0,0 0 0,0-1 0,0 0 0,1 0 0,0-1 0,0 0 0,0-1 0,16 6 0,61 19 0,-41-13 0,30 17 0,-61-25 0,1-2 0,0 1 0,0-1 0,0-1 0,0-1 0,31 5 0,128-8 0,-89-3 0,-69 2 0,-1 0 0,1-2 0,17-3 0,-28 4 0,0 0 0,0-1 0,-1 1 0,1-1 0,-1 0 0,1 0 0,-1-1 0,0 1 0,0-1 0,0 0 0,0 0 0,0 0 0,-1-1 0,4-4 0,10-14 0,-2-1 0,-1 0 0,14-31 0,18-31 0,-33 64 0,-1 0 0,-1 0 0,-1-2 0,13-40 0,-3 4 0,-15 45 0,1-1 0,-2 0 0,4-21 0,-3 5 0,3-32 0,1-73 0,-9 76 0,-12-95 0,6 115 0,-15-84 0,17 109 0,-1-1 0,-9-19 0,-6-16 0,-11-29 0,0-2 0,-12-21 0,-9-47 0,-16-37 0,62 170 0,0 0 0,-4-23 0,-8-26 0,-29-81 0,18 49 0,26 90 0,-33-88 0,13 32 0,18 48 0,0 0 0,-1 1 0,-13-24 0,-4 2 0,2 4 0,-24-52 0,-17-58 0,54 125 0,-1 0 0,-22-32 0,21 36 0,1-1 0,0 0 0,1-1 0,-7-18 0,1-12 0,4 14 0,-26-58 0,13 43 0,-81-155 0,96 189 0,0 1 0,-11-11 0,-9-14 0,-124-181 0,80 122 0,-7-13 0,54 76 0,-31-30 0,44 48 0,-18-27 0,20 27 0,0 1 0,-15-16 0,-4-5 68,22 26-426,-1-1-1,0 1 1,-9-8 0,3 6-6468</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7T08:35:53.769"/>
    </inkml:context>
    <inkml:brush xml:id="br0">
      <inkml:brushProperty name="width" value="0.035" units="cm"/>
      <inkml:brushProperty name="height" value="0.035" units="cm"/>
    </inkml:brush>
  </inkml:definitions>
  <inkml:trace contextRef="#ctx0" brushRef="#br0">5910 857 24575,'1'-2'0,"0"-1"0,-1 1 0,1-1 0,0 1 0,0 0 0,0 0 0,0-1 0,0 1 0,1 0 0,1-2 0,8-14 0,-9 13 0,-1-1 0,0 0 0,1 1 0,-2-1 0,1 0 0,-1 1 0,0-1 0,0 0 0,0 0 0,-1 1 0,0-1 0,0 0 0,0 1 0,-1-1 0,0 1 0,0-1 0,-5-7 0,-4-7 0,-1 0 0,-1 2 0,-19-21 0,6 6 0,-21-20 0,34 40 0,0-1 0,1 0 0,-14-23 0,21 30 0,0 0 0,0 1 0,0-1 0,-1 1 0,0 0 0,-13-9 0,-45-27 0,0 1 0,55 34 0,0 2 0,-1-1 0,0 2 0,-12-6 0,10 5 0,0 0 0,-19-12 0,7 0 0,-2 1 0,1 1 0,-30-11 0,42 22 0,0 1 0,0 0 0,0 1 0,-1 0 0,-24 1 0,24 1 0,-1-1 0,1 0 0,0-1 0,0-1 0,-15-4 0,-77-22 0,57 18 0,-70-28 0,-37-7 0,140 42 0,0 0 0,-1 0 0,1 2 0,-25-2 0,-69 6 0,46 0 0,51-2 0,0 1 0,-1 1 0,1 0 0,0 0 0,0 2 0,0 0 0,1 0 0,-1 1 0,1 0 0,-14 9 0,5-1 0,1 2 0,0 0 0,0 1 0,-30 33 0,39-37 0,1-3 0,-1 0 0,-14 9 0,17-13 0,0 1 0,1-1 0,0 2 0,0-1 0,0 1 0,1 0 0,-8 10 0,-1 4 0,-32 34 0,29-36 0,-24 35 0,23-25 0,0 2 0,-13 33 0,24-47 0,-1 1 0,0-2 0,-1 1 0,-1-1 0,0 0 0,-22 22 0,26-33 0,0 1 0,0-1 0,0-1 0,-1 1 0,0-1 0,1-1 0,-2 1 0,1-1 0,0-1 0,0 1 0,-1-2 0,-11 2 0,-11 0 0,0-2 0,-36-3 0,11-1 0,20 2 0,19 0 0,0 0 0,0 2 0,1-1 0,-1 2 0,0 0 0,1 1 0,-23 7 0,8 1 0,-2-3 0,1 0 0,-65 5 0,-91-9 0,121-5 0,53 2 0,1 1 0,0 0 0,0 0 0,-1 2 0,-13 5 0,11-4 0,1-1 0,-1 0 0,-18 2 0,-220-3 0,130-5 0,50 3 0,-83-3 0,10-17 0,131 18 0,0-2 0,1 0 0,-28-9 0,26 7 0,1 0 0,-1 1 0,-18-1 0,-56-3 0,-107-5 0,142 14 0,21 1 0,-49-5 0,74 1 0,1 0 0,-1-1 0,1 1 0,0-2 0,0 1 0,-15-9 0,-50-36 0,35 21 0,-3-1 0,-52-43 0,81 61 0,0 0 0,-1 1 0,0 0 0,-1 1 0,0 1 0,0 0 0,-1 1 0,1 1 0,-1 1 0,-1 0 0,-23-3 0,-7 3 0,0 1 0,-83 8 0,117-4 0,1 2 0,0 0 0,0 0 0,0 1 0,0 1 0,1 0 0,-1 0 0,1 1 0,1 1 0,-16 11 0,-19 10 0,39-23 0,-1 0 0,1 0 0,0 0 0,1 1 0,-1-1 0,-8 14 0,7-10 0,1-1 0,-1-1 0,-10 9 0,10-9 0,0 0 0,0 0 0,0 0 0,1 1 0,0 0 0,0 0 0,-7 15 0,2 1 0,-13 43 0,5-12 0,-12 38 0,29-83 0,0 0 0,0 1 0,1-1 0,0 1 0,1-1 0,1 1 0,1 11 0,-2-19 0,4 24 0,1 0 0,1-1 0,17 44 0,-15-55 0,1 0 0,1-1 0,1-1 0,0 1 0,0-2 0,1 1 0,18 13 0,20 21 0,38 41 0,-77-78 0,1-2 0,14 9 0,10 8 0,-15-10 0,1-2 0,43 21 0,-39-22 0,44 29 0,-32-16 0,-20-13 0,0 0 0,-1 2 0,25 24 0,-33-29 0,0-1 0,1 0 0,0 0 0,0-1 0,1 0 0,-1-1 0,18 8 0,0-3 0,55 14 0,-67-20 0,-1 1 0,1 0 0,15 10 0,17 7 0,-11-7 0,-7-4 0,30 10 0,-37-14 0,-1 0 0,29 17 0,-7-3 0,-2 1 0,-31-17 0,-1 0 0,1-1 0,-1 0 0,1-1 0,1 0 0,20 4 0,-13-4 0,1 1 0,35 14 0,-33-10 0,41 9 0,-44-14 0,30 13 0,-34-12 0,-1 0 0,1 0 0,0-2 0,22 3 0,48 3 0,62 2 0,-55-10 0,137-3 0,-186-2 0,0-1 0,79-22 0,-99 19 0,-1-1 0,25-13 0,-18 7 0,1-1 0,30-22 0,16-9 0,-64 40 0,0-1 0,18-15 0,15-11 0,9-2 0,-44 27 0,1 1 0,-1 1 0,1 0 0,1 0 0,0 1 0,-1 1 0,2 0 0,-1 1 0,23-6 0,-25 9 0,-1 0 0,1 1 0,-1-1 0,0 2 0,1-1 0,-1 2 0,17 3 0,-21-4 0,0 1 0,0 1 0,0-1 0,0 0 0,-1 1 0,1 0 0,-1 0 0,1 1 0,-1-1 0,0 1 0,-1 0 0,1 0 0,-1 0 0,1 0 0,2 6 0,17 23 0,2 0 0,2-2 0,52 49 0,18 20 0,-51-42 0,-27-31 0,24 23 0,-36-42 0,1-1 0,0 0 0,0 0 0,1-1 0,0 0 0,0-1 0,13 6 0,29 13 0,-37-16 0,0-1 0,0-1 0,1 0 0,0-1 0,0 0 0,0-1 0,17 1 0,-17-3 0,-1 1 0,1 0 0,18 7 0,-17-4 0,1-2 0,18 3 0,22 2 0,-13-2 0,57 1 0,403-8 0,-222-1 0,-249 0 0,45-9 0,-14 2 0,-45 4 0,0 0 0,-1-1 0,1-1 0,-1-1 0,-1 0 0,0-1 0,31-20 0,14-6 0,-32 21 0,41-13 0,9-3 0,28-21 0,83-32 0,-171 74-151,-1-1-1,0-1 0,0 0 1,21-17-1,-30 20-455,21-14-6219</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7T08:35:45.027"/>
    </inkml:context>
    <inkml:brush xml:id="br0">
      <inkml:brushProperty name="width" value="0.035" units="cm"/>
      <inkml:brushProperty name="height" value="0.035" units="cm"/>
    </inkml:brush>
  </inkml:definitions>
  <inkml:trace contextRef="#ctx0" brushRef="#br0">1764 217 24575,'0'-2'0,"0"1"0,0-1 0,-1 1 0,1-1 0,-1 1 0,1-1 0,-1 1 0,0 0 0,1-1 0,-1 1 0,0 0 0,0-1 0,0 1 0,0 0 0,0 0 0,-1-1 0,-24-18 0,8 6 0,-1 0 0,-1 0 0,0 2 0,-1 0 0,0 1 0,-31-11 0,-26-3 0,4 1 0,57 18 0,0 1 0,0 1 0,0 1 0,0 0 0,0 1 0,-1 1 0,1 0 0,-1 2 0,1 0 0,-1 1 0,1 0 0,-21 7 0,-8 10 0,-3 0 0,-9-3 0,-76 30 0,62-17 0,-122 59 0,158-69 0,-92 55 0,106-58 0,-9 4 0,1 2 0,2 0 0,0 2 0,-25 28 0,4 2 0,25-29 0,2 1 0,-29 42 0,33-39 0,2 1 0,-21 51 0,30-58 0,2 1 0,-6 45 0,7-38 0,2-11 0,0 0 0,1 0 0,2 0 0,0 0 0,0 0 0,2 0 0,1 0 0,10 35 0,-9-39 0,0-1 0,1 1 0,1-1 0,0 0 0,18 25 0,-9-16 0,2 0 0,0-1 0,2-1 0,1-1 0,0-1 0,29 20 0,37 27 0,-63-46 0,2-1 0,0-1 0,47 24 0,119 61 0,-174-94 0,0-2 0,0-1 0,35 10 0,15 5 0,-36-12 0,1-1 0,1-1 0,-1-2 0,1-2 0,0-1 0,41-1 0,-37-3 0,46-9 0,27 0 0,-110 10 0,201-12 0,-113 6 0,-62 5 0,-1 0 0,0-2 0,39-9 0,-1-4 0,-36 11 0,29-12 0,-48 14 0,1-1 0,-1-1 0,0 1 0,0-2 0,0 1 0,13-12 0,40-47 0,-9 10 0,-45 45 0,-1 1 0,0-1 0,9-14 0,-12 16 0,1-1 0,1 1 0,-1 0 0,1 0 0,0 1 0,0 0 0,11-8 0,-11 10 0,5-3 0,-1 0 0,16-14 0,-23 17 0,0 1 0,0 0 0,-1-1 0,1 1 0,-1-1 0,0 0 0,0 0 0,0 0 0,0 0 0,-1 0 0,2-7 0,23-82 0,-18 68 0,0 0 0,-2-1 0,-1 0 0,2-36 0,-7 59 0,1-141 0,-3 117 0,-1 1 0,0-1 0,-11-35 0,10 52 0,0-1 0,-1 1 0,-1 1 0,-11-18 0,1 2 0,2 5 0,-2 0 0,0 0 0,-1 2 0,-28-24 0,-15-17 0,48 45 0,-17-28 0,20 28 0,-1 0 0,-17-19 0,27 33 0,-13-13 0,2 0 0,-17-22 0,-2 1 0,6 8 0,14 15 0,-1 0 0,0 1 0,-1 0 0,-1 1 0,1 1 0,-16-9 0,8 6 0,-33-28 0,-2 2-217,42 28-931,-5-1-5678</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7T08:35:45.711"/>
    </inkml:context>
    <inkml:brush xml:id="br0">
      <inkml:brushProperty name="width" value="0.035" units="cm"/>
      <inkml:brushProperty name="height" value="0.035" units="cm"/>
    </inkml:brush>
  </inkml:definitions>
  <inkml:trace contextRef="#ctx0" brushRef="#br0">2 1 24575,'-2'138'0,"5"147"0,4-231-1365,-3-28-5461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7T08:35:46.021"/>
    </inkml:context>
    <inkml:brush xml:id="br0">
      <inkml:brushProperty name="width" value="0.035" units="cm"/>
      <inkml:brushProperty name="height" value="0.035" units="cm"/>
    </inkml:brush>
  </inkml:definitions>
  <inkml:trace contextRef="#ctx0" brushRef="#br0">0 1 24575,'0'3'0,"0"5"0,7 1 0,1 5 0,1 4 0,1-2 0,-1 4 0,-2 1 0,5-2 0,0 1 0,-3 1 0,-1 4 0,0-3 0,-1-1 0,-2 2 0,5-3 0,1-5-8191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7T08:35:47.922"/>
    </inkml:context>
    <inkml:brush xml:id="br0">
      <inkml:brushProperty name="width" value="0.035" units="cm"/>
      <inkml:brushProperty name="height" value="0.035" units="cm"/>
    </inkml:brush>
  </inkml:definitions>
  <inkml:trace contextRef="#ctx0" brushRef="#br0">1748 351 24575,'-3'-1'0,"1"1"0,0-1 0,-1 0 0,1 0 0,0 0 0,0 0 0,0 0 0,-1 0 0,1 0 0,0-1 0,1 1 0,-1-1 0,-2-1 0,-21-26 0,21 23 0,-5-10 0,-1 1 0,-1 0 0,0 1 0,-1 0 0,0 1 0,-1 0 0,-1 1 0,-16-11 0,-136-83 0,150 96 0,6 3 0,1 1 0,-2 1 0,1 0 0,0 0 0,-1 1 0,0 0 0,0 1 0,0 0 0,-21-2 0,-230 7 0,245-1 0,-1 2 0,0 0 0,1 1 0,0 1 0,0 0 0,0 2 0,1-1 0,-20 13 0,-14 4 0,-1-2 0,-58 15 0,89-28 0,1 0 0,0 2 0,1 0 0,-20 14 0,-19 11 0,41-27 0,1 0 0,0 1 0,0 1 0,1 0 0,0 0 0,1 2 0,0 0 0,1 0 0,-12 16 0,-8 23 0,13-21 0,-32 40 0,43-59 0,0 0 0,0 0 0,1 0 0,1 1 0,0 0 0,0 1 0,2-1 0,-1 1 0,2 0 0,-1 0 0,-1 19 0,-1 3 0,-2-1 0,-20 57 0,-7 42 0,19-81 0,11-40 0,1 1 0,0 0 0,-2 15 0,1 37 0,5 111 0,2-69 0,-2-86 0,1 1 0,1-1 0,1 0 0,0 0 0,2 0 0,0 0 0,2-1 0,0 0 0,14 26 0,88 194 0,-84-183 0,33 60 0,-50-100 0,0-1 0,-1-1 0,0 2 0,6 25 0,-9-22 0,2-1 0,0 0 0,14 29 0,-15-35 0,0 0 0,-1 1 0,5 21 0,-7-22 0,1 0 0,1 0 0,0 0 0,8 15 0,0-3 0,11 35 0,-13-32 0,14 27 0,-19-45 0,1 1 0,0 1 0,0 0 0,-2 0 0,1 0 0,3 20 0,-3-10 0,1 1 0,12 31 0,2 3 0,-12-34 0,1-2 0,17 30 0,-5-9 0,-10-19 0,-1-4 0,-1 0 0,-1 0 0,-1 1 0,6 28 0,-9-34 0,0 0 0,1-1 0,0 1 0,14 22 0,5 14 0,-13-27 0,0-1 0,17 23 0,-17-27 0,0-1 0,-1 2 0,14 37 0,-9-17 0,25 51 0,12 29 0,6 21 0,-16-38 0,-20-53 0,56 109 0,14 4 0,-23-44 0,-60-102-341,1 0 0,0-1-1,20 23 1,-13-20-6485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7T08:35:49.541"/>
    </inkml:context>
    <inkml:brush xml:id="br0">
      <inkml:brushProperty name="width" value="0.035" units="cm"/>
      <inkml:brushProperty name="height" value="0.035" units="cm"/>
    </inkml:brush>
  </inkml:definitions>
  <inkml:trace contextRef="#ctx0" brushRef="#br0">0 524 24575,'2'-5'0,"0"0"0,0 0 0,0 0 0,1 1 0,-1-1 0,1 1 0,0-1 0,0 1 0,1 0 0,7-7 0,-11 11 0,38-51 0,-32 42 0,-1 0 0,1 1 0,1-1 0,0 2 0,0-1 0,0 1 0,1 0 0,10-7 0,39-25 0,-37 24 0,1 1 0,0 1 0,39-17 0,-53 27 0,0-1 0,-1 0 0,1 0 0,-1 0 0,0-1 0,0 1 0,0-2 0,-1 1 0,7-9 0,15-13 0,-22 22 0,1 0 0,0 1 0,1 0 0,-1 0 0,1 1 0,0 0 0,8-3 0,54-13 0,-20 6 0,99-23 0,-117 30 0,27-11 0,-44 11 0,-1 2 0,1 0 0,19-3 0,-28 7 0,-1 0 0,1-1 0,0 1 0,0 1 0,0-1 0,-1 1 0,1 0 0,0 0 0,-1 0 0,1 1 0,-1 0 0,1 0 0,-1 0 0,5 3 0,3 4 0,0 1 0,0 0 0,-1 0 0,14 18 0,7 6 0,-20-18 0,1 1 0,-2 0 0,0 1 0,-1 0 0,-1 0 0,7 22 0,-13-35 0,44 120 0,-36-100 0,9 40 0,9 20 0,-24-71 0,0 1 0,-1-1 0,-1 1 0,0 0 0,2 28 0,-6 80 0,-1-60 0,2 5 0,1-4 0,-14 108 0,6-98 0,6-51 0,-1 0 0,-1 0 0,-7 23 0,-4-2 0,7-25 0,1 1 0,1 0 0,1 0 0,-3 34 0,6-40 0,1-1 0,-1 1 0,-1-1 0,-1 1 0,-6 20 0,3-11 0,0-1 0,2 1 0,1 0 0,1 0 0,1 45 0,1-44 0,0-1 0,-2 0 0,0 0 0,-1 0 0,-12 41 0,-4-18 0,11-28 0,1 1 0,1 0 0,-7 31 0,7-23 0,-16 49 0,13-47 0,-7 33 0,-29 116 0,39-138 0,-2-2 0,-24 69 0,-16 31 0,37-102 0,-30 119 0,25-89 0,3 7 0,11-54 0,-1-1 0,-1 1 0,0-1 0,-8 18 0,1-10 0,1 0 0,1 1 0,2 0 0,0 1 0,-3 38 0,8-50 0,-1 1 0,-1-1 0,-6 21 0,5-21 0,0 1 0,1 0 0,-1 18 0,3-17 0,2 3 0,-2 1 0,0-1 0,-2 0 0,0-1 0,-1 1 0,-11 27 0,10-34 0,1-1 0,1 1 0,0 0 0,1 1 0,1-1 0,-1 18 0,4 91 0,1-60 0,-1 30 0,-3 164 0,-7-160 0,-2 38 0,12 213-1365,-1-323-5461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7T08:35:58.789"/>
    </inkml:context>
    <inkml:brush xml:id="br0">
      <inkml:brushProperty name="width" value="0.035" units="cm"/>
      <inkml:brushProperty name="height" value="0.035" units="cm"/>
    </inkml:brush>
  </inkml:definitions>
  <inkml:trace contextRef="#ctx0" brushRef="#br0">5826 256 24575,'-55'0'0,"-10"1"0,-115-14 0,142 9 0,-65 2 0,68 2 0,1-1 0,-50-7 0,74 7 0,0-1 0,0 0 0,0-1 0,1 0 0,-1 0 0,1-1 0,0 0 0,0-1 0,-11-7 0,12 7 0,-1 0 0,1 1 0,-1 0 0,0 0 0,0 1 0,0 1 0,-1-1 0,-14-1 0,-37-11 0,41 10 0,1 0 0,-2 1 0,1 1 0,-41-1 0,-33-4 0,25 0 0,0 2 0,-104 7 0,66 1 0,-533-2 0,624 0 0,-1 1 0,-29 5 0,38-4 0,0 0 0,1 0 0,-1 1 0,1 0 0,-1 0 0,1 0 0,-13 10 0,-82 59 0,88-62 0,1 1 0,1 0 0,0 0 0,0 1 0,1 1 0,1 0 0,-16 25 0,23-34 0,1-1 0,-1 0 0,0 1 0,0-1 0,0 0 0,0 0 0,0-1 0,-1 1 0,1-1 0,-1 0 0,1 1 0,-1-2 0,0 1 0,0 0 0,0-1 0,0 0 0,0 0 0,-1 0 0,1 0 0,0 0 0,0-1 0,0 0 0,-7 0 0,-9-2 0,0-1 0,-1 0 0,-34-12 0,8 3 0,28 7 0,-32-12 0,32 10 0,-29-8 0,30 11 0,0 0 0,1-2 0,-1 0 0,-18-10 0,15 6 0,-1 2 0,-29-8 0,-26-10 0,54 17 0,-30-6 0,30 9 0,-32-13 0,13-3 0,-11-4 0,1 5 0,36 13 0,-1 1 0,0 1 0,0 0 0,-32-5 0,32 9 0,-12-1 0,-42-12 0,45 8 0,0 2 0,0 0 0,0 1 0,-1 2 0,1 1 0,0 0 0,-1 2 0,1 2 0,-1 0 0,-37 10 0,24 3 0,-6 2 0,9-9 0,9-3 0,0 1 0,-38 15 0,43-14 0,-1-1 0,0-1 0,-47 6 0,48-9 0,-50 4 0,56-7 0,0 1 0,-1 1 0,1 1 0,0 1 0,-30 9 0,-70 46 0,104-55 0,1-1 0,-1 0 0,-23 3 0,25-6 0,0 2 0,0 0 0,1 0 0,-1 1 0,1 0 0,-13 6 0,-20 14 0,7-3 0,-41 16 0,54-28 0,1-2 0,-28 4 0,28-6 0,-1 1 0,-31 11 0,13-1 0,-63 13 0,94-24 0,0 0 0,1 0 0,-1 1 0,1 0 0,0 1 0,0 0 0,1 0 0,-9 9 0,-36 23 0,17-19 0,19-11 0,-24 17 0,30-19 0,0 0 0,0-1 0,-15 6 0,20-9 0,-1 0 0,0 1 0,0-1 0,1 2 0,-1-1 0,1 1 0,0 0 0,0 0 0,1 1 0,-1-1 0,1 1 0,-8 10 0,12-13 0,0 0 0,0 0 0,0 1 0,0-1 0,0 0 0,1 1 0,-1-1 0,1 0 0,-1 1 0,1-1 0,0 0 0,0 1 0,0-1 0,1 0 0,-1 1 0,0-1 0,1 1 0,-1-1 0,1 0 0,0 0 0,0 1 0,0-1 0,0 0 0,0 0 0,1 0 0,-1 0 0,0 0 0,1-1 0,3 4 0,4 4 0,1 0 0,0-1 0,0 0 0,14 7 0,-15-9 0,8 3 0,-1-1 0,1 0 0,28 8 0,26 11 0,-46-16 0,0-1 0,28 6 0,33 13 0,-76-25 0,0 1 0,0 0 0,0 1 0,-1 0 0,0 1 0,10 8 0,9 12 0,-2-2 0,41 31 0,-1-2 0,-50-39 0,1 0 0,0-2 0,1 0 0,25 13 0,85 49 0,-14-8 0,-90-53 0,29 22 0,-36-24 0,1 0 0,0-1 0,34 15 0,-30-16 0,-1 1 0,35 23 0,-39-22 0,1-1 0,0-1 0,0 0 0,29 9 0,24 7 0,-46-16 0,52 14 0,-56-19 0,30 13 0,-36-12 0,0-1 0,0 0 0,0-1 0,28 3 0,41-3 0,46 4 0,-110-6 0,0-1 0,1 0 0,-1-2 0,0 0 0,25-5 0,204-23 0,-229 24 0,0 0 0,-1-2 0,1-1 0,-1 0 0,36-22 0,35-16 0,-30 19 0,75-48 0,-9 5 0,-88 46 0,-31 19 0,0 0 0,0 1 0,0 0 0,1 0 0,8-3 0,-13 7 0,1-1 0,-1 0 0,0 1 0,1 0 0,-1-1 0,0 1 0,1 1 0,-1-1 0,0 0 0,1 1 0,-1 0 0,0 0 0,0 0 0,1 0 0,-1 0 0,5 3 0,8 7 0,-2 0 0,1 0 0,-1 1 0,-1 1 0,0 1 0,12 16 0,1 0 0,-13-17 0,1-1 0,0 0 0,20 12 0,6 5 0,-21-17 0,0 0 0,1-1 0,1-1 0,0 0 0,0-2 0,26 7 0,-35-11 0,46 19 0,-40-14 0,1-2 0,19 6 0,46 14 0,-58-17 0,1-1 0,41 7 0,-34-9 0,48 17 0,-56-16 0,0 0 0,1-2 0,43 5 0,-53-9 0,-1 1 0,0 1 0,21 6 0,-20-4 0,0-2 0,35 5 0,34-5 0,89-8 0,-137 1 0,44-11 0,-29-3 0,-42 12 0,1 1 0,0 0 0,16-2 0,115-17 0,-135 21 0,0 0 0,-1-1 0,1 0 0,-1 0 0,0-1 0,0 0 0,0 0 0,11-9 0,-1-2 0,28-30 0,-35 32 0,0-1 0,9-14 0,-12 15 0,2 0 0,0 1 0,12-13 0,-16 19 0,0-1 0,-1 1 0,1-1 0,-1 0 0,0 0 0,-1 0 0,3-10 0,-2 7 0,1 0 0,0 1 0,7-12 0,11-15 0,26-57 0,-29 54 0,25-55 0,36-64 0,-67 136 0,-6 9 0,0 0 0,0-1 0,-1 0 0,8-26 0,-5 12 0,16-34 0,4-11 0,-5 17 0,-19 44 0,0 0 0,-1 0 0,0 0 0,-1 0 0,4-19 0,-3 6-341,1 1 0,1-1-1,17-35 1,-17 45-6485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7T08:29:30.196"/>
    </inkml:context>
    <inkml:brush xml:id="br0">
      <inkml:brushProperty name="width" value="0.035" units="cm"/>
      <inkml:brushProperty name="height" value="0.035" units="cm"/>
    </inkml:brush>
  </inkml:definitions>
  <inkml:trace contextRef="#ctx0" brushRef="#br0">1 1 24575,'0'15'0,"0"1"0,0 0 0,1 0 0,0-1 0,1 1 0,1-1 0,6 21 0,0-4 0,-1 1 0,-2 1 0,4 65 0,-7-65 0,4 394 0,-8-257 0,2-98-70,1-32-362,-2 0 1,-11 82-1,7-103-6394</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7T08:36:01.513"/>
    </inkml:context>
    <inkml:brush xml:id="br0">
      <inkml:brushProperty name="width" value="0.035" units="cm"/>
      <inkml:brushProperty name="height" value="0.035" units="cm"/>
    </inkml:brush>
  </inkml:definitions>
  <inkml:trace contextRef="#ctx0" brushRef="#br0">1764 0 24575,'-8'2'0,"0"-1"0,1 1 0,-1 0 0,1 0 0,-1 1 0,1 0 0,0 0 0,-8 6 0,-18 6 0,-120 57 0,105-50 0,31-14 0,0 0 0,1 1 0,0 1 0,-18 13 0,14-8 0,0-1 0,-1-1 0,-34 16 0,34-19 0,0 1 0,0 1 0,-36 29 0,-26 30 0,72-62 0,0 1 0,0 1 0,1 0 0,-11 16 0,-20 22 0,29-36 0,1 1 0,-14 21 0,-14 19 0,25-40 0,0 0 0,-1-2 0,-26 18 0,-20 16 0,41-26 0,1 1 0,-28 39 0,-13 14 0,48-58 0,1-1 0,0 1 0,1 1 0,-15 33 0,15-27 0,-28 42 0,27-48 0,0 0 0,1 0 0,1 1 0,0 0 0,-11 37 0,12-34 0,0-1 0,-1 1 0,-1-2 0,-25 36 0,-7 13 0,15-25 0,20-34 0,1 0 0,0 1 0,1 0 0,0 0 0,-5 14 0,-12 35 0,13-37 0,1-1 0,-5 24 0,10-27 0,-2 0 0,0-1 0,-1 0 0,-10 19 0,9-20 0,1 1 0,0-1 0,1 1 0,1 0 0,-2 18 0,-4 88 0,10-73 0,1-27 0,-2 1 0,0-1 0,-1 0 0,-9 38 0,3-27 0,2 0 0,1 0 0,-1 46 0,5-59 0,-7 59 0,5-58 0,0 0 0,1 1 0,2-1 0,0 1 0,6 34 0,4 1 0,-7-34 0,1 0 0,1 0 0,2-1 0,11 30 0,-9-33 0,-3-8 0,0 0 0,-1 1 0,-1-1 0,6 23 0,-7-19 0,2 1 0,0-1 0,1-1 0,1 1 0,0-1 0,2 0 0,15 22 0,-19-28 0,0 1 0,0-1 0,-1 1 0,-1 1 0,1-1 0,-2 0 0,1 1 0,0 18 0,-1-16 0,0-2 0,0 1 0,1 0 0,0 0 0,8 17 0,-2-8 0,-1 0 0,0 0 0,6 39 0,0-6 0,33 76 0,-41-114 0,0-1 0,13 22 0,-12-25 0,-1-1 0,-1 1 0,0 0 0,0 1 0,4 21 0,-7-25 0,1 0 0,0 1 0,0-1 0,1 0 0,0 0 0,1-1 0,0 0 0,0 1 0,1-2 0,6 9 0,10 14 0,-8-7 0,-1 1 0,-1 1 0,13 38 0,-16-38 0,1 0 0,1-1 0,27 42 0,-19-36 0,0 1 0,25 58 0,-36-74 0,0 0 0,1-1 0,1 0 0,1 0 0,0-1 0,1 0 0,0-1 0,0-1 0,2 0 0,-1-1 0,20 12 0,46 17 0,-68-34 0,1-1 0,0 0 0,-1-1 0,1 0 0,0-1 0,23 2 0,78-5 0,-57-1 0,-15 2 0,18 0 0,87-12 0,-132 10 0,1 0 0,0-2 0,-1 1 0,20-9 0,-18 6 0,0 1 0,0 1 0,26-4 0,-29 7 0,-1-1 0,1-1 0,0 0 0,-1-1 0,0 0 0,0-1 0,14-8 0,-7 0 0,-1-2 0,-1 0 0,-1 0 0,0-2 0,-1 0 0,-1-1 0,0 0 0,-2-1 0,20-38 0,28-62 0,-46 90 0,32-47 0,-26 46 0,16-35 0,-19 31 0,-9 19 0,0 0 0,9-29 0,-7 14 0,2 0 0,21-38 0,-19 41 0,0-1 0,15-49 0,2-12 0,-20 61 0,-1-1 0,7-30 0,36-145 0,-45 179 0,0 1 0,1 0 0,19-36 0,-17 38 0,3-3 0,-10 16 0,1 1 0,-1 0 0,0-1 0,3-14 0,3-19 0,-5 16 0,1 0 0,16-39 0,-14 41 0,0-1 0,-2 0 0,6-39 0,-3 14 0,26-66 0,-12 0 0,-7 63 0,-11 40 0,-1 1 0,0-1 0,2-13 0,2-30 0,-1 20 0,1-44 0,-7 64 0,1 1 0,1 0 0,1 0 0,5-15 0,-4 13 0,-1 0 0,5-33 0,-4-63 0,2-35 0,2 37 0,-8-135 0,-3 108 0,2 88 0,-12-87 0,7 90-400,2-80 0,3 112-165,0-9-6261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7T08:36:02.553"/>
    </inkml:context>
    <inkml:brush xml:id="br0">
      <inkml:brushProperty name="width" value="0.035" units="cm"/>
      <inkml:brushProperty name="height" value="0.035" units="cm"/>
    </inkml:brush>
  </inkml:definitions>
  <inkml:trace contextRef="#ctx0" brushRef="#br0">236 1 24575,'-1'14'0,"-1"0"0,0 0 0,-1 0 0,-8 25 0,6-22 0,0 0 0,-4 33 0,9-49 0,-3 45 0,-2 1 0,-2-1 0,-14 48 0,12-59 0,2 0 0,1 1 0,-1 42 0,0 0 0,-23 86 0,-2 19 0,-10 126-675,38-264 675,-12 215 0,15-122 182,3 129 311,1-243-493,1-1 0,2 1 0,10 31 0,-8-30 0,-2-8 0,2-1 0,0 0 0,1 0 0,1 0 0,12 14 0,-19-25 0,0 0 0,1 0 0,0-1 0,0 0 0,0 1 0,1-1 0,-1-1 0,1 1 0,0-1 0,0 1 0,0-2 0,1 1 0,-1 0 0,1-1 0,-1 0 0,1 0 0,0-1 0,0 0 0,0 0 0,0 0 0,8 0 0,5-1 0,0-1 0,0-1 0,26-6 0,31-2 0,-63 10 0,0-1 0,0 0 0,-1-1 0,1 0 0,0-1 0,-1-1 0,1 0 0,-1 0 0,0-1 0,-1-1 0,1 0 0,-1-1 0,0 0 0,15-13 0,-13 7 0,1-1 0,-2 0 0,20-29 0,88-145 0,-99 156 0,-14 23 0,-1 1 0,0-2 0,-1 1 0,0-1 0,0 1 0,4-15 0,0-6 0,2 1 0,16-31 0,-16 36 0,37-61 0,-35 67 0,-2-1 0,0-1 0,-1 0 0,9-29 0,3-8 0,-15 40 0,0 0 0,4-21 0,35-135 0,-39 140 0,-2 1 0,-2-1 0,-1 0 0,-2-39 0,-1 26 0,7-52 0,2 45-273,-3 0 0,-3-1 0,-1 1 0,-8-57 0,2 84-6553</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7T08:36:04.135"/>
    </inkml:context>
    <inkml:brush xml:id="br0">
      <inkml:brushProperty name="width" value="0.035" units="cm"/>
      <inkml:brushProperty name="height" value="0.035" units="cm"/>
    </inkml:brush>
  </inkml:definitions>
  <inkml:trace contextRef="#ctx0" brushRef="#br0">907 1 24575,'0'1'0,"0"-1"0,0 1 0,1 0 0,-1-1 0,0 1 0,1 0 0,-1-1 0,1 1 0,-1-1 0,1 1 0,-1-1 0,1 1 0,-1-1 0,1 1 0,-1-1 0,1 1 0,-1-1 0,1 0 0,0 1 0,-1-1 0,1 0 0,0 0 0,1 1 0,22 6 0,-14-5 0,1 3 0,0 0 0,0 1 0,-1 0 0,0 1 0,0 0 0,-1 1 0,14 12 0,-9-7 0,0-1 0,18 11 0,6 4 0,-28-19 0,-1-1 0,2 0 0,-1-1 0,14 6 0,-7-4 0,0 1 0,-1 1 0,0 0 0,0 1 0,-1 0 0,-1 2 0,0-1 0,12 16 0,-18-19 0,-1 1 0,-1 0 0,0 0 0,9 21 0,2 2 0,63 120 0,-69-134 0,-1 0 0,0 1 0,-2 0 0,0 0 0,-1 1 0,7 39 0,-6-24 0,2 0 0,23 54 0,-17-49 0,17 64 0,-9-7 0,18 95 0,-35-151 0,17 51 0,-14-59 0,-2 0 0,7 60 0,-12-37 0,-3-28 0,2 1 0,9 44 0,5 11 0,-4 1 0,-3 1 0,-4 117 0,-3-167 0,2-1 0,1 0 0,13 45 0,-7-34 0,4 50 0,-11 169 0,-5-149 0,2-104 0,0 1 0,1-1 0,1 1 0,0-1 0,6 13 0,-4-10 0,0 0 0,-1 0 0,2 18 0,-4 221 0,-4-132 0,1-86 0,-1-1 0,-14 68 0,-20 11 0,30-89 0,0-3 0,-4 45 0,9-60 0,1-1 0,-2 0 0,1 1 0,-1-1 0,0 0 0,0 0 0,-1 0 0,0 0 0,0 0 0,-1 0 0,0-1 0,0 0 0,0 0 0,-6 6 0,7-9 0,0 0 0,0-1 0,0 1 0,-1-1 0,1 0 0,-1 0 0,1 0 0,-1 0 0,1-1 0,-1 0 0,0 0 0,0 0 0,0 0 0,0 0 0,0-1 0,0 1 0,0-1 0,0 0 0,0 0 0,0-1 0,0 1 0,1-1 0,-1 0 0,0 0 0,0 0 0,0-1 0,1 1 0,-5-3 0,0-1 0,-1 0 0,1-1 0,0 0 0,1 0 0,-9-9 0,-23-18 0,23 20 0,1-1 0,0 0 0,1-1 0,-20-27 0,1 1 0,-6-12 0,30 37 0,-1 2 0,-18-19 0,-30-37 0,5 4 0,-41-32 0,82 84 0,1-1 0,1 0 0,-15-29 0,-14-21 0,-67-77 0,59 80 0,-41-75 0,77 119 0,4 7 0,-52-93 0,52 90 0,-17-23 0,16 26 0,0 0 0,2 0 0,-8-15 0,-34-76 0,33 69 0,-36-58 0,23 45 0,19 31 0,-2 0 0,-16-18 0,-12-17 0,30 33 0,0 0 0,-9-24 0,0-1 0,4 12 0,0-1 0,2 0 0,-13-54 0,17 40 0,-15-56 0,22 97 0,-53-150 0,21 50 0,5 14 0,-9-40 0,16 47 0,5 20 0,-24-67 0,17 67 0,-15-35 0,31 80 25,1-1 0,0 1 0,2-1 0,-3-22 0,-10-35-1515,7 43-5336</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7T08:36:05.617"/>
    </inkml:context>
    <inkml:brush xml:id="br0">
      <inkml:brushProperty name="width" value="0.035" units="cm"/>
      <inkml:brushProperty name="height" value="0.035" units="cm"/>
    </inkml:brush>
  </inkml:definitions>
  <inkml:trace contextRef="#ctx0" brushRef="#br0">509 1 24575,'0'2'0,"-1"0"0,0 1 0,0-1 0,1 1 0,-1-1 0,-1 0 0,1 0 0,0 0 0,0 1 0,-3 1 0,-6 14 0,6-9 0,1 1 0,0 0 0,1 0 0,0 0 0,0 1 0,1-1 0,1 0 0,0 0 0,0 1 0,1-1 0,0 0 0,1 0 0,0 1 0,0-1 0,1-1 0,1 1 0,-1 0 0,2-1 0,-1 0 0,1 0 0,10 13 0,-2-5 0,-1 0 0,-1 1 0,0 0 0,-1 0 0,-1 1 0,-1 1 0,7 24 0,8 19 0,-15-43 0,0-1 0,6 30 0,-6-18 0,1 0 0,2-1 0,17 33 0,-11-25 0,14 46 0,4 65 0,-28-120 0,-1 0 0,-2 0 0,2 55 0,-5-51 0,8 64 0,1 38 0,-10-51 0,-2 154 0,1-207 0,-2 1 0,-2-1 0,0 0 0,-2 0 0,-2 0 0,-1-1 0,-16 36 0,-21 47 0,28-69 0,12-25 0,-1-1 0,-13 22 0,12-23 0,0 0 0,1 1 0,-9 27 0,8-24 0,0-1 0,-2 0 0,-23 34 0,20-35 0,-2 0 0,-26 25 0,32-35 0,3-1 0,1 1 0,-1 0 0,-6 13 0,-17 23 0,28-42 0,-1-1 0,1 1 0,0-1 0,-1 1 0,0-1 0,0 0 0,0 0 0,1 0 0,-2 0 0,1-1 0,-6 3 0,7-4 0,0 1 0,0-1 0,0 0 0,0 0 0,0 0 0,0-1 0,1 1 0,-1 0 0,0-1 0,0 1 0,0-1 0,0 0 0,1 1 0,-1-1 0,0 0 0,0 0 0,1 0 0,-1 0 0,1-1 0,-1 1 0,1 0 0,0-1 0,-1 1 0,1-1 0,0 1 0,-2-3 0,-3-7 0,-1 1 0,1-1 0,-5-12 0,6 12 0,-15-35 0,13 29 0,0 0 0,-1 1 0,-1 0 0,-20-27 0,20 31 0,1 0 0,0-1 0,1 0 0,1 0 0,0-1 0,-4-15 0,-10-21 0,10 24 0,1 0 0,1-1 0,-5-32 0,9 39 0,-12-32 0,11 39 0,1 1 0,0-1 0,-1-14 0,1-13 0,4-65 0,2 70 0,-3 0 0,-7-59 0,4 63 0,0-43 0,-1-4 0,3 65 0,-1 0 0,0 1 0,-6-13 0,4 12 0,1 0 0,-4-20 0,3-21 0,2 0 0,5-61 0,1 22 0,-5-33 0,4-126 0,2 216 0,10-47 0,-9 67 0,0 0 0,13-28 0,-12 32 0,-1 1 0,0-1 0,-1 0 0,0-1 0,-1 1 0,1-14 0,-2-56-1365,-2 57-5461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7T08:36:34.874"/>
    </inkml:context>
    <inkml:brush xml:id="br0">
      <inkml:brushProperty name="width" value="0.035" units="cm"/>
      <inkml:brushProperty name="height" value="0.035" units="cm"/>
    </inkml:brush>
  </inkml:definitions>
  <inkml:trace contextRef="#ctx0" brushRef="#br0">935 21 24575,'-14'-1'0,"1"0"0,-16-4 0,22 3 0,-1 1 0,1 0 0,0 0 0,0 0 0,0 1 0,-1 0 0,1 0 0,0 1 0,0 0 0,0 0 0,-13 5 0,-41 20 0,-106 64 0,105-49 0,29-19 0,-47 26 0,42-28 0,1 1 0,1 3 0,2 1 0,0 1 0,2 2 0,-43 46 0,65-61 0,0 1 0,0 1 0,1-1 0,1 1 0,-10 27 0,12-25 0,1 1 0,1-1 0,0 1 0,1 0 0,0 23 0,4 96 0,2-58 0,-3-53 0,2 1 0,0-1 0,2 1 0,1-1 0,1 0 0,2-1 0,17 43 0,-10-36 0,-5-8 0,23 36 0,26 36 0,-16-25 0,88 110 0,44-6 0,-143-149 0,0-2 0,57 32 0,-75-48 0,0-1 0,1-1 0,0-1 0,1 0 0,-1-1 0,1 0 0,31 2 0,6-3 0,56-5 0,-31 0 0,-65 2 0,66-3 0,-71 2 0,0 0 0,0-1 0,1 0 0,-1 0 0,-1-1 0,1 0 0,10-6 0,-13 5 0,0 0 0,0 0 0,0-1 0,-1 1 0,0-1 0,0 0 0,5-8 0,22-40 0,-11 16 0,2 1 0,2 1 0,1 1 0,30-31 0,91-121 0,-136 174 0,0 0 0,1 1 0,15-12 0,6-7 0,-4 3 0,47-53 0,-62 64 0,-1 0 0,0-1 0,-1 0 0,-1-1 0,0 0 0,-2 0 0,0-1 0,-1 0 0,-1-1 0,0 1 0,-2-1 0,0 0 0,1-35 0,-7-179 0,-1 209 0,-1 0 0,-1 0 0,-1 0 0,-2 1 0,0 0 0,-1 0 0,-1 1 0,-20-32 0,8 20 0,8 13 0,-16-32 0,21 39 0,0 0 0,-1 1 0,0 0 0,-1 1 0,-1 0 0,0 0 0,-16-11 0,-35-39 0,-3-5 0,16 19 0,43 43 9,0 0 1,0 1-1,-1 0 0,1 0 0,-1 0 1,-1 1-1,1 0 0,-1 1 0,1 0 0,-1 0 1,0 1-1,-17-3 0,4 3-306,-1 0 0,1 1 0,-1 1 0,-25 4 0,16 0-6529</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7T08:36:36.179"/>
    </inkml:context>
    <inkml:brush xml:id="br0">
      <inkml:brushProperty name="width" value="0.035" units="cm"/>
      <inkml:brushProperty name="height" value="0.035" units="cm"/>
    </inkml:brush>
  </inkml:definitions>
  <inkml:trace contextRef="#ctx0" brushRef="#br0">186 0 24575,'-1'20'0,"-1"1"0,-1-1 0,-1-1 0,-1 1 0,-1-1 0,-8 22 0,6-20 0,2 2 0,1-1 0,1 1 0,-2 42 0,0 6 0,2-39 0,2-16 0,0-1 0,-1 0 0,0 0 0,-6 16 0,3-13 0,0 1 0,2 0 0,0 0 0,1 0 0,0 22 0,4 101 0,1-59 0,-3-47 0,-7 41 0,-2 15 0,8-77-170,0 0-1,-2 0 0,0 0 1,0-1-1,-1 1 0,-1-1 1,-10 19-1,8-18-6655</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7T08:36:36.800"/>
    </inkml:context>
    <inkml:brush xml:id="br0">
      <inkml:brushProperty name="width" value="0.035" units="cm"/>
      <inkml:brushProperty name="height" value="0.035" units="cm"/>
    </inkml:brush>
  </inkml:definitions>
  <inkml:trace contextRef="#ctx0" brushRef="#br0">1 0 24575,'15'23'0,"-9"-6"0,0 1 0,-1 0 0,-1 0 0,3 33 0,-3-25 0,8 34 0,-1-13 0,-1 0 0,-2 0 0,-2 1 0,-1 81 0,4 7 0,0-10 0,-10-81 0,0-29 0,1 1 0,0-1 0,1 1 0,1-1 0,0 1 0,9 30 0,-4-22-195,-1 0 0,-1 0 0,-1 0 0,-1 0 0,-2 1 0,-2 38 0,1-38-6631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7T08:36:38.785"/>
    </inkml:context>
    <inkml:brush xml:id="br0">
      <inkml:brushProperty name="width" value="0.035" units="cm"/>
      <inkml:brushProperty name="height" value="0.035" units="cm"/>
    </inkml:brush>
  </inkml:definitions>
  <inkml:trace contextRef="#ctx0" brushRef="#br0">1398 313 24575,'-1'-3'0,"0"1"0,0 0 0,-1 0 0,1-1 0,-1 1 0,0 0 0,0 0 0,1 1 0,-5-4 0,-1-2 0,-152-155 0,128 133 0,22 20 0,0 0 0,-1 1 0,1 0 0,-2 1 0,1 0 0,-1 1 0,0 0 0,-1 0 0,0 1 0,1 1 0,-1 0 0,-1 1 0,1 0 0,0 1 0,-20-2 0,-172 7 0,196-2 0,0 0 0,0 1 0,1-1 0,-1 1 0,0 1 0,1 0 0,0 0 0,-1 0 0,1 1 0,1 0 0,-12 9 0,-2 3 0,2 1 0,-23 27 0,9-8 0,19-22 0,-1 1 0,-1-2 0,0 0 0,0-1 0,-1 0 0,-1-2 0,-27 14 0,36-19 0,0 0 0,0 0 0,0 1 0,1 0 0,-1 0 0,1 1 0,1 0 0,0 0 0,0 1 0,-8 12 0,-1 0 0,4-4 0,1 0 0,1 1 0,0 0 0,1 1 0,1 0 0,1 0 0,0 0 0,-4 29 0,-19 51 0,19-68 0,1-1 0,-5 32 0,13-55 0,-21 106 0,9-55 0,2 0 0,-6 98 0,15-128 0,-3 1 0,0 0 0,-11 30 0,7-27 0,2 0 0,-5 37 0,10-14 0,1-35 0,0 1 0,-1-1 0,-1 0 0,-6 25 0,-1-4 0,2-1 0,-4 65 0,6-44 0,-2 43 0,7 126 0,3-97 0,12 110 0,-7-162 0,1-14 0,2 14 0,-9-65 0,1 0 0,1 0 0,1 0 0,5 15 0,-4-14 0,0 1 0,-1-1 0,2 20 0,-5-22 0,17 144 0,-15-144 0,1 0 0,7 15 0,-7-17 0,1 0 0,-2 0 0,3 15 0,-2-1 0,-3-10 0,1-1 0,1 1 0,1-1 0,0 0 0,1 0 0,7 15 0,26 56 0,-22-48 0,38 65 0,-46-87 0,0-1 0,11 32 0,-12-30 0,0 1 0,12 20 0,13 12 0,52 63 0,-11-15 0,-19-21 0,-22-29 0,-31-48 0,66 87 0,-57-77 0,-1 0 0,1-1 0,1 0 0,0-1 0,0 0 0,13 6 0,-5-4 0,0 1 0,-1 0 0,-1 1 0,0 1 0,16 16 0,-27-23 0,0-1 0,0 0 0,0 0 0,1-1 0,0 0 0,0 0 0,12 5 0,-1-2 0,37 6 0,-39-8 0,0 0 0,-1 1 0,1 1 0,-1 0 0,24 17 0,-25-15 0,0-1 0,1 0 0,-1-1 0,2 0 0,28 8 0,26 5 0,-53-14 0,0 0 0,1-2 0,35 6 0,-20-9 0,62-3 0,-80 0 0,-1 0 0,0 0 0,0-2 0,0 0 0,0 0 0,24-13 0,77-40 0,-96 48 0,1 1 0,21-5 0,-21 6 0,0 0 0,20-10 0,64-37 0,110-76 0,-184 106 0,-1-2 0,49-55 0,-68 70 0,27-33 0,-2-1 0,-1-2 0,38-72 0,-38 53 0,-15 27 0,1 1 0,49-67 0,22-28 0,-46 63 0,24-21 0,7-10 0,41-86 0,-111 175 0,0 0 0,0-1 0,-1 0 0,-1 0 0,0 0 0,2-16 0,4-14 0,2-9 0,8-75 0,-17 103 0,4-67 0,-6-131 0,-3 97 0,3 42 0,-3-95 0,-16 53 0,4 47 0,8 47 0,-12-38 0,-1-5 0,13 46 0,1 4 0,-5-44 0,7 41 0,-1 0 0,-16-52 0,-3-21 0,-17-68 0,15 75 0,-5-5 0,9 31 0,-3-4 0,-5-24 0,-14-61 0,15 57 0,3 31 0,9 30 0,10 24 0,-1 0 0,-15-23 0,4 8 0,15 25 0,1 0 0,-1 1 0,0-1 0,0 0 0,-1 1 0,1 0 0,-1 0 0,0 0 0,0 0 0,0 1 0,-8-5 0,-3 1 0,-1 0 0,-18-4 0,-6-1 0,15 2-1365,2 1-5461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7T08:36:41.614"/>
    </inkml:context>
    <inkml:brush xml:id="br0">
      <inkml:brushProperty name="width" value="0.035" units="cm"/>
      <inkml:brushProperty name="height" value="0.035" units="cm"/>
    </inkml:brush>
  </inkml:definitions>
  <inkml:trace contextRef="#ctx0" brushRef="#br0">2360 660 24575,'0'-7'0,"0"0"0,0 0 0,-1 0 0,0 0 0,-1 0 0,1 0 0,-1 1 0,-1-1 0,1 0 0,-1 1 0,0 0 0,0-1 0,-1 1 0,0 1 0,0-1 0,-7-7 0,-6-10 0,1-1 0,1 0 0,2-1 0,-12-27 0,20 43 0,-1 0 0,0 0 0,0 1 0,-15-15 0,1 1 0,-2 1 0,0 0 0,-1 1 0,-2 1 0,-45-26 0,30 19 0,-48-32 0,80 52 0,-1 0 0,1 1 0,-2 0 0,1 1 0,0 0 0,-1 1 0,0-1 0,0 2 0,0-1 0,-20-1 0,12 2 0,0-1 0,-32-10 0,32 7 0,-1 2 0,-33-5 0,8 6 0,-69-7 0,82 6 0,0 2 0,-1 1 0,1 1 0,-1 1 0,-44 9 0,59-7 0,-8 1 0,-38 11 0,54-11 0,0-1 0,-1 1 0,2 1 0,-1 0 0,0 0 0,1 0 0,-9 9 0,-100 75 0,3-2 0,37-12 0,53-50 0,-1-1 0,-36 27 0,48-40 0,1 0 0,0 1 0,1 0 0,0 1 0,1 1 0,0-1 0,-8 17 0,6-10 0,-1-1 0,-27 31 0,34-43 0,0 1 0,0 0 0,1 0 0,1 0 0,-1 0 0,-4 14 0,5-12 0,0-1 0,-1 1 0,-1-1 0,-9 14 0,-66 73 0,73-88 0,0-1 0,-1 0 0,0 0 0,0-1 0,-20 10 0,-18 13 0,3 1 0,30-22 0,-1 2 0,1 0 0,-17 17 0,15-13-1365,1-1-5461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7T08:36:44.213"/>
    </inkml:context>
    <inkml:brush xml:id="br0">
      <inkml:brushProperty name="width" value="0.035" units="cm"/>
      <inkml:brushProperty name="height" value="0.035" units="cm"/>
    </inkml:brush>
  </inkml:definitions>
  <inkml:trace contextRef="#ctx0" brushRef="#br0">2580 1440 24575,'0'-5'0,"1"-1"0,0 1 0,0-1 0,3-8 0,3-16 0,-5 20 0,-2-1 0,1 1 0,-1-1 0,-1 1 0,0 0 0,0-1 0,-1 1 0,0 0 0,-1-1 0,0 1 0,-1 1 0,0-1 0,-1 0 0,0 1 0,0 0 0,-7-8 0,5 6 0,-1 1 0,0 1 0,0 0 0,-1 0 0,0 0 0,-14-9 0,16 14 0,0 0 0,0 0 0,-1 1 0,1 0 0,-1 0 0,0 0 0,0 1 0,0 1 0,0-1 0,-14 0 0,17 2 0,-10 0 0,0-1 0,0-1 0,1 0 0,-25-8 0,26 6 0,-1 0 0,0 1 0,0 0 0,0 1 0,-1 1 0,1 0 0,0 1 0,-1 1 0,1 0 0,-15 3 0,-60 3 0,16-3 0,66-3 0,0 1 0,0 0 0,0 0 0,0 0 0,1 1 0,-1 0 0,1 0 0,-1 1 0,1 0 0,-11 9 0,-2 3 0,-30 37 0,4-5 0,36-39 0,1 1 0,0 0 0,-9 16 0,12-18 0,0-1 0,0 1 0,-1-1 0,1 0 0,-2 0 0,1 0 0,-1-1 0,-12 8 0,-4 3 0,0 0 0,1 1 0,-21 23 0,33-33 0,-1 0 0,1 0 0,-1-1 0,-1-1 0,-12 6 0,10-5 0,0 0 0,-23 17 0,-69 50 0,44-38 0,-3 1 0,50-28 0,0-1 0,0 0 0,-19 5 0,-6 5 0,-109 39 0,143-55 0,1 0 0,-1 0 0,0-1 0,0 0 0,1 0 0,-1-1 0,0 1 0,0-1 0,0 0 0,0-1 0,1 1 0,-1-1 0,0-1 0,0 1 0,1-1 0,-1 0 0,1 0 0,-1 0 0,1-1 0,0 0 0,0 0 0,0 0 0,0-1 0,1 1 0,-1-1 0,1 0 0,-7-9 0,3 4 0,-2-2 0,1 1 0,-21-17 0,25 24 0,0 0 0,0 0 0,0 1 0,0-1 0,0 1 0,-1 0 0,1 1 0,0-1 0,-1 1 0,-8-1 0,-9 1 0,-33 3 0,40-1 0,1 0 0,-1-1 0,1-1 0,-1 0 0,-25-6 0,25 1 0,0-1 0,1-1 0,0-1 0,1 0 0,-1-1 0,-19-18 0,-4-2 0,2 5 0,1-3 0,-49-51 0,80 74 0,0 0 0,1-1 0,0 0 0,0 1 0,0-1 0,1 0 0,0 0 0,0-1 0,1 1 0,0 0 0,0-1 0,0 1 0,0 0 0,2-10 0,-2 5 0,0 0 0,0 0 0,-4-17 0,-3 4 0,1 0 0,1-1 0,2 1 0,-2-31 0,-3-41 0,-1-11 0,12 64 0,1 1 0,12-54 0,-7 50 0,4-76 0,-12 77 0,-1 21 0,1 0 0,2 1 0,0-1 0,10-41 0,29-86 0,-39 146 0,0 0 0,0 0 0,1 0 0,-1 0 0,1 1 0,0-1 0,1 1 0,-1 0 0,1 0 0,0 0 0,6-5 0,7-3 0,31-18 0,3-3 0,52-35 0,-101 67 0,-1 1 0,0-1 0,1 1 0,-1-1 0,0 1 0,1-1 0,-1 1 0,1 0 0,-1-1 0,1 1 0,-1 0 0,1 0 0,-1 0 0,1 0 0,-1 0 0,1 1 0,-1-1 0,1 0 0,-1 1 0,0-1 0,1 1 0,-1-1 0,0 1 0,1 0 0,-1 0 0,0 0 0,0-1 0,1 1 0,-1 0 0,0 0 0,0 1 0,0-1 0,0 0 0,0 0 0,-1 0 0,1 1 0,0-1 0,0 0 0,0 3 0,2 3 0,0 1 0,0-1 0,0 1 0,-1 0 0,0-1 0,0 10 0,2 31 0,-5 74 0,0-55 0,0-50 0,0 0 0,-1 0 0,0 0 0,-1-1 0,-1 1 0,-1-1 0,-12 30 0,-9 21 0,17-42 0,-15 31 0,16-38 0,1 0 0,1 0 0,-8 39 0,9-33 0,-14 40 0,10-42 0,1 1 0,1 0 0,1 1 0,1 0 0,-3 48 0,6-57 0,0 1 0,-1-1 0,-9 29 0,7-26 0,1-1 0,-5 33 0,7-31 0,0 0 0,2 1 0,0-1 0,1 1 0,1-1 0,1 0 0,1 0 0,11 36 0,4-7 0,-13-30 0,1 1 0,1-1 0,1-1 0,14 23 0,-21-37-91,1-1 0,-1 1 0,1-1 0,0 1 0,0-1 0,0 0 0,0 0 0,0 0 0,0 0 0,0-1 0,0 1 0,1-1 0,-1 0 0,7 2 0,9 0-6735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7T08:29:32.094"/>
    </inkml:context>
    <inkml:brush xml:id="br0">
      <inkml:brushProperty name="width" value="0.035" units="cm"/>
      <inkml:brushProperty name="height" value="0.035" units="cm"/>
    </inkml:brush>
  </inkml:definitions>
  <inkml:trace contextRef="#ctx0" brushRef="#br0">3699 404 24575,'-3'0'0,"1"-1"0,-1 1 0,1-1 0,0 0 0,-1 0 0,1 0 0,0 0 0,0-1 0,0 1 0,-3-2 0,-13-8 0,5 7 0,0 0 0,0 1 0,-1 0 0,0 1 0,-15 0 0,-74 3 0,51 0 0,-56-1 0,-74 2 0,103 6 0,-17 2 0,71-9 0,0-2 0,-1 0 0,1-2 0,0-1 0,-47-13 0,64 14 0,-65-23 0,54 19 0,0 1 0,0 1 0,0 0 0,-1 2 0,-28-2 0,-5-1 0,-22 0 0,-135 4 0,97 4 0,60-1 0,19 0 0,-52-4 0,74 1 0,-1-1 0,1-1 0,-12-4 0,11 3 0,1 1 0,-22-4 0,-14 1 0,4-1 0,-64-1 0,95 9 0,0 0 0,1-1 0,-1 0 0,0-1 0,1-1 0,-18-5 0,-4-2 0,-1 1 0,0 2 0,-43-3 0,17 2 0,43 4 0,1 0 0,-1-2 0,-17-7 0,19 7 0,-1 0 0,0 1 0,-25-5 0,24 7 0,1-1 0,-25-9 0,-23-6 0,30 13 0,8 1 0,1 0 0,-46-17 0,41 12 0,1 2 0,-1 1 0,0 1 0,-40-2 0,60 8 0,1 1 0,-1-1 0,0 2 0,1-1 0,-1 1 0,1 1 0,0 0 0,-1 1 0,1-1 0,1 2 0,-1 0 0,1 0 0,0 0 0,0 1 0,-13 12 0,-65 42 0,38-26 0,35-25 0,0 0 0,0 1 0,-13 14 0,-22 22 0,22-20 0,-43 49 0,68-72 0,0 0 0,0 0 0,0 0 0,0 0 0,0 0 0,1 1 0,-1-1 0,1 1 0,0-1 0,0 1 0,0 0 0,1-1 0,-1 1 0,1 0 0,0-1 0,0 1 0,0 0 0,0-1 0,2 5 0,-1-4 0,0 0 0,1 1 0,0-1 0,0 0 0,0 0 0,1-1 0,-1 1 0,1 0 0,0-1 0,0 0 0,0 1 0,0-1 0,0 0 0,1-1 0,5 4 0,0 1 0,1-1 0,0 0 0,1 0 0,-1-1 0,1-1 0,0 0 0,0 0 0,1-1 0,-1 0 0,1-1 0,16 1 0,148 14 0,-153-14 0,0 0 0,0 1 0,24 8 0,9 2 0,-5-1 0,51 19 0,-96-30 0,128 53 0,-125-51 0,16 6 0,30 7 0,16 6 0,122 37 0,-170-54 0,201 52 0,-123-39 0,-54-11 0,48 15 0,22 5 0,-61-15 0,-34-7 0,32 13 0,5 3 0,-38-14 0,0 1 0,-1 1 0,0 0 0,-1 1 0,20 16 0,-28-19 0,4 0 0,0 0 0,1-1 0,-1-1 0,1-1 0,30 7 0,11 4 0,20 5 0,-47-13 0,56 20 0,-64-20 0,0-1 0,1-2 0,0 0 0,42 3 0,-36-5 0,53 4 0,96-6 0,-87-3 0,-52 0 0,-1-1 0,42-11 0,25-2 0,-79 12 0,45-12 0,-47 9 0,0 2 0,34-4 0,-37 8 0,0-2 0,-1 0 0,1-1 0,-1 0 0,37-15 0,106-41 0,-91 35 0,-38 14 0,44-21 0,-53 21 0,30-9 0,-37 11-1365,-3-1-5461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7T08:36:47.652"/>
    </inkml:context>
    <inkml:brush xml:id="br0">
      <inkml:brushProperty name="width" value="0.035" units="cm"/>
      <inkml:brushProperty name="height" value="0.035" units="cm"/>
    </inkml:brush>
  </inkml:definitions>
  <inkml:trace contextRef="#ctx0" brushRef="#br0">120 174 24575,'0'0'0,"-1"1"0,0-1 0,0 0 0,1 0 0,-1 1 0,0-1 0,1 1 0,-1-1 0,1 0 0,-1 1 0,1-1 0,-1 1 0,0-1 0,1 1 0,0 0 0,-1-1 0,1 1 0,-1-1 0,1 1 0,0 0 0,-1-1 0,1 1 0,0 0 0,0 0 0,0-1 0,-1 1 0,1 1 0,-3 25 0,2-23 0,-1 89 0,3-68 0,-1 0 0,-1 0 0,-2-1 0,-9 44 0,4-34 0,2 0 0,1 0 0,-1 50 0,5-67 0,-7 61 0,-1 19 0,10-12 0,1-44 0,-6 65 0,2-94 0,-1 0 0,0 0 0,-6 13 0,5-12 0,0-1 0,-4 22 0,4-6 0,1 0 0,2 0 0,1 1 0,7 52 0,-7-75 0,2-1 0,-1 0 0,1 1 0,0-1 0,0 0 0,0 0 0,0-1 0,1 1 0,0 0 0,0-1 0,1 1 0,-1-1 0,7 6 0,-4-5 0,1 0 0,0 0 0,0-1 0,0 0 0,0-1 0,0 1 0,1-1 0,9 2 0,9 1 0,-1-2 0,1 0 0,0-2 0,41-1 0,-65-1 0,61-1 0,88-12 0,-100 7 0,-40 6 0,0-1 0,1 0 0,-1-1 0,0 0 0,0-1 0,-1 0 0,1-1 0,-1 0 0,11-6 0,17-11 0,-19 10 0,0 0 0,16-13 0,-30 20 0,-1-1 0,1 0 0,-1 0 0,0 0 0,-1 0 0,1-1 0,-1 0 0,0 1 0,-1-1 0,1 0 0,-1 0 0,0-1 0,-1 1 0,2-12 0,0-8 0,-1 0 0,-2-34 0,0 38 0,-2-31 0,0 18 0,5-53 0,-1 75 0,1 1 0,0 0 0,6-14 0,-4 13 0,-1 0 0,4-19 0,-5-3 0,0-46 0,-3 44 0,6-39 0,7-98 0,-10 158 0,1 0 0,0 0 0,12-26 0,-10 26 0,0 1 0,-1-1 0,5-26 0,-7 4 0,-1 0 0,-4-55 0,2 90 0,0-1 0,0 1 0,-1-1 0,1 1 0,-1-1 0,0 1 0,0 0 0,0-1 0,0 1 0,0 0 0,-1 0 0,0-1 0,1 1 0,-1 0 0,0 1 0,-1-1 0,1 0 0,0 1 0,-1-1 0,1 1 0,-1 0 0,0 0 0,0 0 0,0 0 0,0 0 0,0 0 0,-4 0 0,-41-13 0,-43-10 0,73 21 0,-3-1 0,0 1 0,-1 1 0,1 0 0,-1 2 0,0 1 0,0 0 0,-29 5 0,-75 10 0,26-4 0,36-7 50,50-5-333,0 2 0,0 0 0,0 1 0,-24 6 0,18 0-6543</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7T08:36:49.330"/>
    </inkml:context>
    <inkml:brush xml:id="br0">
      <inkml:brushProperty name="width" value="0.035" units="cm"/>
      <inkml:brushProperty name="height" value="0.035" units="cm"/>
    </inkml:brush>
  </inkml:definitions>
  <inkml:trace contextRef="#ctx0" brushRef="#br0">1 353 24575,'1'0'0,"-1"-1"0,1 1 0,0 0 0,0-1 0,0 1 0,0-1 0,0 1 0,0-1 0,0 1 0,-1-1 0,1 0 0,0 1 0,0-1 0,-1 0 0,1 0 0,0 0 0,-1 1 0,1-1 0,-1 0 0,1-2 0,11-23 0,-8 16 0,10-17 0,22-29 0,-23 36 0,0 0 0,-1-1 0,10-23 0,-8 12-682,21-34-1,-26 51-6143</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7T08:36:50.065"/>
    </inkml:context>
    <inkml:brush xml:id="br0">
      <inkml:brushProperty name="width" value="0.035" units="cm"/>
      <inkml:brushProperty name="height" value="0.035" units="cm"/>
    </inkml:brush>
  </inkml:definitions>
  <inkml:trace contextRef="#ctx0" brushRef="#br0">1 15 24575,'0'-1'0,"0"1"0,0-1 0,0 0 0,1 1 0,-1-1 0,0 0 0,1 1 0,-1-1 0,0 0 0,1 1 0,-1-1 0,1 1 0,-1-1 0,1 1 0,-1-1 0,1 1 0,0-1 0,-1 1 0,1-1 0,0 1 0,-1 0 0,1 0 0,0-1 0,-1 1 0,1 0 0,0 0 0,-1 0 0,1-1 0,0 1 0,1 0 0,24 0 0,-22 1 0,1 0 0,0 0 0,0 0 0,-1 1 0,1-1 0,0 1 0,-1 1 0,0-1 0,1 1 0,-1-1 0,0 1 0,-1 0 0,1 0 0,4 6 0,4 4 0,-2 1 0,16 26 0,-17-25 0,-2-2 0,-2 1 0,0 0 0,0 0 0,-1 0 0,-1 1 0,0-1 0,1 25 0,-1-14 0,2 43 0,-2-1 0,-7 80 0,-7-60-1365,8-61-5461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7T08:36:51.561"/>
    </inkml:context>
    <inkml:brush xml:id="br0">
      <inkml:brushProperty name="width" value="0.035" units="cm"/>
      <inkml:brushProperty name="height" value="0.035" units="cm"/>
    </inkml:brush>
  </inkml:definitions>
  <inkml:trace contextRef="#ctx0" brushRef="#br0">1 1 24575,'1'10'0,"1"0"0,1 0 0,-1 0 0,2-1 0,-1 1 0,1-1 0,1 0 0,0 0 0,9 12 0,5 14 0,23 34 0,-26-45 0,13 26 0,-19-33-1365,2-3-5461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7T08:36:51.875"/>
    </inkml:context>
    <inkml:brush xml:id="br0">
      <inkml:brushProperty name="width" value="0.035" units="cm"/>
      <inkml:brushProperty name="height" value="0.035" units="cm"/>
    </inkml:brush>
  </inkml:definitions>
  <inkml:trace contextRef="#ctx0" brushRef="#br0">1 1 24575,'0'0'-8191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7T08:36:52.686"/>
    </inkml:context>
    <inkml:brush xml:id="br0">
      <inkml:brushProperty name="width" value="0.035" units="cm"/>
      <inkml:brushProperty name="height" value="0.035" units="cm"/>
    </inkml:brush>
  </inkml:definitions>
  <inkml:trace contextRef="#ctx0" brushRef="#br0">3 0 24575,'-1'67'0,"0"-26"0,1 1 0,10 73 0,-9-109 0,1 0 0,0 0 0,0 0 0,0 0 0,1 0 0,0-1 0,0 1 0,0-1 0,0 0 0,1 0 0,0 0 0,0-1 0,8 8 0,-9-10 0,-1 0 0,1 0 0,0-1 0,-1 1 0,1 0 0,0-1 0,0 0 0,0 0 0,0 0 0,0 0 0,0 0 0,0-1 0,1 1 0,-1-1 0,0 0 0,0 0 0,0 0 0,1-1 0,-1 1 0,0-1 0,0 1 0,0-1 0,0 0 0,0 0 0,0 0 0,0-1 0,0 1 0,2-3 0,0 1-8,0-1 0,-1 0 0,1 0 0,-1 0-1,0-1 1,-1 1 0,1-1 0,5-9 0,3-5-1284,0 3-5534</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7T08:36:53.013"/>
    </inkml:context>
    <inkml:brush xml:id="br0">
      <inkml:brushProperty name="width" value="0.035" units="cm"/>
      <inkml:brushProperty name="height" value="0.035" units="cm"/>
    </inkml:brush>
  </inkml:definitions>
  <inkml:trace contextRef="#ctx0" brushRef="#br0">0 0 24575,'0'7'0,"4"1"0,0 4 0,7-1 0,1 5 0,-1 2 0,-3-1-8191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7T08:36:54.305"/>
    </inkml:context>
    <inkml:brush xml:id="br0">
      <inkml:brushProperty name="width" value="0.035" units="cm"/>
      <inkml:brushProperty name="height" value="0.035" units="cm"/>
    </inkml:brush>
  </inkml:definitions>
  <inkml:trace contextRef="#ctx0" brushRef="#br0">120 351 24575,'1'-8'0,"0"1"0,0-1 0,1 0 0,0 1 0,1-1 0,0 1 0,0-1 0,0 1 0,1 0 0,0 1 0,6-9 0,-4 5 0,0 1 0,0-2 0,-1 1 0,5-17 0,8-18 0,2-8 0,-19 49 0,0 0 0,0 0 0,-1 0 0,1 0 0,-1 0 0,0-1 0,0 1 0,0 0 0,-1 0 0,-2-8 0,3 10 0,-1 0 0,0-1 0,0 1 0,0 0 0,-1 0 0,1 1 0,0-1 0,-1 0 0,1 0 0,-1 1 0,0-1 0,0 0 0,1 1 0,-1 0 0,0-1 0,0 1 0,0 0 0,0 0 0,-1 0 0,1 1 0,0-1 0,0 0 0,-1 1 0,1-1 0,0 1 0,0 0 0,-1 0 0,1 0 0,0 0 0,-1 0 0,1 0 0,0 1 0,-3 0 0,-5 1 0,0 0 0,0 1 0,0 0 0,0 1 0,-18 9 0,22-9 0,0-1 0,1 2 0,-1-1 0,1 0 0,0 1 0,0 0 0,1 0 0,0 1 0,-1-1 0,2 1 0,-1 0 0,1 0 0,0 0 0,0 1 0,0-1 0,1 1 0,0-1 0,-1 14 0,-1 7 0,1 1 0,2 0 0,3 39 0,0-26 0,-2-30 0,0-1 0,1 1 0,1-1 0,0 1 0,5 15 0,-6-22 0,1 0 0,0 0 0,0 0 0,0 0 0,0 0 0,1-1 0,-1 1 0,1-1 0,0 0 0,0 0 0,0 0 0,1 0 0,-1 0 0,1-1 0,-1 1 0,7 2 0,1 0-105,1 0 0,0-1 0,-1 0 0,2-1 0,-1 0 0,0-1 0,0 0 0,1-1 0,-1 0 0,0-1 0,1-1 0,22-3 0,-15-1-6721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7T08:36:55.315"/>
    </inkml:context>
    <inkml:brush xml:id="br0">
      <inkml:brushProperty name="width" value="0.035" units="cm"/>
      <inkml:brushProperty name="height" value="0.035" units="cm"/>
    </inkml:brush>
  </inkml:definitions>
  <inkml:trace contextRef="#ctx0" brushRef="#br0">63 1 24575,'-1'0'0,"1"0"0,-1 0 0,1 1 0,-1-1 0,0 0 0,1 1 0,-1-1 0,1 0 0,-1 1 0,1-1 0,-1 1 0,1-1 0,-1 1 0,1-1 0,-1 1 0,1 0 0,0-1 0,-1 1 0,1-1 0,0 1 0,-1 1 0,-7 20 0,2-8 0,0 0 0,0 1 0,0 0 0,2 0 0,0 0 0,0 1 0,2-1 0,-2 26 0,2 8 0,7 54 0,-5-100 0,0 0 0,0 0 0,1 0 0,-1 0 0,1-1 0,0 1 0,0 0 0,0 0 0,0-1 0,0 1 0,1 0 0,-1-1 0,1 1 0,0-1 0,-1 0 0,1 0 0,0 1 0,0-1 0,1 0 0,-1-1 0,0 1 0,1 0 0,-1-1 0,1 1 0,-1-1 0,1 0 0,0 0 0,0 0 0,-1 0 0,1 0 0,0-1 0,0 1 0,0-1 0,0 0 0,0 0 0,0 0 0,3 0 0,4-1 0,-1 0 0,1 0 0,-1-1 0,0-1 0,1 1 0,-1-1 0,0-1 0,0 0 0,-1 0 0,12-7 0,9-8-65,-14 9-260,-1 1 0,0-2 0,17-15 0,-20 14-6501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7T08:36:56.313"/>
    </inkml:context>
    <inkml:brush xml:id="br0">
      <inkml:brushProperty name="width" value="0.035" units="cm"/>
      <inkml:brushProperty name="height" value="0.035" units="cm"/>
    </inkml:brush>
  </inkml:definitions>
  <inkml:trace contextRef="#ctx0" brushRef="#br0">0 414 24575,'1'-1'0,"-1"-1"0,0 1 0,0 0 0,1-1 0,-1 1 0,1-1 0,-1 1 0,1 0 0,0-1 0,0 1 0,-1 0 0,1 0 0,0 0 0,0-1 0,0 1 0,2-1 0,23-17 0,-8 5 0,52-39 0,-48 39 0,38-35 0,-19 17 0,-33 28 0,-1-1 0,0 0 0,0-1 0,-1 1 0,0-1 0,7-8 0,-8 6 0,0 1 0,0-1 0,0-1 0,-1 1 0,0 0 0,0-1 0,-1 0 0,3-13 0,-6 20 0,0-1 0,1 1 0,-1 0 0,0-1 0,0 1 0,0-1 0,0 1 0,-1-1 0,1 1 0,-1 0 0,1-1 0,-1 1 0,0 0 0,0 0 0,0-1 0,0 1 0,0 0 0,0 0 0,-1 0 0,1 0 0,-1 0 0,0 1 0,1-1 0,-1 0 0,0 1 0,0-1 0,0 1 0,0 0 0,0-1 0,0 1 0,0 0 0,-1 0 0,1 1 0,0-1 0,-1 0 0,1 1 0,-3-1 0,-10-2 0,-1 1 0,1 0 0,-30 1 0,39 1 0,0 0 0,-1 1 0,1 0 0,0 0 0,0 0 0,0 1 0,0 0 0,0 0 0,0 0 0,1 1 0,-1 0 0,-7 5 0,10-5 0,1 1 0,-1-1 0,1 0 0,0 1 0,0 0 0,0-1 0,0 1 0,0 0 0,1 0 0,0 0 0,0 0 0,0 0 0,0 0 0,1 1 0,0 4 0,-8 28 0,-2-8 0,0 2 0,2-1 0,2 1 0,-4 37 0,10-55 0,0 0 0,2 0 0,-1 0 0,1 0 0,1 0 0,0-1 0,1 1 0,1-1 0,0 0 0,0 0 0,1 0 0,1-1 0,-1 0 0,15 17 0,-16-23 0,1 0 0,-1-1 0,1 1 0,0-1 0,0 0 0,0-1 0,0 0 0,1 0 0,-1 0 0,1-1 0,0 0 0,0 0 0,0 0 0,10 0 0,-1 0 0,-1-2 0,1 1 0,0-2 0,-1 0 0,24-5 0,-33 5 0,0 0 0,0 0 0,0-1 0,-1 0 0,1 0 0,-1-1 0,1 1 0,-1-1 0,0 0 0,0-1 0,0 1 0,0-1 0,-1 0 0,1 0 0,-1 0 0,0-1 0,-1 1 0,5-8 0,-1 1-341,-1 0 0,0-1-1,7-18 1,-5 7-6485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7T08:29:33.699"/>
    </inkml:context>
    <inkml:brush xml:id="br0">
      <inkml:brushProperty name="width" value="0.035" units="cm"/>
      <inkml:brushProperty name="height" value="0.035" units="cm"/>
    </inkml:brush>
  </inkml:definitions>
  <inkml:trace contextRef="#ctx0" brushRef="#br0">3725 1224 24575,'0'-5'0,"-1"-1"0,1 0 0,-1 1 0,0-1 0,-1 1 0,1-1 0,-1 1 0,0 0 0,0 0 0,-1 0 0,1 0 0,-1 0 0,-1 0 0,-5-7 0,3 4 0,-59-76 0,56 74 0,-1-1 0,-1 2 0,0-1 0,0 1 0,-16-9 0,-100-60 0,114 70 0,0 1 0,0 1 0,-1 0 0,-16-4 0,-30-14 0,-8-7 0,-104-33 0,36 11 0,118 47 0,0-1 0,1 0 0,0-2 0,1 0 0,0-1 0,0-1 0,1 0 0,-16-15 0,18 15 0,-26-16 0,6 5 0,4 2 0,-2 2 0,-41-19 0,15 9 0,38 19 0,0 1 0,-39-9 0,33 10 0,-27-11 0,24 7 0,-28-6 0,28 9 0,-35-14 0,37 12 0,-35-9 0,33 11 0,-31-13 0,41 14 0,1 1 0,-30-5 0,27 7 0,1-1 0,-22-9 0,-37-14 0,-20-10 0,46 13 0,-48-20 0,74 36 0,0 2 0,-1 0 0,0 2 0,-1 2 0,1 0 0,-1 1 0,-30 3 0,46 0 0,0-1 0,0-1 0,0 0 0,0-1 0,0 0 0,-21-7 0,14 3 0,-1 0 0,1 2 0,-1 0 0,0 1 0,-38 0 0,17 4 0,-76 12 0,101-9 0,0 0 0,0 1 0,-25 12 0,-21 7 0,9-2 0,43-17 0,-1 0 0,1-1 0,-1 0 0,0 0 0,-13 1 0,-33 0 0,0-3 0,-90-7 0,96-2 0,37 5 0,-1-1 0,0 2 0,0 0 0,0 1 0,-20 2 0,31-2 0,1 1 0,-1 0 0,1 0 0,-1 0 0,1 1 0,-1-1 0,1 1 0,0 0 0,-1-1 0,1 2 0,0-1 0,1 0 0,-1 1 0,0-1 0,1 1 0,-1 0 0,1 0 0,0 0 0,0 0 0,0 0 0,0 0 0,0 0 0,1 1 0,0-1 0,-1 1 0,0 5 0,0 0 0,1 1 0,-1-1 0,2 0 0,-1 1 0,1-1 0,1 1 0,0-1 0,0 1 0,1-1 0,0 0 0,0 0 0,7 15 0,-2-8 0,1 0 0,0 0 0,2-1 0,0-1 0,22 27 0,-28-37 0,1 0 0,0 0 0,0 0 0,0 0 0,0 0 0,0-1 0,1 0 0,9 3 0,50 14 0,0-1 0,-39-9 0,0-2 0,1-1 0,-1-1 0,2-1 0,36 2 0,142-6 0,-103-3 0,-63 1 0,-22 0 0,-1 1 0,0 0 0,0 1 0,0 1 0,0 0 0,33 10 0,42 14 0,-66-20 0,0 1 0,32 13 0,7 4 0,-42-17 0,38 19 0,-23-9 0,68 22 0,-68-26 0,-19-7-96,-6-2-222,0 0 1,-1 1 0,15 8 0,-7 1-6509</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7T08:36:56.840"/>
    </inkml:context>
    <inkml:brush xml:id="br0">
      <inkml:brushProperty name="width" value="0.035" units="cm"/>
      <inkml:brushProperty name="height" value="0.035" units="cm"/>
    </inkml:brush>
  </inkml:definitions>
  <inkml:trace contextRef="#ctx0" brushRef="#br0">0 1 24575,'12'34'0,"-3"7"0,2 0 0,21 51 0,72 190 0,-93-253 0,-2 0 0,-2 1 0,7 48 0,-8-40 0,10 19 0,-11-44 0,-1 0 0,5 24 0,3 63-1365,-8-83-5461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7T08:36:57.290"/>
    </inkml:context>
    <inkml:brush xml:id="br0">
      <inkml:brushProperty name="width" value="0.035" units="cm"/>
      <inkml:brushProperty name="height" value="0.035" units="cm"/>
    </inkml:brush>
  </inkml:definitions>
  <inkml:trace contextRef="#ctx0" brushRef="#br0">402 0 24575,'-9'0'0,"0"1"0,1 0 0,-1 0 0,1 1 0,-1 0 0,1 0 0,0 1 0,0 0 0,0 1 0,0 0 0,1 0 0,-1 0 0,1 1 0,0 0 0,0 1 0,1-1 0,0 1 0,0 1 0,0-1 0,0 1 0,1 0 0,-5 10 0,-49 86 0,-47 82 0,59-103 0,45-78 0,0 1 0,-1-1 0,1 0 0,1 1 0,-1-1 0,1 1 0,0 0 0,0 0 0,0-1 0,1 1 0,-1 0 0,1 0 0,1 7 0,-1-9 0,1 0 0,0-1 0,0 1 0,0 0 0,0 0 0,1-1 0,-1 1 0,1-1 0,-1 1 0,1-1 0,0 0 0,0 0 0,0 1 0,0-1 0,1-1 0,-1 1 0,0 0 0,1 0 0,-1-1 0,1 0 0,0 1 0,-1-1 0,4 1 0,13 4 0,-1-1 0,1-1 0,22 2 0,-20-3 0,-1 0 0,34 11 0,-34-8 10,0-1 0,29 4-1,-10-3-1403,-16-1-5432</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7T08:36:58.203"/>
    </inkml:context>
    <inkml:brush xml:id="br0">
      <inkml:brushProperty name="width" value="0.035" units="cm"/>
      <inkml:brushProperty name="height" value="0.035" units="cm"/>
    </inkml:brush>
  </inkml:definitions>
  <inkml:trace contextRef="#ctx0" brushRef="#br0">1 197 24575,'0'-2'0,"1"0"0,0 0 0,-1 0 0,1 1 0,0-1 0,0 0 0,0 0 0,0 0 0,1 1 0,-1-1 0,0 1 0,1-1 0,-1 1 0,1-1 0,-1 1 0,1 0 0,0 0 0,0 0 0,-1 0 0,1 0 0,0 0 0,0 0 0,2 0 0,8-3 0,0 0 0,18-4 0,-8 4 0,-3 0 0,37-12 0,103-38 0,-36 10 0,-96 33 0,-23 9 0,1-1 0,0 1 0,0 1 0,0-1 0,10-1 0,-14 3 0,1 0 0,0 0 0,0 0 0,0 1 0,-1-1 0,1 0 0,0 1 0,0-1 0,-1 1 0,1 0 0,0-1 0,-1 1 0,1 0 0,-1 0 0,1 0 0,-1 0 0,1 0 0,-1 1 0,0-1 0,1 0 0,0 2 0,9 12 0,0 1 0,-1 0 0,-1 0 0,7 19 0,20 35 0,-13-33 0,-11-16 0,1-1 0,21 25 0,-21-30 0,6 8 0,38 33 0,-51-50 0,1-1 0,0 0 0,0-1 0,0 1 0,0-2 0,1 1 0,-1-1 0,1 0 0,0 0 0,15 3 0,0-4-682,37-1-1,-36-2-6143</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7T08:36:58.811"/>
    </inkml:context>
    <inkml:brush xml:id="br0">
      <inkml:brushProperty name="width" value="0.035" units="cm"/>
      <inkml:brushProperty name="height" value="0.035" units="cm"/>
    </inkml:brush>
  </inkml:definitions>
  <inkml:trace contextRef="#ctx0" brushRef="#br0">0 1 24575,'1'1'0,"-1"0"0,1 0 0,0 0 0,-1 0 0,1 0 0,0 0 0,0 0 0,0 0 0,-1 0 0,1 0 0,0 0 0,0-1 0,2 2 0,3 3 0,124 122 0,-99-96-157,-1 3 0,-1 0 0,47 76 0,-6-8 192,-21-32-186,-3 2-1,-4 2 1,36 85 0,-32-48-151,50 187-1,-35-111 146,1 6-6,-44-128 153,-4-18 44,-2 0-1,10 92 1,-21-125 100,2-1 1,0 1-1,0-1 1,10 24-1,-12-33-432,6 14-6235</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7T08:36:59.324"/>
    </inkml:context>
    <inkml:brush xml:id="br0">
      <inkml:brushProperty name="width" value="0.035" units="cm"/>
      <inkml:brushProperty name="height" value="0.035" units="cm"/>
    </inkml:brush>
  </inkml:definitions>
  <inkml:trace contextRef="#ctx0" brushRef="#br0">332 1 24575,'-1'7'0,"0"0"0,0 0 0,-1 0 0,1 0 0,-6 12 0,-3 13 0,2 5 0,3 1-1,-1 51 1,7 80-418,1-69 149,-2-99 269,1 37 0,-2 0 0,-1 0 0,-10 48 0,-16 41 8,-24 98-552,4-81 544,5-20 0,31-86 0,-28 115 0,34-121 0,1 0 0,-2 61 0,8-41 87,0-26 29,-1 1 1,-1-1-1,-1 0 1,-10 45-1,5-43-318,1 0-1,1 1 1,-1 32-1,6-38-6623</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7T08:39:54.021"/>
    </inkml:context>
    <inkml:brush xml:id="br0">
      <inkml:brushProperty name="width" value="0.035" units="cm"/>
      <inkml:brushProperty name="height" value="0.035" units="cm"/>
    </inkml:brush>
  </inkml:definitions>
  <inkml:trace contextRef="#ctx0" brushRef="#br0">226 0 24575,'-13'6'0,"10"-5"0,0 0 0,1 0 0,-1 0 0,-2 2 0,-14 11 0,-3 3 0,16-13 0,0 0 0,0 1 0,0 0 0,1 0 0,0 0 0,0 1 0,0-1 0,-7 12 0,4-4 0,6-10 0,-1 1 0,1 0 0,0-1 0,-2 6 0,-3 8 0,-9 21 0,11-29 0,3-4 0,-1 0 0,0 0 0,-4 6 0,3-5 0,0 0 0,0 0 0,0 0 0,1 1 0,0-1 0,1 1 0,-1 0 0,1 0 0,-2 14 0,3-4 0,-1-1 0,2 1 0,2 20 0,-1-31 0,0 0 0,0 0 0,3 8 0,-2-7 0,3 12 0,-4-12 0,1 1 0,0-1 0,6 12 0,2 7 0,-10-24 0,1 0 0,0-1 0,0 1 0,0 0 0,0 0 0,0 0 0,1-1 0,2 3 0,13 12 0,-8-9 0,-2-2 0,1 0 0,0 0 0,0 0 0,11 5 0,37 10 0,-56-20 0,21 6 0,-15-5 0,12 4 0,-7-1 0,-1-1 0,1-1 0,15 2 0,-12-2 0,19 5 0,-21-4 0,-1 0 0,1-1 0,20 1 0,36-5 0,-56 0 0,1 0 0,-1-1 0,0-1 0,0 0 0,14-7 0,-20 9 0,3-2 0,0-1 0,-1 0 0,1 0 0,-1-1 0,10-9 0,-15 12 0,0-1 0,0 1 0,0-1 0,-1 0 0,0 0 0,0 0 0,3-6 0,1-2 0,-2 3 0,0 0 0,4-14 0,-2 6 0,-4 13 0,0-1 0,-1 0 0,2-8 0,-1-10 0,-2-39 0,-1 24 0,1 33 0,0 1 0,0-1 0,-1 0 0,0 0 0,0 1 0,0-1 0,0 1 0,-1-1 0,-3-6 0,-7-18 0,1 3 0,0 0 0,10 21 0,-1 0 0,0-1 0,-1 1 0,1 1 0,-1-1 0,-5-8 0,-30-24 0,8 7 0,25 26 0,0-1 0,-1 1 0,-10-6 0,8 5 0,-20-10 0,12 7 0,10 5 0,1 1 0,-1-1 0,0 1 0,0 1 0,0-1 0,0 1 0,0 0 0,0 0 0,-7 1 0,1 0 0,1 1 0,0 0 0,-1 1 0,-10 4 0,13-4 0,-15 6 0,16-5 0,0 0 0,-16 3 0,15-4 0,1 0 0,-14 5 0,13-4 0,1 0 0,-14 2 0,13-3 0,1 0 0,-14 5 0,17-5-227,0 0-1,0-1 1,1 1-1,-1-1 1,-9 0-1,4 0-6598</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7T08:39:54.022"/>
    </inkml:context>
    <inkml:brush xml:id="br0">
      <inkml:brushProperty name="width" value="0.035" units="cm"/>
      <inkml:brushProperty name="height" value="0.035" units="cm"/>
    </inkml:brush>
  </inkml:definitions>
  <inkml:trace contextRef="#ctx0" brushRef="#br0">0 0 24575,'1'4'0,"-1"0"0,1 0 0,0 0 0,-1 0 0,2-1 0,0 5 0,0-3 0,0 0 0,1 8 0,-1 11 0,-2 47 0,0-30 0,-1 9 0,2 56 0,3-79-1365,-3-20-5461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7T08:39:54.023"/>
    </inkml:context>
    <inkml:brush xml:id="br0">
      <inkml:brushProperty name="width" value="0.035" units="cm"/>
      <inkml:brushProperty name="height" value="0.035" units="cm"/>
    </inkml:brush>
  </inkml:definitions>
  <inkml:trace contextRef="#ctx0" brushRef="#br0">1 0 24575,'0'6'0,"-1"0"0,1 0 0,1 1 0,-1-1 0,1 0 0,0 0 0,2 7 0,1 0 0,-1 0 0,-1-1 0,2 26 0,-3-24 0,2 151 0,-3-99 0,0-38-70,1-12-362,-1 0 1,-4 31-1,2-39-6394</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7T08:39:54.024"/>
    </inkml:context>
    <inkml:brush xml:id="br0">
      <inkml:brushProperty name="width" value="0.035" units="cm"/>
      <inkml:brushProperty name="height" value="0.035" units="cm"/>
    </inkml:brush>
  </inkml:definitions>
  <inkml:trace contextRef="#ctx0" brushRef="#br0">1427 156 24575,'-1'0'0,"0"0"0,0-1 0,0 1 0,0 0 0,0-1 0,0 1 0,0-1 0,0 1 0,1-1 0,-2 0 0,-5-3 0,2 2 0,0 1 0,0 0 0,0 0 0,-1 0 0,-5 0 0,-29 1 0,20 1 0,-21-1 0,-30 0 0,41 4 0,-7 0 0,27-4 0,0 0 0,1-1 0,-1 0 0,0 0 0,-17-6 0,23 6 0,-24-9 0,21 7 0,0 1 0,-1 0 0,1 0 0,-1 1 0,-11-1 0,-1 0 0,-9-1 0,-52 2 0,38 2 0,22-1 0,8 1 0,-20-2 0,28 0 0,0 0 0,1-1 0,-6-1 0,6 1 0,-1 1 0,-8-2 0,-6 0 0,2 0 0,-25-1 0,38 4 0,-1 0 0,0 0 0,0-1 0,0 1 0,0-1 0,-6-2 0,-3-1 0,1 0 0,0 2 0,-18-3 0,8 2 0,16 2 0,0-1 0,1 0 0,-8-3 0,8 3 0,-1-1 0,1 1 0,-11-1 0,11 1 0,-1 1 0,-9-4 0,-9-2 0,11 4 0,4 2 0,0-2 0,-18-5 0,16 4 0,0 1 0,1 0 0,-1 1 0,-16-1 0,24 3 0,0 0 0,0 1 0,0-1 0,0 1 0,0-1 0,0 1 0,0 1 0,0-1 0,0 1 0,0-1 0,0 1 0,1 0 0,-1 0 0,1 1 0,-6 3 0,-24 18 0,14-11 0,13-10 0,1 1 0,0-1 0,-6 6 0,-7 9 0,7-8 0,-16 19 0,26-28 0,0 1 0,1-1 0,-1 0 0,0 0 0,1 0 0,-1 1 0,0-1 0,1 0 0,-1 1 0,1-1 0,0 1 0,0-1 0,-1 0 0,1 1 0,0-1 0,0 1 0,0-1 0,1 1 0,-1 0 0,1 0 0,-1 0 0,1-1 0,-1 1 0,1-1 0,0 1 0,0-1 0,0 1 0,0-1 0,0 1 0,0-1 0,0 0 0,1 0 0,-1 0 0,0 0 0,3 2 0,-1-1 0,1 1 0,0-1 0,0 0 0,0 0 0,1 0 0,-1-1 0,0 1 0,0-1 0,1 0 0,-1 0 0,7 0 0,57 6 0,-59-6 0,0 0 0,0 1 0,9 2 0,3 1 0,-1 0 0,19 8 0,-36-12 0,48 20 0,-47-20 0,5 3 0,13 3 0,5 2 0,48 14 0,-66-21 0,77 20 0,-47-14 0,-21-5 0,19 6 0,8 2 0,-24-7 0,-12-1 0,12 4 0,2 2 0,-15-6 0,0 0 0,-1 1 0,1 0 0,-1 0 0,8 7 0,-10-8 0,0 0 0,1 0 0,0-1 0,0 1 0,1-1 0,10 3 0,5 1 0,8 2 0,-19-5 0,22 8 0,-24-8 0,0-1 0,-1 1 0,1-2 0,16 2 0,-13-1 0,19 0 0,38-2 0,-34 0 0,-20-1 0,0 0 0,16-4 0,9-2 0,-30 6 0,17-5 0,-18 3 0,1 1 0,12-2 0,-14 4 0,0-1 0,0 0 0,0-1 0,0 1 0,14-7 0,41-15 0,-35 14 0,-15 4 0,17-7 0,-21 8 0,12-4 0,-13 5-1365,-3-1-5461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7T08:39:54.025"/>
    </inkml:context>
    <inkml:brush xml:id="br0">
      <inkml:brushProperty name="width" value="0.035" units="cm"/>
      <inkml:brushProperty name="height" value="0.035" units="cm"/>
    </inkml:brush>
  </inkml:definitions>
  <inkml:trace contextRef="#ctx0" brushRef="#br0">1437 472 24575,'0'-2'0,"-1"0"0,1 0 0,0 0 0,-1-1 0,1 1 0,-1 0 0,1 0 0,-1 0 0,0 0 0,0 0 0,0 0 0,0 0 0,0 1 0,-3-4 0,2 2 0,-23-29 0,21 27 0,0 2 0,0-1 0,0 0 0,-1 1 0,-5-4 0,-39-24 0,44 28 0,0 1 0,0-1 0,0 1 0,-7-2 0,-11-5 0,-3-3 0,-41-12 0,15 3 0,45 19 0,0-1 0,1 0 0,-1 0 0,1-1 0,0 0 0,0 0 0,0 0 0,-6-6 0,7 6 0,-10-7 0,2 3 0,2 0 0,-1 1 0,-16-7 0,6 3 0,15 8 0,-1 0 0,-14-4 0,12 4 0,-10-4 0,10 3 0,-12-3 0,11 5 0,-13-7 0,14 5 0,-14-3 0,14 4 0,-13-6 0,16 7 0,0 0 0,-11-3 0,10 4 0,1-1 0,-9-3 0,-14-7 0,-8-2 0,18 4 0,-18-7 0,28 14 0,0 0 0,-1 0 0,1 1 0,-1 1 0,0 0 0,1 0 0,-13 2 0,19-1 0,-1 0 0,0-1 0,1 1 0,-1-1 0,1 1 0,-9-4 0,6 2 0,-1 0 0,0 0 0,1 0 0,-1 1 0,-14 0 0,6 1 0,-29 5 0,39-3 0,0 0 0,-1-1 0,-8 6 0,-10 2 0,5 0 0,16-7 0,0 0 0,0-1 0,0 1 0,0-1 0,-6 1 0,-12 0 0,0-1 0,-34-3 0,36-1 0,15 2 0,-1 0 0,0 1 0,0-1 0,0 1 0,-7 1 0,12-1 0,-1 1 0,1-1 0,-1 0 0,1 1 0,0-1 0,0 1 0,-1 0 0,1-1 0,0 1 0,0 0 0,-1 0 0,1 0 0,0 0 0,0 0 0,0 0 0,0 0 0,0 0 0,1 0 0,-1 0 0,0 0 0,0 1 0,1-1 0,-1 0 0,1 1 0,-1-1 0,0 2 0,1 1 0,-1 0 0,1-1 0,-1 1 0,1 0 0,0-1 0,0 1 0,1 0 0,-1-1 0,1 1 0,0-1 0,0 1 0,2 5 0,0-3 0,0 0 0,0 0 0,1 0 0,-1 0 0,10 9 0,-11-13 0,-1 0 0,1-1 0,0 1 0,0-1 0,0 1 0,0-1 0,0 0 0,4 1 0,19 6 0,0-1 0,-15-3 0,0-1 0,1 0 0,-1-1 0,0 0 0,15 1 0,55-3 0,-41 0 0,-23-1 0,-9 1 0,-1 0 0,1 0 0,-1 0 0,1 1 0,0 0 0,12 3 0,16 6 0,-24-7 0,-2-1 0,14 6 0,2 1 0,-17-6 0,16 7 0,-9-3 0,26 8 0,-27-10 0,-6-3-96,-3 0-222,0-1 1,-1 1 0,7 3 0,-4 0-6509</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7T08:29:35.863"/>
    </inkml:context>
    <inkml:brush xml:id="br0">
      <inkml:brushProperty name="width" value="0.035" units="cm"/>
      <inkml:brushProperty name="height" value="0.035" units="cm"/>
    </inkml:brush>
  </inkml:definitions>
  <inkml:trace contextRef="#ctx0" brushRef="#br0">527 148 24575,'12'1'0,"0"1"0,0 0 0,0 1 0,0 0 0,0 1 0,12 6 0,43 23 0,30 12 0,-80-40 0,0 0 0,0-2 0,0 0 0,24 1 0,-28-3 0,-1-1 0,1 2 0,-1 0 0,0 0 0,1 1 0,-1 1 0,-1 0 0,1 0 0,0 1 0,13 9 0,3 5 0,43 31 0,-63-42 0,0-1 0,-1 1 0,1 0 0,-1 0 0,-1 1 0,6 10 0,-4-7 0,1-1 0,0 1 0,11 9 0,1 2 0,63 67 0,-75-79 0,0 0 0,-1 1 0,0 0 0,10 23 0,-9-19 0,20 30 0,-16-26 0,0 1 0,17 40 0,4 5 0,25 30 0,-28-47 0,47 98 0,-45-74 0,-15-36 0,20 62 0,16 52 0,-40-111 0,-3-12 0,-2 0 0,0 0 0,-2 1 0,-1 0 0,2 42 0,-5-3 0,-4 0 0,-2 0 0,-24 124 0,20-155 0,4-21 0,0 0 0,-1-1 0,-7 17 0,-83 190 0,79-192 0,10-21 0,1-1 0,0 1 0,-6 19 0,7-13 0,-1 0 0,0 0 0,-2-1 0,1 0 0,-12 19 0,-7 10 0,15-24 0,-2-1 0,0 0 0,-1-1 0,0 0 0,-25 24 0,15-20 0,-4 2 0,-43 50 0,64-65 0,-1 1 0,2 0 0,-1 0 0,-3 12 0,4-12 0,0 0 0,0-1 0,0 1 0,-12 15 0,7-13 0,-2 0 0,1-1 0,-2 0 0,1-1 0,-17 11 0,-65 30 0,75-41 0,-24 14 0,29-15 0,-1 0 0,0-1 0,0-1 0,-1 0 0,-22 5 0,12-5 0,-40 17 0,42-14 0,-48 11 0,52-15 0,-32 12 0,-16 4 0,48-17 0,3-1 0,1 0 0,0 1 0,0 0 0,1 1 0,-1 1 0,-26 14 0,33-15 0,0-1 0,-1 0 0,1 0 0,-1-1 0,0-1 0,0 1 0,-18 2 0,-17 4 0,40-8 0,0 0 0,0 0 0,0-1 0,0 0 0,0 0 0,0 0 0,0 0 0,-1 0 0,1-1 0,0 0 0,0 0 0,0 0 0,1 0 0,-1-1 0,0 1 0,0-1 0,1 0 0,-1 0 0,1 0 0,-1-1 0,1 1 0,0-1 0,0 0 0,0 0 0,1 0 0,-1 0 0,1 0 0,-4-7 0,0 1 0,0-1 0,1-1 0,1 1 0,-1-1 0,2 1 0,-1-1 0,2-1 0,-1 1 0,0-14 0,-1-4 0,-1 1 0,-14-46 0,10 42 0,-8-49 0,13 63 0,0-1 0,-1 2 0,-11-26 0,9 25 0,0 0 0,2-1 0,-5-24 0,7 24 0,0-10 0,-12-40 0,-9-31 0,-9-29 0,21 88 0,3 0 0,1 0 0,-5-78 0,11-130 0,4 125 0,-3 105 0,-1 0 0,-1 0 0,-10-34 0,7 30 0,1 0 0,-3-25 0,7-180 0,1 20 0,-10 111 0,0-39 0,9 44 0,3-163 0,8 176 0,-6 47 0,2-32 0,-6-4 0,5-74 0,-3 117 0,2 1 0,0 0 0,15-44 0,-3 17 0,9-55 0,-22 88 0,13-25-1365,-8 24-5461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7T08:39:54.026"/>
    </inkml:context>
    <inkml:brush xml:id="br0">
      <inkml:brushProperty name="width" value="0.035" units="cm"/>
      <inkml:brushProperty name="height" value="0.035" units="cm"/>
    </inkml:brush>
  </inkml:definitions>
  <inkml:trace contextRef="#ctx0" brushRef="#br0">203 57 24575,'5'1'0,"0"-1"0,-1 1 0,1 0 0,-1 0 0,1 1 0,4 2 0,17 8 0,11 6 0,-30-16 0,-1 0 0,1-1 0,0 0 0,9 1 0,-12-2 0,1 0 0,0 1 0,0-1 0,0 1 0,-1 0 0,1 1 0,0-1 0,-1 1 0,0 0 0,6 3 0,1 3 0,16 11 0,-24-16 0,1 0 0,-2 0 0,1 0 0,0 0 0,-1 0 0,3 5 0,-2-4 0,1 1 0,-1-1 0,5 5 0,0-1 0,24 27 0,-28-31 0,-1 1 0,1-1 0,-2 1 0,6 8 0,-5-7 0,8 12 0,-6-10 0,0 0 0,7 16 0,1 1 0,9 12 0,-9-18 0,17 38 0,-18-29 0,-5-14 0,8 24 0,6 20 0,-16-42 0,-1-5 0,0-1 0,-1 1 0,0 0 0,-1 1 0,1 15 0,-2-1 0,-1 0 0,-1 1 0,-9 47 0,7-60 0,2-8 0,-1 0 0,1 0 0,-3 6 0,-33 74 0,32-74 0,3-9 0,0 0 0,1 1 0,-3 7 0,3-6 0,-1 1 0,0 0 0,0-1 0,0 1 0,-4 6 0,-3 5 0,5-10 0,0 0 0,0 0 0,-1 0 0,0-1 0,-9 10 0,6-8 0,-2 1 0,-17 19 0,25-25 0,0 1 0,0-1 0,0 1 0,-1 4 0,2-5 0,-1 1 0,1-1 0,-1 0 0,-4 6 0,2-4 0,0-1 0,0 0 0,0 0 0,-1-1 0,-5 5 0,-26 11 0,29-15 0,-9 5 0,10-6 0,1 0 0,0-1 0,-1 1 0,1-1 0,-10 2 0,6-1 0,-16 5 0,16-4 0,-19 4 0,21-6 0,-13 4 0,-6 2 0,19-6 0,1-1 0,0 0 0,0 1 0,1-1 0,-1 1 0,0 0 0,-9 6 0,12-6 0,-1 0 0,1-1 0,0 1 0,-1-1 0,1 0 0,0 0 0,-8 1 0,-6 1 0,16-2 0,-1-1 0,0 0 0,1 0 0,-1 0 0,1 1 0,-1-2 0,1 1 0,-1 0 0,0 0 0,1 0 0,-1-1 0,1 1 0,-1-1 0,1 1 0,-1-1 0,1 0 0,0 1 0,-1-1 0,1 0 0,0 0 0,-1 0 0,1 0 0,0 0 0,0 0 0,0 0 0,0-1 0,0 1 0,-1-2 0,-1-1 0,1 0 0,0 0 0,1 0 0,-1 0 0,0 0 0,1 0 0,0-1 0,0 1 0,0-6 0,0-1 0,-1 0 0,-6-17 0,5 15 0,-4-18 0,6 24 0,-1 0 0,0 0 0,-4-9 0,3 9 0,1 0 0,0 0 0,-2-10 0,3 9 0,-1-3 0,-3-15 0,-4-13 0,-4-11 0,8 35 0,1-1 0,1 0 0,-2-30 0,5-50 0,0 48 0,0 41 0,-1 0 0,0-1 0,-4-12 0,3 11 0,0 0 0,-1-9 0,2-71 0,1 10 0,-3 41 0,-1-14 0,3 16 0,2-63 0,3 69 0,-2 18 0,0-13 0,-2-1 0,2-29 0,-1 46 0,0-1 0,1 1 0,5-17 0,-1 6 0,4-21 0,-9 34 0,5-9-1365,-3 8-5461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7T08:39:54.027"/>
    </inkml:context>
    <inkml:brush xml:id="br0">
      <inkml:brushProperty name="width" value="0.035" units="cm"/>
      <inkml:brushProperty name="height" value="0.035" units="cm"/>
    </inkml:brush>
  </inkml:definitions>
  <inkml:trace contextRef="#ctx0" brushRef="#br0">436 10 24575,'-1'6'0,"1"-1"0,-3 9 0,0 7 0,2-14 0,0-1 0,0 0 0,-1 1 0,-4 9 0,3-8 0,-4 14 0,6-16 0,-1 0 0,0-1 0,-1 0 0,1 1 0,-1-1 0,-5 7 0,3-5 0,1 1 0,-4 8 0,-9 19 0,5-11 0,6-13 0,0-1 0,-1 1 0,-15 18 0,16-20 0,-9 15 0,5-9 0,5-8 0,-1 0 0,1 0 0,-9 6 0,13-11 0,-3 2 0,0 1 0,-4 8 0,4-8 0,1 0 0,-7 7 0,5-7 0,1 1 0,-6 7 0,-5 8 0,11-16 0,0 0 0,1 1 0,0-1 0,0 1 0,0-1 0,-2 9 0,-1 0 0,-5 8 0,7-14 0,-6 13 0,-10 24 0,-4 21 0,18-48 0,3-12 0,1 0 0,-3 10 0,4-9 0,-1-1 0,0 0 0,0 0 0,-4 8 0,-18 43 0,21-50 0,0 0 0,1 1 0,-1-1 0,1 1 0,1 0 0,-2 15 0,2-3 0,3 30 0,6-2 0,-6-35 0,3 27 0,-5-19 0,0-15 0,0 0 0,0 0 0,0 1 0,1-1 0,0 0 0,3 10 0,-1-8 0,-1 0 0,-1-1 0,1 1 0,0 14 0,-2 33 0,-1-23 0,1 5 0,0 55 0,7-19 0,-6-64 0,0-1 0,1 1 0,0-1 0,1 0 0,-1 1 0,7 10 0,-6-13 0,1 0 0,-1 0 0,1-1 0,7 8 0,7 10 0,-10-12 0,1-1 0,0 0 0,16 14 0,-21-21 0,0 1 0,0-1 0,6 4 0,4 2 0,-11-7 0,1 0 0,-1 0 0,0-1 0,1 0 0,-1 0 0,1 0 0,-1 0 0,1 0 0,-1 0 0,1-1 0,0 0 0,-1 0 0,1 0 0,0 0 0,-1-1 0,1 1 0,-1-1 0,1 0 0,-1 0 0,1 0 0,-1 0 0,6-4 0,-7 3 0,1 0 0,-1 0 0,0-1 0,0 1 0,-1-1 0,1 1 0,2-5 0,1-2 0,2-1 0,-1-1 0,9-19 0,-11 19 0,-3 7 0,1 0 0,-1 0 0,1 0 0,0 0 0,0 1 0,0-1 0,1 0 0,4-5 0,-5 7 0,0 0 0,0 0 0,0-1 0,-1 1 0,1-1 0,-1 1 0,0-1 0,2-3 0,-1-2 0,3-12 0,-4 12 0,5-14 0,-4 16 0,0 0 0,1-11 0,-2 11 0,0 1 0,0-1 0,1 1 0,3-8 0,37-77 0,-33 73 0,-6 13 0,-1 0 0,0 0 0,0-1 0,-1 1 0,1-1 0,1-6 0,-2 4 0,5-15 0,2-4 0,-6 13 0,0 3 0,0 0 0,6-19 0,-4 21 0,-1 0 0,-1-1 0,1 0 0,-1 0 0,1-10 0,-3 13 0,2-1 0,-1 1 0,1-1 0,3-8 0,-1 6 0,1-11 0,-3 13 0,5-11 0,-5 11 0,4-13 0,-2-4 0,-1 1 0,-1-42 0,-2 54 0,1 0 0,1 1 0,2-11 0,-1 9 0,2-25 0,-5 14 0,0 9 0,1 0 0,3-24 0,-1 30 0,4-12 0,-4 12 0,4-12 0,1-9 0,-5 21 0,-1-1 0,1 0 0,1-14 0,-4-35 0,-1 37 0,4-35 0,-1 37 0,-1 12 0,0 0 0,0 0 0,0 0 0,4-9 0,-3 9 0,0 0 0,0-1 0,0 1 0,-1 0 0,0-10 0,-1-37 0,-1 22 0,0-29 0,2-80 0,0 128-1365,1 0-5461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7T08:39:54.028"/>
    </inkml:context>
    <inkml:brush xml:id="br0">
      <inkml:brushProperty name="width" value="0.035" units="cm"/>
      <inkml:brushProperty name="height" value="0.035" units="cm"/>
    </inkml:brush>
  </inkml:definitions>
  <inkml:trace contextRef="#ctx0" brushRef="#br0">0 0 24575,'0'298'0,"1"-281"0,5 34 0,1-26 0,-5-17 0,3 14 0,0 22 0,-1 48 0,-3-84 0,0 0 0,0 1 0,1-1 0,4 14 0,-3-11 0,0-1 0,2 13 0,-4-11 0,6 16 0,0 0 0,-7-24 0,4 14 0,0 28 0,-3-38 0,0 0 0,1 1 0,2 7 0,-2-7 0,3 19 0,-4-13 0,5 49 0,-4-58 0,4 12 0,0 4 0,-2-6 0,-2 0 0,1 18 0,-2-29 0,0 1 0,0 0 0,0-1 0,1 1 0,0-1 0,3 8 0,4 10 0,11 42 0,-14-46 0,-2-9 0,3 18 0,-4-14 0,-2-5 0,1 0 0,0 0 0,4 12 0,-2-12 0,-2 0 0,3 12 0,-3-13 0,0 1 0,6 14 0,-5-16 0,0 1 0,0-1 0,1 1 0,0-1 0,6 7 0,12 20 0,-10-17 0,-8-11 0,0 1 0,9 9 0,-6-9 0,8 13 0,-9-12 0,11 12 0,-14-17 0,0 0 0,0-1 0,0 1 0,0-1 0,0 1 0,0-1 0,1 0 0,-1 0 0,1-1 0,6 3 0,23 7 0,-16-5 0,12 7 0,-23-10 0,-1 0 0,1-1 0,0 0 0,0 0 0,-1 0 0,13 1 0,49-2 0,-34-2 0,-27 1 0,0 0 0,0-1 0,7-1 0,-11 2 0,0 0 0,-1-1 0,1 0 0,0 1 0,0-1 0,-1 0 0,1 0 0,0 0 0,-1 0 0,1 0 0,-1 0 0,1-1 0,-1 1 0,2-2 0,3-6 0,0 1 0,-1-1 0,6-12 0,7-12 0,-13 25 0,-1 0 0,1 0 0,-1-1 0,4-15 0,0 1 0,-6 17 0,0 1 0,0-1 0,1-8 0,-1 2 0,1-12 0,1-29 0,-4 30 0,-5-36 0,3 43 0,-6-32 0,6 42 0,0 0 0,-3-7 0,-3-7 0,-4-11 0,0 0 0,-5-9 0,-2-18 0,-8-14 0,25 65 0,0 1 0,-2-10 0,-3-9 0,-11-32 0,6 20 0,11 33 0,-13-33 0,6 13 0,6 17 0,0 1 0,-1 0 0,-4-9 0,-2 1 0,1 1 0,-9-19 0,-7-24 0,21 49 0,-1 1 0,-8-14 0,8 15 0,1-1 0,-1 0 0,1 0 0,-2-7 0,-1-5 0,2 6 0,-10-23 0,5 17 0,-31-60 0,37 73 0,0 1 0,-4-5 0,-4-6 0,-48-69 0,32 47 0,-4-5 0,22 30 0,-13-13 0,17 20 0,-6-12 0,7 12 0,0-1 0,-6-6 0,-1-1 68,9 9-426,-1 1-1,0-1 1,-4-2 0,2 1-6468</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7T08:29:38.425"/>
    </inkml:context>
    <inkml:brush xml:id="br0">
      <inkml:brushProperty name="width" value="0.035" units="cm"/>
      <inkml:brushProperty name="height" value="0.035" units="cm"/>
    </inkml:brush>
  </inkml:definitions>
  <inkml:trace contextRef="#ctx0" brushRef="#br0">1129 26 24575,'0'14'0,"-2"1"0,-4 22 0,-2 17 0,5-37 0,0-1 0,-1 0 0,0 1 0,-11 24 0,7-19 0,-9 36 0,13-43 0,-1-1 0,-1 0 0,0 0 0,0 0 0,-2-1 0,-12 19 0,8-14 0,0 1 0,-9 25 0,-24 46 0,14-29 0,17-33 0,-2 0 0,-1-1 0,-40 49 0,40-53 0,-23 38 0,17-22 0,9-19 0,-1-2 0,0 0 0,-19 17 0,30-32 0,-6 9 0,0 0 0,-12 21 0,13-20 0,0 0 0,-18 19 0,15-19 0,1 1 0,-14 22 0,-14 18 0,29-41 0,0 0 0,1 1 0,1 0 0,1 1 0,0 0 0,-6 19 0,-3 4 0,-12 18 0,17-36 0,-14 36 0,-28 59 0,-8 56 0,43-123 0,12-32 0,0 0 0,-6 25 0,8-24 0,0-1 0,-1 0 0,0 0 0,-11 20 0,-45 110 0,52-127 0,2 0 0,0 1 0,1 0 0,1 0 0,1 0 0,-3 38 0,5-5 0,6 77 0,16-7 0,-13-87 0,6 67 0,-13-49 0,-1-38 0,0 0 0,2 0 0,0 0 0,1 0 0,0 0 0,9 27 0,-5-24 0,0 1 0,-2 1 0,0-1 0,2 37 0,-7 86 0,-1-62 0,1 16 0,2 142 0,17-50 0,-15-167 0,0 0 0,2 0 0,0 0 0,1-1 0,2 1 0,14 29 0,-14-35 0,1-1 0,1-1 0,0 0 0,17 19 0,21 27 0,-27-32 0,1-1 0,2-1 0,41 36 0,-56-54 0,2 2 0,1-2 0,13 9 0,12 8 0,-29-20 0,0-1 0,1 0 0,-1 0 0,1 0 0,0-1 0,0-1 0,1 0 0,-1 0 0,0 0 0,1-1 0,-1-1 0,0 0 0,1 0 0,-1-1 0,1 0 0,-1 0 0,0-1 0,0 0 0,0-1 0,0 0 0,0 0 0,14-9 0,-17 7 0,0-1 0,-1 0 0,1 0 0,-2 0 0,1-1 0,0 0 0,3-9 0,7-8 0,2-3 0,0-1 0,21-50 0,-28 50 0,-6 17 0,-1 1 0,1-1 0,1 1 0,0 0 0,0 1 0,1-1 0,0 1 0,14-15 0,-15 18 0,0 1 0,0-1 0,-1 0 0,0 0 0,0 0 0,-1-1 0,1 1 0,2-10 0,0-5 0,6-31 0,-8 31 0,12-35 0,-10 39 0,-2 0 0,4-26 0,-6 29 0,1-1 0,0 1 0,1 0 0,8-19 0,99-199 0,-88 186 0,-17 36 0,0-1 0,0 0 0,-1 0 0,-1-1 0,0 1 0,3-18 0,-3 10 0,12-37 0,3-11 0,-13 33 0,-2 7 0,2 1 0,15-48 0,-12 52 0,-1 0 0,-1 0 0,-1 0 0,-1-1 0,3-27 0,-6 33 0,1 0 0,1 1 0,0-1 0,11-23 0,-7 16 0,7-28 0,-10 34 0,11-29 0,-9 30 0,9-36 0,-7-8 0,-1 0 0,-3-108 0,-3 142 0,0-1 0,2 1 0,7-28 0,-4 24 0,6-63 0,-12 33 0,-1 25 0,2 0 0,10-62 0,-7 78 0,15-34 0,-12 33 0,8-31 0,6-22 0,-14 52 0,-2 0 0,0-1 0,4-38 0,-9-90 0,-3 99 0,10-95 0,-3 99 0,-4 30 0,1 0 0,1 0 0,1 0 0,9-26 0,-7 26 0,-1 0 0,0-1 0,-1 1 0,-1-1 0,0-24 0,-4-99 0,-1 60 0,0-75 0,4-211 0,1 335-1365,1 0-5461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7T08:29:40.014"/>
    </inkml:context>
    <inkml:brush xml:id="br0">
      <inkml:brushProperty name="width" value="0.035" units="cm"/>
      <inkml:brushProperty name="height" value="0.035" units="cm"/>
    </inkml:brush>
  </inkml:definitions>
  <inkml:trace contextRef="#ctx0" brushRef="#br0">0 0 24575,'0'773'0,"2"-729"0,15 87 0,0-66 0,-11-45 0,7 40 0,0 52 0,-2 126 0,-10-216 0,2-1 0,0 1 0,1-1 0,13 37 0,-9-31 0,-1 1 0,5 31 0,-8-29 0,13 42 0,1 3 0,-17-65 0,8 37 0,3 71 0,-10-97 0,1 1 0,1-1 0,6 22 0,-4-19 0,7 48 0,-11-32 0,16 123 0,-14-146 0,10 29 0,4 11 0,-10-15 0,-1-1 0,1 47 0,-7-73 0,2 0 0,-1-1 0,2 1 0,0-1 0,1 0 0,8 18 0,10 30 0,31 106 0,-38-120 0,-7-20 0,10 42 0,-13-33 0,-3-13 0,2 0 0,0-1 0,12 31 0,-8-30 0,-2 0 0,5 28 0,-7-29 0,0 0 0,15 37 0,-12-43 0,0 3 0,1 0 0,1-1 0,1 0 0,14 18 0,33 50 0,-27-42 0,-21-29 0,1 0 0,23 25 0,-16-21 0,21 31 0,-24-30 0,29 30 0,-37-43 0,0-1 0,1 0 0,0 0 0,0-1 0,0 0 0,1 0 0,0-1 0,0 0 0,0-1 0,16 6 0,61 19 0,-41-13 0,30 17 0,-61-25 0,1-2 0,0 1 0,0-1 0,0-1 0,0-1 0,31 5 0,128-8 0,-89-3 0,-69 2 0,-1 0 0,1-2 0,17-3 0,-28 4 0,0 0 0,0-1 0,-1 1 0,1-1 0,-1 0 0,1 0 0,-1-1 0,0 1 0,0-1 0,0 0 0,0 0 0,0 0 0,-1-1 0,4-4 0,10-14 0,-2-1 0,-1 0 0,14-31 0,18-31 0,-33 64 0,-1 0 0,-1 0 0,-1-2 0,13-40 0,-3 4 0,-15 45 0,1-1 0,-2 0 0,4-21 0,-3 5 0,3-32 0,1-73 0,-9 76 0,-12-95 0,6 115 0,-15-84 0,17 109 0,-1-1 0,-9-19 0,-6-16 0,-11-29 0,0-2 0,-12-21 0,-9-47 0,-16-37 0,62 170 0,0 0 0,-4-23 0,-8-26 0,-29-81 0,18 49 0,26 90 0,-33-88 0,13 32 0,18 48 0,0 0 0,-1 1 0,-13-24 0,-4 2 0,2 4 0,-24-52 0,-17-58 0,54 125 0,-1 0 0,-22-32 0,21 36 0,1-1 0,0 0 0,1-1 0,-7-18 0,1-12 0,4 14 0,-26-58 0,13 43 0,-81-155 0,96 189 0,0 1 0,-11-11 0,-9-14 0,-124-181 0,80 122 0,-7-13 0,54 76 0,-31-30 0,44 48 0,-18-27 0,20 27 0,0 1 0,-15-16 0,-4-5 68,22 26-426,-1-1-1,0 1 1,-9-8 0,3 6-6468</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7T08:31:21.227"/>
    </inkml:context>
    <inkml:brush xml:id="br0">
      <inkml:brushProperty name="width" value="0.035" units="cm"/>
      <inkml:brushProperty name="height" value="0.035" units="cm"/>
    </inkml:brush>
  </inkml:definitions>
  <inkml:trace contextRef="#ctx0" brushRef="#br0">176 15 24575,'2'1'0,"1"0"0,-1 0 0,0 1 0,0-1 0,0 1 0,0 0 0,0 0 0,0-1 0,3 5 0,2 1 0,46 31 0,-38-29 0,0 2 0,21 18 0,-24-19 0,0 0 0,1-1 0,0-1 0,1 0 0,19 8 0,-2 0 0,-10-6 0,32 10 0,16 7 0,18 8 0,-5-2 0,-62-24 0,15 8 0,0 1 0,60 43 0,3 11 0,-75-55 0,49 28 0,-8-5 0,81 52 0,-130-82 0,0 1 0,19 20 0,-21-19 0,0 0 0,27 17 0,-32-23 0,0 1 0,0 0 0,0 0 0,-1 0 0,0 1 0,0 0 0,9 15 0,22 26 0,-31-41 0,-1 0 0,0 1 0,0 0 0,-1 1 0,0-1 0,-1 1 0,7 20 0,-7-18 0,0 1 0,2-1 0,-1-1 0,14 22 0,10 10 0,-19-28 0,0 0 0,1 0 0,15 14 0,-13-14 0,0 1 0,-1 0 0,10 18 0,-8-12 0,-3-5 0,2 4 0,1-1 0,1-1 0,32 34 0,-37-42 0,-1 0 0,0 0 0,-1 1 0,-1 0 0,0 1 0,0-1 0,6 19 0,-5-13 0,0-1 0,1 0 0,15 21 0,47 65 0,-60-88 0,6 11 0,1-1 0,1 0 0,32 30 0,-25-31 0,-2 2 0,-1 0 0,25 37 0,-40-51 0,0-1 0,0 0 0,2-1 0,-1 0 0,1 0 0,1-1 0,13 9 0,-13-9 0,1 0 0,-2 1 0,1 0 0,-2 0 0,16 21 0,-5-6 0,-9-11 0,-1 1 0,-1 1 0,0 0 0,8 22 0,18 32 0,10 14 0,-20-33 0,-12-25 0,9 32 0,11 21 0,-5-23 0,29 81 0,-52-125 0,0-1 0,0 0 0,1 0 0,1 0 0,-1-1 0,2 0 0,-1 0 0,15 13 0,-4-7 0,1 0 0,0-1 0,28 17 0,-22-15 0,-2 2 0,0 0 0,35 40 0,-13-13 0,-22-24 0,-2 1 0,-1 1 0,29 43 0,-34-45 0,2-1 0,1 0 0,0-2 0,23 18 0,18 22 0,4-5 0,35 51 0,-86-91 0,-1 0 0,-1 0 0,-1 1 0,0 1 0,-1-1 0,9 24 0,13 76 0,-24-97 0,0 1 0,-2 0 0,0 0 0,-2 0 0,1 23 0,-6 97 0,-2-99 0,-9 40 0,13-75 0,0 0 0,-1-1 0,1 1 0,-1-1 0,0 1 0,0-1 0,-1 1 0,1-1 0,-1 0 0,0 0 0,-4 4 0,6-7 0,-1 1 0,0 0 0,0-1 0,0 0 0,0 1 0,-1-1 0,1 0 0,0 0 0,0 0 0,-1-1 0,1 1 0,0 0 0,-1-1 0,1 1 0,-1-1 0,1 0 0,-1 0 0,1 0 0,-1 0 0,1-1 0,0 1 0,-1 0 0,-3-2 0,-10-4 0,0-1 0,0 0 0,-28-18 0,24 12 0,-30-12 0,16 10 0,0-1 0,2-1 0,-39-28 0,-16-13 0,1-1 0,32 28 0,44 26 0,0 0 0,0-1 0,1 0 0,-1 0 0,-15-16 0,7 5 0,-33-26 0,12 11 0,-92-72 0,120 94 0,-1 1 0,0 1 0,0 0 0,-1 1 0,-23-10 0,-73-21 0,46 19 0,19 4 0,-2 0 0,-68-33 0,56 25 0,10 6 0,28 7 0,-1-1 0,-29-22 0,41 29 0,1-1 0,-1 1 0,0 0 0,0 1 0,0 0 0,0 1 0,-11-2 0,9 2 0,-1-1 0,1 0 0,-1-1 0,-10-5 0,1-1 0,-1 1 0,-45-11 0,45 15 0,0-2 0,1 0 0,-32-16 0,-7-4 0,48 23 0,1 0 0,-1-1 0,1-1 0,0 0 0,1 0 0,-17-14 0,11 3 0,1-1 0,1 0 0,1-1 0,0-1 0,-17-37 0,-5-7 0,-16-31 0,31 54 0,-30-44 0,13 26 0,-38-86 0,39 72 0,-52-109 0,40 81 0,-36-117 0,52 132 0,-51-132 0,57 150 0,-9-28 0,11 27 0,14 45 0,2-2 0,-6-25 0,8 28 0,-11-31 0,-5-15 0,17 46 0,1 0 0,-2 0 0,-16-42 0,15 46 0,0-1 0,-4-23 0,7 26 0,-1-1 0,0 1 0,-13-26 0,7 20 0,-8-28 0,13 32 0,-1 2 0,0-1 0,-2 1 0,-11-18 0,-31-29 0,33 43 0,-29-44 0,-17-25 0,-15-20 0,68 95 0,1-1 0,1 1 0,-13-32 0,9 19 0,0 0 0,-34-50 0,37 60 0,0 0 0,2-1 0,-7-20 0,-13-28 0,13 36-71,-31-54-1223,34 67-5532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408F00F-B8F1-FDE8-B4B9-CD5A6BF6710B}"/>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A05D6C5E-8AC3-0DE8-C9E3-E79ED5FBFB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BAC2DB6E-A1B0-8460-E66F-D331F5DF766D}"/>
              </a:ext>
            </a:extLst>
          </p:cNvPr>
          <p:cNvSpPr>
            <a:spLocks noGrp="1"/>
          </p:cNvSpPr>
          <p:nvPr>
            <p:ph type="dt" sz="half" idx="10"/>
          </p:nvPr>
        </p:nvSpPr>
        <p:spPr/>
        <p:txBody>
          <a:bodyPr/>
          <a:lstStyle/>
          <a:p>
            <a:fld id="{111D52CC-075B-4F29-BD23-DEE32BEA3169}" type="datetimeFigureOut">
              <a:rPr lang="tr-TR" smtClean="0"/>
              <a:t>7.03.2025</a:t>
            </a:fld>
            <a:endParaRPr lang="tr-TR"/>
          </a:p>
        </p:txBody>
      </p:sp>
      <p:sp>
        <p:nvSpPr>
          <p:cNvPr id="5" name="Alt Bilgi Yer Tutucusu 4">
            <a:extLst>
              <a:ext uri="{FF2B5EF4-FFF2-40B4-BE49-F238E27FC236}">
                <a16:creationId xmlns:a16="http://schemas.microsoft.com/office/drawing/2014/main" id="{177493FD-4CD7-3136-8668-542058B75437}"/>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57137BF-8E0E-E47C-B548-219DABC457C1}"/>
              </a:ext>
            </a:extLst>
          </p:cNvPr>
          <p:cNvSpPr>
            <a:spLocks noGrp="1"/>
          </p:cNvSpPr>
          <p:nvPr>
            <p:ph type="sldNum" sz="quarter" idx="12"/>
          </p:nvPr>
        </p:nvSpPr>
        <p:spPr/>
        <p:txBody>
          <a:bodyPr/>
          <a:lstStyle/>
          <a:p>
            <a:fld id="{3CA18040-BC16-4CD3-AC26-793248B1D0D4}" type="slidenum">
              <a:rPr lang="tr-TR" smtClean="0"/>
              <a:t>‹#›</a:t>
            </a:fld>
            <a:endParaRPr lang="tr-TR"/>
          </a:p>
        </p:txBody>
      </p:sp>
    </p:spTree>
    <p:extLst>
      <p:ext uri="{BB962C8B-B14F-4D97-AF65-F5344CB8AC3E}">
        <p14:creationId xmlns:p14="http://schemas.microsoft.com/office/powerpoint/2010/main" val="1593837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F56B820-DDC2-07AB-DB3C-74D8B5213C0D}"/>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18B6CCA3-B0CC-30A0-3E82-F0CE34AD258D}"/>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08429484-459D-1C93-CE13-9705E3415B06}"/>
              </a:ext>
            </a:extLst>
          </p:cNvPr>
          <p:cNvSpPr>
            <a:spLocks noGrp="1"/>
          </p:cNvSpPr>
          <p:nvPr>
            <p:ph type="dt" sz="half" idx="10"/>
          </p:nvPr>
        </p:nvSpPr>
        <p:spPr/>
        <p:txBody>
          <a:bodyPr/>
          <a:lstStyle/>
          <a:p>
            <a:fld id="{111D52CC-075B-4F29-BD23-DEE32BEA3169}" type="datetimeFigureOut">
              <a:rPr lang="tr-TR" smtClean="0"/>
              <a:t>7.03.2025</a:t>
            </a:fld>
            <a:endParaRPr lang="tr-TR"/>
          </a:p>
        </p:txBody>
      </p:sp>
      <p:sp>
        <p:nvSpPr>
          <p:cNvPr id="5" name="Alt Bilgi Yer Tutucusu 4">
            <a:extLst>
              <a:ext uri="{FF2B5EF4-FFF2-40B4-BE49-F238E27FC236}">
                <a16:creationId xmlns:a16="http://schemas.microsoft.com/office/drawing/2014/main" id="{47D8FD9B-4124-FD3D-A58D-23E4A07335B4}"/>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C2B0CA1-68D4-F6B7-F4D7-FFBB04D59138}"/>
              </a:ext>
            </a:extLst>
          </p:cNvPr>
          <p:cNvSpPr>
            <a:spLocks noGrp="1"/>
          </p:cNvSpPr>
          <p:nvPr>
            <p:ph type="sldNum" sz="quarter" idx="12"/>
          </p:nvPr>
        </p:nvSpPr>
        <p:spPr/>
        <p:txBody>
          <a:bodyPr/>
          <a:lstStyle/>
          <a:p>
            <a:fld id="{3CA18040-BC16-4CD3-AC26-793248B1D0D4}" type="slidenum">
              <a:rPr lang="tr-TR" smtClean="0"/>
              <a:t>‹#›</a:t>
            </a:fld>
            <a:endParaRPr lang="tr-TR"/>
          </a:p>
        </p:txBody>
      </p:sp>
    </p:spTree>
    <p:extLst>
      <p:ext uri="{BB962C8B-B14F-4D97-AF65-F5344CB8AC3E}">
        <p14:creationId xmlns:p14="http://schemas.microsoft.com/office/powerpoint/2010/main" val="2047198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5DB3AE97-F8FD-0AB2-E44D-7E2E761CEB86}"/>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E80DE1D9-3E54-D5CE-DA92-36D62702075C}"/>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E7C6355-2662-9BF8-CD74-124D9ADE0CBE}"/>
              </a:ext>
            </a:extLst>
          </p:cNvPr>
          <p:cNvSpPr>
            <a:spLocks noGrp="1"/>
          </p:cNvSpPr>
          <p:nvPr>
            <p:ph type="dt" sz="half" idx="10"/>
          </p:nvPr>
        </p:nvSpPr>
        <p:spPr/>
        <p:txBody>
          <a:bodyPr/>
          <a:lstStyle/>
          <a:p>
            <a:fld id="{111D52CC-075B-4F29-BD23-DEE32BEA3169}" type="datetimeFigureOut">
              <a:rPr lang="tr-TR" smtClean="0"/>
              <a:t>7.03.2025</a:t>
            </a:fld>
            <a:endParaRPr lang="tr-TR"/>
          </a:p>
        </p:txBody>
      </p:sp>
      <p:sp>
        <p:nvSpPr>
          <p:cNvPr id="5" name="Alt Bilgi Yer Tutucusu 4">
            <a:extLst>
              <a:ext uri="{FF2B5EF4-FFF2-40B4-BE49-F238E27FC236}">
                <a16:creationId xmlns:a16="http://schemas.microsoft.com/office/drawing/2014/main" id="{44B9E2CC-9E1D-A048-A47C-EF3495FD8363}"/>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8624E379-91B4-6B75-CDED-704AA0030036}"/>
              </a:ext>
            </a:extLst>
          </p:cNvPr>
          <p:cNvSpPr>
            <a:spLocks noGrp="1"/>
          </p:cNvSpPr>
          <p:nvPr>
            <p:ph type="sldNum" sz="quarter" idx="12"/>
          </p:nvPr>
        </p:nvSpPr>
        <p:spPr/>
        <p:txBody>
          <a:bodyPr/>
          <a:lstStyle/>
          <a:p>
            <a:fld id="{3CA18040-BC16-4CD3-AC26-793248B1D0D4}" type="slidenum">
              <a:rPr lang="tr-TR" smtClean="0"/>
              <a:t>‹#›</a:t>
            </a:fld>
            <a:endParaRPr lang="tr-TR"/>
          </a:p>
        </p:txBody>
      </p:sp>
    </p:spTree>
    <p:extLst>
      <p:ext uri="{BB962C8B-B14F-4D97-AF65-F5344CB8AC3E}">
        <p14:creationId xmlns:p14="http://schemas.microsoft.com/office/powerpoint/2010/main" val="3222885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87B538-1691-805E-F3AA-CE13B098D90E}"/>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D3F11539-A6FF-7F8E-1D6E-3DEAA6B547D8}"/>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B21E166-30CB-3A2E-5E3B-F824C1925538}"/>
              </a:ext>
            </a:extLst>
          </p:cNvPr>
          <p:cNvSpPr>
            <a:spLocks noGrp="1"/>
          </p:cNvSpPr>
          <p:nvPr>
            <p:ph type="dt" sz="half" idx="10"/>
          </p:nvPr>
        </p:nvSpPr>
        <p:spPr/>
        <p:txBody>
          <a:bodyPr/>
          <a:lstStyle/>
          <a:p>
            <a:fld id="{111D52CC-075B-4F29-BD23-DEE32BEA3169}" type="datetimeFigureOut">
              <a:rPr lang="tr-TR" smtClean="0"/>
              <a:t>7.03.2025</a:t>
            </a:fld>
            <a:endParaRPr lang="tr-TR"/>
          </a:p>
        </p:txBody>
      </p:sp>
      <p:sp>
        <p:nvSpPr>
          <p:cNvPr id="5" name="Alt Bilgi Yer Tutucusu 4">
            <a:extLst>
              <a:ext uri="{FF2B5EF4-FFF2-40B4-BE49-F238E27FC236}">
                <a16:creationId xmlns:a16="http://schemas.microsoft.com/office/drawing/2014/main" id="{57134EB3-F121-7097-78BF-7BE87E8EA3CA}"/>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9177EA3-53B3-48DF-495A-F7B38E85BC70}"/>
              </a:ext>
            </a:extLst>
          </p:cNvPr>
          <p:cNvSpPr>
            <a:spLocks noGrp="1"/>
          </p:cNvSpPr>
          <p:nvPr>
            <p:ph type="sldNum" sz="quarter" idx="12"/>
          </p:nvPr>
        </p:nvSpPr>
        <p:spPr/>
        <p:txBody>
          <a:bodyPr/>
          <a:lstStyle/>
          <a:p>
            <a:fld id="{3CA18040-BC16-4CD3-AC26-793248B1D0D4}" type="slidenum">
              <a:rPr lang="tr-TR" smtClean="0"/>
              <a:t>‹#›</a:t>
            </a:fld>
            <a:endParaRPr lang="tr-TR"/>
          </a:p>
        </p:txBody>
      </p:sp>
    </p:spTree>
    <p:extLst>
      <p:ext uri="{BB962C8B-B14F-4D97-AF65-F5344CB8AC3E}">
        <p14:creationId xmlns:p14="http://schemas.microsoft.com/office/powerpoint/2010/main" val="3633565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0307EB-CD92-9E56-0621-1A16064CBA91}"/>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075B8E7F-B860-7357-DC6B-7A6E0128F3E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B97D9823-F6F8-E779-0AB7-DE455A5E3EBF}"/>
              </a:ext>
            </a:extLst>
          </p:cNvPr>
          <p:cNvSpPr>
            <a:spLocks noGrp="1"/>
          </p:cNvSpPr>
          <p:nvPr>
            <p:ph type="dt" sz="half" idx="10"/>
          </p:nvPr>
        </p:nvSpPr>
        <p:spPr/>
        <p:txBody>
          <a:bodyPr/>
          <a:lstStyle/>
          <a:p>
            <a:fld id="{111D52CC-075B-4F29-BD23-DEE32BEA3169}" type="datetimeFigureOut">
              <a:rPr lang="tr-TR" smtClean="0"/>
              <a:t>7.03.2025</a:t>
            </a:fld>
            <a:endParaRPr lang="tr-TR"/>
          </a:p>
        </p:txBody>
      </p:sp>
      <p:sp>
        <p:nvSpPr>
          <p:cNvPr id="5" name="Alt Bilgi Yer Tutucusu 4">
            <a:extLst>
              <a:ext uri="{FF2B5EF4-FFF2-40B4-BE49-F238E27FC236}">
                <a16:creationId xmlns:a16="http://schemas.microsoft.com/office/drawing/2014/main" id="{EB41E47B-15C9-3B81-05C4-C71514940F6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8EF0D76-B418-B37F-EAA4-727F987FF7E9}"/>
              </a:ext>
            </a:extLst>
          </p:cNvPr>
          <p:cNvSpPr>
            <a:spLocks noGrp="1"/>
          </p:cNvSpPr>
          <p:nvPr>
            <p:ph type="sldNum" sz="quarter" idx="12"/>
          </p:nvPr>
        </p:nvSpPr>
        <p:spPr/>
        <p:txBody>
          <a:bodyPr/>
          <a:lstStyle/>
          <a:p>
            <a:fld id="{3CA18040-BC16-4CD3-AC26-793248B1D0D4}" type="slidenum">
              <a:rPr lang="tr-TR" smtClean="0"/>
              <a:t>‹#›</a:t>
            </a:fld>
            <a:endParaRPr lang="tr-TR"/>
          </a:p>
        </p:txBody>
      </p:sp>
    </p:spTree>
    <p:extLst>
      <p:ext uri="{BB962C8B-B14F-4D97-AF65-F5344CB8AC3E}">
        <p14:creationId xmlns:p14="http://schemas.microsoft.com/office/powerpoint/2010/main" val="2588090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7E7FDAE-4D1D-0A6E-9659-3A108E8C87F6}"/>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4FC66955-411D-60CC-263E-652CF9285EC8}"/>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75C3153E-1DF8-43B3-8881-13D4E236135E}"/>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D483FB4A-53AD-C668-96C4-9F97DE39491E}"/>
              </a:ext>
            </a:extLst>
          </p:cNvPr>
          <p:cNvSpPr>
            <a:spLocks noGrp="1"/>
          </p:cNvSpPr>
          <p:nvPr>
            <p:ph type="dt" sz="half" idx="10"/>
          </p:nvPr>
        </p:nvSpPr>
        <p:spPr/>
        <p:txBody>
          <a:bodyPr/>
          <a:lstStyle/>
          <a:p>
            <a:fld id="{111D52CC-075B-4F29-BD23-DEE32BEA3169}" type="datetimeFigureOut">
              <a:rPr lang="tr-TR" smtClean="0"/>
              <a:t>7.03.2025</a:t>
            </a:fld>
            <a:endParaRPr lang="tr-TR"/>
          </a:p>
        </p:txBody>
      </p:sp>
      <p:sp>
        <p:nvSpPr>
          <p:cNvPr id="6" name="Alt Bilgi Yer Tutucusu 5">
            <a:extLst>
              <a:ext uri="{FF2B5EF4-FFF2-40B4-BE49-F238E27FC236}">
                <a16:creationId xmlns:a16="http://schemas.microsoft.com/office/drawing/2014/main" id="{417B02DC-DD0A-1C8B-71C3-920C6226CDA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3300B15D-6BC4-669E-8A55-B157CBC54CC1}"/>
              </a:ext>
            </a:extLst>
          </p:cNvPr>
          <p:cNvSpPr>
            <a:spLocks noGrp="1"/>
          </p:cNvSpPr>
          <p:nvPr>
            <p:ph type="sldNum" sz="quarter" idx="12"/>
          </p:nvPr>
        </p:nvSpPr>
        <p:spPr/>
        <p:txBody>
          <a:bodyPr/>
          <a:lstStyle/>
          <a:p>
            <a:fld id="{3CA18040-BC16-4CD3-AC26-793248B1D0D4}" type="slidenum">
              <a:rPr lang="tr-TR" smtClean="0"/>
              <a:t>‹#›</a:t>
            </a:fld>
            <a:endParaRPr lang="tr-TR"/>
          </a:p>
        </p:txBody>
      </p:sp>
    </p:spTree>
    <p:extLst>
      <p:ext uri="{BB962C8B-B14F-4D97-AF65-F5344CB8AC3E}">
        <p14:creationId xmlns:p14="http://schemas.microsoft.com/office/powerpoint/2010/main" val="2534602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240FB16-AA7E-B931-0138-5337EF6FCA86}"/>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963DFFFD-89E0-79A7-E508-02AFAD733C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C70DA5A2-A027-6412-28B4-F4F14071B01F}"/>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20B321A2-E86F-730A-0F1B-07624377E5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DC148E70-8392-BE9B-971F-FF26BD770FF6}"/>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8C7F87B0-E171-176D-00B5-998449CA83C7}"/>
              </a:ext>
            </a:extLst>
          </p:cNvPr>
          <p:cNvSpPr>
            <a:spLocks noGrp="1"/>
          </p:cNvSpPr>
          <p:nvPr>
            <p:ph type="dt" sz="half" idx="10"/>
          </p:nvPr>
        </p:nvSpPr>
        <p:spPr/>
        <p:txBody>
          <a:bodyPr/>
          <a:lstStyle/>
          <a:p>
            <a:fld id="{111D52CC-075B-4F29-BD23-DEE32BEA3169}" type="datetimeFigureOut">
              <a:rPr lang="tr-TR" smtClean="0"/>
              <a:t>7.03.2025</a:t>
            </a:fld>
            <a:endParaRPr lang="tr-TR"/>
          </a:p>
        </p:txBody>
      </p:sp>
      <p:sp>
        <p:nvSpPr>
          <p:cNvPr id="8" name="Alt Bilgi Yer Tutucusu 7">
            <a:extLst>
              <a:ext uri="{FF2B5EF4-FFF2-40B4-BE49-F238E27FC236}">
                <a16:creationId xmlns:a16="http://schemas.microsoft.com/office/drawing/2014/main" id="{15767110-398C-C26B-E804-9B7E85C47DA9}"/>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15C61EAE-8303-6515-1CEE-D1ADBE8F967C}"/>
              </a:ext>
            </a:extLst>
          </p:cNvPr>
          <p:cNvSpPr>
            <a:spLocks noGrp="1"/>
          </p:cNvSpPr>
          <p:nvPr>
            <p:ph type="sldNum" sz="quarter" idx="12"/>
          </p:nvPr>
        </p:nvSpPr>
        <p:spPr/>
        <p:txBody>
          <a:bodyPr/>
          <a:lstStyle/>
          <a:p>
            <a:fld id="{3CA18040-BC16-4CD3-AC26-793248B1D0D4}" type="slidenum">
              <a:rPr lang="tr-TR" smtClean="0"/>
              <a:t>‹#›</a:t>
            </a:fld>
            <a:endParaRPr lang="tr-TR"/>
          </a:p>
        </p:txBody>
      </p:sp>
    </p:spTree>
    <p:extLst>
      <p:ext uri="{BB962C8B-B14F-4D97-AF65-F5344CB8AC3E}">
        <p14:creationId xmlns:p14="http://schemas.microsoft.com/office/powerpoint/2010/main" val="701617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51CC872-8E47-B3F9-D8EE-59B91BCA26F2}"/>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CE81C458-65D4-5546-B91B-EFB665F8B9C0}"/>
              </a:ext>
            </a:extLst>
          </p:cNvPr>
          <p:cNvSpPr>
            <a:spLocks noGrp="1"/>
          </p:cNvSpPr>
          <p:nvPr>
            <p:ph type="dt" sz="half" idx="10"/>
          </p:nvPr>
        </p:nvSpPr>
        <p:spPr/>
        <p:txBody>
          <a:bodyPr/>
          <a:lstStyle/>
          <a:p>
            <a:fld id="{111D52CC-075B-4F29-BD23-DEE32BEA3169}" type="datetimeFigureOut">
              <a:rPr lang="tr-TR" smtClean="0"/>
              <a:t>7.03.2025</a:t>
            </a:fld>
            <a:endParaRPr lang="tr-TR"/>
          </a:p>
        </p:txBody>
      </p:sp>
      <p:sp>
        <p:nvSpPr>
          <p:cNvPr id="4" name="Alt Bilgi Yer Tutucusu 3">
            <a:extLst>
              <a:ext uri="{FF2B5EF4-FFF2-40B4-BE49-F238E27FC236}">
                <a16:creationId xmlns:a16="http://schemas.microsoft.com/office/drawing/2014/main" id="{65261D95-E0BE-6CE3-471D-7901FC23C546}"/>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9146FC4B-2988-E2C8-D2AF-514F36F118EC}"/>
              </a:ext>
            </a:extLst>
          </p:cNvPr>
          <p:cNvSpPr>
            <a:spLocks noGrp="1"/>
          </p:cNvSpPr>
          <p:nvPr>
            <p:ph type="sldNum" sz="quarter" idx="12"/>
          </p:nvPr>
        </p:nvSpPr>
        <p:spPr/>
        <p:txBody>
          <a:bodyPr/>
          <a:lstStyle/>
          <a:p>
            <a:fld id="{3CA18040-BC16-4CD3-AC26-793248B1D0D4}" type="slidenum">
              <a:rPr lang="tr-TR" smtClean="0"/>
              <a:t>‹#›</a:t>
            </a:fld>
            <a:endParaRPr lang="tr-TR"/>
          </a:p>
        </p:txBody>
      </p:sp>
    </p:spTree>
    <p:extLst>
      <p:ext uri="{BB962C8B-B14F-4D97-AF65-F5344CB8AC3E}">
        <p14:creationId xmlns:p14="http://schemas.microsoft.com/office/powerpoint/2010/main" val="3493830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37011D6C-FB41-700D-5A02-14AFCCD77A01}"/>
              </a:ext>
            </a:extLst>
          </p:cNvPr>
          <p:cNvSpPr>
            <a:spLocks noGrp="1"/>
          </p:cNvSpPr>
          <p:nvPr>
            <p:ph type="dt" sz="half" idx="10"/>
          </p:nvPr>
        </p:nvSpPr>
        <p:spPr/>
        <p:txBody>
          <a:bodyPr/>
          <a:lstStyle/>
          <a:p>
            <a:fld id="{111D52CC-075B-4F29-BD23-DEE32BEA3169}" type="datetimeFigureOut">
              <a:rPr lang="tr-TR" smtClean="0"/>
              <a:t>7.03.2025</a:t>
            </a:fld>
            <a:endParaRPr lang="tr-TR"/>
          </a:p>
        </p:txBody>
      </p:sp>
      <p:sp>
        <p:nvSpPr>
          <p:cNvPr id="3" name="Alt Bilgi Yer Tutucusu 2">
            <a:extLst>
              <a:ext uri="{FF2B5EF4-FFF2-40B4-BE49-F238E27FC236}">
                <a16:creationId xmlns:a16="http://schemas.microsoft.com/office/drawing/2014/main" id="{A6F17477-52D9-F56B-A884-FD8DA1594CB4}"/>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237A0E0C-9C60-11BB-3A12-096557923D75}"/>
              </a:ext>
            </a:extLst>
          </p:cNvPr>
          <p:cNvSpPr>
            <a:spLocks noGrp="1"/>
          </p:cNvSpPr>
          <p:nvPr>
            <p:ph type="sldNum" sz="quarter" idx="12"/>
          </p:nvPr>
        </p:nvSpPr>
        <p:spPr/>
        <p:txBody>
          <a:bodyPr/>
          <a:lstStyle/>
          <a:p>
            <a:fld id="{3CA18040-BC16-4CD3-AC26-793248B1D0D4}" type="slidenum">
              <a:rPr lang="tr-TR" smtClean="0"/>
              <a:t>‹#›</a:t>
            </a:fld>
            <a:endParaRPr lang="tr-TR"/>
          </a:p>
        </p:txBody>
      </p:sp>
    </p:spTree>
    <p:extLst>
      <p:ext uri="{BB962C8B-B14F-4D97-AF65-F5344CB8AC3E}">
        <p14:creationId xmlns:p14="http://schemas.microsoft.com/office/powerpoint/2010/main" val="1596703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6B46B7-F582-A3F9-9CD6-9CD731021E7F}"/>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B18D3D2A-6A58-9763-B4DF-53F701C6F4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1B6B2631-8744-0B1A-9F9C-AFC61A0A95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EDC4A27B-3BF8-6A62-8B59-BB9C514D613D}"/>
              </a:ext>
            </a:extLst>
          </p:cNvPr>
          <p:cNvSpPr>
            <a:spLocks noGrp="1"/>
          </p:cNvSpPr>
          <p:nvPr>
            <p:ph type="dt" sz="half" idx="10"/>
          </p:nvPr>
        </p:nvSpPr>
        <p:spPr/>
        <p:txBody>
          <a:bodyPr/>
          <a:lstStyle/>
          <a:p>
            <a:fld id="{111D52CC-075B-4F29-BD23-DEE32BEA3169}" type="datetimeFigureOut">
              <a:rPr lang="tr-TR" smtClean="0"/>
              <a:t>7.03.2025</a:t>
            </a:fld>
            <a:endParaRPr lang="tr-TR"/>
          </a:p>
        </p:txBody>
      </p:sp>
      <p:sp>
        <p:nvSpPr>
          <p:cNvPr id="6" name="Alt Bilgi Yer Tutucusu 5">
            <a:extLst>
              <a:ext uri="{FF2B5EF4-FFF2-40B4-BE49-F238E27FC236}">
                <a16:creationId xmlns:a16="http://schemas.microsoft.com/office/drawing/2014/main" id="{8F4D6246-5160-3AC5-E2C6-53232B0D48F1}"/>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E80C5F0-2F7F-308E-3A68-3FE9F67D50CA}"/>
              </a:ext>
            </a:extLst>
          </p:cNvPr>
          <p:cNvSpPr>
            <a:spLocks noGrp="1"/>
          </p:cNvSpPr>
          <p:nvPr>
            <p:ph type="sldNum" sz="quarter" idx="12"/>
          </p:nvPr>
        </p:nvSpPr>
        <p:spPr/>
        <p:txBody>
          <a:bodyPr/>
          <a:lstStyle/>
          <a:p>
            <a:fld id="{3CA18040-BC16-4CD3-AC26-793248B1D0D4}" type="slidenum">
              <a:rPr lang="tr-TR" smtClean="0"/>
              <a:t>‹#›</a:t>
            </a:fld>
            <a:endParaRPr lang="tr-TR"/>
          </a:p>
        </p:txBody>
      </p:sp>
    </p:spTree>
    <p:extLst>
      <p:ext uri="{BB962C8B-B14F-4D97-AF65-F5344CB8AC3E}">
        <p14:creationId xmlns:p14="http://schemas.microsoft.com/office/powerpoint/2010/main" val="3813215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8067B3-E777-8A42-5C3E-514943389AF9}"/>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42D09963-573D-069D-1620-8A08ACD320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F2E04FBD-D527-CB30-0B16-D25A39FE8A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4F69A0BF-8F99-8D20-171A-E52E1CE9D478}"/>
              </a:ext>
            </a:extLst>
          </p:cNvPr>
          <p:cNvSpPr>
            <a:spLocks noGrp="1"/>
          </p:cNvSpPr>
          <p:nvPr>
            <p:ph type="dt" sz="half" idx="10"/>
          </p:nvPr>
        </p:nvSpPr>
        <p:spPr/>
        <p:txBody>
          <a:bodyPr/>
          <a:lstStyle/>
          <a:p>
            <a:fld id="{111D52CC-075B-4F29-BD23-DEE32BEA3169}" type="datetimeFigureOut">
              <a:rPr lang="tr-TR" smtClean="0"/>
              <a:t>7.03.2025</a:t>
            </a:fld>
            <a:endParaRPr lang="tr-TR"/>
          </a:p>
        </p:txBody>
      </p:sp>
      <p:sp>
        <p:nvSpPr>
          <p:cNvPr id="6" name="Alt Bilgi Yer Tutucusu 5">
            <a:extLst>
              <a:ext uri="{FF2B5EF4-FFF2-40B4-BE49-F238E27FC236}">
                <a16:creationId xmlns:a16="http://schemas.microsoft.com/office/drawing/2014/main" id="{D66D2E83-4A07-77BA-3F9E-7BFAA535E29A}"/>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F31A29B-30D2-DA8A-2A09-5AD2D798D30A}"/>
              </a:ext>
            </a:extLst>
          </p:cNvPr>
          <p:cNvSpPr>
            <a:spLocks noGrp="1"/>
          </p:cNvSpPr>
          <p:nvPr>
            <p:ph type="sldNum" sz="quarter" idx="12"/>
          </p:nvPr>
        </p:nvSpPr>
        <p:spPr/>
        <p:txBody>
          <a:bodyPr/>
          <a:lstStyle/>
          <a:p>
            <a:fld id="{3CA18040-BC16-4CD3-AC26-793248B1D0D4}" type="slidenum">
              <a:rPr lang="tr-TR" smtClean="0"/>
              <a:t>‹#›</a:t>
            </a:fld>
            <a:endParaRPr lang="tr-TR"/>
          </a:p>
        </p:txBody>
      </p:sp>
    </p:spTree>
    <p:extLst>
      <p:ext uri="{BB962C8B-B14F-4D97-AF65-F5344CB8AC3E}">
        <p14:creationId xmlns:p14="http://schemas.microsoft.com/office/powerpoint/2010/main" val="2378059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0C73EF25-D637-05F6-7071-0C7A96459E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BDBC31FB-FFA3-838C-ED36-775F89C8C1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F260F54-9226-6E65-4837-8A8ACD13C6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11D52CC-075B-4F29-BD23-DEE32BEA3169}" type="datetimeFigureOut">
              <a:rPr lang="tr-TR" smtClean="0"/>
              <a:t>7.03.2025</a:t>
            </a:fld>
            <a:endParaRPr lang="tr-TR"/>
          </a:p>
        </p:txBody>
      </p:sp>
      <p:sp>
        <p:nvSpPr>
          <p:cNvPr id="5" name="Alt Bilgi Yer Tutucusu 4">
            <a:extLst>
              <a:ext uri="{FF2B5EF4-FFF2-40B4-BE49-F238E27FC236}">
                <a16:creationId xmlns:a16="http://schemas.microsoft.com/office/drawing/2014/main" id="{8351630B-BA79-F4CC-1257-99B940159A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a:extLst>
              <a:ext uri="{FF2B5EF4-FFF2-40B4-BE49-F238E27FC236}">
                <a16:creationId xmlns:a16="http://schemas.microsoft.com/office/drawing/2014/main" id="{2C40CD6B-FE98-B1CC-1BF8-1A5C622701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CA18040-BC16-4CD3-AC26-793248B1D0D4}" type="slidenum">
              <a:rPr lang="tr-TR" smtClean="0"/>
              <a:t>‹#›</a:t>
            </a:fld>
            <a:endParaRPr lang="tr-TR"/>
          </a:p>
        </p:txBody>
      </p:sp>
    </p:spTree>
    <p:extLst>
      <p:ext uri="{BB962C8B-B14F-4D97-AF65-F5344CB8AC3E}">
        <p14:creationId xmlns:p14="http://schemas.microsoft.com/office/powerpoint/2010/main" val="3021163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26.xml"/><Relationship Id="rId13" Type="http://schemas.openxmlformats.org/officeDocument/2006/relationships/image" Target="../media/image21.png"/><Relationship Id="rId18" Type="http://schemas.openxmlformats.org/officeDocument/2006/relationships/customXml" Target="../ink/ink31.xml"/><Relationship Id="rId3" Type="http://schemas.openxmlformats.org/officeDocument/2006/relationships/image" Target="../media/image16.png"/><Relationship Id="rId21" Type="http://schemas.openxmlformats.org/officeDocument/2006/relationships/image" Target="../media/image25.png"/><Relationship Id="rId7" Type="http://schemas.openxmlformats.org/officeDocument/2006/relationships/image" Target="../media/image18.png"/><Relationship Id="rId12" Type="http://schemas.openxmlformats.org/officeDocument/2006/relationships/customXml" Target="../ink/ink28.xml"/><Relationship Id="rId17" Type="http://schemas.openxmlformats.org/officeDocument/2006/relationships/image" Target="../media/image23.png"/><Relationship Id="rId2" Type="http://schemas.openxmlformats.org/officeDocument/2006/relationships/customXml" Target="../ink/ink23.xml"/><Relationship Id="rId16" Type="http://schemas.openxmlformats.org/officeDocument/2006/relationships/customXml" Target="../ink/ink30.xml"/><Relationship Id="rId20" Type="http://schemas.openxmlformats.org/officeDocument/2006/relationships/customXml" Target="../ink/ink32.xml"/><Relationship Id="rId1" Type="http://schemas.openxmlformats.org/officeDocument/2006/relationships/slideLayout" Target="../slideLayouts/slideLayout2.xml"/><Relationship Id="rId6" Type="http://schemas.openxmlformats.org/officeDocument/2006/relationships/customXml" Target="../ink/ink25.xml"/><Relationship Id="rId11" Type="http://schemas.openxmlformats.org/officeDocument/2006/relationships/image" Target="../media/image20.png"/><Relationship Id="rId5" Type="http://schemas.openxmlformats.org/officeDocument/2006/relationships/image" Target="../media/image17.png"/><Relationship Id="rId15" Type="http://schemas.openxmlformats.org/officeDocument/2006/relationships/image" Target="../media/image22.png"/><Relationship Id="rId23" Type="http://schemas.openxmlformats.org/officeDocument/2006/relationships/image" Target="../media/image26.png"/><Relationship Id="rId10" Type="http://schemas.openxmlformats.org/officeDocument/2006/relationships/customXml" Target="../ink/ink27.xml"/><Relationship Id="rId19" Type="http://schemas.openxmlformats.org/officeDocument/2006/relationships/image" Target="../media/image24.png"/><Relationship Id="rId4" Type="http://schemas.openxmlformats.org/officeDocument/2006/relationships/customXml" Target="../ink/ink24.xml"/><Relationship Id="rId9" Type="http://schemas.openxmlformats.org/officeDocument/2006/relationships/image" Target="../media/image19.png"/><Relationship Id="rId14" Type="http://schemas.openxmlformats.org/officeDocument/2006/relationships/customXml" Target="../ink/ink29.xml"/><Relationship Id="rId22" Type="http://schemas.openxmlformats.org/officeDocument/2006/relationships/customXml" Target="../ink/ink33.xml"/></Relationships>
</file>

<file path=ppt/slides/_rels/slide11.xml.rels><?xml version="1.0" encoding="UTF-8" standalone="yes"?>
<Relationships xmlns="http://schemas.openxmlformats.org/package/2006/relationships"><Relationship Id="rId13" Type="http://schemas.openxmlformats.org/officeDocument/2006/relationships/image" Target="../media/image32.png"/><Relationship Id="rId18" Type="http://schemas.openxmlformats.org/officeDocument/2006/relationships/customXml" Target="../ink/ink42.xml"/><Relationship Id="rId26" Type="http://schemas.openxmlformats.org/officeDocument/2006/relationships/customXml" Target="../ink/ink46.xml"/><Relationship Id="rId39" Type="http://schemas.openxmlformats.org/officeDocument/2006/relationships/image" Target="../media/image45.png"/><Relationship Id="rId21" Type="http://schemas.openxmlformats.org/officeDocument/2006/relationships/image" Target="../media/image36.png"/><Relationship Id="rId34" Type="http://schemas.openxmlformats.org/officeDocument/2006/relationships/customXml" Target="../ink/ink50.xml"/><Relationship Id="rId42" Type="http://schemas.openxmlformats.org/officeDocument/2006/relationships/customXml" Target="../ink/ink54.xml"/><Relationship Id="rId7" Type="http://schemas.openxmlformats.org/officeDocument/2006/relationships/image" Target="../media/image29.png"/><Relationship Id="rId2" Type="http://schemas.openxmlformats.org/officeDocument/2006/relationships/customXml" Target="../ink/ink34.xml"/><Relationship Id="rId16" Type="http://schemas.openxmlformats.org/officeDocument/2006/relationships/customXml" Target="../ink/ink41.xml"/><Relationship Id="rId20" Type="http://schemas.openxmlformats.org/officeDocument/2006/relationships/customXml" Target="../ink/ink43.xml"/><Relationship Id="rId29" Type="http://schemas.openxmlformats.org/officeDocument/2006/relationships/image" Target="../media/image40.png"/><Relationship Id="rId41"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customXml" Target="../ink/ink36.xml"/><Relationship Id="rId11" Type="http://schemas.openxmlformats.org/officeDocument/2006/relationships/image" Target="../media/image31.png"/><Relationship Id="rId24" Type="http://schemas.openxmlformats.org/officeDocument/2006/relationships/customXml" Target="../ink/ink45.xml"/><Relationship Id="rId32" Type="http://schemas.openxmlformats.org/officeDocument/2006/relationships/customXml" Target="../ink/ink49.xml"/><Relationship Id="rId37" Type="http://schemas.openxmlformats.org/officeDocument/2006/relationships/image" Target="../media/image44.png"/><Relationship Id="rId40" Type="http://schemas.openxmlformats.org/officeDocument/2006/relationships/customXml" Target="../ink/ink53.xml"/><Relationship Id="rId5" Type="http://schemas.openxmlformats.org/officeDocument/2006/relationships/image" Target="../media/image28.png"/><Relationship Id="rId15" Type="http://schemas.openxmlformats.org/officeDocument/2006/relationships/image" Target="../media/image33.png"/><Relationship Id="rId23" Type="http://schemas.openxmlformats.org/officeDocument/2006/relationships/image" Target="../media/image37.png"/><Relationship Id="rId28" Type="http://schemas.openxmlformats.org/officeDocument/2006/relationships/customXml" Target="../ink/ink47.xml"/><Relationship Id="rId36" Type="http://schemas.openxmlformats.org/officeDocument/2006/relationships/customXml" Target="../ink/ink51.xml"/><Relationship Id="rId10" Type="http://schemas.openxmlformats.org/officeDocument/2006/relationships/customXml" Target="../ink/ink38.xml"/><Relationship Id="rId19" Type="http://schemas.openxmlformats.org/officeDocument/2006/relationships/image" Target="../media/image35.png"/><Relationship Id="rId31" Type="http://schemas.openxmlformats.org/officeDocument/2006/relationships/image" Target="../media/image41.png"/><Relationship Id="rId4" Type="http://schemas.openxmlformats.org/officeDocument/2006/relationships/customXml" Target="../ink/ink35.xml"/><Relationship Id="rId9" Type="http://schemas.openxmlformats.org/officeDocument/2006/relationships/image" Target="../media/image30.png"/><Relationship Id="rId14" Type="http://schemas.openxmlformats.org/officeDocument/2006/relationships/customXml" Target="../ink/ink40.xml"/><Relationship Id="rId22" Type="http://schemas.openxmlformats.org/officeDocument/2006/relationships/customXml" Target="../ink/ink44.xml"/><Relationship Id="rId27" Type="http://schemas.openxmlformats.org/officeDocument/2006/relationships/image" Target="../media/image39.png"/><Relationship Id="rId30" Type="http://schemas.openxmlformats.org/officeDocument/2006/relationships/customXml" Target="../ink/ink48.xml"/><Relationship Id="rId35" Type="http://schemas.openxmlformats.org/officeDocument/2006/relationships/image" Target="../media/image43.png"/><Relationship Id="rId43" Type="http://schemas.openxmlformats.org/officeDocument/2006/relationships/image" Target="../media/image47.png"/><Relationship Id="rId8" Type="http://schemas.openxmlformats.org/officeDocument/2006/relationships/customXml" Target="../ink/ink37.xml"/><Relationship Id="rId3" Type="http://schemas.openxmlformats.org/officeDocument/2006/relationships/image" Target="../media/image27.png"/><Relationship Id="rId12" Type="http://schemas.openxmlformats.org/officeDocument/2006/relationships/customXml" Target="../ink/ink39.xml"/><Relationship Id="rId17" Type="http://schemas.openxmlformats.org/officeDocument/2006/relationships/image" Target="../media/image34.png"/><Relationship Id="rId25" Type="http://schemas.openxmlformats.org/officeDocument/2006/relationships/image" Target="../media/image38.png"/><Relationship Id="rId33" Type="http://schemas.openxmlformats.org/officeDocument/2006/relationships/image" Target="../media/image42.png"/><Relationship Id="rId38" Type="http://schemas.openxmlformats.org/officeDocument/2006/relationships/customXml" Target="../ink/ink52.xml"/></Relationships>
</file>

<file path=ppt/slides/_rels/slide12.xml.rels><?xml version="1.0" encoding="UTF-8" standalone="yes"?>
<Relationships xmlns="http://schemas.openxmlformats.org/package/2006/relationships"><Relationship Id="rId8" Type="http://schemas.openxmlformats.org/officeDocument/2006/relationships/customXml" Target="../ink/ink58.xml"/><Relationship Id="rId13"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0.png"/><Relationship Id="rId12" Type="http://schemas.openxmlformats.org/officeDocument/2006/relationships/customXml" Target="../ink/ink60.xml"/><Relationship Id="rId17" Type="http://schemas.openxmlformats.org/officeDocument/2006/relationships/image" Target="../media/image55.png"/><Relationship Id="rId2" Type="http://schemas.openxmlformats.org/officeDocument/2006/relationships/customXml" Target="../ink/ink55.xml"/><Relationship Id="rId16" Type="http://schemas.openxmlformats.org/officeDocument/2006/relationships/customXml" Target="../ink/ink62.xml"/><Relationship Id="rId1" Type="http://schemas.openxmlformats.org/officeDocument/2006/relationships/slideLayout" Target="../slideLayouts/slideLayout2.xml"/><Relationship Id="rId6" Type="http://schemas.openxmlformats.org/officeDocument/2006/relationships/customXml" Target="../ink/ink57.xml"/><Relationship Id="rId11" Type="http://schemas.openxmlformats.org/officeDocument/2006/relationships/image" Target="../media/image52.png"/><Relationship Id="rId5" Type="http://schemas.openxmlformats.org/officeDocument/2006/relationships/image" Target="../media/image49.png"/><Relationship Id="rId15" Type="http://schemas.openxmlformats.org/officeDocument/2006/relationships/image" Target="../media/image54.png"/><Relationship Id="rId10" Type="http://schemas.openxmlformats.org/officeDocument/2006/relationships/customXml" Target="../ink/ink59.xml"/><Relationship Id="rId4" Type="http://schemas.openxmlformats.org/officeDocument/2006/relationships/customXml" Target="../ink/ink56.xml"/><Relationship Id="rId9" Type="http://schemas.openxmlformats.org/officeDocument/2006/relationships/image" Target="../media/image51.png"/><Relationship Id="rId14" Type="http://schemas.openxmlformats.org/officeDocument/2006/relationships/customXml" Target="../ink/ink6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customXml" Target="../ink/ink6.xml"/><Relationship Id="rId17" Type="http://schemas.openxmlformats.org/officeDocument/2006/relationships/image" Target="../media/image9.png"/><Relationship Id="rId2" Type="http://schemas.openxmlformats.org/officeDocument/2006/relationships/customXml" Target="../ink/ink1.xml"/><Relationship Id="rId16" Type="http://schemas.openxmlformats.org/officeDocument/2006/relationships/customXml" Target="../ink/ink8.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image" Target="../media/image8.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5.png"/><Relationship Id="rId14" Type="http://schemas.openxmlformats.org/officeDocument/2006/relationships/customXml" Target="../ink/ink7.xml"/></Relationships>
</file>

<file path=ppt/slides/_rels/slide8.xml.rels><?xml version="1.0" encoding="UTF-8" standalone="yes"?>
<Relationships xmlns="http://schemas.openxmlformats.org/package/2006/relationships"><Relationship Id="rId8" Type="http://schemas.openxmlformats.org/officeDocument/2006/relationships/customXml" Target="../ink/ink12.xml"/><Relationship Id="rId13"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2.png"/><Relationship Id="rId12" Type="http://schemas.openxmlformats.org/officeDocument/2006/relationships/customXml" Target="../ink/ink14.xml"/><Relationship Id="rId2" Type="http://schemas.openxmlformats.org/officeDocument/2006/relationships/customXml" Target="../ink/ink9.xml"/><Relationship Id="rId1" Type="http://schemas.openxmlformats.org/officeDocument/2006/relationships/slideLayout" Target="../slideLayouts/slideLayout2.xml"/><Relationship Id="rId6" Type="http://schemas.openxmlformats.org/officeDocument/2006/relationships/customXml" Target="../ink/ink11.xml"/><Relationship Id="rId11" Type="http://schemas.openxmlformats.org/officeDocument/2006/relationships/image" Target="../media/image14.png"/><Relationship Id="rId5" Type="http://schemas.openxmlformats.org/officeDocument/2006/relationships/image" Target="../media/image11.png"/><Relationship Id="rId10" Type="http://schemas.openxmlformats.org/officeDocument/2006/relationships/customXml" Target="../ink/ink13.xml"/><Relationship Id="rId4" Type="http://schemas.openxmlformats.org/officeDocument/2006/relationships/customXml" Target="../ink/ink10.xml"/><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customXml" Target="../ink/ink18.xml"/><Relationship Id="rId13"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customXml" Target="../ink/ink20.xml"/><Relationship Id="rId17" Type="http://schemas.openxmlformats.org/officeDocument/2006/relationships/image" Target="../media/image9.png"/><Relationship Id="rId2" Type="http://schemas.openxmlformats.org/officeDocument/2006/relationships/customXml" Target="../ink/ink15.xml"/><Relationship Id="rId16" Type="http://schemas.openxmlformats.org/officeDocument/2006/relationships/customXml" Target="../ink/ink22.xml"/><Relationship Id="rId1" Type="http://schemas.openxmlformats.org/officeDocument/2006/relationships/slideLayout" Target="../slideLayouts/slideLayout2.xml"/><Relationship Id="rId6" Type="http://schemas.openxmlformats.org/officeDocument/2006/relationships/customXml" Target="../ink/ink17.xml"/><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image" Target="../media/image8.png"/><Relationship Id="rId10" Type="http://schemas.openxmlformats.org/officeDocument/2006/relationships/customXml" Target="../ink/ink19.xml"/><Relationship Id="rId4" Type="http://schemas.openxmlformats.org/officeDocument/2006/relationships/customXml" Target="../ink/ink16.xml"/><Relationship Id="rId9" Type="http://schemas.openxmlformats.org/officeDocument/2006/relationships/image" Target="../media/image5.png"/><Relationship Id="rId14" Type="http://schemas.openxmlformats.org/officeDocument/2006/relationships/customXml" Target="../ink/ink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FAE9755-AE3F-BDA0-14BB-C2BCAB71FE71}"/>
              </a:ext>
            </a:extLst>
          </p:cNvPr>
          <p:cNvSpPr>
            <a:spLocks noGrp="1"/>
          </p:cNvSpPr>
          <p:nvPr>
            <p:ph type="ctrTitle"/>
          </p:nvPr>
        </p:nvSpPr>
        <p:spPr/>
        <p:txBody>
          <a:bodyPr/>
          <a:lstStyle/>
          <a:p>
            <a:r>
              <a:rPr lang="tr-TR" dirty="0"/>
              <a:t>Gariban Zombiler</a:t>
            </a:r>
          </a:p>
        </p:txBody>
      </p:sp>
      <p:sp>
        <p:nvSpPr>
          <p:cNvPr id="3" name="Alt Başlık 2">
            <a:extLst>
              <a:ext uri="{FF2B5EF4-FFF2-40B4-BE49-F238E27FC236}">
                <a16:creationId xmlns:a16="http://schemas.microsoft.com/office/drawing/2014/main" id="{EEEE06C1-5844-440C-7D06-5DFAC05188BE}"/>
              </a:ext>
            </a:extLst>
          </p:cNvPr>
          <p:cNvSpPr>
            <a:spLocks noGrp="1"/>
          </p:cNvSpPr>
          <p:nvPr>
            <p:ph type="subTitle" idx="1"/>
          </p:nvPr>
        </p:nvSpPr>
        <p:spPr/>
        <p:txBody>
          <a:bodyPr/>
          <a:lstStyle/>
          <a:p>
            <a:r>
              <a:rPr lang="tr-TR" dirty="0"/>
              <a:t>DGD006 Game Design </a:t>
            </a:r>
            <a:r>
              <a:rPr lang="tr-TR" dirty="0" err="1"/>
              <a:t>Studios</a:t>
            </a:r>
            <a:r>
              <a:rPr lang="tr-TR" dirty="0"/>
              <a:t> 3</a:t>
            </a:r>
          </a:p>
        </p:txBody>
      </p:sp>
    </p:spTree>
    <p:extLst>
      <p:ext uri="{BB962C8B-B14F-4D97-AF65-F5344CB8AC3E}">
        <p14:creationId xmlns:p14="http://schemas.microsoft.com/office/powerpoint/2010/main" val="3572710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41A249B-0A61-4AE3-25DA-A32502F6C267}"/>
              </a:ext>
            </a:extLst>
          </p:cNvPr>
          <p:cNvSpPr>
            <a:spLocks noGrp="1"/>
          </p:cNvSpPr>
          <p:nvPr>
            <p:ph type="title"/>
          </p:nvPr>
        </p:nvSpPr>
        <p:spPr/>
        <p:txBody>
          <a:bodyPr/>
          <a:lstStyle/>
          <a:p>
            <a:r>
              <a:rPr lang="tr-TR" dirty="0" err="1"/>
              <a:t>Godoman</a:t>
            </a:r>
            <a:r>
              <a:rPr lang="tr-TR" dirty="0"/>
              <a:t> Zombi</a:t>
            </a:r>
          </a:p>
        </p:txBody>
      </p:sp>
      <p:sp>
        <p:nvSpPr>
          <p:cNvPr id="3" name="İçerik Yer Tutucusu 2">
            <a:extLst>
              <a:ext uri="{FF2B5EF4-FFF2-40B4-BE49-F238E27FC236}">
                <a16:creationId xmlns:a16="http://schemas.microsoft.com/office/drawing/2014/main" id="{11D60FCC-0B13-CB6A-AA77-97DABF5EF38B}"/>
              </a:ext>
            </a:extLst>
          </p:cNvPr>
          <p:cNvSpPr>
            <a:spLocks noGrp="1"/>
          </p:cNvSpPr>
          <p:nvPr>
            <p:ph idx="1"/>
          </p:nvPr>
        </p:nvSpPr>
        <p:spPr/>
        <p:txBody>
          <a:bodyPr/>
          <a:lstStyle/>
          <a:p>
            <a:r>
              <a:rPr lang="tr-TR" dirty="0"/>
              <a:t>Oyuncuyu hemen algılar </a:t>
            </a:r>
          </a:p>
          <a:p>
            <a:r>
              <a:rPr lang="tr-TR" dirty="0"/>
              <a:t>Hemen oyuncunun üzerine yürümeye başlar</a:t>
            </a:r>
          </a:p>
          <a:p>
            <a:endParaRPr lang="tr-TR" dirty="0"/>
          </a:p>
          <a:p>
            <a:r>
              <a:rPr lang="tr-TR" dirty="0"/>
              <a:t>13 veya 10 aşamada oyuncuyu bırakır</a:t>
            </a:r>
          </a:p>
          <a:p>
            <a:r>
              <a:rPr lang="tr-TR" dirty="0"/>
              <a:t>Görünüşü </a:t>
            </a:r>
            <a:r>
              <a:rPr lang="tr-TR" dirty="0" err="1"/>
              <a:t>Godomandır</a:t>
            </a:r>
            <a:endParaRPr lang="tr-TR" dirty="0"/>
          </a:p>
          <a:p>
            <a:r>
              <a:rPr lang="tr-TR" dirty="0"/>
              <a:t>5 mermi, 2 sopa</a:t>
            </a:r>
          </a:p>
          <a:p>
            <a:endParaRPr lang="tr-TR" dirty="0"/>
          </a:p>
        </p:txBody>
      </p:sp>
      <mc:AlternateContent xmlns:mc="http://schemas.openxmlformats.org/markup-compatibility/2006">
        <mc:Choice xmlns:p14="http://schemas.microsoft.com/office/powerpoint/2010/main" Requires="p14">
          <p:contentPart p14:bwMode="auto" r:id="rId2">
            <p14:nvContentPartPr>
              <p14:cNvPr id="10" name="Mürekkep 9">
                <a:extLst>
                  <a:ext uri="{FF2B5EF4-FFF2-40B4-BE49-F238E27FC236}">
                    <a16:creationId xmlns:a16="http://schemas.microsoft.com/office/drawing/2014/main" id="{852520C3-DBCE-B39C-BE8E-443BE9D5C2A4}"/>
                  </a:ext>
                </a:extLst>
              </p14:cNvPr>
              <p14:cNvContentPartPr/>
              <p14:nvPr/>
            </p14:nvContentPartPr>
            <p14:xfrm>
              <a:off x="7958751" y="808318"/>
              <a:ext cx="2194200" cy="888480"/>
            </p14:xfrm>
          </p:contentPart>
        </mc:Choice>
        <mc:Fallback>
          <p:pic>
            <p:nvPicPr>
              <p:cNvPr id="10" name="Mürekkep 9">
                <a:extLst>
                  <a:ext uri="{FF2B5EF4-FFF2-40B4-BE49-F238E27FC236}">
                    <a16:creationId xmlns:a16="http://schemas.microsoft.com/office/drawing/2014/main" id="{852520C3-DBCE-B39C-BE8E-443BE9D5C2A4}"/>
                  </a:ext>
                </a:extLst>
              </p:cNvPr>
              <p:cNvPicPr/>
              <p:nvPr/>
            </p:nvPicPr>
            <p:blipFill>
              <a:blip r:embed="rId3"/>
              <a:stretch>
                <a:fillRect/>
              </a:stretch>
            </p:blipFill>
            <p:spPr>
              <a:xfrm>
                <a:off x="7952631" y="802198"/>
                <a:ext cx="2206440" cy="900720"/>
              </a:xfrm>
              <a:prstGeom prst="rect">
                <a:avLst/>
              </a:prstGeom>
            </p:spPr>
          </p:pic>
        </mc:Fallback>
      </mc:AlternateContent>
      <p:grpSp>
        <p:nvGrpSpPr>
          <p:cNvPr id="18" name="Grup 17">
            <a:extLst>
              <a:ext uri="{FF2B5EF4-FFF2-40B4-BE49-F238E27FC236}">
                <a16:creationId xmlns:a16="http://schemas.microsoft.com/office/drawing/2014/main" id="{14148EDE-9018-6264-7983-2A5CEB5C1E15}"/>
              </a:ext>
            </a:extLst>
          </p:cNvPr>
          <p:cNvGrpSpPr/>
          <p:nvPr/>
        </p:nvGrpSpPr>
        <p:grpSpPr>
          <a:xfrm>
            <a:off x="9091671" y="326998"/>
            <a:ext cx="2440440" cy="4902120"/>
            <a:chOff x="9091671" y="326998"/>
            <a:chExt cx="2440440" cy="4902120"/>
          </a:xfrm>
        </p:grpSpPr>
        <mc:AlternateContent xmlns:mc="http://schemas.openxmlformats.org/markup-compatibility/2006">
          <mc:Choice xmlns:p14="http://schemas.microsoft.com/office/powerpoint/2010/main" Requires="p14">
            <p:contentPart p14:bwMode="auto" r:id="rId4">
              <p14:nvContentPartPr>
                <p14:cNvPr id="4" name="Mürekkep 3">
                  <a:extLst>
                    <a:ext uri="{FF2B5EF4-FFF2-40B4-BE49-F238E27FC236}">
                      <a16:creationId xmlns:a16="http://schemas.microsoft.com/office/drawing/2014/main" id="{6E0AAC34-8724-FF54-120E-C0F89CA2E975}"/>
                    </a:ext>
                  </a:extLst>
                </p14:cNvPr>
                <p14:cNvContentPartPr/>
                <p14:nvPr/>
              </p14:nvContentPartPr>
              <p14:xfrm>
                <a:off x="10240071" y="326998"/>
                <a:ext cx="851760" cy="657720"/>
              </p14:xfrm>
            </p:contentPart>
          </mc:Choice>
          <mc:Fallback>
            <p:pic>
              <p:nvPicPr>
                <p:cNvPr id="4" name="Mürekkep 3">
                  <a:extLst>
                    <a:ext uri="{FF2B5EF4-FFF2-40B4-BE49-F238E27FC236}">
                      <a16:creationId xmlns:a16="http://schemas.microsoft.com/office/drawing/2014/main" id="{6E0AAC34-8724-FF54-120E-C0F89CA2E975}"/>
                    </a:ext>
                  </a:extLst>
                </p:cNvPr>
                <p:cNvPicPr/>
                <p:nvPr/>
              </p:nvPicPr>
              <p:blipFill>
                <a:blip r:embed="rId5"/>
                <a:stretch>
                  <a:fillRect/>
                </a:stretch>
              </p:blipFill>
              <p:spPr>
                <a:xfrm>
                  <a:off x="10233951" y="320878"/>
                  <a:ext cx="864000" cy="6699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Mürekkep 4">
                  <a:extLst>
                    <a:ext uri="{FF2B5EF4-FFF2-40B4-BE49-F238E27FC236}">
                      <a16:creationId xmlns:a16="http://schemas.microsoft.com/office/drawing/2014/main" id="{3E4C77F0-7D68-B102-9AF6-AB9DE69AF200}"/>
                    </a:ext>
                  </a:extLst>
                </p14:cNvPr>
                <p14:cNvContentPartPr/>
                <p14:nvPr/>
              </p14:nvContentPartPr>
              <p14:xfrm>
                <a:off x="10539231" y="990838"/>
                <a:ext cx="5400" cy="181440"/>
              </p14:xfrm>
            </p:contentPart>
          </mc:Choice>
          <mc:Fallback>
            <p:pic>
              <p:nvPicPr>
                <p:cNvPr id="5" name="Mürekkep 4">
                  <a:extLst>
                    <a:ext uri="{FF2B5EF4-FFF2-40B4-BE49-F238E27FC236}">
                      <a16:creationId xmlns:a16="http://schemas.microsoft.com/office/drawing/2014/main" id="{3E4C77F0-7D68-B102-9AF6-AB9DE69AF200}"/>
                    </a:ext>
                  </a:extLst>
                </p:cNvPr>
                <p:cNvPicPr/>
                <p:nvPr/>
              </p:nvPicPr>
              <p:blipFill>
                <a:blip r:embed="rId7"/>
                <a:stretch>
                  <a:fillRect/>
                </a:stretch>
              </p:blipFill>
              <p:spPr>
                <a:xfrm>
                  <a:off x="10533111" y="984718"/>
                  <a:ext cx="1764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Mürekkep 5">
                  <a:extLst>
                    <a:ext uri="{FF2B5EF4-FFF2-40B4-BE49-F238E27FC236}">
                      <a16:creationId xmlns:a16="http://schemas.microsoft.com/office/drawing/2014/main" id="{E3DD0880-9171-A904-0C5C-1A7066D53507}"/>
                    </a:ext>
                  </a:extLst>
                </p14:cNvPr>
                <p14:cNvContentPartPr/>
                <p14:nvPr/>
              </p14:nvContentPartPr>
              <p14:xfrm>
                <a:off x="10735431" y="990838"/>
                <a:ext cx="47880" cy="106560"/>
              </p14:xfrm>
            </p:contentPart>
          </mc:Choice>
          <mc:Fallback>
            <p:pic>
              <p:nvPicPr>
                <p:cNvPr id="6" name="Mürekkep 5">
                  <a:extLst>
                    <a:ext uri="{FF2B5EF4-FFF2-40B4-BE49-F238E27FC236}">
                      <a16:creationId xmlns:a16="http://schemas.microsoft.com/office/drawing/2014/main" id="{E3DD0880-9171-A904-0C5C-1A7066D53507}"/>
                    </a:ext>
                  </a:extLst>
                </p:cNvPr>
                <p:cNvPicPr/>
                <p:nvPr/>
              </p:nvPicPr>
              <p:blipFill>
                <a:blip r:embed="rId9"/>
                <a:stretch>
                  <a:fillRect/>
                </a:stretch>
              </p:blipFill>
              <p:spPr>
                <a:xfrm>
                  <a:off x="10729311" y="984718"/>
                  <a:ext cx="6012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Mürekkep 6">
                  <a:extLst>
                    <a:ext uri="{FF2B5EF4-FFF2-40B4-BE49-F238E27FC236}">
                      <a16:creationId xmlns:a16="http://schemas.microsoft.com/office/drawing/2014/main" id="{F4498782-AF95-3A2D-22C9-E0F26E41828A}"/>
                    </a:ext>
                  </a:extLst>
                </p14:cNvPr>
                <p14:cNvContentPartPr/>
                <p14:nvPr/>
              </p14:nvContentPartPr>
              <p14:xfrm>
                <a:off x="9868911" y="1060318"/>
                <a:ext cx="629280" cy="1645560"/>
              </p14:xfrm>
            </p:contentPart>
          </mc:Choice>
          <mc:Fallback>
            <p:pic>
              <p:nvPicPr>
                <p:cNvPr id="7" name="Mürekkep 6">
                  <a:extLst>
                    <a:ext uri="{FF2B5EF4-FFF2-40B4-BE49-F238E27FC236}">
                      <a16:creationId xmlns:a16="http://schemas.microsoft.com/office/drawing/2014/main" id="{F4498782-AF95-3A2D-22C9-E0F26E41828A}"/>
                    </a:ext>
                  </a:extLst>
                </p:cNvPr>
                <p:cNvPicPr/>
                <p:nvPr/>
              </p:nvPicPr>
              <p:blipFill>
                <a:blip r:embed="rId11"/>
                <a:stretch>
                  <a:fillRect/>
                </a:stretch>
              </p:blipFill>
              <p:spPr>
                <a:xfrm>
                  <a:off x="9862791" y="1054198"/>
                  <a:ext cx="641520" cy="16578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Mürekkep 7">
                  <a:extLst>
                    <a:ext uri="{FF2B5EF4-FFF2-40B4-BE49-F238E27FC236}">
                      <a16:creationId xmlns:a16="http://schemas.microsoft.com/office/drawing/2014/main" id="{2411D169-337D-AE51-E672-D7CBCF0D3A6F}"/>
                    </a:ext>
                  </a:extLst>
                </p14:cNvPr>
                <p14:cNvContentPartPr/>
                <p14:nvPr/>
              </p14:nvContentPartPr>
              <p14:xfrm>
                <a:off x="10784031" y="935038"/>
                <a:ext cx="469080" cy="1839960"/>
              </p14:xfrm>
            </p:contentPart>
          </mc:Choice>
          <mc:Fallback>
            <p:pic>
              <p:nvPicPr>
                <p:cNvPr id="8" name="Mürekkep 7">
                  <a:extLst>
                    <a:ext uri="{FF2B5EF4-FFF2-40B4-BE49-F238E27FC236}">
                      <a16:creationId xmlns:a16="http://schemas.microsoft.com/office/drawing/2014/main" id="{2411D169-337D-AE51-E672-D7CBCF0D3A6F}"/>
                    </a:ext>
                  </a:extLst>
                </p:cNvPr>
                <p:cNvPicPr/>
                <p:nvPr/>
              </p:nvPicPr>
              <p:blipFill>
                <a:blip r:embed="rId13"/>
                <a:stretch>
                  <a:fillRect/>
                </a:stretch>
              </p:blipFill>
              <p:spPr>
                <a:xfrm>
                  <a:off x="10777911" y="928918"/>
                  <a:ext cx="481320" cy="18522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 name="Mürekkep 11">
                  <a:extLst>
                    <a:ext uri="{FF2B5EF4-FFF2-40B4-BE49-F238E27FC236}">
                      <a16:creationId xmlns:a16="http://schemas.microsoft.com/office/drawing/2014/main" id="{F4A37D06-8F5D-D127-C848-FA7265618BD4}"/>
                    </a:ext>
                  </a:extLst>
                </p14:cNvPr>
                <p14:cNvContentPartPr/>
                <p14:nvPr/>
              </p14:nvContentPartPr>
              <p14:xfrm>
                <a:off x="9091671" y="954838"/>
                <a:ext cx="2097720" cy="672840"/>
              </p14:xfrm>
            </p:contentPart>
          </mc:Choice>
          <mc:Fallback>
            <p:pic>
              <p:nvPicPr>
                <p:cNvPr id="12" name="Mürekkep 11">
                  <a:extLst>
                    <a:ext uri="{FF2B5EF4-FFF2-40B4-BE49-F238E27FC236}">
                      <a16:creationId xmlns:a16="http://schemas.microsoft.com/office/drawing/2014/main" id="{F4A37D06-8F5D-D127-C848-FA7265618BD4}"/>
                    </a:ext>
                  </a:extLst>
                </p:cNvPr>
                <p:cNvPicPr/>
                <p:nvPr/>
              </p:nvPicPr>
              <p:blipFill>
                <a:blip r:embed="rId15"/>
                <a:stretch>
                  <a:fillRect/>
                </a:stretch>
              </p:blipFill>
              <p:spPr>
                <a:xfrm>
                  <a:off x="9085551" y="948718"/>
                  <a:ext cx="2109960" cy="6850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4" name="Mürekkep 13">
                  <a:extLst>
                    <a:ext uri="{FF2B5EF4-FFF2-40B4-BE49-F238E27FC236}">
                      <a16:creationId xmlns:a16="http://schemas.microsoft.com/office/drawing/2014/main" id="{641DFE87-1D1C-B03A-55ED-0EF207C8428D}"/>
                    </a:ext>
                  </a:extLst>
                </p14:cNvPr>
                <p14:cNvContentPartPr/>
                <p14:nvPr/>
              </p14:nvContentPartPr>
              <p14:xfrm>
                <a:off x="9632751" y="2756998"/>
                <a:ext cx="977760" cy="1676880"/>
              </p14:xfrm>
            </p:contentPart>
          </mc:Choice>
          <mc:Fallback>
            <p:pic>
              <p:nvPicPr>
                <p:cNvPr id="14" name="Mürekkep 13">
                  <a:extLst>
                    <a:ext uri="{FF2B5EF4-FFF2-40B4-BE49-F238E27FC236}">
                      <a16:creationId xmlns:a16="http://schemas.microsoft.com/office/drawing/2014/main" id="{641DFE87-1D1C-B03A-55ED-0EF207C8428D}"/>
                    </a:ext>
                  </a:extLst>
                </p:cNvPr>
                <p:cNvPicPr/>
                <p:nvPr/>
              </p:nvPicPr>
              <p:blipFill>
                <a:blip r:embed="rId17"/>
                <a:stretch>
                  <a:fillRect/>
                </a:stretch>
              </p:blipFill>
              <p:spPr>
                <a:xfrm>
                  <a:off x="9626631" y="2750878"/>
                  <a:ext cx="990000" cy="16891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5" name="Mürekkep 14">
                  <a:extLst>
                    <a:ext uri="{FF2B5EF4-FFF2-40B4-BE49-F238E27FC236}">
                      <a16:creationId xmlns:a16="http://schemas.microsoft.com/office/drawing/2014/main" id="{288AC9F8-421B-15D6-81A1-30EF5658A2EA}"/>
                    </a:ext>
                  </a:extLst>
                </p14:cNvPr>
                <p14:cNvContentPartPr/>
                <p14:nvPr/>
              </p14:nvContentPartPr>
              <p14:xfrm>
                <a:off x="9819951" y="4376278"/>
                <a:ext cx="414360" cy="852840"/>
              </p14:xfrm>
            </p:contentPart>
          </mc:Choice>
          <mc:Fallback>
            <p:pic>
              <p:nvPicPr>
                <p:cNvPr id="15" name="Mürekkep 14">
                  <a:extLst>
                    <a:ext uri="{FF2B5EF4-FFF2-40B4-BE49-F238E27FC236}">
                      <a16:creationId xmlns:a16="http://schemas.microsoft.com/office/drawing/2014/main" id="{288AC9F8-421B-15D6-81A1-30EF5658A2EA}"/>
                    </a:ext>
                  </a:extLst>
                </p:cNvPr>
                <p:cNvPicPr/>
                <p:nvPr/>
              </p:nvPicPr>
              <p:blipFill>
                <a:blip r:embed="rId19"/>
                <a:stretch>
                  <a:fillRect/>
                </a:stretch>
              </p:blipFill>
              <p:spPr>
                <a:xfrm>
                  <a:off x="9813831" y="4370158"/>
                  <a:ext cx="426600" cy="8650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6" name="Mürekkep 15">
                  <a:extLst>
                    <a:ext uri="{FF2B5EF4-FFF2-40B4-BE49-F238E27FC236}">
                      <a16:creationId xmlns:a16="http://schemas.microsoft.com/office/drawing/2014/main" id="{9E066A7E-EFE7-C232-3295-A7C2D04F09A2}"/>
                    </a:ext>
                  </a:extLst>
                </p14:cNvPr>
                <p14:cNvContentPartPr/>
                <p14:nvPr/>
              </p14:nvContentPartPr>
              <p14:xfrm>
                <a:off x="10674231" y="2770678"/>
                <a:ext cx="704520" cy="1480320"/>
              </p14:xfrm>
            </p:contentPart>
          </mc:Choice>
          <mc:Fallback>
            <p:pic>
              <p:nvPicPr>
                <p:cNvPr id="16" name="Mürekkep 15">
                  <a:extLst>
                    <a:ext uri="{FF2B5EF4-FFF2-40B4-BE49-F238E27FC236}">
                      <a16:creationId xmlns:a16="http://schemas.microsoft.com/office/drawing/2014/main" id="{9E066A7E-EFE7-C232-3295-A7C2D04F09A2}"/>
                    </a:ext>
                  </a:extLst>
                </p:cNvPr>
                <p:cNvPicPr/>
                <p:nvPr/>
              </p:nvPicPr>
              <p:blipFill>
                <a:blip r:embed="rId21"/>
                <a:stretch>
                  <a:fillRect/>
                </a:stretch>
              </p:blipFill>
              <p:spPr>
                <a:xfrm>
                  <a:off x="10668111" y="2764558"/>
                  <a:ext cx="716760" cy="14925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7" name="Mürekkep 16">
                  <a:extLst>
                    <a:ext uri="{FF2B5EF4-FFF2-40B4-BE49-F238E27FC236}">
                      <a16:creationId xmlns:a16="http://schemas.microsoft.com/office/drawing/2014/main" id="{97554493-6CE2-145A-4E34-9E74256F43B1}"/>
                    </a:ext>
                  </a:extLst>
                </p14:cNvPr>
                <p14:cNvContentPartPr/>
                <p14:nvPr/>
              </p14:nvContentPartPr>
              <p14:xfrm>
                <a:off x="11229351" y="4124998"/>
                <a:ext cx="302760" cy="980640"/>
              </p14:xfrm>
            </p:contentPart>
          </mc:Choice>
          <mc:Fallback>
            <p:pic>
              <p:nvPicPr>
                <p:cNvPr id="17" name="Mürekkep 16">
                  <a:extLst>
                    <a:ext uri="{FF2B5EF4-FFF2-40B4-BE49-F238E27FC236}">
                      <a16:creationId xmlns:a16="http://schemas.microsoft.com/office/drawing/2014/main" id="{97554493-6CE2-145A-4E34-9E74256F43B1}"/>
                    </a:ext>
                  </a:extLst>
                </p:cNvPr>
                <p:cNvPicPr/>
                <p:nvPr/>
              </p:nvPicPr>
              <p:blipFill>
                <a:blip r:embed="rId23"/>
                <a:stretch>
                  <a:fillRect/>
                </a:stretch>
              </p:blipFill>
              <p:spPr>
                <a:xfrm>
                  <a:off x="11223231" y="4118878"/>
                  <a:ext cx="315000" cy="992880"/>
                </a:xfrm>
                <a:prstGeom prst="rect">
                  <a:avLst/>
                </a:prstGeom>
              </p:spPr>
            </p:pic>
          </mc:Fallback>
        </mc:AlternateContent>
      </p:grpSp>
    </p:spTree>
    <p:extLst>
      <p:ext uri="{BB962C8B-B14F-4D97-AF65-F5344CB8AC3E}">
        <p14:creationId xmlns:p14="http://schemas.microsoft.com/office/powerpoint/2010/main" val="1966061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4BB498-8DA9-1848-A90B-372ACCDB5201}"/>
              </a:ext>
            </a:extLst>
          </p:cNvPr>
          <p:cNvSpPr>
            <a:spLocks noGrp="1"/>
          </p:cNvSpPr>
          <p:nvPr>
            <p:ph type="title"/>
          </p:nvPr>
        </p:nvSpPr>
        <p:spPr/>
        <p:txBody>
          <a:bodyPr/>
          <a:lstStyle/>
          <a:p>
            <a:r>
              <a:rPr lang="tr-TR" dirty="0"/>
              <a:t>İçecekli Zombi</a:t>
            </a:r>
          </a:p>
        </p:txBody>
      </p:sp>
      <p:sp>
        <p:nvSpPr>
          <p:cNvPr id="3" name="İçerik Yer Tutucusu 2">
            <a:extLst>
              <a:ext uri="{FF2B5EF4-FFF2-40B4-BE49-F238E27FC236}">
                <a16:creationId xmlns:a16="http://schemas.microsoft.com/office/drawing/2014/main" id="{F1FF26DF-D127-F9E9-440A-F04FD310918C}"/>
              </a:ext>
            </a:extLst>
          </p:cNvPr>
          <p:cNvSpPr>
            <a:spLocks noGrp="1"/>
          </p:cNvSpPr>
          <p:nvPr>
            <p:ph idx="1"/>
          </p:nvPr>
        </p:nvSpPr>
        <p:spPr/>
        <p:txBody>
          <a:bodyPr/>
          <a:lstStyle/>
          <a:p>
            <a:r>
              <a:rPr lang="tr-TR" dirty="0"/>
              <a:t>Oyuncuyu algıladığında içecek fırlatır</a:t>
            </a:r>
          </a:p>
          <a:p>
            <a:r>
              <a:rPr lang="tr-TR" dirty="0"/>
              <a:t>İçecek düştüğü zemini yapışkan yapar</a:t>
            </a:r>
          </a:p>
          <a:p>
            <a:r>
              <a:rPr lang="tr-TR" dirty="0"/>
              <a:t>Yapışkan zeminde oyuncu yavaş yürür, zıplayamaz.</a:t>
            </a:r>
          </a:p>
          <a:p>
            <a:endParaRPr lang="tr-TR" dirty="0"/>
          </a:p>
          <a:p>
            <a:r>
              <a:rPr lang="tr-TR" dirty="0"/>
              <a:t>5 veya 3 aşamada oyuncuyu bırakır</a:t>
            </a:r>
          </a:p>
          <a:p>
            <a:r>
              <a:rPr lang="tr-TR" dirty="0"/>
              <a:t>Görünüşü normaldir ama elinde içecek var en başta</a:t>
            </a:r>
          </a:p>
          <a:p>
            <a:r>
              <a:rPr lang="tr-TR" dirty="0"/>
              <a:t>1 mermi, 1 sopa</a:t>
            </a:r>
          </a:p>
          <a:p>
            <a:endParaRPr lang="tr-TR" dirty="0"/>
          </a:p>
        </p:txBody>
      </p:sp>
      <p:grpSp>
        <p:nvGrpSpPr>
          <p:cNvPr id="29" name="Grup 28">
            <a:extLst>
              <a:ext uri="{FF2B5EF4-FFF2-40B4-BE49-F238E27FC236}">
                <a16:creationId xmlns:a16="http://schemas.microsoft.com/office/drawing/2014/main" id="{790A9FAB-F9D2-6BAC-5F90-E0DA8BECECF9}"/>
              </a:ext>
            </a:extLst>
          </p:cNvPr>
          <p:cNvGrpSpPr/>
          <p:nvPr/>
        </p:nvGrpSpPr>
        <p:grpSpPr>
          <a:xfrm>
            <a:off x="8926071" y="600238"/>
            <a:ext cx="2363760" cy="4082400"/>
            <a:chOff x="8926071" y="600238"/>
            <a:chExt cx="2363760" cy="4082400"/>
          </a:xfrm>
        </p:grpSpPr>
        <mc:AlternateContent xmlns:mc="http://schemas.openxmlformats.org/markup-compatibility/2006">
          <mc:Choice xmlns:p14="http://schemas.microsoft.com/office/powerpoint/2010/main" Requires="p14">
            <p:contentPart p14:bwMode="auto" r:id="rId2">
              <p14:nvContentPartPr>
                <p14:cNvPr id="4" name="Mürekkep 3">
                  <a:extLst>
                    <a:ext uri="{FF2B5EF4-FFF2-40B4-BE49-F238E27FC236}">
                      <a16:creationId xmlns:a16="http://schemas.microsoft.com/office/drawing/2014/main" id="{7CA9C5E1-5BE5-EC81-CC88-B319300884C6}"/>
                    </a:ext>
                  </a:extLst>
                </p14:cNvPr>
                <p14:cNvContentPartPr/>
                <p14:nvPr/>
              </p14:nvContentPartPr>
              <p14:xfrm>
                <a:off x="10217391" y="1116118"/>
                <a:ext cx="686160" cy="707400"/>
              </p14:xfrm>
            </p:contentPart>
          </mc:Choice>
          <mc:Fallback>
            <p:pic>
              <p:nvPicPr>
                <p:cNvPr id="4" name="Mürekkep 3">
                  <a:extLst>
                    <a:ext uri="{FF2B5EF4-FFF2-40B4-BE49-F238E27FC236}">
                      <a16:creationId xmlns:a16="http://schemas.microsoft.com/office/drawing/2014/main" id="{7CA9C5E1-5BE5-EC81-CC88-B319300884C6}"/>
                    </a:ext>
                  </a:extLst>
                </p:cNvPr>
                <p:cNvPicPr/>
                <p:nvPr/>
              </p:nvPicPr>
              <p:blipFill>
                <a:blip r:embed="rId3"/>
                <a:stretch>
                  <a:fillRect/>
                </a:stretch>
              </p:blipFill>
              <p:spPr>
                <a:xfrm>
                  <a:off x="10211271" y="1109998"/>
                  <a:ext cx="698400" cy="7196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Mürekkep 4">
                  <a:extLst>
                    <a:ext uri="{FF2B5EF4-FFF2-40B4-BE49-F238E27FC236}">
                      <a16:creationId xmlns:a16="http://schemas.microsoft.com/office/drawing/2014/main" id="{D9473CD8-015C-95AB-B8C9-54AAAE6F37AD}"/>
                    </a:ext>
                  </a:extLst>
                </p14:cNvPr>
                <p14:cNvContentPartPr/>
                <p14:nvPr/>
              </p14:nvContentPartPr>
              <p14:xfrm>
                <a:off x="10368231" y="1814878"/>
                <a:ext cx="66960" cy="441360"/>
              </p14:xfrm>
            </p:contentPart>
          </mc:Choice>
          <mc:Fallback>
            <p:pic>
              <p:nvPicPr>
                <p:cNvPr id="5" name="Mürekkep 4">
                  <a:extLst>
                    <a:ext uri="{FF2B5EF4-FFF2-40B4-BE49-F238E27FC236}">
                      <a16:creationId xmlns:a16="http://schemas.microsoft.com/office/drawing/2014/main" id="{D9473CD8-015C-95AB-B8C9-54AAAE6F37AD}"/>
                    </a:ext>
                  </a:extLst>
                </p:cNvPr>
                <p:cNvPicPr/>
                <p:nvPr/>
              </p:nvPicPr>
              <p:blipFill>
                <a:blip r:embed="rId5"/>
                <a:stretch>
                  <a:fillRect/>
                </a:stretch>
              </p:blipFill>
              <p:spPr>
                <a:xfrm>
                  <a:off x="10362111" y="1808758"/>
                  <a:ext cx="79200" cy="453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Mürekkep 5">
                  <a:extLst>
                    <a:ext uri="{FF2B5EF4-FFF2-40B4-BE49-F238E27FC236}">
                      <a16:creationId xmlns:a16="http://schemas.microsoft.com/office/drawing/2014/main" id="{844C4D6F-4E52-23F7-73AD-92BFBAB7CD49}"/>
                    </a:ext>
                  </a:extLst>
                </p14:cNvPr>
                <p14:cNvContentPartPr/>
                <p14:nvPr/>
              </p14:nvContentPartPr>
              <p14:xfrm>
                <a:off x="10693311" y="1814878"/>
                <a:ext cx="56880" cy="447840"/>
              </p14:xfrm>
            </p:contentPart>
          </mc:Choice>
          <mc:Fallback>
            <p:pic>
              <p:nvPicPr>
                <p:cNvPr id="6" name="Mürekkep 5">
                  <a:extLst>
                    <a:ext uri="{FF2B5EF4-FFF2-40B4-BE49-F238E27FC236}">
                      <a16:creationId xmlns:a16="http://schemas.microsoft.com/office/drawing/2014/main" id="{844C4D6F-4E52-23F7-73AD-92BFBAB7CD49}"/>
                    </a:ext>
                  </a:extLst>
                </p:cNvPr>
                <p:cNvPicPr/>
                <p:nvPr/>
              </p:nvPicPr>
              <p:blipFill>
                <a:blip r:embed="rId7"/>
                <a:stretch>
                  <a:fillRect/>
                </a:stretch>
              </p:blipFill>
              <p:spPr>
                <a:xfrm>
                  <a:off x="10687191" y="1808758"/>
                  <a:ext cx="69120" cy="460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Mürekkep 7">
                  <a:extLst>
                    <a:ext uri="{FF2B5EF4-FFF2-40B4-BE49-F238E27FC236}">
                      <a16:creationId xmlns:a16="http://schemas.microsoft.com/office/drawing/2014/main" id="{F7CFDC3F-32DB-693F-4FC6-95DF1B0ACAD5}"/>
                    </a:ext>
                  </a:extLst>
                </p14:cNvPr>
                <p14:cNvContentPartPr/>
                <p14:nvPr/>
              </p14:nvContentPartPr>
              <p14:xfrm>
                <a:off x="9862071" y="2162998"/>
                <a:ext cx="1167480" cy="1663200"/>
              </p14:xfrm>
            </p:contentPart>
          </mc:Choice>
          <mc:Fallback>
            <p:pic>
              <p:nvPicPr>
                <p:cNvPr id="8" name="Mürekkep 7">
                  <a:extLst>
                    <a:ext uri="{FF2B5EF4-FFF2-40B4-BE49-F238E27FC236}">
                      <a16:creationId xmlns:a16="http://schemas.microsoft.com/office/drawing/2014/main" id="{F7CFDC3F-32DB-693F-4FC6-95DF1B0ACAD5}"/>
                    </a:ext>
                  </a:extLst>
                </p:cNvPr>
                <p:cNvPicPr/>
                <p:nvPr/>
              </p:nvPicPr>
              <p:blipFill>
                <a:blip r:embed="rId9"/>
                <a:stretch>
                  <a:fillRect/>
                </a:stretch>
              </p:blipFill>
              <p:spPr>
                <a:xfrm>
                  <a:off x="9855951" y="2156878"/>
                  <a:ext cx="1179720" cy="16754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Mürekkep 8">
                  <a:extLst>
                    <a:ext uri="{FF2B5EF4-FFF2-40B4-BE49-F238E27FC236}">
                      <a16:creationId xmlns:a16="http://schemas.microsoft.com/office/drawing/2014/main" id="{DB3EA7D0-B775-0816-0BFB-F781224AADEA}"/>
                    </a:ext>
                  </a:extLst>
                </p14:cNvPr>
                <p14:cNvContentPartPr/>
                <p14:nvPr/>
              </p14:nvContentPartPr>
              <p14:xfrm>
                <a:off x="9103911" y="2079838"/>
                <a:ext cx="849960" cy="379080"/>
              </p14:xfrm>
            </p:contentPart>
          </mc:Choice>
          <mc:Fallback>
            <p:pic>
              <p:nvPicPr>
                <p:cNvPr id="9" name="Mürekkep 8">
                  <a:extLst>
                    <a:ext uri="{FF2B5EF4-FFF2-40B4-BE49-F238E27FC236}">
                      <a16:creationId xmlns:a16="http://schemas.microsoft.com/office/drawing/2014/main" id="{DB3EA7D0-B775-0816-0BFB-F781224AADEA}"/>
                    </a:ext>
                  </a:extLst>
                </p:cNvPr>
                <p:cNvPicPr/>
                <p:nvPr/>
              </p:nvPicPr>
              <p:blipFill>
                <a:blip r:embed="rId11"/>
                <a:stretch>
                  <a:fillRect/>
                </a:stretch>
              </p:blipFill>
              <p:spPr>
                <a:xfrm>
                  <a:off x="9097791" y="2073718"/>
                  <a:ext cx="862200" cy="3913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Mürekkep 9">
                  <a:extLst>
                    <a:ext uri="{FF2B5EF4-FFF2-40B4-BE49-F238E27FC236}">
                      <a16:creationId xmlns:a16="http://schemas.microsoft.com/office/drawing/2014/main" id="{DC123267-5C28-EF2D-5F30-2FE80D013A43}"/>
                    </a:ext>
                  </a:extLst>
                </p14:cNvPr>
                <p14:cNvContentPartPr/>
                <p14:nvPr/>
              </p14:nvContentPartPr>
              <p14:xfrm>
                <a:off x="8983311" y="1959238"/>
                <a:ext cx="934920" cy="650520"/>
              </p14:xfrm>
            </p:contentPart>
          </mc:Choice>
          <mc:Fallback>
            <p:pic>
              <p:nvPicPr>
                <p:cNvPr id="10" name="Mürekkep 9">
                  <a:extLst>
                    <a:ext uri="{FF2B5EF4-FFF2-40B4-BE49-F238E27FC236}">
                      <a16:creationId xmlns:a16="http://schemas.microsoft.com/office/drawing/2014/main" id="{DC123267-5C28-EF2D-5F30-2FE80D013A43}"/>
                    </a:ext>
                  </a:extLst>
                </p:cNvPr>
                <p:cNvPicPr/>
                <p:nvPr/>
              </p:nvPicPr>
              <p:blipFill>
                <a:blip r:embed="rId13"/>
                <a:stretch>
                  <a:fillRect/>
                </a:stretch>
              </p:blipFill>
              <p:spPr>
                <a:xfrm>
                  <a:off x="8977191" y="1953118"/>
                  <a:ext cx="947160" cy="6627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 name="Mürekkep 11">
                  <a:extLst>
                    <a:ext uri="{FF2B5EF4-FFF2-40B4-BE49-F238E27FC236}">
                      <a16:creationId xmlns:a16="http://schemas.microsoft.com/office/drawing/2014/main" id="{5DD6D9A7-60D3-FDD0-44A6-53D4BB5FAF60}"/>
                    </a:ext>
                  </a:extLst>
                </p14:cNvPr>
                <p14:cNvContentPartPr/>
                <p14:nvPr/>
              </p14:nvContentPartPr>
              <p14:xfrm>
                <a:off x="8926071" y="1472878"/>
                <a:ext cx="344520" cy="552240"/>
              </p14:xfrm>
            </p:contentPart>
          </mc:Choice>
          <mc:Fallback>
            <p:pic>
              <p:nvPicPr>
                <p:cNvPr id="12" name="Mürekkep 11">
                  <a:extLst>
                    <a:ext uri="{FF2B5EF4-FFF2-40B4-BE49-F238E27FC236}">
                      <a16:creationId xmlns:a16="http://schemas.microsoft.com/office/drawing/2014/main" id="{5DD6D9A7-60D3-FDD0-44A6-53D4BB5FAF60}"/>
                    </a:ext>
                  </a:extLst>
                </p:cNvPr>
                <p:cNvPicPr/>
                <p:nvPr/>
              </p:nvPicPr>
              <p:blipFill>
                <a:blip r:embed="rId15"/>
                <a:stretch>
                  <a:fillRect/>
                </a:stretch>
              </p:blipFill>
              <p:spPr>
                <a:xfrm>
                  <a:off x="8919951" y="1466758"/>
                  <a:ext cx="356760" cy="5644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4" name="Mürekkep 13">
                  <a:extLst>
                    <a:ext uri="{FF2B5EF4-FFF2-40B4-BE49-F238E27FC236}">
                      <a16:creationId xmlns:a16="http://schemas.microsoft.com/office/drawing/2014/main" id="{74545DD5-7AF8-4D33-CF17-1D7244C34927}"/>
                    </a:ext>
                  </a:extLst>
                </p14:cNvPr>
                <p14:cNvContentPartPr/>
                <p14:nvPr/>
              </p14:nvContentPartPr>
              <p14:xfrm>
                <a:off x="9297231" y="1275958"/>
                <a:ext cx="72360" cy="127080"/>
              </p14:xfrm>
            </p:contentPart>
          </mc:Choice>
          <mc:Fallback>
            <p:pic>
              <p:nvPicPr>
                <p:cNvPr id="14" name="Mürekkep 13">
                  <a:extLst>
                    <a:ext uri="{FF2B5EF4-FFF2-40B4-BE49-F238E27FC236}">
                      <a16:creationId xmlns:a16="http://schemas.microsoft.com/office/drawing/2014/main" id="{74545DD5-7AF8-4D33-CF17-1D7244C34927}"/>
                    </a:ext>
                  </a:extLst>
                </p:cNvPr>
                <p:cNvPicPr/>
                <p:nvPr/>
              </p:nvPicPr>
              <p:blipFill>
                <a:blip r:embed="rId17"/>
                <a:stretch>
                  <a:fillRect/>
                </a:stretch>
              </p:blipFill>
              <p:spPr>
                <a:xfrm>
                  <a:off x="9291111" y="1269838"/>
                  <a:ext cx="8460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5" name="Mürekkep 14">
                  <a:extLst>
                    <a:ext uri="{FF2B5EF4-FFF2-40B4-BE49-F238E27FC236}">
                      <a16:creationId xmlns:a16="http://schemas.microsoft.com/office/drawing/2014/main" id="{FD015664-7F3F-5A0E-004D-165288C9CB02}"/>
                    </a:ext>
                  </a:extLst>
                </p14:cNvPr>
                <p14:cNvContentPartPr/>
                <p14:nvPr/>
              </p14:nvContentPartPr>
              <p14:xfrm>
                <a:off x="9297231" y="1223038"/>
                <a:ext cx="78480" cy="244080"/>
              </p14:xfrm>
            </p:contentPart>
          </mc:Choice>
          <mc:Fallback>
            <p:pic>
              <p:nvPicPr>
                <p:cNvPr id="15" name="Mürekkep 14">
                  <a:extLst>
                    <a:ext uri="{FF2B5EF4-FFF2-40B4-BE49-F238E27FC236}">
                      <a16:creationId xmlns:a16="http://schemas.microsoft.com/office/drawing/2014/main" id="{FD015664-7F3F-5A0E-004D-165288C9CB02}"/>
                    </a:ext>
                  </a:extLst>
                </p:cNvPr>
                <p:cNvPicPr/>
                <p:nvPr/>
              </p:nvPicPr>
              <p:blipFill>
                <a:blip r:embed="rId19"/>
                <a:stretch>
                  <a:fillRect/>
                </a:stretch>
              </p:blipFill>
              <p:spPr>
                <a:xfrm>
                  <a:off x="9291111" y="1216918"/>
                  <a:ext cx="9072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7" name="Mürekkep 16">
                  <a:extLst>
                    <a:ext uri="{FF2B5EF4-FFF2-40B4-BE49-F238E27FC236}">
                      <a16:creationId xmlns:a16="http://schemas.microsoft.com/office/drawing/2014/main" id="{DF679599-CD55-6668-1B6D-483FF761F4EB}"/>
                    </a:ext>
                  </a:extLst>
                </p14:cNvPr>
                <p14:cNvContentPartPr/>
                <p14:nvPr/>
              </p14:nvContentPartPr>
              <p14:xfrm>
                <a:off x="9464991" y="1179478"/>
                <a:ext cx="61920" cy="114120"/>
              </p14:xfrm>
            </p:contentPart>
          </mc:Choice>
          <mc:Fallback>
            <p:pic>
              <p:nvPicPr>
                <p:cNvPr id="17" name="Mürekkep 16">
                  <a:extLst>
                    <a:ext uri="{FF2B5EF4-FFF2-40B4-BE49-F238E27FC236}">
                      <a16:creationId xmlns:a16="http://schemas.microsoft.com/office/drawing/2014/main" id="{DF679599-CD55-6668-1B6D-483FF761F4EB}"/>
                    </a:ext>
                  </a:extLst>
                </p:cNvPr>
                <p:cNvPicPr/>
                <p:nvPr/>
              </p:nvPicPr>
              <p:blipFill>
                <a:blip r:embed="rId21"/>
                <a:stretch>
                  <a:fillRect/>
                </a:stretch>
              </p:blipFill>
              <p:spPr>
                <a:xfrm>
                  <a:off x="9458871" y="1173358"/>
                  <a:ext cx="7416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8" name="Mürekkep 17">
                  <a:extLst>
                    <a:ext uri="{FF2B5EF4-FFF2-40B4-BE49-F238E27FC236}">
                      <a16:creationId xmlns:a16="http://schemas.microsoft.com/office/drawing/2014/main" id="{A06E0C88-7687-2BCA-F5F8-B6476F8C0AE2}"/>
                    </a:ext>
                  </a:extLst>
                </p14:cNvPr>
                <p14:cNvContentPartPr/>
                <p14:nvPr/>
              </p14:nvContentPartPr>
              <p14:xfrm>
                <a:off x="9401991" y="1102798"/>
                <a:ext cx="360" cy="360"/>
              </p14:xfrm>
            </p:contentPart>
          </mc:Choice>
          <mc:Fallback>
            <p:pic>
              <p:nvPicPr>
                <p:cNvPr id="18" name="Mürekkep 17">
                  <a:extLst>
                    <a:ext uri="{FF2B5EF4-FFF2-40B4-BE49-F238E27FC236}">
                      <a16:creationId xmlns:a16="http://schemas.microsoft.com/office/drawing/2014/main" id="{A06E0C88-7687-2BCA-F5F8-B6476F8C0AE2}"/>
                    </a:ext>
                  </a:extLst>
                </p:cNvPr>
                <p:cNvPicPr/>
                <p:nvPr/>
              </p:nvPicPr>
              <p:blipFill>
                <a:blip r:embed="rId23"/>
                <a:stretch>
                  <a:fillRect/>
                </a:stretch>
              </p:blipFill>
              <p:spPr>
                <a:xfrm>
                  <a:off x="9395871" y="1096678"/>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9" name="Mürekkep 18">
                  <a:extLst>
                    <a:ext uri="{FF2B5EF4-FFF2-40B4-BE49-F238E27FC236}">
                      <a16:creationId xmlns:a16="http://schemas.microsoft.com/office/drawing/2014/main" id="{6B5DF935-4850-24EE-0AFC-E458E31DAC6F}"/>
                    </a:ext>
                  </a:extLst>
                </p14:cNvPr>
                <p14:cNvContentPartPr/>
                <p14:nvPr/>
              </p14:nvContentPartPr>
              <p14:xfrm>
                <a:off x="9554631" y="1116838"/>
                <a:ext cx="77400" cy="132120"/>
              </p14:xfrm>
            </p:contentPart>
          </mc:Choice>
          <mc:Fallback>
            <p:pic>
              <p:nvPicPr>
                <p:cNvPr id="19" name="Mürekkep 18">
                  <a:extLst>
                    <a:ext uri="{FF2B5EF4-FFF2-40B4-BE49-F238E27FC236}">
                      <a16:creationId xmlns:a16="http://schemas.microsoft.com/office/drawing/2014/main" id="{6B5DF935-4850-24EE-0AFC-E458E31DAC6F}"/>
                    </a:ext>
                  </a:extLst>
                </p:cNvPr>
                <p:cNvPicPr/>
                <p:nvPr/>
              </p:nvPicPr>
              <p:blipFill>
                <a:blip r:embed="rId25"/>
                <a:stretch>
                  <a:fillRect/>
                </a:stretch>
              </p:blipFill>
              <p:spPr>
                <a:xfrm>
                  <a:off x="9548511" y="1110718"/>
                  <a:ext cx="8964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0" name="Mürekkep 19">
                  <a:extLst>
                    <a:ext uri="{FF2B5EF4-FFF2-40B4-BE49-F238E27FC236}">
                      <a16:creationId xmlns:a16="http://schemas.microsoft.com/office/drawing/2014/main" id="{1BF83CDA-07D5-D057-1BD0-465D99837754}"/>
                    </a:ext>
                  </a:extLst>
                </p14:cNvPr>
                <p14:cNvContentPartPr/>
                <p14:nvPr/>
              </p14:nvContentPartPr>
              <p14:xfrm>
                <a:off x="9639591" y="1256518"/>
                <a:ext cx="18360" cy="32040"/>
              </p14:xfrm>
            </p:contentPart>
          </mc:Choice>
          <mc:Fallback>
            <p:pic>
              <p:nvPicPr>
                <p:cNvPr id="20" name="Mürekkep 19">
                  <a:extLst>
                    <a:ext uri="{FF2B5EF4-FFF2-40B4-BE49-F238E27FC236}">
                      <a16:creationId xmlns:a16="http://schemas.microsoft.com/office/drawing/2014/main" id="{1BF83CDA-07D5-D057-1BD0-465D99837754}"/>
                    </a:ext>
                  </a:extLst>
                </p:cNvPr>
                <p:cNvPicPr/>
                <p:nvPr/>
              </p:nvPicPr>
              <p:blipFill>
                <a:blip r:embed="rId27"/>
                <a:stretch>
                  <a:fillRect/>
                </a:stretch>
              </p:blipFill>
              <p:spPr>
                <a:xfrm>
                  <a:off x="9633471" y="1250398"/>
                  <a:ext cx="3060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1" name="Mürekkep 20">
                  <a:extLst>
                    <a:ext uri="{FF2B5EF4-FFF2-40B4-BE49-F238E27FC236}">
                      <a16:creationId xmlns:a16="http://schemas.microsoft.com/office/drawing/2014/main" id="{A802E7D2-90C9-B867-F32D-3CF5641BFB50}"/>
                    </a:ext>
                  </a:extLst>
                </p14:cNvPr>
                <p14:cNvContentPartPr/>
                <p14:nvPr/>
              </p14:nvContentPartPr>
              <p14:xfrm>
                <a:off x="9659031" y="990478"/>
                <a:ext cx="96840" cy="181800"/>
              </p14:xfrm>
            </p:contentPart>
          </mc:Choice>
          <mc:Fallback>
            <p:pic>
              <p:nvPicPr>
                <p:cNvPr id="21" name="Mürekkep 20">
                  <a:extLst>
                    <a:ext uri="{FF2B5EF4-FFF2-40B4-BE49-F238E27FC236}">
                      <a16:creationId xmlns:a16="http://schemas.microsoft.com/office/drawing/2014/main" id="{A802E7D2-90C9-B867-F32D-3CF5641BFB50}"/>
                    </a:ext>
                  </a:extLst>
                </p:cNvPr>
                <p:cNvPicPr/>
                <p:nvPr/>
              </p:nvPicPr>
              <p:blipFill>
                <a:blip r:embed="rId29"/>
                <a:stretch>
                  <a:fillRect/>
                </a:stretch>
              </p:blipFill>
              <p:spPr>
                <a:xfrm>
                  <a:off x="9652911" y="984358"/>
                  <a:ext cx="10908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2" name="Mürekkep 21">
                  <a:extLst>
                    <a:ext uri="{FF2B5EF4-FFF2-40B4-BE49-F238E27FC236}">
                      <a16:creationId xmlns:a16="http://schemas.microsoft.com/office/drawing/2014/main" id="{2A28AB9C-5312-07C8-3531-D0E97B52FBB6}"/>
                    </a:ext>
                  </a:extLst>
                </p14:cNvPr>
                <p14:cNvContentPartPr/>
                <p14:nvPr/>
              </p14:nvContentPartPr>
              <p14:xfrm>
                <a:off x="9847311" y="935038"/>
                <a:ext cx="110880" cy="149040"/>
              </p14:xfrm>
            </p:contentPart>
          </mc:Choice>
          <mc:Fallback>
            <p:pic>
              <p:nvPicPr>
                <p:cNvPr id="22" name="Mürekkep 21">
                  <a:extLst>
                    <a:ext uri="{FF2B5EF4-FFF2-40B4-BE49-F238E27FC236}">
                      <a16:creationId xmlns:a16="http://schemas.microsoft.com/office/drawing/2014/main" id="{2A28AB9C-5312-07C8-3531-D0E97B52FBB6}"/>
                    </a:ext>
                  </a:extLst>
                </p:cNvPr>
                <p:cNvPicPr/>
                <p:nvPr/>
              </p:nvPicPr>
              <p:blipFill>
                <a:blip r:embed="rId31"/>
                <a:stretch>
                  <a:fillRect/>
                </a:stretch>
              </p:blipFill>
              <p:spPr>
                <a:xfrm>
                  <a:off x="9841191" y="928918"/>
                  <a:ext cx="12312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3" name="Mürekkep 22">
                  <a:extLst>
                    <a:ext uri="{FF2B5EF4-FFF2-40B4-BE49-F238E27FC236}">
                      <a16:creationId xmlns:a16="http://schemas.microsoft.com/office/drawing/2014/main" id="{2D89806E-C92E-7B73-EDB2-FD4A02837E8F}"/>
                    </a:ext>
                  </a:extLst>
                </p14:cNvPr>
                <p14:cNvContentPartPr/>
                <p14:nvPr/>
              </p14:nvContentPartPr>
              <p14:xfrm>
                <a:off x="9974391" y="820918"/>
                <a:ext cx="170640" cy="205920"/>
              </p14:xfrm>
            </p:contentPart>
          </mc:Choice>
          <mc:Fallback>
            <p:pic>
              <p:nvPicPr>
                <p:cNvPr id="23" name="Mürekkep 22">
                  <a:extLst>
                    <a:ext uri="{FF2B5EF4-FFF2-40B4-BE49-F238E27FC236}">
                      <a16:creationId xmlns:a16="http://schemas.microsoft.com/office/drawing/2014/main" id="{2D89806E-C92E-7B73-EDB2-FD4A02837E8F}"/>
                    </a:ext>
                  </a:extLst>
                </p:cNvPr>
                <p:cNvPicPr/>
                <p:nvPr/>
              </p:nvPicPr>
              <p:blipFill>
                <a:blip r:embed="rId33"/>
                <a:stretch>
                  <a:fillRect/>
                </a:stretch>
              </p:blipFill>
              <p:spPr>
                <a:xfrm>
                  <a:off x="9968271" y="814798"/>
                  <a:ext cx="18288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4" name="Mürekkep 23">
                  <a:extLst>
                    <a:ext uri="{FF2B5EF4-FFF2-40B4-BE49-F238E27FC236}">
                      <a16:creationId xmlns:a16="http://schemas.microsoft.com/office/drawing/2014/main" id="{216D2C82-1023-ECB9-81FC-05645B137C45}"/>
                    </a:ext>
                  </a:extLst>
                </p14:cNvPr>
                <p14:cNvContentPartPr/>
                <p14:nvPr/>
              </p14:nvContentPartPr>
              <p14:xfrm>
                <a:off x="10093191" y="600238"/>
                <a:ext cx="95760" cy="335880"/>
              </p14:xfrm>
            </p:contentPart>
          </mc:Choice>
          <mc:Fallback>
            <p:pic>
              <p:nvPicPr>
                <p:cNvPr id="24" name="Mürekkep 23">
                  <a:extLst>
                    <a:ext uri="{FF2B5EF4-FFF2-40B4-BE49-F238E27FC236}">
                      <a16:creationId xmlns:a16="http://schemas.microsoft.com/office/drawing/2014/main" id="{216D2C82-1023-ECB9-81FC-05645B137C45}"/>
                    </a:ext>
                  </a:extLst>
                </p:cNvPr>
                <p:cNvPicPr/>
                <p:nvPr/>
              </p:nvPicPr>
              <p:blipFill>
                <a:blip r:embed="rId35"/>
                <a:stretch>
                  <a:fillRect/>
                </a:stretch>
              </p:blipFill>
              <p:spPr>
                <a:xfrm>
                  <a:off x="10087071" y="594118"/>
                  <a:ext cx="108000" cy="3481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5" name="Mürekkep 24">
                  <a:extLst>
                    <a:ext uri="{FF2B5EF4-FFF2-40B4-BE49-F238E27FC236}">
                      <a16:creationId xmlns:a16="http://schemas.microsoft.com/office/drawing/2014/main" id="{76A5BF71-D334-46CE-8133-5BFC957B2BF4}"/>
                    </a:ext>
                  </a:extLst>
                </p14:cNvPr>
                <p14:cNvContentPartPr/>
                <p14:nvPr/>
              </p14:nvContentPartPr>
              <p14:xfrm>
                <a:off x="10186071" y="698158"/>
                <a:ext cx="144720" cy="240840"/>
              </p14:xfrm>
            </p:contentPart>
          </mc:Choice>
          <mc:Fallback>
            <p:pic>
              <p:nvPicPr>
                <p:cNvPr id="25" name="Mürekkep 24">
                  <a:extLst>
                    <a:ext uri="{FF2B5EF4-FFF2-40B4-BE49-F238E27FC236}">
                      <a16:creationId xmlns:a16="http://schemas.microsoft.com/office/drawing/2014/main" id="{76A5BF71-D334-46CE-8133-5BFC957B2BF4}"/>
                    </a:ext>
                  </a:extLst>
                </p:cNvPr>
                <p:cNvPicPr/>
                <p:nvPr/>
              </p:nvPicPr>
              <p:blipFill>
                <a:blip r:embed="rId37"/>
                <a:stretch>
                  <a:fillRect/>
                </a:stretch>
              </p:blipFill>
              <p:spPr>
                <a:xfrm>
                  <a:off x="10179951" y="692038"/>
                  <a:ext cx="156960" cy="2530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6" name="Mürekkep 25">
                  <a:extLst>
                    <a:ext uri="{FF2B5EF4-FFF2-40B4-BE49-F238E27FC236}">
                      <a16:creationId xmlns:a16="http://schemas.microsoft.com/office/drawing/2014/main" id="{9F973DBA-CA56-9EA0-283B-85E0CB08FBB4}"/>
                    </a:ext>
                  </a:extLst>
                </p14:cNvPr>
                <p14:cNvContentPartPr/>
                <p14:nvPr/>
              </p14:nvContentPartPr>
              <p14:xfrm>
                <a:off x="10916871" y="2302318"/>
                <a:ext cx="372960" cy="163080"/>
              </p14:xfrm>
            </p:contentPart>
          </mc:Choice>
          <mc:Fallback>
            <p:pic>
              <p:nvPicPr>
                <p:cNvPr id="26" name="Mürekkep 25">
                  <a:extLst>
                    <a:ext uri="{FF2B5EF4-FFF2-40B4-BE49-F238E27FC236}">
                      <a16:creationId xmlns:a16="http://schemas.microsoft.com/office/drawing/2014/main" id="{9F973DBA-CA56-9EA0-283B-85E0CB08FBB4}"/>
                    </a:ext>
                  </a:extLst>
                </p:cNvPr>
                <p:cNvPicPr/>
                <p:nvPr/>
              </p:nvPicPr>
              <p:blipFill>
                <a:blip r:embed="rId39"/>
                <a:stretch>
                  <a:fillRect/>
                </a:stretch>
              </p:blipFill>
              <p:spPr>
                <a:xfrm>
                  <a:off x="10910751" y="2296198"/>
                  <a:ext cx="38520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7" name="Mürekkep 26">
                  <a:extLst>
                    <a:ext uri="{FF2B5EF4-FFF2-40B4-BE49-F238E27FC236}">
                      <a16:creationId xmlns:a16="http://schemas.microsoft.com/office/drawing/2014/main" id="{DEABBA16-F123-E414-ECB7-A329E9B93B74}"/>
                    </a:ext>
                  </a:extLst>
                </p14:cNvPr>
                <p14:cNvContentPartPr/>
                <p14:nvPr/>
              </p14:nvContentPartPr>
              <p14:xfrm>
                <a:off x="10568031" y="3950398"/>
                <a:ext cx="346680" cy="732240"/>
              </p14:xfrm>
            </p:contentPart>
          </mc:Choice>
          <mc:Fallback>
            <p:pic>
              <p:nvPicPr>
                <p:cNvPr id="27" name="Mürekkep 26">
                  <a:extLst>
                    <a:ext uri="{FF2B5EF4-FFF2-40B4-BE49-F238E27FC236}">
                      <a16:creationId xmlns:a16="http://schemas.microsoft.com/office/drawing/2014/main" id="{DEABBA16-F123-E414-ECB7-A329E9B93B74}"/>
                    </a:ext>
                  </a:extLst>
                </p:cNvPr>
                <p:cNvPicPr/>
                <p:nvPr/>
              </p:nvPicPr>
              <p:blipFill>
                <a:blip r:embed="rId41"/>
                <a:stretch>
                  <a:fillRect/>
                </a:stretch>
              </p:blipFill>
              <p:spPr>
                <a:xfrm>
                  <a:off x="10561911" y="3944278"/>
                  <a:ext cx="358920" cy="7444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8" name="Mürekkep 27">
                  <a:extLst>
                    <a:ext uri="{FF2B5EF4-FFF2-40B4-BE49-F238E27FC236}">
                      <a16:creationId xmlns:a16="http://schemas.microsoft.com/office/drawing/2014/main" id="{DACEFB91-DF04-6FA6-FBD3-6164A2A4B88A}"/>
                    </a:ext>
                  </a:extLst>
                </p14:cNvPr>
                <p14:cNvContentPartPr/>
                <p14:nvPr/>
              </p14:nvContentPartPr>
              <p14:xfrm>
                <a:off x="10036671" y="3636118"/>
                <a:ext cx="119520" cy="750960"/>
              </p14:xfrm>
            </p:contentPart>
          </mc:Choice>
          <mc:Fallback>
            <p:pic>
              <p:nvPicPr>
                <p:cNvPr id="28" name="Mürekkep 27">
                  <a:extLst>
                    <a:ext uri="{FF2B5EF4-FFF2-40B4-BE49-F238E27FC236}">
                      <a16:creationId xmlns:a16="http://schemas.microsoft.com/office/drawing/2014/main" id="{DACEFB91-DF04-6FA6-FBD3-6164A2A4B88A}"/>
                    </a:ext>
                  </a:extLst>
                </p:cNvPr>
                <p:cNvPicPr/>
                <p:nvPr/>
              </p:nvPicPr>
              <p:blipFill>
                <a:blip r:embed="rId43"/>
                <a:stretch>
                  <a:fillRect/>
                </a:stretch>
              </p:blipFill>
              <p:spPr>
                <a:xfrm>
                  <a:off x="10030551" y="3629998"/>
                  <a:ext cx="131760" cy="763200"/>
                </a:xfrm>
                <a:prstGeom prst="rect">
                  <a:avLst/>
                </a:prstGeom>
              </p:spPr>
            </p:pic>
          </mc:Fallback>
        </mc:AlternateContent>
      </p:grpSp>
    </p:spTree>
    <p:extLst>
      <p:ext uri="{BB962C8B-B14F-4D97-AF65-F5344CB8AC3E}">
        <p14:creationId xmlns:p14="http://schemas.microsoft.com/office/powerpoint/2010/main" val="2924892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4E63B0E-BF54-9151-E4F7-EEF256E42753}"/>
              </a:ext>
            </a:extLst>
          </p:cNvPr>
          <p:cNvSpPr>
            <a:spLocks noGrp="1"/>
          </p:cNvSpPr>
          <p:nvPr>
            <p:ph type="title"/>
          </p:nvPr>
        </p:nvSpPr>
        <p:spPr/>
        <p:txBody>
          <a:bodyPr/>
          <a:lstStyle/>
          <a:p>
            <a:r>
              <a:rPr lang="tr-TR" dirty="0"/>
              <a:t>Çocuk Zombi</a:t>
            </a:r>
          </a:p>
        </p:txBody>
      </p:sp>
      <p:sp>
        <p:nvSpPr>
          <p:cNvPr id="3" name="İçerik Yer Tutucusu 2">
            <a:extLst>
              <a:ext uri="{FF2B5EF4-FFF2-40B4-BE49-F238E27FC236}">
                <a16:creationId xmlns:a16="http://schemas.microsoft.com/office/drawing/2014/main" id="{3B2D4FEE-8CC4-6E0F-B81D-ED8A216873FF}"/>
              </a:ext>
            </a:extLst>
          </p:cNvPr>
          <p:cNvSpPr>
            <a:spLocks noGrp="1"/>
          </p:cNvSpPr>
          <p:nvPr>
            <p:ph idx="1"/>
          </p:nvPr>
        </p:nvSpPr>
        <p:spPr/>
        <p:txBody>
          <a:bodyPr/>
          <a:lstStyle/>
          <a:p>
            <a:r>
              <a:rPr lang="tr-TR" dirty="0"/>
              <a:t>Boyu küçüktür ve hızlı koşar</a:t>
            </a:r>
          </a:p>
          <a:p>
            <a:endParaRPr lang="tr-TR" dirty="0"/>
          </a:p>
          <a:p>
            <a:r>
              <a:rPr lang="tr-TR" dirty="0"/>
              <a:t>3 veya 2 aşamada oyuncuyu bırakır</a:t>
            </a:r>
          </a:p>
          <a:p>
            <a:r>
              <a:rPr lang="tr-TR" dirty="0"/>
              <a:t>Görünüş: Normal ama küçük</a:t>
            </a:r>
          </a:p>
          <a:p>
            <a:r>
              <a:rPr lang="tr-TR" dirty="0"/>
              <a:t>1 mermi, 1 sopa</a:t>
            </a:r>
          </a:p>
          <a:p>
            <a:endParaRPr lang="tr-TR" dirty="0"/>
          </a:p>
        </p:txBody>
      </p:sp>
      <p:grpSp>
        <p:nvGrpSpPr>
          <p:cNvPr id="4" name="Grup 3">
            <a:extLst>
              <a:ext uri="{FF2B5EF4-FFF2-40B4-BE49-F238E27FC236}">
                <a16:creationId xmlns:a16="http://schemas.microsoft.com/office/drawing/2014/main" id="{3A61E49C-3EB9-58E3-9AFF-F73706044769}"/>
              </a:ext>
            </a:extLst>
          </p:cNvPr>
          <p:cNvGrpSpPr/>
          <p:nvPr/>
        </p:nvGrpSpPr>
        <p:grpSpPr>
          <a:xfrm>
            <a:off x="9904836" y="1027906"/>
            <a:ext cx="914881" cy="1489719"/>
            <a:chOff x="9054951" y="1067518"/>
            <a:chExt cx="2372040" cy="3862440"/>
          </a:xfrm>
        </p:grpSpPr>
        <mc:AlternateContent xmlns:mc="http://schemas.openxmlformats.org/markup-compatibility/2006">
          <mc:Choice xmlns:p14="http://schemas.microsoft.com/office/powerpoint/2010/main" Requires="p14">
            <p:contentPart p14:bwMode="auto" r:id="rId2">
              <p14:nvContentPartPr>
                <p14:cNvPr id="5" name="Mürekkep 4">
                  <a:extLst>
                    <a:ext uri="{FF2B5EF4-FFF2-40B4-BE49-F238E27FC236}">
                      <a16:creationId xmlns:a16="http://schemas.microsoft.com/office/drawing/2014/main" id="{E84961BB-DDB0-8751-66C6-2AF0DD97095D}"/>
                    </a:ext>
                  </a:extLst>
                </p14:cNvPr>
                <p14:cNvContentPartPr/>
                <p14:nvPr/>
              </p14:nvContentPartPr>
              <p14:xfrm>
                <a:off x="10049631" y="1067518"/>
                <a:ext cx="637920" cy="609120"/>
              </p14:xfrm>
            </p:contentPart>
          </mc:Choice>
          <mc:Fallback>
            <p:pic>
              <p:nvPicPr>
                <p:cNvPr id="5" name="Mürekkep 4">
                  <a:extLst>
                    <a:ext uri="{FF2B5EF4-FFF2-40B4-BE49-F238E27FC236}">
                      <a16:creationId xmlns:a16="http://schemas.microsoft.com/office/drawing/2014/main" id="{E84961BB-DDB0-8751-66C6-2AF0DD97095D}"/>
                    </a:ext>
                  </a:extLst>
                </p:cNvPr>
                <p:cNvPicPr/>
                <p:nvPr/>
              </p:nvPicPr>
              <p:blipFill>
                <a:blip r:embed="rId3"/>
                <a:stretch>
                  <a:fillRect/>
                </a:stretch>
              </p:blipFill>
              <p:spPr>
                <a:xfrm>
                  <a:off x="10033776" y="1051660"/>
                  <a:ext cx="669629" cy="640835"/>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Mürekkep 5">
                  <a:extLst>
                    <a:ext uri="{FF2B5EF4-FFF2-40B4-BE49-F238E27FC236}">
                      <a16:creationId xmlns:a16="http://schemas.microsoft.com/office/drawing/2014/main" id="{9BDD9C6B-A402-D9BB-1227-A4D5EE5B5ED6}"/>
                    </a:ext>
                  </a:extLst>
                </p14:cNvPr>
                <p14:cNvContentPartPr/>
                <p14:nvPr/>
              </p14:nvContentPartPr>
              <p14:xfrm>
                <a:off x="10379031" y="1716958"/>
                <a:ext cx="19800" cy="354960"/>
              </p14:xfrm>
            </p:contentPart>
          </mc:Choice>
          <mc:Fallback>
            <p:pic>
              <p:nvPicPr>
                <p:cNvPr id="6" name="Mürekkep 5">
                  <a:extLst>
                    <a:ext uri="{FF2B5EF4-FFF2-40B4-BE49-F238E27FC236}">
                      <a16:creationId xmlns:a16="http://schemas.microsoft.com/office/drawing/2014/main" id="{9BDD9C6B-A402-D9BB-1227-A4D5EE5B5ED6}"/>
                    </a:ext>
                  </a:extLst>
                </p:cNvPr>
                <p:cNvPicPr/>
                <p:nvPr/>
              </p:nvPicPr>
              <p:blipFill>
                <a:blip r:embed="rId5"/>
                <a:stretch>
                  <a:fillRect/>
                </a:stretch>
              </p:blipFill>
              <p:spPr>
                <a:xfrm>
                  <a:off x="10363731" y="1701120"/>
                  <a:ext cx="50400" cy="386636"/>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Mürekkep 6">
                  <a:extLst>
                    <a:ext uri="{FF2B5EF4-FFF2-40B4-BE49-F238E27FC236}">
                      <a16:creationId xmlns:a16="http://schemas.microsoft.com/office/drawing/2014/main" id="{57B39E6F-D3A9-7000-33BB-AB61E49611C3}"/>
                    </a:ext>
                  </a:extLst>
                </p14:cNvPr>
                <p14:cNvContentPartPr/>
                <p14:nvPr/>
              </p14:nvContentPartPr>
              <p14:xfrm>
                <a:off x="10588551" y="1688878"/>
                <a:ext cx="22320" cy="459000"/>
              </p14:xfrm>
            </p:contentPart>
          </mc:Choice>
          <mc:Fallback>
            <p:pic>
              <p:nvPicPr>
                <p:cNvPr id="7" name="Mürekkep 6">
                  <a:extLst>
                    <a:ext uri="{FF2B5EF4-FFF2-40B4-BE49-F238E27FC236}">
                      <a16:creationId xmlns:a16="http://schemas.microsoft.com/office/drawing/2014/main" id="{57B39E6F-D3A9-7000-33BB-AB61E49611C3}"/>
                    </a:ext>
                  </a:extLst>
                </p:cNvPr>
                <p:cNvPicPr/>
                <p:nvPr/>
              </p:nvPicPr>
              <p:blipFill>
                <a:blip r:embed="rId7"/>
                <a:stretch>
                  <a:fillRect/>
                </a:stretch>
              </p:blipFill>
              <p:spPr>
                <a:xfrm>
                  <a:off x="10573373" y="1673018"/>
                  <a:ext cx="52675" cy="4907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Mürekkep 7">
                  <a:extLst>
                    <a:ext uri="{FF2B5EF4-FFF2-40B4-BE49-F238E27FC236}">
                      <a16:creationId xmlns:a16="http://schemas.microsoft.com/office/drawing/2014/main" id="{ADD4A740-CF32-5552-D7C3-BCE226042D05}"/>
                    </a:ext>
                  </a:extLst>
                </p14:cNvPr>
                <p14:cNvContentPartPr/>
                <p14:nvPr/>
              </p14:nvContentPartPr>
              <p14:xfrm>
                <a:off x="9054951" y="1857718"/>
                <a:ext cx="1487520" cy="453240"/>
              </p14:xfrm>
            </p:contentPart>
          </mc:Choice>
          <mc:Fallback>
            <p:pic>
              <p:nvPicPr>
                <p:cNvPr id="8" name="Mürekkep 7">
                  <a:extLst>
                    <a:ext uri="{FF2B5EF4-FFF2-40B4-BE49-F238E27FC236}">
                      <a16:creationId xmlns:a16="http://schemas.microsoft.com/office/drawing/2014/main" id="{ADD4A740-CF32-5552-D7C3-BCE226042D05}"/>
                    </a:ext>
                  </a:extLst>
                </p:cNvPr>
                <p:cNvPicPr/>
                <p:nvPr/>
              </p:nvPicPr>
              <p:blipFill>
                <a:blip r:embed="rId9"/>
                <a:stretch>
                  <a:fillRect/>
                </a:stretch>
              </p:blipFill>
              <p:spPr>
                <a:xfrm>
                  <a:off x="9039087" y="1841864"/>
                  <a:ext cx="1519249" cy="484948"/>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Mürekkep 8">
                  <a:extLst>
                    <a:ext uri="{FF2B5EF4-FFF2-40B4-BE49-F238E27FC236}">
                      <a16:creationId xmlns:a16="http://schemas.microsoft.com/office/drawing/2014/main" id="{A03BCC2A-AEC2-B911-240F-BABF7CBC6412}"/>
                    </a:ext>
                  </a:extLst>
                </p14:cNvPr>
                <p14:cNvContentPartPr/>
                <p14:nvPr/>
              </p14:nvContentPartPr>
              <p14:xfrm>
                <a:off x="9261951" y="1737118"/>
                <a:ext cx="1341360" cy="441000"/>
              </p14:xfrm>
            </p:contentPart>
          </mc:Choice>
          <mc:Fallback>
            <p:pic>
              <p:nvPicPr>
                <p:cNvPr id="9" name="Mürekkep 8">
                  <a:extLst>
                    <a:ext uri="{FF2B5EF4-FFF2-40B4-BE49-F238E27FC236}">
                      <a16:creationId xmlns:a16="http://schemas.microsoft.com/office/drawing/2014/main" id="{A03BCC2A-AEC2-B911-240F-BABF7CBC6412}"/>
                    </a:ext>
                  </a:extLst>
                </p:cNvPr>
                <p:cNvPicPr/>
                <p:nvPr/>
              </p:nvPicPr>
              <p:blipFill>
                <a:blip r:embed="rId11"/>
                <a:stretch>
                  <a:fillRect/>
                </a:stretch>
              </p:blipFill>
              <p:spPr>
                <a:xfrm>
                  <a:off x="9246093" y="1721268"/>
                  <a:ext cx="1373075" cy="4727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Mürekkep 9">
                  <a:extLst>
                    <a:ext uri="{FF2B5EF4-FFF2-40B4-BE49-F238E27FC236}">
                      <a16:creationId xmlns:a16="http://schemas.microsoft.com/office/drawing/2014/main" id="{7F1D5055-4806-B547-89A4-1435C4529586}"/>
                    </a:ext>
                  </a:extLst>
                </p14:cNvPr>
                <p14:cNvContentPartPr/>
                <p14:nvPr/>
              </p14:nvContentPartPr>
              <p14:xfrm>
                <a:off x="10301631" y="2040598"/>
                <a:ext cx="686520" cy="1279080"/>
              </p14:xfrm>
            </p:contentPart>
          </mc:Choice>
          <mc:Fallback>
            <p:pic>
              <p:nvPicPr>
                <p:cNvPr id="10" name="Mürekkep 9">
                  <a:extLst>
                    <a:ext uri="{FF2B5EF4-FFF2-40B4-BE49-F238E27FC236}">
                      <a16:creationId xmlns:a16="http://schemas.microsoft.com/office/drawing/2014/main" id="{7F1D5055-4806-B547-89A4-1435C4529586}"/>
                    </a:ext>
                  </a:extLst>
                </p:cNvPr>
                <p:cNvPicPr/>
                <p:nvPr/>
              </p:nvPicPr>
              <p:blipFill>
                <a:blip r:embed="rId13"/>
                <a:stretch>
                  <a:fillRect/>
                </a:stretch>
              </p:blipFill>
              <p:spPr>
                <a:xfrm>
                  <a:off x="10285774" y="2024738"/>
                  <a:ext cx="718234" cy="13108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Mürekkep 10">
                  <a:extLst>
                    <a:ext uri="{FF2B5EF4-FFF2-40B4-BE49-F238E27FC236}">
                      <a16:creationId xmlns:a16="http://schemas.microsoft.com/office/drawing/2014/main" id="{4596D2F6-4B26-6ED0-59EF-2576306E44AF}"/>
                    </a:ext>
                  </a:extLst>
                </p14:cNvPr>
                <p14:cNvContentPartPr/>
                <p14:nvPr/>
              </p14:nvContentPartPr>
              <p14:xfrm>
                <a:off x="10070511" y="3306358"/>
                <a:ext cx="597960" cy="1623600"/>
              </p14:xfrm>
            </p:contentPart>
          </mc:Choice>
          <mc:Fallback>
            <p:pic>
              <p:nvPicPr>
                <p:cNvPr id="11" name="Mürekkep 10">
                  <a:extLst>
                    <a:ext uri="{FF2B5EF4-FFF2-40B4-BE49-F238E27FC236}">
                      <a16:creationId xmlns:a16="http://schemas.microsoft.com/office/drawing/2014/main" id="{4596D2F6-4B26-6ED0-59EF-2576306E44AF}"/>
                    </a:ext>
                  </a:extLst>
                </p:cNvPr>
                <p:cNvPicPr/>
                <p:nvPr/>
              </p:nvPicPr>
              <p:blipFill>
                <a:blip r:embed="rId15"/>
                <a:stretch>
                  <a:fillRect/>
                </a:stretch>
              </p:blipFill>
              <p:spPr>
                <a:xfrm>
                  <a:off x="10054652" y="3290495"/>
                  <a:ext cx="629677" cy="1655326"/>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Mürekkep 11">
                  <a:extLst>
                    <a:ext uri="{FF2B5EF4-FFF2-40B4-BE49-F238E27FC236}">
                      <a16:creationId xmlns:a16="http://schemas.microsoft.com/office/drawing/2014/main" id="{AA4646FB-C806-E9C0-C4DE-E4BB79226BBA}"/>
                    </a:ext>
                  </a:extLst>
                </p14:cNvPr>
                <p14:cNvContentPartPr/>
                <p14:nvPr/>
              </p14:nvContentPartPr>
              <p14:xfrm>
                <a:off x="10707351" y="3154798"/>
                <a:ext cx="719640" cy="1544040"/>
              </p14:xfrm>
            </p:contentPart>
          </mc:Choice>
          <mc:Fallback>
            <p:pic>
              <p:nvPicPr>
                <p:cNvPr id="12" name="Mürekkep 11">
                  <a:extLst>
                    <a:ext uri="{FF2B5EF4-FFF2-40B4-BE49-F238E27FC236}">
                      <a16:creationId xmlns:a16="http://schemas.microsoft.com/office/drawing/2014/main" id="{AA4646FB-C806-E9C0-C4DE-E4BB79226BBA}"/>
                    </a:ext>
                  </a:extLst>
                </p:cNvPr>
                <p:cNvPicPr/>
                <p:nvPr/>
              </p:nvPicPr>
              <p:blipFill>
                <a:blip r:embed="rId17"/>
                <a:stretch>
                  <a:fillRect/>
                </a:stretch>
              </p:blipFill>
              <p:spPr>
                <a:xfrm>
                  <a:off x="10691504" y="3138938"/>
                  <a:ext cx="751334" cy="1575760"/>
                </a:xfrm>
                <a:prstGeom prst="rect">
                  <a:avLst/>
                </a:prstGeom>
              </p:spPr>
            </p:pic>
          </mc:Fallback>
        </mc:AlternateContent>
      </p:grpSp>
    </p:spTree>
    <p:extLst>
      <p:ext uri="{BB962C8B-B14F-4D97-AF65-F5344CB8AC3E}">
        <p14:creationId xmlns:p14="http://schemas.microsoft.com/office/powerpoint/2010/main" val="1198194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425E7D2-F178-78F6-D2DC-835CFC4483AD}"/>
              </a:ext>
            </a:extLst>
          </p:cNvPr>
          <p:cNvSpPr>
            <a:spLocks noGrp="1"/>
          </p:cNvSpPr>
          <p:nvPr>
            <p:ph type="title"/>
          </p:nvPr>
        </p:nvSpPr>
        <p:spPr/>
        <p:txBody>
          <a:bodyPr/>
          <a:lstStyle/>
          <a:p>
            <a:r>
              <a:rPr lang="tr-TR" dirty="0"/>
              <a:t>Hikaye</a:t>
            </a:r>
          </a:p>
        </p:txBody>
      </p:sp>
      <p:sp>
        <p:nvSpPr>
          <p:cNvPr id="3" name="İçerik Yer Tutucusu 2">
            <a:extLst>
              <a:ext uri="{FF2B5EF4-FFF2-40B4-BE49-F238E27FC236}">
                <a16:creationId xmlns:a16="http://schemas.microsoft.com/office/drawing/2014/main" id="{DBD8FFB8-7927-E195-0D37-F09B4A641899}"/>
              </a:ext>
            </a:extLst>
          </p:cNvPr>
          <p:cNvSpPr>
            <a:spLocks noGrp="1"/>
          </p:cNvSpPr>
          <p:nvPr>
            <p:ph idx="1"/>
          </p:nvPr>
        </p:nvSpPr>
        <p:spPr>
          <a:xfrm>
            <a:off x="838200" y="1690688"/>
            <a:ext cx="10515600" cy="4486275"/>
          </a:xfrm>
        </p:spPr>
        <p:txBody>
          <a:bodyPr>
            <a:normAutofit fontScale="70000" lnSpcReduction="20000"/>
          </a:bodyPr>
          <a:lstStyle/>
          <a:p>
            <a:pPr marL="0" indent="0">
              <a:buNone/>
            </a:pPr>
            <a:r>
              <a:rPr lang="tr-TR" sz="3400" dirty="0"/>
              <a:t>Başlangıç</a:t>
            </a:r>
          </a:p>
          <a:p>
            <a:pPr marL="0" indent="0">
              <a:buNone/>
            </a:pPr>
            <a:r>
              <a:rPr lang="tr-TR" sz="2900" dirty="0"/>
              <a:t>Etrafta kırmızı gözlü, yeşil-sarı benizli, ellerini yukarı kaldırmış insanlar dolaşmaya ve diğer insanlara tepki vermemeye başlıyorlar. Zombiler yakaladıklarında ısırmıyor, sarılıyorlar ve sarılarak kemikleri kırarak öldürüyorlar. Ana karakterimiz de «Bu bir zombi baskını» diye düşünerek olaya atılıyor.</a:t>
            </a:r>
          </a:p>
          <a:p>
            <a:pPr marL="0" indent="0">
              <a:buNone/>
            </a:pPr>
            <a:endParaRPr lang="tr-TR" sz="2400" dirty="0"/>
          </a:p>
          <a:p>
            <a:pPr marL="0" indent="0">
              <a:buNone/>
            </a:pPr>
            <a:r>
              <a:rPr lang="tr-TR" sz="3400" dirty="0"/>
              <a:t>Gelişme</a:t>
            </a:r>
          </a:p>
          <a:p>
            <a:pPr marL="0" indent="0">
              <a:buNone/>
            </a:pPr>
            <a:r>
              <a:rPr lang="tr-TR" sz="2900" dirty="0"/>
              <a:t>Ana karakterimiz önce işyerinden evine gider ve eşi ile çocuğunun hayatta olduğunu görür. Ardından da bir bilim adamının çağrısı üzerine evi terk eder. Bilim adamının yanına gelince de dünyaya bir müzik dinletir ve zombi salgınını bitirmiş olur.</a:t>
            </a:r>
          </a:p>
          <a:p>
            <a:pPr marL="0" indent="0">
              <a:buNone/>
            </a:pPr>
            <a:endParaRPr lang="tr-TR" sz="2400" dirty="0"/>
          </a:p>
          <a:p>
            <a:pPr marL="0" indent="0">
              <a:buNone/>
            </a:pPr>
            <a:r>
              <a:rPr lang="tr-TR" sz="3400" dirty="0"/>
              <a:t>Son</a:t>
            </a:r>
          </a:p>
          <a:p>
            <a:pPr marL="0" indent="0">
              <a:buNone/>
            </a:pPr>
            <a:r>
              <a:rPr lang="tr-TR" sz="2900" dirty="0"/>
              <a:t>Aslında zombiler sevgiyi unutmuş insanlarmış. Sarılmaya çalışmalarının sebebi de buymuş. Bizim karakterimiz de dünyaya çok hüzünlü bir müzik dinletir ve zombiler ağlaşıp sarılıp tekrar insana dönerler. (sonrasında eğer oyuncu zombi öldürdüyse buna pişman olur)</a:t>
            </a:r>
          </a:p>
        </p:txBody>
      </p:sp>
    </p:spTree>
    <p:extLst>
      <p:ext uri="{BB962C8B-B14F-4D97-AF65-F5344CB8AC3E}">
        <p14:creationId xmlns:p14="http://schemas.microsoft.com/office/powerpoint/2010/main" val="70253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0FB1197-1C9E-0159-064A-ED92672AC16C}"/>
              </a:ext>
            </a:extLst>
          </p:cNvPr>
          <p:cNvSpPr>
            <a:spLocks noGrp="1"/>
          </p:cNvSpPr>
          <p:nvPr>
            <p:ph type="title"/>
          </p:nvPr>
        </p:nvSpPr>
        <p:spPr/>
        <p:txBody>
          <a:bodyPr/>
          <a:lstStyle/>
          <a:p>
            <a:r>
              <a:rPr lang="tr-TR" dirty="0"/>
              <a:t>Oynanabilir karakterler</a:t>
            </a:r>
          </a:p>
        </p:txBody>
      </p:sp>
      <p:sp>
        <p:nvSpPr>
          <p:cNvPr id="4" name="İçerik Yer Tutucusu 2">
            <a:extLst>
              <a:ext uri="{FF2B5EF4-FFF2-40B4-BE49-F238E27FC236}">
                <a16:creationId xmlns:a16="http://schemas.microsoft.com/office/drawing/2014/main" id="{D1BC43E0-D264-D114-DF6D-B694706CF11D}"/>
              </a:ext>
            </a:extLst>
          </p:cNvPr>
          <p:cNvSpPr txBox="1">
            <a:spLocks/>
          </p:cNvSpPr>
          <p:nvPr/>
        </p:nvSpPr>
        <p:spPr>
          <a:xfrm>
            <a:off x="838200" y="1690688"/>
            <a:ext cx="5257800" cy="43638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tr-TR" sz="3200" dirty="0"/>
              <a:t>Hantal Karakter</a:t>
            </a:r>
          </a:p>
          <a:p>
            <a:r>
              <a:rPr lang="tr-TR" sz="2000" dirty="0"/>
              <a:t>Tombik-kısa görünümlü</a:t>
            </a:r>
          </a:p>
          <a:p>
            <a:r>
              <a:rPr lang="tr-TR" sz="2000" dirty="0"/>
              <a:t>Elinde silah var</a:t>
            </a:r>
          </a:p>
          <a:p>
            <a:pPr lvl="1"/>
            <a:r>
              <a:rPr lang="tr-TR" sz="1600" dirty="0"/>
              <a:t>Ateş ederken yavaşlar</a:t>
            </a:r>
          </a:p>
          <a:p>
            <a:pPr lvl="1"/>
            <a:r>
              <a:rPr lang="tr-TR" sz="1600" dirty="0"/>
              <a:t>Silahla zombi öldürebiliyor</a:t>
            </a:r>
          </a:p>
          <a:p>
            <a:pPr lvl="1"/>
            <a:r>
              <a:rPr lang="tr-TR" sz="1600" dirty="0"/>
              <a:t>Ölen zombiler daha da kalkamıyor</a:t>
            </a:r>
          </a:p>
          <a:p>
            <a:r>
              <a:rPr lang="tr-TR" sz="2000" dirty="0"/>
              <a:t>Yükseğe zıplayamıyor</a:t>
            </a:r>
          </a:p>
          <a:p>
            <a:r>
              <a:rPr lang="tr-TR" sz="2000" dirty="0"/>
              <a:t>4 Zombi sarılınca ölüyor</a:t>
            </a:r>
          </a:p>
          <a:p>
            <a:r>
              <a:rPr lang="tr-TR" sz="2000" dirty="0"/>
              <a:t>Sarılan Zombilerden 8 aşamada kurtuluyor</a:t>
            </a:r>
          </a:p>
          <a:p>
            <a:pPr lvl="1"/>
            <a:r>
              <a:rPr lang="tr-TR" sz="1600" dirty="0"/>
              <a:t>(Aşamalar: zıplama, </a:t>
            </a:r>
            <a:r>
              <a:rPr lang="tr-TR" sz="1600" dirty="0" err="1"/>
              <a:t>sağ+sola</a:t>
            </a:r>
            <a:r>
              <a:rPr lang="tr-TR" sz="1600" dirty="0"/>
              <a:t> dönme gibi şeyler)</a:t>
            </a:r>
            <a:endParaRPr lang="en-US" sz="1600" dirty="0"/>
          </a:p>
        </p:txBody>
      </p:sp>
      <p:sp>
        <p:nvSpPr>
          <p:cNvPr id="5" name="İçerik Yer Tutucusu 2">
            <a:extLst>
              <a:ext uri="{FF2B5EF4-FFF2-40B4-BE49-F238E27FC236}">
                <a16:creationId xmlns:a16="http://schemas.microsoft.com/office/drawing/2014/main" id="{8CB7FB86-95CA-B42C-3369-80019043A0BD}"/>
              </a:ext>
            </a:extLst>
          </p:cNvPr>
          <p:cNvSpPr txBox="1">
            <a:spLocks/>
          </p:cNvSpPr>
          <p:nvPr/>
        </p:nvSpPr>
        <p:spPr>
          <a:xfrm>
            <a:off x="6096001" y="1690688"/>
            <a:ext cx="5749318" cy="43638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tr-TR" sz="3200" dirty="0"/>
              <a:t>Hareketli Karakter</a:t>
            </a:r>
          </a:p>
          <a:p>
            <a:r>
              <a:rPr lang="tr-TR" sz="2000" dirty="0"/>
              <a:t>Cılız-uzun görünümlü</a:t>
            </a:r>
          </a:p>
          <a:p>
            <a:r>
              <a:rPr lang="tr-TR" sz="2000" dirty="0"/>
              <a:t>Elinde sopa var</a:t>
            </a:r>
          </a:p>
          <a:p>
            <a:pPr lvl="1"/>
            <a:r>
              <a:rPr lang="tr-TR" sz="1600" dirty="0"/>
              <a:t>Sopayı koşarken savurabilir</a:t>
            </a:r>
          </a:p>
          <a:p>
            <a:pPr lvl="1"/>
            <a:r>
              <a:rPr lang="tr-TR" sz="1600" dirty="0"/>
              <a:t>Sopayla Zombileri bayıltabiliyor </a:t>
            </a:r>
          </a:p>
          <a:p>
            <a:pPr lvl="1"/>
            <a:r>
              <a:rPr lang="tr-TR" sz="1600" dirty="0"/>
              <a:t>Bayılan zombiler 3 saniye sonra tekrar ayağa kalkıyor</a:t>
            </a:r>
          </a:p>
          <a:p>
            <a:r>
              <a:rPr lang="tr-TR" sz="2000" dirty="0"/>
              <a:t>Yükseğe zıplayabiliyor</a:t>
            </a:r>
          </a:p>
          <a:p>
            <a:r>
              <a:rPr lang="tr-TR" sz="2000" dirty="0"/>
              <a:t>2 Zombi sarılınca ölüyor</a:t>
            </a:r>
          </a:p>
          <a:p>
            <a:r>
              <a:rPr lang="tr-TR" sz="2000" dirty="0"/>
              <a:t>Sarılan Zombilerden 5 aşamada kurtuluyor</a:t>
            </a:r>
            <a:endParaRPr lang="en-US" sz="2000" dirty="0"/>
          </a:p>
          <a:p>
            <a:endParaRPr lang="en-US" sz="2000" dirty="0"/>
          </a:p>
        </p:txBody>
      </p:sp>
    </p:spTree>
    <p:extLst>
      <p:ext uri="{BB962C8B-B14F-4D97-AF65-F5344CB8AC3E}">
        <p14:creationId xmlns:p14="http://schemas.microsoft.com/office/powerpoint/2010/main" val="2751420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8C00CC9-355B-9705-2692-2064AED996EB}"/>
              </a:ext>
            </a:extLst>
          </p:cNvPr>
          <p:cNvSpPr>
            <a:spLocks noGrp="1"/>
          </p:cNvSpPr>
          <p:nvPr>
            <p:ph type="title"/>
          </p:nvPr>
        </p:nvSpPr>
        <p:spPr/>
        <p:txBody>
          <a:bodyPr/>
          <a:lstStyle/>
          <a:p>
            <a:r>
              <a:rPr lang="tr-TR" dirty="0"/>
              <a:t>Mekanikler</a:t>
            </a:r>
          </a:p>
        </p:txBody>
      </p:sp>
      <p:sp>
        <p:nvSpPr>
          <p:cNvPr id="3" name="İçerik Yer Tutucusu 2">
            <a:extLst>
              <a:ext uri="{FF2B5EF4-FFF2-40B4-BE49-F238E27FC236}">
                <a16:creationId xmlns:a16="http://schemas.microsoft.com/office/drawing/2014/main" id="{7C67187E-C3C6-1B96-BBFF-2A99525FFA57}"/>
              </a:ext>
            </a:extLst>
          </p:cNvPr>
          <p:cNvSpPr>
            <a:spLocks noGrp="1"/>
          </p:cNvSpPr>
          <p:nvPr>
            <p:ph idx="1"/>
          </p:nvPr>
        </p:nvSpPr>
        <p:spPr/>
        <p:txBody>
          <a:bodyPr/>
          <a:lstStyle/>
          <a:p>
            <a:r>
              <a:rPr lang="tr-TR" dirty="0"/>
              <a:t>Sağ-Sol: Oyuncu sağa veya sola dönüp koşmaya başlar.</a:t>
            </a:r>
          </a:p>
          <a:p>
            <a:r>
              <a:rPr lang="tr-TR" dirty="0"/>
              <a:t>Yukarı (ve yukarı çapraz): Oyuncu elindeki silahı yukarı doğrultur.</a:t>
            </a:r>
          </a:p>
          <a:p>
            <a:r>
              <a:rPr lang="tr-TR" dirty="0"/>
              <a:t>Aşağı: Oyuncu eğilir</a:t>
            </a:r>
          </a:p>
          <a:p>
            <a:r>
              <a:rPr lang="tr-TR" dirty="0"/>
              <a:t>1. tuş: Zıplama</a:t>
            </a:r>
          </a:p>
          <a:p>
            <a:r>
              <a:rPr lang="tr-TR" dirty="0"/>
              <a:t>1. tuş + aşağı: Alttan kayma</a:t>
            </a:r>
          </a:p>
          <a:p>
            <a:r>
              <a:rPr lang="tr-TR" dirty="0"/>
              <a:t>2. tuş: Silah ateşleme</a:t>
            </a:r>
          </a:p>
        </p:txBody>
      </p:sp>
    </p:spTree>
    <p:extLst>
      <p:ext uri="{BB962C8B-B14F-4D97-AF65-F5344CB8AC3E}">
        <p14:creationId xmlns:p14="http://schemas.microsoft.com/office/powerpoint/2010/main" val="1684577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61D309-6888-9044-8289-1ACD60291BD4}"/>
              </a:ext>
            </a:extLst>
          </p:cNvPr>
          <p:cNvSpPr>
            <a:spLocks noGrp="1"/>
          </p:cNvSpPr>
          <p:nvPr>
            <p:ph type="title"/>
          </p:nvPr>
        </p:nvSpPr>
        <p:spPr/>
        <p:txBody>
          <a:bodyPr/>
          <a:lstStyle/>
          <a:p>
            <a:r>
              <a:rPr lang="tr-TR" dirty="0"/>
              <a:t>Harita ve mekanikler</a:t>
            </a:r>
          </a:p>
        </p:txBody>
      </p:sp>
      <p:sp>
        <p:nvSpPr>
          <p:cNvPr id="3" name="İçerik Yer Tutucusu 2">
            <a:extLst>
              <a:ext uri="{FF2B5EF4-FFF2-40B4-BE49-F238E27FC236}">
                <a16:creationId xmlns:a16="http://schemas.microsoft.com/office/drawing/2014/main" id="{13557F74-3340-CF92-ECE6-D841828C0D06}"/>
              </a:ext>
            </a:extLst>
          </p:cNvPr>
          <p:cNvSpPr>
            <a:spLocks noGrp="1"/>
          </p:cNvSpPr>
          <p:nvPr>
            <p:ph idx="1"/>
          </p:nvPr>
        </p:nvSpPr>
        <p:spPr>
          <a:xfrm>
            <a:off x="838200" y="1825625"/>
            <a:ext cx="4501617" cy="4351338"/>
          </a:xfrm>
        </p:spPr>
        <p:txBody>
          <a:bodyPr>
            <a:normAutofit/>
          </a:bodyPr>
          <a:lstStyle/>
          <a:p>
            <a:r>
              <a:rPr lang="tr-TR" sz="2000" dirty="0"/>
              <a:t>Ana zeminin altı yok.</a:t>
            </a:r>
          </a:p>
          <a:p>
            <a:r>
              <a:rPr lang="tr-TR" sz="2000" dirty="0"/>
              <a:t>Katlara alttan gelinebiliyor, aşağı inmek için kenardan atlaması lazım</a:t>
            </a:r>
          </a:p>
          <a:p>
            <a:r>
              <a:rPr lang="tr-TR" sz="2000" dirty="0"/>
              <a:t>Hantal karakter kat çıkmak için bir «</a:t>
            </a:r>
            <a:r>
              <a:rPr lang="tr-TR" sz="2000" dirty="0" err="1"/>
              <a:t>basamak»a</a:t>
            </a:r>
            <a:r>
              <a:rPr lang="tr-TR" sz="2000" dirty="0"/>
              <a:t> ihtiyaç duyuyor (yeterince zıplayamıyor)</a:t>
            </a:r>
          </a:p>
          <a:p>
            <a:r>
              <a:rPr lang="tr-TR" sz="2000" dirty="0"/>
              <a:t>Hareketli karakter zıplama tuşuna basılı tutarak daha yükseğe zıplayabiliyor.</a:t>
            </a:r>
          </a:p>
          <a:p>
            <a:endParaRPr lang="tr-TR" sz="2000" dirty="0"/>
          </a:p>
        </p:txBody>
      </p:sp>
      <p:pic>
        <p:nvPicPr>
          <p:cNvPr id="15" name="Resim 14">
            <a:extLst>
              <a:ext uri="{FF2B5EF4-FFF2-40B4-BE49-F238E27FC236}">
                <a16:creationId xmlns:a16="http://schemas.microsoft.com/office/drawing/2014/main" id="{55ECAB54-CA43-3E0B-21E5-4A5F8238433F}"/>
              </a:ext>
            </a:extLst>
          </p:cNvPr>
          <p:cNvPicPr>
            <a:picLocks noChangeAspect="1"/>
          </p:cNvPicPr>
          <p:nvPr/>
        </p:nvPicPr>
        <p:blipFill>
          <a:blip r:embed="rId2"/>
          <a:stretch>
            <a:fillRect/>
          </a:stretch>
        </p:blipFill>
        <p:spPr>
          <a:xfrm>
            <a:off x="5226757" y="1563554"/>
            <a:ext cx="6965243" cy="5042042"/>
          </a:xfrm>
          <a:prstGeom prst="rect">
            <a:avLst/>
          </a:prstGeom>
        </p:spPr>
      </p:pic>
    </p:spTree>
    <p:extLst>
      <p:ext uri="{BB962C8B-B14F-4D97-AF65-F5344CB8AC3E}">
        <p14:creationId xmlns:p14="http://schemas.microsoft.com/office/powerpoint/2010/main" val="4100429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86D060A-3172-6A04-F912-43850C242D8E}"/>
              </a:ext>
            </a:extLst>
          </p:cNvPr>
          <p:cNvSpPr>
            <a:spLocks noGrp="1"/>
          </p:cNvSpPr>
          <p:nvPr>
            <p:ph type="title"/>
          </p:nvPr>
        </p:nvSpPr>
        <p:spPr/>
        <p:txBody>
          <a:bodyPr/>
          <a:lstStyle/>
          <a:p>
            <a:r>
              <a:rPr lang="tr-TR" dirty="0"/>
              <a:t>Düşman Türleri</a:t>
            </a:r>
          </a:p>
        </p:txBody>
      </p:sp>
      <p:sp>
        <p:nvSpPr>
          <p:cNvPr id="3" name="İçerik Yer Tutucusu 2">
            <a:extLst>
              <a:ext uri="{FF2B5EF4-FFF2-40B4-BE49-F238E27FC236}">
                <a16:creationId xmlns:a16="http://schemas.microsoft.com/office/drawing/2014/main" id="{612F7BFF-8CF2-6792-667E-F77275716E9A}"/>
              </a:ext>
            </a:extLst>
          </p:cNvPr>
          <p:cNvSpPr>
            <a:spLocks noGrp="1"/>
          </p:cNvSpPr>
          <p:nvPr>
            <p:ph idx="1"/>
          </p:nvPr>
        </p:nvSpPr>
        <p:spPr/>
        <p:txBody>
          <a:bodyPr/>
          <a:lstStyle/>
          <a:p>
            <a:r>
              <a:rPr lang="tr-TR" dirty="0"/>
              <a:t>Normal Zombi</a:t>
            </a:r>
          </a:p>
          <a:p>
            <a:r>
              <a:rPr lang="tr-TR" dirty="0"/>
              <a:t>Atılgan Zombi</a:t>
            </a:r>
          </a:p>
          <a:p>
            <a:r>
              <a:rPr lang="tr-TR" dirty="0" err="1"/>
              <a:t>Çekişgen</a:t>
            </a:r>
            <a:r>
              <a:rPr lang="tr-TR" dirty="0"/>
              <a:t> Zombi</a:t>
            </a:r>
          </a:p>
          <a:p>
            <a:r>
              <a:rPr lang="tr-TR" dirty="0" err="1"/>
              <a:t>Godoman</a:t>
            </a:r>
            <a:r>
              <a:rPr lang="tr-TR" dirty="0"/>
              <a:t> Zombi</a:t>
            </a:r>
          </a:p>
          <a:p>
            <a:r>
              <a:rPr lang="tr-TR" dirty="0"/>
              <a:t>İçecekli Zombi</a:t>
            </a:r>
          </a:p>
          <a:p>
            <a:r>
              <a:rPr lang="tr-TR" dirty="0"/>
              <a:t>Çocuk Zombi</a:t>
            </a:r>
          </a:p>
        </p:txBody>
      </p:sp>
    </p:spTree>
    <p:extLst>
      <p:ext uri="{BB962C8B-B14F-4D97-AF65-F5344CB8AC3E}">
        <p14:creationId xmlns:p14="http://schemas.microsoft.com/office/powerpoint/2010/main" val="3647605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D4905F5-C3B5-EF56-9FFF-5559F3F22054}"/>
              </a:ext>
            </a:extLst>
          </p:cNvPr>
          <p:cNvSpPr>
            <a:spLocks noGrp="1"/>
          </p:cNvSpPr>
          <p:nvPr>
            <p:ph type="title"/>
          </p:nvPr>
        </p:nvSpPr>
        <p:spPr/>
        <p:txBody>
          <a:bodyPr/>
          <a:lstStyle/>
          <a:p>
            <a:r>
              <a:rPr lang="tr-TR" dirty="0"/>
              <a:t>Normal Zombi</a:t>
            </a:r>
          </a:p>
        </p:txBody>
      </p:sp>
      <p:sp>
        <p:nvSpPr>
          <p:cNvPr id="3" name="İçerik Yer Tutucusu 2">
            <a:extLst>
              <a:ext uri="{FF2B5EF4-FFF2-40B4-BE49-F238E27FC236}">
                <a16:creationId xmlns:a16="http://schemas.microsoft.com/office/drawing/2014/main" id="{D1D102CB-9255-E178-FC7B-BEE4997B8829}"/>
              </a:ext>
            </a:extLst>
          </p:cNvPr>
          <p:cNvSpPr>
            <a:spLocks noGrp="1"/>
          </p:cNvSpPr>
          <p:nvPr>
            <p:ph idx="1"/>
          </p:nvPr>
        </p:nvSpPr>
        <p:spPr/>
        <p:txBody>
          <a:bodyPr/>
          <a:lstStyle/>
          <a:p>
            <a:r>
              <a:rPr lang="tr-TR" dirty="0"/>
              <a:t>Oyuncuyu algılayınca yaklaşmaya çalışır</a:t>
            </a:r>
          </a:p>
          <a:p>
            <a:r>
              <a:rPr lang="tr-TR" dirty="0"/>
              <a:t>Yakalayınca sarılır.</a:t>
            </a:r>
          </a:p>
          <a:p>
            <a:endParaRPr lang="tr-TR" dirty="0"/>
          </a:p>
          <a:p>
            <a:r>
              <a:rPr lang="tr-TR" dirty="0"/>
              <a:t>8 veya 5 aşamada oyuncuyu bırakır</a:t>
            </a:r>
          </a:p>
          <a:p>
            <a:r>
              <a:rPr lang="tr-TR" dirty="0"/>
              <a:t>Görünüş: Normal bir şekilde gelir</a:t>
            </a:r>
          </a:p>
          <a:p>
            <a:r>
              <a:rPr lang="tr-TR" dirty="0"/>
              <a:t>2 mermi, 1 sopa</a:t>
            </a:r>
          </a:p>
        </p:txBody>
      </p:sp>
      <p:grpSp>
        <p:nvGrpSpPr>
          <p:cNvPr id="13" name="Grup 12">
            <a:extLst>
              <a:ext uri="{FF2B5EF4-FFF2-40B4-BE49-F238E27FC236}">
                <a16:creationId xmlns:a16="http://schemas.microsoft.com/office/drawing/2014/main" id="{52E18A25-9C43-9944-06EB-956E01ED1902}"/>
              </a:ext>
            </a:extLst>
          </p:cNvPr>
          <p:cNvGrpSpPr/>
          <p:nvPr/>
        </p:nvGrpSpPr>
        <p:grpSpPr>
          <a:xfrm>
            <a:off x="9054951" y="1067518"/>
            <a:ext cx="2372040" cy="3862440"/>
            <a:chOff x="9054951" y="1067518"/>
            <a:chExt cx="2372040" cy="3862440"/>
          </a:xfrm>
        </p:grpSpPr>
        <mc:AlternateContent xmlns:mc="http://schemas.openxmlformats.org/markup-compatibility/2006">
          <mc:Choice xmlns:p14="http://schemas.microsoft.com/office/powerpoint/2010/main" Requires="p14">
            <p:contentPart p14:bwMode="auto" r:id="rId2">
              <p14:nvContentPartPr>
                <p14:cNvPr id="4" name="Mürekkep 3">
                  <a:extLst>
                    <a:ext uri="{FF2B5EF4-FFF2-40B4-BE49-F238E27FC236}">
                      <a16:creationId xmlns:a16="http://schemas.microsoft.com/office/drawing/2014/main" id="{AEF6311F-E33C-81C0-1373-5A2F3180F0BD}"/>
                    </a:ext>
                  </a:extLst>
                </p14:cNvPr>
                <p14:cNvContentPartPr/>
                <p14:nvPr/>
              </p14:nvContentPartPr>
              <p14:xfrm>
                <a:off x="10049631" y="1067518"/>
                <a:ext cx="637920" cy="609120"/>
              </p14:xfrm>
            </p:contentPart>
          </mc:Choice>
          <mc:Fallback>
            <p:pic>
              <p:nvPicPr>
                <p:cNvPr id="4" name="Mürekkep 3">
                  <a:extLst>
                    <a:ext uri="{FF2B5EF4-FFF2-40B4-BE49-F238E27FC236}">
                      <a16:creationId xmlns:a16="http://schemas.microsoft.com/office/drawing/2014/main" id="{AEF6311F-E33C-81C0-1373-5A2F3180F0BD}"/>
                    </a:ext>
                  </a:extLst>
                </p:cNvPr>
                <p:cNvPicPr/>
                <p:nvPr/>
              </p:nvPicPr>
              <p:blipFill>
                <a:blip r:embed="rId3"/>
                <a:stretch>
                  <a:fillRect/>
                </a:stretch>
              </p:blipFill>
              <p:spPr>
                <a:xfrm>
                  <a:off x="10043511" y="1061398"/>
                  <a:ext cx="650160" cy="6213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Mürekkep 4">
                  <a:extLst>
                    <a:ext uri="{FF2B5EF4-FFF2-40B4-BE49-F238E27FC236}">
                      <a16:creationId xmlns:a16="http://schemas.microsoft.com/office/drawing/2014/main" id="{AB20E194-B8C5-BC89-8FC7-B168384A54FC}"/>
                    </a:ext>
                  </a:extLst>
                </p14:cNvPr>
                <p14:cNvContentPartPr/>
                <p14:nvPr/>
              </p14:nvContentPartPr>
              <p14:xfrm>
                <a:off x="10379031" y="1716958"/>
                <a:ext cx="19800" cy="354960"/>
              </p14:xfrm>
            </p:contentPart>
          </mc:Choice>
          <mc:Fallback>
            <p:pic>
              <p:nvPicPr>
                <p:cNvPr id="5" name="Mürekkep 4">
                  <a:extLst>
                    <a:ext uri="{FF2B5EF4-FFF2-40B4-BE49-F238E27FC236}">
                      <a16:creationId xmlns:a16="http://schemas.microsoft.com/office/drawing/2014/main" id="{AB20E194-B8C5-BC89-8FC7-B168384A54FC}"/>
                    </a:ext>
                  </a:extLst>
                </p:cNvPr>
                <p:cNvPicPr/>
                <p:nvPr/>
              </p:nvPicPr>
              <p:blipFill>
                <a:blip r:embed="rId5"/>
                <a:stretch>
                  <a:fillRect/>
                </a:stretch>
              </p:blipFill>
              <p:spPr>
                <a:xfrm>
                  <a:off x="10372911" y="1710838"/>
                  <a:ext cx="32040" cy="367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Mürekkep 5">
                  <a:extLst>
                    <a:ext uri="{FF2B5EF4-FFF2-40B4-BE49-F238E27FC236}">
                      <a16:creationId xmlns:a16="http://schemas.microsoft.com/office/drawing/2014/main" id="{36F0D8D3-FDAE-1E30-1549-2369B889DB18}"/>
                    </a:ext>
                  </a:extLst>
                </p14:cNvPr>
                <p14:cNvContentPartPr/>
                <p14:nvPr/>
              </p14:nvContentPartPr>
              <p14:xfrm>
                <a:off x="10588551" y="1688878"/>
                <a:ext cx="22320" cy="459000"/>
              </p14:xfrm>
            </p:contentPart>
          </mc:Choice>
          <mc:Fallback>
            <p:pic>
              <p:nvPicPr>
                <p:cNvPr id="6" name="Mürekkep 5">
                  <a:extLst>
                    <a:ext uri="{FF2B5EF4-FFF2-40B4-BE49-F238E27FC236}">
                      <a16:creationId xmlns:a16="http://schemas.microsoft.com/office/drawing/2014/main" id="{36F0D8D3-FDAE-1E30-1549-2369B889DB18}"/>
                    </a:ext>
                  </a:extLst>
                </p:cNvPr>
                <p:cNvPicPr/>
                <p:nvPr/>
              </p:nvPicPr>
              <p:blipFill>
                <a:blip r:embed="rId7"/>
                <a:stretch>
                  <a:fillRect/>
                </a:stretch>
              </p:blipFill>
              <p:spPr>
                <a:xfrm>
                  <a:off x="10582431" y="1682758"/>
                  <a:ext cx="34560" cy="4712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Mürekkep 6">
                  <a:extLst>
                    <a:ext uri="{FF2B5EF4-FFF2-40B4-BE49-F238E27FC236}">
                      <a16:creationId xmlns:a16="http://schemas.microsoft.com/office/drawing/2014/main" id="{F19981F3-1524-C89A-7437-2DD7BAA9100D}"/>
                    </a:ext>
                  </a:extLst>
                </p14:cNvPr>
                <p14:cNvContentPartPr/>
                <p14:nvPr/>
              </p14:nvContentPartPr>
              <p14:xfrm>
                <a:off x="9054951" y="1857718"/>
                <a:ext cx="1487520" cy="453240"/>
              </p14:xfrm>
            </p:contentPart>
          </mc:Choice>
          <mc:Fallback>
            <p:pic>
              <p:nvPicPr>
                <p:cNvPr id="7" name="Mürekkep 6">
                  <a:extLst>
                    <a:ext uri="{FF2B5EF4-FFF2-40B4-BE49-F238E27FC236}">
                      <a16:creationId xmlns:a16="http://schemas.microsoft.com/office/drawing/2014/main" id="{F19981F3-1524-C89A-7437-2DD7BAA9100D}"/>
                    </a:ext>
                  </a:extLst>
                </p:cNvPr>
                <p:cNvPicPr/>
                <p:nvPr/>
              </p:nvPicPr>
              <p:blipFill>
                <a:blip r:embed="rId9"/>
                <a:stretch>
                  <a:fillRect/>
                </a:stretch>
              </p:blipFill>
              <p:spPr>
                <a:xfrm>
                  <a:off x="9048831" y="1851598"/>
                  <a:ext cx="1499760" cy="4654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Mürekkep 7">
                  <a:extLst>
                    <a:ext uri="{FF2B5EF4-FFF2-40B4-BE49-F238E27FC236}">
                      <a16:creationId xmlns:a16="http://schemas.microsoft.com/office/drawing/2014/main" id="{9C79321A-BA53-0A47-31B2-E79FDFAEBC20}"/>
                    </a:ext>
                  </a:extLst>
                </p14:cNvPr>
                <p14:cNvContentPartPr/>
                <p14:nvPr/>
              </p14:nvContentPartPr>
              <p14:xfrm>
                <a:off x="9261951" y="1737118"/>
                <a:ext cx="1341360" cy="441000"/>
              </p14:xfrm>
            </p:contentPart>
          </mc:Choice>
          <mc:Fallback>
            <p:pic>
              <p:nvPicPr>
                <p:cNvPr id="8" name="Mürekkep 7">
                  <a:extLst>
                    <a:ext uri="{FF2B5EF4-FFF2-40B4-BE49-F238E27FC236}">
                      <a16:creationId xmlns:a16="http://schemas.microsoft.com/office/drawing/2014/main" id="{9C79321A-BA53-0A47-31B2-E79FDFAEBC20}"/>
                    </a:ext>
                  </a:extLst>
                </p:cNvPr>
                <p:cNvPicPr/>
                <p:nvPr/>
              </p:nvPicPr>
              <p:blipFill>
                <a:blip r:embed="rId11"/>
                <a:stretch>
                  <a:fillRect/>
                </a:stretch>
              </p:blipFill>
              <p:spPr>
                <a:xfrm>
                  <a:off x="9255831" y="1730998"/>
                  <a:ext cx="1353600" cy="4532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Mürekkep 9">
                  <a:extLst>
                    <a:ext uri="{FF2B5EF4-FFF2-40B4-BE49-F238E27FC236}">
                      <a16:creationId xmlns:a16="http://schemas.microsoft.com/office/drawing/2014/main" id="{19E6C693-CCEB-25A3-4347-D632BE3839D0}"/>
                    </a:ext>
                  </a:extLst>
                </p14:cNvPr>
                <p14:cNvContentPartPr/>
                <p14:nvPr/>
              </p14:nvContentPartPr>
              <p14:xfrm>
                <a:off x="10301631" y="2040598"/>
                <a:ext cx="686520" cy="1279080"/>
              </p14:xfrm>
            </p:contentPart>
          </mc:Choice>
          <mc:Fallback>
            <p:pic>
              <p:nvPicPr>
                <p:cNvPr id="10" name="Mürekkep 9">
                  <a:extLst>
                    <a:ext uri="{FF2B5EF4-FFF2-40B4-BE49-F238E27FC236}">
                      <a16:creationId xmlns:a16="http://schemas.microsoft.com/office/drawing/2014/main" id="{19E6C693-CCEB-25A3-4347-D632BE3839D0}"/>
                    </a:ext>
                  </a:extLst>
                </p:cNvPr>
                <p:cNvPicPr/>
                <p:nvPr/>
              </p:nvPicPr>
              <p:blipFill>
                <a:blip r:embed="rId13"/>
                <a:stretch>
                  <a:fillRect/>
                </a:stretch>
              </p:blipFill>
              <p:spPr>
                <a:xfrm>
                  <a:off x="10295511" y="2034478"/>
                  <a:ext cx="698760" cy="12913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Mürekkep 10">
                  <a:extLst>
                    <a:ext uri="{FF2B5EF4-FFF2-40B4-BE49-F238E27FC236}">
                      <a16:creationId xmlns:a16="http://schemas.microsoft.com/office/drawing/2014/main" id="{DAE237FB-1C70-C043-1396-3757F39EB497}"/>
                    </a:ext>
                  </a:extLst>
                </p14:cNvPr>
                <p14:cNvContentPartPr/>
                <p14:nvPr/>
              </p14:nvContentPartPr>
              <p14:xfrm>
                <a:off x="10070511" y="3306358"/>
                <a:ext cx="597960" cy="1623600"/>
              </p14:xfrm>
            </p:contentPart>
          </mc:Choice>
          <mc:Fallback>
            <p:pic>
              <p:nvPicPr>
                <p:cNvPr id="11" name="Mürekkep 10">
                  <a:extLst>
                    <a:ext uri="{FF2B5EF4-FFF2-40B4-BE49-F238E27FC236}">
                      <a16:creationId xmlns:a16="http://schemas.microsoft.com/office/drawing/2014/main" id="{DAE237FB-1C70-C043-1396-3757F39EB497}"/>
                    </a:ext>
                  </a:extLst>
                </p:cNvPr>
                <p:cNvPicPr/>
                <p:nvPr/>
              </p:nvPicPr>
              <p:blipFill>
                <a:blip r:embed="rId15"/>
                <a:stretch>
                  <a:fillRect/>
                </a:stretch>
              </p:blipFill>
              <p:spPr>
                <a:xfrm>
                  <a:off x="10064391" y="3300238"/>
                  <a:ext cx="610200" cy="16358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Mürekkep 11">
                  <a:extLst>
                    <a:ext uri="{FF2B5EF4-FFF2-40B4-BE49-F238E27FC236}">
                      <a16:creationId xmlns:a16="http://schemas.microsoft.com/office/drawing/2014/main" id="{646848D5-2D82-F1A3-4183-E1353688CB03}"/>
                    </a:ext>
                  </a:extLst>
                </p14:cNvPr>
                <p14:cNvContentPartPr/>
                <p14:nvPr/>
              </p14:nvContentPartPr>
              <p14:xfrm>
                <a:off x="10707351" y="3154798"/>
                <a:ext cx="719640" cy="1544040"/>
              </p14:xfrm>
            </p:contentPart>
          </mc:Choice>
          <mc:Fallback>
            <p:pic>
              <p:nvPicPr>
                <p:cNvPr id="12" name="Mürekkep 11">
                  <a:extLst>
                    <a:ext uri="{FF2B5EF4-FFF2-40B4-BE49-F238E27FC236}">
                      <a16:creationId xmlns:a16="http://schemas.microsoft.com/office/drawing/2014/main" id="{646848D5-2D82-F1A3-4183-E1353688CB03}"/>
                    </a:ext>
                  </a:extLst>
                </p:cNvPr>
                <p:cNvPicPr/>
                <p:nvPr/>
              </p:nvPicPr>
              <p:blipFill>
                <a:blip r:embed="rId17"/>
                <a:stretch>
                  <a:fillRect/>
                </a:stretch>
              </p:blipFill>
              <p:spPr>
                <a:xfrm>
                  <a:off x="10701231" y="3148678"/>
                  <a:ext cx="731880" cy="1556280"/>
                </a:xfrm>
                <a:prstGeom prst="rect">
                  <a:avLst/>
                </a:prstGeom>
              </p:spPr>
            </p:pic>
          </mc:Fallback>
        </mc:AlternateContent>
      </p:grpSp>
    </p:spTree>
    <p:extLst>
      <p:ext uri="{BB962C8B-B14F-4D97-AF65-F5344CB8AC3E}">
        <p14:creationId xmlns:p14="http://schemas.microsoft.com/office/powerpoint/2010/main" val="927025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C6005A-83F1-642B-EEF6-D9EB445DBA7F}"/>
              </a:ext>
            </a:extLst>
          </p:cNvPr>
          <p:cNvSpPr>
            <a:spLocks noGrp="1"/>
          </p:cNvSpPr>
          <p:nvPr>
            <p:ph type="title"/>
          </p:nvPr>
        </p:nvSpPr>
        <p:spPr/>
        <p:txBody>
          <a:bodyPr/>
          <a:lstStyle/>
          <a:p>
            <a:r>
              <a:rPr lang="tr-TR" dirty="0"/>
              <a:t>Atılgan Zombi</a:t>
            </a:r>
          </a:p>
        </p:txBody>
      </p:sp>
      <p:sp>
        <p:nvSpPr>
          <p:cNvPr id="3" name="İçerik Yer Tutucusu 2">
            <a:extLst>
              <a:ext uri="{FF2B5EF4-FFF2-40B4-BE49-F238E27FC236}">
                <a16:creationId xmlns:a16="http://schemas.microsoft.com/office/drawing/2014/main" id="{A918AC78-38E4-6342-8B32-7870D4BC67DF}"/>
              </a:ext>
            </a:extLst>
          </p:cNvPr>
          <p:cNvSpPr>
            <a:spLocks noGrp="1"/>
          </p:cNvSpPr>
          <p:nvPr>
            <p:ph idx="1"/>
          </p:nvPr>
        </p:nvSpPr>
        <p:spPr/>
        <p:txBody>
          <a:bodyPr/>
          <a:lstStyle/>
          <a:p>
            <a:r>
              <a:rPr lang="tr-TR" dirty="0"/>
              <a:t>Oyuncuyu algılayınca yaklaşmaya çalışır</a:t>
            </a:r>
          </a:p>
          <a:p>
            <a:r>
              <a:rPr lang="tr-TR" dirty="0"/>
              <a:t>Belli bir yakınlığa gelince atılır.</a:t>
            </a:r>
          </a:p>
          <a:p>
            <a:r>
              <a:rPr lang="tr-TR" dirty="0"/>
              <a:t>Atılınca yakalarsa sarılır</a:t>
            </a:r>
          </a:p>
          <a:p>
            <a:endParaRPr lang="tr-TR" dirty="0"/>
          </a:p>
          <a:p>
            <a:r>
              <a:rPr lang="tr-TR" dirty="0"/>
              <a:t>5 veya 4 aşamada oyuncuyu bırakır</a:t>
            </a:r>
          </a:p>
          <a:p>
            <a:r>
              <a:rPr lang="tr-TR" dirty="0"/>
              <a:t>Görünüş: Öne doğru eğik dururlar</a:t>
            </a:r>
          </a:p>
          <a:p>
            <a:r>
              <a:rPr lang="tr-TR" dirty="0"/>
              <a:t>2 mermi, 1 sopa</a:t>
            </a:r>
          </a:p>
          <a:p>
            <a:endParaRPr lang="tr-TR" dirty="0"/>
          </a:p>
        </p:txBody>
      </p:sp>
      <mc:AlternateContent xmlns:mc="http://schemas.openxmlformats.org/markup-compatibility/2006">
        <mc:Choice xmlns:p14="http://schemas.microsoft.com/office/powerpoint/2010/main" Requires="p14">
          <p:contentPart p14:bwMode="auto" r:id="rId2">
            <p14:nvContentPartPr>
              <p14:cNvPr id="6" name="Mürekkep 5">
                <a:extLst>
                  <a:ext uri="{FF2B5EF4-FFF2-40B4-BE49-F238E27FC236}">
                    <a16:creationId xmlns:a16="http://schemas.microsoft.com/office/drawing/2014/main" id="{106158B7-068E-EE7B-844B-531F467BD9D0}"/>
                  </a:ext>
                </a:extLst>
              </p14:cNvPr>
              <p14:cNvContentPartPr/>
              <p14:nvPr/>
            </p14:nvContentPartPr>
            <p14:xfrm>
              <a:off x="9722751" y="1349038"/>
              <a:ext cx="1363320" cy="1594800"/>
            </p14:xfrm>
          </p:contentPart>
        </mc:Choice>
        <mc:Fallback>
          <p:pic>
            <p:nvPicPr>
              <p:cNvPr id="6" name="Mürekkep 5">
                <a:extLst>
                  <a:ext uri="{FF2B5EF4-FFF2-40B4-BE49-F238E27FC236}">
                    <a16:creationId xmlns:a16="http://schemas.microsoft.com/office/drawing/2014/main" id="{106158B7-068E-EE7B-844B-531F467BD9D0}"/>
                  </a:ext>
                </a:extLst>
              </p:cNvPr>
              <p:cNvPicPr/>
              <p:nvPr/>
            </p:nvPicPr>
            <p:blipFill>
              <a:blip r:embed="rId3"/>
              <a:stretch>
                <a:fillRect/>
              </a:stretch>
            </p:blipFill>
            <p:spPr>
              <a:xfrm>
                <a:off x="9716631" y="1342918"/>
                <a:ext cx="1375560" cy="16070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Mürekkep 6">
                <a:extLst>
                  <a:ext uri="{FF2B5EF4-FFF2-40B4-BE49-F238E27FC236}">
                    <a16:creationId xmlns:a16="http://schemas.microsoft.com/office/drawing/2014/main" id="{4EEA9FAF-649D-65D9-ADBC-2A9074FA7EC8}"/>
                  </a:ext>
                </a:extLst>
              </p14:cNvPr>
              <p14:cNvContentPartPr/>
              <p14:nvPr/>
            </p14:nvContentPartPr>
            <p14:xfrm>
              <a:off x="10260951" y="2743318"/>
              <a:ext cx="516960" cy="1602000"/>
            </p14:xfrm>
          </p:contentPart>
        </mc:Choice>
        <mc:Fallback>
          <p:pic>
            <p:nvPicPr>
              <p:cNvPr id="7" name="Mürekkep 6">
                <a:extLst>
                  <a:ext uri="{FF2B5EF4-FFF2-40B4-BE49-F238E27FC236}">
                    <a16:creationId xmlns:a16="http://schemas.microsoft.com/office/drawing/2014/main" id="{4EEA9FAF-649D-65D9-ADBC-2A9074FA7EC8}"/>
                  </a:ext>
                </a:extLst>
              </p:cNvPr>
              <p:cNvPicPr/>
              <p:nvPr/>
            </p:nvPicPr>
            <p:blipFill>
              <a:blip r:embed="rId5"/>
              <a:stretch>
                <a:fillRect/>
              </a:stretch>
            </p:blipFill>
            <p:spPr>
              <a:xfrm>
                <a:off x="10254831" y="2737198"/>
                <a:ext cx="529200" cy="16142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Mürekkep 7">
                <a:extLst>
                  <a:ext uri="{FF2B5EF4-FFF2-40B4-BE49-F238E27FC236}">
                    <a16:creationId xmlns:a16="http://schemas.microsoft.com/office/drawing/2014/main" id="{B41CF25E-482B-5ACD-CF65-2ED02E2CAD97}"/>
                  </a:ext>
                </a:extLst>
              </p14:cNvPr>
              <p14:cNvContentPartPr/>
              <p14:nvPr/>
            </p14:nvContentPartPr>
            <p14:xfrm>
              <a:off x="10840191" y="2886598"/>
              <a:ext cx="622080" cy="1535760"/>
            </p14:xfrm>
          </p:contentPart>
        </mc:Choice>
        <mc:Fallback>
          <p:pic>
            <p:nvPicPr>
              <p:cNvPr id="8" name="Mürekkep 7">
                <a:extLst>
                  <a:ext uri="{FF2B5EF4-FFF2-40B4-BE49-F238E27FC236}">
                    <a16:creationId xmlns:a16="http://schemas.microsoft.com/office/drawing/2014/main" id="{B41CF25E-482B-5ACD-CF65-2ED02E2CAD97}"/>
                  </a:ext>
                </a:extLst>
              </p:cNvPr>
              <p:cNvPicPr/>
              <p:nvPr/>
            </p:nvPicPr>
            <p:blipFill>
              <a:blip r:embed="rId7"/>
              <a:stretch>
                <a:fillRect/>
              </a:stretch>
            </p:blipFill>
            <p:spPr>
              <a:xfrm>
                <a:off x="10834071" y="2880478"/>
                <a:ext cx="634320" cy="1548000"/>
              </a:xfrm>
              <a:prstGeom prst="rect">
                <a:avLst/>
              </a:prstGeom>
            </p:spPr>
          </p:pic>
        </mc:Fallback>
      </mc:AlternateContent>
      <p:grpSp>
        <p:nvGrpSpPr>
          <p:cNvPr id="13" name="Grup 12">
            <a:extLst>
              <a:ext uri="{FF2B5EF4-FFF2-40B4-BE49-F238E27FC236}">
                <a16:creationId xmlns:a16="http://schemas.microsoft.com/office/drawing/2014/main" id="{85187E5D-5983-513B-9BEF-BEA9E4008BBF}"/>
              </a:ext>
            </a:extLst>
          </p:cNvPr>
          <p:cNvGrpSpPr/>
          <p:nvPr/>
        </p:nvGrpSpPr>
        <p:grpSpPr>
          <a:xfrm>
            <a:off x="8280951" y="857998"/>
            <a:ext cx="1673280" cy="1230120"/>
            <a:chOff x="8280951" y="857998"/>
            <a:chExt cx="1673280" cy="1230120"/>
          </a:xfrm>
        </p:grpSpPr>
        <mc:AlternateContent xmlns:mc="http://schemas.openxmlformats.org/markup-compatibility/2006">
          <mc:Choice xmlns:p14="http://schemas.microsoft.com/office/powerpoint/2010/main" Requires="p14">
            <p:contentPart p14:bwMode="auto" r:id="rId8">
              <p14:nvContentPartPr>
                <p14:cNvPr id="5" name="Mürekkep 4">
                  <a:extLst>
                    <a:ext uri="{FF2B5EF4-FFF2-40B4-BE49-F238E27FC236}">
                      <a16:creationId xmlns:a16="http://schemas.microsoft.com/office/drawing/2014/main" id="{E9343904-9882-04CB-9A7B-5D6FE13D94C7}"/>
                    </a:ext>
                  </a:extLst>
                </p14:cNvPr>
                <p14:cNvContentPartPr/>
                <p14:nvPr/>
              </p14:nvContentPartPr>
              <p14:xfrm>
                <a:off x="9214071" y="857998"/>
                <a:ext cx="699840" cy="685800"/>
              </p14:xfrm>
            </p:contentPart>
          </mc:Choice>
          <mc:Fallback>
            <p:pic>
              <p:nvPicPr>
                <p:cNvPr id="5" name="Mürekkep 4">
                  <a:extLst>
                    <a:ext uri="{FF2B5EF4-FFF2-40B4-BE49-F238E27FC236}">
                      <a16:creationId xmlns:a16="http://schemas.microsoft.com/office/drawing/2014/main" id="{E9343904-9882-04CB-9A7B-5D6FE13D94C7}"/>
                    </a:ext>
                  </a:extLst>
                </p:cNvPr>
                <p:cNvPicPr/>
                <p:nvPr/>
              </p:nvPicPr>
              <p:blipFill>
                <a:blip r:embed="rId9"/>
                <a:stretch>
                  <a:fillRect/>
                </a:stretch>
              </p:blipFill>
              <p:spPr>
                <a:xfrm>
                  <a:off x="9207951" y="851878"/>
                  <a:ext cx="712080" cy="6980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Mürekkep 8">
                  <a:extLst>
                    <a:ext uri="{FF2B5EF4-FFF2-40B4-BE49-F238E27FC236}">
                      <a16:creationId xmlns:a16="http://schemas.microsoft.com/office/drawing/2014/main" id="{47CA00BD-345F-7D17-6FD0-9A0B1D75C98A}"/>
                    </a:ext>
                  </a:extLst>
                </p14:cNvPr>
                <p14:cNvContentPartPr/>
                <p14:nvPr/>
              </p14:nvContentPartPr>
              <p14:xfrm>
                <a:off x="8280951" y="1332838"/>
                <a:ext cx="1645200" cy="376920"/>
              </p14:xfrm>
            </p:contentPart>
          </mc:Choice>
          <mc:Fallback>
            <p:pic>
              <p:nvPicPr>
                <p:cNvPr id="9" name="Mürekkep 8">
                  <a:extLst>
                    <a:ext uri="{FF2B5EF4-FFF2-40B4-BE49-F238E27FC236}">
                      <a16:creationId xmlns:a16="http://schemas.microsoft.com/office/drawing/2014/main" id="{47CA00BD-345F-7D17-6FD0-9A0B1D75C98A}"/>
                    </a:ext>
                  </a:extLst>
                </p:cNvPr>
                <p:cNvPicPr/>
                <p:nvPr/>
              </p:nvPicPr>
              <p:blipFill>
                <a:blip r:embed="rId11"/>
                <a:stretch>
                  <a:fillRect/>
                </a:stretch>
              </p:blipFill>
              <p:spPr>
                <a:xfrm>
                  <a:off x="8274831" y="1326718"/>
                  <a:ext cx="1657440" cy="3891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Mürekkep 9">
                  <a:extLst>
                    <a:ext uri="{FF2B5EF4-FFF2-40B4-BE49-F238E27FC236}">
                      <a16:creationId xmlns:a16="http://schemas.microsoft.com/office/drawing/2014/main" id="{EBFEEE79-B65D-C550-D1F9-2A78CB6EED75}"/>
                    </a:ext>
                  </a:extLst>
                </p14:cNvPr>
                <p14:cNvContentPartPr/>
                <p14:nvPr/>
              </p14:nvContentPartPr>
              <p14:xfrm>
                <a:off x="8344311" y="1576198"/>
                <a:ext cx="1609920" cy="511920"/>
              </p14:xfrm>
            </p:contentPart>
          </mc:Choice>
          <mc:Fallback>
            <p:pic>
              <p:nvPicPr>
                <p:cNvPr id="10" name="Mürekkep 9">
                  <a:extLst>
                    <a:ext uri="{FF2B5EF4-FFF2-40B4-BE49-F238E27FC236}">
                      <a16:creationId xmlns:a16="http://schemas.microsoft.com/office/drawing/2014/main" id="{EBFEEE79-B65D-C550-D1F9-2A78CB6EED75}"/>
                    </a:ext>
                  </a:extLst>
                </p:cNvPr>
                <p:cNvPicPr/>
                <p:nvPr/>
              </p:nvPicPr>
              <p:blipFill>
                <a:blip r:embed="rId13"/>
                <a:stretch>
                  <a:fillRect/>
                </a:stretch>
              </p:blipFill>
              <p:spPr>
                <a:xfrm>
                  <a:off x="8338191" y="1570078"/>
                  <a:ext cx="1622160" cy="524160"/>
                </a:xfrm>
                <a:prstGeom prst="rect">
                  <a:avLst/>
                </a:prstGeom>
              </p:spPr>
            </p:pic>
          </mc:Fallback>
        </mc:AlternateContent>
      </p:grpSp>
    </p:spTree>
    <p:extLst>
      <p:ext uri="{BB962C8B-B14F-4D97-AF65-F5344CB8AC3E}">
        <p14:creationId xmlns:p14="http://schemas.microsoft.com/office/powerpoint/2010/main" val="2675666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8DBE6CE-2259-249C-4A71-4EF2739B4706}"/>
              </a:ext>
            </a:extLst>
          </p:cNvPr>
          <p:cNvSpPr>
            <a:spLocks noGrp="1"/>
          </p:cNvSpPr>
          <p:nvPr>
            <p:ph type="title"/>
          </p:nvPr>
        </p:nvSpPr>
        <p:spPr/>
        <p:txBody>
          <a:bodyPr/>
          <a:lstStyle/>
          <a:p>
            <a:r>
              <a:rPr lang="tr-TR" dirty="0" err="1"/>
              <a:t>Çekişgen</a:t>
            </a:r>
            <a:r>
              <a:rPr lang="tr-TR" dirty="0"/>
              <a:t> Zombi</a:t>
            </a:r>
          </a:p>
        </p:txBody>
      </p:sp>
      <p:sp>
        <p:nvSpPr>
          <p:cNvPr id="3" name="İçerik Yer Tutucusu 2">
            <a:extLst>
              <a:ext uri="{FF2B5EF4-FFF2-40B4-BE49-F238E27FC236}">
                <a16:creationId xmlns:a16="http://schemas.microsoft.com/office/drawing/2014/main" id="{C12BC8D1-1A37-A9F0-AE3E-7AFC6B3D8FE7}"/>
              </a:ext>
            </a:extLst>
          </p:cNvPr>
          <p:cNvSpPr>
            <a:spLocks noGrp="1"/>
          </p:cNvSpPr>
          <p:nvPr>
            <p:ph idx="1"/>
          </p:nvPr>
        </p:nvSpPr>
        <p:spPr/>
        <p:txBody>
          <a:bodyPr>
            <a:normAutofit/>
          </a:bodyPr>
          <a:lstStyle/>
          <a:p>
            <a:r>
              <a:rPr lang="tr-TR" dirty="0"/>
              <a:t>Oyuncuyu geç algılar</a:t>
            </a:r>
          </a:p>
          <a:p>
            <a:r>
              <a:rPr lang="tr-TR" dirty="0"/>
              <a:t>Algılayınca bir süre ona bakar</a:t>
            </a:r>
          </a:p>
          <a:p>
            <a:r>
              <a:rPr lang="tr-TR" dirty="0"/>
              <a:t>Sonra oyuncuyu algılayınca yaklaşmaya çalışır</a:t>
            </a:r>
          </a:p>
          <a:p>
            <a:r>
              <a:rPr lang="tr-TR" dirty="0"/>
              <a:t>Yakalayınca sarılır.</a:t>
            </a:r>
          </a:p>
          <a:p>
            <a:endParaRPr lang="tr-TR" dirty="0"/>
          </a:p>
          <a:p>
            <a:r>
              <a:rPr lang="tr-TR" dirty="0"/>
              <a:t>10 veya 7 aşamada oyuncuyu bırakır</a:t>
            </a:r>
          </a:p>
          <a:p>
            <a:r>
              <a:rPr lang="tr-TR" dirty="0"/>
              <a:t>Görünüşü normaldir</a:t>
            </a:r>
          </a:p>
          <a:p>
            <a:r>
              <a:rPr lang="tr-TR" dirty="0"/>
              <a:t>2 mermi, 1 sopa</a:t>
            </a:r>
          </a:p>
          <a:p>
            <a:endParaRPr lang="tr-TR" dirty="0"/>
          </a:p>
        </p:txBody>
      </p:sp>
      <p:grpSp>
        <p:nvGrpSpPr>
          <p:cNvPr id="4" name="Grup 3">
            <a:extLst>
              <a:ext uri="{FF2B5EF4-FFF2-40B4-BE49-F238E27FC236}">
                <a16:creationId xmlns:a16="http://schemas.microsoft.com/office/drawing/2014/main" id="{91EA7EC4-DF44-7B20-736D-ECDFC6074046}"/>
              </a:ext>
            </a:extLst>
          </p:cNvPr>
          <p:cNvGrpSpPr/>
          <p:nvPr/>
        </p:nvGrpSpPr>
        <p:grpSpPr>
          <a:xfrm>
            <a:off x="9054951" y="1067518"/>
            <a:ext cx="2372040" cy="3862440"/>
            <a:chOff x="9054951" y="1067518"/>
            <a:chExt cx="2372040" cy="3862440"/>
          </a:xfrm>
        </p:grpSpPr>
        <mc:AlternateContent xmlns:mc="http://schemas.openxmlformats.org/markup-compatibility/2006">
          <mc:Choice xmlns:p14="http://schemas.microsoft.com/office/powerpoint/2010/main" Requires="p14">
            <p:contentPart p14:bwMode="auto" r:id="rId2">
              <p14:nvContentPartPr>
                <p14:cNvPr id="5" name="Mürekkep 4">
                  <a:extLst>
                    <a:ext uri="{FF2B5EF4-FFF2-40B4-BE49-F238E27FC236}">
                      <a16:creationId xmlns:a16="http://schemas.microsoft.com/office/drawing/2014/main" id="{62A867AB-CD86-C220-895B-1B2D3CD965DE}"/>
                    </a:ext>
                  </a:extLst>
                </p14:cNvPr>
                <p14:cNvContentPartPr/>
                <p14:nvPr/>
              </p14:nvContentPartPr>
              <p14:xfrm>
                <a:off x="10049631" y="1067518"/>
                <a:ext cx="637920" cy="609120"/>
              </p14:xfrm>
            </p:contentPart>
          </mc:Choice>
          <mc:Fallback>
            <p:pic>
              <p:nvPicPr>
                <p:cNvPr id="5" name="Mürekkep 4">
                  <a:extLst>
                    <a:ext uri="{FF2B5EF4-FFF2-40B4-BE49-F238E27FC236}">
                      <a16:creationId xmlns:a16="http://schemas.microsoft.com/office/drawing/2014/main" id="{62A867AB-CD86-C220-895B-1B2D3CD965DE}"/>
                    </a:ext>
                  </a:extLst>
                </p:cNvPr>
                <p:cNvPicPr/>
                <p:nvPr/>
              </p:nvPicPr>
              <p:blipFill>
                <a:blip r:embed="rId3"/>
                <a:stretch>
                  <a:fillRect/>
                </a:stretch>
              </p:blipFill>
              <p:spPr>
                <a:xfrm>
                  <a:off x="10043511" y="1061398"/>
                  <a:ext cx="650160" cy="6213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Mürekkep 5">
                  <a:extLst>
                    <a:ext uri="{FF2B5EF4-FFF2-40B4-BE49-F238E27FC236}">
                      <a16:creationId xmlns:a16="http://schemas.microsoft.com/office/drawing/2014/main" id="{90BD73DA-B0B3-F090-890D-E60993CBB0AC}"/>
                    </a:ext>
                  </a:extLst>
                </p14:cNvPr>
                <p14:cNvContentPartPr/>
                <p14:nvPr/>
              </p14:nvContentPartPr>
              <p14:xfrm>
                <a:off x="10379031" y="1716958"/>
                <a:ext cx="19800" cy="354960"/>
              </p14:xfrm>
            </p:contentPart>
          </mc:Choice>
          <mc:Fallback>
            <p:pic>
              <p:nvPicPr>
                <p:cNvPr id="6" name="Mürekkep 5">
                  <a:extLst>
                    <a:ext uri="{FF2B5EF4-FFF2-40B4-BE49-F238E27FC236}">
                      <a16:creationId xmlns:a16="http://schemas.microsoft.com/office/drawing/2014/main" id="{90BD73DA-B0B3-F090-890D-E60993CBB0AC}"/>
                    </a:ext>
                  </a:extLst>
                </p:cNvPr>
                <p:cNvPicPr/>
                <p:nvPr/>
              </p:nvPicPr>
              <p:blipFill>
                <a:blip r:embed="rId5"/>
                <a:stretch>
                  <a:fillRect/>
                </a:stretch>
              </p:blipFill>
              <p:spPr>
                <a:xfrm>
                  <a:off x="10372911" y="1710838"/>
                  <a:ext cx="32040" cy="367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Mürekkep 6">
                  <a:extLst>
                    <a:ext uri="{FF2B5EF4-FFF2-40B4-BE49-F238E27FC236}">
                      <a16:creationId xmlns:a16="http://schemas.microsoft.com/office/drawing/2014/main" id="{7911C842-08C5-31FC-437F-52E566F8EADD}"/>
                    </a:ext>
                  </a:extLst>
                </p14:cNvPr>
                <p14:cNvContentPartPr/>
                <p14:nvPr/>
              </p14:nvContentPartPr>
              <p14:xfrm>
                <a:off x="10588551" y="1688878"/>
                <a:ext cx="22320" cy="459000"/>
              </p14:xfrm>
            </p:contentPart>
          </mc:Choice>
          <mc:Fallback>
            <p:pic>
              <p:nvPicPr>
                <p:cNvPr id="7" name="Mürekkep 6">
                  <a:extLst>
                    <a:ext uri="{FF2B5EF4-FFF2-40B4-BE49-F238E27FC236}">
                      <a16:creationId xmlns:a16="http://schemas.microsoft.com/office/drawing/2014/main" id="{7911C842-08C5-31FC-437F-52E566F8EADD}"/>
                    </a:ext>
                  </a:extLst>
                </p:cNvPr>
                <p:cNvPicPr/>
                <p:nvPr/>
              </p:nvPicPr>
              <p:blipFill>
                <a:blip r:embed="rId7"/>
                <a:stretch>
                  <a:fillRect/>
                </a:stretch>
              </p:blipFill>
              <p:spPr>
                <a:xfrm>
                  <a:off x="10582431" y="1682758"/>
                  <a:ext cx="34560" cy="4712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Mürekkep 7">
                  <a:extLst>
                    <a:ext uri="{FF2B5EF4-FFF2-40B4-BE49-F238E27FC236}">
                      <a16:creationId xmlns:a16="http://schemas.microsoft.com/office/drawing/2014/main" id="{6B231CE0-B167-A3B6-B4BB-3640DCEFC4AD}"/>
                    </a:ext>
                  </a:extLst>
                </p14:cNvPr>
                <p14:cNvContentPartPr/>
                <p14:nvPr/>
              </p14:nvContentPartPr>
              <p14:xfrm>
                <a:off x="9054951" y="1857718"/>
                <a:ext cx="1487520" cy="453240"/>
              </p14:xfrm>
            </p:contentPart>
          </mc:Choice>
          <mc:Fallback>
            <p:pic>
              <p:nvPicPr>
                <p:cNvPr id="8" name="Mürekkep 7">
                  <a:extLst>
                    <a:ext uri="{FF2B5EF4-FFF2-40B4-BE49-F238E27FC236}">
                      <a16:creationId xmlns:a16="http://schemas.microsoft.com/office/drawing/2014/main" id="{6B231CE0-B167-A3B6-B4BB-3640DCEFC4AD}"/>
                    </a:ext>
                  </a:extLst>
                </p:cNvPr>
                <p:cNvPicPr/>
                <p:nvPr/>
              </p:nvPicPr>
              <p:blipFill>
                <a:blip r:embed="rId9"/>
                <a:stretch>
                  <a:fillRect/>
                </a:stretch>
              </p:blipFill>
              <p:spPr>
                <a:xfrm>
                  <a:off x="9048831" y="1851598"/>
                  <a:ext cx="1499760" cy="4654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Mürekkep 8">
                  <a:extLst>
                    <a:ext uri="{FF2B5EF4-FFF2-40B4-BE49-F238E27FC236}">
                      <a16:creationId xmlns:a16="http://schemas.microsoft.com/office/drawing/2014/main" id="{4C0E342B-3A1C-4A19-1C4B-10B8EE9E7268}"/>
                    </a:ext>
                  </a:extLst>
                </p14:cNvPr>
                <p14:cNvContentPartPr/>
                <p14:nvPr/>
              </p14:nvContentPartPr>
              <p14:xfrm>
                <a:off x="9261951" y="1737118"/>
                <a:ext cx="1341360" cy="441000"/>
              </p14:xfrm>
            </p:contentPart>
          </mc:Choice>
          <mc:Fallback>
            <p:pic>
              <p:nvPicPr>
                <p:cNvPr id="9" name="Mürekkep 8">
                  <a:extLst>
                    <a:ext uri="{FF2B5EF4-FFF2-40B4-BE49-F238E27FC236}">
                      <a16:creationId xmlns:a16="http://schemas.microsoft.com/office/drawing/2014/main" id="{4C0E342B-3A1C-4A19-1C4B-10B8EE9E7268}"/>
                    </a:ext>
                  </a:extLst>
                </p:cNvPr>
                <p:cNvPicPr/>
                <p:nvPr/>
              </p:nvPicPr>
              <p:blipFill>
                <a:blip r:embed="rId11"/>
                <a:stretch>
                  <a:fillRect/>
                </a:stretch>
              </p:blipFill>
              <p:spPr>
                <a:xfrm>
                  <a:off x="9255831" y="1730998"/>
                  <a:ext cx="1353600" cy="4532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Mürekkep 9">
                  <a:extLst>
                    <a:ext uri="{FF2B5EF4-FFF2-40B4-BE49-F238E27FC236}">
                      <a16:creationId xmlns:a16="http://schemas.microsoft.com/office/drawing/2014/main" id="{F13352CF-8DAD-6255-A852-952BEA4F5EA4}"/>
                    </a:ext>
                  </a:extLst>
                </p14:cNvPr>
                <p14:cNvContentPartPr/>
                <p14:nvPr/>
              </p14:nvContentPartPr>
              <p14:xfrm>
                <a:off x="10301631" y="2040598"/>
                <a:ext cx="686520" cy="1279080"/>
              </p14:xfrm>
            </p:contentPart>
          </mc:Choice>
          <mc:Fallback>
            <p:pic>
              <p:nvPicPr>
                <p:cNvPr id="10" name="Mürekkep 9">
                  <a:extLst>
                    <a:ext uri="{FF2B5EF4-FFF2-40B4-BE49-F238E27FC236}">
                      <a16:creationId xmlns:a16="http://schemas.microsoft.com/office/drawing/2014/main" id="{F13352CF-8DAD-6255-A852-952BEA4F5EA4}"/>
                    </a:ext>
                  </a:extLst>
                </p:cNvPr>
                <p:cNvPicPr/>
                <p:nvPr/>
              </p:nvPicPr>
              <p:blipFill>
                <a:blip r:embed="rId13"/>
                <a:stretch>
                  <a:fillRect/>
                </a:stretch>
              </p:blipFill>
              <p:spPr>
                <a:xfrm>
                  <a:off x="10295511" y="2034478"/>
                  <a:ext cx="698760" cy="12913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Mürekkep 10">
                  <a:extLst>
                    <a:ext uri="{FF2B5EF4-FFF2-40B4-BE49-F238E27FC236}">
                      <a16:creationId xmlns:a16="http://schemas.microsoft.com/office/drawing/2014/main" id="{B029A9F0-FD0F-AEC3-A482-93B8BE4FA7F9}"/>
                    </a:ext>
                  </a:extLst>
                </p14:cNvPr>
                <p14:cNvContentPartPr/>
                <p14:nvPr/>
              </p14:nvContentPartPr>
              <p14:xfrm>
                <a:off x="10070511" y="3306358"/>
                <a:ext cx="597960" cy="1623600"/>
              </p14:xfrm>
            </p:contentPart>
          </mc:Choice>
          <mc:Fallback>
            <p:pic>
              <p:nvPicPr>
                <p:cNvPr id="11" name="Mürekkep 10">
                  <a:extLst>
                    <a:ext uri="{FF2B5EF4-FFF2-40B4-BE49-F238E27FC236}">
                      <a16:creationId xmlns:a16="http://schemas.microsoft.com/office/drawing/2014/main" id="{B029A9F0-FD0F-AEC3-A482-93B8BE4FA7F9}"/>
                    </a:ext>
                  </a:extLst>
                </p:cNvPr>
                <p:cNvPicPr/>
                <p:nvPr/>
              </p:nvPicPr>
              <p:blipFill>
                <a:blip r:embed="rId15"/>
                <a:stretch>
                  <a:fillRect/>
                </a:stretch>
              </p:blipFill>
              <p:spPr>
                <a:xfrm>
                  <a:off x="10064391" y="3300238"/>
                  <a:ext cx="610200" cy="16358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Mürekkep 11">
                  <a:extLst>
                    <a:ext uri="{FF2B5EF4-FFF2-40B4-BE49-F238E27FC236}">
                      <a16:creationId xmlns:a16="http://schemas.microsoft.com/office/drawing/2014/main" id="{1ECACC39-F076-2D00-EA07-553DFCD3DB8D}"/>
                    </a:ext>
                  </a:extLst>
                </p14:cNvPr>
                <p14:cNvContentPartPr/>
                <p14:nvPr/>
              </p14:nvContentPartPr>
              <p14:xfrm>
                <a:off x="10707351" y="3154798"/>
                <a:ext cx="719640" cy="1544040"/>
              </p14:xfrm>
            </p:contentPart>
          </mc:Choice>
          <mc:Fallback>
            <p:pic>
              <p:nvPicPr>
                <p:cNvPr id="12" name="Mürekkep 11">
                  <a:extLst>
                    <a:ext uri="{FF2B5EF4-FFF2-40B4-BE49-F238E27FC236}">
                      <a16:creationId xmlns:a16="http://schemas.microsoft.com/office/drawing/2014/main" id="{1ECACC39-F076-2D00-EA07-553DFCD3DB8D}"/>
                    </a:ext>
                  </a:extLst>
                </p:cNvPr>
                <p:cNvPicPr/>
                <p:nvPr/>
              </p:nvPicPr>
              <p:blipFill>
                <a:blip r:embed="rId17"/>
                <a:stretch>
                  <a:fillRect/>
                </a:stretch>
              </p:blipFill>
              <p:spPr>
                <a:xfrm>
                  <a:off x="10701231" y="3148678"/>
                  <a:ext cx="731880" cy="1556280"/>
                </a:xfrm>
                <a:prstGeom prst="rect">
                  <a:avLst/>
                </a:prstGeom>
              </p:spPr>
            </p:pic>
          </mc:Fallback>
        </mc:AlternateContent>
      </p:grpSp>
    </p:spTree>
    <p:extLst>
      <p:ext uri="{BB962C8B-B14F-4D97-AF65-F5344CB8AC3E}">
        <p14:creationId xmlns:p14="http://schemas.microsoft.com/office/powerpoint/2010/main" val="169665875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47</TotalTime>
  <Words>486</Words>
  <Application>Microsoft Office PowerPoint</Application>
  <PresentationFormat>Geniş ekran</PresentationFormat>
  <Paragraphs>95</Paragraphs>
  <Slides>12</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12</vt:i4>
      </vt:variant>
    </vt:vector>
  </HeadingPairs>
  <TitlesOfParts>
    <vt:vector size="16" baseType="lpstr">
      <vt:lpstr>Aptos</vt:lpstr>
      <vt:lpstr>Aptos Display</vt:lpstr>
      <vt:lpstr>Arial</vt:lpstr>
      <vt:lpstr>Office Teması</vt:lpstr>
      <vt:lpstr>Gariban Zombiler</vt:lpstr>
      <vt:lpstr>Hikaye</vt:lpstr>
      <vt:lpstr>Oynanabilir karakterler</vt:lpstr>
      <vt:lpstr>Mekanikler</vt:lpstr>
      <vt:lpstr>Harita ve mekanikler</vt:lpstr>
      <vt:lpstr>Düşman Türleri</vt:lpstr>
      <vt:lpstr>Normal Zombi</vt:lpstr>
      <vt:lpstr>Atılgan Zombi</vt:lpstr>
      <vt:lpstr>Çekişgen Zombi</vt:lpstr>
      <vt:lpstr>Godoman Zombi</vt:lpstr>
      <vt:lpstr>İçecekli Zombi</vt:lpstr>
      <vt:lpstr>Çocuk Zombi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Muhammet Şua CAN</dc:creator>
  <cp:lastModifiedBy>Muhammet Şua CAN</cp:lastModifiedBy>
  <cp:revision>1</cp:revision>
  <dcterms:created xsi:type="dcterms:W3CDTF">2025-03-07T07:54:19Z</dcterms:created>
  <dcterms:modified xsi:type="dcterms:W3CDTF">2025-03-07T08:41:30Z</dcterms:modified>
</cp:coreProperties>
</file>