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8742A-B26E-1502-4FB0-59445DBB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7ECBD9-31C4-40CA-3FDC-F8EB406E9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C6C51B-8941-5377-7574-458CAAF2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6F3B9D-205C-E93B-03E8-E2A2E8ED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C7D8B5-B970-3BD6-4F9E-C4CBE127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62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C311DC-20E1-C149-6C4B-5C106424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B3133D-CAC1-F703-DA21-73BCD1541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579038-0ECF-418E-AADF-239A4B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BBC842-40E8-AA93-12DE-90980E3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937BC8-DB9B-9EF9-CA97-524EAAA6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0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D6A5350-319B-3056-1183-D8C4F9E75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E761E0F-2C98-5814-3E58-F54A6168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FF368C-432D-B5AB-8436-5876FB6E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9B4589-18BC-16B2-2642-C0D72D93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9DCBBA-0ADB-1DA7-CB29-5324332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1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681025-8C4F-2A33-27FF-01FC44F9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6D8488-C629-636D-46F3-E54442C3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BFABA2-9952-9135-DF57-3A99EE08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D472C-B486-3349-68D8-AF83675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E0739C-E845-CC57-2985-5ED3E5F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09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66DE2B-EC80-19E2-19A4-F4743D63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8B4313-FC29-4F07-4EC4-977F2C7D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0651C-5A44-1050-6351-DE169A8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18548E-8CDA-790C-472C-B018F6F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DFB141-D298-2B45-6D0D-AE75E100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08780-09EA-5B3B-6FBA-FEA093E9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F5EBAE-74CE-BA49-8C37-60DB76BB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970E3B-05A8-0AA3-E00C-4FCBAE4C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71CB0A-4086-46E1-C471-644BDBA0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5675F6-3E07-0146-2D92-479A56D8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A802CF-AE4A-8C5E-9425-9B0A018E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7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F8E734-0596-E3C1-BBDE-A37709C7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6F0AC6-198B-5B56-86F9-A5B612BB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550AF1-A81D-A6B5-6799-0316210A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DF4C01-CFEE-D214-02B4-C784D653A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75E150D-1CC3-B215-9FF9-5E61BED5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DA6C314-98E2-51B6-66C7-58F86F82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7CA6C9-9C79-D83C-4BF8-639C1348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6C9998-2DAE-D6B4-0322-2F47EAEA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93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9E3747-8542-67C5-ACF4-2A28987A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E447E58-3C26-1790-30F8-96C0A7A0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EC829FA-2833-B0F6-30DB-A9D068F2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9D15170-662F-EF82-333F-E2452460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56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ADCB585-DB91-F051-E9D9-7D217671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2714C0-1B78-F85A-D401-94020065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7EBF44-1C78-3E3E-3F62-23516061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76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BA39F-E31B-4FED-CB02-D744C7B2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2FF29-F877-72BE-7579-2CD624AD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88BD34-12E5-36C0-CB8A-879EA504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EFCDBC-B0D5-4BB9-E3EC-4587D52C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762F8D-DD53-AFE1-0E6F-F7C1E734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881D97-3F12-C878-CDE8-25F764C4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3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C52BBF-CCEB-AEF0-E23A-8D03A688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36B6B66-05F5-EE98-3E93-1E37430C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429B631-1CBD-160E-D0FE-08F0F204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414E74-C33D-0F22-0944-6DB28DD8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D4D842-74CC-E6CA-40C7-6159D1BF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3C6457-3209-E568-0CC9-077D0D2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0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E933EE-FEEC-F872-383A-5D02E85C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5BD232-01DA-E417-0A0D-D318EE4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21927B-986A-DF46-6CC2-C3610A5AE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7443EF-1315-1096-B68E-61A326664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A6F09D-E635-56FF-ACFE-331E5B36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9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CF223-E412-66EE-8784-E61686501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Zombi </a:t>
            </a:r>
            <a:r>
              <a:rPr lang="tr-TR" dirty="0" err="1"/>
              <a:t>Slayers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67422F-AB87-2F03-2DB5-D8E6EEBC8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14.03.2025</a:t>
            </a:r>
          </a:p>
        </p:txBody>
      </p:sp>
    </p:spTree>
    <p:extLst>
      <p:ext uri="{BB962C8B-B14F-4D97-AF65-F5344CB8AC3E}">
        <p14:creationId xmlns:p14="http://schemas.microsoft.com/office/powerpoint/2010/main" val="179511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FC7840-A078-75F6-A83F-215F391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Mekanlar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CDE732-22ED-8DE6-AACD-3826166E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İnşaat Sahası – bölüm 1 burası, alttaki mekanlardan sadece biri seçilip bölüm 1 bittikten sonra bölüm 2 yapılacak:</a:t>
            </a:r>
          </a:p>
          <a:p>
            <a:r>
              <a:rPr lang="tr-TR" dirty="0"/>
              <a:t>Nükleer Reaktör</a:t>
            </a:r>
          </a:p>
          <a:p>
            <a:r>
              <a:rPr lang="tr-TR" dirty="0"/>
              <a:t>Çimento Fabrikası</a:t>
            </a:r>
          </a:p>
          <a:p>
            <a:r>
              <a:rPr lang="tr-TR" dirty="0"/>
              <a:t>Konteyner Deposu</a:t>
            </a:r>
          </a:p>
        </p:txBody>
      </p:sp>
    </p:spTree>
    <p:extLst>
      <p:ext uri="{BB962C8B-B14F-4D97-AF65-F5344CB8AC3E}">
        <p14:creationId xmlns:p14="http://schemas.microsoft.com/office/powerpoint/2010/main" val="16397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16B09-06B6-A69D-0A22-C509B38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4F136-7DE6-3C0A-EBB4-C4125DC0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Woods</a:t>
            </a:r>
            <a:endParaRPr lang="tr-TR" dirty="0"/>
          </a:p>
          <a:p>
            <a:pPr lvl="1"/>
            <a:r>
              <a:rPr lang="tr-TR" dirty="0" err="1"/>
              <a:t>Yakıncı</a:t>
            </a:r>
            <a:r>
              <a:rPr lang="tr-TR" dirty="0"/>
              <a:t> ve düz vuruşu bazı mekanlar ile düşman mermilerini kırabiliyor</a:t>
            </a:r>
          </a:p>
          <a:p>
            <a:pPr lvl="2"/>
            <a:r>
              <a:rPr lang="tr-TR" dirty="0"/>
              <a:t>Zombilere tek atıyor ama yavaş vuruyor</a:t>
            </a:r>
          </a:p>
          <a:p>
            <a:pPr lvl="1"/>
            <a:r>
              <a:rPr lang="tr-TR" dirty="0"/>
              <a:t>Dinamit atabiliyor</a:t>
            </a:r>
          </a:p>
          <a:p>
            <a:r>
              <a:rPr lang="tr-TR" dirty="0"/>
              <a:t>Fletcher</a:t>
            </a:r>
          </a:p>
          <a:p>
            <a:pPr lvl="1"/>
            <a:r>
              <a:rPr lang="tr-TR" dirty="0" err="1"/>
              <a:t>Uzakçı</a:t>
            </a:r>
            <a:endParaRPr lang="tr-TR" dirty="0"/>
          </a:p>
          <a:p>
            <a:pPr lvl="2"/>
            <a:r>
              <a:rPr lang="tr-TR" dirty="0"/>
              <a:t>Zombilere 2 atıyor ama hızlı vuruyor ve şarjörünü değiştirmesi uzun sürüyor</a:t>
            </a:r>
          </a:p>
          <a:p>
            <a:pPr lvl="1"/>
            <a:r>
              <a:rPr lang="tr-TR" dirty="0"/>
              <a:t>Bazı engelleri aşmak ve her zombi atağından kaçmak için yerde kayabiliyor (</a:t>
            </a:r>
            <a:r>
              <a:rPr lang="tr-TR" dirty="0" err="1"/>
              <a:t>slide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621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494D2E-A74F-11DC-3EAB-9D8DC43C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Engel ve Barikatlar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CEDE71-A758-25B8-554C-E5A866C1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Oyuncular engel veya barikatlara çarparsa ölür, bir </a:t>
            </a:r>
            <a:r>
              <a:rPr lang="tr-TR" dirty="0" err="1"/>
              <a:t>med</a:t>
            </a:r>
            <a:r>
              <a:rPr lang="tr-TR" dirty="0"/>
              <a:t> kit kaybederler.</a:t>
            </a:r>
          </a:p>
          <a:p>
            <a:r>
              <a:rPr lang="tr-TR" dirty="0"/>
              <a:t>Kayma (</a:t>
            </a:r>
            <a:r>
              <a:rPr lang="en-US" dirty="0"/>
              <a:t>+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kırılma (+)</a:t>
            </a:r>
          </a:p>
          <a:p>
            <a:r>
              <a:rPr lang="tr-TR" dirty="0"/>
              <a:t>Kayma (</a:t>
            </a:r>
            <a:r>
              <a:rPr lang="en-US" dirty="0"/>
              <a:t>+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kırılma (-)</a:t>
            </a:r>
          </a:p>
          <a:p>
            <a:r>
              <a:rPr lang="tr-TR" dirty="0"/>
              <a:t>Kayma (-)</a:t>
            </a:r>
            <a:r>
              <a:rPr lang="en-US" dirty="0"/>
              <a:t> </a:t>
            </a:r>
            <a:r>
              <a:rPr lang="tr-TR" dirty="0"/>
              <a:t>kırılma (+)</a:t>
            </a:r>
          </a:p>
          <a:p>
            <a:r>
              <a:rPr lang="tr-TR" dirty="0"/>
              <a:t>Kayma (-)</a:t>
            </a:r>
            <a:r>
              <a:rPr lang="en-US" dirty="0"/>
              <a:t> </a:t>
            </a:r>
            <a:r>
              <a:rPr lang="tr-TR" dirty="0"/>
              <a:t>kırılma (-)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C5E18-AC03-F8CA-5B52-3B4A80E6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«Sıradan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73543-84FF-9BF9-103F-866B911B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Oyuncu ile aynı kattaysa üzerine koşup yeterince yaklaştığında oyuncuya tırmalama atağı yapacak. Vurursa oyuncu ölür, bir </a:t>
            </a:r>
            <a:r>
              <a:rPr lang="tr-TR" dirty="0" err="1"/>
              <a:t>med</a:t>
            </a:r>
            <a:r>
              <a:rPr lang="tr-TR" dirty="0"/>
              <a:t> kit kaybeder.</a:t>
            </a:r>
          </a:p>
        </p:txBody>
      </p:sp>
    </p:spTree>
    <p:extLst>
      <p:ext uri="{BB962C8B-B14F-4D97-AF65-F5344CB8AC3E}">
        <p14:creationId xmlns:p14="http://schemas.microsoft.com/office/powerpoint/2010/main" val="3674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C7234-860B-54C2-D404-EF595BC3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«Obez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CED11A-64AF-BFAD-F736-61D69550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Oyuncu ile aynı kattaysa asit tükürecek.</a:t>
            </a:r>
          </a:p>
          <a:p>
            <a:r>
              <a:rPr lang="tr-TR" dirty="0"/>
              <a:t>Hep sabit duracak.</a:t>
            </a:r>
          </a:p>
          <a:p>
            <a:r>
              <a:rPr lang="tr-TR" dirty="0"/>
              <a:t>Diğer zombilere kıyasla daha büyük </a:t>
            </a:r>
            <a:r>
              <a:rPr lang="tr-TR" dirty="0" err="1"/>
              <a:t>hitboxu</a:t>
            </a:r>
            <a:r>
              <a:rPr lang="tr-TR" dirty="0"/>
              <a:t> var.</a:t>
            </a:r>
          </a:p>
          <a:p>
            <a:r>
              <a:rPr lang="tr-TR" dirty="0"/>
              <a:t>Asit mermisi </a:t>
            </a:r>
            <a:r>
              <a:rPr lang="tr-TR" dirty="0" err="1"/>
              <a:t>Woods’un</a:t>
            </a:r>
            <a:r>
              <a:rPr lang="tr-TR" dirty="0"/>
              <a:t> sıradan atağı ile yok olacak</a:t>
            </a:r>
          </a:p>
          <a:p>
            <a:pPr lvl="1"/>
            <a:r>
              <a:rPr lang="tr-TR" dirty="0"/>
              <a:t>Asit mermisi yiyince</a:t>
            </a:r>
          </a:p>
          <a:p>
            <a:pPr lvl="2"/>
            <a:r>
              <a:rPr lang="tr-TR" dirty="0"/>
              <a:t>Oyuncu ölecek ve bir </a:t>
            </a:r>
            <a:r>
              <a:rPr lang="tr-TR" dirty="0" err="1"/>
              <a:t>med</a:t>
            </a:r>
            <a:r>
              <a:rPr lang="tr-TR" dirty="0"/>
              <a:t> kit kaybedecek.</a:t>
            </a:r>
          </a:p>
        </p:txBody>
      </p:sp>
    </p:spTree>
    <p:extLst>
      <p:ext uri="{BB962C8B-B14F-4D97-AF65-F5344CB8AC3E}">
        <p14:creationId xmlns:p14="http://schemas.microsoft.com/office/powerpoint/2010/main" val="113592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81B3B-F98C-452D-B0C8-111DAE02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«Kaslı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F77C68-CCC1-FA20-1479-58FE3FEA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Normal zombi ile aynı çalışacak ancak arada bir durup et topu tükürecek ve de sıradan zombi gibi yeterince yaklaşınca tırmalayacak ve tırmalarsa oyuncu ölecek.</a:t>
            </a:r>
          </a:p>
          <a:p>
            <a:r>
              <a:rPr lang="tr-TR" dirty="0"/>
              <a:t>Tükürdüğü et topunu </a:t>
            </a:r>
            <a:r>
              <a:rPr lang="tr-TR" dirty="0" err="1"/>
              <a:t>Woods</a:t>
            </a:r>
            <a:r>
              <a:rPr lang="tr-TR" dirty="0"/>
              <a:t> sıradan atağı ile kırabilir.</a:t>
            </a:r>
          </a:p>
          <a:p>
            <a:r>
              <a:rPr lang="tr-TR" dirty="0"/>
              <a:t>Oyuncu et topu atağını yerse ölecek.</a:t>
            </a:r>
          </a:p>
          <a:p>
            <a:r>
              <a:rPr lang="tr-TR" dirty="0" err="1"/>
              <a:t>Hitbox’ı</a:t>
            </a:r>
            <a:r>
              <a:rPr lang="tr-TR" dirty="0"/>
              <a:t> obez zombi ile aynı.</a:t>
            </a:r>
          </a:p>
        </p:txBody>
      </p:sp>
    </p:spTree>
    <p:extLst>
      <p:ext uri="{BB962C8B-B14F-4D97-AF65-F5344CB8AC3E}">
        <p14:creationId xmlns:p14="http://schemas.microsoft.com/office/powerpoint/2010/main" val="318308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A56B7F-2EAD-29C5-8E89-9FD636AE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ÖLDÜRÜLMEYEN ZOMBİLER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578AE5-2D8D-5A04-856E-47A40FC5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Öldürülmeyen zombiler ekranın sol tarafında birikerek peşimize düşerler. Eğer bir katta çok fazla zombi yaşamasına izin verirsek o kata inmek çok tehlikeli olur.</a:t>
            </a:r>
          </a:p>
        </p:txBody>
      </p:sp>
    </p:spTree>
    <p:extLst>
      <p:ext uri="{BB962C8B-B14F-4D97-AF65-F5344CB8AC3E}">
        <p14:creationId xmlns:p14="http://schemas.microsoft.com/office/powerpoint/2010/main" val="249226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262</Words>
  <Application>Microsoft Office PowerPoint</Application>
  <PresentationFormat>Geniş ekran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Teması</vt:lpstr>
      <vt:lpstr>Zombi Slayers</vt:lpstr>
      <vt:lpstr>Mekanlar</vt:lpstr>
      <vt:lpstr>Karakter seçimi</vt:lpstr>
      <vt:lpstr>Engel ve Barikatlar</vt:lpstr>
      <vt:lpstr>Düşmanlar «Sıradan Zombi»</vt:lpstr>
      <vt:lpstr>Düşmanlar «Obez Zombi»</vt:lpstr>
      <vt:lpstr>Düşmanlar «Kaslı Zombi»</vt:lpstr>
      <vt:lpstr>ÖLDÜRÜLMEYEN ZOMBİLER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Şua CAN</dc:creator>
  <cp:lastModifiedBy>Muhammet Şua CAN</cp:lastModifiedBy>
  <cp:revision>5</cp:revision>
  <dcterms:created xsi:type="dcterms:W3CDTF">2025-03-14T08:14:15Z</dcterms:created>
  <dcterms:modified xsi:type="dcterms:W3CDTF">2025-03-14T13:10:28Z</dcterms:modified>
</cp:coreProperties>
</file>