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6" r:id="rId6"/>
    <p:sldId id="259" r:id="rId7"/>
    <p:sldId id="265" r:id="rId8"/>
    <p:sldId id="260" r:id="rId9"/>
    <p:sldId id="262" r:id="rId10"/>
    <p:sldId id="261" r:id="rId11"/>
    <p:sldId id="264"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8:20.669"/>
    </inkml:context>
    <inkml:brush xml:id="br0">
      <inkml:brushProperty name="width" value="0.035" units="cm"/>
      <inkml:brushProperty name="height" value="0.035" units="cm"/>
    </inkml:brush>
  </inkml:definitions>
  <inkml:trace contextRef="#ctx0" brushRef="#br0">0 12118 22908,'77'-12117'0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03.260"/>
    </inkml:context>
    <inkml:brush xml:id="br0">
      <inkml:brushProperty name="width" value="0.035" units="cm"/>
      <inkml:brushProperty name="height" value="0.035" units="cm"/>
    </inkml:brush>
  </inkml:definitions>
  <inkml:trace contextRef="#ctx0" brushRef="#br0">0 0 24575,'2'1'0,"0"0"0,0-1 0,-1 1 0,1 0 0,0 1 0,-1-1 0,1 0 0,-1 0 0,1 1 0,-1-1 0,1 1 0,-1-1 0,0 1 0,0 0 0,0-1 0,1 3 0,3 3 0,21 25 0,54 64 0,-39-54 0,77 63 0,-95-88 0,0-1 0,1-1 0,1-1 0,0-1 0,44 16 0,3 0 0,-50-19 0,0-1 0,44 11 0,-47-15-273,0 0 0,0 1 0,-1 1 0,24 12 0,-26-10-6553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11.609"/>
    </inkml:context>
    <inkml:brush xml:id="br0">
      <inkml:brushProperty name="width" value="0.035" units="cm"/>
      <inkml:brushProperty name="height" value="0.035" units="cm"/>
      <inkml:brushProperty name="color" value="#008C3A"/>
    </inkml:brush>
  </inkml:definitions>
  <inkml:trace contextRef="#ctx0" brushRef="#br0">377 0 24266,'-377'428'0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13.516"/>
    </inkml:context>
    <inkml:brush xml:id="br0">
      <inkml:brushProperty name="width" value="0.035" units="cm"/>
      <inkml:brushProperty name="height" value="0.035" units="cm"/>
      <inkml:brushProperty name="color" value="#008C3A"/>
    </inkml:brush>
  </inkml:definitions>
  <inkml:trace contextRef="#ctx0" brushRef="#br0">95 0 24575,'0'20'0,"1"15"0,-2 1 0,-2 0 0,-9 49 0,-3-2 0,-6 100 0,20-176-1,-1 0 0,1-1 0,-1 1 1,-1-1-1,1 1 0,-1-1 0,0 0 0,-4 7 0,-6 11-1356,7-9-5469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24.050"/>
    </inkml:context>
    <inkml:brush xml:id="br0">
      <inkml:brushProperty name="width" value="0.035" units="cm"/>
      <inkml:brushProperty name="height" value="0.035" units="cm"/>
      <inkml:brushProperty name="color" value="#008C3A"/>
    </inkml:brush>
  </inkml:definitions>
  <inkml:trace contextRef="#ctx0" brushRef="#br0">1 125 24575,'31'0'0,"7"1"0,49-7 0,-74 5 0,0-2 0,-1 0 0,1 0 0,-1-1 0,0-1 0,0 0 0,19-11 0,-9 5 0,0 0 0,1 2 0,1 0 0,43-9 0,-13 4 0,-48 11 0,-8 1 0,-19-1 0,-35 6 0,34 2 0,0 0 0,1 2 0,0 0 0,0 1 0,-26 15 0,46-23 0,1 0 0,0 0 0,-1 0 0,1 0 0,0 0 0,-1 0 0,1 0 0,0 0 0,0 1 0,-1-1 0,1 0 0,0 0 0,-1 0 0,1 1 0,0-1 0,0 0 0,-1 0 0,1 0 0,0 1 0,0-1 0,0 0 0,-1 1 0,1-1 0,0 0 0,0 1 0,0-1 0,0 0 0,0 0 0,-1 1 0,1-1 0,0 0 0,0 1 0,0-1 0,0 0 0,0 1 0,0-1 0,0 0 0,0 1 0,0-1 0,0 1 0,1-1 0,-1 0 0,0 0 0,0 1 0,18 4 0,27-7 0,-10-7-113,-8 3-200,0-1 0,0-1 0,37-18 0,-50 19-6513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38.869"/>
    </inkml:context>
    <inkml:brush xml:id="br0">
      <inkml:brushProperty name="width" value="0.035" units="cm"/>
      <inkml:brushProperty name="height" value="0.035" units="cm"/>
      <inkml:brushProperty name="color" value="#008C3A"/>
    </inkml:brush>
  </inkml:definitions>
  <inkml:trace contextRef="#ctx0" brushRef="#br0">0 37 24575,'5'0'0,"1"-5"0,3 0 0,6-1 0,3 2 0,4 0 0,2 2 0,1 1 0,-4-3 0,-5-2-8191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2:23.355"/>
    </inkml:context>
    <inkml:brush xml:id="br0">
      <inkml:brushProperty name="width" value="0.035" units="cm"/>
      <inkml:brushProperty name="height" value="0.035" units="cm"/>
      <inkml:brushProperty name="color" value="#008C3A"/>
    </inkml:brush>
  </inkml:definitions>
  <inkml:trace contextRef="#ctx0" brushRef="#br0">2110 57 24575,'-53'-19'0,"-43"10"0,70 8 0,-1-1 0,-33-8 0,16 4 0,0 1 0,0 1 0,0 3 0,-47 5 0,-10-1 0,-38-6 0,-149 6 0,221 10 0,48-9 0,1-1 0,-29 3 0,18-5 0,0 1 0,-49 9 0,33-4 0,0-2 0,0-2 0,-86-5 0,30-1 0,99 3 0,-30-1 0,0 2 0,0 1 0,-56 11 0,60-8-121,0-1 0,1-2 0,-54-1 0,55-2-760,4 1-5945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2:50.806"/>
    </inkml:context>
    <inkml:brush xml:id="br0">
      <inkml:brushProperty name="width" value="0.035" units="cm"/>
      <inkml:brushProperty name="height" value="0.035" units="cm"/>
      <inkml:brushProperty name="color" value="#008C3A"/>
    </inkml:brush>
  </inkml:definitions>
  <inkml:trace contextRef="#ctx0" brushRef="#br0">707 359 24575,'18'-20'0,"-5"8"0,-13 12 0,0 0 0,0-1 0,-1 1 0,1 0 0,0-1 0,-1 1 0,1 0 0,0 0 0,-1-1 0,1 1 0,0 0 0,-1 0 0,1-1 0,-1 1 0,1 0 0,0 0 0,-1 0 0,1 0 0,-1 0 0,1 0 0,-1 0 0,1 0 0,0 0 0,-1 0 0,1 0 0,-1 0 0,1 0 0,-1 0 0,1 0 0,0 0 0,-1 0 0,1 1 0,-1-1 0,1 0 0,0 0 0,-1 1 0,1-1 0,-1 0 0,-19 5 0,14-3 0,-1 0 0,1 0 0,0-1 0,-1 0 0,1-1 0,-9 1 0,14-1 0,0-1 0,1 1 0,-1 0 0,0 0 0,1 0 0,-1 0 0,0-1 0,1 1 0,-1 0 0,0-1 0,1 1 0,-1 0 0,0-1 0,1 1 0,-1-1 0,1 1 0,-1-1 0,1 1 0,-1-1 0,1 0 0,0 1 0,-1-1 0,1 1 0,-1-2 0,1 0 0,0 0 0,-1 0 0,1 0 0,0 0 0,0 0 0,1 0 0,-1 0 0,0 0 0,1 0 0,-1 0 0,1 0 0,0 1 0,1-4 0,2-1 0,0 0 0,0 0 0,1 1 0,0 0 0,0-1 0,0 2 0,1-1 0,-1 1 0,1 0 0,10-5 0,17-16 0,-23 17 0,1 0 0,-1 0 0,1 1 0,1 0 0,-1 1 0,1 0 0,0 1 0,24-7 0,-36 12 0,0 0 0,0 0 0,0 0 0,1 0 0,-1 0 0,0 0 0,0 0 0,0 0 0,1-1 0,-1 1 0,0 1 0,0-1 0,0 0 0,1 0 0,-1 0 0,0 0 0,0 0 0,0 0 0,1 0 0,-1 0 0,0 0 0,0 0 0,0 0 0,0 0 0,1 1 0,-1-1 0,0 0 0,0 0 0,0 0 0,0 0 0,0 0 0,1 1 0,-1-1 0,0 0 0,0 0 0,0 0 0,0 0 0,0 1 0,0-1 0,0 0 0,0 0 0,0 0 0,0 1 0,0-1 0,0 0 0,0 0 0,0 1 0,-6 11 0,-13 10 0,1-11 0,1-2 0,-1 0 0,-1-2 0,1 0 0,-1 0 0,0-2 0,-27 4 0,-33 11 0,66-15 0,-1-1 0,0-1 0,1-1 0,-2 0 0,1 0 0,0-1 0,0-1 0,0-1 0,0 0 0,-28-6 0,41 7 0,0 0 0,0 0 0,0 0 0,0-1 0,0 1 0,0-1 0,0 1 0,0 0 0,0-1 0,1 0 0,-1 1 0,0-1 0,0 1 0,0-1 0,1 0 0,-1 0 0,0 1 0,1-1 0,-1 0 0,0 0 0,1 0 0,-1 0 0,1 0 0,0 0 0,-1 0 0,1 0 0,0 0 0,-1 0 0,1-1 0,1 1 0,-1-1 0,1 1 0,0-1 0,0 1 0,0 0 0,0-1 0,0 1 0,0 0 0,0 0 0,0 0 0,1-1 0,-1 1 0,0 1 0,1-1 0,-1 0 0,2-1 0,6-3 0,1 1 0,0 0 0,0 0 0,16-4 0,158-22 0,-123 19 0,-35 6 0,1 1 0,35-1 0,-17 5 0,86 2 0,-129-2 0,1 0 0,-1 1 0,0-1 0,0 0 0,0 1 0,1 0 0,-1-1 0,0 1 0,0 0 0,0 0 0,0 0 0,2 2 0,-3-2 0,-1-1 0,1 1 0,-1-1 0,1 1 0,-1 0 0,1-1 0,-1 1 0,1 0 0,-1 0 0,0-1 0,1 1 0,-1 0 0,0 0 0,0-1 0,0 1 0,0 0 0,1 0 0,-1 0 0,0-1 0,0 1 0,0 0 0,-1 0 0,1 1 0,-1 0 0,0 0 0,0 1 0,0-1 0,-1 0 0,1 0 0,-1 0 0,1 0 0,-1 0 0,0 0 0,0 0 0,0-1 0,0 1 0,0-1 0,0 1 0,0-1 0,0 0 0,-1 0 0,1 0 0,-5 2 0,-38 11 0,-1-1 0,-1-2 0,0-2 0,-68 4 0,82-12 0,1 2 0,-39 8 0,27-4 0,-2-2 0,1-2 0,-85-6 0,28 0 0,70 4 0,20 0 0,0 0 0,-1-2 0,1 1 0,0-1 0,-15-4 0,27 5 0,-1 0 0,1 0 0,-1 0 0,1 0 0,-1 0 0,1 0 0,0 0 0,-1 0 0,1 0 0,-1-1 0,1 1 0,0 0 0,-1 0 0,1 0 0,-1 0 0,1-1 0,0 1 0,-1 0 0,1-1 0,0 1 0,-1 0 0,1 0 0,0-1 0,0 1 0,-1 0 0,1-1 0,0 1 0,0-1 0,0 1 0,-1 0 0,1-1 0,0 0 0,13-5 0,23 0 0,25 4 0,-20 0 0,68-10 0,-56 5 0,-1 3 0,104 3 0,-65 3 0,-71-1 0,1 2 0,39 9 0,-10-2 0,-4 5 0,-46-15 0,1 0 0,-1 1 0,1-1 0,0 0 0,-1 0 0,1 0 0,0 1 0,-1-1 0,1 0 0,-1 1 0,1-1 0,-1 0 0,1 1 0,-1-1 0,1 1 0,-1-1 0,1 1 0,-1-1 0,0 1 0,1-1 0,-1 1 0,0 0 0,1-1 0,-1 1 0,0-1 0,0 1 0,0 0 0,1-1 0,-1 1 0,0 0 0,0-1 0,0 1 0,0 0 0,0-1 0,0 1 0,0 0 0,0-1 0,-1 1 0,1-1 0,0 1 0,0 0 0,0-1 0,-1 1 0,1-1 0,0 1 0,-1 0 0,1-1 0,-1 1 0,1-1 0,0 1 0,-1-1 0,1 1 0,-1-1 0,1 0 0,-1 1 0,1-1 0,-1 0 0,0 1 0,1-1 0,-1 0 0,1 0 0,-1 1 0,-1-1 0,-10 6 0,0-1 0,0 0 0,-1-1 0,1-1 0,-1 0 0,0 0 0,-22 1 0,4-3 0,0-1 0,-34-4 0,62 4 0,1 0 0,0-1 0,0 1 0,0 0 0,-1-1 0,1 1 0,0-1 0,0 0 0,0 0 0,0 0 0,0 0 0,0 0 0,0 0 0,1-1 0,-3-1 0,3 2 0,0 0 0,1 1 0,-1-1 0,1 0 0,0 0 0,-1 0 0,1 0 0,0 0 0,0 0 0,-1 0 0,1 0 0,0 0 0,0 0 0,0 0 0,0 0 0,0 0 0,0 0 0,0 0 0,1 0 0,-1 0 0,0 0 0,1 0 0,0-1 0,1-2 0,0 0 0,1 0 0,0 0 0,0 1 0,0-1 0,0 1 0,0 0 0,1 0 0,-1 0 0,1 0 0,0 0 0,7-3 0,-1 2 0,0 0 0,0 1 0,1 0 0,-1 1 0,1 0 0,0 0 0,13 1 0,82 3 0,-42 1 0,-56-3 0,-1 0 0,0 0 0,1 1 0,-1 0 0,0 0 0,0 1 0,0 0 0,0 0 0,8 5 0,-13-6 0,0 0 0,-1 0 0,1 1 0,-1-1 0,1 1 0,-1-1 0,1 1 0,-1 0 0,0-1 0,0 1 0,0 0 0,0 0 0,0 0 0,0 0 0,0 0 0,-1 0 0,1 0 0,-1 0 0,1 0 0,-1 1 0,0-1 0,0 0 0,0 0 0,0 0 0,0 0 0,0 1 0,-1-1 0,1 0 0,-1 0 0,0 0 0,1 0 0,-1 0 0,0 0 0,0 0 0,-3 3 0,2-1 0,-1 0 0,0 0 0,0 0 0,0-1 0,-1 1 0,1-1 0,-1 0 0,0 0 0,0 0 0,0 0 0,0-1 0,0 0 0,-1 0 0,1 0 0,-1 0 0,1-1 0,-8 2 0,-5 1 0,0 0 0,-1-2 0,-25 1 0,31-2 0,-228-4 0,234 3 0,0-1 0,0 0 0,0-1 0,0 0 0,0 0 0,0 0 0,1 0 0,-1-1 0,1 0 0,-1 0 0,1-1 0,0 1 0,1-1 0,-6-5 0,9 7 0,-1 0 0,0 0 0,1 0 0,0 0 0,-1 0 0,1 0 0,0-1 0,0 1 0,0-1 0,0 1 0,1 0 0,-1-1 0,1 1 0,-1-1 0,1 0 0,0 1 0,0-1 0,0 1 0,0-1 0,0 1 0,1-1 0,-1 1 0,1-1 0,0 1 0,0-1 0,0 1 0,0-1 0,0 1 0,0 0 0,0 0 0,1 0 0,-1 0 0,1 0 0,0 0 0,3-3 0,-1 1 0,0 1 0,0 1 0,0-1 0,0 0 0,0 1 0,1 0 0,-1 0 0,1 0 0,0 1 0,-1-1 0,1 1 0,0 0 0,0 1 0,9-1 0,80 3 0,-54 1 0,-33-3 0,8 0 0,0 1 0,0 0 0,0 1 0,0 0 0,15 6 0,-27-8 0,-1 1 0,0 0 0,1 0 0,-1 0 0,0 0 0,0 0 0,0 0 0,0 1 0,0-1 0,0 1 0,0-1 0,0 1 0,-1 0 0,1-1 0,-1 1 0,1 0 0,-1 0 0,0 0 0,1 0 0,-1 1 0,0-1 0,-1 0 0,1 0 0,0 1 0,-1-1 0,1 0 0,-1 1 0,1-1 0,-1 1 0,0-1 0,0 1 0,0-1 0,-1 0 0,1 1 0,-1-1 0,1 0 0,-1 1 0,0-1 0,0 0 0,-1 4 0,0-3 0,0 1 0,-1-1 0,1 1 0,-1-1 0,0 0 0,0 0 0,0 0 0,0 0 0,0 0 0,-1-1 0,1 1 0,-1-1 0,1 0 0,-1 0 0,0-1 0,0 1 0,0-1 0,0 1 0,0-1 0,-8 0 0,-8 3 0,0-2 0,-38 0 0,-14-1 0,-108-5 0,168 2 0,-1 0 0,1-1 0,0-1 0,1 0 0,-19-9 0,-11-4 0,39 17 0,0-1 0,-1 0 0,1 0 0,0 1 0,0-2 0,0 1 0,0 0 0,0 0 0,0-1 0,0 1 0,0-1 0,0 1 0,0-1 0,1 0 0,-1 0 0,1 0 0,-1 0 0,1 0 0,0 0 0,0 0 0,0 0 0,0 0 0,0-1 0,0 1 0,1 0 0,-1-1 0,1 1 0,0 0 0,-1-1 0,1 1 0,0-1 0,1 1 0,-1 0 0,0-1 0,1 1 0,0-4 0,0 3 0,1-1 0,-1 1 0,1-1 0,0 1 0,0-1 0,0 1 0,1 0 0,-1 0 0,1 0 0,0 1 0,0-1 0,0 0 0,0 1 0,0 0 0,0 0 0,0 0 0,1 0 0,-1 0 0,1 1 0,0 0 0,-1-1 0,5 0 0,27-2 0,0 2 0,0 1 0,51 5 0,7 0 0,-82-4 0,1 1 0,0 1 0,-1 0 0,1 1 0,-1 0 0,1 1 0,20 10 0,-29-13 0,1 0 0,-1 1 0,0 0 0,0-1 0,1 1 0,-1 1 0,-1-1 0,1 0 0,0 1 0,0-1 0,-1 1 0,0 0 0,1 0 0,-1 0 0,0 0 0,-1 0 0,1 0 0,0 0 0,-1 1 0,0-1 0,0 1 0,0-1 0,0 1 0,0-1 0,-1 1 0,1 0 0,-1-1 0,0 1 0,-1 4 0,0-4 0,0-1 0,0 0 0,-1 0 0,1 0 0,-1 0 0,0 0 0,0 0 0,0-1 0,0 1 0,0 0 0,0-1 0,-1 0 0,0 1 0,1-1 0,-1 0 0,0-1 0,0 1 0,0 0 0,0-1 0,0 0 0,0 1 0,0-1 0,-1 0 0,1-1 0,0 1 0,-4 0 0,-12 1 0,0 0 0,0-1 0,-28-3 0,24 1 0,-3 1 0,1-1 0,-1-2 0,1 0 0,-41-12 0,60 13 0,0 0 0,1 0 0,-1-1 0,1 1 0,0-1 0,0-1 0,0 1 0,0-1 0,1 1 0,-1-1 0,-5-7 0,8 7 0,0 0 0,-1 1 0,2-1 0,-1 0 0,0 0 0,1 0 0,0 0 0,0 0 0,0 0 0,0 0 0,1-1 0,-1 1 0,1 0 0,0 0 0,1 0 0,-1-1 0,1 1 0,1-5 0,0 3 0,0 1 0,0 0 0,1 0 0,0 0 0,0 1 0,0-1 0,0 0 0,1 1 0,0 0 0,0 0 0,0 0 0,0 1 0,0-1 0,1 1 0,0 0 0,0 0 0,-1 0 0,2 1 0,-1 0 0,0 0 0,7-2 0,6-1 0,0 0 0,0 1 0,0 1 0,0 0 0,24 1 0,-17 0 0,49-9 0,-48 6 0,50-2 0,-18 6 0,111 3 0,-167-2 0,0 0 0,0 0 0,0 0 0,0 0 0,0 1 0,0-1 0,0 1 0,-1-1 0,1 1 0,0-1 0,0 1 0,0 0 0,0 0 0,-1 0 0,1 0 0,0 0 0,-1 1 0,1-1 0,-1 0 0,0 1 0,1-1 0,-1 1 0,0-1 0,0 1 0,0 0 0,0-1 0,0 1 0,0 0 0,0 0 0,-1 0 0,1-1 0,-1 1 0,1 0 0,-1 0 0,0 0 0,0 0 0,1 0 0,-1 0 0,-1 0 0,1 0 0,0 0 0,0 0 0,-1 0 0,1 0 0,-2 2 0,0 2 0,0-1 0,0 0 0,-1 1 0,1-1 0,-1 0 0,-1 0 0,1 0 0,-1-1 0,1 1 0,-1-1 0,0 0 0,-1 0 0,1 0 0,-9 5 0,-16 3 0,0 0 0,-1-2 0,0-1 0,-1-2 0,-35 4 0,-20 6 0,-18-3 0,16-3 0,31-4 0,0-2 0,-106-6 0,62-1 0,96 3 0,0-2 0,0 1 0,0 0 0,0-1 0,0 0 0,0 0 0,0-1 0,0 1 0,0-1 0,1 0 0,-1 0 0,1-1 0,-1 1 0,1-1 0,-7-6 0,9 7 0,0 0 0,0-1 0,1 0 0,-1 1 0,1-1 0,-1 0 0,1 1 0,0-1 0,0 0 0,0 0 0,0 0 0,1 0 0,-1 0 0,1 0 0,0-1 0,0 1 0,0 0 0,0 0 0,0 0 0,1 0 0,-1 0 0,1 0 0,0 0 0,0 0 0,0 0 0,0 0 0,2-3 0,0 2 0,-1 1 0,0-1 0,1 1 0,0 0 0,0-1 0,0 1 0,0 0 0,0 1 0,1-1 0,-1 0 0,1 1 0,0 0 0,0 0 0,0 0 0,0 0 0,0 1 0,0 0 0,6-2 0,11-1 0,1 0 0,31-1 0,-25 3 0,54-8 0,-40 3 0,62 0 0,-73 6 0,53-10 0,-53 5 0,50-1 0,55 10 0,104-5 0,-232 0 0,1 0 0,-1 0 0,0 0 0,0-1 0,0 0 0,-1-1 0,1 0 0,-1 0 0,1 0 0,10-10 0,-18 13 0,0 1 0,-1-1 0,1 1 0,0 0 0,-1-1 0,1 1 0,-1-1 0,1 1 0,0 0 0,-1-1 0,1 1 0,-1 0 0,1-1 0,-1 1 0,1 0 0,-1 0 0,1-1 0,-1 1 0,0 0 0,1 0 0,-1 0 0,1 0 0,-1 0 0,1 0 0,-1 0 0,0 0 0,1 0 0,-1 0 0,1 0 0,-1 0 0,0 1 0,-25-3 0,-12 2 0,-4-1 0,0 2 0,0 1 0,-62 13 0,10 15 0,37-10 0,18-9 0,-42 5 0,49-10 0,0 0 0,-48 18 0,-20 27 0,88-45 0,-1 0 0,1 1 0,1 1 0,-21 17 0,30-23 0,-1 1 0,1-1 0,-1 1 0,1 0 0,0 0 0,0 0 0,0 0 0,1 0 0,-1 0 0,1 0 0,-2 4 0,3-5 0,0 0 0,0 0 0,-1-1 0,1 1 0,0 0 0,1 0 0,-1 0 0,0 0 0,1-1 0,-1 1 0,1 0 0,-1 0 0,1-1 0,0 1 0,-1 0 0,1-1 0,0 1 0,0-1 0,0 1 0,1-1 0,-1 0 0,2 3 0,5 0 0,-1 1 0,1-1 0,0-1 0,0 0 0,0 0 0,0 0 0,1-1 0,-1 0 0,1-1 0,13 1 0,19 5 0,-17-1 0,0 1 0,0-2 0,1 0 0,50 2 0,-55-6 0,0 1 0,34 8 0,-6-1 0,-93-12 0,-70 5 0,30 0 0,40-3 0,-72-9 0,96 6 0,1 0 0,1-1 0,-1-1 0,1 0 0,-37-19 0,50 20 0,-1 1 0,1-1 0,0-1 0,1 1 0,-1-1 0,1 0 0,0 0 0,0-1 0,1 1 0,0-1 0,0 0 0,1 0 0,0-1 0,0 1 0,0-1 0,1 1 0,0-1 0,1 0 0,0 0 0,0 0 0,0-10 0,1 10 0,0 0 0,0 0 0,1 0 0,0 0 0,0 0 0,0 0 0,1 0 0,1 1 0,-1-1 0,1 1 0,1-1 0,-1 1 0,1 0 0,1 1 0,-1-1 0,1 1 0,0-1 0,0 2 0,1-1 0,0 0 0,7-4 0,3-1 0,1 1 0,0 1 0,1 1 0,0 1 0,0 0 0,0 1 0,1 1 0,0 1 0,0 1 0,29-2 0,-22 3 0,47-9 0,-47 7 0,51-4 0,-40 8 0,-5 0 0,0 0 0,-1-2 0,49-10 0,-37 5 0,1 2 0,0 2 0,-1 2 0,49 4 0,9 0 0,351-3-1365,-430 0-5461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2:44.824"/>
    </inkml:context>
    <inkml:brush xml:id="br0">
      <inkml:brushProperty name="width" value="0.035" units="cm"/>
      <inkml:brushProperty name="height" value="0.035" units="cm"/>
      <inkml:brushProperty name="color" value="#008C3A"/>
    </inkml:brush>
  </inkml:definitions>
  <inkml:trace contextRef="#ctx0" brushRef="#br0">1363 2 24575,'-48'0'0,"10"-1"0,0 1 0,0 2 0,-63 12 0,72-9 0,-1-1 0,0-1 0,-43-3 0,44 0 0,0 0 0,0 2 0,-49 9 0,-72 15 0,-26-1 0,131-14 0,0 2 0,1 2 0,1 2 0,-72 38 0,102-48 0,-5 3 0,0 0 0,2 1 0,-1 1 0,-20 18 0,34-27 0,0 1 0,0-1 0,0 0 0,0 1 0,0-1 0,1 1 0,0 0 0,0 0 0,0 0 0,0 0 0,0 0 0,1 0 0,0 0 0,0 1 0,0-1 0,1 0 0,-1 1 0,1-1 0,0 1 0,0-1 0,0 1 0,1-1 0,0 0 0,0 1 0,0-1 0,2 5 0,-2-5 0,1-1 0,0 1 0,0-1 0,0 0 0,1 0 0,-1 0 0,1 0 0,-1 0 0,1 0 0,0-1 0,0 1 0,0-1 0,1 0 0,-1 0 0,0 0 0,1 0 0,0-1 0,4 2 0,8 2 0,0-1 0,0-1 0,19 1 0,8 3 0,-12-2 0,1-2 0,52-1 0,-54-2 0,-1 1 0,1 1 0,37 8 0,109 16 0,-131-20 0,1-1 0,0-2 0,82-6 0,-25 1 0,-76 1 0,1 2 0,-1 1 0,51 11 0,-36-6 0,0-2 0,0-2 0,0-1 0,56-6 0,4 1 0,-27 3-1365,-54 0-5461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14.565"/>
    </inkml:context>
    <inkml:brush xml:id="br0">
      <inkml:brushProperty name="width" value="0.035" units="cm"/>
      <inkml:brushProperty name="height" value="0.035" units="cm"/>
      <inkml:brushProperty name="color" value="#008C3A"/>
    </inkml:brush>
  </inkml:definitions>
  <inkml:trace contextRef="#ctx0" brushRef="#br0">599 700 24575,'-21'-2'0,"1"-2"0,0 0 0,1-1 0,-1 0 0,1-2 0,0 0 0,-19-11 0,3 2 0,-94-56 0,61 50 0,100 43 0,-1 1 0,-1 1 0,-1 2 0,32 35 0,-62-67 0,-11-7 0,-143-67 0,138 72 0,8 5 0,0 0 0,0-1 0,1-1 0,-1 0 0,1 0 0,-8-8 0,31 19 0,9 9 0,184 90 0,-142-69 0,-101-60 0,-68-43 0,3 3 0,164 113 0,-10-24 0,-37-18 0,0 1 0,31 19 0,-27-13 0,2 0 0,0-1 0,1-1 0,0-1 0,0-2 0,49 12 0,-73-20 0,0 0 0,0 0 0,0-1 0,0 1 0,0 0 0,0 0 0,0 0 0,0 0 0,0 0 0,0 0 0,0 0 0,0 0 0,0 0 0,0 0 0,0-1 0,0 1 0,0 0 0,0 0 0,0 0 0,0 0 0,0 0 0,0 0 0,0 0 0,0 0 0,0 0 0,0 0 0,0 0 0,0-1 0,1 1 0,-1 0 0,0 0 0,0 0 0,0 0 0,0 0 0,0 0 0,0 0 0,0 0 0,0 0 0,0 0 0,0 0 0,0 0 0,0 0 0,1 0 0,-1 0 0,0 0 0,0 0 0,0 0 0,0 0 0,0 0 0,0 0 0,0 0 0,0 0 0,0 0 0,0 0 0,1 0 0,-1 0 0,0 0 0,0 0 0,0 0 0,0 0 0,0 0 0,-9-9 0,-14-7 0,-33-22 0,-21-13 0,-74-30 0,349 173 0,-58-24 0,-137-67 0,1 1 0,0 0 0,-1 0 0,1 0 0,-1 0 0,0 0 0,1 1 0,3 4 0,-7-7 0,0 0 0,0 0 0,0 0 0,0 0 0,0 0 0,1 0 0,-1 1 0,0-1 0,0 0 0,0 0 0,0 0 0,0 0 0,0 0 0,0 0 0,0 1 0,0-1 0,0 0 0,0 0 0,0 0 0,0 0 0,0 0 0,0 1 0,0-1 0,0 0 0,0 0 0,0 0 0,0 0 0,0 0 0,0 1 0,0-1 0,-1 0 0,1 0 0,0 0 0,0 0 0,0 0 0,0 0 0,0 0 0,0 1 0,0-1 0,0 0 0,-1 0 0,1 0 0,0 0 0,0 0 0,0 0 0,0 0 0,0 0 0,0 0 0,-1 0 0,1 0 0,0 0 0,0 0 0,0 0 0,0 0 0,0 0 0,-1 0 0,1 0 0,0 0 0,0 0 0,0 0 0,-26-5 0,-10-5 0,19 7 0,1-2 0,1 0 0,-1-1 0,-21-11 0,17 7 0,-1 1 0,0 1 0,-1 1 0,-36-7 0,35 9 0,-1-1 0,1-1 0,-42-19 0,-60-24 0,169 64 0,-17 2 0,1-1 0,32 12 0,18 9 0,-47-20 0,30 17 0,-89-63 0,6 14 0,5 4 0,1 0 0,0-2 0,1 1 0,-14-17 0,12 15 0,1 0 0,19 10 0,13 3 0,-8 3 0,0 0 0,0 0 0,0 0 0,0 1 0,-1 0 0,1 0 0,-1 1 0,11 5 0,59 37 0,-32-17 0,-78-55 0,23 17 0,-1 1 0,0 0 0,-15-9 0,8 8 0,-20-11 0,-54-21 0,130 88 0,-17-27 0,0 0 0,1-2 0,0 0 0,42 22 0,-33-14 0,-28-22 0,1 1 0,0-1 0,0 1 0,0-1 0,0 0 0,1 0 0,-1-1 0,1 1 0,9 2 0,-14-5 0,1 0 0,-1 0 0,1 0 0,-1 0 0,1 0 0,-1 0 0,1 0 0,0 0 0,-1 0 0,1 0 0,-1 0 0,1 0 0,-1 0 0,1-1 0,-1 1 0,1 0 0,-1 0 0,0-1 0,1 1 0,-1 0 0,1-1 0,-1 1 0,0 0 0,1-1 0,-1 1 0,0-1 0,1 1 0,-1-1 0,0 1 0,1-1 0,-1 1 0,0-1 0,0 1 0,0-1 0,-3-23 0,-18-18 0,9 29 0,0 1 0,-1 1 0,-1 0 0,1 0 0,-2 1 0,-17-9 0,-36-26 0,66 44 0,1 0 0,0 0 0,0 0 0,-1 0 0,1 0 0,-1 0 0,1 0 0,0 1 0,-1-1 0,0 1 0,1-1 0,-1 1 0,1-1 0,-1 1 0,0 0 0,-1 0 0,3 6 0,14 7 0,32 19 0,-12-6 0,2-2 0,52 26 0,-75-43 0,-1 0 0,0 1 0,-1 0 0,1 1 0,-2 0 0,14 15 0,-94-67 0,-116-54 0,159 82 0,-1 2 0,-40-15 0,-1-1 0,67 28 0,0 0 0,0 1 0,-1-1 0,1 0 0,0 1 0,0 0 0,0-1 0,0 1 0,-1 0 0,1 0 0,0 0 0,0 0 0,-3 1 0,5-1 0,0 0 0,-1 0 0,1 0 0,0 0 0,0 0 0,0 0 0,0 0 0,-1 0 0,1 1 0,0-1 0,0 0 0,0 0 0,0 0 0,0 0 0,-1 0 0,1 0 0,0 1 0,0-1 0,0 0 0,0 0 0,0 0 0,0 0 0,0 1 0,0-1 0,0 0 0,-1 0 0,1 0 0,0 0 0,0 1 0,0-1 0,0 0 0,0 0 0,0 0 0,0 1 0,0-1 0,0 0 0,1 0 0,-1 0 0,0 1 0,0-1 0,0 0 0,0 0 0,0 0 0,0 1 0,16 11 0,113 59 0,-96-53 0,66 27 0,-68-33 0,0 1 0,52 33 0,-80-45 0,-6-6 0,-17-17 0,-33-25 0,-66-41 0,118 87 0,6 3 0,18 12 0,47 25 0,15 5 0,-77-40 0,-1 0 0,1 0 0,-1 1 0,0 0 0,0 0 0,0 0 0,-1 1 0,0 0 0,9 12 0,-87-58 0,52 26 0,-149-118 0,163 126 0,-3-2 0,1 1 0,0-2 0,0 1 0,-11-17 0,17 21 0,0 0 0,1 0 0,-1 0 0,1-1 0,-1 1 0,1-1 0,1 1 0,-1-1 0,1 1 0,-1-1 0,1 1 0,0-1 0,1 1 0,1-9 0,-2 12 0,1 0 0,-1 0 0,1 0 0,-1 0 0,0 0 0,0 0 0,1 0 0,-1 0 0,0 0 0,0 0 0,0 0 0,0 0 0,0 0 0,-1 0 0,1 0 0,0 0 0,0 0 0,-1 0 0,1 0 0,0 0 0,-1 0 0,1 0 0,-1 0 0,1 0 0,-1 1 0,0-1 0,1 0 0,-1 0 0,0 0 0,0 1 0,1-1 0,-1 1 0,0-1 0,0 0 0,0 1 0,0-1 0,0 1 0,0 0 0,0-1 0,0 1 0,0 0 0,0 0 0,0-1 0,0 1 0,0 0 0,0 0 0,0 0 0,0 0 0,0 0 0,0 0 0,0 1 0,0-1 0,-2 1 0,-8 2 0,0 0 0,0 1 0,0 1 0,-11 5 0,2-1 0,14-7 0,-1 0 0,1-1 0,-1 0 0,1 0 0,-1 0 0,-8-1 0,14 0 0,0 1 0,0-1 0,0 0 0,-1 0 0,1 0 0,0-1 0,0 1 0,0 0 0,0 0 0,0-1 0,0 1 0,0 0 0,0-1 0,0 1 0,0-1 0,0 1 0,0-1 0,0 0 0,1 1 0,-1-1 0,0 0 0,0 0 0,0 1 0,1-1 0,-1 0 0,1 0 0,-1 0 0,0 0 0,1 0 0,0 0 0,-1 0 0,1 0 0,-1 0 0,1 0 0,0 0 0,0 0 0,0 0 0,0-1 0,0 1 0,0 0 0,0 0 0,0 0 0,0 0 0,0 0 0,1 0 0,-1-2 0,2 0 0,0-1 0,0 1 0,0 0 0,0-1 0,0 1 0,1 0 0,-1 0 0,1 1 0,0-1 0,0 0 0,0 1 0,4-3 0,45-27 0,-48 30 0,92-41 0,-85 34 0,-21 5 0,-21 6 0,-57 30 0,22-7 0,64-24 0,-41 11 0,41-11 0,-1-1 0,1 1 0,0-1 0,0 1 0,0-1 0,0 0 0,0 0 0,0 0 0,-1 0 0,1 0 0,0-1 0,0 1 0,0 0 0,0-1 0,-4-1 0,6 1 0,0 1 0,0-1 0,-1 1 0,1-1 0,0 1 0,0-1 0,0 0 0,0 1 0,0-1 0,0 1 0,1-1 0,-1 1 0,0-1 0,0 0 0,0 1 0,0-1 0,1 1 0,-1-1 0,0 1 0,1-1 0,-1 1 0,0-1 0,1 1 0,-1 0 0,0-1 0,1 1 0,-1-1 0,1 1 0,-1 0 0,1-1 0,-1 1 0,1 0 0,-1 0 0,1-1 0,0 1 0,25-15 0,-22 13 0,27-16 0,-1-1 0,1 2 0,0 1 0,1 2 0,0 1 0,40-10 0,-58 21 0,1-1 0,-1-1 0,0 0 0,0-1 0,0 0 0,0-1 0,-1 0 0,0-1 0,13-10 0,-82 40 0,-35 23 0,-46 21 0,75-32 0,33-16 0,29-19 0,-1 1 0,1-1 0,-1 1 0,1-1 0,-1 0 0,1 1 0,-1-1 0,1 1 0,-1-1 0,1 0 0,-1 0 0,0 1 0,1-1 0,-1 0 0,0 0 0,1 0 0,-1 0 0,1 1 0,-1-1 0,0 0 0,1 0 0,-1 0 0,0-1 0,1 1 0,-1 0 0,0 0 0,1 0 0,-1 0 0,0-1 0,1 1 0,-2-1 0,5-19 0,20-25 0,-23 45 0,14-17 0,0 0 0,0 2 0,2-1 0,0 2 0,0 0 0,30-18 0,-40 28 0,1 0 0,-1 0 0,1 1 0,-1 0 0,1 1 0,0-1 0,0 1 0,9-1 0,-15 3 0,1-1 0,-1 1 0,0 0 0,0 0 0,1 0 0,-1 0 0,0 1 0,0-1 0,1 0 0,-1 0 0,0 1 0,0-1 0,0 1 0,0-1 0,1 1 0,-1-1 0,0 1 0,0 0 0,0 0 0,1 1 0,-1-1 0,0 1 0,0 0 0,-1 0 0,1-1 0,0 1 0,-1 0 0,0 0 0,1 0 0,-1-1 0,0 1 0,0 0 0,0 0 0,0 0 0,0 0 0,-1 0 0,1-1 0,-1 1 0,0 3 0,-3 7 0,-1-1 0,0 1 0,0-1 0,-1 0 0,-1-1 0,-8 12 0,7-11 0,0 0 0,1 0 0,1 1 0,-7 16 0,33-40 0,9-13 0,-7 6 0,1 0 0,2 2 0,-1 0 0,37-16 0,2-4 0,26-9 0,-136 76 0,25-15 0,-40 21 0,43-26 0,1 1 0,-27 19 0,-27 16 0,72-45 0,-1-1 0,1 1 0,-1-1 0,1 1 0,0-1 0,-1 0 0,1 1 0,-1-1 0,1 0 0,-1 0 0,0 1 0,1-1 0,-1 0 0,1 0 0,-1 0 0,1 0 0,-1 1 0,0-1 0,1 0 0,-1 0 0,1 0 0,-1 0 0,0 0 0,1-1 0,-1 1 0,1 0 0,-1 0 0,1 0 0,-1 0 0,1-1 0,-1 1 0,0 0 0,1-1 0,-1 1 0,1 0 0,0-1 0,-1 1 0,1 0 0,-1-1 0,1 1 0,-1-1 0,1 1 0,0-1 0,-1 1 0,1-1 0,0 1 0,0-1 0,0 1 0,-1-1 0,1 0 0,0 1 0,0-1 0,0 1 0,0-1 0,0 1 0,0-1 0,0 0 0,0 1 0,0-1 0,0 1 0,0-1 0,0 0 0,1-3 0,-1 1 0,1 0 0,0 0 0,0 0 0,0 0 0,0 0 0,1 0 0,-1 0 0,1 0 0,3-4 0,79-69 0,-77 69 0,0 0 0,0 1 0,1 0 0,-1 1 0,1-1 0,1 1 0,-1 1 0,1 0 0,0 0 0,16-4 0,-25 7 0,0 1 0,1 0 0,-1 0 0,0 0 0,0 0 0,1 0 0,-1 0 0,0 0 0,1 0 0,-1 0 0,0 0 0,0 0 0,1 1 0,-1-1 0,0 0 0,0 0 0,1 0 0,-1 0 0,0 0 0,0 0 0,1 1 0,-1-1 0,0 0 0,0 0 0,1 0 0,-1 1 0,0-1 0,0 0 0,0 0 0,0 1 0,1-1 0,-1 0 0,0 0 0,0 1 0,0-1 0,0 0 0,0 0 0,0 1 0,0-1 0,0 1 0,-4 15 0,-13 12 0,-67 67 0,56-66 0,-38 51 0,42-49 0,20-29 0,14-21 0,-5 12 0,0 0 0,0 1 0,1 0 0,0 0 0,0 0 0,11-7 0,27-28 0,-33 30 0,0 0 0,1 0 0,0 1 0,1 1 0,0 0 0,1 1 0,27-13 0,13-9 0,-26 17 0,-27 12 0,0 1 0,1-1 0,-1 0 0,0 1 0,0 0 0,1-1 0,-1 1 0,0 0 0,0 0 0,1-1 0,-1 1 0,0 0 0,1 0 0,-1 0 0,0 1 0,1-1 0,-1 0 0,0 0 0,2 1 0,-5 2 0,-1 0 0,1 0 0,-1 0 0,0 0 0,0-1 0,0 0 0,0 0 0,-1 1 0,-6 2 0,-172 98 0,181-102 0,-1 0 0,1 0 0,0 0 0,-1-1 0,1 1 0,-1 0 0,1-1 0,-1 1 0,1-1 0,-1 0 0,1 0 0,-1 1 0,0-1 0,1 0 0,-1 0 0,1 0 0,-1-1 0,1 1 0,-1 0 0,0-1 0,1 1 0,-1-1 0,1 1 0,-3-2 0,3 0 0,0 1 0,0 0 0,0-1 0,1 0 0,-1 1 0,0-1 0,1 1 0,-1-1 0,1 0 0,0 1 0,-1-1 0,1 0 0,0 0 0,0 1 0,0-1 0,0 0 0,1 1 0,0-4 0,0-5 0,2 1 0,-1-1 0,2 1 0,-1 0 0,1 0 0,0 0 0,6-8 0,4-4 0,-12 17 0,1-1 0,0 0 0,0 1 0,0 0 0,1-1 0,0 1 0,-1 1 0,1-1 0,7-4 0,-5 9 0,-7 9 0,-7 10 0,-11 6 0,-1-1 0,-1-1 0,-1 0 0,-35 28 0,-6 7 0,47-41 0,-25 21 0,58-75 0,9 5 0,1 1 0,1 2 0,2 1 0,1 1 0,46-29 0,-38 36 0,-38 19 0,-1 0 0,0 0 0,0-1 0,1 1 0,-1 0 0,0 0 0,1 0 0,-1 0 0,0 0 0,0 0 0,1 0 0,-1 0 0,0 0 0,0 0 0,1 0 0,-1 0 0,0 0 0,1 0 0,-1 0 0,0 0 0,0 1 0,1-1 0,-1 0 0,0 0 0,0 0 0,1 0 0,-1 0 0,0 1 0,0-1 0,0 0 0,1 0 0,-1 1 0,0-1 0,0 0 0,0 0 0,0 0 0,1 1 0,-1-1 0,0 1 0,-11 21 0,1-11 0,0 0 0,-1-1 0,0 0 0,-1-1 0,-17 11 0,19-13 0,-1 0 0,1 0 0,1 1 0,-1 0 0,1 1 0,1 0 0,0 0 0,-10 15 0,26-32 0,10-11 0,0 1 0,30-23 0,-19 22 0,-3 3 0,0-2 0,34-30 0,-75 63 0,-34 33 0,-70 52 0,22-8 0,135-129 0,-23 22 0,1 0 0,29-22 0,8-5 0,-44 33 0,0 1 0,1 0 0,0 0 0,1 1 0,22-11 0,-81 71 0,18-25 0,12-12 0,0 0 0,1 2 0,-28 38 0,-24 26 0,65-79 0,0 1 0,0-1 0,0 0 0,0 0 0,0-1 0,0 1 0,-1-1 0,-6 2 0,10-3 0,1-1 0,-1 1 0,0-1 0,0 1 0,0-1 0,0 1 0,1-1 0,-1 0 0,0 1 0,0-1 0,0 0 0,0 0 0,0 0 0,0 0 0,0 0 0,0 0 0,0 0 0,0 0 0,0 0 0,0 0 0,0-1 0,1 1 0,-1 0 0,0 0 0,0-1 0,0 1 0,0-1 0,0 1 0,1-1 0,-1 1 0,0-1 0,0 0 0,1 1 0,-1-1 0,0 0 0,1 1 0,-1-1 0,1 0 0,-1 0 0,1 0 0,-1 0 0,1 1 0,0-1 0,-1 0 0,1 0 0,0 0 0,0 0 0,-1-2 0,2 2 0,-1 0 0,0 1 0,0-1 0,0 0 0,1 0 0,-1 0 0,1 1 0,-1-1 0,0 0 0,1 1 0,-1-1 0,1 0 0,0 1 0,-1-1 0,1 0 0,-1 1 0,1-1 0,0 1 0,-1-1 0,1 1 0,0 0 0,0-1 0,-1 1 0,1 0 0,0-1 0,0 1 0,0 0 0,0 0 0,-1 0 0,1 0 0,0-1 0,0 1 0,0 0 0,0 1 0,-1-1 0,1 0 0,0 0 0,0 0 0,0 0 0,0 1 0,-1-1 0,1 0 0,0 1 0,1 0 0,41 14 0,-40-14 0,0 0 0,74 35 0,-69-32 0,-1 0 0,0 0 0,0 1 0,-1 0 0,1 1 0,-1-1 0,10 13 0,-15-16 0,0 0 0,-1-1 0,0 1 0,1-1 0,-1 1 0,0 0 0,0-1 0,0 1 0,0 0 0,0-1 0,0 1 0,0-1 0,-1 1 0,1 0 0,0-1 0,-1 1 0,0-1 0,1 1 0,-1-1 0,-1 3 0,1-2 0,0 1 0,0-1 0,0 1 0,0 0 0,1-1 0,-1 1 0,1 0 0,-1-1 0,1 1 0,0 3 0,1-2 0,0 0 0,0 0 0,1-1 0,-1 1 0,1 0 0,0-1 0,0 1 0,0-1 0,1 0 0,-1 0 0,1 1 0,0-2 0,-1 1 0,1 0 0,5 3 0,56 31 0,-22-14 0,-51-30 120,6 2-321,13 6-1083,1 2-5542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2:26.608"/>
    </inkml:context>
    <inkml:brush xml:id="br0">
      <inkml:brushProperty name="width" value="0.035" units="cm"/>
      <inkml:brushProperty name="height" value="0.035" units="cm"/>
      <inkml:brushProperty name="color" value="#008C3A"/>
    </inkml:brush>
  </inkml:definitions>
  <inkml:trace contextRef="#ctx0" brushRef="#br0">306 96 24575,'-1'8'0,"0"-1"0,0 0 0,-1 0 0,0 0 0,-1 0 0,0-1 0,0 1 0,0-1 0,0 1 0,-9 10 0,-48 56 0,47-60 0,-1 0 0,0-1 0,-1-1 0,-1 0 0,1-1 0,-1 0 0,-1-2 0,0 0 0,-33 11 0,26-7 0,24-11 0,0-1 0,0 1 0,0-1 0,0 0 0,0 1 0,0-1 0,1 0 0,-1 1 0,0-1 0,0 1 0,0-1 0,1 0 0,-1 1 0,0-1 0,0 0 0,1 0 0,-1 1 0,0-1 0,0 0 0,1 0 0,-1 1 0,0-1 0,1 0 0,-1 0 0,0 0 0,1 0 0,-1 1 0,1-1 0,-1 0 0,0 0 0,1 0 0,-1 0 0,1 0 0,-1 0 0,55 8 0,-48-7 0,20 2 0,0 2 0,0 1 0,-1 1 0,0 2 0,0 0 0,-1 2 0,0 0 0,41 28 0,-45-28 0,-1-1 0,2-1 0,34 11 0,-14-5 0,-52-32 0,-24-34 0,-81-42 0,15 17 0,-1 1 0,85 62 0,11 9 0,0 0 0,1 0 0,-1 0 0,1-1 0,0 1 0,-7-10 0,11 14 0,0-1 0,-1 1 0,1-1 0,0 1 0,0-1 0,0 0 0,0 1 0,-1-1 0,1 1 0,0-1 0,0 0 0,0 1 0,0-1 0,0 1 0,0-1 0,1 0 0,-1 1 0,0-1 0,0 1 0,0-1 0,1 1 0,-1-1 0,0 0 0,0 1 0,1-1 0,-1 1 0,0-1 0,1 0 0,1 0 0,0 0 0,0-1 0,1 1 0,-1 0 0,0 0 0,0 0 0,1 0 0,-1 1 0,0-1 0,1 0 0,3 1 0,173-28 0,-168 26 0,-1 0 0,0-1 0,-1 0 0,1-1 0,15-8 0,29-9 0,7 6 0,-36 10 0,0-1 0,0-1 0,-1-1 0,30-14 0,2-12 0,-78 43 0,-1 0 0,-31 7 0,49-15 0,-38 11 0,20-7 0,-1 2 0,2 0 0,-1 2 0,-32 17 0,34-15 0,-1-2 0,0 0 0,-27 7 0,25-9 0,1 1 0,-43 22 0,56-24 0,-2 0 0,1 0 0,0 1 0,1 0 0,0 1 0,-16 16 0,24-23 0,1 1 0,0-1 0,0 1 0,0-1 0,0 1 0,0 0 0,0 0 0,0-1 0,1 1 0,-1 0 0,1 0 0,-1 0 0,1 0 0,0-1 0,0 1 0,-1 0 0,1 0 0,1 4 0,0-4 0,0 1 0,0 0 0,1-1 0,-1 1 0,1-1 0,-1 1 0,1-1 0,0 0 0,0 0 0,0 0 0,0 0 0,0 0 0,0 0 0,1-1 0,-1 1 0,5 2 0,9 4 0,0-1 0,1 0 0,18 5 0,-16-6 0,-1 0 0,27 14 0,23 15 0,-47-26 0,-1 1 0,0 1 0,0 1 0,-2 0 0,22 19 0,-27-20-1365,-1-1-5461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2:27.411"/>
    </inkml:context>
    <inkml:brush xml:id="br0">
      <inkml:brushProperty name="width" value="0.035" units="cm"/>
      <inkml:brushProperty name="height" value="0.035" units="cm"/>
      <inkml:brushProperty name="color" value="#008C3A"/>
    </inkml:brush>
  </inkml:definitions>
  <inkml:trace contextRef="#ctx0" brushRef="#br0">1 1 24575,'579'0'-1365,"-557"0"-5461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04.121"/>
    </inkml:context>
    <inkml:brush xml:id="br0">
      <inkml:brushProperty name="width" value="0.035" units="cm"/>
      <inkml:brushProperty name="height" value="0.035" units="cm"/>
    </inkml:brush>
  </inkml:definitions>
  <inkml:trace contextRef="#ctx0" brushRef="#br0">751 1 24575,'-3'0'0,"1"1"0,0-1 0,-1 1 0,1 0 0,0 0 0,0 0 0,0 0 0,-1 0 0,1 1 0,0-1 0,1 1 0,-1-1 0,-2 3 0,-21 24 0,15-13 0,-2-1 0,0-1 0,0 0 0,-1-1 0,-16 12 0,28-23 0,-71 65 0,45-39 0,-48 37 0,24-24 0,1 3 0,-49 56 0,19-19 0,71-70 0,0 1 0,0 0 0,-8 15 0,-13 17 0,2-4 90,-6 7-1545,19-31-5371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2:57.880"/>
    </inkml:context>
    <inkml:brush xml:id="br0">
      <inkml:brushProperty name="width" value="0.035" units="cm"/>
      <inkml:brushProperty name="height" value="0.035" units="cm"/>
      <inkml:brushProperty name="color" value="#008C3A"/>
    </inkml:brush>
  </inkml:definitions>
  <inkml:trace contextRef="#ctx0" brushRef="#br0">507 438 24575,'106'2'0,"116"-5"0,-182-3 0,-1-2 0,68-22 0,-18 3 0,-15 2 0,-71 24 0,-1 0 0,0 1 0,1-1 0,-1-1 0,0 1 0,1 0 0,-1 0 0,0-1 0,0 1 0,0-1 0,0 0 0,-1 0 0,1 1 0,0-1 0,-1 0 0,1-1 0,-1 1 0,0 0 0,1 0 0,-1-1 0,0 1 0,-1 0 0,1-1 0,0 1 0,-1-1 0,1-4 0,-1 5 0,-1 1 0,0-1 0,0 0 0,0 1 0,0-1 0,0 1 0,-1-1 0,1 1 0,0 0 0,-1 0 0,1-1 0,-1 1 0,1 0 0,-1 0 0,0 0 0,1 0 0,-1 1 0,0-1 0,1 0 0,-1 1 0,0-1 0,0 1 0,0 0 0,0-1 0,-3 1 0,-57-2 0,52 2 0,-600 3 0,566-10 0,44 7 0,-1 0 0,1 0 0,-1 0 0,1 0 0,-1-1 0,0 1 0,1 0 0,-1 0 0,1-1 0,0 1 0,-1 0 0,1-1 0,-1 1 0,1-1 0,-1 1 0,1 0 0,0-1 0,-1 1 0,1-1 0,0 1 0,0-1 0,-1 1 0,1-1 0,0 1 0,0-2 0,0 1 0,0 0 0,1 0 0,-1 0 0,1 0 0,0 0 0,-1 0 0,1 0 0,0 1 0,0-1 0,-1 0 0,1 0 0,0 0 0,0 1 0,0-1 0,0 1 0,0-1 0,0 0 0,2 0 0,15-7 0,0 1 0,1 1 0,0 0 0,0 1 0,1 1 0,-1 1 0,1 1 0,-1 1 0,38 2 0,32-4 0,-13-9 0,-54 7 0,0 2 0,23-2 0,-514 6 0,466 0 0,0-1 0,-1 0 0,1-1 0,0 1 0,-1 0 0,1-1 0,0 0 0,0 0 0,0 0 0,-1 0 0,1 0 0,0 0 0,0-1 0,1 0 0,-1 0 0,0 1 0,0-2 0,1 1 0,-5-4 0,5 2 0,0 0 0,0 0 0,1 0 0,-1 0 0,1 0 0,-1 0 0,1 0 0,1 0 0,-1-1 0,0 1 0,1 0 0,0-1 0,0 1 0,1 0 0,0-5 0,0 6 0,0-1 0,0 1 0,0 0 0,1 0 0,-1 0 0,1 0 0,0 0 0,0 0 0,0 0 0,0 1 0,0-1 0,1 0 0,-1 1 0,1 0 0,-1 0 0,1 0 0,0 0 0,0 0 0,0 1 0,0-1 0,1 1 0,-1 0 0,0 0 0,0 0 0,1 0 0,5 0 0,-5-1 0,1 1 0,-1 1 0,1-1 0,-1 1 0,1-1 0,0 1 0,-1 1 0,1-1 0,0 1 0,-1 0 0,1 0 0,-1 0 0,1 0 0,-1 1 0,0 0 0,1 0 0,-1 0 0,0 0 0,5 4 0,-9-5 0,1-1 0,-1 0 0,1 1 0,-1-1 0,1 1 0,-1-1 0,0 1 0,1-1 0,-1 1 0,0-1 0,1 1 0,-1-1 0,0 1 0,1-1 0,-1 1 0,0 0 0,0-1 0,0 1 0,0-1 0,0 1 0,0 0 0,1-1 0,-1 1 0,-1-1 0,1 1 0,0 0 0,0-1 0,0 1 0,0 0 0,0-1 0,0 1 0,-1-1 0,1 1 0,0-1 0,-1 2 0,-24 10 0,-31-5 0,-155-8 0,259 1 0,-10 1 0,0-1 0,0-2 0,66-12 0,-71 10 0,-33 4 0,0 0 0,0 0 0,-1 0 0,1 0 0,0 0 0,0 0 0,0 0 0,0 0 0,0 1 0,0-1 0,0 0 0,0 0 0,0 0 0,0 0 0,0 0 0,0 0 0,-1 0 0,1 0 0,0 0 0,0 0 0,0 0 0,0 0 0,0 0 0,0 1 0,0-1 0,0 0 0,0 0 0,0 0 0,0 0 0,0 0 0,0 0 0,0 0 0,0 0 0,0 0 0,0 0 0,0 1 0,0-1 0,0 0 0,0 0 0,0 0 0,0 0 0,0 0 0,0 0 0,0 0 0,0 0 0,0 0 0,1 0 0,-1 1 0,0-1 0,0 0 0,0 0 0,0 0 0,0 0 0,0 0 0,0 0 0,0 0 0,0 0 0,0 0 0,0 0 0,0 0 0,1 0 0,-1 0 0,0 0 0,0 0 0,0 0 0,0 0 0,0 0 0,0 0 0,-19 9 0,-22 7 0,-63 19 0,96-32 0,-1-2 0,1 1 0,0-1 0,-1 0 0,1-1 0,0 0 0,-1 0 0,1-1 0,-1 0 0,-9-3 0,18 4 0,-1 0 0,1 0 0,-1 0 0,1 0 0,-1 0 0,1 0 0,-1 0 0,1-1 0,-1 1 0,1 0 0,-1 0 0,1 0 0,-1-1 0,1 1 0,0 0 0,-1-1 0,1 1 0,0 0 0,-1-1 0,1 1 0,0 0 0,-1-1 0,1 1 0,0-1 0,-1 1 0,1 0 0,0-1 0,0 1 0,0-1 0,0 1 0,-1-1 0,1 1 0,0-1 0,0 1 0,0-2 0,14-11 0,26-5 0,-32 16 0,34-17 0,-44 15 0,-11 1 0,-13 0 0,7 4 0,1 1 0,-1 1 0,-20 5 0,18-4 0,0 0 0,-25 1 0,-22 7 0,60-9 0,-1 0 0,0-1 0,1-1 0,-1 1 0,0-1 0,0-1 0,0 0 0,0 0 0,-14-3 0,22 3 0,1 0 0,0 0 0,-1 0 0,1 0 0,0 0 0,0 0 0,-1 0 0,1 0 0,0 0 0,-1 0 0,1 0 0,0 0 0,0 0 0,-1 0 0,1 0 0,0-1 0,0 1 0,-1 0 0,1 0 0,0 0 0,0-1 0,-1 1 0,1 0 0,0 0 0,0 0 0,0-1 0,0 1 0,-1 0 0,1 0 0,0-1 0,0 1 0,0 0 0,0 0 0,0-1 0,0 1 0,0 0 0,0-1 0,0 1 0,0 0 0,0-1 0,0 1 0,12-9 0,30-5 0,-35 12 0,28-5 0,0 1 0,0 2 0,1 1 0,0 2 0,0 2 0,46 5 0,-81-6 0,1 0 0,-1 0 0,1 0 0,0 1 0,-1-1 0,1 0 0,0 1 0,-1-1 0,1 1 0,-1-1 0,1 1 0,-1-1 0,1 1 0,-1 0 0,0 0 0,1 0 0,-1 0 0,0 0 0,0 0 0,0 0 0,2 3 0,-2-3 0,-1 1 0,0-1 0,0 0 0,0 1 0,0-1 0,0 0 0,0 1 0,0-1 0,0 0 0,-1 1 0,1-1 0,0 0 0,-1 0 0,1 1 0,-1-1 0,1 0 0,-1 0 0,0 0 0,0 1 0,0 0 0,-6 7 0,-1-1 0,0 1 0,0-1 0,-14 10 0,14-13 0,1-1 0,-1 0 0,1 0 0,-1-1 0,-1 0 0,1 0 0,0-1 0,0 0 0,-10 1 0,9-2 0,1 0 0,0 1 0,0 0 0,0 1 0,0 0 0,0 0 0,1 0 0,-1 1 0,-11 8 0,39-20 0,1 1 0,-1 0 0,26-3 0,8-1 0,66-10 0,14-2 0,-94 14 0,1 1 0,71-2 0,-21 11 0,-305-1 0,263-11 0,-4-1 0,34 7 0,-37 2 0,43-7 0,-63 8 0,0 0 0,23 1 0,-29 2 0,1-2 0,-1 1 0,1-2 0,23-5 0,-39 7 0,-1 0 0,0 0 0,1 0 0,-1 0 0,1 0 0,-1 0 0,1-1 0,-1 1 0,0 0 0,1 0 0,-1 0 0,1 0 0,-1 0 0,0-1 0,1 1 0,-1 0 0,1 0 0,-1-1 0,0 1 0,0 0 0,1-1 0,-1 1 0,0 0 0,1-1 0,-1 1 0,0 0 0,0-1 0,0 1 0,1 0 0,-1-1 0,0 1 0,0-1 0,-12-5 0,-25 0 0,-189 4 0,116 3 0,104-1 0,0 0 0,0 0 0,0 0 0,1 1 0,-1 0 0,0 0 0,1 0 0,-1 1 0,0 0 0,1 0 0,-7 4 0,12-6 0,0 1 0,1-1 0,-1 1 0,0-1 0,1 1 0,-1-1 0,0 1 0,1-1 0,-1 1 0,1-1 0,-1 0 0,1 1 0,-1-1 0,1 0 0,-1 1 0,1-1 0,0 0 0,-1 0 0,1 0 0,-1 1 0,1-1 0,0 0 0,-1 0 0,1 0 0,-1 0 0,1 0 0,0 0 0,-1 0 0,1 0 0,-1 0 0,2-1 0,25 4 0,499-2 0,-338-2 0,-242 2 0,-103 17 0,135-16 0,1 0 0,-33-3 0,38 0 0,0 0 0,0 1 0,0 1 0,0 1 0,-22 4 0,38-6 0,0 0 0,-1 0 0,1 0 0,-1 0 0,1 0 0,-1 1 0,1-1 0,-1 0 0,1 0 0,0 0 0,-1 0 0,1 0 0,-1 1 0,1-1 0,0 0 0,-1 0 0,1 1 0,-1-1 0,1 0 0,0 1 0,-1-1 0,1 0 0,0 1 0,0-1 0,-1 0 0,1 1 0,0-1 0,0 1 0,0-1 0,-1 0 0,1 1 0,13 6 0,23-1 0,-13-6 0,-1-1 0,0 0 0,1-2 0,24-6 0,-18 4 0,14-1 0,1 3 0,0 2 0,48 4 0,-36 0 0,61-6 0,-43-9 0,-52 7 0,0 1 0,25 0 0,-141 3 0,-105 4 0,132 8 0,48-6 0,0-2 0,-26 2 0,-79-6 0,-54 2 0,157 3 0,1 0 0,-28 9 0,44-11 0,91 1 0,425-4 0,-617-1 0,-121 5 0,208-1 0,1 1 0,0 0 0,-21 7 0,96-3 0,833-8 0,-1449 1 0,1256 0 0,-712 1 0,1 1 0,-1 0 0,-18 5 0,-36 6 0,10-10 0,15-2 0,-60 11 0,57-7 0,0-1 0,-73-3 0,114-1 0,351-1 0,-382 1 0,-19-1 0,0 3 0,-80 12 0,100-9 0,-64 1 0,68-6 0,1 2 0,-1 1 0,-29 7 0,39-6 0,-1-1 0,-40 1 0,118-6 0,80-13 0,-71 7 0,1 2 0,131 7 0,-71 2 0,25-3 0,-1211 0 0,1182-2 0,137 5 0,-175 9 0,-54-7 0,57 4 0,-7-10 0,-40-1 0,-1 2 0,1 2 0,73 13 0,-98-13 0,1 0 0,30 0 0,-32-2 0,-1 1 0,0 0 0,0 0 0,16 5 0,-28-6 0,-1 0 0,1 0 0,0 0 0,0 0 0,0 1 0,-1-1 0,1 0 0,0 0 0,0 1 0,-1-1 0,1 0 0,0 1 0,-1-1 0,1 1 0,-1-1 0,1 1 0,0-1 0,-1 1 0,1-1 0,-1 1 0,1 0 0,-1-1 0,1 1 0,-1 0 0,0-1 0,1 1 0,-1 1 0,-13 12 0,-30 3 0,10-9 0,-1-1 0,1-2 0,-1-1 0,-40 0 0,54-3 0,1 0 0,-34 9 0,-31 2 0,50-12 0,26 0 0,24 0 0,466-1 0,-1266 1 0,739-7 0,26-4 0,18 11 0,1 0 0,0-1 0,0 1 0,-1-1 0,1 1 0,0-1 0,0 1 0,0-1 0,0 1 0,0-1 0,0 1 0,0-1 0,0 1 0,0-1 0,0 1 0,0-1 0,0 0 0,0 1 0,0-1 0,0 1 0,0-1 0,1 1 0,-1 0 0,0-1 0,0 1 0,1-1 0,-1 1 0,0-1 0,1 1 0,-1 0 0,0-1 0,1 1 0,-1-1 0,0 1 0,1-1 0,2-1 0,1 0 0,-1 0 0,0 0 0,0 1 0,1-1 0,-1 1 0,1 0 0,-1-1 0,1 2 0,0-1 0,-1 0 0,8 0 0,51 1 0,-41 1 0,161 1 0,-1042-2 0,1794 0 0,-928 0 0,-3-1 0,1 1 0,-1 0 0,0 0 0,0 0 0,0 0 0,0 1 0,0-1 0,1 1 0,-1 0 0,0 0 0,0 0 0,-1 0 0,1 1 0,3 1 0,-6-2 0,0-1 0,0 1 0,0-1 0,-1 1 0,1 0 0,0-1 0,-1 1 0,1-1 0,0 1 0,-1-1 0,1 1 0,-1-1 0,1 1 0,-1-1 0,1 0 0,-1 1 0,1-1 0,-1 0 0,1 1 0,-1-1 0,0 0 0,1 1 0,-1-1 0,1 0 0,-1 0 0,0 0 0,1 0 0,-1 0 0,0 0 0,1 0 0,-1 0 0,0 0 0,1 0 0,-1 0 0,0 0 0,-29 4 0,-399-1 0,220-6 0,32 3 0,803 0 0,-594 2 0,54 9 0,-54-5 0,51 1 0,-23-9 0,-43 0 0,1 1 0,-1 1 0,1 0 0,-1 1 0,31 7 0,-48-8 0,1 0 0,-1 0 0,1 0 0,-1 0 0,0 0 0,1 0 0,-1 0 0,1 0 0,-1 0 0,1 0 0,-1 1 0,0-1 0,1 0 0,-1 0 0,1 0 0,-1 1 0,0-1 0,1 0 0,-1 1 0,0-1 0,1 0 0,-1 1 0,0-1 0,0 0 0,1 1 0,-1-1 0,0 0 0,0 1 0,1-1 0,-1 1 0,0 0 0,-13 5 0,-23 0 0,22-5 0,-22 1 0,-58 11 0,65-8 0,-53 2 0,55-6 0,-1 2 0,-33 6 0,7-2 0,0-2 0,-106-6 0,135 0 0,722 1 0,-697 0 0,0 0 0,0 0 0,0 0 0,0 1 0,0-1 0,0 0 0,0 0 0,0 0 0,0 0 0,0 0 0,0 0 0,0 0 0,0 0 0,0 0 0,0 0 0,0 0 0,0 0 0,0 1 0,0-1 0,0 0 0,0 0 0,0 0 0,0 0 0,0 0 0,0 0 0,0 0 0,0 0 0,0 0 0,0 0 0,0 0 0,0 0 0,0 0 0,0 0 0,0 1 0,0-1 0,0 0 0,1 0 0,-1 0 0,0 0 0,0 0 0,0 0 0,0 0 0,0 0 0,0 0 0,0 0 0,0 0 0,0 0 0,0 0 0,0 0 0,0 0 0,0 0 0,1 0 0,-1 0 0,-12 6 0,-16 4 0,4-7 0,19-3 0,1 0 0,-1 0 0,0 1 0,1-1 0,-1 1 0,1 0 0,-1 1 0,1-1 0,0 1 0,-8 4 0,11-6 0,1 0 0,0 0 0,0 0 0,0 0 0,0 0 0,0 0 0,0 0 0,0 1 0,0-1 0,0 0 0,0 0 0,0 0 0,-1 0 0,1 0 0,0 1 0,0-1 0,0 0 0,0 0 0,0 0 0,0 0 0,0 0 0,0 0 0,0 1 0,0-1 0,0 0 0,0 0 0,1 0 0,-1 0 0,0 0 0,0 1 0,0-1 0,0 0 0,0 0 0,0 0 0,0 0 0,0 0 0,0 0 0,0 0 0,0 1 0,0-1 0,1 0 0,-1 0 0,0 0 0,0 0 0,0 0 0,0 0 0,0 0 0,0 0 0,1 0 0,-1 0 0,0 0 0,0 0 0,0 0 0,0 0 0,1 0 0,13 5 0,15-1 0,208-4 0,-494 0 0,589 0 0,-639 0 0,639 0 0,-456 0-1365,100 0-5461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2:59.142"/>
    </inkml:context>
    <inkml:brush xml:id="br0">
      <inkml:brushProperty name="width" value="0.035" units="cm"/>
      <inkml:brushProperty name="height" value="0.035" units="cm"/>
      <inkml:brushProperty name="color" value="#008C3A"/>
    </inkml:brush>
  </inkml:definitions>
  <inkml:trace contextRef="#ctx0" brushRef="#br0">0 27 24575,'11'-1'0,"-1"0"0,0-1 0,1 0 0,12-4 0,36-7 0,-28 12 0,-17 1 0,-30 0 0,8 0 0,-8-1 0,1 1 0,0 1 0,-1 1 0,1 0 0,0 1 0,0 0 0,-18 7 0,96-3 0,174-7 0,-272 9-1365,18-4-5461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2:59.604"/>
    </inkml:context>
    <inkml:brush xml:id="br0">
      <inkml:brushProperty name="width" value="0.035" units="cm"/>
      <inkml:brushProperty name="height" value="0.035" units="cm"/>
      <inkml:brushProperty name="color" value="#008C3A"/>
    </inkml:brush>
  </inkml:definitions>
  <inkml:trace contextRef="#ctx0" brushRef="#br0">119 1 24575,'-4'0'0,"-2"4"0,-3 2 0,-6-1 0,-3-1 0,-4-1 0,-1-1 0,2-1-8191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00.865"/>
    </inkml:context>
    <inkml:brush xml:id="br0">
      <inkml:brushProperty name="width" value="0.035" units="cm"/>
      <inkml:brushProperty name="height" value="0.035" units="cm"/>
      <inkml:brushProperty name="color" value="#008C3A"/>
    </inkml:brush>
  </inkml:definitions>
  <inkml:trace contextRef="#ctx0" brushRef="#br0">452 151 24575,'-19'0'0,"-15"0"0,0 0 0,-1 3 0,-55 10 0,70-10 0,1 0 0,-1-2 0,-30 0 0,34-2 0,0 1 0,0 1 0,-1 0 0,1 1 0,-25 7 0,41-9 0,0 0 0,0 0 0,-1 0 0,1 0 0,0 0 0,0 0 0,-1-1 0,1 1 0,0 0 0,0 0 0,-1 0 0,1 0 0,0 0 0,0 1 0,-1-1 0,1 0 0,0 0 0,0 0 0,-1 0 0,1 0 0,0 0 0,0 0 0,0 0 0,-1 0 0,1 1 0,0-1 0,0 0 0,0 0 0,-1 0 0,1 1 0,0-1 0,0 0 0,0 0 0,0 0 0,0 1 0,-1-1 0,1 0 0,0 0 0,0 1 0,0-1 0,0 0 0,0 0 0,0 1 0,0-1 0,0 0 0,0 0 0,0 1 0,0-1 0,0 0 0,0 0 0,0 1 0,0-1 0,0 0 0,0 0 0,0 1 0,19 4 0,29-2 0,537-4 0,-562 4 0,-23-3 0,0 0 0,0 0 0,0 1 0,0-1 0,0 0 0,1 0 0,-1 0 0,0 1 0,0-1 0,0 0 0,0 0 0,0 1 0,0-1 0,0 0 0,-1 0 0,1 0 0,0 1 0,0-1 0,0 0 0,0 0 0,0 0 0,0 1 0,0-1 0,0 0 0,0 0 0,0 0 0,-1 0 0,1 1 0,0-1 0,0 0 0,0 0 0,0 0 0,-1 0 0,1 0 0,0 0 0,0 1 0,0-1 0,-1 0 0,1 0 0,0 0 0,0 0 0,0 0 0,-1 0 0,1 0 0,-37 14 0,5-7 0,8-1 0,-1-1 0,0-1 0,-27 1 0,45-5 0,1 0 0,0 0 0,-1 1 0,1-1 0,0 2 0,0-1 0,-1 0 0,1 1 0,0 1 0,-7 2 0,14-4 0,-1-1 0,0 1 0,1-1 0,-1 1 0,1-1 0,-1 1 0,1-1 0,-1 1 0,1-1 0,-1 0 0,1 1 0,-1-1 0,1 0 0,-1 1 0,1-1 0,0 0 0,-1 0 0,1 0 0,-1 1 0,1-1 0,0 0 0,-1 0 0,1 0 0,0 0 0,-1 0 0,1 0 0,0 0 0,0-1 0,27 4 0,332-3 0,-473 2 0,-129-5 0,175-9 0,48 7 0,1 2 0,-29-2 0,1 4 0,19 2 0,0-2 0,-27-5 0,46 5 0,-1-1 0,1 0 0,0-1 0,-1 0 0,1 0 0,1 0 0,-1-1 0,0-1 0,1 1 0,-11-9 0,17 12 0,0 0 0,0 0 0,-1 0 0,1-1 0,0 1 0,0 0 0,0 0 0,0-1 0,0 1 0,0-1 0,1 1 0,-1 0 0,0-1 0,1 0 0,-1 1 0,1-1 0,-1 1 0,1-1 0,0 0 0,0 1 0,0-1 0,0 0 0,0 1 0,0-1 0,0 0 0,1-1 0,0 0 0,1 0 0,-1-1 0,1 1 0,0 0 0,0 0 0,0 0 0,0 1 0,1-1 0,-1 1 0,1-1 0,5-3 0,0 0 0,1 0 0,1 0 0,-1 1 0,1 0 0,0 1 0,0 0 0,15-4 0,123-20 0,-45 4 0,-75 16 0,-1 2 0,56-7 0,-171 36 0,3-9 0,49-8 0,-47 3 0,61-5 0,22-4 0,0 0 0,0 1 0,0-1 0,0 0 0,0 0 0,0 0 0,0 0 0,0 1 0,0-1 0,0 0 0,0 0 0,0 0 0,0 1 0,0-1 0,0 0 0,0 0 0,0 0 0,0 1 0,0-1 0,0 0 0,0 0 0,0 0 0,0 0 0,0 1 0,0-1 0,0 0 0,0 0 0,0 0 0,1 0 0,-1 1 0,0-1 0,0 0 0,0 0 0,0 0 0,0 0 0,1 0 0,-1 0 0,0 0 0,0 1 0,0-1 0,0 0 0,1 0 0,-1 0 0,0 0 0,0 0 0,0 0 0,1 0 0,36 11 0,296-6 0,-181-8 0,126 3 0,-332 1-455,1 1 0,-76 15 0,111-14-6371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03.823"/>
    </inkml:context>
    <inkml:brush xml:id="br0">
      <inkml:brushProperty name="width" value="0.035" units="cm"/>
      <inkml:brushProperty name="height" value="0.035" units="cm"/>
      <inkml:brushProperty name="color" value="#008C3A"/>
    </inkml:brush>
  </inkml:definitions>
  <inkml:trace contextRef="#ctx0" brushRef="#br0">0 1 24575,'4'0'0,"6"0"0,5 0 0,5 0 0,3 0 0,1 0 0,2 0 0,1 0 0,-1 0 0,0 0 0,0 0 0,-1 0 0,1 0 0,-1 0 0,0 0 0,0 0 0,-4 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05.417"/>
    </inkml:context>
    <inkml:brush xml:id="br0">
      <inkml:brushProperty name="width" value="0.035" units="cm"/>
      <inkml:brushProperty name="height" value="0.035" units="cm"/>
      <inkml:brushProperty name="color" value="#008C3A"/>
    </inkml:brush>
  </inkml:definitions>
  <inkml:trace contextRef="#ctx0" brushRef="#br0">0 0 24575,'5'0'0,"5"0"0,5 0 0,5 0 0,3 0 0,1 0 0,2 0 0,1 0 0,-1 0 0,0 0 0,0 0 0,-1 0 0,0 0 0,1 0 0,-1 0 0,0 0 0,-4 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06.516"/>
    </inkml:context>
    <inkml:brush xml:id="br0">
      <inkml:brushProperty name="width" value="0.035" units="cm"/>
      <inkml:brushProperty name="height" value="0.035" units="cm"/>
      <inkml:brushProperty name="color" value="#008C3A"/>
    </inkml:brush>
  </inkml:definitions>
  <inkml:trace contextRef="#ctx0" brushRef="#br0">1 1 24575,'4'0'0,"6"0"0,6 0 0,3 0 0,4 0 0,2 0 0,1 0 0,0 0 0,1 0 0,-1 0 0,-1 0 0,1 0 0,-5 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19.270"/>
    </inkml:context>
    <inkml:brush xml:id="br0">
      <inkml:brushProperty name="width" value="0.035" units="cm"/>
      <inkml:brushProperty name="height" value="0.035" units="cm"/>
      <inkml:brushProperty name="color" value="#008C3A"/>
    </inkml:brush>
  </inkml:definitions>
  <inkml:trace contextRef="#ctx0" brushRef="#br0">102 103 24575,'430'0'0,"-527"1"0,-112-3 0,142-10 0,49 7 0,-1 2 0,-27-3 0,39 7 0,1-1 0,-1-1 0,0 1 0,1-1 0,-1-1 0,1 1 0,0-1 0,-1 0 0,-9-5 0,19 6 0,1-1 0,0 1 0,-1 0 0,1-1 0,0 2 0,0-1 0,-1 0 0,1 1 0,7 0 0,130-13 0,28 0 0,8 14 0,-208 1 0,0 2 0,0 1 0,0 2 0,1 0 0,-30 13 0,-32 8 0,90-28 0,0 1 0,0 0 0,0-1 0,0 1 0,0 0 0,0 1 0,0-1 0,0 0 0,0 1 0,0-1 0,-2 3 0,5 3 0,16-7 0,43-9 0,0 3 0,83 1 0,-138 6 0,1-1 0,0 0 0,0-1 0,-1 1 0,1-1 0,0 0 0,0-1 0,-1 1 0,1-1 0,-1 0 0,8-4 0,-14 6 0,1-1 0,0 0 0,-1 1 0,1-1 0,0 1 0,-1 0 0,1-1 0,-1 1 0,1-1 0,0 1 0,-1-1 0,1 1 0,-1 0 0,0-1 0,1 1 0,-1 0 0,1 0 0,-1 0 0,1-1 0,-1 1 0,0 0 0,1 0 0,-1 0 0,1 0 0,-1 0 0,0 0 0,1 0 0,-1 0 0,0 0 0,1 0 0,-1 1 0,-27-5 0,-332 5 0,341 0 0,0 2 0,0 0 0,1 1 0,-25 8 0,131-9 0,166-3 0,-349 22 0,5-10 0,49-5 0,-72 2 0,113-9 0,0 0 0,0 0 0,0 0 0,0 0 0,0 0 0,0 0 0,0 0 0,0-1 0,0 1 0,0 0 0,1 0 0,-1 0 0,0 0 0,0 0 0,0 0 0,0 0 0,0 0 0,0 0 0,0 0 0,-1-1 0,1 1 0,0 0 0,0 0 0,0 0 0,0 0 0,0 0 0,0 0 0,0 0 0,0 0 0,0 0 0,0 0 0,0 0 0,0 0 0,0-1 0,0 1 0,0 0 0,0 0 0,0 0 0,0 0 0,0 0 0,-1 0 0,1 0 0,0 0 0,0 0 0,0 0 0,0 0 0,0 0 0,0 0 0,0 0 0,0 0 0,0 0 0,0 0 0,0 0 0,-1 0 0,1 0 0,0 0 0,0 0 0,0 0 0,11-6 0,18-5 0,-26 10 0,61-10 0,1 2 0,83-1 0,-82 10 0,-102 3 0,-44 9 0,4 0 0,50-8 0,0 2 0,-41 15 0,17-5 0,114-37 0,-9 10 0,0 3 0,0 3 0,62 1 0,211 4 0,-476 13 0,98-7 0,-57 1 0,-196-8 0,416 3 0,129-5 0,-174-9 0,-49 8 0,0 1 0,26-2 0,-20 6 0,-19-1 0,-1 1 0,1 0 0,0-1 0,-1 0 0,1 0 0,0-1 0,-1 0 0,1 0 0,-1 0 0,1-1 0,-1 1 0,8-5 0,-13 6 0,0-1 0,0 0 0,-1 1 0,1-1 0,0 1 0,-1-1 0,1 0 0,-1 1 0,1-1 0,-1 1 0,1 0 0,-1-1 0,1 1 0,-1-1 0,1 1 0,-1 0 0,1-1 0,-1 1 0,0 0 0,1 0 0,-1-1 0,0 1 0,1 0 0,-1 0 0,0 0 0,1 0 0,-1 0 0,0 0 0,1 0 0,-1 0 0,0 0 0,0 0 0,-29-4 0,-291 2 0,191 4 0,144-4 0,1 0 0,-1 0 0,21-7 0,2 0 0,-23 6 0,22-5 0,0 1 0,1 2 0,43 0 0,35 8 0,147-5 0,-121-24 0,-228 24 0,64 0 0,0 1 0,-1 0 0,1 2 0,-1 1 0,1 1 0,-33 8 0,56-11 0,0 0 0,0-1 0,-1 1 0,1 0 0,0 0 0,0 0 0,-1 0 0,1 0 0,0 0 0,0 0 0,-1 0 0,1 0 0,0 0 0,-1 0 0,1 0 0,0 1 0,0-1 0,-1 0 0,1 0 0,0 0 0,0 0 0,0 0 0,-1 0 0,1 1 0,0-1 0,0 0 0,0 0 0,-1 0 0,1 0 0,0 1 0,0-1 0,0 0 0,0 0 0,0 1 0,-1-1 0,1 0 0,0 0 0,0 1 0,0-1 0,0 0 0,0 0 0,0 1 0,0-1 0,0 0 0,0 0 0,0 1 0,0-1 0,0 0 0,0 0 0,0 1 0,0-1 0,0 0 0,0 0 0,1 1 0,18 4 0,27-2 0,27-16 0,-53 8 0,0 1 0,27-1 0,-23 4 0,-1 0 0,0-2 0,0 0 0,25-8 0,-68 8 0,-18 4 0,-23 9 0,1-3 0,-106-2 0,148-4 0,-1 1 0,0 1 0,-18 5 0,-35 4 0,470-15 0,-200 5 0,-111-2 0,-52 0 0,-28 0 0,-9 0 0,-555 0 0,509 8 0,41-6 0,0 0 0,-1-1 0,1 0 0,-1 0 0,-8-1 0,24-6 0,1 1 0,-1 1 0,1-1 0,0 1 0,0 0 0,16-3 0,29-4 0,-24 4 0,-1 2 0,59-3 0,166 9 0,-274 0 0,0 1 0,-31 7 0,-37 4 0,67-11 0,1 1 0,-1 1 0,1 0 0,-22 9 0,23-7 0,-1-1 0,-1 0 0,1-1 0,-27 1 0,39-5 0,5 0 0,0 0 0,-1 0 0,1 0 0,0 0 0,0 0 0,-1 1 0,1-1 0,0 1 0,0 0 0,0 0 0,0 0 0,0 1 0,-4 1 0,8-2 0,-1-1 0,0 1 0,0-1 0,1 1 0,-1 0 0,0-1 0,1 1 0,-1-1 0,0 1 0,1-1 0,-1 1 0,1-1 0,-1 0 0,1 1 0,-1-1 0,1 1 0,-1-1 0,1 0 0,0 0 0,-1 1 0,1-1 0,-1 0 0,1 0 0,0 0 0,-1 0 0,1 1 0,0-1 0,-1 0 0,1 0 0,0 0 0,-1 0 0,1-1 0,-1 1 0,2 0 0,27 4 0,17-3 0,-1-3 0,0-2 0,46-9 0,-82 12 0,20-4 0,42-6 0,131-5 0,-150 18 0,-33 0 0,0-1 0,-1 0 0,1-2 0,0 0 0,-1-2 0,32-7 0,-49 10 0,-1 0 0,0 0 0,0 0 0,1 1 0,-1-1 0,0 0 0,1 0 0,-1 0 0,0 0 0,0 0 0,1 0 0,-1 0 0,0 0 0,0-1 0,1 1 0,-1 0 0,0 0 0,0 0 0,1 0 0,-1 0 0,0 0 0,0 0 0,1-1 0,-1 1 0,0 0 0,0 0 0,0 0 0,1-1 0,-1 1 0,0 0 0,0 0 0,0 0 0,0-1 0,0 1 0,1 0 0,-1 0 0,0-1 0,0 1 0,0 0 0,0 0 0,0-1 0,0 1 0,0 0 0,0-1 0,0 1 0,0 0 0,0 0 0,0-1 0,0 1 0,0 0 0,0 0 0,-1-1 0,-17-4 0,-30 2 0,-1 4 0,0 2 0,-69 14 0,-36 4 0,125-16 0,-1-2 0,0-1 0,-53-3 0,-37 2 0,46 11 0,53-7 0,-1-1 0,-26 1 0,123-5 0,92-2 0,-40-23 0,-38 13 0,-62 7 0,0 1 0,30-1 0,196 6 0,-284-1 0,0 1 0,1 2 0,-41 8 0,53-8 0,0-1 0,0-1 0,-18 0 0,21-2 0,0 1 0,1 1 0,-1 1 0,-22 4 0,37-6 0,-1 0 0,1 0 0,-1 0 0,1 0 0,-1 0 0,1 0 0,-1 0 0,1 1 0,-1-1 0,1 0 0,0 0 0,-1 0 0,1 0 0,-1 1 0,1-1 0,0 0 0,-1 0 0,1 1 0,0-1 0,-1 0 0,1 1 0,0-1 0,-1 0 0,1 1 0,0-1 0,0 0 0,-1 1 0,1-1 0,0 1 0,0-1 0,0 1 0,12 5 0,25 0 0,368-3 0,-233-5 0,-200 2 0,-25 0 0,0-1 0,-83-14 0,-90-10 0,206 20 0,0 2 0,0 0 0,0 1 0,-1 1 0,1 1 0,0 1 0,-34 6 0,54-7 0,-1 0 0,1 0 0,-1 0 0,1 0 0,-1 0 0,1 0 0,-1 0 0,1 0 0,0 1 0,-1-1 0,1 0 0,-1 0 0,1 0 0,0 1 0,-1-1 0,1 0 0,-1 0 0,1 1 0,0-1 0,-1 0 0,1 1 0,0-1 0,0 0 0,-1 1 0,1-1 0,0 0 0,0 1 0,-1-1 0,1 1 0,0-1 0,0 1 0,12 6 0,25-2 0,368-2 0,-233-5 0,-732 2 0,578-2 0,1 0 0,-1-1 0,0-1 0,29-10 0,-25 7 0,1 1 0,32-5 0,58 9 0,-124 1 0,-1 1 0,1 0 0,0 1 0,-1 1 0,1-1 0,0 2 0,0 0 0,-11 4 0,23-3 0,11 0 0,15-1 0,172-4 0,-257 1-1365,36 0-5461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17.040"/>
    </inkml:context>
    <inkml:brush xml:id="br0">
      <inkml:brushProperty name="width" value="0.035" units="cm"/>
      <inkml:brushProperty name="height" value="0.035" units="cm"/>
      <inkml:brushProperty name="color" value="#008C3A"/>
    </inkml:brush>
  </inkml:definitions>
  <inkml:trace contextRef="#ctx0" brushRef="#br0">783 128 24575,'-7'-1'0,"1"0"0,-1 0 0,1-1 0,0 0 0,-1 0 0,1-1 0,0 0 0,1 0 0,-1 0 0,0 0 0,-8-8 0,6 5 0,0 0 0,-1 1 0,0 0 0,-10-4 0,-43-16 0,50 19 0,-1 0 0,0 1 0,1 1 0,-1 0 0,-1 1 0,1 0 0,-27-2 0,15 4 0,0 2 0,-1 0 0,1 2 0,-48 11 0,59-9 0,0 0 0,0 0 0,1 2 0,0 0 0,0 0 0,1 1 0,0 0 0,0 1 0,-20 20 0,20-17 0,-1 1 0,2 0 0,-1 1 0,2 0 0,0 0 0,1 1 0,0 1 0,1 0 0,1 0 0,1 0 0,0 1 0,1-1 0,0 2 0,2-1 0,-3 27 0,6 2 0,3 135 0,1-165 0,0 0 0,1-1 0,1 0 0,0 0 0,1 0 0,1 0 0,0-1 0,14 18 0,9 17 0,-10-16 0,41 48 0,-49-65 0,3 1 0,2-1 0,0 0 0,1-1 0,26 16 0,-36-25 0,20 13 0,0-1 0,40 18 0,-22-13 0,-32-15 0,0-1 0,0 0 0,1-1 0,0-1 0,-1 0 0,2-1 0,32 4 0,24-5 0,80-8 0,-141 4 0,0-2 0,-1 0 0,1 0 0,-1-1 0,0-1 0,0 0 0,-1 0 0,20-14 0,-5 1 0,-1 0 0,28-29 0,-37 29 0,0-1 0,-1 0 0,-1-1 0,20-41 0,-20 31 0,-2-1 0,0 0 0,-2-1 0,-2 0 0,6-49 0,-8 13 0,-3 0 0,-8-71 0,5 131 0,0-1 0,-1 0 0,1 1 0,-2 0 0,1-1 0,-1 1 0,-1 0 0,1 0 0,-1 1 0,-1-1 0,1 1 0,-1 0 0,-1 0 0,-7-8 0,-4 0 0,-1 0 0,0 1 0,-39-21 0,7 5 0,33 18-114,-1 0 1,0 2-1,-1 0 0,0 1 0,0 1 1,-1 1-1,0 1 0,0 1 0,-1 0 1,1 1-1,-29 0 0,28 3-6712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18.603"/>
    </inkml:context>
    <inkml:brush xml:id="br0">
      <inkml:brushProperty name="width" value="0.035" units="cm"/>
      <inkml:brushProperty name="height" value="0.035" units="cm"/>
      <inkml:brushProperty name="color" value="#008C3A"/>
    </inkml:brush>
  </inkml:definitions>
  <inkml:trace contextRef="#ctx0" brushRef="#br0">340 1 24575,'-4'0'0,"-6"0"0,-6 0 0,-4 0 0,2 4 0,-1 2 0,-2-1 0,-1-1 0,-1-1 0,-1-1 0,-1-1 0,0 0 0,0-1 0,0-1 0,-1 1 0,5 4 0,6 2-8191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04.996"/>
    </inkml:context>
    <inkml:brush xml:id="br0">
      <inkml:brushProperty name="width" value="0.035" units="cm"/>
      <inkml:brushProperty name="height" value="0.035" units="cm"/>
    </inkml:brush>
  </inkml:definitions>
  <inkml:trace contextRef="#ctx0" brushRef="#br0">327 1 24575,'0'0'0,"-1"0"0,1 0 0,-1 1 0,1-1 0,-1 0 0,1 0 0,-1 1 0,1-1 0,-1 0 0,1 1 0,-1-1 0,1 1 0,-1-1 0,1 0 0,0 1 0,-1-1 0,1 1 0,0-1 0,0 1 0,-1-1 0,1 1 0,0-1 0,0 1 0,-1 1 0,-3 17 0,2-11 0,-36 84 0,28-70 0,-17 31 0,17-34 0,0 1 0,-13 40 0,14-35 0,-2 0 0,0-1 0,-1 0 0,-2-1 0,0-1 0,-1 0 0,-2 0 0,-26 26 0,9 3-1365,22-36-5461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20.494"/>
    </inkml:context>
    <inkml:brush xml:id="br0">
      <inkml:brushProperty name="width" value="0.035" units="cm"/>
      <inkml:brushProperty name="height" value="0.035" units="cm"/>
      <inkml:brushProperty name="color" value="#008C3A"/>
    </inkml:brush>
  </inkml:definitions>
  <inkml:trace contextRef="#ctx0" brushRef="#br0">359 1 24575,'-11'1'0,"0"0"0,1 1 0,-1 0 0,-13 6 0,-9 1 0,-54 15 0,52-14 0,-45 9 0,40-9-1365,24-4-5461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23.989"/>
    </inkml:context>
    <inkml:brush xml:id="br0">
      <inkml:brushProperty name="width" value="0.035" units="cm"/>
      <inkml:brushProperty name="height" value="0.035" units="cm"/>
      <inkml:brushProperty name="color" value="#008C3A"/>
    </inkml:brush>
  </inkml:definitions>
  <inkml:trace contextRef="#ctx0" brushRef="#br0">146 73 24575,'0'-3'0,"-1"0"0,0 0 0,0 0 0,0 0 0,0 1 0,-1-1 0,1 0 0,-1 0 0,0 1 0,1-1 0,-1 1 0,0-1 0,-1 1 0,1 0 0,0 0 0,-1 0 0,1 0 0,-1 0 0,1 1 0,-1-1 0,0 1 0,-5-2 0,6 2 0,0 0 0,0 0 0,0 0 0,0 0 0,0 0 0,0 1 0,0-1 0,0 1 0,-1 0 0,1-1 0,0 1 0,0 0 0,0 0 0,-1 0 0,1 1 0,0-1 0,0 0 0,0 1 0,0 0 0,0-1 0,-1 1 0,1 0 0,1 0 0,-1 0 0,0 0 0,0 1 0,0-1 0,0 0 0,1 1 0,-1-1 0,1 1 0,-3 3 0,-1 3 0,1 1 0,0 0 0,1 1 0,-1-1 0,2 0 0,-1 1 0,2 0 0,-1-1 0,1 1 0,0 13 0,3-8 0,0 0 0,0 0 0,1 0 0,1-1 0,0 0 0,8 17 0,1 6 0,-11-29 0,0 0 0,0 0 0,1 0 0,1-1 0,-1 1 0,1-1 0,0 0 0,1 0 0,8 10 0,13 11 0,-19-20 0,0 0 0,1 0 0,0 0 0,18 12 0,-23-19 0,0 1 0,0 0 0,0-1 0,1 0 0,-1 0 0,0 0 0,1 0 0,-1 0 0,1-1 0,-1 0 0,0 1 0,1-1 0,-1 0 0,1-1 0,-1 1 0,1-1 0,-1 1 0,1-1 0,-1 0 0,4-2 0,-4 1 0,0 1 0,-1-1 0,1 0 0,0 0 0,-1 0 0,0-1 0,0 1 0,1 0 0,-1-1 0,-1 0 0,1 1 0,0-1 0,-1 0 0,1 0 0,-1 0 0,0 0 0,0 0 0,0 0 0,0 0 0,-1 0 0,1-1 0,-1 1 0,0 0 0,0 0 0,0 0 0,0-1 0,-1-3 0,-1-13 0,-1 1 0,0 0 0,-8-22 0,10 36 0,-4-15 0,-1 1 0,-1 0 0,-1 0 0,0 0 0,-19-28 0,2-3-7,23 43-106,-1-1 0,0 1 0,-1 0-1,0 0 1,0 0 0,-1 0 0,1 1 0,-1-1-1,-1 1 1,1 1 0,-12-10 0,3 8-6713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25.417"/>
    </inkml:context>
    <inkml:brush xml:id="br0">
      <inkml:brushProperty name="width" value="0.035" units="cm"/>
      <inkml:brushProperty name="height" value="0.035" units="cm"/>
      <inkml:brushProperty name="color" value="#008C3A"/>
    </inkml:brush>
  </inkml:definitions>
  <inkml:trace contextRef="#ctx0" brushRef="#br0">102 18 24575,'-1'0'0,"0"1"0,0-1 0,0 1 0,0-1 0,0 1 0,0 0 0,0-1 0,0 1 0,0 0 0,0 0 0,0 0 0,0 0 0,0 0 0,1 0 0,-1 0 0,0 0 0,1 0 0,-1 0 0,1 1 0,-1 0 0,-12 32 0,10-24 0,-2 1 0,2 1 0,0 0 0,0 0 0,1 0 0,1 0 0,0 0 0,0 0 0,1 1 0,1-1 0,0 0 0,3 13 0,-4-24 0,0-1 0,0 0 0,0 0 0,0 1 0,0-1 0,0 0 0,0 1 0,0-1 0,0 0 0,0 0 0,0 1 0,0-1 0,0 0 0,0 0 0,0 1 0,0-1 0,0 0 0,0 1 0,0-1 0,0 0 0,0 0 0,0 1 0,1-1 0,-1 0 0,0 0 0,0 0 0,0 1 0,0-1 0,1 0 0,-1 0 0,0 0 0,0 1 0,1-1 0,-1 0 0,0 0 0,0 0 0,1 0 0,-1 0 0,0 0 0,0 0 0,1 1 0,-1-1 0,0 0 0,1 0 0,-1 0 0,0 0 0,0 0 0,1 0 0,-1 0 0,0 0 0,0-1 0,1 1 0,-1 0 0,0 0 0,1 0 0,6-21 0,-1-29 0,-5 38 0,-3-77 0,1 85 0,1 0 0,-1 0 0,1 0 0,-1 0 0,0 0 0,-1 0 0,1 0 0,-1 0 0,0 0 0,1 1 0,-2-1 0,1 1 0,0 0 0,-1-1 0,1 1 0,-1 0 0,-6-5 0,8 8 0,1-1 0,-1 1 0,0 0 0,1-1 0,-1 1 0,0 0 0,1-1 0,-1 1 0,0 0 0,1 0 0,-1 0 0,0 0 0,0-1 0,1 1 0,-1 0 0,0 0 0,0 0 0,1 1 0,-1-1 0,0 0 0,0 0 0,1 0 0,-1 0 0,0 1 0,1-1 0,-1 0 0,0 1 0,1-1 0,-1 1 0,-1 0 0,-10 24 0,7 32 0,6-48 0,0 1 0,1 0 0,0 0 0,5 11 0,-7-19 0,1 0 0,-1 0 0,1 0 0,-1-1 0,1 1 0,0 0 0,0 0 0,0 0 0,0-1 0,0 1 0,1 0 0,-1-1 0,0 1 0,1-1 0,-1 0 0,1 1 0,0-1 0,-1 0 0,1 0 0,0 0 0,0 0 0,-1 0 0,1 0 0,0-1 0,0 1 0,3 0 0,-4-1 0,1-1 0,-1 1 0,0-1 0,0 0 0,1 1 0,-1-1 0,0 0 0,0 0 0,0 0 0,0 0 0,0 0 0,0 0 0,0 0 0,0 0 0,0 0 0,0 0 0,0 0 0,-1-1 0,1 1 0,0 0 0,-1-1 0,0 1 0,1 0 0,-1-1 0,0 1 0,1-1 0,-1-2 0,4-44 0,-4 42 0,0 3 0,1-1 0,-1 0 0,0 1 0,0-1 0,0 0 0,0 0 0,-1 0 0,0 0 0,1 1 0,-1-1 0,-1 0 0,1 1 0,0-1 0,-3-4 0,4 9-21,0-1 0,0 0 0,0 0 0,0 0 0,0 0 0,0 0 0,0 1 0,0-1 0,0 0 0,0 0 0,0 0 0,0 0 0,0 0 0,-1 1 0,1-1 0,0 0 0,0 0 0,0 0 0,0 0 0,0 0 0,0 0 0,0 0 0,0 1 0,0-1 0,0 0 0,-1 0 0,1 0 0,0 0 0,0 0 0,0 0 0,0 0 0,0 0 0,0 0 0,-1 0 0,1 0 0,0 0 0,0 0 0,0 0 0,0 0 0,0 0 0,-1 0 0,1 0 0,0 0 0,0 0 0,0 0 0,0 0 0,0 0 0,-1 0 0,1 0 0,0 0 0,0 0 0,0 0 0,0 0 0,0 0 0,0 0 0,-1 0 0,1 0 0,0-1 0,0 1 0,0 0 0,0 0 0,0 0 0,0 0 0,0 0 0,1 6-6805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27.866"/>
    </inkml:context>
    <inkml:brush xml:id="br0">
      <inkml:brushProperty name="width" value="0.035" units="cm"/>
      <inkml:brushProperty name="height" value="0.035" units="cm"/>
      <inkml:brushProperty name="color" value="#008C3A"/>
    </inkml:brush>
  </inkml:definitions>
  <inkml:trace contextRef="#ctx0" brushRef="#br0">36 16 24575,'25'7'0,"-26"-7"0,1 0 0,0 0 0,-1 0 0,1 0 0,0 0 0,-1 0 0,1 0 0,0 0 0,-1 0 0,1 0 0,0 0 0,-1 1 0,1-1 0,0 0 0,0 0 0,-1 0 0,1 0 0,0 0 0,-1 1 0,1-1 0,0 0 0,0 0 0,-1 0 0,1 1 0,0-1 0,0 0 0,0 1 0,-1-1 0,1 0 0,0 0 0,0 1 0,0-1 0,0 0 0,0 1 0,0-1 0,-1 0 0,1 1 0,0-1 0,0 0 0,0 1 0,0-1 0,0 0 0,0 1 0,0-1 0,0 0 0,1 1 0,-1-1 0,0 0 0,0 0 0,0 1 0,0-1 0,0 0 0,0 1 0,1-1 0,-1 0 0,0 0 0,0 1 0,0-1 0,1 0 0,-1 0 0,0 1 0,0-1 0,1 0 0,-1 0 0,0 0 0,1 1 0,-1-1 0,-1 0 0,0 0 0,0 1 0,0-1 0,0 0 0,0 0 0,0 0 0,0 0 0,-1 0 0,1 0 0,0-1 0,0 1 0,0 0 0,0-1 0,0 1 0,0 0 0,0-1 0,0 1 0,0-1 0,0 1 0,0-1 0,0 0 0,0 1 0,1-1 0,-1 0 0,0 0 0,0 0 0,1 0 0,-2-1 0,2 2 0,0-1 0,-1 0 0,1 1 0,0-1 0,0 1 0,-1-1 0,1 0 0,0 1 0,0-1 0,0 0 0,0 1 0,0-1 0,0 0 0,0 1 0,0-1 0,0 0 0,0 1 0,0-1 0,1 0 0,-1 1 0,0-1 0,0 1 0,1-1 0,-1 0 0,0 1 0,1-1 0,-1 1 0,0-1 0,1 1 0,-1-1 0,1 1 0,-1-1 0,1 1 0,-1-1 0,1 1 0,-1 0 0,1-1 0,0 1 0,-1 0 0,1 0 0,0-1 0,-1 1 0,1 0 0,-1 0 0,2 0 0,0-1 0,-1 1 0,0-1 0,1 1 0,-1 0 0,1-1 0,-1 1 0,1 0 0,-1 0 0,0 0 0,1 0 0,-1 0 0,1 1 0,-1-1 0,1 0 0,-1 1 0,0-1 0,1 1 0,-1-1 0,0 1 0,1 0 0,0 0 0,-1 1 0,1-1 0,-1 1 0,0 0 0,0-1 0,0 1 0,0 0 0,0 0 0,-1 0 0,1 0 0,0 0 0,-1 0 0,1 0 0,-1 0 0,0 0 0,0 3 0,0-3 0,0 0 0,0 0 0,0 0 0,-1 0 0,1-1 0,0 1 0,-1 0 0,1 0 0,-1 0 0,0-1 0,0 1 0,0 0 0,0-1 0,0 1 0,0 0 0,0-1 0,0 0 0,-1 1 0,1-1 0,-1 0 0,1 1 0,-1-1 0,1 0 0,-1 0 0,1 0 0,-1 0 0,0-1 0,0 1 0,0 0 0,1-1 0,-1 1 0,0-1 0,0 0 0,0 0 0,0 1 0,0-1 0,0 0 0,1-1 0,-1 1 0,0 0 0,0-1 0,0 1 0,0-1 0,0 1 0,1-1 0,-1 0 0,0 1 0,0-1 0,1 0 0,-1 0 0,1-1 0,-1 1 0,1 0 0,-1 0 0,1-1 0,0 1 0,-2-2 0,3 1 0,-1 0 0,1 0 0,-1-1 0,1 1 0,0 0 0,0 0 0,0 0 0,0 0 0,0 0 0,0 0 0,1 0 0,-1 0 0,1 0 0,-1 0 0,1 0 0,0 0 0,0 0 0,-1 0 0,2 0 0,1-3 0,-3 5 0,0-1 0,1 0 0,-1 0 0,0 0 0,1 0 0,-1 0 0,1 0 0,0 0 0,-1 1 0,1-1 0,0 0 0,-1 0 0,1 1 0,0-1 0,0 0 0,-1 1 0,1-1 0,0 1 0,0-1 0,0 1 0,0 0 0,0-1 0,0 1 0,0 0 0,0 0 0,0-1 0,0 1 0,0 0 0,0 0 0,0 0 0,0 0 0,0 0 0,0 0 0,0 1 0,0-1 0,0 0 0,0 1 0,0-1 0,0 0 0,1 1 0,2 7-1365,-4 1-5461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29.911"/>
    </inkml:context>
    <inkml:brush xml:id="br0">
      <inkml:brushProperty name="width" value="0.035" units="cm"/>
      <inkml:brushProperty name="height" value="0.035" units="cm"/>
      <inkml:brushProperty name="color" value="#008C3A"/>
    </inkml:brush>
  </inkml:definitions>
  <inkml:trace contextRef="#ctx0" brushRef="#br0">122 89 24575,'-10'-28'0,"9"27"0,1 0 0,0 0 0,-1 0 0,1 1 0,-1-1 0,1 0 0,-1 0 0,0 0 0,1 1 0,-1-1 0,0 0 0,1 1 0,-1-1 0,0 0 0,0 1 0,0-1 0,1 1 0,-1-1 0,0 1 0,0 0 0,0-1 0,0 1 0,0 0 0,-1-1 0,-7 4 0,-12 5 0,21-8 0,0 0 0,0 0 0,0-1 0,0 1 0,-1 0 0,1 0 0,0 0 0,0 0 0,0 0 0,0 0 0,-1 0 0,1 0 0,0 0 0,0 1 0,0-1 0,0 0 0,-1 0 0,1 0 0,0 0 0,0 0 0,0 0 0,0 0 0,0 0 0,-1 0 0,1 0 0,0 1 0,0-1 0,0 0 0,0 0 0,0 0 0,0 0 0,-1 0 0,1 1 0,0-1 0,0 0 0,0 0 0,0 0 0,0 0 0,0 1 0,0-1 0,0 0 0,0 0 0,0 0 0,0 0 0,0 1 0,0-1 0,0 0 0,0 0 0,0 0 0,0 1 0,0-1 0,0 0 0,0 0 0,0 0 0,0 0 0,1 0 0,-1 1 0,0-1 0,0 0 0,0 0 0,0 0 0,0 0 0,0 0 0,0 1 0,1-1 0,-1 0 0,12 9 0,-17-2 0,3-7 0,0 1 0,0-1 0,0 0 0,0 1 0,0-1 0,0 0 0,0 0 0,0 0 0,0-1 0,0 1 0,0 0 0,0-1 0,-2 0 0,1-1 0,0 1 0,1-1 0,-1 0 0,1 0 0,0 0 0,-1 0 0,1 0 0,0-1 0,0 1 0,1-1 0,-3-3 0,3 4 0,0 1 0,0 0 0,1 0 0,-1-1 0,0 1 0,1-1 0,-1 1 0,1-1 0,0 1 0,-1-1 0,1 1 0,0-1 0,0 1 0,0-1 0,0 1 0,0-1 0,0 1 0,1-1 0,-1 1 0,0 0 0,1-1 0,-1 1 0,1-1 0,0-1 0,-1 3 0,0 0 0,0 0 0,0 0 0,0 1 0,0-1 0,1 0 0,-1 0 0,0 0 0,0 0 0,0 0 0,0 0 0,0 0 0,0 0 0,0 0 0,0 0 0,0 0 0,0 1 0,0-1 0,0 0 0,0 0 0,0 0 0,0 0 0,0 0 0,1 0 0,-1 0 0,0 0 0,0 0 0,0 0 0,0 0 0,0 0 0,0 0 0,0 0 0,0 0 0,0 0 0,1 0 0,-1 0 0,0 0 0,0 0 0,0 0 0,0 0 0,0 0 0,0 0 0,0 0 0,0 0 0,0 0 0,1 0 0,-1 0 0,0 0 0,0 0 0,-1 0 0,1-1 0,0 1 0,0 0 0,0 0 0,0 0 0,0 0 0,0 0 0,0 0 0,0 0 0,0 0 0,0 0 0,0 0 0,0 0 0,-1 0 0,1 0 0,0 0 0,0 0 0,0 0 0,0 0 0,0 0 0,0 0 0,0 0 0,0 0 0,0 0 0,-1 0 0,1 0 0,0 0 0,0 0 0,0 0 0,0 0 0,0 0 0,0 0 0,0 0 0,0 0 0,-1 0 0,1-1 0,0 1 0,0 0 0,0-1 0,0 1 0,0-1 0,0 1 0,0 0 0,0-1 0,0 1 0,0 0 0,0-1 0,1 1 0,-1-1 0,0 1 0,0 0 0,0-1 0,0 1 0,1 0 0,-1-1 0,0 1 0,0 0 0,0-1 0,1 1 0,-1 0 0,0 0 0,1-1 0,-1 1 0,0 0 0,1 0 0,-1-1 0,0 1 0,1 0 0,-1 0 0,0 0 0,1 0 0,-1 0 0,1 0 0,-1-1 0,0 1 0,1 0 0,-1 0 0,1 0 0,-1 0 0,0 0 0,1 1 0,-1-1 0,1 0 0,-1 0 0,0 0 0,1 0 0,-1 0 0,0 0 0,1 1 0,1-1 0,-1 1 0,0-1 0,0 1 0,0-1 0,0 1 0,0 0 0,1-1 0,-1 1 0,0 0 0,0 0 0,-1 0 0,1 0 0,0 0 0,0 0 0,0 0 0,-1 0 0,1 0 0,0 1 0,0 14 0,-7-16 0,6 0 0,-1-1 0,1 1 0,0-1 0,-1 1 0,1-1 0,0 1 0,-1-1 0,1 1 0,0-1 0,0 1 0,-1-1 0,1 1 0,0-1 0,0 1 0,0-1 0,0 0 0,0 1 0,0-1 0,0 1 0,0-1 0,0 0 0,0 1 0,0-1 0,0 1 0,0-1 0,0 1 0,1-1 0,-1 0 0,0 1 0,0-1 0,1 1 0,-1-1 0,0 1 0,1-1 0,-1 1 0,1 0 0,-1-1 0,1 0 0,-2 4 0,-3 4 0,-10-14 0,7-1-1365,1 1-5461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31.717"/>
    </inkml:context>
    <inkml:brush xml:id="br0">
      <inkml:brushProperty name="width" value="0.035" units="cm"/>
      <inkml:brushProperty name="height" value="0.035" units="cm"/>
      <inkml:brushProperty name="color" value="#008C3A"/>
    </inkml:brush>
  </inkml:definitions>
  <inkml:trace contextRef="#ctx0" brushRef="#br0">133 38 24575,'0'4'0,"-4"2"0,-6 0 0,-1-6 0,1-7 0,-2-2 0,-3 0 0,-3 2 0,1-2 0,8 0 0,5 6 0,4 8 0,-3 3 0,0-4 0,-5-3 0,0-2-8191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32.846"/>
    </inkml:context>
    <inkml:brush xml:id="br0">
      <inkml:brushProperty name="width" value="0.035" units="cm"/>
      <inkml:brushProperty name="height" value="0.035" units="cm"/>
      <inkml:brushProperty name="color" value="#008C3A"/>
    </inkml:brush>
  </inkml:definitions>
  <inkml:trace contextRef="#ctx0" brushRef="#br0">0 1 24575,'5'0'0,"0"4"0,5 1 0,0 5 0,2 0 0,0 3 0,2-1 0,-2 2 0,2-2 0,3-3 0,-2 2 0,1-1 0,-2-3-8191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34.014"/>
    </inkml:context>
    <inkml:brush xml:id="br0">
      <inkml:brushProperty name="width" value="0.035" units="cm"/>
      <inkml:brushProperty name="height" value="0.035" units="cm"/>
      <inkml:brushProperty name="color" value="#008C3A"/>
    </inkml:brush>
  </inkml:definitions>
  <inkml:trace contextRef="#ctx0" brushRef="#br0">184 0 24575,'-5'0'0,"0"4"0,-5 2 0,-4-1 0,0 4 0,-2-1 0,1 4 0,0-1 0,2 2 0,-1-1 0,2 2 0,-2-2 0,3 2 0,-3-2 0,3-3-8191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50.145"/>
    </inkml:context>
    <inkml:brush xml:id="br0">
      <inkml:brushProperty name="width" value="0.035" units="cm"/>
      <inkml:brushProperty name="height" value="0.035" units="cm"/>
      <inkml:brushProperty name="color" value="#008C3A"/>
    </inkml:brush>
  </inkml:definitions>
  <inkml:trace contextRef="#ctx0" brushRef="#br0">185 147 24575,'-3'1'0,"1"-1"0,0 1 0,1-1 0,-1 1 0,0 0 0,0 0 0,0 0 0,0 0 0,0 0 0,1 0 0,-1 0 0,0 0 0,1 1 0,-1-1 0,1 1 0,0-1 0,-1 1 0,1-1 0,0 1 0,0 0 0,0 0 0,0-1 0,0 1 0,1 0 0,-1 0 0,0 4 0,-10 54 0,10-52 0,-1 6 0,1 0 0,1 0 0,0 1 0,1-1 0,1 0 0,3 15 0,-5-29 0,0 1 0,-1-1 0,1 0 0,0 1 0,0-1 0,0 0 0,0 0 0,0 1 0,0-1 0,0 0 0,0 1 0,0-1 0,0 0 0,0 1 0,1-1 0,-1 0 0,0 0 0,0 1 0,0-1 0,0 0 0,0 0 0,0 1 0,1-1 0,-1 0 0,0 0 0,0 1 0,0-1 0,1 0 0,-1 0 0,0 0 0,0 1 0,1-1 0,-1 0 0,0 0 0,0 0 0,1 0 0,-1 0 0,0 0 0,1 0 0,-1 1 0,0-1 0,0 0 0,1 0 0,-1 0 0,0 0 0,1 0 0,-1 0 0,0 0 0,0 0 0,1-1 0,-1 1 0,0 0 0,1 0 0,6-21 0,-1-29 0,-5 35 0,-1-1 0,0 1 0,-1-1 0,-1 1 0,-1 0 0,0-1 0,-1 1 0,0 1 0,-1-1 0,-1 1 0,0-1 0,-1 2 0,-13-20 0,19 31 0,-1 0 0,1 0 0,-1 0 0,1 1 0,-1-1 0,0 0 0,1 1 0,-1-1 0,0 1 0,0 0 0,0 0 0,-4-2 0,5 3 0,0-1 0,0 1 0,0 0 0,1 0 0,-1 0 0,0 0 0,0 0 0,0 0 0,0 0 0,0 0 0,0 0 0,0 1 0,0-1 0,0 0 0,1 1 0,-1-1 0,0 0 0,0 1 0,0-1 0,0 1 0,1-1 0,-2 2 0,0 1 0,-1 0 0,1 0 0,0 0 0,0 0 0,1 0 0,-1 1 0,1-1 0,-1 0 0,1 1 0,0 0 0,0-1 0,1 1 0,-1-1 0,1 5 0,-3 54 0,8 109 0,-5-167 0,0-1 0,1 1 0,-1-1 0,1 0 0,0 0 0,0 1 0,0-1 0,0 0 0,1 0 0,-1 0 0,1 0 0,0 0 0,-1 0 0,1-1 0,1 1 0,-1-1 0,0 1 0,1-1 0,-1 0 0,1 0 0,0 0 0,-1 0 0,1 0 0,0 0 0,0-1 0,0 0 0,0 1 0,1-1 0,-1 0 0,0-1 0,0 1 0,1-1 0,-1 1 0,0-1 0,1 0 0,-1 0 0,1 0 0,-1-1 0,0 1 0,1-1 0,-1 0 0,0 0 0,0 0 0,0 0 0,0 0 0,0-1 0,0 0 0,0 1 0,0-1 0,4-3 0,-2-3 0,1 0 0,-1 0 0,-1 0 0,1 0 0,-1-1 0,-1 1 0,1-1 0,-2 0 0,1 0 0,-1-1 0,0 1 0,0-10 0,9-33 0,-8 38 0,0 1 0,0 0 0,-1-1 0,0-14 0,-2 25 0,0-1 0,-1 1 0,1 0 0,0 0 0,-1 0 0,0 0 0,0 0 0,0 0 0,0 0 0,-3-5 0,4 7 0,-1 0 0,0 0 0,0 0 0,0 0 0,0 0 0,0 0 0,0 1 0,0-1 0,0 0 0,0 1 0,0-1 0,-1 1 0,1-1 0,0 1 0,0 0 0,-1-1 0,1 1 0,0 0 0,0 0 0,-1 0 0,1 0 0,0 0 0,-1 0 0,1 0 0,0 0 0,0 0 0,-2 1 0,1 0 0,-1 1 0,0-1 0,1 0 0,0 1 0,-1 0 0,1 0 0,0-1 0,0 1 0,0 0 0,0 1 0,0-1 0,1 0 0,-1 0 0,1 1 0,-1-1 0,1 1 0,0 0 0,-1 2 0,-15 52 0,-1 103 0,17-156 0,1-1 0,-1 1 0,1-1 0,0 0 0,0 1 0,1-1 0,-1 1 0,1-1 0,-1 0 0,1 1 0,2 4 0,-2-7 0,-1 0 0,1 0 0,-1-1 0,1 1 0,-1 0 0,1 0 0,-1-1 0,1 1 0,0-1 0,-1 1 0,1 0 0,0-1 0,-1 1 0,1-1 0,0 0 0,0 1 0,0-1 0,-1 1 0,1-1 0,0 0 0,0 0 0,0 0 0,0 1 0,0-1 0,0 0 0,-1 0 0,1 0 0,0 0 0,0 0 0,0-1 0,0 1 0,0 0 0,0 0 0,-1-1 0,1 1 0,0 0 0,0-1 0,0 1 0,-1-1 0,1 1 0,0-1 0,0 1 0,-1-1 0,1 1 0,0-1 0,-1 0 0,1 1 0,-1-1 0,1-1 0,5-6 0,0 0 0,-1 0 0,0-1 0,0 0 0,-1 1 0,0-2 0,-1 1 0,0 0 0,0-1 0,-1 1 0,2-18 0,7-23 0,-6 32 0,-1 0 0,0 0 0,0-27 0,-3 39 0,-1 1 0,0-1 0,0 0 0,0 0 0,-1 1 0,0-1 0,0 0 0,0 1 0,-1-1 0,0 1 0,0 0 0,0-1 0,-1 1 0,1 0 0,-5-5 0,6 9 0,0-1 0,0 1 0,0 0 0,0 0 0,0 0 0,0 0 0,-1 0 0,1 0 0,0 0 0,0 0 0,-1 1 0,1-1 0,-1 1 0,1-1 0,0 0 0,-1 1 0,1 0 0,-1-1 0,1 1 0,-1 0 0,1 0 0,-1 0 0,0 0 0,1 0 0,-1 0 0,1 1 0,-2-1 0,0 2 0,0-1 0,1 1 0,-1 0 0,1 0 0,-1 0 0,1 0 0,0 0 0,0 0 0,0 1 0,0-1 0,0 1 0,-2 4 0,-2 5 0,1 0 0,0 0 0,0 1 0,1-1 0,-3 20 0,-2 76 0,9-96 0,0-1 0,1 1 0,0 0 0,1-1 0,0 1 0,1-1 0,5 13 0,-7-21 0,1 0 0,-1 0 0,1-1 0,0 1 0,0-1 0,0 1 0,1-1 0,-1 0 0,0 0 0,1 0 0,-1 0 0,1 0 0,0-1 0,0 1 0,0-1 0,0 1 0,0-1 0,0 0 0,0 0 0,0-1 0,0 1 0,0-1 0,0 1 0,0-1 0,1 0 0,-1 0 0,0-1 0,0 1 0,0 0 0,0-1 0,0 0 0,5-1 0,-2 0 0,1 0 0,-1 0 0,1-1 0,-1 0 0,0 0 0,0 0 0,0-1 0,-1 0 0,1 0 0,-1-1 0,0 1 0,0-1 0,0 0 0,4-7 0,-4 3 0,0 0 0,0 0 0,-1-1 0,0 0 0,-1 0 0,0 0 0,-1 0 0,0 0 0,0-1 0,-1 1 0,-1-1 0,1 1 0,-2-1 0,1 1 0,-2-1 0,1 1 0,-1 0 0,-6-17 0,6 25 0,1-1 0,-1 1 0,1-1 0,-1 1 0,0 0 0,0-1 0,0 1 0,0 0 0,0 0 0,0 1 0,-1-1 0,1 0 0,-1 1 0,1 0 0,-1-1 0,0 1 0,0 0 0,1 0 0,-1 0 0,0 1 0,0-1 0,0 1 0,0 0 0,0-1 0,0 1 0,1 1 0,-1-1 0,-4 1 0,4-1 0,0 1 0,-1-1 0,1 1 0,0 0 0,0 0 0,0 1 0,0-1 0,0 1 0,0-1 0,0 1 0,0 0 0,0 0 0,1 0 0,-1 1 0,1-1 0,0 0 0,-1 1 0,1 0 0,0-1 0,1 1 0,-1 0 0,0 0 0,1 0 0,-2 4 0,-9 70 0,5-19 0,4-41 0,0 0 0,0 35 0,2-49 0,1 0 0,0 1 0,0-1 0,1 0 0,-1 0 0,1 0 0,-1 1 0,1-1 0,0 0 0,0 0 0,1 0 0,-1 0 0,1 0 0,-1 0 0,1-1 0,0 1 0,0 0 0,0-1 0,0 1 0,1-1 0,-1 0 0,1 0 0,3 3 0,-5-5 0,1 1 0,-1-1 0,1 0 0,0 1 0,-1-1 0,1 0 0,0 0 0,-1 0 0,1 0 0,-1 0 0,1-1 0,0 1 0,-1 0 0,1-1 0,-1 1 0,1-1 0,-1 0 0,1 1 0,-1-1 0,1 0 0,-1 0 0,0 0 0,1 0 0,-1 0 0,0 0 0,0 0 0,0 0 0,0-1 0,0 1 0,0 0 0,0-1 0,0 1 0,-1-1 0,1 1 0,0-1 0,0-2 0,3-4 0,-1 0 0,0 0 0,-1 0 0,0-1 0,2-13 0,-2 5 0,-1-1 0,-1 1 0,0 0 0,-2-1 0,1 1 0,-2 0 0,-8-27 0,7 31 0,-2 0 0,0 0 0,0 1 0,-1 0 0,-1 0 0,0 0 0,0 1 0,-1 1 0,-19-19 0,22 24 0,0-1 0,-1 1 0,1 0 0,-1 1 0,0 0 0,0 0 0,0 0 0,-16-5 0,21 9 0,0-1 0,-1 1 0,1-1 0,0 1 0,0 0 0,-1 0 0,1 0 0,0 0 0,-1 1 0,1-1 0,0 1 0,0-1 0,0 1 0,-1 0 0,1-1 0,0 1 0,0 0 0,0 1 0,0-1 0,0 0 0,1 1 0,-1-1 0,0 1 0,1-1 0,-1 1 0,1 0 0,-1-1 0,1 1 0,0 0 0,-1 0 0,1 0 0,0 0 0,1 0 0,-1 0 0,0 1 0,0 2 0,-4 17 0,2 1 0,0-1 0,1 1 0,2 0 0,0 0 0,2-1 0,4 26 0,-6-44 0,1 1 0,0-1 0,0 1 0,1-1 0,-1 1 0,1-1 0,0 0 0,0 0 0,1 0 0,-1 0 0,1 0 0,0-1 0,0 1 0,0-1 0,0 1 0,1-1 0,-1 0 0,1 0 0,0-1 0,0 1 0,0-1 0,0 0 0,0 0 0,0 0 0,1-1 0,6 2 0,-8-2 0,1-1 0,-1 1 0,0-1 0,0 0 0,1 0 0,-1 0 0,0 0 0,0-1 0,0 0 0,1 1 0,-1-1 0,0 0 0,0 0 0,0-1 0,0 1 0,0-1 0,-1 1 0,1-1 0,0 0 0,-1 0 0,1 0 0,-1 0 0,0-1 0,0 1 0,0-1 0,0 1 0,0-1 0,0 0 0,-1 0 0,1 0 0,-1 1 0,0-1 0,0-1 0,0 1 0,0 0 0,0 0 0,0-6 0,2-10 0,-1 1 0,0-1 0,-1 1 0,-2-1 0,-3-30 0,3 42 0,0 0 0,0 0 0,-1 1 0,0-1 0,0 1 0,-1-1 0,0 1 0,0 0 0,0 0 0,-1 0 0,0 0 0,0 1 0,0 0 0,-1-1 0,1 1 0,-2 1 0,1-1 0,-8-4 0,13 8 0,-1 1 0,0 0 0,0-1 0,0 1 0,1 0 0,-1-1 0,0 1 0,0 0 0,0 0 0,0 0 0,0 0 0,1 0 0,-1 0 0,0 0 0,0 0 0,0 0 0,0 0 0,0 0 0,1 1 0,-1-1 0,0 0 0,0 1 0,0-1 0,0 0 0,1 1 0,-1-1 0,0 1 0,1-1 0,-1 1 0,0 0 0,1-1 0,-1 1 0,1 0 0,-1-1 0,1 1 0,-1 0 0,1 0 0,-1-1 0,1 1 0,0 0 0,-1 0 0,1 0 0,0 0 0,0-1 0,0 1 0,0 0 0,-1 0 0,1 0 0,1 2 0,-6 50 0,5-49 0,-1 36 0,-1-23 0,1-1 0,1 1 0,1-1 0,0 1 0,1-1 0,1 1 0,8 26 0,-11-41 0,1 0 0,0 0 0,0 0 0,0 0 0,1 0 0,-1 0 0,0 0 0,1 0 0,-1 0 0,1 0 0,0-1 0,0 1 0,-1-1 0,1 1 0,0-1 0,0 0 0,0 0 0,0 0 0,1 0 0,-1 0 0,0 0 0,0 0 0,1-1 0,-1 1 0,0-1 0,1 0 0,-1 0 0,0 0 0,1 0 0,-1 0 0,0 0 0,1 0 0,-1-1 0,0 1 0,1-1 0,-1 0 0,0 0 0,4-2 0,-2 1 0,0 0 0,1-1 0,-1 1 0,0-1 0,-1 0 0,1-1 0,-1 1 0,1 0 0,-1-1 0,0 0 0,0 0 0,-1 0 0,1 0 0,-1 0 0,0-1 0,0 1 0,0-1 0,1-5 0,0-9 0,-1 1 0,0-1 0,-2-30 0,-1 41 0,1 0 0,-1 0 0,-1 0 0,0 0 0,0 0 0,0 1 0,-1-1 0,0 0 0,0 1 0,-8-12 0,10 17 0,1 1 0,-1 0 0,0 0 0,0 0 0,1 0 0,-1 0 0,0 1 0,0-1 0,0 0 0,0 0 0,0 1 0,0-1 0,0 0 0,0 1 0,0-1 0,-1 1 0,1-1 0,0 1 0,0 0 0,0-1 0,-1 1 0,1 0 0,0 0 0,0 0 0,-3 0 0,2 1 0,0 0 0,1-1 0,-1 1 0,1 0 0,-1 1 0,0-1 0,1 0 0,0 0 0,-1 0 0,1 1 0,0-1 0,0 1 0,0-1 0,0 1 0,-1 2 0,-2 3 0,0 1 0,0 0 0,1 0 0,1 0 0,-1 1 0,-1 12 0,1 15 0,1 47 0,2-74 0,0 0 0,1 0 0,1 0 0,-1 0 0,1 0 0,1 0 0,0 0 0,0 0 0,0-1 0,9 14 0,-12-22-21,0 1 0,0-1-1,0 0 1,1 1 0,-1-1-1,0 1 1,0-1 0,1 0-1,-1 1 1,0-1 0,1 0-1,-1 1 1,1-1 0,-1 0-1,0 0 1,1 1 0,-1-1-1,1 0 1,-1 0 0,1 0-1,-1 1 1,0-1 0,1 0-1,-1 0 1,1 0 0,-1 0-1,1 0 1,-1 0 0,1 0-1,-1 0 1,1 0 0,-1 0-1,1 0 1,-1-1 0,1 1-1,-1 0 1,0 0 0,1 0-1,-1-1 1,1 1 0,-1 0-1,0 0 1,1-1 0,-1 1-1,0 0 1,1-1 0,-1 1-1,0 0 1,1-1 0,-1 1-1,0-1 1,0 1 0,1 0-1,-1-1 1,0 1 0,0-1-1,0 1 1,0-1 0,1 1-1,-1-1 1,0 1 0,0 0-1,0-2 1,3-11-6805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52.550"/>
    </inkml:context>
    <inkml:brush xml:id="br0">
      <inkml:brushProperty name="width" value="0.035" units="cm"/>
      <inkml:brushProperty name="height" value="0.035" units="cm"/>
      <inkml:brushProperty name="color" value="#008C3A"/>
    </inkml:brush>
  </inkml:definitions>
  <inkml:trace contextRef="#ctx0" brushRef="#br0">1 1 24575,'30'0'0,"-1"1"0,1 1 0,40 10 0,-46-8 0,-1-1 0,37 0 0,-118-3 0,3-1 0,46 1 0,23 0 0,-66 0 0,37 0 0,43 0 0,182 0 0,-301 0 0,54 0 0,30 0 0,13 0 0,7 0 0,-8-1 0,0 1 0,-1 0 0,1 0 0,0 0 0,-1 1 0,1-1 0,-1 1 0,1 0 0,-1 0 0,1 1 0,8 3 0,-13-5 0,0 0 0,0 0 0,0 0 0,0 1 0,0-1 0,0 0 0,0 0 0,1 0 0,-1 0 0,0 0 0,0 0 0,0 0 0,0 0 0,0 1 0,0-1 0,0 0 0,0 0 0,0 0 0,0 0 0,0 0 0,0 1 0,0-1 0,0 0 0,0 0 0,0 0 0,0 0 0,0 0 0,0 0 0,0 1 0,0-1 0,0 0 0,0 0 0,0 0 0,0 0 0,0 0 0,0 0 0,0 1 0,0-1 0,-1 0 0,1 0 0,0 0 0,0 0 0,0 0 0,0 0 0,0 0 0,0 0 0,0 0 0,0 1 0,-1-1 0,1 0 0,0 0 0,0 0 0,0 0 0,0 0 0,0 0 0,-1 0 0,-13 4 0,-12 1 0,20-5 0,12 1 0,31-2 0,56-9 0,-38-2 0,-142 9 0,-93 3-1365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06.031"/>
    </inkml:context>
    <inkml:brush xml:id="br0">
      <inkml:brushProperty name="width" value="0.035" units="cm"/>
      <inkml:brushProperty name="height" value="0.035" units="cm"/>
    </inkml:brush>
  </inkml:definitions>
  <inkml:trace contextRef="#ctx0" brushRef="#br0">444 1 24575,'-2'5'0,"1"0"0,-1 0 0,0 0 0,-1 0 0,1 0 0,-1 0 0,-4 5 0,7-10 0,-8 12 0,-21 32 0,-42 82 0,13-9 0,0 0 0,50-102 0,-1-1 0,-1 1 0,0-2 0,-1 1 0,-23 22 0,25-27 0,-2 5 0,0 0 0,0 1 0,2 0 0,0 0 0,0 1 0,-7 22 0,8-12 54,-5 10-1473,3-21-5407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55.037"/>
    </inkml:context>
    <inkml:brush xml:id="br0">
      <inkml:brushProperty name="width" value="0.035" units="cm"/>
      <inkml:brushProperty name="height" value="0.035" units="cm"/>
      <inkml:brushProperty name="color" value="#008C3A"/>
    </inkml:brush>
  </inkml:definitions>
  <inkml:trace contextRef="#ctx0" brushRef="#br0">1 152 24575,'0'-1'0,"1"-1"0,-1 1 0,1 0 0,0 0 0,-1 0 0,1 0 0,0 0 0,0 0 0,0 0 0,0 0 0,0 1 0,0-1 0,0 0 0,0 0 0,0 1 0,0-1 0,0 1 0,0-1 0,2 0 0,31-12 0,-25 9 0,14-2 0,-21 6 0,0 0 0,0-1 0,1 1 0,-1 0 0,0-1 0,0 0 0,0 1 0,0-1 0,0 0 0,1 0 0,-2 0 0,1 0 0,0-1 0,0 1 0,0-1 0,-1 1 0,1-1 0,0 1 0,-1-1 0,1 0 0,-1 0 0,0 0 0,2-3 0,-1-2 0,-2 7 0,0-1 0,1 1 0,-1-1 0,0 1 0,0-1 0,0 1 0,0-1 0,0 1 0,1-1 0,-1 1 0,0-1 0,0 0 0,0 1 0,0-1 0,-1 1 0,1-1 0,0 1 0,0-1 0,0 1 0,0-1 0,0 1 0,-1-1 0,1 1 0,0-1 0,-1 1 0,1-1 0,0 1 0,-1-1 0,1 1 0,0-1 0,-1 1 0,1 0 0,-1-1 0,1 1 0,-1 0 0,1-1 0,-1 1 0,1 0 0,-1 0 0,1 0 0,-1-1 0,1 1 0,-1 0 0,1 0 0,-1 0 0,1 0 0,-1 0 0,0 0 0,1 0 0,-1 0 0,1 0 0,-1 0 0,0 1 0,-45-7 0,42 6 0,31 0 0,11 2 0,-22-1 0,0 0 0,0-1 0,1-1 0,30-5 0,-34-2 0,-23 3 0,-24 2 0,-51 25 0,-9 2 0,115-25 0,-3 0 0,-1 0 0,28-6 0,36-9 0,-137 16 0,35 0 0,51 0 0,104 0 0,-143 0 0,-37-2 0,46 2 0,0 0 0,0 0 0,0 0 0,0 0 0,0 0 0,0 0 0,1 0 0,-1 0 0,0 0 0,0 0 0,0 0 0,0 0 0,0 0 0,0 0 0,0-1 0,0 1 0,0 0 0,0 0 0,0 0 0,0 0 0,0 0 0,1 0 0,-1 0 0,0 0 0,0 0 0,0-1 0,0 1 0,0 0 0,0 0 0,0 0 0,0 0 0,0 0 0,0 0 0,0 0 0,0 0 0,0-1 0,0 1 0,-1 0 0,1 0 0,0 0 0,0 0 0,0 0 0,0 0 0,0 0 0,0 0 0,0 0 0,0-1 0,0 1 0,0 0 0,0 0 0,0 0 0,0 0 0,0 0 0,-1 0 0,1 0 0,0 0 0,29-9 0,19 5 0,-42 4 0,1 0 0,-1 0 0,1 0 0,-1-1 0,0 0 0,1 0 0,-1-1 0,0 0 0,0 0 0,12-5 0,-18 6 0,0 1 0,0 0 0,0-1 0,0 1 0,0-1 0,0 1 0,0 0 0,0-1 0,0 1 0,0 0 0,-1 0 0,1-1 0,0 1 0,0 0 0,0-1 0,0 1 0,-1 0 0,1-1 0,0 1 0,0 0 0,0 0 0,-1-1 0,1 1 0,0 0 0,-1 0 0,1 0 0,0-1 0,0 1 0,-1 0 0,1 0 0,0 0 0,-1 0 0,1 0 0,0 0 0,-1 0 0,1 0 0,0 0 0,-1 0 0,1 0 0,-6-5 0,21 4 0,101 1-1365,-93 1-5461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25.255"/>
    </inkml:context>
    <inkml:brush xml:id="br0">
      <inkml:brushProperty name="width" value="0.035" units="cm"/>
      <inkml:brushProperty name="height" value="0.035" units="cm"/>
      <inkml:brushProperty name="color" value="#008C3A"/>
    </inkml:brush>
  </inkml:definitions>
  <inkml:trace contextRef="#ctx0" brushRef="#br0">274 52 24575,'-4'0'0,"-2"-4"0,-3-2 0,-6 1 0,1-4 0,-2 1 0,-3 1 0,-2 1 0,-1 3 0,-2 1 0,-1 1 0,-1 1 0,1 0 0,-1 1 0,5-1-8191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26.609"/>
    </inkml:context>
    <inkml:brush xml:id="br0">
      <inkml:brushProperty name="width" value="0.035" units="cm"/>
      <inkml:brushProperty name="height" value="0.035" units="cm"/>
      <inkml:brushProperty name="color" value="#008C3A"/>
    </inkml:brush>
  </inkml:definitions>
  <inkml:trace contextRef="#ctx0" brushRef="#br0">375 1 24575,'-4'0'0,"-6"0"0,-6 0 0,-4 0 0,-2 0 0,-3 0 0,-1 0 0,0 0 0,0 0 0,-1 0 0,2 0 0,-1 0 0,1 0 0,-1 0 0,1 0 0,0 0 0,4 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28.120"/>
    </inkml:context>
    <inkml:brush xml:id="br0">
      <inkml:brushProperty name="width" value="0.035" units="cm"/>
      <inkml:brushProperty name="height" value="0.035" units="cm"/>
      <inkml:brushProperty name="color" value="#008C3A"/>
    </inkml:brush>
  </inkml:definitions>
  <inkml:trace contextRef="#ctx0" brushRef="#br0">198 28 24575,'0'-5'0,"-5"-1"0,-5 1 0,-5 0 0,-5 2 0,-3 1 0,-1 1 0,-2 1 0,-1 0 0,1 0 0,4 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35.456"/>
    </inkml:context>
    <inkml:brush xml:id="br0">
      <inkml:brushProperty name="width" value="0.035" units="cm"/>
      <inkml:brushProperty name="height" value="0.035" units="cm"/>
      <inkml:brushProperty name="color" value="#008C3A"/>
    </inkml:brush>
  </inkml:definitions>
  <inkml:trace contextRef="#ctx0" brushRef="#br0">4677 25 23246,'-4677'-25'0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37.947"/>
    </inkml:context>
    <inkml:brush xml:id="br0">
      <inkml:brushProperty name="width" value="0.035" units="cm"/>
      <inkml:brushProperty name="height" value="0.035" units="cm"/>
      <inkml:brushProperty name="color" value="#008C3A"/>
    </inkml:brush>
  </inkml:definitions>
  <inkml:trace contextRef="#ctx0" brushRef="#br0">592 1 24575,'-16'1'0,"1"1"0,-1 1 0,0 1 0,1 0 0,0 1 0,0 1 0,0 0 0,-20 12 0,13-7 0,0-1 0,-37 11 0,30-11 0,2 1 0,0 1 0,0 2 0,-31 20 0,9-5 0,41-25 0,1 0 0,0 0 0,0 1 0,1 0 0,-1 0 0,1 1 0,0-1 0,1 1 0,0 1 0,-1-1 0,2 1 0,-1 0 0,1 0 0,0 0 0,1 1 0,-1-1 0,2 1 0,-4 10 0,4-9 0,0 0 0,-1 0 0,2 0 0,-1 0 0,1 0 0,1 0 0,0 11 0,1-16 0,0-1 0,0 1 0,0-1 0,0 0 0,1 1 0,-1-1 0,1 0 0,0 0 0,0 0 0,0 0 0,0-1 0,1 1 0,-1 0 0,1-1 0,-1 0 0,1 1 0,0-1 0,0 0 0,5 2 0,36 22 0,-1 2 0,-1 1 0,44 42 0,-77-63 0,8 10 0,1-1 0,1-1 0,34 22 0,-7-2 0,-38-28 0,1 0 0,0-1 0,17 10 0,6 2 0,47 37 0,4 3 0,7 0-1365,-76-51-5461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57.635"/>
    </inkml:context>
    <inkml:brush xml:id="br0">
      <inkml:brushProperty name="width" value="0.035" units="cm"/>
      <inkml:brushProperty name="height" value="0.035" units="cm"/>
    </inkml:brush>
  </inkml:definitions>
  <inkml:trace contextRef="#ctx0" brushRef="#br0">1 232 24575,'10'-1'0,"1"0"0,-1-1 0,1 0 0,12-5 0,37-5 0,187 12 0,36-1 0,-215-11 0,-49 7 0,0 2 0,26-2 0,-9 4 0,-7 1 0,0-1 0,-1-2 0,36-7 0,-36 5 0,1 1 0,-1 1 0,39 2 0,-38 2 0,0-2 0,0-2 0,34-6 0,32-7 0,-64 12 0,0-2 0,43-13 0,-53 13 0,-1 2 0,0 0 0,31-2 0,33-5 0,-57 6 0,1 1 0,42 0 0,-42 4 0,0-2 0,43-8 0,-41 5 0,0 2 0,0 0 0,54 4 0,-53 0 0,0-1 0,-1-1 0,46-8 0,-12-1 0,0 4 0,1 2 0,96 6 0,-37 1 0,1033-3 0,-1138 1 0,0 1 0,33 7 0,34 4 0,-23-12 0,-31-2 0,-1 2 0,1 1 0,47 9 0,-39-2 0,-17-4 0,0 0 0,0 2 0,25 11 0,-19-7 0,0-1 0,33 6 0,-28-8 0,44 17 0,-46-11 0,-4-4 0,-1 2 0,40 24 0,94 59 0,-88-50 0,122 55 0,-22-12 0,-123-63-1365,-37-16-5461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3:58.903"/>
    </inkml:context>
    <inkml:brush xml:id="br0">
      <inkml:brushProperty name="width" value="0.035" units="cm"/>
      <inkml:brushProperty name="height" value="0.035" units="cm"/>
    </inkml:brush>
  </inkml:definitions>
  <inkml:trace contextRef="#ctx0" brushRef="#br0">0 0 23545,'856'101'0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4:02.317"/>
    </inkml:context>
    <inkml:brush xml:id="br0">
      <inkml:brushProperty name="width" value="0.035" units="cm"/>
      <inkml:brushProperty name="height" value="0.035" units="cm"/>
    </inkml:brush>
  </inkml:definitions>
  <inkml:trace contextRef="#ctx0" brushRef="#br0">453 654 24266,'-453'-654'0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4:07.798"/>
    </inkml:context>
    <inkml:brush xml:id="br0">
      <inkml:brushProperty name="width" value="0.035" units="cm"/>
      <inkml:brushProperty name="height" value="0.035" units="cm"/>
    </inkml:brush>
  </inkml:definitions>
  <inkml:trace contextRef="#ctx0" brushRef="#br0">1 123 24575,'0'-2'0,"0"0"0,1 0 0,-1-1 0,1 1 0,0 0 0,-1 0 0,1 0 0,0 0 0,0 0 0,1 0 0,-1 0 0,0 0 0,0 1 0,1-1 0,-1 0 0,1 1 0,0-1 0,0 1 0,-1 0 0,1-1 0,0 1 0,0 0 0,0 0 0,0 0 0,0 0 0,3 0 0,9-4 0,0 1 0,0 0 0,17-1 0,-8 1 0,105-20 0,-88 17 0,1 3 0,0 1 0,-1 2 0,46 4 0,9 0 0,332-3 0,-413-1 11,-1-1 1,1 0-1,18-5 0,1-1-1421,-15 5-5416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09.547"/>
    </inkml:context>
    <inkml:brush xml:id="br0">
      <inkml:brushProperty name="width" value="0.035" units="cm"/>
      <inkml:brushProperty name="height" value="0.035" units="cm"/>
    </inkml:brush>
  </inkml:definitions>
  <inkml:trace contextRef="#ctx0" brushRef="#br0">934 61 24575,'-608'0'0,"593"0"0,-1 1 0,1 1 0,-28 5 0,35-5 0,0 1 0,0 0 0,1 0 0,-1 0 0,1 1 0,0 0 0,0 1 0,-12 9 0,8-4 0,0 2 0,1-1 0,0 2 0,0-1 0,2 1 0,-1 1 0,2-1 0,0 1 0,1 1 0,0-1 0,1 1 0,0 0 0,1 1 0,1-1 0,1 0 0,-1 23 0,1-22 0,0-1 0,0 0 0,-2 1 0,-5 15 0,4-14 0,0 0 0,-3 32 0,5-22 0,2 0 0,4 45 0,-2-63 0,1 0 0,0 0 0,0 1 0,1-1 0,0 0 0,0-1 0,1 1 0,0-1 0,1 1 0,0-1 0,7 8 0,-5-7 0,-1 0 0,-1 1 0,0 0 0,6 13 0,-6-11 0,1 1 0,10 14 0,5 0 0,41 40 0,-41-44 0,-4-5 0,1-1 0,0 0 0,1-1 0,1-1 0,0-1 0,41 20 0,-49-28 0,0 0 0,1 0 0,0 0 0,1-2 0,-1 1 0,1-2 0,0 0 0,16 2 0,10-3 0,-1-2 0,0-1 0,1-2 0,64-13 0,-81 10 0,31-15 0,6-1 0,-29 11 0,57-30 0,-70 32 0,-10 3 0,1 0 0,-1 0 0,0-1 0,-1 0 0,0 0 0,0-1 0,-1 0 0,9-14 0,9-9 0,-19 25 0,-1-1 0,0 0 0,-1-1 0,1 1 0,-2-1 0,1 1 0,-1-1 0,0 0 0,0 0 0,0-13 0,0 7 0,1 0 0,6-19 0,-4 17 0,0 0 0,-1 0 0,0 0 0,-1-1 0,-1 1 0,-1-1 0,0 0 0,-2 1 0,1-1 0,-2 0 0,0 1 0,-1-1 0,-1 1 0,0 0 0,-2 0 0,-6-15 0,-9-14 0,10 21 0,-18-29 0,-4-5 0,26 43 0,-1 0 0,-1 0 0,-1 0 0,0 1 0,-22-24 0,-1 9 0,-52-38 0,53 45 0,19 12 0,0 0 0,-1 1 0,-1 0 0,1 2 0,-27-11 0,22 11-136,0 2-1,0 0 1,0 1-1,-1 1 1,0 0-1,0 2 1,1 0-1,-1 2 0,-31 4 1,33-1-6690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4:11.166"/>
    </inkml:context>
    <inkml:brush xml:id="br0">
      <inkml:brushProperty name="width" value="0.035" units="cm"/>
      <inkml:brushProperty name="height" value="0.035" units="cm"/>
    </inkml:brush>
  </inkml:definitions>
  <inkml:trace contextRef="#ctx0" brushRef="#br0">0 176 24286,'2792'-176'0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4:12.672"/>
    </inkml:context>
    <inkml:brush xml:id="br0">
      <inkml:brushProperty name="width" value="0.035" units="cm"/>
      <inkml:brushProperty name="height" value="0.035" units="cm"/>
    </inkml:brush>
  </inkml:definitions>
  <inkml:trace contextRef="#ctx0" brushRef="#br0">0 1 24575,'14'1'0,"0"1"0,0 1 0,-1 0 0,1 1 0,-1 1 0,14 6 0,19 6 0,3-3 0,-4 0 0,52 21 0,-75-27 0,1 0 0,27 5 0,-34-10 0,-1 0 0,0 1 0,0 1 0,-1 1 0,1 0 0,-1 0 0,0 2 0,13 8 0,-3 1-36,1-1-1,47 22 1,-33-19-1220,-24-11-5570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4:13.988"/>
    </inkml:context>
    <inkml:brush xml:id="br0">
      <inkml:brushProperty name="width" value="0.035" units="cm"/>
      <inkml:brushProperty name="height" value="0.035" units="cm"/>
    </inkml:brush>
  </inkml:definitions>
  <inkml:trace contextRef="#ctx0" brushRef="#br0">458 1 24575,'0'0'0,"1"14"0,0 0 0,-1 0 0,-1 0 0,0 0 0,-1-1 0,-1 1 0,0 0 0,-1-1 0,0 0 0,-1 0 0,0 0 0,-8 13 0,2-11 0,-1 0 0,-1 0 0,0-1 0,-1 0 0,-1-2 0,0 1 0,0-2 0,-23 13 0,-48 39 0,13 15 0,29-33 88,35-34-451,0-1-1,-1-1 1,-18 16 0,15-17-6463</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4:15.937"/>
    </inkml:context>
    <inkml:brush xml:id="br0">
      <inkml:brushProperty name="width" value="0.035" units="cm"/>
      <inkml:brushProperty name="height" value="0.035" units="cm"/>
    </inkml:brush>
  </inkml:definitions>
  <inkml:trace contextRef="#ctx0" brushRef="#br0">1 1 24575,'4'0'0,"6"0"0,5 0 0,5 0 0,3 0 0,2 0 0,1 0 0,0 0 0,0 0 0,0 0 0,-5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10.470"/>
    </inkml:context>
    <inkml:brush xml:id="br0">
      <inkml:brushProperty name="width" value="0.035" units="cm"/>
      <inkml:brushProperty name="height" value="0.035" units="cm"/>
    </inkml:brush>
  </inkml:definitions>
  <inkml:trace contextRef="#ctx0" brushRef="#br0">689 0 24575,'-1'0'0,"1"1"0,-1-1 0,0 0 0,1 1 0,-1-1 0,1 0 0,-1 1 0,1-1 0,-1 1 0,1-1 0,-1 1 0,1-1 0,-1 1 0,1-1 0,0 1 0,-1 0 0,1-1 0,0 1 0,-1-1 0,1 1 0,0 0 0,0-1 0,0 1 0,0 0 0,-1 0 0,-2 21 0,2-19 0,0 3 0,-10 86 0,-1 97 0,12-159 0,1-15 0,-1 1 0,0-1 0,-1 0 0,-1 1 0,0-1 0,-9 28 0,5-23 0,0-1 0,2 1 0,0 0 0,-2 38 0,7 84 0,1-62 0,-1-23 0,1-33 0,-1 0 0,-2 0 0,0 0 0,-1 0 0,-11 44 0,7-56 0,0 0 0,0 0 0,-1 0 0,-1-1 0,-12 14 0,5-5 0,-39 66 0,41-64 0,0 0 0,-2 0 0,0-2 0,-28 29 0,6-10 0,-59 79 0,43-50 0,14-13 0,30-40 0,-1-1 0,0 0 0,-1 0 0,-23 20 0,-7 8 98,20-18-1561,5-7-5363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10.853"/>
    </inkml:context>
    <inkml:brush xml:id="br0">
      <inkml:brushProperty name="width" value="0.035" units="cm"/>
      <inkml:brushProperty name="height" value="0.035" units="cm"/>
    </inkml:brush>
  </inkml:definitions>
  <inkml:trace contextRef="#ctx0" brushRef="#br0">1 0 24575,'6'1'0,"0"-1"0,1 1 0,-1 0 0,0 1 0,0 0 0,0 0 0,0 0 0,0 0 0,0 1 0,-1 0 0,1 0 0,-1 1 0,6 4 0,7 8 0,0 1 0,18 20 0,-14-12 0,159 148 0,-61-80 0,-89-72 0,-2 1 0,52 52 0,-76-69 0,6 6 0,0 0 0,-1 0 0,-1 1 0,11 16 0,-6-8 0,-1-1 0,2-1 0,29 29 0,-36-39 0,1 3-133,0 1 0,13 22 0,-15-24-833,3 8-5860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11.535"/>
    </inkml:context>
    <inkml:brush xml:id="br0">
      <inkml:brushProperty name="width" value="0.035" units="cm"/>
      <inkml:brushProperty name="height" value="0.035" units="cm"/>
    </inkml:brush>
  </inkml:definitions>
  <inkml:trace contextRef="#ctx0" brushRef="#br0">0 0 24575,'2'1'0,"0"-1"0,0 0 0,0 1 0,0-1 0,-1 1 0,1 0 0,0 0 0,0 0 0,-1 0 0,1 0 0,0 0 0,-1 0 0,1 0 0,-1 0 0,0 1 0,1-1 0,1 3 0,21 32 0,-17-23 0,6 5 0,26 27 0,-25-30 0,-2 0 0,18 25 0,-20-24 0,1-2 0,0 1 0,0-2 0,24 22 0,59 41 0,-59-50 0,6 3 0,-26-20 0,-2 1 0,24 20 0,-3 5-1365,-21-20-5461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12.124"/>
    </inkml:context>
    <inkml:brush xml:id="br0">
      <inkml:brushProperty name="width" value="0.035" units="cm"/>
      <inkml:brushProperty name="height" value="0.035" units="cm"/>
    </inkml:brush>
  </inkml:definitions>
  <inkml:trace contextRef="#ctx0" brushRef="#br0">691 0 24575,'-3'1'0,"0"-1"0,1 1 0,-1-1 0,1 1 0,-1 0 0,1 0 0,-1 0 0,1 0 0,0 0 0,-1 1 0,1-1 0,0 1 0,0-1 0,0 1 0,-2 2 0,-29 35 0,20-22 0,-57 84 0,49-69 0,-34 42 0,44-59 0,1 0 0,0 0 0,-14 32 0,6-11 0,-18 35 0,-18 32 0,33-69 0,-1-2 0,-33 38 0,41-54 0,-18 31 0,-10 12 0,24-37-115,-11 11-510,-24 37 0,44-54-6201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26.788"/>
    </inkml:context>
    <inkml:brush xml:id="br0">
      <inkml:brushProperty name="width" value="0.035" units="cm"/>
      <inkml:brushProperty name="height" value="0.035" units="cm"/>
      <inkml:brushProperty name="color" value="#66CC00"/>
    </inkml:brush>
  </inkml:definitions>
  <inkml:trace contextRef="#ctx0" brushRef="#br0">571 155 24575,'-53'0'0,"27"-2"0,1 1 0,-1 2 0,1 1 0,-1 1 0,1 1 0,-30 8 0,47-8 0,0 0 0,0 0 0,0 1 0,1 0 0,-9 7 0,-13 9 0,8-6 0,0 1 0,2 1 0,-22 22 0,5-3 0,30-31 0,2 0 0,-1 1 0,0-1 0,1 1 0,0 0 0,0 0 0,1 1 0,0-1 0,0 1 0,0-1 0,-1 10 0,0 2 0,1 0 0,-1 36 0,1-1 0,1-44 0,1-1 0,-2 0 0,-3 11 0,-6 23 0,11-40 0,1 1 0,0 0 0,0-1 0,0 1 0,0 0 0,0-1 0,1 1 0,-1-1 0,1 1 0,0-1 0,0 1 0,0-1 0,2 5 0,4 2 0,-1-1 0,2 0 0,-1 0 0,1-1 0,0 0 0,1 0 0,-1-1 0,17 9 0,-4-2 0,10 6 0,34 14 0,-19-11 0,47 22 0,-72-35 0,1-1 0,0-1 0,0-1 0,0-2 0,36 5 0,-37-7 0,34 12 0,-42-10 0,1 0 0,-1-1 0,21 2 0,-30-5 0,0 0 0,0 0 0,1-1 0,-1 1 0,0-1 0,0 0 0,0 0 0,0 0 0,0-1 0,0 1 0,0-1 0,0 0 0,-1 0 0,1 0 0,5-5 0,11-10 0,-1-2 0,0 0 0,-2-1 0,20-28 0,-32 39 0,0-1 0,0 0 0,0-1 0,-1 1 0,-1-1 0,0 0 0,-1 0 0,1 0 0,-2 0 0,1-14 0,-2 1 0,-1 0 0,0 0 0,-9-41 0,4 43 0,-1 0 0,-1 0 0,0 1 0,-2 0 0,-18-28 0,-13-35 0,27 53 0,-2 0 0,-23-34 0,13 27 0,15 20 0,-1 1 0,-1 0 0,-26-26 0,26 31 0,9 7 0,-1-1 0,-1 1 0,1 1 0,-1-1 0,0 1 0,0 0 0,0 0 0,0 1 0,-1 0 0,1 0 0,-1 0 0,0 1 0,-12-3 0,6 5-226,0-1 0,1 2 0,-1 0 0,0 0 0,-20 6 0,32-7 217,-20 4-6817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8:24.203"/>
    </inkml:context>
    <inkml:brush xml:id="br0">
      <inkml:brushProperty name="width" value="0.035" units="cm"/>
      <inkml:brushProperty name="height" value="0.035" units="cm"/>
    </inkml:brush>
  </inkml:definitions>
  <inkml:trace contextRef="#ctx0" brushRef="#br0">29278 1 21550,'-29278'19'0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27.742"/>
    </inkml:context>
    <inkml:brush xml:id="br0">
      <inkml:brushProperty name="width" value="0.035" units="cm"/>
      <inkml:brushProperty name="height" value="0.035" units="cm"/>
      <inkml:brushProperty name="color" value="#66CC00"/>
    </inkml:brush>
  </inkml:definitions>
  <inkml:trace contextRef="#ctx0" brushRef="#br0">473 0 24575,'-1'41'0,"-10"67"0,7-76 0,2 43 0,-2 14 0,2-76 0,-1-1 0,0 1 0,-6 12 0,5-12 0,-1 1 0,-2 17 0,2 29 0,2 0 0,5 63 0,1-20 0,-4-61 0,1 17 0,12 112 0,-6-122 0,-2 1 0,-2-1 0,-6 53 0,3-92 0,0 0 0,0-1 0,-1 1 0,-1-1 0,0 0 0,0 1 0,0-1 0,-1-1 0,-1 1 0,1 0 0,-1-1 0,-1 0 0,0 0 0,0-1 0,0 0 0,-1 0 0,0 0 0,-1-1 0,-14 11 0,0-3 0,2 1 0,-23 21 0,22-17 0,-35 23 0,46-35 6,1 0-1,-1 1 0,2 0 0,-1 0 0,1 1 1,-13 18-1,-33 64-180,23-37-1052,22-41-5599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28.140"/>
    </inkml:context>
    <inkml:brush xml:id="br0">
      <inkml:brushProperty name="width" value="0.035" units="cm"/>
      <inkml:brushProperty name="height" value="0.035" units="cm"/>
      <inkml:brushProperty name="color" value="#66CC00"/>
    </inkml:brush>
  </inkml:definitions>
  <inkml:trace contextRef="#ctx0" brushRef="#br0">2 0 24575,'0'33'0,"-1"-16"0,1 0 0,0 0 0,1 0 0,1 0 0,1 0 0,7 25 0,7 5 0,44 117 0,-40-107 0,7 17 0,-22-61-341,1-1 0,1 1-1,16 20 1,-13-19-6485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29.111"/>
    </inkml:context>
    <inkml:brush xml:id="br0">
      <inkml:brushProperty name="width" value="0.035" units="cm"/>
      <inkml:brushProperty name="height" value="0.035" units="cm"/>
      <inkml:brushProperty name="color" value="#66CC00"/>
    </inkml:brush>
  </inkml:definitions>
  <inkml:trace contextRef="#ctx0" brushRef="#br0">1053 445 24575,'-30'0'0,"-4"1"0,-1-2 0,0-1 0,-66-13 0,82 9 0,1-1 0,-33-17 0,16 6 0,19 10 0,1-1 0,-23-18 0,-14-9 0,-1 4 0,22 13 0,-54-25 0,-18-7 0,-28-15 0,88 43 0,32 16 0,0 1 0,-1 1 0,1 0 0,-17-5 0,28 10-18,-7-2-251,1 1-1,0-1 1,-1-1-1,-7-3 1,-1-4-6557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29.987"/>
    </inkml:context>
    <inkml:brush xml:id="br0">
      <inkml:brushProperty name="width" value="0.035" units="cm"/>
      <inkml:brushProperty name="height" value="0.035" units="cm"/>
      <inkml:brushProperty name="color" value="#66CC00"/>
    </inkml:brush>
  </inkml:definitions>
  <inkml:trace contextRef="#ctx0" brushRef="#br0">1458 0 24575,'-52'1'0,"-78"10"0,57-4 0,-143-5 0,108-4 0,80 2 0,13-1 0,-1 0 0,1 2 0,0 0 0,0 1 0,0 0 0,0 1 0,-15 6 0,-1 1 0,0-1 0,0-1 0,0-2 0,-63 5 0,-132-11 0,107-2 0,101 2-119,6-1-19,0 1-1,1 0 1,-1 1-1,0 0 1,1 1-1,-1 1 1,1-1-1,-12 6 1,5 0-6688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33.249"/>
    </inkml:context>
    <inkml:brush xml:id="br0">
      <inkml:brushProperty name="width" value="0.035" units="cm"/>
      <inkml:brushProperty name="height" value="0.035" units="cm"/>
      <inkml:brushProperty name="color" value="#66CC00"/>
    </inkml:brush>
  </inkml:definitions>
  <inkml:trace contextRef="#ctx0" brushRef="#br0">61 121 24575,'-1'31'0,"-2"-1"0,-11 48 0,-3-24 0,12-41 0,1-1 0,0 1 0,-3 16 0,5-10 0,0 0 0,1 0 0,1 0 0,1 0 0,6 36 0,-4-41 0,1-1 0,0 1 0,1-1 0,0 0 0,1 0 0,1-1 0,0 1 0,14 17 0,-11-19 0,-1-1 0,2 0 0,-1-1 0,2 0 0,15 9 0,3 3 0,-21-15 0,1-1 0,0 1 0,0-2 0,16 6 0,8 3 0,-20-8 0,0 0 0,0-1 0,0-1 0,0 0 0,1-1 0,15 1 0,92-4 0,-56-2 0,-32 4 0,-6-1 0,35-4 0,-54 3 0,0 0 0,0-1 0,0-1 0,-1 1 0,1-2 0,-1 1 0,15-9 0,134-81 0,-145 85 0,0-2 0,-1 1 0,0-1 0,0-1 0,-1 1 0,0-2 0,-1 0 0,-1 0 0,9-15 0,-6 10 0,-6 10 0,0-1 0,-1 1 0,1-1 0,-2 0 0,1 0 0,-1-1 0,0 1 0,2-14 0,0-7 0,-1 6 0,-1 1 0,-1-1 0,-2-26 0,0 41 0,-1 1 0,0-1 0,-1 1 0,0-1 0,0 1 0,0 0 0,-1-1 0,0 1 0,-1 1 0,0-1 0,0 0 0,0 1 0,-7-9 0,-30-37 0,28 33 0,-1 1 0,-17-17 0,26 30 0,-1 0 0,1 1 0,-1-1 0,-1 1 0,1 0 0,0 0 0,-1 1 0,0 0 0,0 0 0,-10-2 0,-42-14 0,42 13 0,0 1 0,0 0 0,0 1 0,-22-2 0,-20 3 0,0 3 0,-1 2 0,-110 19 0,159-19 0,0 0 0,1 1 0,0 1 0,0 0 0,0 0 0,0 1 0,0 0 0,1 1 0,0 0 0,0 0 0,0 1 0,1 0 0,0 0 0,1 1 0,0 0 0,-9 12 0,10-10 0,0 1 0,0-1 0,1 1 0,1 0 0,0 1 0,0-1 0,1 1 0,0-1 0,-1 24 0,4-18-136,1 0-1,0 0 1,2 1-1,0-1 1,1-1-1,1 1 1,0-1-1,1 1 0,9 16 1,-7-14-6690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34.192"/>
    </inkml:context>
    <inkml:brush xml:id="br0">
      <inkml:brushProperty name="width" value="0.035" units="cm"/>
      <inkml:brushProperty name="height" value="0.035" units="cm"/>
      <inkml:brushProperty name="color" value="#66CC00"/>
    </inkml:brush>
  </inkml:definitions>
  <inkml:trace contextRef="#ctx0" brushRef="#br0">317 0 24575,'1'11'0,"0"-1"0,1 0 0,0 0 0,0 0 0,8 18 0,-5-15 0,-1 1 0,4 20 0,-5-10 0,18 186 0,-19-184 0,1 0 0,1 0 0,15 45 0,1 13 0,9 24 0,-17-71 0,8 51 0,-15-63 0,11 31 0,-10-34 0,0 0 0,4 25 0,-2 15 0,8 92 0,-15-135 0,-1 0 0,-1 1 0,-1-1 0,-1 0 0,-10 35 0,2-23 0,-2 0 0,-24 39 0,22-44 0,1 2 0,1 0 0,-10 32 0,1 2 0,-2-2 0,-46 85 0,16-38 0,-64 128 0,90-178 0,-17 42 0,36-78-682,-20 36-1,20-43-6143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34.621"/>
    </inkml:context>
    <inkml:brush xml:id="br0">
      <inkml:brushProperty name="width" value="0.035" units="cm"/>
      <inkml:brushProperty name="height" value="0.035" units="cm"/>
      <inkml:brushProperty name="color" value="#66CC00"/>
    </inkml:brush>
  </inkml:definitions>
  <inkml:trace contextRef="#ctx0" brushRef="#br0">1 1 24575,'1'0'0,"0"1"0,0 0 0,1 0 0,-1-1 0,0 1 0,0 0 0,0 0 0,0 0 0,0 0 0,0 1 0,-1-1 0,1 0 0,0 0 0,0 0 0,-1 1 0,1 1 0,4 5 0,5 7 0,-2-1 0,0 1 0,-1 0 0,10 29 0,5 11 0,30 86 0,-6-16 0,-12-28 0,-23-63 0,22 47 0,1-9 0,66 120 0,9-40 0,-53-78 0,-37-45 0,-15-21 0,1 0 0,1 0 0,-1 0 0,10 8 0,-1-1-1365,-3-2-5461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35.923"/>
    </inkml:context>
    <inkml:brush xml:id="br0">
      <inkml:brushProperty name="width" value="0.035" units="cm"/>
      <inkml:brushProperty name="height" value="0.035" units="cm"/>
      <inkml:brushProperty name="color" value="#66CC00"/>
    </inkml:brush>
  </inkml:definitions>
  <inkml:trace contextRef="#ctx0" brushRef="#br0">926 266 24575,'-20'-1'0,"0"-1"0,-19-4 0,-23-3 0,40 6 0,0-1 0,1-1 0,-34-12 0,32 9 0,-1 1 0,-42-6 0,41 8 0,-1 0 0,-28-11 0,-17-3 0,36 10 0,-56-23 0,67 22 0,-41-10 0,40 13 0,-34-15 0,45 15-455,0 0 0,-17-11 0,13 5-6371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36.733"/>
    </inkml:context>
    <inkml:brush xml:id="br0">
      <inkml:brushProperty name="width" value="0.035" units="cm"/>
      <inkml:brushProperty name="height" value="0.035" units="cm"/>
      <inkml:brushProperty name="color" value="#66CC00"/>
    </inkml:brush>
  </inkml:definitions>
  <inkml:trace contextRef="#ctx0" brushRef="#br0">1329 100 24575,'0'-1'0,"0"-1"0,0 1 0,-1 0 0,1-1 0,-1 1 0,1 0 0,-1 0 0,1-1 0,-1 1 0,1 0 0,-1 0 0,0 0 0,0 0 0,0 0 0,0 0 0,0 0 0,0 0 0,0 0 0,0 0 0,0 0 0,0 1 0,0-1 0,0 0 0,-1 1 0,1-1 0,0 1 0,-2-1 0,-6-2 0,1 1 0,0 1 0,-12-2 0,10 2 0,-12-2 0,-4 0 0,-1-2 0,1 0 0,-40-15 0,49 14 0,0 1 0,0 1 0,0 0 0,-1 1 0,-23-1 0,-92 5 0,61 1 0,-452-2 0,498 1-195,1 0 0,-1 2 0,1 0 0,0 2 0,0 1 0,-25 9 0,26-5-6631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5:31.606"/>
    </inkml:context>
    <inkml:brush xml:id="br0">
      <inkml:brushProperty name="width" value="0.035" units="cm"/>
      <inkml:brushProperty name="height" value="0.035" units="cm"/>
    </inkml:brush>
  </inkml:definitions>
  <inkml:trace contextRef="#ctx0" brushRef="#br0">0 2339 24261,'0'-2339'0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8:32.356"/>
    </inkml:context>
    <inkml:brush xml:id="br0">
      <inkml:brushProperty name="width" value="0.035" units="cm"/>
      <inkml:brushProperty name="height" value="0.035" units="cm"/>
    </inkml:brush>
  </inkml:definitions>
  <inkml:trace contextRef="#ctx0" brushRef="#br0">40 1 22703,'-40'12021'0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5:37.853"/>
    </inkml:context>
    <inkml:brush xml:id="br0">
      <inkml:brushProperty name="width" value="0.035" units="cm"/>
      <inkml:brushProperty name="height" value="0.035" units="cm"/>
    </inkml:brush>
  </inkml:definitions>
  <inkml:trace contextRef="#ctx0" brushRef="#br0">3295 26 24166,'-3295'-26'0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5:41.818"/>
    </inkml:context>
    <inkml:brush xml:id="br0">
      <inkml:brushProperty name="width" value="0.035" units="cm"/>
      <inkml:brushProperty name="height" value="0.035" units="cm"/>
    </inkml:brush>
  </inkml:definitions>
  <inkml:trace contextRef="#ctx0" brushRef="#br0">125 2263 24044,'-125'-2263'0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5:44.493"/>
    </inkml:context>
    <inkml:brush xml:id="br0">
      <inkml:brushProperty name="width" value="0.035" units="cm"/>
      <inkml:brushProperty name="height" value="0.035" units="cm"/>
    </inkml:brush>
  </inkml:definitions>
  <inkml:trace contextRef="#ctx0" brushRef="#br0">116 1660 24284,'0'-1659'0,"-115"1889"0,230-460 0,0 460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5:50.988"/>
    </inkml:context>
    <inkml:brush xml:id="br0">
      <inkml:brushProperty name="width" value="0.035" units="cm"/>
      <inkml:brushProperty name="height" value="0.035" units="cm"/>
    </inkml:brush>
  </inkml:definitions>
  <inkml:trace contextRef="#ctx0" brushRef="#br0">155 1703 24575,'1'-81'0,"-3"-90"0,-10 102 0,8 50 0,1 0 0,-2-26 0,3 16 0,-11-45 0,1 1 0,3 1 0,2 28 0,-1-67 0,7 90 0,-1 0 0,-10-39 0,2 12 0,1-4 0,3 26 0,1-1 0,-1-43 0,7 35 0,-1 3 0,0 1 0,-2-1 0,-10-51 0,6 47 0,2 0 0,1 0 0,2 0 0,3-38 0,0 0 0,-2 70 0,0 0 0,0 0 0,1-1 0,0 1 0,0 0 0,0 0 0,0 0 0,0 0 0,1 0 0,0 0 0,0 0 0,2-3 0,-3 6 0,-1 0 0,1 1 0,0-1 0,-1 0 0,1 1 0,0-1 0,-1 1 0,1-1 0,0 1 0,0-1 0,0 1 0,-1-1 0,1 1 0,0 0 0,0 0 0,0-1 0,0 1 0,0 0 0,0 0 0,-1 0 0,1 0 0,0 0 0,1 0 0,0 1 0,0-1 0,0 1 0,0 0 0,0 0 0,-1 0 0,1 0 0,0 0 0,-1 1 0,1-1 0,-1 0 0,1 1 0,-1-1 0,1 1 0,1 3 0,8 9-1365,-1-1-5461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5:54.300"/>
    </inkml:context>
    <inkml:brush xml:id="br0">
      <inkml:brushProperty name="width" value="0.035" units="cm"/>
      <inkml:brushProperty name="height" value="0.035" units="cm"/>
    </inkml:brush>
  </inkml:definitions>
  <inkml:trace contextRef="#ctx0" brushRef="#br0">0 76 24430,'2565'-76'0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03.7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0,'2942'0'0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39.615"/>
    </inkml:context>
    <inkml:brush xml:id="br0">
      <inkml:brushProperty name="width" value="0.035" units="cm"/>
      <inkml:brushProperty name="height" value="0.035" units="cm"/>
    </inkml:brush>
  </inkml:definitions>
  <inkml:trace contextRef="#ctx0" brushRef="#br0">0 428 23977,'604'-428'0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41.806"/>
    </inkml:context>
    <inkml:brush xml:id="br0">
      <inkml:brushProperty name="width" value="0.035" units="cm"/>
      <inkml:brushProperty name="height" value="0.035" units="cm"/>
    </inkml:brush>
  </inkml:definitions>
  <inkml:trace contextRef="#ctx0" brushRef="#br0">0 0 24191,'1132'428'0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50.593"/>
    </inkml:context>
    <inkml:brush xml:id="br0">
      <inkml:brushProperty name="width" value="0.035" units="cm"/>
      <inkml:brushProperty name="height" value="0.035" units="cm"/>
    </inkml:brush>
  </inkml:definitions>
  <inkml:trace contextRef="#ctx0" brushRef="#br0">2012 478 24233,'-2012'-478'0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05.470"/>
    </inkml:context>
    <inkml:brush xml:id="br0">
      <inkml:brushProperty name="width" value="0.035" units="cm"/>
      <inkml:brushProperty name="height" value="0.035" units="cm"/>
    </inkml:brush>
  </inkml:definitions>
  <inkml:trace contextRef="#ctx0" brushRef="#br0">0 151 23937,'730'-150'0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8:43.281"/>
    </inkml:context>
    <inkml:brush xml:id="br0">
      <inkml:brushProperty name="width" value="0.035" units="cm"/>
      <inkml:brushProperty name="height" value="0.035" units="cm"/>
    </inkml:brush>
  </inkml:definitions>
  <inkml:trace contextRef="#ctx0" brushRef="#br0">0 39 21766,'29337'-39'0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09.717"/>
    </inkml:context>
    <inkml:brush xml:id="br0">
      <inkml:brushProperty name="width" value="0.035" units="cm"/>
      <inkml:brushProperty name="height" value="0.035" units="cm"/>
    </inkml:brush>
  </inkml:definitions>
  <inkml:trace contextRef="#ctx0" brushRef="#br0">347 0 24575,'-1'4'0,"1"0"0,-1-1 0,0 1 0,0 0 0,0-1 0,0 1 0,-1-1 0,0 0 0,1 1 0,-1-1 0,-4 5 0,-33 38 0,14-19 0,-13 21 0,8-12 0,0 2 0,3 2 0,-26 48 0,43-65 0,2 1 0,0-1 0,-5 33 0,8-31 0,-1-1 0,-1 0 0,-12 26 0,11-41 120,8-9-164,0 0 1,0 0-1,0 0 0,0 0 1,0 0-1,0 0 0,0 0 1,0 0-1,0 0 0,0 0 1,0 0-1,0-1 0,0 1 1,0 0-1,0 0 0,0 0 0,0 0 1,0 0-1,-1 0 0,1 0 1,0 0-1,0 0 0,0 0 1,0 0-1,0 0 0,0 0 1,0 0-1,0 0 0,0 0 1,0 0-1,0 0 0,0 0 1,-1 0-1,5-6-6782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0.392"/>
    </inkml:context>
    <inkml:brush xml:id="br0">
      <inkml:brushProperty name="width" value="0.035" units="cm"/>
      <inkml:brushProperty name="height" value="0.035" units="cm"/>
    </inkml:brush>
  </inkml:definitions>
  <inkml:trace contextRef="#ctx0" brushRef="#br0">418 1 24575,'-1'8'0,"-1"0"0,0-1 0,-1 1 0,0 0 0,0-1 0,-1 0 0,1 0 0,-1 0 0,-1 0 0,0 0 0,0-1 0,-10 11 0,-15 22 0,-97 137 0,18-45 0,96-114 0,1 2 0,0-1 0,-12 29 0,20-37 0,-2 0 0,1-1 0,-14 17 0,17-25 4,4-6-83,1-1-1211,1-7-5536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0.820"/>
    </inkml:context>
    <inkml:brush xml:id="br0">
      <inkml:brushProperty name="width" value="0.035" units="cm"/>
      <inkml:brushProperty name="height" value="0.035" units="cm"/>
    </inkml:brush>
  </inkml:definitions>
  <inkml:trace contextRef="#ctx0" brushRef="#br0">177 0 24575,'-2'21'0,"-1"-1"0,-2 1 0,0-1 0,-1 0 0,0-1 0,-2 1 0,-10 18 0,4-6 0,6-14 0,-48 101 0,47-102-273,2 0 0,0 0 0,0 1 0,-7 36 0,12-45-6553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2.865"/>
    </inkml:context>
    <inkml:brush xml:id="br0">
      <inkml:brushProperty name="width" value="0.035" units="cm"/>
      <inkml:brushProperty name="height" value="0.035" units="cm"/>
    </inkml:brush>
  </inkml:definitions>
  <inkml:trace contextRef="#ctx0" brushRef="#br0">274 0 24575,'-1'9'0,"0"1"0,0-1 0,-1 0 0,-1 0 0,1-1 0,-1 1 0,-7 14 0,-37 60 0,32-58 0,-60 85 0,-26 57 0,94-150-1365,2-1-5461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5.967"/>
    </inkml:context>
    <inkml:brush xml:id="br0">
      <inkml:brushProperty name="width" value="0.035" units="cm"/>
      <inkml:brushProperty name="height" value="0.035" units="cm"/>
    </inkml:brush>
  </inkml:definitions>
  <inkml:trace contextRef="#ctx0" brushRef="#br0">0 1 24575,'0'4'0,"0"6"0,0 5 0,0 5 0,0 3 0,0 1 0,0 2 0,0 0 0,0 0 0,0 1 0,0-2 0,0-3-8191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8.117"/>
    </inkml:context>
    <inkml:brush xml:id="br0">
      <inkml:brushProperty name="width" value="0.035" units="cm"/>
      <inkml:brushProperty name="height" value="0.035" units="cm"/>
    </inkml:brush>
  </inkml:definitions>
  <inkml:trace contextRef="#ctx0" brushRef="#br0">611 201 24575,'-3'-6'0,"1"0"0,-1 1 0,0-1 0,0 1 0,-1 0 0,0 0 0,0 0 0,0 0 0,0 1 0,-1 0 0,1 0 0,-7-5 0,-3-4 0,1 3 0,0 0 0,-1 0 0,0 1 0,0 1 0,-1 0 0,0 2 0,0-1 0,-1 2 0,-19-5 0,-25-11 0,53 18 0,-1 1 0,0-1 0,1 1 0,-1 1 0,0 0 0,0 0 0,0 0 0,0 1 0,0 0 0,0 1 0,0-1 0,0 2 0,0-1 0,-10 4 0,8-1 0,0 1 0,0 0 0,0 0 0,0 1 0,1 1 0,0 0 0,0 0 0,1 0 0,-12 14 0,12-13 0,0 0 0,1 0 0,0 1 0,1 0 0,0 1 0,0 0 0,1-1 0,0 2 0,0-1 0,1 0 0,1 1 0,0 0 0,0 0 0,1 0 0,1 0 0,-1 0 0,2 12 0,-2 19 0,1-27 0,0 0 0,1 1 0,0-1 0,1 0 0,1 0 0,6 25 0,-4-32 0,1 0 0,-1-1 0,1 1 0,0-1 0,1-1 0,0 1 0,0-1 0,0 0 0,1 0 0,0 0 0,0-1 0,0 0 0,0-1 0,9 4 0,9 4 0,0-1 0,0-2 0,33 8 0,-22-11 0,0-1 0,0-2 0,1-2 0,-1-1 0,51-7 0,-83 7 0,0-1 0,0 0 0,0 0 0,-1 0 0,1 0 0,0-1 0,0 0 0,-1 0 0,1 0 0,-1 0 0,0 0 0,1 0 0,-1-1 0,0 0 0,0 1 0,-1-1 0,1-1 0,-1 1 0,1 0 0,-1 0 0,0-1 0,0 1 0,0-1 0,-1 0 0,2-4 0,2-8 0,-1-1 0,0 0 0,-1 0 0,1-28 0,-1-16 0,-6-102 0,2 156 0,0 0 0,-1 1 0,0-1-1,0 1 1,-1 0 0,0 0 0,0 0-1,-4-7 1,-6-11-1363,6 9-5463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1.198"/>
    </inkml:context>
    <inkml:brush xml:id="br0">
      <inkml:brushProperty name="width" value="0.035" units="cm"/>
      <inkml:brushProperty name="height" value="0.035" units="cm"/>
    </inkml:brush>
  </inkml:definitions>
  <inkml:trace contextRef="#ctx0" brushRef="#br0">73 0 24575,'0'36'0,"1"1"0,-1-1 0,-3 0 0,-10 57 0,-17 1 0,10-37 0,18-52-120,1-3 37,0 0 0,0 0 0,1 0 0,-1 0 0,1 0 0,-1 0 0,1 0 0,-1 1 0,1-1 0,0 0 0,0 0 0,0 0 0,1 0 0,0 4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1.570"/>
    </inkml:context>
    <inkml:brush xml:id="br0">
      <inkml:brushProperty name="width" value="0.035" units="cm"/>
      <inkml:brushProperty name="height" value="0.035" units="cm"/>
    </inkml:brush>
  </inkml:definitions>
  <inkml:trace contextRef="#ctx0" brushRef="#br0">193 0 24575,'0'12'0,"0"0"0,-1 0 0,-1-1 0,0 1 0,-1-1 0,0 1 0,-6 14 0,-2-3 0,-1-1 0,-20 28 0,-7 23 0,31-56 0,-1 0 0,0-1 0,-1 0 0,-16 20 0,17-29-1365,1-4-5461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1.949"/>
    </inkml:context>
    <inkml:brush xml:id="br0">
      <inkml:brushProperty name="width" value="0.035" units="cm"/>
      <inkml:brushProperty name="height" value="0.035" units="cm"/>
    </inkml:brush>
  </inkml:definitions>
  <inkml:trace contextRef="#ctx0" brushRef="#br0">175 0 24575,'-1'14'0,"0"-1"0,-2 1 0,1-1 0,-2 0 0,0 0 0,-8 19 0,-10 34 0,4-4 0,-2 0 0,-52 107 0,60-132-1365,8-19-5461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19.453"/>
    </inkml:context>
    <inkml:brush xml:id="br0">
      <inkml:brushProperty name="width" value="0.035" units="cm"/>
      <inkml:brushProperty name="height" value="0.035" units="cm"/>
    </inkml:brush>
  </inkml:definitions>
  <inkml:trace contextRef="#ctx0" brushRef="#br0">1 0 24575,'0'4'0,"0"6"0,0 6 0,0 4 0,0 3 0,0 2 0,0 0 0,0 2 0,0-1 0,0 0 0,0 0 0,0-1 0,0 1 0,0-1 0,0-4-8191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8:51.650"/>
    </inkml:context>
    <inkml:brush xml:id="br0">
      <inkml:brushProperty name="width" value="0.035" units="cm"/>
      <inkml:brushProperty name="height" value="0.035" units="cm"/>
    </inkml:brush>
  </inkml:definitions>
  <inkml:trace contextRef="#ctx0" brushRef="#br0">0 58 23162,'29163'0'0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21.064"/>
    </inkml:context>
    <inkml:brush xml:id="br0">
      <inkml:brushProperty name="width" value="0.035" units="cm"/>
      <inkml:brushProperty name="height" value="0.035" units="cm"/>
    </inkml:brush>
  </inkml:definitions>
  <inkml:trace contextRef="#ctx0" brushRef="#br0">757 128 24575,'-19'0'0,"-16"1"0,1-2 0,0-1 0,-57-11 0,50 6 0,0 2 0,-1 2 0,1 1 0,-1 3 0,-42 5 0,75-5 0,0 1 0,1 0 0,0 0 0,-1 0 0,1 1 0,0 0 0,0 1 0,0 0 0,1 0 0,-1 1 0,1 0 0,0 0 0,-12 12 0,10-7 0,0 1 0,1 0 0,0 0 0,0 0 0,1 1 0,1 0 0,-10 26 0,-3 10 0,12-32 0,0 0 0,1 1 0,1-1 0,1 1 0,0 0 0,1 1 0,0 19 0,2-18 0,1 1 0,2-1 0,0 1 0,8 35 0,-6-44 0,0 0 0,1 0 0,0-1 0,0 1 0,1-1 0,0-1 0,1 1 0,0-1 0,13 13 0,-9-11 0,-1-1 0,2-1 0,-1 0 0,1 0 0,1-1 0,0 0 0,0-1 0,0-1 0,1 0 0,0-1 0,0 0 0,0-1 0,1-1 0,27 3 0,18 5 0,-34-6 0,1-1 0,36 1 0,-35-4 0,-8-1 0,1 0 0,-1-1 0,23-4 0,-36 3 0,0 0 0,0 0 0,0 0 0,0-1 0,0 0 0,-1-1 0,1 1 0,-1-1 0,0 0 0,0-1 0,-1 1 0,8-9 0,-2 0 0,-1 0 0,0 0 0,-1-1 0,-1 0 0,0-1 0,-1 0 0,0 0 0,-1 0 0,-1-1 0,-1 0 0,5-30 0,-3-10 0,-2 0 0,-4-64 0,-1 57 0,1 53 0,-1 0 0,0 1 0,0-1 0,-1 0 0,-1 0 0,1 1 0,-1-1 0,-1 1 0,0 0 0,0 0 0,-1 1 0,0-1 0,-1 1 0,0 0 0,0 0 0,-1 1 0,1 0 0,-2 0 0,1 0 0,-10-6 0,-8-3 0,0 1 0,-1 1 0,0 1 0,-1 2 0,-43-13 0,46 18-227,0 0-1,0 2 1,0 1-1,0 1 1,-36 2-1,38 0-6598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46.120"/>
    </inkml:context>
    <inkml:brush xml:id="br0">
      <inkml:brushProperty name="width" value="0.035" units="cm"/>
      <inkml:brushProperty name="height" value="0.035" units="cm"/>
    </inkml:brush>
  </inkml:definitions>
  <inkml:trace contextRef="#ctx0" brushRef="#br0">0 385 24575,'2'-13'0,"0"-1"0,1 0 0,0 1 0,1-1 0,0 1 0,8-14 0,5-20 0,-7 13 0,10-54 0,-18 75-227,2 0-1,-1 0 1,2 0-1,0 0 1,8-15-1,-6 14-6598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47.987"/>
    </inkml:context>
    <inkml:brush xml:id="br0">
      <inkml:brushProperty name="width" value="0.035" units="cm"/>
      <inkml:brushProperty name="height" value="0.035" units="cm"/>
    </inkml:brush>
  </inkml:definitions>
  <inkml:trace contextRef="#ctx0" brushRef="#br0">1 0 24575,'1'1'0,"0"-1"0,1 1 0,-1-1 0,0 1 0,1 0 0,-1-1 0,0 1 0,0 0 0,0 0 0,0 0 0,0 0 0,0 0 0,0 0 0,0 0 0,0 0 0,0 0 0,-1 0 0,2 2 0,14 29 0,-12-25 0,98 173 0,-49-107 0,-42-46 0,-1 1 0,0 0 0,7 47 0,2 1 0,-13-57-161,1-1-1,1-1 1,13 22-1,-16-29-557,3 4-6107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56.537"/>
    </inkml:context>
    <inkml:brush xml:id="br0">
      <inkml:brushProperty name="width" value="0.035" units="cm"/>
      <inkml:brushProperty name="height" value="0.035" units="cm"/>
    </inkml:brush>
  </inkml:definitions>
  <inkml:trace contextRef="#ctx0" brushRef="#br0">252 1 24575,'0'9'0,"-1"0"0,0-1 0,0 1 0,-1 0 0,0 0 0,-1-1 0,0 1 0,0-1 0,-1 0 0,0 0 0,0 0 0,-7 8 0,-5 6 0,-2-2 0,-32 32 0,28-31 0,7-5 0,2 0 0,0 1 0,1 0 0,1 1 0,0 1 0,-12 31 0,18-34-1365,1-3-5461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6:58.907"/>
    </inkml:context>
    <inkml:brush xml:id="br0">
      <inkml:brushProperty name="width" value="0.035" units="cm"/>
      <inkml:brushProperty name="height" value="0.035" units="cm"/>
    </inkml:brush>
  </inkml:definitions>
  <inkml:trace contextRef="#ctx0" brushRef="#br0">0 1 24575,'30'-1'0,"0"3"0,-1 0 0,42 9 0,-55-7 0,-1-1 0,0 2 0,0 0 0,-1 0 0,24 14 0,-27-14 0,0-1 0,0 0 0,0-1 0,1 0 0,-1 0 0,17 1 0,43 11 0,-67-14 0,1 1 0,-1 0 0,1 0 0,-1 1 0,1-1 0,-1 1 0,0 0 0,0 0 0,-1 0 0,1 1 0,6 7 0,-7-8 0,0 1-1,1-1 0,-1 1 1,1-1-1,0 0 0,0-1 1,0 1-1,0-1 1,1 1-1,-1-1 0,1 0 1,-1-1-1,1 1 0,0-1 1,0 0-1,-1 0 1,1-1-1,8 1 0,26 6-1352,-22-2-5473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09.664"/>
    </inkml:context>
    <inkml:brush xml:id="br0">
      <inkml:brushProperty name="width" value="0.035" units="cm"/>
      <inkml:brushProperty name="height" value="0.035" units="cm"/>
    </inkml:brush>
  </inkml:definitions>
  <inkml:trace contextRef="#ctx0" brushRef="#br0">591 715 24575,'1'-5'0,"-2"-1"0,1 1 0,0 0 0,-1 0 0,0 0 0,0 0 0,-1 0 0,0 0 0,1 0 0,-1 0 0,-1 0 0,1 1 0,-1-1 0,0 1 0,0 0 0,0-1 0,-1 2 0,1-1 0,-1 0 0,0 1 0,0-1 0,0 1 0,-9-5 0,5 1 0,0 0 0,1 0 0,-13-16 0,13 15 0,1 0 0,-1 0 0,-1 1 0,-9-8 0,0 1 0,2-1 0,0 0 0,1-1 0,0 0 0,-17-29 0,22 30 0,1-1 0,0 0 0,-7-23 0,-15-32 0,20 53 0,-1-1 0,-22-27 0,27 38 0,-1 1 0,-1 1 0,1-1 0,-1 1 0,0 0 0,-1 1 0,1 0 0,-11-4 0,0-2-78,0-1 1,0 0-1,-22-20 0,21 16-976,8 7-5772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12.057"/>
    </inkml:context>
    <inkml:brush xml:id="br0">
      <inkml:brushProperty name="width" value="0.035" units="cm"/>
      <inkml:brushProperty name="height" value="0.035" units="cm"/>
    </inkml:brush>
  </inkml:definitions>
  <inkml:trace contextRef="#ctx0" brushRef="#br0">958 155 24575,'-4'-2'0,"0"1"0,0-1 0,0 1 0,1-1 0,-1 0 0,1-1 0,-1 1 0,1 0 0,-6-7 0,-8-4 0,-3 3 0,0 0 0,-1 1 0,0 1 0,-38-8 0,-27-10 0,69 19 0,-1 0 0,1 2 0,-1 0 0,0 1 0,0 1 0,-1 1 0,-23 0 0,-41 1 0,-111 4 0,183-1 0,1 0 0,-1 0 0,1 1 0,0 1 0,0 0 0,0 0 0,1 1 0,-1 0 0,1 1 0,0 0 0,1 0 0,-1 1 0,1 0 0,1 0 0,-9 10 0,8-8 0,1 0 0,0 1 0,0 0 0,1 0 0,0 1 0,1 0 0,1 0 0,-1 0 0,1 0 0,1 0 0,0 1 0,1 0 0,-1 14 0,3 215 0,1-103 0,0-128 0,0-1 0,0 1 0,1-1 0,1 1 0,-1-1 0,1 0 0,8 16 0,40 64 0,-24-43 0,-18-32 0,1-1 0,1 0 0,0 0 0,0-1 0,1 0 0,1-1 0,0-1 0,15 10 0,36 31 0,-47-37 0,1-2 0,1 0 0,0-1 0,0-1 0,1 0 0,1-2 0,-1 0 0,29 6 0,28 11 0,-60-18 0,1-1 0,0 0 0,0-2 0,0 0 0,1-1 0,-1-1 0,22 0 0,-2 0 0,49 8 0,-49-4 0,51 1 0,-81-7 0,-1 1 0,1-1 0,-1-1 0,1 1 0,-1-1 0,0 0 0,1-1 0,-1 0 0,0 0 0,0 0 0,0-1 0,0 0 0,-1-1 0,1 1 0,-1-1 0,0-1 0,9-7 0,-7 6 0,0-1 0,1 1 0,-1 1 0,1-1 0,12-4 0,-11 5 0,0 0 0,0 0 0,0-2 0,11-8 0,-11 4 0,0-1 0,-1 1 0,-1-2 0,0 1 0,0-1 0,-1 0 0,-1-1 0,0 0 0,-1 0 0,0 0 0,-1 0 0,-1-1 0,3-22 0,19-114 0,-14 84 0,-6 41 0,-1 0 0,0-32 0,-4 35 0,-2 0 0,0 0 0,-1 0 0,-2 0 0,0 1 0,-1 0 0,-2 0 0,0 0 0,-1 1 0,-19-32 0,14 28 0,6 10 0,0 2 0,0-1 0,-2 1 0,-11-14 0,-3 0 0,18 20 0,0 0 0,0 0 0,-1 0 0,0 1 0,0 0 0,0 1 0,-14-9 0,-20-7 0,-47-18 0,72 34 0,0 0 0,-1 1 0,0 0 0,0 1 0,0 1 0,-22 1 0,27 1 0,-12-1 0,0 1 0,0 2 0,0 0 0,-43 11 0,61-11 0,0 0 0,0 0 0,1 1 0,-1-1 0,1 1 0,-1 1 0,1-1 0,0 1 0,0 0 0,1 0 0,-1 0 0,1 1 0,0-1 0,0 1 0,0 0 0,1 0 0,0 1 0,0-1 0,0 1 0,1-1 0,-1 1 0,1 0 0,-2 11 0,-16 62-1365,17-60-5461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25.292"/>
    </inkml:context>
    <inkml:brush xml:id="br0">
      <inkml:brushProperty name="width" value="0.035" units="cm"/>
      <inkml:brushProperty name="height" value="0.035" units="cm"/>
    </inkml:brush>
  </inkml:definitions>
  <inkml:trace contextRef="#ctx0" brushRef="#br0">3262 1439 24575,'-25'1'0,"1"2"0,-32 6 0,30-4 0,-45 3 0,41-5 0,1 1 0,-57 15 0,58-12 0,1-1 0,-1-1 0,-46 2 0,-13-5 0,-128-6 0,88-20 0,37 9 0,30 4 0,25 6 0,0-1 0,1-1 0,0-2 0,-45-19 0,46 15 0,-1 1 0,-50-10 0,47 14 0,1-2 0,-36-15 0,-101-38 0,49 20 0,-122-62 0,231 98 0,-37-15 0,0-3 0,-59-38 0,-152-121 0,222 153 0,2-1 0,0-1 0,-49-58 0,-18-16 0,78 78 0,-35-45 0,24 26 0,-13-28 0,41 57 0,-1 1 0,-27-32 0,33 41 4,-1 0 0,2 0-1,-1-1 1,1 0 0,1 0 0,-1 0-1,2 0 1,0-1 0,0 0-1,-2-14 1,-10-34-1410,9 43-5420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26.020"/>
    </inkml:context>
    <inkml:brush xml:id="br0">
      <inkml:brushProperty name="width" value="0.035" units="cm"/>
      <inkml:brushProperty name="height" value="0.035" units="cm"/>
    </inkml:brush>
  </inkml:definitions>
  <inkml:trace contextRef="#ctx0" brushRef="#br0">2558 1742 24575,'-71'0'0,"10"2"0,-1-3 0,-99-15 0,-54-43 0,125 32 0,2 0 0,-98-45 0,119 42 0,-167-83 0,204 96 0,-7-4 0,-37-28 0,-272-240 0,105 50 0,193 188 0,-54-72 0,-4-5 0,56 69 0,-45-73 0,-26-31 0,109 146-99,0 0-1,2-1 0,-13-25 1,14 25-868,2 4-5859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26.714"/>
    </inkml:context>
    <inkml:brush xml:id="br0">
      <inkml:brushProperty name="width" value="0.035" units="cm"/>
      <inkml:brushProperty name="height" value="0.035" units="cm"/>
    </inkml:brush>
  </inkml:definitions>
  <inkml:trace contextRef="#ctx0" brushRef="#br0">2301 1012 24575,'-73'3'0,"47"-1"0,1-1 0,-1-1 0,1-1 0,-1-1 0,1-1 0,-26-7 0,-53-29 0,-85-21 0,51 14 0,-231-82 0,-20-54 0,298 138 0,43 22 0,2-2 0,-76-51 0,-109-87 0,46 33 0,89 54-1365,80 60-5461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8:55.826"/>
    </inkml:context>
    <inkml:brush xml:id="br0">
      <inkml:brushProperty name="width" value="0.035" units="cm"/>
      <inkml:brushProperty name="height" value="0.035" units="cm"/>
    </inkml:brush>
  </inkml:definitions>
  <inkml:trace contextRef="#ctx0" brushRef="#br0">0 97 17439,'29181'-97'0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38.639"/>
    </inkml:context>
    <inkml:brush xml:id="br0">
      <inkml:brushProperty name="width" value="0.035" units="cm"/>
      <inkml:brushProperty name="height" value="0.035" units="cm"/>
    </inkml:brush>
  </inkml:definitions>
  <inkml:trace contextRef="#ctx0" brushRef="#br0">277 0 23706,'-276'655'0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45.599"/>
    </inkml:context>
    <inkml:brush xml:id="br0">
      <inkml:brushProperty name="width" value="0.035" units="cm"/>
      <inkml:brushProperty name="height" value="0.035" units="cm"/>
    </inkml:brush>
  </inkml:definitions>
  <inkml:trace contextRef="#ctx0" brushRef="#br0">302 0 24142,'-302'629'0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48.337"/>
    </inkml:context>
    <inkml:brush xml:id="br0">
      <inkml:brushProperty name="width" value="0.035" units="cm"/>
      <inkml:brushProperty name="height" value="0.035" units="cm"/>
    </inkml:brush>
  </inkml:definitions>
  <inkml:trace contextRef="#ctx0" brushRef="#br0">0 1459 23765,'101'-1458'0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42.698"/>
    </inkml:context>
    <inkml:brush xml:id="br0">
      <inkml:brushProperty name="width" value="0.035" units="cm"/>
      <inkml:brushProperty name="height" value="0.035" units="cm"/>
    </inkml:brush>
  </inkml:definitions>
  <inkml:trace contextRef="#ctx0" brushRef="#br0">997 460 24575,'-12'-2'0,"0"0"0,1 0 0,-1-1 0,1-1 0,0 0 0,0-1 0,-12-6 0,-27-10 0,-133-56 0,175 73 0,-194-71 0,178 66 0,1 1 0,-27-5 0,34 10 0,0-1 0,1 0 0,-1-1 0,1-1 0,1 0 0,-1-1 0,-21-15 0,-38-27 0,55 38 0,0-1 0,1-1 0,-30-27 0,24 15-1365,15 13-5461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44.107"/>
    </inkml:context>
    <inkml:brush xml:id="br0">
      <inkml:brushProperty name="width" value="0.035" units="cm"/>
      <inkml:brushProperty name="height" value="0.035" units="cm"/>
    </inkml:brush>
  </inkml:definitions>
  <inkml:trace contextRef="#ctx0" brushRef="#br0">1 0 24575,'5'3'0,"1"-1"0,0 1 0,-1 0 0,0 0 0,1 1 0,-1-1 0,-1 1 0,1 1 0,-1-1 0,1 0 0,-1 1 0,4 6 0,5 3 0,182 171 0,-156-144 0,-30-31 0,0 0 0,1 0 0,0-1 0,15 11 0,-3-4 44,-1 2-1,37 38 1,11 10-1540,-57-57-5330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51.372"/>
    </inkml:context>
    <inkml:brush xml:id="br0">
      <inkml:brushProperty name="width" value="0.035" units="cm"/>
      <inkml:brushProperty name="height" value="0.035" units="cm"/>
    </inkml:brush>
  </inkml:definitions>
  <inkml:trace contextRef="#ctx0" brushRef="#br0">1 1 24575,'0'3'0,"1"1"0,0-1 0,0 0 0,0 0 0,0 0 0,0 1 0,1-1 0,-1 0 0,1 0 0,0-1 0,0 1 0,0 0 0,0-1 0,4 5 0,46 38 0,-21-20 0,183 189 0,-204-202 26,0 0 0,-1 1 0,0 0 0,7 16 0,-7-14-524,0-1-1,21 27 1,-20-30-6328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52.598"/>
    </inkml:context>
    <inkml:brush xml:id="br0">
      <inkml:brushProperty name="width" value="0.035" units="cm"/>
      <inkml:brushProperty name="height" value="0.035" units="cm"/>
    </inkml:brush>
  </inkml:definitions>
  <inkml:trace contextRef="#ctx0" brushRef="#br0">0 541 24575,'3'-2'0,"-1"1"0,1 0 0,-1-1 0,0 0 0,0 1 0,0-1 0,0 0 0,0 0 0,0 0 0,-1 0 0,1 0 0,-1-1 0,1 1 0,1-5 0,12-13 0,1 6 0,0 0 0,0-2 0,-2 0 0,0-1 0,-1 0 0,0-1 0,-2 0 0,11-23 0,-14 26 0,1 0 0,0 1 0,12-16 0,21-34 0,-35 53 0,1 0 0,0 0 0,1 1 0,0 1 0,14-12 0,-3 2 0,55-56-1365,-65 64-5461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56.454"/>
    </inkml:context>
    <inkml:brush xml:id="br0">
      <inkml:brushProperty name="width" value="0.035" units="cm"/>
      <inkml:brushProperty name="height" value="0.035" units="cm"/>
    </inkml:brush>
  </inkml:definitions>
  <inkml:trace contextRef="#ctx0" brushRef="#br0">768 1 24575,'-7'1'0,"-1"1"0,0 1 0,1-1 0,-1 1 0,-8 6 0,0-2 0,-28 13 0,0 2 0,-51 34 0,78-46 0,0-2 0,-1 0 0,0 0 0,0-2 0,-22 5 0,-16 6 0,41-10 0,0-1 0,-25 17 0,-23 10 0,30-20-117,7-3-133,1 0 1,0 2-1,0 0 1,-27 20-1,40-22-6576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57.366"/>
    </inkml:context>
    <inkml:brush xml:id="br0">
      <inkml:brushProperty name="width" value="0.035" units="cm"/>
      <inkml:brushProperty name="height" value="0.035" units="cm"/>
    </inkml:brush>
  </inkml:definitions>
  <inkml:trace contextRef="#ctx0" brushRef="#br0">1 1 24575,'2'7'0,"0"0"0,1 0 0,0-1 0,0 1 0,1-1 0,0 1 0,5 6 0,-6-9 0,-1 0 0,19 27 0,0-1 0,46 50 0,9 20 0,-30-42 0,9 10 0,-49-61 0,-1 0 0,0 0 0,0 1 0,0 0 0,-1 0 0,5 11 0,-5-10 0,0 0 0,1 1 0,0-2 0,0 1 0,8 7 0,-2-2-1365,-2-2-5461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7:59.145"/>
    </inkml:context>
    <inkml:brush xml:id="br0">
      <inkml:brushProperty name="width" value="0.035" units="cm"/>
      <inkml:brushProperty name="height" value="0.035" units="cm"/>
    </inkml:brush>
  </inkml:definitions>
  <inkml:trace contextRef="#ctx0" brushRef="#br0">1013 329 24575,'-1'-4'0,"0"0"0,0 1 0,0-1 0,0 1 0,-1-1 0,1 1 0,-1-1 0,0 1 0,0 0 0,0 0 0,-1 0 0,1 0 0,-1 1 0,1-1 0,-1 1 0,0-1 0,0 1 0,0 0 0,0 0 0,0 0 0,-1 0 0,1 1 0,-6-2 0,-6-4 0,-1 1 0,1 1 0,-1 1 0,-18-3 0,-25 1 0,-1 3 0,-80 6 0,25 0 0,45-5 0,46-1 0,0 2 0,0 1 0,0 1 0,0 1 0,0 1 0,1 1 0,-26 7 0,34-5 0,0 0 0,0 1 0,1 1 0,0 0 0,0 1 0,1 0 0,-17 16 0,24-18 0,0-1 0,0 1 0,1 0 0,0 1 0,0-1 0,1 1 0,0 0 0,0 0 0,1 0 0,0 1 0,0-1 0,1 1 0,0 0 0,-1 17 0,-1 17 0,2 0 0,2 0 0,11 79 0,-7-108 0,0 1 0,1 0 0,1-1 0,0 0 0,1 0 0,11 17 0,61 75 0,-26-38 0,-46-60 0,0-1 0,0 0 0,1 0 0,0-1 0,13 9 0,18 14 0,-26-20 0,1 0 0,0-2 0,0 0 0,1 0 0,0-1 0,0-1 0,0-1 0,1 0 0,20 2 0,1 3 0,-5-4 0,43 4 0,10 1 0,-66-7 0,-1 0 0,0-1 0,0-1 0,1-1 0,-1 0 0,31-6 0,-37 4 0,-1-2 0,0 1 0,1-1 0,-2-1 0,1 0 0,-1-1 0,1 0 0,-1 0 0,-1-1 0,0 0 0,13-13 0,18-17 0,-27 27 0,-1 0 0,-1-1 0,0 0 0,0-1 0,-1 0 0,0 0 0,-2-1 0,1-1 0,8-19 0,6-17 0,-18 41 0,0 0 0,-1 0 0,0-1 0,-1 1 0,0-1 0,0 0 0,-1 0 0,1-11 0,0-47 0,-8-90 0,3 141 0,-2 0 0,1 0 0,-2 0 0,0 1 0,-1 0 0,-1 0 0,0 1 0,-1 0 0,-1 0 0,0 0 0,-1 2 0,-14-17 0,-1 2 0,11 11 0,-1 0 0,0 2 0,-34-27 0,10 6 0,32 28 0,0 2 0,0-1 0,0 1 0,-1 0 0,-10-7 0,-96-48 0,67 38 0,32 15 0,1 1 0,-2 0 0,1 1 0,-1 1 0,0 0 0,0 1 0,0 0 0,-18 0 0,-243 5-1365,256-1-5461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00.057"/>
    </inkml:context>
    <inkml:brush xml:id="br0">
      <inkml:brushProperty name="width" value="0.035" units="cm"/>
      <inkml:brushProperty name="height" value="0.035" units="cm"/>
    </inkml:brush>
  </inkml:definitions>
  <inkml:trace contextRef="#ctx0" brushRef="#br0">374 89 24575,'-12'1'0,"-1"0"0,1 0 0,0 1 0,0 1 0,1 0 0,-1 0 0,1 1 0,-1 1 0,1 0 0,0 0 0,1 1 0,-1 1 0,-15 13 0,-7 4 0,23-18 0,0 2 0,0 0 0,1 0 0,-9 9 0,17-16 0,-18 22 0,-31 45 0,45-59 0,0 0 0,1 0 0,0 1 0,0-1 0,1 1 0,1 0 0,-1 0 0,1 0 0,0 12 0,-1 17 0,3-1 0,0 0 0,8 43 0,-5-70 0,0 0 0,1-1 0,1 0 0,-1 1 0,2-2 0,-1 1 0,2 0 0,13 16 0,3 6 0,-14-22 0,0-1 0,0 0 0,1-1 0,0 0 0,0 0 0,20 10 0,-18-10 0,0-1 0,1 0 0,0-1 0,1-1 0,-1 0 0,1-1 0,0 0 0,0-1 0,26 2 0,12-3 0,58-4 0,-33 0 0,-66 2 0,7 0 0,1 0 0,20-4 0,-34 3 0,1-1 0,-1 1 0,1-1 0,-1 0 0,0 0 0,1 0 0,-1-1 0,0 0 0,-1 0 0,1 0 0,5-5 0,3-6 0,-1 1 0,-1-2 0,14-21 0,15-18 0,-36 48 0,0 0 0,-1 0 0,1 0 0,-1 0 0,-1-1 0,1 1 0,-1-1 0,0 1 0,0-1 0,-1 0 0,1-10 0,0-10 0,-4-45 0,1 33 0,0 21 0,0 0 0,-2 0 0,0 1 0,0-1 0,-2 1 0,0-1 0,-1 1 0,-1 1 0,-13-24 0,-4-6 0,12 20 0,-19-27 0,26 45 0,-1 1 0,0 0 0,0 0 0,0 1 0,-1-1 0,1 1 0,-15-9 0,8 8 0,0 1 0,-15-5 0,1 0 0,-39-12 0,44 16 0,-41-18 0,59 23 0,0 0 0,0 0 0,0 0 0,0 0 0,0 1 0,-1 0 0,1 0 0,0 0 0,-1 0 0,1 0 0,-1 1 0,1 0 0,-1 0 0,1 0 0,0 1 0,-1 0 0,1-1 0,0 2 0,-1-1 0,1 0 0,0 1 0,0 0 0,0 0 0,0 0 0,0 0 0,1 0 0,-1 1 0,0 0 0,1 0 0,-5 5 0,-45 34 0,38-32 0,0 1 0,2 1 0,-22 23 0,17-14-1365,2 1-5461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8:08.399"/>
    </inkml:context>
    <inkml:brush xml:id="br0">
      <inkml:brushProperty name="width" value="0.035" units="cm"/>
      <inkml:brushProperty name="height" value="0.035" units="cm"/>
      <inkml:brushProperty name="color" value="#E71224"/>
    </inkml:brush>
  </inkml:definitions>
  <inkml:trace contextRef="#ctx0" brushRef="#br0">331 26 24575,'-10'-1'0,"-1"0"0,0-1 0,0 0 0,-10-4 0,-39-6 0,53 11 0,0 1 0,-1 0 0,1 0 0,0 0 0,0 1 0,0 0 0,0 1 0,-1-1 0,2 2 0,-1-1 0,-11 5 0,14-4 0,0 0 0,0 1 0,1-1 0,-1 1 0,1-1 0,-1 1 0,1 0 0,0 1 0,0-1 0,1 0 0,0 1 0,-1 0 0,1-1 0,1 1 0,-1 0 0,1 0 0,-1 7 0,-2 3 0,1 0 0,1 0 0,0 1 0,1-1 0,1 1 0,0-1 0,1 1 0,1-1 0,5 21 0,-6-33 0,1-1 0,0 0 0,0 1 0,-1-1 0,1 0 0,1 0 0,-1 0 0,0 0 0,0 0 0,1 0 0,-1-1 0,1 1 0,-1-1 0,1 0 0,0 0 0,0 0 0,-1 0 0,1 0 0,0 0 0,0-1 0,0 1 0,5-1 0,11 1 0,-1-1 0,29-3 0,-20 1 0,-11 2 0,-1-1 0,1-1 0,-1 0 0,0-1 0,1 0 0,-1-2 0,27-11 0,-37 13 0,0 0 0,1 0 0,-1-1 0,0 1 0,-1-1 0,1-1 0,-1 1 0,0-1 0,0 1 0,0-1 0,-1 0 0,1 0 0,-1-1 0,-1 1 0,1-1 0,-1 0 0,0 1 0,0-1 0,0 0 0,-1 0 0,0 0 0,0-11 0,0 14 0,-1 0 0,0 0 0,0 0 0,0 0 0,0 0 0,-1 1 0,1-1 0,-1 0 0,0 0 0,1 0 0,-1 0 0,-1 0 0,1 1 0,0-1 0,-1 0 0,1 1 0,-1-1 0,0 1 0,0 0 0,0 0 0,0-1 0,0 1 0,0 1 0,-1-1 0,-2-2 0,2 3 0,-1-1 0,1 1 0,-1 0 0,0 0 0,1 0 0,-1 0 0,0 1 0,0-1 0,0 1 0,0 0 0,1 0 0,-1 1 0,0-1 0,0 1 0,0 0 0,1 0 0,-1 0 0,0 0 0,-5 3 0,3 0 0,0-1 0,1 1 0,-1 0 0,1 1 0,0-1 0,0 1 0,0 0 0,0 0 0,1 1 0,0-1 0,0 1 0,1 0 0,0 0 0,0 0 0,0 1 0,0-1 0,1 1 0,0-1 0,1 1 0,-2 8 0,-1 17 0,1 0 0,2 0 0,2 35 0,0-30 0,-1-29 0,0 0 0,0 1 0,1-1 0,1 0 0,-1 0 0,1 0 0,5 12 0,-6-18 0,-1-1 0,1 0 0,0 1 0,0-1 0,0 0 0,0 0 0,0 0 0,0 0 0,0 0 0,0 0 0,0 0 0,0 0 0,1 0 0,-1 0 0,0 0 0,1-1 0,-1 1 0,0-1 0,2 1 0,0-1 0,-1 0 0,1 0 0,-1 0 0,1 0 0,-1 0 0,1-1 0,-1 1 0,1-1 0,-1 0 0,0 0 0,1 0 0,-1 0 0,0 0 0,0 0 0,4-3 0,0-1 0,1 0 0,-1-1 0,0 0 0,-1 0 0,1 0 0,-1 0 0,-1-1 0,1 0 0,-1 0 0,0 0 0,0-1 0,-1 1 0,0-1 0,-1 0 0,0 0 0,0 0 0,0 0 0,0-12 0,-1 9 0,-1 1 0,0-1 0,0 0 0,-1 0 0,0 0 0,-1 0 0,-1 0 0,1 1 0,-2-1 0,1 1 0,-2 0 0,1 0 0,-10-15 0,8 19 0,-1 1 0,1 0 0,-1 0 0,0 0 0,0 1 0,-1 0 0,1 0 0,-1 1 0,0 0 0,0 1 0,0-1 0,0 1 0,0 1 0,0 0 0,-1 0 0,1 0 0,0 1 0,-1 0 0,-10 2 0,14 1 0,1 0 0,-1 0 0,1 1 0,-1-1 0,1 1 0,0 0 0,0 0 0,1 1 0,-1-1 0,1 1 0,0-1 0,0 1 0,1 0 0,-1 0 0,1 0 0,0 1 0,0-1 0,1 0 0,-2 11 0,-2 11 0,0 0 0,0 44 0,5-65 0,-1 1 0,1-1 0,0 0 0,1 1 0,0-1 0,0 0 0,0 1 0,0-1 0,5 10 0,-4-13 0,0-1 0,0 1 0,-1-1 0,2 0 0,-1 0 0,0 0 0,0 0 0,1 0 0,-1-1 0,1 1 0,0-1 0,-1 0 0,1 1 0,0-1 0,0 0 0,-1 0 0,1-1 0,0 1 0,0-1 0,0 1 0,0-1 0,6-1 0,10 2 0,0 0 0,1-2 0,-1-1 0,0 0 0,0-1 0,21-7 0,-32 8 0,-1-1 0,0 1 0,0-1 0,0-1 0,-1 1 0,1-1 0,-1 0 0,0-1 0,0 0 0,0 0 0,0 0 0,-1 0 0,0-1 0,0 0 0,-1 0 0,0 0 0,0-1 0,6-12 0,-6 7 0,-1-1 0,0 1 0,-1-1 0,0 0 0,-1 0 0,0 0 0,-2-20 0,1 24 0,-1 0 0,0 0 0,-1 1 0,0-1 0,0 0 0,0 0 0,-2 1 0,1 0 0,-1-1 0,0 1 0,-8-11 0,7 14 0,0 0 0,-1 1 0,1 0 0,-1 0 0,0 0 0,0 1 0,-1 0 0,1 0 0,0 0 0,-1 1 0,0 0 0,-12-2 0,-5 0 0,0 1 0,-33 1 0,51 2 0,0 0 0,1 1 0,-1 0 0,0 1 0,1-1 0,-1 1 0,1 0 0,-1 0 0,1 1 0,0-1 0,0 1 0,0 1 0,0-1 0,1 0 0,-1 1 0,1 0 0,0 0 0,0 1 0,0-1 0,1 1 0,0 0 0,0-1 0,-5 11 0,2-4 0,1 1 0,1 0 0,-1 0 0,2 1 0,0-1 0,0 1 0,1 0 0,1 0 0,0 25 0,1-35 0,0 1 0,1-1 0,-1 0 0,1 0 0,0 0 0,0 0 0,0 0 0,0 0 0,0 0 0,1 0 0,-1 0 0,1 0 0,0 0 0,0-1 0,0 1 0,0-1 0,0 0 0,1 1 0,-1-1 0,4 2 0,-1-1 0,1 0 0,-1-1 0,1 1 0,0-1 0,-1 0 0,1-1 0,0 1 0,0-1 0,1 0 0,6 0 0,1-1 0,-1 0 0,1-1 0,-1-1 0,1 0 0,-1 0 0,0-1 0,0-1 0,0-1 0,17-7 0,-24 8 0,-1 1 0,0-1 0,0 0 0,-1 0 0,1 0 0,-1-1 0,0 0 0,0 1 0,-1-1 0,1-1 0,-1 1 0,0 0 0,-1-1 0,1 0 0,-1 0 0,2-7 0,-1 0 0,0 1 0,-1-1 0,-1 0 0,0 0 0,-1 0 0,-2-23 0,1 31 0,-1 0 0,0-1 0,0 1 0,0 0 0,-1 0 0,1 1 0,-1-1 0,-1 0 0,1 1 0,-1 0 0,1 0 0,-1 0 0,0 0 0,0 0 0,-1 1 0,1 0 0,-1 0 0,0 0 0,0 0 0,0 1 0,0 0 0,0 0 0,0 0 0,-1 1 0,1 0 0,-7-1 0,5 0 0,0 1 0,1 1 0,-1-1 0,0 1 0,1 1 0,-1-1 0,0 1 0,0 0 0,-12 4 0,15-4 0,1 0 0,-1 1 0,1 0 0,-1 0 0,1 0 0,0 0 0,0 0 0,0 0 0,0 1 0,0 0 0,0 0 0,1-1 0,0 1 0,-1 1 0,1-1 0,0 0 0,-2 6 0,0 3 0,0 0 0,2 1 0,-1-1 0,2 0 0,-1 1 0,2 21 0,8 77 0,-8-108 0,0 0 0,1 0 0,0 0 0,0 1 0,0-1 0,0 0 0,0 0 0,1 0 0,-1 0 0,1 0 0,0-1 0,0 1 0,0 0 0,0-1 0,0 0 0,0 1 0,5 2 0,-2-2 0,0 1 0,0-2 0,1 1 0,-1-1 0,1 1 0,0-2 0,0 1 0,11 1 0,5-1 0,1 0 0,-1-2 0,0-1 0,24-4 0,-42 4 0,0 0 0,0 0 0,0-1 0,0 0 0,0 0 0,0 0 0,0 0 0,0-1 0,-1 1 0,1-1 0,-1 0 0,0 0 0,0 0 0,0-1 0,0 1 0,0-1 0,-1 1 0,0-1 0,0 0 0,0 0 0,0 0 0,0 0 0,-1 0 0,0-1 0,0 1 0,0 0 0,0-1 0,0-4 0,-1 5 0,1 1 0,0-1 0,-1 0 0,0 0 0,0 0 0,0 0 0,0 0 0,-1 0 0,1 1 0,-1-1 0,0 0 0,0 0 0,-1 1 0,1-1 0,-1 1 0,0-1 0,0 1 0,0 0 0,0-1 0,0 1 0,-1 0 0,1 0 0,-1 1 0,0-1 0,0 0 0,0 1 0,0 0 0,0 0 0,-1 0 0,1 0 0,-6-2 0,0 2 0,0 0 0,0 1 0,1 0 0,-1 1 0,0-1 0,0 2 0,0-1 0,0 1 0,0 1 0,0 0 0,1 0 0,-1 0 0,1 1 0,-1 1 0,1-1 0,0 1 0,0 1 0,1-1 0,-1 1 0,-10 10 0,10-8 0,0 1 0,0 0 0,1 1 0,0-1 0,1 1 0,0 0 0,1 1 0,0 0 0,0 0 0,1 0 0,0 0 0,0 1 0,1-1 0,1 1 0,0 0 0,-1 17 0,3-14 0,-1-5 0,0 1 0,1 0 0,1 0 0,0-1 0,2 13 0,-2-20 0,-1 1 0,1-1 0,0 0 0,0 0 0,0 1 0,1-1 0,-1 0 0,0 0 0,1 0 0,-1 0 0,1 0 0,0-1 0,0 1 0,-1 0 0,1-1 0,0 1 0,1-1 0,-1 0 0,0 0 0,0 0 0,0 0 0,1 0 0,-1 0 0,0 0 0,5 0 0,10 2 0,0-1 0,1-1 0,-1 0 0,0-2 0,0 1 0,23-5 0,-33 3 0,1 1 0,-1-1 0,1 0 0,-1-1 0,0 0 0,0 0 0,0 0 0,0-1 0,0 0 0,-1 0 0,0-1 0,0 0 0,0 0 0,0 0 0,-1-1 0,6-7 0,-7 5 0,0 0 0,-1 0 0,0-1 0,0 1 0,-1-1 0,0 1 0,-1-1 0,0 0 0,0 1 0,-1-1 0,0-9 0,-1-1 0,-1-1 0,0 1 0,-10-38 0,10 53 0,0-1 0,0 0 0,0 0 0,0 1 0,-1-1 0,0 1 0,0 0 0,0 0 0,0 0 0,-1 0 0,0 1 0,1-1 0,-1 1 0,-1 0 0,1 0 0,0 0 0,-1 1 0,1-1 0,-1 1 0,0 0 0,0 1 0,0-1 0,0 1 0,-5-1 0,-14-1 0,0 1 0,0 0 0,0 2 0,-25 3 0,-3-1 0,45-1 0,0-1 0,0 1 0,1 0 0,-1 0 0,0 1 0,0 0 0,1 0 0,-1 1 0,1-1 0,-1 1 0,1 1 0,0-1 0,1 1 0,-1 0 0,0 1 0,1-1 0,0 1 0,0 0 0,1 0 0,-1 1 0,1-1 0,0 1 0,1 0 0,-1 0 0,1 1 0,-2 6 0,-1 4 0,0-1 0,2 1 0,0 0 0,1 1 0,0-1 0,2 0 0,0 1 0,1-1 0,3 26 0,-3-40 0,1 1 0,-1-1 0,1 1 0,0-1 0,0 1 0,1-1 0,-1 1 0,1-1 0,0 0 0,0 0 0,0 0 0,0 0 0,0 0 0,0 0 0,1-1 0,0 1 0,-1-1 0,1 1 0,0-1 0,0 0 0,0 0 0,0-1 0,1 1 0,-1-1 0,1 1 0,-1-1 0,0 0 0,1 0 0,0 0 0,-1-1 0,1 0 0,-1 1 0,7-1 0,-2 0 0,0-1 0,0 1 0,-1-1 0,1-1 0,0 1 0,-1-1 0,0 0 0,1-1 0,-1 0 0,0 0 0,0-1 0,0 1 0,-1-1 0,12-10 0,-3 0 0,-1-1 0,0 0 0,-2-1 0,19-29 0,-25 35 0,-2-1 0,1 1 0,-1-1 0,-1 0 0,0 0 0,0 0 0,-1 0 0,0 0 0,-1-22 0,-1 24 0,0 0 0,-1-1 0,0 1 0,0 0 0,-1 0 0,0 0 0,-1 0 0,0 1 0,-1-1 0,1 1 0,-2-1 0,-6-9 0,8 13 0,-1 1 0,1 0 0,-1 0 0,0 0 0,-1 0 0,1 1 0,-1 0 0,1 0 0,-1 0 0,0 0 0,0 1 0,0 0 0,0 0 0,-1 0 0,1 1 0,0-1 0,-1 1 0,1 1 0,-1-1 0,1 1 0,-11 0 0,9 1 0,1 0 0,-1 0 0,1 0 0,0 1 0,0 0 0,-1 0 0,1 0 0,1 1 0,-1 0 0,0 0 0,1 1 0,-1-1 0,1 1 0,0 0 0,0 1 0,1-1 0,-1 1 0,1 0 0,0 0 0,0 0 0,1 1 0,0-1 0,-1 1 0,2 0 0,-1 0 0,1 0 0,-2 7 0,-1 7 0,0 0 0,1 0 0,2 0 0,0 0 0,1 0 0,0 1 0,5 28 0,-4-45 0,0 0 0,1-1 0,0 0 0,-1 1 0,1-1 0,0 1 0,1-1 0,-1 0 0,1 0 0,-1 1 0,1-1 0,0 0 0,0-1 0,0 1 0,1 0 0,-1-1 0,1 1 0,-1-1 0,1 0 0,0 1 0,0-1 0,0-1 0,0 1 0,0 0 0,0-1 0,1 1 0,-1-1 0,7 1 0,6 1 0,1-1 0,-1-1 0,1-1 0,-1 0 0,19-3 0,9 0 0,-31 2 0,0-1 0,-1-1 0,1 0 0,0 0 0,-1-1 0,0-1 0,0 0 0,0 0 0,0-2 0,-1 1 0,0-1 0,0-1 0,-1 0 0,0-1 0,10-11 0,-15 13 0,0 0 0,-1-1 0,0 1 0,-1-1 0,0 0 0,0 0 0,-1-1 0,0 1 0,0 0 0,-1-1 0,0 1 0,0-1 0,-1 1 0,0-1 0,-1 0 0,0 1 0,0-1 0,-1 1 0,-4-13 0,4 17 0,0 1 0,-1 1 0,0-1 0,1 0 0,-1 1 0,0-1 0,0 1 0,0 0 0,0 0 0,-1 0 0,1 0 0,-1 1 0,1-1 0,-1 1 0,1 0 0,-1 0 0,0 0 0,0 1 0,1-1 0,-1 1 0,-6 0 0,1-1 0,-1 1 0,1 0 0,-1 1 0,1 0 0,0 0 0,-1 1 0,-14 5 0,19-5 0,1 0 0,-1 1 0,0 0 0,1 0 0,0 1 0,0-1 0,0 1 0,0 0 0,1 0 0,-1 0 0,1 0 0,0 1 0,0-1 0,-2 6 0,5-9 3,0-1-1,0 1 0,0-1 0,0 1 1,1 0-1,-1-1 0,0 1 1,0-1-1,1 1 0,-1 0 0,0-1 1,1 1-1,-1-1 0,1 1 1,-1-1-1,0 1 0,1-1 0,-1 0 1,1 1-1,-1-1 0,1 0 1,0 1-1,-1-1 0,1 0 0,-1 1 1,1-1-1,-1 0 0,1 0 1,0 0-1,-1 0 0,1 0 0,0 1 1,-1-1-1,1 0 0,1-1 1,27 3-859,-26-2 264,17 1-6234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8:13.554"/>
    </inkml:context>
    <inkml:brush xml:id="br0">
      <inkml:brushProperty name="width" value="0.035" units="cm"/>
      <inkml:brushProperty name="height" value="0.035" units="cm"/>
      <inkml:brushProperty name="color" value="#E71224"/>
    </inkml:brush>
  </inkml:definitions>
  <inkml:trace contextRef="#ctx0" brushRef="#br0">627 384 24575,'-25'-1'0,"7"1"0,0 0 0,-30 5 0,42-4 0,-1 1 0,1-1 0,0 1 0,0 1 0,0-1 0,0 1 0,1 0 0,-1 1 0,1-1 0,-1 1 0,-5 6 0,-9 8 0,10-10 0,1 0 0,0 1 0,1-1 0,0 2 0,0-1 0,1 1 0,0 0 0,-6 12 0,-10 25 0,15-31 0,0 0 0,0 0 0,2 1 0,0 0 0,-5 26 0,2-2 0,4-22 0,1 0 0,1 1 0,-2 23 0,5-40 0,0 0 0,0 1 0,0-1 0,0 1 0,1-1 0,-1 1 0,1-1 0,0 0 0,0 1 0,0-1 0,0 0 0,1 0 0,-1 0 0,1 0 0,0 0 0,0 0 0,0 0 0,0 0 0,0-1 0,1 1 0,-1-1 0,1 0 0,5 4 0,-6-5 0,0 0 0,0 0 0,0-1 0,0 1 0,0-1 0,0 1 0,0-1 0,0 0 0,0 1 0,0-1 0,0 0 0,0 0 0,0-1 0,0 1 0,0 0 0,0-1 0,0 1 0,0-1 0,0 0 0,2 0 0,1-2 0,0 0 0,-1 0 0,1 0 0,-1-1 0,0 1 0,1-1 0,4-6 0,0-1 0,-1 0 0,0-1 0,-1 0 0,0 0 0,8-20 0,-6 0 0,-2-1 0,0 0 0,-3 0 0,-1-1 0,-1 1 0,-5-62 0,2 14 0,0 73 0,1 0 0,-1 0 0,0 0 0,-1 0 0,0 0 0,0 0 0,0 0 0,-1 1 0,-1 0 0,1-1 0,-6-6 0,-4-5 0,-1 0 0,-25-25 0,27 32 0,10 9 0,-1 1 0,0-1 0,0 0 0,0 1 0,0 0 0,0 0 0,0 0 0,-1 0 0,1 0 0,0 1 0,-1 0 0,0-1 0,1 1 0,-1 0 0,0 1 0,0-1 0,1 1 0,-1 0 0,0 0 0,0 0 0,0 0 0,1 0 0,-1 1 0,0 0 0,-6 2 0,5-1 0,1 0 0,-1 0 0,0 1 0,1-1 0,0 1 0,-1 0 0,1 1 0,0-1 0,1 1 0,-1-1 0,1 1 0,-1 0 0,1 1 0,0-1 0,1 0 0,-1 1 0,1 0 0,-2 5 0,-5 22 0,1 1 0,2 1 0,1-1 0,2 1 0,2 0 0,0 0 0,8 57 0,-6-83 0,1 0 0,-1-1 0,2 1 0,-1-1 0,1 0 0,0 0 0,0 0 0,1 0 0,0 0 0,0-1 0,0 0 0,1 0 0,0 0 0,1 0 0,-1-1 0,1 0 0,0 0 0,0 0 0,0-1 0,1 0 0,0 0 0,0-1 0,0 0 0,0 0 0,0 0 0,1-1 0,13 3 0,3-3 0,0-1 0,-1-1 0,1-1 0,32-6 0,-49 6 0,-1-1 0,0 0 0,1 0 0,-1 0 0,0-1 0,0 0 0,0 0 0,-1-1 0,1 1 0,-1-1 0,0-1 0,0 1 0,0-1 0,-1 1 0,1-1 0,-1 0 0,-1-1 0,1 1 0,-1-1 0,5-9 0,-1-1 0,0 0 0,-2 0 0,1 0 0,-2-1 0,0 0 0,1-22 0,-5 31 0,1 0 0,-2 0 0,1 0 0,-1 0 0,-1 0 0,0 1 0,0-1 0,0 0 0,-1 1 0,0-1 0,0 1 0,-1 0 0,0 0 0,0 0 0,-9-11 0,5 8 0,-1 1 0,0-1 0,-1 1 0,0 1 0,0 0 0,-1 0 0,0 1 0,-21-10 0,25 14 0,1 1 0,-1-1 0,0 1 0,0 1 0,0 0 0,0 0 0,0 0 0,0 1 0,0 0 0,-1 0 0,1 1 0,0 0 0,0 0 0,0 0 0,0 1 0,1 0 0,-14 6 0,17-5 0,-1-1 0,0 1 0,0 0 0,1 1 0,0-1 0,0 0 0,0 1 0,0 0 0,0 0 0,1 0 0,-1 0 0,1 0 0,0 0 0,0 1 0,1-1 0,-1 1 0,0 6 0,-2 7 0,1 0 0,0 0 0,1 21 0,2-32 0,0-1 0,0 0 0,0 0 0,1 0 0,0 1 0,0-1 0,1 0 0,0 0 0,0 0 0,0 0 0,1-1 0,0 1 0,0-1 0,0 1 0,1-1 0,4 5 0,-5-7 0,0-1 0,0 1 0,0-1 0,0 0 0,1 0 0,-1 0 0,1-1 0,0 1 0,-1-1 0,1 0 0,0 0 0,0 0 0,0 0 0,0-1 0,-1 1 0,1-1 0,0 0 0,0-1 0,0 1 0,0 0 0,0-1 0,0 0 0,0 0 0,-1 0 0,1-1 0,6-2 0,-3 0 0,0 0 0,0 0 0,0 0 0,0-1 0,-1 0 0,0 0 0,0-1 0,-1 0 0,1 0 0,-1 0 0,0 0 0,-1-1 0,1 0 0,-1 0 0,-1 0 0,1 0 0,-1-1 0,-1 0 0,1 1 0,1-12 0,0-6 0,-1 1 0,-1 0 0,0-1 0,-2 1 0,-5-36 0,4 51 0,-1 0 0,0 0 0,-1 0 0,0 1 0,0-1 0,-1 1 0,0 0 0,0 0 0,-1 0 0,0 0 0,0 1 0,-1 0 0,0 0 0,0 0 0,0 1 0,-1 0 0,-10-7 0,6 6 0,0 0 0,-1 0 0,1 1 0,-1 1 0,-1 0 0,1 0 0,-1 1 0,1 1 0,-1 0 0,0 1 0,-17-1 0,18 2 0,0 1 0,0 0 0,-1 1 0,1 1 0,0 0 0,1 0 0,-16 5 0,21-4 0,0 0 0,0 0 0,0 1 0,0-1 0,0 1 0,1 1 0,0-1 0,0 1 0,0 0 0,0 0 0,1 0 0,-1 0 0,1 1 0,-3 7 0,-2 3 0,1 1 0,0 0 0,2 0 0,0 0 0,1 1 0,0 0 0,2 0 0,0 0 0,1 1 0,1 34 0,1-47 0,0 0 0,1 0 0,-1 1 0,2-1 0,-1 0 0,1 0 0,0-1 0,0 1 0,0 0 0,1-1 0,0 1 0,0-1 0,0 0 0,1 0 0,0 0 0,0 0 0,0-1 0,1 0 0,-1 0 0,1 0 0,0 0 0,0-1 0,0 1 0,1-1 0,-1-1 0,1 1 0,-1-1 0,1 0 0,0 0 0,0 0 0,0-1 0,0 0 0,0 0 0,0-1 0,9 0 0,-3 1 0,1-1 0,-1-1 0,1 0 0,0-1 0,-1 0 0,0-1 0,0 0 0,0-1 0,0 0 0,0-1 0,-1 0 0,1-1 0,-2 0 0,18-13 0,-15 11 0,-1-1 0,0 0 0,0-1 0,-1 0 0,0 0 0,-1-2 0,0 1 0,-1-1 0,0 0 0,-1-1 0,-1 0 0,0-1 0,0 1 0,-1-1 0,-1 0 0,5-20 0,-2-8 0,-5 29 0,0 0 0,-1-1 0,0 1 0,-1-21 0,-1 29 0,-1-1 0,0 1 0,0 0 0,-1-1 0,1 1 0,-1 0 0,0 0 0,-1 0 0,1 0 0,-1 1 0,0-1 0,0 1 0,0-1 0,-8-6 0,5 6 0,0 0 0,0 0 0,0 1 0,0 0 0,-1 0 0,0 1 0,1 0 0,-1 0 0,0 0 0,-1 1 0,1 0 0,0 1 0,-1-1 0,1 2 0,-1-1 0,-7 1 0,9 0 0,0 0 0,0 0 0,1 1 0,-1 0 0,0 0 0,1 0 0,-1 1 0,1 0 0,-1 0 0,1 1 0,0-1 0,0 1 0,0 0 0,0 0 0,0 1 0,1-1 0,0 1 0,0 0 0,0 0 0,0 1 0,-4 5 0,-7 15 0,-4 4 0,-21 47 0,35-64 0,1 0 0,0 1 0,1-1 0,0 1 0,1 0 0,0-1 0,0 21 0,1 2 0,1-12 0,0 0 0,6 45 0,-5-61 0,1-1 0,-1 1 0,2-1 0,-1 0 0,0 0 0,1 0 0,0 0 0,1 0 0,-1 0 0,1-1 0,0 0 0,1 0 0,-1 0 0,10 8 0,-4-5 0,0-1 0,1 0 0,0 0 0,0-1 0,0 0 0,20 6 0,-26-11 0,0 1 0,0-1 0,0 0 0,0-1 0,1 1 0,-1-1 0,0 0 0,0 0 0,0-1 0,0 1 0,1-1 0,-1 0 0,0-1 0,0 1 0,-1-1 0,1 0 0,0 0 0,0-1 0,3-2 0,3-1 0,-1-1 0,0 0 0,0-1 0,0 0 0,-1-1 0,-1 1 0,0-2 0,0 1 0,0-1 0,-1 0 0,-1-1 0,0 0 0,0 0 0,-1 0 0,-1 0 0,1-1 0,1-13 0,-1 5 0,-1-1 0,-1 0 0,-1-1 0,-1 1 0,-1 0 0,-1-1 0,-1 1 0,-1 0 0,0 0 0,-10-30 0,10 45 0,-1 0 0,0 1 0,1-1 0,-2 1 0,1 0 0,-1 0 0,1 0 0,-2 0 0,1 1 0,0 0 0,-1 0 0,1 1 0,-1-1 0,0 1 0,-1 0 0,1 1 0,0 0 0,-1 0 0,1 0 0,-1 1 0,0-1 0,1 2 0,-1-1 0,0 1 0,0 0 0,1 0 0,-1 1 0,-11 2 0,8 2 0,0 0 0,0 0 0,1 1 0,-1 0 0,1 1 0,0 0 0,1 0 0,0 1 0,0 0 0,1 1 0,0-1 0,0 1 0,-6 12 0,3-3 0,1 1 0,1-1 0,0 1 0,2 1 0,0-1 0,-5 30 0,9-38 0,1-1 0,0 0 0,1 0 0,0 0 0,0 1 0,1-1 0,0 0 0,1 0 0,0 0 0,1 0 0,0 0 0,0-1 0,1 1 0,0-1 0,1 0 0,0 0 0,1 0 0,-1-1 0,2 0 0,-1 0 0,1 0 0,0-1 0,13 10 0,-10-9 0,2-1 0,-1 0 0,1 0 0,0-1 0,0-1 0,1 0 0,-1 0 0,1-1 0,18 2 0,-22-4 0,0-1 0,1-1 0,-1 1 0,1-2 0,-1 1 0,0-1 0,1-1 0,-1 1 0,0-2 0,0 1 0,0-1 0,0-1 0,16-8 0,-15 7 0,-1-1 0,0 0 0,-1-1 0,1 0 0,-1 0 0,-1 0 0,1-1 0,-1-1 0,0 1 0,-1-1 0,0 0 0,-1 0 0,0-1 0,0 1 0,-1-1 0,0-1 0,-1 1 0,0 0 0,0-1 0,-1 1 0,-1-1 0,0 0 0,0-13 0,-1 18 0,0-1 0,0 0 0,-1 0 0,0 0 0,0 1 0,0-1 0,-1 0 0,0 1 0,0-1 0,-1 1 0,0 0 0,0 0 0,-7-10 0,1 5 0,-1 0 0,0 0 0,-1 1 0,0 1 0,-15-10 0,19 13 0,-1 0 0,1 0 0,-1 1 0,0 0 0,-1 1 0,1 0 0,-1 0 0,0 1 0,0 0 0,0 0 0,0 1 0,0 0 0,0 1 0,-19-1 0,26 2 0,-27-1 0,0 2 0,-52 7 0,72-6 0,-1 0 0,1 1 0,-1 0 0,1 1 0,0 0 0,0 0 0,1 1 0,-1 0 0,1 1 0,0 0 0,-14 14 0,10-8 0,0 1 0,1 0 0,1 1 0,0 0 0,1 0 0,1 1 0,0 1 0,1-1 0,0 1 0,2 1 0,0-1 0,0 1 0,2 0 0,0 0 0,1 0 0,0 23 0,2-30 0,1 1 0,0 0 0,1 0 0,0-1 0,0 1 0,2-1 0,-1 1 0,1-1 0,9 17 0,-9-21 0,0-1 0,-1 1 0,2-1 0,-1 1 0,1-1 0,-1-1 0,2 1 0,-1-1 0,0 0 0,1 0 0,0 0 0,-1-1 0,2 1 0,-1-2 0,0 1 0,13 3 0,-1-2 0,0-2 0,0 0 0,0 0 0,0-2 0,0 0 0,0-2 0,0 0 0,0 0 0,0-2 0,-1 0 0,0-1 0,1-1 0,-2 0 0,1-2 0,17-9 0,-13 5 0,0-1 0,-2 0 0,1-1 0,-2-2 0,0 1 0,20-24 0,-34 32 0,0 0 0,-1-1 0,0 1 0,0-1 0,0 0 0,-1 1 0,-1-1 0,1 0 0,-1 0 0,-1 0 0,1 0 0,-2-9 0,0-2 0,0-1 0,-1 1 0,-10-36 0,9 48 0,1 1 0,-1 0 0,0-1 0,-1 1 0,0 1 0,0-1 0,0 0 0,0 1 0,-1 0 0,0 0 0,0 0 0,0 1 0,-1 0 0,0 0 0,1 0 0,-1 1 0,-1 0 0,1 0 0,0 0 0,-1 1 0,1 0 0,-1 0 0,0 0 0,-7 0 0,-13-2 0,0 2 0,0 0 0,0 2 0,-49 5 0,69-3 0,0-1 0,0 1 0,0 0 0,0 1 0,0 0 0,1 0 0,-1 0 0,1 1 0,0 0 0,0 0 0,-9 10 0,0-1 0,1 1 0,1 1 0,-12 18 0,17-21 0,1 0 0,1 1 0,0 0 0,1 0 0,-8 26 0,-9 72 0,21-107 0,1 0 0,-1 0 0,1 0 0,0 0 0,-1 0 0,2-1 0,-1 1 0,0 0 0,1 0 0,0 0 0,0 0 0,0 0 0,0 0 0,1-1 0,-1 1 0,1-1 0,0 1 0,0-1 0,1 0 0,-1 1 0,0-1 0,1 0 0,0 0 0,0-1 0,0 1 0,4 2 0,0-1 0,1 0 0,0-1 0,0 0 0,0 0 0,0-1 0,1 0 0,-1 0 0,1-1 0,-1 0 0,1-1 0,8 0 0,0 0 0,17 0 0,0-1 0,42-7 0,-66 6 0,1 0 0,-1-1 0,-1 0 0,1-1 0,0 0 0,-1 0 0,0-1 0,0 0 0,0-1 0,0 0 0,13-13 0,17-15 0,-33 30 0,0 0 0,0-1 0,-1 0 0,0 0 0,0 0 0,0 0 0,0-1 0,-1 0 0,0 0 0,0 0 0,0 0 0,-1-1 0,0 1 0,0-1 0,-1 0 0,0 0 0,0 0 0,1-14 0,-1 6 0,-1-1 0,-1 0 0,0 0 0,-1 1 0,-1-1 0,-4-16 0,5 26 0,-1 0 0,0 0 0,-1 1 0,1-1 0,-1 1 0,0 0 0,0 0 0,-1 0 0,0 0 0,0 0 0,0 1 0,0-1 0,0 1 0,-1 0 0,0 1 0,0-1 0,0 1 0,-8-4 0,-2 0 0,1 2 0,-1-1 0,0 2 0,0 0 0,0 1 0,0 0 0,-1 1 0,1 1 0,-1 1 0,-16 1 0,21-1 0,1 2 0,0 0 0,-1 0 0,1 1 0,0 0 0,0 0 0,0 1 0,1 1 0,-1-1 0,1 2 0,0-1 0,1 1 0,-1 1 0,1-1 0,-11 13 0,6-4 0,1 0 0,1 1 0,1 0 0,0 0 0,1 1 0,1 1 0,-8 20 0,12-26 0,1 1 0,0 0 0,0 0 0,1 0 0,1 0 0,0 0 0,1 0 0,1 1 0,0-1 0,0 0 0,5 18 0,-3-24 0,1 1 0,0-1 0,0 0 0,0 0 0,1 0 0,-1-1 0,2 0 0,-1 0 0,1 0 0,0 0 0,0-1 0,0 0 0,11 6 0,-1 2 0,-8-9 0,-1 0 0,0 0 0,1-1 0,0 0 0,0 0 0,-1-1 0,2 0 0,-1 0 0,0-1 0,0 0 0,16-1 0,14 0 0,42-6 0,-80 6 0,12-2 0,-1 0 0,0-1 0,0 0 0,0-1 0,0 0 0,-1 0 0,1-1 0,-1-1 0,0 1 0,-1-2 0,0 1 0,1-1 0,-2-1 0,1 0 0,-1 0 0,-1-1 0,13-17 0,-14 17 0,-1 0 0,0-1 0,0 1 0,-1-1 0,0-1 0,-1 1 0,0 0 0,-1-1 0,0 0 0,0 1 0,-1-1 0,-1 0 0,0 0 0,0 0 0,-1 1 0,-1-1 0,1 0 0,-2 1 0,1-1 0,-2 1 0,1 0 0,-6-11 0,4 11 0,0 1 0,0 0 0,0 1 0,-1-1 0,0 1 0,-1 0 0,0 1 0,0-1 0,-1 2 0,0-1 0,0 1 0,-1 0 0,1 0 0,-1 1 0,0 0 0,-1 1 0,1 0 0,-1 1 0,0 0 0,0 0 0,0 1 0,0 0 0,-14-1 0,-35 2 0,-59 5 0,113-3 0,0 0 0,0 0 0,0 1 0,0 0 0,0 0 0,0 0 0,0 1 0,1 0 0,-1 0 0,1 0 0,-1 0 0,1 1 0,1-1 0,-1 1 0,0 0 0,1 1 0,-5 5 0,2 0 0,0 0 0,0 1 0,1 0 0,0-1 0,1 1 0,-6 22 0,4-6 0,1-7 0,0 0 0,2 0 0,-2 40 0,5-54 0,1 0 0,-1-1 0,1 1 0,0-1 0,0 1 0,1-1 0,0 1 0,0-1 0,0 0 0,1 0 0,-1 0 0,1 0 0,0 0 0,1 0 0,-1-1 0,1 0 0,0 1 0,0-2 0,4 5 0,63 59 0,-64-60 0,-2-2 0,2 0 0,-1 0 0,0-1 0,1 0 0,0 0 0,0-1 0,0 1 0,0-2 0,0 1 0,1-1 0,-1 0 0,15 1 0,9 1 0,55-2 0,-81-2 0,14-3 0,1 0 0,-1-1 0,-1-2 0,1 1 0,-1-2 0,0-1 0,0 0 0,-1-1 0,0-1 0,-1-1 0,17-13 0,-23 17 0,-1 0 0,1-1 0,-2 0 0,1 0 0,-1-1 0,0 0 0,-1-1 0,0 0 0,-1 0 0,0 0 0,0-1 0,-1 0 0,-1 0 0,0 0 0,0-1 0,-1 1 0,-1-1 0,0 0 0,0 1 0,0-21 0,-2 21 0,-1 0 0,0 1 0,0-1 0,-1 0 0,0 1 0,0-1 0,-2 1 0,1 0 0,-1 0 0,-1 0 0,1 1 0,-2-1 0,1 1 0,-1 0 0,-1 1 0,0-1 0,0 1 0,0 1 0,-1-1 0,0 1 0,-1 1 0,1 0 0,-1 0 0,-1 0 0,1 1 0,-1 0 0,0 1 0,0 0 0,0 1 0,0 0 0,-1 1 0,1 0 0,-13-1 0,11 3 0,-36-2 0,-59 5 0,92-2 0,0 2 0,0-1 0,0 2 0,1 0 0,-1 0 0,1 2 0,1 0 0,-18 9 0,15-5 0,1 0 0,0 1 0,0 1 0,1 0 0,1 1 0,-13 15 0,20-20 0,0 0 0,1 0 0,0 1 0,0 0 0,1 0 0,0 0 0,0 0 0,1 1 0,0-1 0,1 1 0,0 0 0,-1 19 0,2-14 0,1 1 0,1 0 0,0-1 0,1 1 0,8 29 0,-8-39 0,0 0 0,0 0 0,1 0 0,0-1 0,0 1 0,1-1 0,-1 0 0,1 0 0,0 0 0,1-1 0,-1 1 0,1-1 0,0 0 0,0 0 0,0-1 0,1 0 0,9 5 0,-3-2 0,0 0 0,0-1 0,0-1 0,1 0 0,0 0 0,0-1 0,0-1 0,0 0 0,0-1 0,1-1 0,-1 0 0,0 0 0,0-2 0,0 1 0,1-2 0,-2 0 0,1 0 0,0-1 0,23-11 0,-27 9 0,0 0 0,0 0 0,0-1 0,-1 0 0,0 0 0,-1-1 0,0 0 0,0-1 0,0 1 0,-1-1 0,-1-1 0,1 1 0,-2-1 0,7-17 0,-6 15 0,-1-1 0,0 1 0,-1-1 0,0 0 0,-1 0 0,-1-1 0,0 1 0,0 0 0,-2 0 0,0-1 0,-4-22 0,2 28 0,0 0 0,-1-1 0,0 1 0,0 1 0,-1-1 0,0 1 0,0-1 0,-1 1 0,0 1 0,0-1 0,-1 1 0,1 0 0,-1 1 0,-1 0 0,-11-7 0,9 6 0,0 1 0,-1 0 0,1 0 0,-1 1 0,0 1 0,0 0 0,0 0 0,0 1 0,-1 0 0,1 1 0,-19 1 0,23 1 0,1 0 0,-1 1 0,1 0 0,0 0 0,0 1 0,0-1 0,0 1 0,0 1 0,1-1 0,-1 1 0,1 0 0,0 0 0,0 0 0,0 1 0,1 0 0,-1 0 0,1 0 0,1 0 0,-1 1 0,1-1 0,-1 1 0,2 0 0,-1 0 0,-2 7 0,-1 6 0,0 1 0,0 0 0,2 0 0,1 0 0,0 0 0,1 32 0,2-38 0,0-1 0,1 0 0,0 1 0,2-1 0,3 15 0,-5-24 0,0-1 0,0 0 0,1 0 0,-1 0 0,1 0 0,0 0 0,0 0 0,0 0 0,0 0 0,0-1 0,1 1 0,-1-1 0,1 0 0,-1 1 0,1-1 0,0 0 0,0-1 0,0 1 0,0 0 0,0-1 0,1 0 0,-1 0 0,0 0 0,0 0 0,5 0 0,10 1 0,0-1 0,0-1 0,0-1 0,1 0 0,-1-1 0,0-1 0,-1-1 0,1-1 0,-1 0 0,1-1 0,19-10 0,-25 10 0,-1 0 0,1 0 0,-2-1 0,1-1 0,-1 1 0,0-2 0,0 1 0,-1-2 0,-1 1 0,1-1 0,-1 0 0,-1-1 0,0 0 0,-1 0 0,0 0 0,8-22 0,-11 25 0,-1 0 0,-1 0 0,1-1 0,-1 1 0,0-1 0,-1 0 0,0 1 0,-1-1 0,0 1 0,0-1 0,0 1 0,-5-14 0,4 18 0,0 0 0,0 0 0,0 0 0,0 0 0,-1 0 0,1 0 0,-1 1 0,0-1 0,0 1 0,0 0 0,-1 0 0,1 0 0,-1 0 0,0 0 0,0 1 0,0 0 0,0 0 0,0 0 0,0 0 0,0 1 0,-1-1 0,1 1 0,0 0 0,-1 0 0,-4 1 0,-9-2 0,1 0 0,-1 2 0,0 0 0,1 2 0,-22 3 0,31-3 0,-1 0 0,1 1 0,0 0 0,0 0 0,0 1 0,1 0 0,-1 1 0,1 0 0,0 0 0,0 0 0,1 1 0,-10 9 0,-7 10 0,2 1 0,-36 54 0,50-68 0,1 0 0,0 1 0,1-1 0,0 1 0,1 0 0,1 1 0,0-1 0,1 1 0,0-1 0,1 15 0,1-26 0,-1 12 0,1 0 0,1 0 0,0 0 0,1 0 0,5 21 0,-6-33 0,0 1 0,-1-1 0,2 0 0,-1 1 0,0-1 0,0 0 0,1 0 0,-1 0 0,1 0 0,-1 0 0,1 0 0,0 0 0,0 0 0,0-1 0,0 1 0,0-1 0,0 0 0,0 1 0,1-1 0,-1 0 0,0 0 0,1 0 0,-1-1 0,1 1 0,-1-1 0,1 1 0,-1-1 0,1 0 0,-1 0 0,1 0 0,0 0 0,-1 0 0,1 0 0,-1-1 0,1 0 0,-1 1 0,4-3 0,7-1 0,0-1 0,-1-1 0,0 0 0,0-1 0,-1 0 0,0 0 0,0-2 0,0 1 0,-1-1 0,-1-1 0,1 0 0,-1 0 0,-1-1 0,0 0 0,-1 0 0,0-1 0,-1 0 0,0 0 0,0 0 0,-2-1 0,0 0 0,0 0 0,-1 0 0,0 0 0,-1-1 0,0-24 0,-4 31 0,1 0 0,-1 0 0,0 0 0,-1 0 0,1 0 0,-1 1 0,-1-1 0,1 1 0,-1-1 0,-8-8 0,1 1 0,0 2 0,0 0 0,-22-18 0,29 27 0,-1-1 0,0 1 0,1 0 0,-1 1 0,-1-1 0,1 1 0,0 0 0,-1 0 0,1 1 0,-1-1 0,1 1 0,-1 1 0,0-1 0,1 1 0,-1 0 0,0 0 0,1 0 0,-1 1 0,0 0 0,1 0 0,-1 0 0,1 1 0,0 0 0,-1 0 0,1 0 0,0 1 0,0 0 0,0 0 0,1 0 0,-1 0 0,1 1 0,-1 0 0,1 0 0,0 0 0,1 0 0,-7 10 0,1 3 0,0 1 0,2 0 0,0 0 0,1 1 0,0 0 0,2 0 0,0 0 0,2 1 0,-2 33 0,4-44 0,0 1 0,1 0 0,0-1 0,1 1 0,-1-1 0,2 1 0,-1-1 0,8 16 0,-8-22 0,0 1 0,0 0 0,1-1 0,0 0 0,-1 0 0,1 0 0,0 0 0,1 0 0,-1 0 0,0-1 0,1 1 0,0-1 0,-1 0 0,1 0 0,0-1 0,0 1 0,0-1 0,0 1 0,0-1 0,1-1 0,-1 1 0,5 0 0,-1 0 0,0 0 0,0 0 0,0-1 0,0 0 0,0-1 0,0 1 0,0-1 0,0-1 0,0 0 0,-1 0 0,1 0 0,-1-1 0,1 0 0,-1 0 0,0-1 0,0 0 0,0-1 0,-1 1 0,0-1 0,0 0 0,0-1 0,6-6 0,-6 5 0,0-1 0,0 0 0,-1 0 0,0 0 0,0-1 0,-1 1 0,0-1 0,0 0 0,-1-1 0,0 1 0,-1 0 0,0-1 0,-1 0 0,0 1 0,0-1 0,-1 0 0,0 0 0,-1 1 0,0-1 0,0 0 0,-1 1 0,0-1 0,-6-14 0,6 20 0,-1 0 0,1-1 0,-1 2 0,0-1 0,0 0 0,0 0 0,0 1 0,-1 0 0,0 0 0,1 0 0,-1 0 0,0 0 0,0 1 0,0 0 0,-1 0 0,1 0 0,-1 0 0,1 1 0,-1-1 0,-6 0 0,-4 0 0,1 0 0,-1 2 0,0-1 0,0 2 0,-19 2 0,31-2 0,-1 0 0,0 0 0,0 0 0,0 1 0,1-1 0,-1 1 0,1 0 0,-1 0 0,1 0 0,0 0 0,0 0 0,0 1 0,0 0 0,0-1 0,-4 7 0,-32 54 0,27-40 0,8-15 0,1 0 0,0 0 0,0 0 0,0 0 0,1 1 0,0-1 0,1 1 0,0-1 0,0 1 0,1 0 0,0-1 0,1 1 0,-1 0 0,2-1 0,1 10 0,-2-14 0,1 1 0,-1 0 0,1 0 0,0-1 0,0 1 0,0-1 0,1 0 0,-1 0 0,1 0 0,0 0 0,0 0 0,1 0 0,-1-1 0,1 0 0,0 1 0,0-1 0,0-1 0,0 1 0,0-1 0,1 1 0,-1-1 0,1 0 0,-1-1 0,1 1 0,0-1 0,0 0 0,5 1 0,-3-1 0,0-1 0,-1 0 0,1 0 0,0 0 0,-1-1 0,1 0 0,0 0 0,-1 0 0,1-1 0,-1 0 0,0 0 0,0-1 0,0 0 0,0 0 0,0 0 0,0-1 0,-1 0 0,1 0 0,-1 0 0,0-1 0,-1 0 0,1 0 0,-1 0 0,0 0 0,0-1 0,-1 1 0,1-1 0,-1 0 0,0 0 0,-1 0 0,0-1 0,0 1 0,0-1 0,0 1 0,-1-1 0,-1 1 0,1-10 0,-1 16 0,2-16 0,0-1 0,-2 1 0,0 0 0,-5-31 0,5 43 0,-1 1 0,0 0 0,0-1 0,0 1 0,0 0 0,-1 0 0,1 0 0,-1 0 0,0 0 0,0 0 0,0 0 0,0 1 0,0-1 0,-1 1 0,1-1 0,-1 1 0,0 0 0,0 0 0,1 0 0,-1 1 0,0-1 0,0 1 0,-1-1 0,1 1 0,0 0 0,0 0 0,-1 0 0,1 1 0,-6-1 0,3 0 0,0-1 0,-1 2 0,1-1 0,0 1 0,-1 0 0,1 1 0,0-1 0,-1 1 0,1 0 0,0 1 0,-1-1 0,1 1 0,0 1 0,1-1 0,-1 1 0,0 0 0,1 0 0,-1 1 0,1 0 0,0 0 0,0 0 0,1 0 0,-1 1 0,-5 7 0,-6 8 0,0 0 0,2 2 0,-17 30 0,26-42 0,1 0 0,0 1 0,1-1 0,0 1 0,0 0 0,1 0 0,1 0 0,0 0 0,0 0 0,2 16 0,-1-24 0,0-1 0,1 0 0,-1 0 0,1 1 0,0-1 0,-1 0 0,1 0 0,0 1 0,0-1 0,0 0 0,1 0 0,-1 0 0,0 0 0,1-1 0,-1 1 0,1 0 0,0-1 0,-1 1 0,1-1 0,3 3 0,-1-2 0,1 0 0,-1 0 0,1 0 0,0-1 0,-1 1 0,1-1 0,0 0 0,0-1 0,7 1 0,3-1 0,1-1 0,-1 0 0,0-1 0,1 0 0,20-7 0,-17 3 0,-1-1 0,0-1 0,0 0 0,0-1 0,-1-1 0,-1-1 0,0 0 0,0-2 0,-1 1 0,20-23 0,-31 31 0,-1-1 0,1 1 0,-1-1 0,0 0 0,-1 0 0,1 0 0,-1 0 0,0 0 0,0-1 0,-1 1 0,0-1 0,0 1 0,0-1 0,0 1 0,-1-1 0,0 0 0,0 1 0,-1-1 0,1 0 0,-1 1 0,0-1 0,-1 1 0,1-1 0,-1 1 0,0 0 0,-1 0 0,1 0 0,-1 0 0,0 0 0,0 0 0,0 1 0,-1-1 0,0 1 0,0 0 0,0 0 0,0 1 0,-1-1 0,1 1 0,-1 0 0,0 0 0,0 0 0,0 1 0,0 0 0,0 0 0,-1 0 0,1 0 0,-1 1 0,1 0 0,-1 0 0,-10 0 0,7 1 0,-1 1 0,1-1 0,-1 2 0,1-1 0,0 1 0,0 1 0,0-1 0,0 2 0,0-1 0,0 1 0,1 1 0,0-1 0,0 1 0,0 1 0,0-1 0,1 1 0,0 1 0,0-1 0,1 1 0,0 1 0,0-1 0,1 1 0,0 0 0,0 0 0,0 0 0,-5 16 0,10-24 0,0 0 0,0 1 0,-1-1 0,1 0 0,0 1 0,0-1 0,0 1 0,-1-1 0,1 1 0,0-1 0,0 0 0,0 1 0,0-1 0,0 1 0,0-1 0,0 1 0,0-1 0,0 1 0,0-1 0,0 0 0,0 1 0,0-1 0,1 1 0,-1-1 0,0 1 0,0-1 0,0 0 0,1 1 0,-1-1 0,0 1 0,0-1 0,1 0 0,-1 1 0,18-2 0,31-23 0,-37 18 0,84-29-1365,-81 28-5461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08.199"/>
    </inkml:context>
    <inkml:brush xml:id="br0">
      <inkml:brushProperty name="width" value="0.035" units="cm"/>
      <inkml:brushProperty name="height" value="0.035" units="cm"/>
      <inkml:brushProperty name="color" value="#E71224"/>
    </inkml:brush>
  </inkml:definitions>
  <inkml:trace contextRef="#ctx0" brushRef="#br0">0 202 24233,'629'-202'0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15.217"/>
    </inkml:context>
    <inkml:brush xml:id="br0">
      <inkml:brushProperty name="width" value="0.035" units="cm"/>
      <inkml:brushProperty name="height" value="0.035" units="cm"/>
      <inkml:brushProperty name="color" value="#E71224"/>
    </inkml:brush>
  </inkml:definitions>
  <inkml:trace contextRef="#ctx0" brushRef="#br0">2539 75 24362,'-2539'-75'0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16.437"/>
    </inkml:context>
    <inkml:brush xml:id="br0">
      <inkml:brushProperty name="width" value="0.035" units="cm"/>
      <inkml:brushProperty name="height" value="0.035" units="cm"/>
      <inkml:brushProperty name="color" value="#E71224"/>
    </inkml:brush>
  </inkml:definitions>
  <inkml:trace contextRef="#ctx0" brushRef="#br0">729 0 24262,'-729'1357'0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29.847"/>
    </inkml:context>
    <inkml:brush xml:id="br0">
      <inkml:brushProperty name="width" value="0.035" units="cm"/>
      <inkml:brushProperty name="height" value="0.035" units="cm"/>
      <inkml:brushProperty name="color" value="#E71224"/>
    </inkml:brush>
  </inkml:definitions>
  <inkml:trace contextRef="#ctx0" brushRef="#br0">0 78 24575,'0'-4'0,"0"-6"0,4-1 0,6 1 0,1-2 0,3 1 0,4 3 0,2 2 0,3 3 0,1 1 0,1 2 0,1 0 0,-5 4 0,0 2 0,-6 5 0,1-1 0,-3-1-8191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8:57.497"/>
    </inkml:context>
    <inkml:brush xml:id="br0">
      <inkml:brushProperty name="width" value="0.035" units="cm"/>
      <inkml:brushProperty name="height" value="0.035" units="cm"/>
      <inkml:brushProperty name="color" value="#E71224"/>
    </inkml:brush>
  </inkml:definitions>
  <inkml:trace contextRef="#ctx0" brushRef="#br0">585 182 24575,'-1'-1'0,"1"0"0,-1 0 0,1 0 0,-1 0 0,1 0 0,-1 0 0,0 0 0,1 0 0,-1 0 0,0 0 0,0 0 0,0 0 0,0 0 0,0 1 0,0-1 0,0 0 0,0 1 0,0-1 0,0 1 0,0-1 0,0 1 0,0-1 0,0 1 0,0 0 0,-1 0 0,1-1 0,-2 1 0,-39-5 0,38 5 0,-38-2 0,0 1 0,-44 5 0,68-1 0,-1 0 0,1 0 0,0 2 0,0 0 0,0 1 0,1 1 0,-18 10 0,-3 1 0,31-15 0,0 0 0,0 1 0,0-1 0,0 1 0,0 1 0,1-1 0,0 1 0,0 1 0,-6 5 0,4-1 0,1 0 0,0 0 0,0 1 0,1 0 0,1 0 0,0 0 0,0 1 0,1 0 0,1 0 0,0 0 0,-2 14 0,2 2 0,1 0 0,2 0 0,5 52 0,-4-71 0,1 0 0,0 0 0,1 0 0,0 0 0,0 0 0,1-1 0,0 0 0,1 1 0,-1-1 0,2-1 0,-1 1 0,1-1 0,0 0 0,0 0 0,1-1 0,0 0 0,0 0 0,1 0 0,0-1 0,16 8 0,0-1 0,1-2 0,0 0 0,0-2 0,1-1 0,0-1 0,28 3 0,7 2 0,-35-6 0,1-1 0,37 1 0,37-3 0,150-5 0,-244 2 0,1-1 0,-1 1 0,1-1 0,-1-1 0,0 1 0,1-1 0,-2 0 0,1-1 0,0 0 0,-1 0 0,1 0 0,-1-1 0,10-10 0,-4 2 0,-1 0 0,0-1 0,-1 0 0,16-30 0,-12 20 0,-9 16 0,-1 0 0,1 0 0,-1 0 0,-1-1 0,0 1 0,0-1 0,0 0 0,-1 0 0,2-17 0,-2-21 0,-5-87 0,1 117 0,-1 1 0,0-1 0,-1 0 0,-1 1 0,-1-1 0,0 2 0,-1-1 0,-13-21 0,15 28 0,0 1 0,-1 0 0,0 0 0,0 0 0,-1 1 0,0 0 0,-1 0 0,1 1 0,-1 0 0,0 0 0,-1 1 0,-13-7 0,12 7 0,1-1 0,0 0 0,-16-15 0,-24-15 0,35 30 0,0-1 0,0 2 0,-1 0 0,0 1 0,0 1 0,0 0 0,-26-1 0,3 2 0,-73 8 0,98-4 0,1 1 0,-1 0 0,1 0 0,0 2 0,0-1 0,1 2 0,-1-1 0,1 1 0,0 1 0,-15 13 0,-9 9 0,-50 54 0,54-51 0,-1 11-1365,23-31-5461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8:59.607"/>
    </inkml:context>
    <inkml:brush xml:id="br0">
      <inkml:brushProperty name="width" value="0.035" units="cm"/>
      <inkml:brushProperty name="height" value="0.035" units="cm"/>
      <inkml:brushProperty name="color" value="#E71224"/>
    </inkml:brush>
  </inkml:definitions>
  <inkml:trace contextRef="#ctx0" brushRef="#br0">1 1 24575,'0'3'0,"1"1"0,0-1 0,0 1 0,0-1 0,1 0 0,-1 0 0,1 1 0,0-1 0,-1 0 0,1 0 0,1-1 0,-1 1 0,0 0 0,1-1 0,-1 1 0,1-1 0,0 0 0,0 0 0,0 0 0,0 0 0,0 0 0,5 1 0,26 22 0,-19-13 0,2 0 0,0-1 0,0-1 0,1 0 0,0-1 0,30 10 0,-18-7 0,-10-4 0,-9-3 0,-1-1 0,0 1 0,0 0 0,15 11 0,44 29 0,-46-31 0,36 27 0,16 9-1365,-63-40-5461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02.268"/>
    </inkml:context>
    <inkml:brush xml:id="br0">
      <inkml:brushProperty name="width" value="0.035" units="cm"/>
      <inkml:brushProperty name="height" value="0.035" units="cm"/>
      <inkml:brushProperty name="color" value="#E71224"/>
    </inkml:brush>
  </inkml:definitions>
  <inkml:trace contextRef="#ctx0" brushRef="#br0">0 1 24575,'0'5'0,"1"1"0,0-1 0,0 0 0,0 0 0,0 1 0,1-1 0,0 0 0,0 0 0,0 0 0,1-1 0,4 7 0,41 48 0,-22-29 0,0-2 0,33 29 0,-38-39 0,-1 1 0,-1 1 0,32 44 0,-31-36 0,1-2 0,29 28 0,-37-40 0,20 18 0,-20-20 0,-1 1 0,0 0 0,15 22 0,21 23 0,-36-44 0,0-1 0,17 28 0,6 17 0,32 58 0,-54-89 0,-3-7 0,-1 0 0,-1 1 0,10 34 0,-8-17 0,3-1 0,20 46 0,-21-57 0,-4-11-23,0 0 0,1 0 0,1-1 0,17 18 0,-6-6-1227,-12-14-5576</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11.442"/>
    </inkml:context>
    <inkml:brush xml:id="br0">
      <inkml:brushProperty name="width" value="0.035" units="cm"/>
      <inkml:brushProperty name="height" value="0.035" units="cm"/>
      <inkml:brushProperty name="color" value="#E71224"/>
    </inkml:brush>
  </inkml:definitions>
  <inkml:trace contextRef="#ctx0" brushRef="#br0">1 1048 24575,'0'-1'0,"1"0"0,-1 0 0,1 0 0,0 0 0,-1 0 0,1 0 0,0 0 0,0 0 0,0 0 0,-1 0 0,1 0 0,0 0 0,0 1 0,0-1 0,1 0 0,-1 1 0,0-1 0,0 1 0,2-2 0,31-11 0,-25 10 0,11-6 0,-1 0 0,20-15 0,-23 14 0,0 0 0,0 2 0,26-11 0,105-42 0,9-3 0,-128 53 0,0-2 0,-1-1 0,-1-1 0,27-21 0,14-11 0,60-37 0,-10-2 0,-89 66 0,0-1 0,-2-1 0,0-2 0,39-45 0,-5 5 0,-50 54 0,2-3 0,1 0 0,0 1 0,1 0 0,0 1 0,1 0 0,0 2 0,19-10 0,93-56 0,-113 67 34,0 0-1,-1 0 0,15-13 1,23-15-1533,-38 28-5327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01.318"/>
    </inkml:context>
    <inkml:brush xml:id="br0">
      <inkml:brushProperty name="width" value="0.035" units="cm"/>
      <inkml:brushProperty name="height" value="0.035" units="cm"/>
    </inkml:brush>
  </inkml:definitions>
  <inkml:trace contextRef="#ctx0" brushRef="#br0">496 0 24575,'0'754'0,"0"-739"0,-1 0 0,0 0 0,-1 0 0,-1 0 0,0 0 0,-1 0 0,-1-1 0,-1 1 0,1-1 0,-2-1 0,0 1 0,-15 20 0,4-7 0,0 1 0,2 0 0,-16 40 0,15-30 0,9-22 0,0 0 0,2 1 0,0-1 0,1 2 0,-6 28 0,8-25 0,-2-1 0,-13 39 0,-4 11 0,16-50 0,-1 0 0,-1-1 0,-1 1 0,-1-2 0,-20 30 0,-6 13 0,27-47 19,0-1-1,-1 0 0,-1-1 1,0 0-1,-13 12 0,-23 24-1493,37-35-5351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12.852"/>
    </inkml:context>
    <inkml:brush xml:id="br0">
      <inkml:brushProperty name="width" value="0.035" units="cm"/>
      <inkml:brushProperty name="height" value="0.035" units="cm"/>
      <inkml:brushProperty name="color" value="#E71224"/>
    </inkml:brush>
  </inkml:definitions>
  <inkml:trace contextRef="#ctx0" brushRef="#br0">0 0 24575,'5'2'0,"0"0"0,0 0 0,-1 1 0,1 0 0,-1-1 0,0 2 0,0-1 0,0 0 0,0 1 0,0 0 0,-1-1 0,4 6 0,3 2 0,26 27 0,35 48 0,-36-35 0,-24-34 0,0-1 0,28 30 0,37 55 0,-55-75 0,-1 1 0,-1 1 0,-1 1 0,15 36 0,-15-30 0,2 0 0,34 46 0,-28-45 0,35 65 0,-39-62 0,44 61 0,-7-16 0,-43-59 0,2 0 0,38 44 0,-35-46 0,-2 1 0,-1 1 0,23 44 0,-8-15 0,17 31 0,-35-57 0,1 0 0,2-1 0,0-1 0,35 38 0,-40-50 0,0 2 0,-1 0 0,17 29 0,-18-26 0,0-1 0,26 29 0,-32-41 19,-1 0 0,0 0 0,0 0 0,-1 1 0,0-1 0,3 10 0,14 24-1517,-15-34-5328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19.689"/>
    </inkml:context>
    <inkml:brush xml:id="br0">
      <inkml:brushProperty name="width" value="0.035" units="cm"/>
      <inkml:brushProperty name="height" value="0.035" units="cm"/>
      <inkml:brushProperty name="color" value="#E71224"/>
    </inkml:brush>
  </inkml:definitions>
  <inkml:trace contextRef="#ctx0" brushRef="#br0">1 1 24575,'1'0'0,"0"1"0,0-1 0,0 1 0,0-1 0,0 1 0,0 0 0,0-1 0,0 1 0,0 0 0,0 0 0,0 0 0,-1-1 0,1 1 0,0 0 0,0 0 0,-1 0 0,1 0 0,-1 0 0,1 1 0,-1-1 0,1 0 0,-1 0 0,0 0 0,1 0 0,-1 0 0,0 1 0,0 1 0,5 38 0,-5-36 0,0 7 0,1 3 0,0-1 0,0 0 0,4 15 0,-5-27 0,1-1 0,-1 1 0,0 0 0,0-1 0,1 1 0,0 0 0,-1-1 0,1 1 0,0-1 0,-1 1 0,1-1 0,0 1 0,0-1 0,0 1 0,1-1 0,-1 0 0,0 0 0,0 1 0,1-1 0,-1 0 0,0 0 0,1 0 0,-1-1 0,1 1 0,0 0 0,-1 0 0,1-1 0,-1 1 0,1-1 0,0 0 0,0 1 0,-1-1 0,4 0 0,-4 0 0,0 0 0,0-1 0,0 1 0,0 0 0,0-1 0,0 1 0,0-1 0,0 1 0,0-1 0,0 1 0,0-1 0,0 0 0,0 1 0,0-1 0,0 0 0,-1 0 0,1 0 0,0 0 0,-1 1 0,1-1 0,0 0 0,-1 0 0,0 0 0,1 0 0,-1-1 0,1 1 0,-1 0 0,0 0 0,0 0 0,0 0 0,1 0 0,-1 0 0,0 0 0,0-1 0,-1 1 0,1 0 0,0 0 0,0 0 0,0 0 0,-1 0 0,0-2 0,0-1 0,0 0 0,-1 0 0,1 1 0,-1-1 0,0 0 0,0 1 0,0-1 0,0 1 0,-1 0 0,-2-4 0,-13-15 0,5 7 0,12 16 0,0-1 0,0 1 0,0 0 0,1 0 0,-1 0 0,0-1 0,1 1 0,-1 0 0,0 0 0,1 0 0,-1 0 0,1 0 0,0 0 0,-1 0 0,1 0 0,0 0 0,0 1 0,-1-1 0,1 0 0,0 0 0,0 0 0,0 0 0,1 1 0,-5 48 0,4-49 0,0 1 0,0 0 0,0-1 0,0 1 0,0-1 0,1 1 0,-1-1 0,0 1 0,1-1 0,-1 1 0,1-1 0,0 0 0,-1 1 0,1-1 0,0 0 0,0 1 0,0-1 0,0 0 0,0 0 0,0 0 0,0 0 0,0 0 0,0 0 0,1 0 0,-1 0 0,0 0 0,0 0 0,4 0 0,-4-1-37,0 0 0,0 0 1,-1-1-1,1 1 0,0 0 0,0-1 0,0 1 0,0-1 0,0 1 0,0-1 0,-1 0 0,1 1 1,0-1-1,-1 0 0,1 1 0,0-1 0,-1 0 0,1 0 0,-1 1 0,1-1 0,-1 0 0,1 0 1,-1 0-1,0 0 0,1 0 0,-1 0 0,0 0 0,0 0 0,1 0 0,-1 0 0,0 0 0,0 0 1,0 0-1,-1 0 0,1 0 0,0-1 0,-2-11-6789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22.167"/>
    </inkml:context>
    <inkml:brush xml:id="br0">
      <inkml:brushProperty name="width" value="0.035" units="cm"/>
      <inkml:brushProperty name="height" value="0.035" units="cm"/>
      <inkml:brushProperty name="color" value="#E71224"/>
    </inkml:brush>
  </inkml:definitions>
  <inkml:trace contextRef="#ctx0" brushRef="#br0">116 1 24575,'-6'1'0,"0"0"0,0 0 0,0 0 0,0 1 0,1 0 0,-1 0 0,1 0 0,0 1 0,-1 0 0,1 0 0,0 0 0,-8 8 0,12-10 0,-1 0 0,0 1 0,1-1 0,-1 0 0,1 1 0,-1-1 0,1 1 0,0-1 0,0 1 0,-1 0 0,1 0 0,0-1 0,1 1 0,-1 0 0,0 0 0,1 0 0,-1 0 0,1 0 0,-1 0 0,1 0 0,0 0 0,0 0 0,0 0 0,0 0 0,0 0 0,0 0 0,1 1 0,-1-1 0,1-1 0,-1 1 0,1 0 0,0 0 0,0 0 0,-1 0 0,1 0 0,1-1 0,-1 1 0,0 0 0,2 1 0,-3-2 0,1-1 0,-1 0 0,0 1 0,1-1 0,-1 1 0,1-1 0,-1 1 0,1-1 0,-1 0 0,1 1 0,-1-1 0,1 0 0,-1 0 0,1 1 0,0-1 0,-1 0 0,1 0 0,-1 0 0,1 0 0,0 0 0,-1 0 0,1 0 0,0 0 0,-1 0 0,1 0 0,-1 0 0,1 0 0,0 0 0,-1-1 0,1 1 0,-1 0 0,1 0 0,-1-1 0,1 1 0,-1 0 0,1 0 0,-1-1 0,1 1 0,-1-1 0,1 1 0,-1-1 0,1 1 0,-1-1 0,0 1 0,1-1 0,-1 1 0,0-1 0,0 1 0,1-1 0,-1-1 0,1 1 0,0 0 0,-1 0 0,0 0 0,1-1 0,-1 1 0,0 0 0,1-1 0,-1 1 0,0 0 0,0-1 0,0 1 0,0 0 0,-1-1 0,1 1 0,0 0 0,0-1 0,-1 1 0,1 0 0,-1 0 0,1 0 0,-1-1 0,-1-1 0,2 2 0,-1 0 0,0 0 0,1 1 0,-1-1 0,0 0 0,1 0 0,-1 0 0,0 1 0,0-1 0,0 0 0,1 1 0,-1-1 0,0 1 0,0-1 0,0 1 0,0-1 0,0 1 0,0 0 0,0-1 0,0 1 0,-1 0 0,1 0 0,0 0 0,0 0 0,0 0 0,0 0 0,0 0 0,0 0 0,0 0 0,0 1 0,0-1 0,0 0 0,0 1 0,0-1 0,0 1 0,0-1 0,0 1 0,0-1 0,0 1 0,0 0 0,0-1 0,1 1 0,-1 0 0,0 0 0,0-1 0,1 1 0,-1 0 0,1 0 0,-1 0 0,1 0 0,-1 0 0,1 0 0,-1 0 0,1 2 0,-1-2 0,1 0 0,-1 0 0,1 0 0,-1 0 0,1 0 0,0 0 0,0 1 0,-1-1 0,1 0 0,0 0 0,0 0 0,0 0 0,0 0 0,1 0 0,-1 1 0,0-1 0,0 0 0,1 0 0,-1 0 0,0 0 0,1 0 0,-1 0 0,1 0 0,-1 0 0,1 0 0,0 0 0,-1 0 0,1 0 0,0-1 0,0 1 0,0 0 0,-1 0 0,1-1 0,0 1 0,0-1 0,0 1 0,0-1 0,0 1 0,0-1 0,0 1 0,1-1 0,-1 0 0,0 0 0,0 1 0,0-1 0,0 0 0,0 0 0,0 0 0,0 0 0,1 0 0,0-1 0,-2 1 0,-1 0 0,1-1 0,-1 1 0,1 0 0,-1-1 0,1 1 0,-1 0 0,1-1 0,-1 1 0,1-1 0,0 1 0,-1 0 0,1-1 0,-1 1 0,1-1 0,0 1 0,0-1 0,-1 1 0,1-1 0,0 0 0,0 1 0,0-1 0,0 1 0,-1-1 0,1 1 0,0-1 0,0 0 0,0 1 0,0-1 0,0 1 0,1-1 0,-1 0 0,0 1 0,0-1 0,0 1 0,0-1 0,1 1 0,-1-1 0,0 1 0,1-1 0,-1 1 0,0-1 0,1 1 0,-1-1 0,0 1 0,1-1 0,-1 1 0,1 0 0,-1-1 0,1 1 0,-1 0 0,1-1 0,-1 1 0,1 0 0,-1 0 0,1-1 0,-1 1 0,1 0 0,0 0 0,-1 0 0,1 0 0,-1 0 0,1 0 0,0 0 0,-1 0 0,1 0 0,0 0 0,-1 0 0,-1-1 0,1 0 0,-1 1 0,0-1 0,1 1 0,-1-1 0,0 1 0,0 0 0,1-1 0,-1 1 0,0 0 0,0-1 0,1 1 0,-1 0 0,0 0 0,0-1 0,0 1 0,1 0 0,-1 0 0,0 0 0,0 0 0,0 0 0,0 1 0,1-1 0,-1 0 0,0 0 0,0 0 0,0 1 0,1-1 0,-1 0 0,0 1 0,0-1 0,1 1 0,-1-1 0,0 1 0,1-1 0,-1 1 0,1-1 0,-1 1 0,1 0 0,-1-1 0,1 1 0,-1 0 0,1-1 0,-1 1 0,1 0 0,0 0 0,-1-1 0,1 1 0,0 1 0,0-1 0,-1-1 0,1 0 0,0 0 0,0 1 0,0-1 0,0 0 0,0 0 0,0 1 0,0-1 0,0 0 0,0 1 0,0-1 0,0 0 0,0 0 0,0 1 0,0-1 0,0 0 0,0 1 0,0-1 0,0 0 0,0 0 0,0 1 0,0-1 0,1 0 0,-1 0 0,0 1 0,0-1 0,0 0 0,0 0 0,1 1 0,-1-1 0,0 0 0,0 0 0,1 0 0,-1 0 0,0 1 0,0-1 0,1 0 0,-1 0 0,0 0 0,0 0 0,1 0 0,-1 0 0,0 0 0,0 0 0,1 0 0,-1 0 0,0 0 0,1 0 0,-1 0 0,0 0 0,0 0 0,1 0 0,-1 0 0,0 0 0,1 0 0,-1 0 0,0 0 0,1-1 0,12-13 0,-11 0 0,-7 17 0,5-2 0,0 0 0,0 0 0,0 0 0,-1 0 0,1 0 0,0 0 0,0 0 0,1 0 0,-1 0 0,0 0 0,0-1 0,0 1 0,1 0 0,-1 0 0,0 0 0,1 0 0,-1 0 0,1 0 0,-1-1 0,1 1 0,-1 0 0,1 0 0,0-1 0,-1 1 0,1 0 0,0-1 0,-1 1 0,1-1 0,0 1 0,0-1 0,0 1 0,0-1 0,1 1 0,0 0 0,0 1 0,0-1 0,0 0 0,-1 1 0,1-1 0,-1 1 0,1-1 0,-1 1 0,0 0 0,1 0 0,-1 0 0,0 0 0,0-1 0,0 1 0,0 1 0,-1-1 0,1 0 0,-1 0 0,1 0 0,0 2 0,0 51 0,-1-20 0,5-24 0,2-22 0,1-21 0,-13-11 0,3 36 0,1 0 0,0 0 0,0 0 0,1 0 0,1-14 0,0 18 0,-1 0 0,1 0 0,-1 0 0,0 0 0,0 0 0,0 0 0,-1 0 0,1 0 0,-2-6 0,-8 3 0,-9 17 0,-2 22 0,21-33 0,-1 1 0,1 0 0,0-1 0,-1 1 0,1-1 0,0 1 0,-1 0 0,1-1 0,0 1 0,0 0 0,0 0 0,-1-1 0,1 1 0,0 0 0,0-1 0,0 1 0,0 0 0,0 0 0,0-1 0,1 1 0,-1 0 0,0-1 0,0 1 0,0 0 0,1 0 0,-1-1 0,0 1 0,1-1 0,-1 1 0,0 0 0,1-1 0,-1 1 0,1-1 0,-1 1 0,1-1 0,-1 1 0,1-1 0,0 1 0,-1-1 0,1 0 0,-1 1 0,1-1 0,0 0 0,0 1 0,-1-1 0,1 0 0,0 0 0,1 0 0,-1 0 5,0 0 0,0-1 0,0 1-1,0-1 1,0 0 0,0 1 0,0-1 0,0 0-1,0 0 1,0 1 0,0-1 0,0 0 0,0 0-1,-1 0 1,1 0 0,0 0 0,-1 0-1,1 0 1,-1-1 0,1 1 0,-1 0 0,1 0-1,-1 0 1,0-2 0,9-31-1490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23.419"/>
    </inkml:context>
    <inkml:brush xml:id="br0">
      <inkml:brushProperty name="width" value="0.035" units="cm"/>
      <inkml:brushProperty name="height" value="0.035" units="cm"/>
      <inkml:brushProperty name="color" value="#E71224"/>
    </inkml:brush>
  </inkml:definitions>
  <inkml:trace contextRef="#ctx0" brushRef="#br0">182 1 24575,'0'4'0,"-5"2"0,0 4 0,-5 4 0,0 5 0,-2-2 0,-5-3 0,2 0 0,-1-3 0,1 2 0,5 3 0,-2-2 0,-2-3 0,1 1 0,-2-1 0,3-4-8191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25.416"/>
    </inkml:context>
    <inkml:brush xml:id="br0">
      <inkml:brushProperty name="width" value="0.035" units="cm"/>
      <inkml:brushProperty name="height" value="0.035" units="cm"/>
      <inkml:brushProperty name="color" value="#E71224"/>
    </inkml:brush>
  </inkml:definitions>
  <inkml:trace contextRef="#ctx0" brushRef="#br0">121 134 24575,'-5'-2'0,"0"0"0,1 0 0,-1-1 0,0 0 0,1 1 0,0-2 0,0 1 0,0 0 0,0-1 0,0 0 0,-5-8 0,-2 1 0,4 4 0,5 4 0,0 1 0,-1-1 0,1 1 0,-1-1 0,1 1 0,-1 0 0,0 0 0,0 0 0,0 0 0,0 1 0,0-1 0,0 1 0,-7-2 0,10 7 0,1-1 0,0 0 0,0 1 0,0-1 0,0 1 0,0-1 0,1 0 0,-1 0 0,4 4 0,-1-1 0,1 0 0,-1 0 0,2-1 0,-1 0 0,0 0 0,1-1 0,0 1 0,0-1 0,0 0 0,1-1 0,7 4 0,0-1 0,0-1 0,0 0 0,1-1 0,21 3 0,-39-14 0,1 0 0,-1 1 0,-1-1 0,1 1 0,-1 0 0,-8-10 0,3 5 0,0-1 0,-1 1 0,-1 1 0,1 0 0,-2 0 0,-23-15 0,22 14-1365,1 1-5461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33.703"/>
    </inkml:context>
    <inkml:brush xml:id="br0">
      <inkml:brushProperty name="width" value="0.035" units="cm"/>
      <inkml:brushProperty name="height" value="0.035" units="cm"/>
      <inkml:brushProperty name="color" value="#E71224"/>
    </inkml:brush>
  </inkml:definitions>
  <inkml:trace contextRef="#ctx0" brushRef="#br0">16 27 24575,'-8'24'0,"7"-23"0,1 0 0,-1 0 0,0 0 0,0 0 0,1-1 0,-1 1 0,1 0 0,-1 0 0,1 0 0,0 0 0,-1 0 0,1 0 0,0 1 0,-1-1 0,1 0 0,0 0 0,0 0 0,0 0 0,0 0 0,0 0 0,0 0 0,1 0 0,-1 0 0,0 0 0,0 1 0,1-1 0,-1 0 0,1 0 0,-1 0 0,1-1 0,-1 1 0,1 0 0,-1 0 0,1 0 0,0 0 0,0 0 0,-1-1 0,1 1 0,0 0 0,0-1 0,0 1 0,0 0 0,0-1 0,0 1 0,0-1 0,0 0 0,0 1 0,1-1 0,3 1 0,0-1 0,0 1 0,0-1 0,0-1 0,0 1 0,0-1 0,0 0 0,-1 0 0,1 0 0,0-1 0,-1 1 0,1-1 0,-1 0 0,1-1 0,-1 1 0,0-1 0,0 0 0,7-5 0,-11 7 0,0 1 0,0-1 0,0 1 0,0-1 0,0 1 0,0-1 0,0 1 0,-1 0 0,1-1 0,0 1 0,0-1 0,0 1 0,0-1 0,-1 1 0,1 0 0,0-1 0,0 1 0,-1-1 0,1 1 0,0 0 0,0-1 0,-1 1 0,1 0 0,0 0 0,-1-1 0,1 1 0,-1 0 0,1 0 0,0-1 0,-1 1 0,1 0 0,-1 0 0,1 0 0,-1 0 0,1 0 0,-1 0 0,1 0 0,0-1 0,-1 1 0,1 0 0,-1 1 0,1-1 0,-1 0 0,1 0 0,-1 0 0,0 0 0,-26-2 0,27 2 0,-2 0 0,0 0 0,1 0 0,-1 0 0,0-1 0,1 1 0,-1 0 0,0-1 0,1 0 0,-1 1 0,0-1 0,1 0 0,-1 1 0,-1-3 0,2 3 0,1-1 0,-1 0 0,1 1 0,-1-1 0,1 0 0,0 0 0,-1 1 0,1-1 0,0 0 0,0 0 0,-1 0 0,1 1 0,0-1 0,0 0 0,0 0 0,0 0 0,0 0 0,0 0 0,0 1 0,0-1 0,1 0 0,-1 0 0,0 0 0,0 1 0,1-1 0,-1 0 0,0 0 0,2-1 0,20-9 80,-8 4-169,-28 13-1267,4-1-5470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05.471"/>
    </inkml:context>
    <inkml:brush xml:id="br0">
      <inkml:brushProperty name="width" value="0.035" units="cm"/>
      <inkml:brushProperty name="height" value="0.035" units="cm"/>
      <inkml:brushProperty name="color" value="#E71224"/>
    </inkml:brush>
  </inkml:definitions>
  <inkml:trace contextRef="#ctx0" brushRef="#br0">877 0 24575,'0'4'0,"-1"-1"0,1 0 0,-1 0 0,0 0 0,0 0 0,0 0 0,0 0 0,-1 0 0,1-1 0,-1 1 0,0 0 0,1-1 0,-1 1 0,0-1 0,-1 1 0,1-1 0,0 0 0,-1 0 0,1 0 0,-1 0 0,0-1 0,1 1 0,-1-1 0,0 1 0,-4 0 0,-10 5 0,-1-2 0,1 1 0,-23 2 0,24-4 0,-21 1 0,1-1 0,-1-2 0,1-1 0,-61-6 0,23-7 0,51 7 0,-1 1 0,-31-1 0,-222 6-1365,255-1-5461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06.549"/>
    </inkml:context>
    <inkml:brush xml:id="br0">
      <inkml:brushProperty name="width" value="0.035" units="cm"/>
      <inkml:brushProperty name="height" value="0.035" units="cm"/>
      <inkml:brushProperty name="color" value="#E71224"/>
    </inkml:brush>
  </inkml:definitions>
  <inkml:trace contextRef="#ctx0" brushRef="#br0">127 0 24575,'-1'1'0,"0"-1"0,1 0 0,-1 1 0,0-1 0,0 0 0,0 1 0,0-1 0,1 1 0,-1-1 0,0 1 0,0 0 0,1-1 0,-1 1 0,0 0 0,1 0 0,-1-1 0,1 1 0,-1 0 0,1 0 0,-1 0 0,1 0 0,0-1 0,-1 1 0,1 0 0,0 1 0,-9 32 0,5-18 0,-27 58 0,-6 15 0,36-88-15,-6 20-255,1 1 0,1-1 0,1 1 0,-2 37 0,5-38-6556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09.385"/>
    </inkml:context>
    <inkml:brush xml:id="br0">
      <inkml:brushProperty name="width" value="0.035" units="cm"/>
      <inkml:brushProperty name="height" value="0.035" units="cm"/>
      <inkml:brushProperty name="color" value="#E71224"/>
    </inkml:brush>
  </inkml:definitions>
  <inkml:trace contextRef="#ctx0" brushRef="#br0">1 1 24575,'5'1'0,"-1"0"0,1 1 0,0 0 0,-1 0 0,0 0 0,1 0 0,-1 1 0,0-1 0,0 1 0,0 0 0,0 1 0,-1-1 0,1 1 0,-1-1 0,0 1 0,5 7 0,30 28 0,-23-27 0,-1 0 0,0 2 0,0 0 0,15 22 0,19 19 0,-15-22 0,-3 1 0,0 2 0,34 56 0,-2-12 0,-13-19 0,-48-59-114,0-1 1,1 1-1,-1 0 0,1-1 0,-1 1 1,1-1-1,0 1 0,-1-1 0,1 0 1,0 0-1,2 2 0,5-1-6712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39.496"/>
    </inkml:context>
    <inkml:brush xml:id="br0">
      <inkml:brushProperty name="width" value="0.035" units="cm"/>
      <inkml:brushProperty name="height" value="0.035" units="cm"/>
      <inkml:brushProperty name="color" value="#E71224"/>
    </inkml:brush>
  </inkml:definitions>
  <inkml:trace contextRef="#ctx0" brushRef="#br0">1 1 24575,'0'4'0,"0"6"0,0 5 0,0 5 0,0 3 0,0 1 0,0 2 0,0 0 0,0 1 0,0-6-8191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4:09:02.114"/>
    </inkml:context>
    <inkml:brush xml:id="br0">
      <inkml:brushProperty name="width" value="0.035" units="cm"/>
      <inkml:brushProperty name="height" value="0.035" units="cm"/>
    </inkml:brush>
  </inkml:definitions>
  <inkml:trace contextRef="#ctx0" brushRef="#br0">18 0 24575,'-1'14'0,"0"-1"0,-5 22 0,-3 15 0,8-23 0,1 1 0,1 0 0,2-1 0,1 1 0,10 38 0,-7-38 0,2 0 0,1-1 0,1 0 0,23 41 0,-12-30 0,131 220 0,-76-122 0,-34-53 0,45 121 0,-59-129 0,3-2 0,61 104 0,-51-105-10,-32-51-216,1-1 0,2 0 0,0-1 1,1 0-1,18 19 0,-20-27-6600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09:41.305"/>
    </inkml:context>
    <inkml:brush xml:id="br0">
      <inkml:brushProperty name="width" value="0.035" units="cm"/>
      <inkml:brushProperty name="height" value="0.035" units="cm"/>
      <inkml:brushProperty name="color" value="#E71224"/>
    </inkml:brush>
  </inkml:definitions>
  <inkml:trace contextRef="#ctx0" brushRef="#br0">1 0 24575,'0'4'0,"4"2"0,2 3 0,-1 6 0,4-1 0,0 2 0,-2 2 0,3-1 0,-1 0 0,3-3 0,3-3 0,-1 0 0,2-1 0,-2 1 0,-4 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56.289"/>
    </inkml:context>
    <inkml:brush xml:id="br0">
      <inkml:brushProperty name="width" value="0.035" units="cm"/>
      <inkml:brushProperty name="height" value="0.035" units="cm"/>
      <inkml:brushProperty name="color" value="#008C3A"/>
    </inkml:brush>
  </inkml:definitions>
  <inkml:trace contextRef="#ctx0" brushRef="#br0">61 166 24575,'18'13'0,"-14"-8"0,-15-11 0,-40-53 0,44 58 0,6 12 0,6 11 0,3 6 0,-13-46 0,-2 0 0,5 14 0,0 0 0,1 1 0,-1-1 0,0 0 0,1-1 0,0 1 0,0 0 0,0 0 0,1 0 0,0-1 0,-1 1 0,2-8 0,-1 11 0,1 1 0,-1 0 0,0 0 0,1 0 0,-1 0 0,1-1 0,-1 1 0,1 0 0,-1 0 0,0 0 0,1 0 0,-1 0 0,1 0 0,-1 0 0,1 0 0,-1 0 0,0 0 0,1 0 0,-1 0 0,1 1 0,-1-1 0,1 0 0,-1 0 0,0 0 0,1 0 0,-1 1 0,0-1 0,1 0 0,-1 0 0,0 1 0,1-1 0,-1 0 0,0 1 0,1-1 0,-1 0 0,0 1 0,0-1 0,1 1 0,-1-1 0,0 1 0,15 19 0,-13-17 0,2 6 0,0-1 0,0 0 0,0 1 0,-1 0 0,-1 0 0,1 0 0,-1 0 0,1 16 0,-19-69 0,-8-17 0,22 56 0,1 1 0,0-1 0,0 1 0,0-1 0,1 1 0,-1-1 0,1 0 0,0 1 0,1-1 0,0-6 0,-1 10 0,0 0 0,0 0 0,0 0 0,1 1 0,-1-1 0,0 0 0,0 0 0,1 0 0,-1 0 0,0 1 0,1-1 0,-1 0 0,1 0 0,-1 1 0,1-1 0,0 0 0,-1 1 0,1-1 0,0 0 0,-1 1 0,1-1 0,0 1 0,0-1 0,-1 1 0,1-1 0,0 1 0,0 0 0,0 0 0,0-1 0,-1 1 0,1 0 0,0 0 0,0 0 0,0 0 0,0 0 0,0 0 0,0 0 0,0 0 0,-1 0 0,1 0 0,0 0 0,0 1 0,0-1 0,0 0 0,0 1 0,-1-1 0,1 1 0,0-1 0,1 1 0,0 1 0,1 0 0,0 0 0,-1 0 0,0 1 0,1-1 0,-1 1 0,0-1 0,0 1 0,-1 0 0,1 0 0,0-1 0,1 6 0,5 44 0,-13-27 0,4-25 0,1 1 0,-1-1 0,1 0 0,-1 1 0,1-1 0,-1 0 0,1 1 0,-1-1 0,1 0 0,-1 1 0,1-1 0,-1 0 0,1 0 0,-1 0 0,0 0 0,1 0 0,-1 0 0,1 1 0,-1-1 0,0 0 0,1-1 0,-1 1 0,1 0 0,-1 0 0,1 0 0,-1 0 0,0 0 0,1-1 0,-1 1 0,1 0 0,-1 0 0,1-1 0,-1 1 0,1 0 0,-1-1 0,-2-2 0,0 1 0,0-1 0,0 0 0,0 0 0,1 0 0,-1 0 0,1 0 0,0 0 0,0-1 0,0 1 0,1-1 0,-1 0 0,-1-4 0,-13-53 0,14 54 0,7 12 0,0 0 0,0 1 0,0-1 0,0 1 0,-1 0 0,4 7 0,0 6 0,-1 0 0,-1 0 0,-1 1 0,0 0 0,-2 0 0,0 0 0,0 28 0,-6-60 0,-1-1 0,0 0 0,-1 1 0,-7-12 0,9 18 0,-1-11 0,15 25 0,16 25 0,15 53 0,-94-200 0,41 97 0,8 13 0,0 0 0,0-1 0,1 1 0,-1-1 0,1 0 0,0 0 0,0 0 0,0 0 0,1 0 0,0 0 0,-1-7 0,2 12 0,0 0 0,0 0 0,0 0 0,0 0 0,0 1 0,0-1 0,0 0 0,0 0 0,0 0 0,0 0 0,0 0 0,1 0 0,-1 0 0,0 0 0,0 0 0,0 0 0,0 1 0,0-1 0,0 0 0,0 0 0,0 0 0,0 0 0,0 0 0,1 0 0,-1 0 0,0 0 0,0 0 0,0 0 0,0 0 0,0 0 0,0 0 0,0 0 0,1 0 0,-1 0 0,0 0 0,0 0 0,0 0 0,0 0 0,0 0 0,0 0 0,0 0 0,0 0 0,1 0 0,-1 0 0,0 0 0,0 0 0,0 0 0,0 0 0,0-1 0,0 1 0,0 0 0,0 0 0,0 0 0,0 0 0,0 0 0,1 0 0,-1 0 0,0 0 0,0 0 0,0-1 0,0 1 0,0 0 0,10 16 0,7 21 0,14 55 0,-26-155 0,-5 59 0,0-7 0,0 1 0,0 0 0,1-1 0,1 1 0,2-11 0,-4 20 0,1-1 0,-1 1 0,1-1 0,-1 1 0,1-1 0,0 1 0,-1 0 0,1-1 0,0 1 0,0 0 0,0-1 0,0 1 0,0 0 0,0 0 0,1 0 0,-1 0 0,0 0 0,0 0 0,1 0 0,-1 1 0,1-1 0,-1 0 0,1 1 0,-1-1 0,1 1 0,-1-1 0,1 1 0,-1 0 0,1 0 0,-1 0 0,1 0 0,0 0 0,-1 0 0,1 0 0,-1 0 0,1 1 0,-1-1 0,1 0 0,-1 1 0,1 0 0,2 1 0,0 0 0,1 1 0,-1 0 0,0 0 0,0 0 0,0 1 0,-1-1 0,1 1 0,-1 0 0,0 0 0,0 0 0,0 0 0,-1 1 0,3 4 0,25 65 0,-28-38 0,-2-36 0,0 1 0,0-1 0,0 1 0,0-1 0,0 1 0,0-1 0,0 1 0,0-1 0,0 1 0,0-1 0,0 1 0,0-1 0,0 1 0,0-1 0,-1 1 0,1-1 0,0 1 0,0-1 0,-1 1 0,1-1 0,0 1 0,0-1 0,-1 0 0,1 1 0,-1-1 0,1 0 0,0 1 0,-1-1 0,1 0 0,-1 1 0,1-1 0,-1 0 0,1 0 0,-1 0 0,1 1 0,-1-1 0,1 0 0,-1 0 0,1 0 0,-1 0 0,1 0 0,-1 0 0,1 0 0,-1 0 0,1 0 0,-1 0 0,1 0 0,-1 0 0,1 0 0,-1-1 0,1 1 0,-1 0 0,1 0 0,-1-1 0,1 1 0,-1 0 0,1 0 0,0-1 0,-1 1 0,1 0 0,0-1 0,-1 1 0,1-1 0,-1 0 0,-5-6 0,0-1 0,1 0 0,-1-1 0,2 1 0,-1-1 0,-3-11 0,-6-9 0,11 22 0,-9-11 0,8 20 0,3 13 0,1 99 0,-5-102 0,-2-20 0,-5-25 0,11 30 0,-10-43 0,9 36 0,1 1 0,-1 0 0,-1 0 0,0 0 0,0 0 0,-1 1 0,-7-14 0,15 36 0,-1 0 0,0 0 0,-1 0 0,1 27 0,-2-26 0,-18-36 0,4 4 0,0 1 0,-13-22 0,20 25 0,-15-36 0,21 48 0,-1-1 0,1 0 0,-1 0 0,1 0 0,0 0 0,0 0 0,0 0 0,0 1 0,0-1 0,0 0 0,0 0 0,1 0 0,-1 0 0,1 0 0,-1 1 0,1-1 0,0 0 0,-1 0 0,1 1 0,0-1 0,0 0 0,3-2 0,-3 4 0,0-1 0,-1 1 0,1-1 0,0 1 0,0-1 0,0 1 0,0 0 0,0-1 0,0 1 0,0 0 0,0 0 0,1 0 0,-1 0 0,0 0 0,0 0 0,0 0 0,0 0 0,0 0 0,0 0 0,0 1 0,0-1 0,0 0 0,0 1 0,0-1 0,0 1 0,0-1 0,-1 1 0,1 0 0,0-1 0,0 1 0,0 0 0,-1-1 0,1 1 0,0 0 0,-1 0 0,1 0 0,0 0 0,-1 0 0,1 0 0,-1-1 0,0 1 0,1 2 0,20 43 0,-14-1 0,-7-29 0,-2-15 0,-2-6 0,-8-21 0,5 14 0,1-1 0,0 0 0,1 0 0,1-1 0,-4-16 0,10 29 0,4 12 0,5 16 0,-2 18 0,0-5 0,-2 0 0,2 54 0,-10-122-1365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58.646"/>
    </inkml:context>
    <inkml:brush xml:id="br0">
      <inkml:brushProperty name="width" value="0.035" units="cm"/>
      <inkml:brushProperty name="height" value="0.035" units="cm"/>
      <inkml:brushProperty name="color" value="#008C3A"/>
    </inkml:brush>
  </inkml:definitions>
  <inkml:trace contextRef="#ctx0" brushRef="#br0">0 0 24072,'176'1158'0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0:59.996"/>
    </inkml:context>
    <inkml:brush xml:id="br0">
      <inkml:brushProperty name="width" value="0.035" units="cm"/>
      <inkml:brushProperty name="height" value="0.035" units="cm"/>
      <inkml:brushProperty name="color" value="#008C3A"/>
    </inkml:brush>
  </inkml:definitions>
  <inkml:trace contextRef="#ctx0" brushRef="#br0">1 1 24575,'0'29'0,"1"1"0,1 0 0,10 40 0,-5-34-341,3 0 0,0-1-1,32 68 1,-35-89-6485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01.917"/>
    </inkml:context>
    <inkml:brush xml:id="br0">
      <inkml:brushProperty name="width" value="0.035" units="cm"/>
      <inkml:brushProperty name="height" value="0.035" units="cm"/>
      <inkml:brushProperty name="color" value="#008C3A"/>
    </inkml:brush>
  </inkml:definitions>
  <inkml:trace contextRef="#ctx0" brushRef="#br0">604 0 24192,'-604'428'0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03.150"/>
    </inkml:context>
    <inkml:brush xml:id="br0">
      <inkml:brushProperty name="width" value="0.035" units="cm"/>
      <inkml:brushProperty name="height" value="0.035" units="cm"/>
      <inkml:brushProperty name="color" value="#008C3A"/>
    </inkml:brush>
  </inkml:definitions>
  <inkml:trace contextRef="#ctx0" brushRef="#br0">31 0 24575,'0'34'0,"0"-1"0,-3 0 0,-10 54 0,7-49-113,2 0 0,1 0 0,2 1 0,4 40 0,-2-48-687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04.835"/>
    </inkml:context>
    <inkml:brush xml:id="br0">
      <inkml:brushProperty name="width" value="0.035" units="cm"/>
      <inkml:brushProperty name="height" value="0.035" units="cm"/>
      <inkml:brushProperty name="color" value="#008C3A"/>
    </inkml:brush>
  </inkml:definitions>
  <inkml:trace contextRef="#ctx0" brushRef="#br0">0 0 24575,'2'5'0,"0"0"0,1 0 0,-1-1 0,1 1 0,0-1 0,0 0 0,0 0 0,1 0 0,-1 0 0,1 0 0,8 5 0,-1 2 0,5 2 0,0 0 0,1-1 0,0-1 0,30 14 0,-2-1 0,115 68 0,-55-47-1365,-92-37-5461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06.398"/>
    </inkml:context>
    <inkml:brush xml:id="br0">
      <inkml:brushProperty name="width" value="0.035" units="cm"/>
      <inkml:brushProperty name="height" value="0.035" units="cm"/>
      <inkml:brushProperty name="color" value="#008C3A"/>
    </inkml:brush>
  </inkml:definitions>
  <inkml:trace contextRef="#ctx0" brushRef="#br0">1 1 24575,'1'11'0,"1"-1"0,0 1 0,0-1 0,1 1 0,1-1 0,0 0 0,5 11 0,13 37 0,-10-11 0,0 8 0,3-1 0,33 80 0,-40-123 108,-8-11-141,0 0 1,1 0-1,-1 0 0,0 0 0,0 0 1,1 0-1,-1 0 0,0 0 0,0-1 1,0 1-1,1 0 0,-1 0 1,0 0-1,0 0 0,1 0 0,-1 0 1,0 0-1,0 0 0,0-1 0,0 1 1,1 0-1,-1 0 0,0 0 0,0-1 1,0 1-1,0 0 0,0 0 0,1 0 1,-1-1-1,0 1 0,0 0 1,0 0-1,0 0 0,0-1 0,0 1 1,0 0-1,0 0 0,0-1 0,0 1 1,0 0-1,0 0 0,0-1 0,0 1 1,0 0-1,2-12-6793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08.368"/>
    </inkml:context>
    <inkml:brush xml:id="br0">
      <inkml:brushProperty name="width" value="0.035" units="cm"/>
      <inkml:brushProperty name="height" value="0.035" units="cm"/>
      <inkml:brushProperty name="color" value="#008C3A"/>
    </inkml:brush>
  </inkml:definitions>
  <inkml:trace contextRef="#ctx0" brushRef="#br0">1 0 24575,'5'2'0,"1"-1"0,0 1 0,-1 0 0,0 0 0,1 1 0,-1 0 0,0 0 0,0 0 0,0 0 0,-1 1 0,1 0 0,-1 0 0,7 8 0,26 19 0,176 92 0,-97-39-1365,-102-76-5461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0T19:11:09.187"/>
    </inkml:context>
    <inkml:brush xml:id="br0">
      <inkml:brushProperty name="width" value="0.035" units="cm"/>
      <inkml:brushProperty name="height" value="0.035" units="cm"/>
      <inkml:brushProperty name="color" value="#008C3A"/>
    </inkml:brush>
  </inkml:definitions>
  <inkml:trace contextRef="#ctx0" brushRef="#br0">1 0 24575,'0'29'0,"1"0"0,1-1 0,10 47 0,-2-31 0,-6-23 0,1 1 0,0-1 0,14 31 0,-6-21 41,11 45-1,-17-51-402,1 0 1,1-1-1,19 37 1,-18-44-6465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91CE41-94A1-4132-01CB-27C498BA3F5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0D997D2-E294-5D54-E338-0F6F446BDC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75366DF-6CC9-EF98-B18A-23ECA4B4FDC1}"/>
              </a:ext>
            </a:extLst>
          </p:cNvPr>
          <p:cNvSpPr>
            <a:spLocks noGrp="1"/>
          </p:cNvSpPr>
          <p:nvPr>
            <p:ph type="dt" sz="half" idx="10"/>
          </p:nvPr>
        </p:nvSpPr>
        <p:spPr/>
        <p:txBody>
          <a:bodyPr/>
          <a:lstStyle/>
          <a:p>
            <a:fld id="{3427844D-08E9-4EA9-BCE4-0615984133BE}" type="datetimeFigureOut">
              <a:rPr lang="tr-TR" smtClean="0"/>
              <a:t>10.03.2025</a:t>
            </a:fld>
            <a:endParaRPr lang="tr-TR"/>
          </a:p>
        </p:txBody>
      </p:sp>
      <p:sp>
        <p:nvSpPr>
          <p:cNvPr id="5" name="Alt Bilgi Yer Tutucusu 4">
            <a:extLst>
              <a:ext uri="{FF2B5EF4-FFF2-40B4-BE49-F238E27FC236}">
                <a16:creationId xmlns:a16="http://schemas.microsoft.com/office/drawing/2014/main" id="{6801C4CE-345A-78D3-DFFE-19DA156F27E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42C4515-F83D-EDE9-6769-929693D0D00F}"/>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336780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6BC8AC-1547-471F-1C72-C3173C22816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996D1A2-87F7-A867-49E3-58ABDB2A097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55536D8-5BBD-863B-E9CC-5F07A2D8FEA6}"/>
              </a:ext>
            </a:extLst>
          </p:cNvPr>
          <p:cNvSpPr>
            <a:spLocks noGrp="1"/>
          </p:cNvSpPr>
          <p:nvPr>
            <p:ph type="dt" sz="half" idx="10"/>
          </p:nvPr>
        </p:nvSpPr>
        <p:spPr/>
        <p:txBody>
          <a:bodyPr/>
          <a:lstStyle/>
          <a:p>
            <a:fld id="{3427844D-08E9-4EA9-BCE4-0615984133BE}" type="datetimeFigureOut">
              <a:rPr lang="tr-TR" smtClean="0"/>
              <a:t>10.03.2025</a:t>
            </a:fld>
            <a:endParaRPr lang="tr-TR"/>
          </a:p>
        </p:txBody>
      </p:sp>
      <p:sp>
        <p:nvSpPr>
          <p:cNvPr id="5" name="Alt Bilgi Yer Tutucusu 4">
            <a:extLst>
              <a:ext uri="{FF2B5EF4-FFF2-40B4-BE49-F238E27FC236}">
                <a16:creationId xmlns:a16="http://schemas.microsoft.com/office/drawing/2014/main" id="{8EA36E19-4745-3363-9F82-316FDF6AC13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0251E77-9B37-B2C4-7A26-39E70C3A060F}"/>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381943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2D2327E-4F3A-A5BC-C511-7F32DB2DD22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9B07F3D4-21FE-E3F9-341E-0C1CC1D4822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6A70BEC-7E94-FDA2-6090-6EB214AAB936}"/>
              </a:ext>
            </a:extLst>
          </p:cNvPr>
          <p:cNvSpPr>
            <a:spLocks noGrp="1"/>
          </p:cNvSpPr>
          <p:nvPr>
            <p:ph type="dt" sz="half" idx="10"/>
          </p:nvPr>
        </p:nvSpPr>
        <p:spPr/>
        <p:txBody>
          <a:bodyPr/>
          <a:lstStyle/>
          <a:p>
            <a:fld id="{3427844D-08E9-4EA9-BCE4-0615984133BE}" type="datetimeFigureOut">
              <a:rPr lang="tr-TR" smtClean="0"/>
              <a:t>10.03.2025</a:t>
            </a:fld>
            <a:endParaRPr lang="tr-TR"/>
          </a:p>
        </p:txBody>
      </p:sp>
      <p:sp>
        <p:nvSpPr>
          <p:cNvPr id="5" name="Alt Bilgi Yer Tutucusu 4">
            <a:extLst>
              <a:ext uri="{FF2B5EF4-FFF2-40B4-BE49-F238E27FC236}">
                <a16:creationId xmlns:a16="http://schemas.microsoft.com/office/drawing/2014/main" id="{E770C21D-B7FD-73EF-5834-97FD292E289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5F0E35C-75ED-1016-F798-004112F6B4EF}"/>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214289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FDAFE7-0639-C2BB-85AF-FF2CC01C89B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02A173D-40AE-F221-3D45-63A51D81E42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23BF922-EF2F-DA56-6DC9-9644929142FD}"/>
              </a:ext>
            </a:extLst>
          </p:cNvPr>
          <p:cNvSpPr>
            <a:spLocks noGrp="1"/>
          </p:cNvSpPr>
          <p:nvPr>
            <p:ph type="dt" sz="half" idx="10"/>
          </p:nvPr>
        </p:nvSpPr>
        <p:spPr/>
        <p:txBody>
          <a:bodyPr/>
          <a:lstStyle/>
          <a:p>
            <a:fld id="{3427844D-08E9-4EA9-BCE4-0615984133BE}" type="datetimeFigureOut">
              <a:rPr lang="tr-TR" smtClean="0"/>
              <a:t>10.03.2025</a:t>
            </a:fld>
            <a:endParaRPr lang="tr-TR"/>
          </a:p>
        </p:txBody>
      </p:sp>
      <p:sp>
        <p:nvSpPr>
          <p:cNvPr id="5" name="Alt Bilgi Yer Tutucusu 4">
            <a:extLst>
              <a:ext uri="{FF2B5EF4-FFF2-40B4-BE49-F238E27FC236}">
                <a16:creationId xmlns:a16="http://schemas.microsoft.com/office/drawing/2014/main" id="{D0397C0F-1D7B-DDD0-7B59-7D17AD7613A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9AC3E79-329A-C334-1876-C188CBAD6AA8}"/>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44601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A0141-BC62-72C7-D31F-21655F27D6B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14D3C0B-446E-2997-DA3E-01C2C7F2A1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E34949C-00C7-69E7-821A-041191C3B44F}"/>
              </a:ext>
            </a:extLst>
          </p:cNvPr>
          <p:cNvSpPr>
            <a:spLocks noGrp="1"/>
          </p:cNvSpPr>
          <p:nvPr>
            <p:ph type="dt" sz="half" idx="10"/>
          </p:nvPr>
        </p:nvSpPr>
        <p:spPr/>
        <p:txBody>
          <a:bodyPr/>
          <a:lstStyle/>
          <a:p>
            <a:fld id="{3427844D-08E9-4EA9-BCE4-0615984133BE}" type="datetimeFigureOut">
              <a:rPr lang="tr-TR" smtClean="0"/>
              <a:t>10.03.2025</a:t>
            </a:fld>
            <a:endParaRPr lang="tr-TR"/>
          </a:p>
        </p:txBody>
      </p:sp>
      <p:sp>
        <p:nvSpPr>
          <p:cNvPr id="5" name="Alt Bilgi Yer Tutucusu 4">
            <a:extLst>
              <a:ext uri="{FF2B5EF4-FFF2-40B4-BE49-F238E27FC236}">
                <a16:creationId xmlns:a16="http://schemas.microsoft.com/office/drawing/2014/main" id="{A0A025DA-C600-F589-3374-43BD9C006F6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F3DF1EA-EF19-3776-51AE-3C0A1E7DA2D0}"/>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298098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44A84B-D6E3-33D0-CE23-42B84749E35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87A55CE-F9B7-E8B3-BE88-5C51C65E560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A9DC049-B37F-6CEA-9D75-8792177CD67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0BF9FC2-EE8D-3D3B-BA52-27148CA5EB2E}"/>
              </a:ext>
            </a:extLst>
          </p:cNvPr>
          <p:cNvSpPr>
            <a:spLocks noGrp="1"/>
          </p:cNvSpPr>
          <p:nvPr>
            <p:ph type="dt" sz="half" idx="10"/>
          </p:nvPr>
        </p:nvSpPr>
        <p:spPr/>
        <p:txBody>
          <a:bodyPr/>
          <a:lstStyle/>
          <a:p>
            <a:fld id="{3427844D-08E9-4EA9-BCE4-0615984133BE}" type="datetimeFigureOut">
              <a:rPr lang="tr-TR" smtClean="0"/>
              <a:t>10.03.2025</a:t>
            </a:fld>
            <a:endParaRPr lang="tr-TR"/>
          </a:p>
        </p:txBody>
      </p:sp>
      <p:sp>
        <p:nvSpPr>
          <p:cNvPr id="6" name="Alt Bilgi Yer Tutucusu 5">
            <a:extLst>
              <a:ext uri="{FF2B5EF4-FFF2-40B4-BE49-F238E27FC236}">
                <a16:creationId xmlns:a16="http://schemas.microsoft.com/office/drawing/2014/main" id="{65668001-834E-A4A2-40D4-F8FC066AD6F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68786A5-359A-F7FF-F297-D67E24AECE06}"/>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1778768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1BF167-AEA1-3D10-D92A-CD313571556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61FDED9-E2BF-8EB7-C455-DEA3D2B5D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1997258-0DBA-90DA-9F7F-DFBBF1E472D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6C47BCD-934B-2C92-C623-E1CB070091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7B30F89-EDF8-F203-6E5C-D7E46966A2C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B22E17E-7CD7-3060-9373-1F1491EE4DB2}"/>
              </a:ext>
            </a:extLst>
          </p:cNvPr>
          <p:cNvSpPr>
            <a:spLocks noGrp="1"/>
          </p:cNvSpPr>
          <p:nvPr>
            <p:ph type="dt" sz="half" idx="10"/>
          </p:nvPr>
        </p:nvSpPr>
        <p:spPr/>
        <p:txBody>
          <a:bodyPr/>
          <a:lstStyle/>
          <a:p>
            <a:fld id="{3427844D-08E9-4EA9-BCE4-0615984133BE}" type="datetimeFigureOut">
              <a:rPr lang="tr-TR" smtClean="0"/>
              <a:t>10.03.2025</a:t>
            </a:fld>
            <a:endParaRPr lang="tr-TR"/>
          </a:p>
        </p:txBody>
      </p:sp>
      <p:sp>
        <p:nvSpPr>
          <p:cNvPr id="8" name="Alt Bilgi Yer Tutucusu 7">
            <a:extLst>
              <a:ext uri="{FF2B5EF4-FFF2-40B4-BE49-F238E27FC236}">
                <a16:creationId xmlns:a16="http://schemas.microsoft.com/office/drawing/2014/main" id="{9625EE62-D7A5-A58D-B983-40535EFB95B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46117AF-1904-757A-EEA7-C7191248AB42}"/>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3987659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1ED742-878C-6771-D3BA-926068D34F9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FA454D2-75EC-AEB7-C84F-BABB9B209B47}"/>
              </a:ext>
            </a:extLst>
          </p:cNvPr>
          <p:cNvSpPr>
            <a:spLocks noGrp="1"/>
          </p:cNvSpPr>
          <p:nvPr>
            <p:ph type="dt" sz="half" idx="10"/>
          </p:nvPr>
        </p:nvSpPr>
        <p:spPr/>
        <p:txBody>
          <a:bodyPr/>
          <a:lstStyle/>
          <a:p>
            <a:fld id="{3427844D-08E9-4EA9-BCE4-0615984133BE}" type="datetimeFigureOut">
              <a:rPr lang="tr-TR" smtClean="0"/>
              <a:t>10.03.2025</a:t>
            </a:fld>
            <a:endParaRPr lang="tr-TR"/>
          </a:p>
        </p:txBody>
      </p:sp>
      <p:sp>
        <p:nvSpPr>
          <p:cNvPr id="4" name="Alt Bilgi Yer Tutucusu 3">
            <a:extLst>
              <a:ext uri="{FF2B5EF4-FFF2-40B4-BE49-F238E27FC236}">
                <a16:creationId xmlns:a16="http://schemas.microsoft.com/office/drawing/2014/main" id="{8864CCE4-E158-4729-27E5-FFA2F891B6EE}"/>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93939F2-C082-13E2-5781-2397FE12BD11}"/>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168539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23B07E1-97CD-BA07-B7B1-B9222511E981}"/>
              </a:ext>
            </a:extLst>
          </p:cNvPr>
          <p:cNvSpPr>
            <a:spLocks noGrp="1"/>
          </p:cNvSpPr>
          <p:nvPr>
            <p:ph type="dt" sz="half" idx="10"/>
          </p:nvPr>
        </p:nvSpPr>
        <p:spPr/>
        <p:txBody>
          <a:bodyPr/>
          <a:lstStyle/>
          <a:p>
            <a:fld id="{3427844D-08E9-4EA9-BCE4-0615984133BE}" type="datetimeFigureOut">
              <a:rPr lang="tr-TR" smtClean="0"/>
              <a:t>10.03.2025</a:t>
            </a:fld>
            <a:endParaRPr lang="tr-TR"/>
          </a:p>
        </p:txBody>
      </p:sp>
      <p:sp>
        <p:nvSpPr>
          <p:cNvPr id="3" name="Alt Bilgi Yer Tutucusu 2">
            <a:extLst>
              <a:ext uri="{FF2B5EF4-FFF2-40B4-BE49-F238E27FC236}">
                <a16:creationId xmlns:a16="http://schemas.microsoft.com/office/drawing/2014/main" id="{DB671FF1-5FD4-944E-70DC-ADFFE572C1A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8E7F6EF4-2B71-079D-694C-2E28CC85E968}"/>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6826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6B0346-DB88-E034-DE27-CE6DA084B80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E1AA59C-79EC-6878-FDF9-DB30308E3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E7ED060-A941-CF49-C8BA-EDC73303D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8FFE590-A56B-BB7A-9245-19372FC899C3}"/>
              </a:ext>
            </a:extLst>
          </p:cNvPr>
          <p:cNvSpPr>
            <a:spLocks noGrp="1"/>
          </p:cNvSpPr>
          <p:nvPr>
            <p:ph type="dt" sz="half" idx="10"/>
          </p:nvPr>
        </p:nvSpPr>
        <p:spPr/>
        <p:txBody>
          <a:bodyPr/>
          <a:lstStyle/>
          <a:p>
            <a:fld id="{3427844D-08E9-4EA9-BCE4-0615984133BE}" type="datetimeFigureOut">
              <a:rPr lang="tr-TR" smtClean="0"/>
              <a:t>10.03.2025</a:t>
            </a:fld>
            <a:endParaRPr lang="tr-TR"/>
          </a:p>
        </p:txBody>
      </p:sp>
      <p:sp>
        <p:nvSpPr>
          <p:cNvPr id="6" name="Alt Bilgi Yer Tutucusu 5">
            <a:extLst>
              <a:ext uri="{FF2B5EF4-FFF2-40B4-BE49-F238E27FC236}">
                <a16:creationId xmlns:a16="http://schemas.microsoft.com/office/drawing/2014/main" id="{90ECA394-9646-6B96-599A-664D4F7702A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4F90800-3861-7F9B-A967-D8992C85812D}"/>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2187142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28A039-9C15-407B-1391-6A5164265CC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34D1F46-B844-030A-7C84-1FE4F556B1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66589F74-0EF7-864D-0206-66A154382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F8FAA7C-C3DE-866A-01D7-1553168D7C05}"/>
              </a:ext>
            </a:extLst>
          </p:cNvPr>
          <p:cNvSpPr>
            <a:spLocks noGrp="1"/>
          </p:cNvSpPr>
          <p:nvPr>
            <p:ph type="dt" sz="half" idx="10"/>
          </p:nvPr>
        </p:nvSpPr>
        <p:spPr/>
        <p:txBody>
          <a:bodyPr/>
          <a:lstStyle/>
          <a:p>
            <a:fld id="{3427844D-08E9-4EA9-BCE4-0615984133BE}" type="datetimeFigureOut">
              <a:rPr lang="tr-TR" smtClean="0"/>
              <a:t>10.03.2025</a:t>
            </a:fld>
            <a:endParaRPr lang="tr-TR"/>
          </a:p>
        </p:txBody>
      </p:sp>
      <p:sp>
        <p:nvSpPr>
          <p:cNvPr id="6" name="Alt Bilgi Yer Tutucusu 5">
            <a:extLst>
              <a:ext uri="{FF2B5EF4-FFF2-40B4-BE49-F238E27FC236}">
                <a16:creationId xmlns:a16="http://schemas.microsoft.com/office/drawing/2014/main" id="{95B67B67-D19F-6A05-2D6C-27B73DF013F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920FA23-4BEC-5F34-185F-5BE014B15E12}"/>
              </a:ext>
            </a:extLst>
          </p:cNvPr>
          <p:cNvSpPr>
            <a:spLocks noGrp="1"/>
          </p:cNvSpPr>
          <p:nvPr>
            <p:ph type="sldNum" sz="quarter" idx="12"/>
          </p:nvPr>
        </p:nvSpPr>
        <p:spPr/>
        <p:txBody>
          <a:bodyPr/>
          <a:lstStyle/>
          <a:p>
            <a:fld id="{DFDC7825-055F-4ADD-98D2-8B6A0F91C814}" type="slidenum">
              <a:rPr lang="tr-TR" smtClean="0"/>
              <a:t>‹#›</a:t>
            </a:fld>
            <a:endParaRPr lang="tr-TR"/>
          </a:p>
        </p:txBody>
      </p:sp>
    </p:spTree>
    <p:extLst>
      <p:ext uri="{BB962C8B-B14F-4D97-AF65-F5344CB8AC3E}">
        <p14:creationId xmlns:p14="http://schemas.microsoft.com/office/powerpoint/2010/main" val="3083463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5C72C5A-0997-1FD8-B7C7-5E1E6D6E0E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2CF3891-ECD2-9657-4B94-172C8DCE50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D4B5025-F47F-1215-8D2D-4BE53A5977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427844D-08E9-4EA9-BCE4-0615984133BE}" type="datetimeFigureOut">
              <a:rPr lang="tr-TR" smtClean="0"/>
              <a:t>10.03.2025</a:t>
            </a:fld>
            <a:endParaRPr lang="tr-TR"/>
          </a:p>
        </p:txBody>
      </p:sp>
      <p:sp>
        <p:nvSpPr>
          <p:cNvPr id="5" name="Alt Bilgi Yer Tutucusu 4">
            <a:extLst>
              <a:ext uri="{FF2B5EF4-FFF2-40B4-BE49-F238E27FC236}">
                <a16:creationId xmlns:a16="http://schemas.microsoft.com/office/drawing/2014/main" id="{9C43EE97-B75A-8007-DB4D-FDF3DCBC3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8B39F394-6919-511B-4133-6C39C6A9E2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DC7825-055F-4ADD-98D2-8B6A0F91C814}" type="slidenum">
              <a:rPr lang="tr-TR" smtClean="0"/>
              <a:t>‹#›</a:t>
            </a:fld>
            <a:endParaRPr lang="tr-TR"/>
          </a:p>
        </p:txBody>
      </p:sp>
    </p:spTree>
    <p:extLst>
      <p:ext uri="{BB962C8B-B14F-4D97-AF65-F5344CB8AC3E}">
        <p14:creationId xmlns:p14="http://schemas.microsoft.com/office/powerpoint/2010/main" val="2579998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7" Type="http://schemas.openxmlformats.org/officeDocument/2006/relationships/image" Target="../media/image58.png"/><Relationship Id="rId21" Type="http://schemas.openxmlformats.org/officeDocument/2006/relationships/image" Target="../media/image10.png"/><Relationship Id="rId63" Type="http://schemas.openxmlformats.org/officeDocument/2006/relationships/image" Target="../media/image31.png"/><Relationship Id="rId159" Type="http://schemas.openxmlformats.org/officeDocument/2006/relationships/image" Target="../media/image79.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5.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2.png"/><Relationship Id="rId181" Type="http://schemas.openxmlformats.org/officeDocument/2006/relationships/image" Target="../media/image90.png"/><Relationship Id="rId237" Type="http://schemas.openxmlformats.org/officeDocument/2006/relationships/customXml" Target="../ink/ink119.xml"/><Relationship Id="rId279" Type="http://schemas.openxmlformats.org/officeDocument/2006/relationships/image" Target="../media/image138.png"/><Relationship Id="rId43" Type="http://schemas.openxmlformats.org/officeDocument/2006/relationships/image" Target="../media/image21.png"/><Relationship Id="rId139" Type="http://schemas.openxmlformats.org/officeDocument/2006/relationships/image" Target="../media/image69.png"/><Relationship Id="rId85" Type="http://schemas.openxmlformats.org/officeDocument/2006/relationships/image" Target="../media/image42.png"/><Relationship Id="rId150" Type="http://schemas.openxmlformats.org/officeDocument/2006/relationships/customXml" Target="../ink/ink75.xml"/><Relationship Id="rId171" Type="http://schemas.openxmlformats.org/officeDocument/2006/relationships/image" Target="../media/image85.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3.png"/><Relationship Id="rId248" Type="http://schemas.openxmlformats.org/officeDocument/2006/relationships/image" Target="../media/image123.png"/><Relationship Id="rId269" Type="http://schemas.openxmlformats.org/officeDocument/2006/relationships/image" Target="../media/image133.png"/><Relationship Id="rId12" Type="http://schemas.openxmlformats.org/officeDocument/2006/relationships/customXml" Target="../ink/ink6.xml"/><Relationship Id="rId33" Type="http://schemas.openxmlformats.org/officeDocument/2006/relationships/image" Target="../media/image16.png"/><Relationship Id="rId108" Type="http://schemas.openxmlformats.org/officeDocument/2006/relationships/customXml" Target="../ink/ink54.xml"/><Relationship Id="rId129" Type="http://schemas.openxmlformats.org/officeDocument/2006/relationships/image" Target="../media/image64.png"/><Relationship Id="rId280" Type="http://schemas.openxmlformats.org/officeDocument/2006/relationships/customXml" Target="../ink/ink141.xml"/><Relationship Id="rId54" Type="http://schemas.openxmlformats.org/officeDocument/2006/relationships/customXml" Target="../ink/ink27.xml"/><Relationship Id="rId75" Type="http://schemas.openxmlformats.org/officeDocument/2006/relationships/image" Target="../media/image37.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0.png"/><Relationship Id="rId182" Type="http://schemas.openxmlformats.org/officeDocument/2006/relationships/customXml" Target="../ink/ink91.xml"/><Relationship Id="rId217" Type="http://schemas.openxmlformats.org/officeDocument/2006/relationships/image" Target="../media/image108.png"/><Relationship Id="rId6" Type="http://schemas.openxmlformats.org/officeDocument/2006/relationships/customXml" Target="../ink/ink3.xml"/><Relationship Id="rId238" Type="http://schemas.openxmlformats.org/officeDocument/2006/relationships/image" Target="../media/image118.png"/><Relationship Id="rId259" Type="http://schemas.openxmlformats.org/officeDocument/2006/relationships/customXml" Target="../ink/ink130.xml"/><Relationship Id="rId23" Type="http://schemas.openxmlformats.org/officeDocument/2006/relationships/image" Target="../media/image11.png"/><Relationship Id="rId119" Type="http://schemas.openxmlformats.org/officeDocument/2006/relationships/image" Target="../media/image59.png"/><Relationship Id="rId270" Type="http://schemas.openxmlformats.org/officeDocument/2006/relationships/customXml" Target="../ink/ink136.xml"/><Relationship Id="rId44" Type="http://schemas.openxmlformats.org/officeDocument/2006/relationships/customXml" Target="../ink/ink22.xml"/><Relationship Id="rId65" Type="http://schemas.openxmlformats.org/officeDocument/2006/relationships/image" Target="../media/image32.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5.png"/><Relationship Id="rId172" Type="http://schemas.openxmlformats.org/officeDocument/2006/relationships/customXml" Target="../ink/ink86.xml"/><Relationship Id="rId193" Type="http://schemas.openxmlformats.org/officeDocument/2006/relationships/image" Target="../media/image96.png"/><Relationship Id="rId207" Type="http://schemas.openxmlformats.org/officeDocument/2006/relationships/image" Target="../media/image103.png"/><Relationship Id="rId228" Type="http://schemas.openxmlformats.org/officeDocument/2006/relationships/customXml" Target="../ink/ink114.xml"/><Relationship Id="rId249" Type="http://schemas.openxmlformats.org/officeDocument/2006/relationships/customXml" Target="../ink/ink125.xml"/><Relationship Id="rId13" Type="http://schemas.openxmlformats.org/officeDocument/2006/relationships/image" Target="../media/image6.png"/><Relationship Id="rId109" Type="http://schemas.openxmlformats.org/officeDocument/2006/relationships/image" Target="../media/image54.png"/><Relationship Id="rId260" Type="http://schemas.openxmlformats.org/officeDocument/2006/relationships/image" Target="../media/image129.png"/><Relationship Id="rId281" Type="http://schemas.openxmlformats.org/officeDocument/2006/relationships/image" Target="../media/image139.png"/><Relationship Id="rId34" Type="http://schemas.openxmlformats.org/officeDocument/2006/relationships/customXml" Target="../ink/ink17.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120" Type="http://schemas.openxmlformats.org/officeDocument/2006/relationships/customXml" Target="../ink/ink60.xml"/><Relationship Id="rId141" Type="http://schemas.openxmlformats.org/officeDocument/2006/relationships/image" Target="../media/image70.png"/><Relationship Id="rId7" Type="http://schemas.openxmlformats.org/officeDocument/2006/relationships/image" Target="../media/image3.png"/><Relationship Id="rId162" Type="http://schemas.openxmlformats.org/officeDocument/2006/relationships/customXml" Target="../ink/ink81.xml"/><Relationship Id="rId183" Type="http://schemas.openxmlformats.org/officeDocument/2006/relationships/image" Target="../media/image91.png"/><Relationship Id="rId218" Type="http://schemas.openxmlformats.org/officeDocument/2006/relationships/customXml" Target="../ink/ink109.xml"/><Relationship Id="rId239" Type="http://schemas.openxmlformats.org/officeDocument/2006/relationships/customXml" Target="../ink/ink120.xml"/><Relationship Id="rId250" Type="http://schemas.openxmlformats.org/officeDocument/2006/relationships/image" Target="../media/image124.png"/><Relationship Id="rId271" Type="http://schemas.openxmlformats.org/officeDocument/2006/relationships/image" Target="../media/image134.png"/><Relationship Id="rId24" Type="http://schemas.openxmlformats.org/officeDocument/2006/relationships/customXml" Target="../ink/ink12.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110" Type="http://schemas.openxmlformats.org/officeDocument/2006/relationships/customXml" Target="../ink/ink55.xml"/><Relationship Id="rId131" Type="http://schemas.openxmlformats.org/officeDocument/2006/relationships/image" Target="../media/image65.png"/><Relationship Id="rId152" Type="http://schemas.openxmlformats.org/officeDocument/2006/relationships/customXml" Target="../ink/ink76.xml"/><Relationship Id="rId173" Type="http://schemas.openxmlformats.org/officeDocument/2006/relationships/image" Target="../media/image86.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4.png"/><Relationship Id="rId240" Type="http://schemas.openxmlformats.org/officeDocument/2006/relationships/image" Target="../media/image119.png"/><Relationship Id="rId261" Type="http://schemas.openxmlformats.org/officeDocument/2006/relationships/customXml" Target="../ink/ink131.xml"/><Relationship Id="rId14" Type="http://schemas.openxmlformats.org/officeDocument/2006/relationships/customXml" Target="../ink/ink7.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 Id="rId100" Type="http://schemas.openxmlformats.org/officeDocument/2006/relationships/customXml" Target="../ink/ink50.xml"/><Relationship Id="rId282" Type="http://schemas.openxmlformats.org/officeDocument/2006/relationships/customXml" Target="../ink/ink142.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0.png"/><Relationship Id="rId142" Type="http://schemas.openxmlformats.org/officeDocument/2006/relationships/customXml" Target="../ink/ink71.xml"/><Relationship Id="rId163" Type="http://schemas.openxmlformats.org/officeDocument/2006/relationships/image" Target="../media/image81.png"/><Relationship Id="rId184" Type="http://schemas.openxmlformats.org/officeDocument/2006/relationships/customXml" Target="../ink/ink92.xml"/><Relationship Id="rId219" Type="http://schemas.openxmlformats.org/officeDocument/2006/relationships/image" Target="../media/image109.png"/><Relationship Id="rId230" Type="http://schemas.openxmlformats.org/officeDocument/2006/relationships/customXml" Target="../ink/ink115.xml"/><Relationship Id="rId251" Type="http://schemas.openxmlformats.org/officeDocument/2006/relationships/customXml" Target="../ink/ink126.xml"/><Relationship Id="rId25" Type="http://schemas.openxmlformats.org/officeDocument/2006/relationships/image" Target="../media/image12.png"/><Relationship Id="rId46" Type="http://schemas.openxmlformats.org/officeDocument/2006/relationships/customXml" Target="../ink/ink23.xml"/><Relationship Id="rId67" Type="http://schemas.openxmlformats.org/officeDocument/2006/relationships/image" Target="../media/image33.png"/><Relationship Id="rId272" Type="http://schemas.openxmlformats.org/officeDocument/2006/relationships/customXml" Target="../ink/ink137.xml"/><Relationship Id="rId88" Type="http://schemas.openxmlformats.org/officeDocument/2006/relationships/customXml" Target="../ink/ink44.xml"/><Relationship Id="rId111" Type="http://schemas.openxmlformats.org/officeDocument/2006/relationships/image" Target="../media/image55.png"/><Relationship Id="rId132" Type="http://schemas.openxmlformats.org/officeDocument/2006/relationships/customXml" Target="../ink/ink66.xml"/><Relationship Id="rId153" Type="http://schemas.openxmlformats.org/officeDocument/2006/relationships/image" Target="../media/image76.png"/><Relationship Id="rId174" Type="http://schemas.openxmlformats.org/officeDocument/2006/relationships/customXml" Target="../ink/ink87.xml"/><Relationship Id="rId195" Type="http://schemas.openxmlformats.org/officeDocument/2006/relationships/image" Target="../media/image97.png"/><Relationship Id="rId209" Type="http://schemas.openxmlformats.org/officeDocument/2006/relationships/image" Target="../media/image104.png"/><Relationship Id="rId220" Type="http://schemas.openxmlformats.org/officeDocument/2006/relationships/customXml" Target="../ink/ink110.xml"/><Relationship Id="rId241" Type="http://schemas.openxmlformats.org/officeDocument/2006/relationships/customXml" Target="../ink/ink121.xml"/><Relationship Id="rId15" Type="http://schemas.openxmlformats.org/officeDocument/2006/relationships/image" Target="../media/image7.png"/><Relationship Id="rId36" Type="http://schemas.openxmlformats.org/officeDocument/2006/relationships/customXml" Target="../ink/ink18.xml"/><Relationship Id="rId57" Type="http://schemas.openxmlformats.org/officeDocument/2006/relationships/image" Target="../media/image28.png"/><Relationship Id="rId262" Type="http://schemas.openxmlformats.org/officeDocument/2006/relationships/image" Target="../media/image130.png"/><Relationship Id="rId283" Type="http://schemas.openxmlformats.org/officeDocument/2006/relationships/image" Target="../media/image140.png"/><Relationship Id="rId78" Type="http://schemas.openxmlformats.org/officeDocument/2006/relationships/customXml" Target="../ink/ink39.xml"/><Relationship Id="rId99" Type="http://schemas.openxmlformats.org/officeDocument/2006/relationships/image" Target="../media/image49.png"/><Relationship Id="rId101" Type="http://schemas.openxmlformats.org/officeDocument/2006/relationships/image" Target="../media/image50.png"/><Relationship Id="rId122" Type="http://schemas.openxmlformats.org/officeDocument/2006/relationships/customXml" Target="../ink/ink61.xml"/><Relationship Id="rId143" Type="http://schemas.openxmlformats.org/officeDocument/2006/relationships/image" Target="../media/image71.png"/><Relationship Id="rId164" Type="http://schemas.openxmlformats.org/officeDocument/2006/relationships/customXml" Target="../ink/ink82.xml"/><Relationship Id="rId185" Type="http://schemas.openxmlformats.org/officeDocument/2006/relationships/image" Target="../media/image92.png"/><Relationship Id="rId9" Type="http://schemas.openxmlformats.org/officeDocument/2006/relationships/image" Target="../media/image4.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customXml" Target="../ink/ink116.xml"/><Relationship Id="rId252" Type="http://schemas.openxmlformats.org/officeDocument/2006/relationships/image" Target="../media/image125.png"/><Relationship Id="rId273" Type="http://schemas.openxmlformats.org/officeDocument/2006/relationships/image" Target="../media/image135.png"/><Relationship Id="rId47" Type="http://schemas.openxmlformats.org/officeDocument/2006/relationships/image" Target="../media/image23.png"/><Relationship Id="rId68" Type="http://schemas.openxmlformats.org/officeDocument/2006/relationships/customXml" Target="../ink/ink34.xml"/><Relationship Id="rId89" Type="http://schemas.openxmlformats.org/officeDocument/2006/relationships/image" Target="../media/image44.png"/><Relationship Id="rId112" Type="http://schemas.openxmlformats.org/officeDocument/2006/relationships/customXml" Target="../ink/ink56.xml"/><Relationship Id="rId133" Type="http://schemas.openxmlformats.org/officeDocument/2006/relationships/image" Target="../media/image66.png"/><Relationship Id="rId154" Type="http://schemas.openxmlformats.org/officeDocument/2006/relationships/customXml" Target="../ink/ink77.xml"/><Relationship Id="rId175" Type="http://schemas.openxmlformats.org/officeDocument/2006/relationships/image" Target="../media/image87.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0.png"/><Relationship Id="rId242" Type="http://schemas.openxmlformats.org/officeDocument/2006/relationships/image" Target="../media/image120.png"/><Relationship Id="rId263" Type="http://schemas.openxmlformats.org/officeDocument/2006/relationships/customXml" Target="../ink/ink132.xml"/><Relationship Id="rId284" Type="http://schemas.openxmlformats.org/officeDocument/2006/relationships/customXml" Target="../ink/ink143.xml"/><Relationship Id="rId37" Type="http://schemas.openxmlformats.org/officeDocument/2006/relationships/image" Target="../media/image18.png"/><Relationship Id="rId58" Type="http://schemas.openxmlformats.org/officeDocument/2006/relationships/customXml" Target="../ink/ink29.xml"/><Relationship Id="rId79" Type="http://schemas.openxmlformats.org/officeDocument/2006/relationships/image" Target="../media/image39.png"/><Relationship Id="rId102" Type="http://schemas.openxmlformats.org/officeDocument/2006/relationships/customXml" Target="../ink/ink51.xml"/><Relationship Id="rId123" Type="http://schemas.openxmlformats.org/officeDocument/2006/relationships/image" Target="../media/image61.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2.png"/><Relationship Id="rId186" Type="http://schemas.openxmlformats.org/officeDocument/2006/relationships/customXml" Target="../ink/ink93.xml"/><Relationship Id="rId211" Type="http://schemas.openxmlformats.org/officeDocument/2006/relationships/image" Target="../media/image105.png"/><Relationship Id="rId232" Type="http://schemas.openxmlformats.org/officeDocument/2006/relationships/image" Target="../media/image115.png"/><Relationship Id="rId253" Type="http://schemas.openxmlformats.org/officeDocument/2006/relationships/customXml" Target="../ink/ink127.xml"/><Relationship Id="rId274" Type="http://schemas.openxmlformats.org/officeDocument/2006/relationships/customXml" Target="../ink/ink138.xml"/><Relationship Id="rId27" Type="http://schemas.openxmlformats.org/officeDocument/2006/relationships/image" Target="../media/image13.png"/><Relationship Id="rId48" Type="http://schemas.openxmlformats.org/officeDocument/2006/relationships/customXml" Target="../ink/ink24.xml"/><Relationship Id="rId69" Type="http://schemas.openxmlformats.org/officeDocument/2006/relationships/image" Target="../media/image34.png"/><Relationship Id="rId113" Type="http://schemas.openxmlformats.org/officeDocument/2006/relationships/image" Target="../media/image56.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7.png"/><Relationship Id="rId176" Type="http://schemas.openxmlformats.org/officeDocument/2006/relationships/customXml" Target="../ink/ink88.xml"/><Relationship Id="rId197" Type="http://schemas.openxmlformats.org/officeDocument/2006/relationships/image" Target="../media/image98.png"/><Relationship Id="rId201" Type="http://schemas.openxmlformats.org/officeDocument/2006/relationships/image" Target="../media/image100.png"/><Relationship Id="rId222" Type="http://schemas.openxmlformats.org/officeDocument/2006/relationships/customXml" Target="../ink/ink111.xml"/><Relationship Id="rId243" Type="http://schemas.openxmlformats.org/officeDocument/2006/relationships/customXml" Target="../ink/ink122.xml"/><Relationship Id="rId264" Type="http://schemas.openxmlformats.org/officeDocument/2006/relationships/customXml" Target="../ink/ink133.xml"/><Relationship Id="rId285" Type="http://schemas.openxmlformats.org/officeDocument/2006/relationships/image" Target="../media/image141.png"/><Relationship Id="rId17" Type="http://schemas.openxmlformats.org/officeDocument/2006/relationships/image" Target="../media/image8.png"/><Relationship Id="rId38" Type="http://schemas.openxmlformats.org/officeDocument/2006/relationships/customXml" Target="../ink/ink19.xml"/><Relationship Id="rId59" Type="http://schemas.openxmlformats.org/officeDocument/2006/relationships/image" Target="../media/image29.png"/><Relationship Id="rId103" Type="http://schemas.openxmlformats.org/officeDocument/2006/relationships/image" Target="../media/image51.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5.png"/><Relationship Id="rId145" Type="http://schemas.openxmlformats.org/officeDocument/2006/relationships/image" Target="../media/image72.png"/><Relationship Id="rId166" Type="http://schemas.openxmlformats.org/officeDocument/2006/relationships/customXml" Target="../ink/ink83.xml"/><Relationship Id="rId187" Type="http://schemas.openxmlformats.org/officeDocument/2006/relationships/image" Target="../media/image93.png"/><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customXml" Target="../ink/ink117.xml"/><Relationship Id="rId254" Type="http://schemas.openxmlformats.org/officeDocument/2006/relationships/image" Target="../media/image126.png"/><Relationship Id="rId28" Type="http://schemas.openxmlformats.org/officeDocument/2006/relationships/customXml" Target="../ink/ink14.xml"/><Relationship Id="rId49" Type="http://schemas.openxmlformats.org/officeDocument/2006/relationships/image" Target="../media/image24.png"/><Relationship Id="rId114" Type="http://schemas.openxmlformats.org/officeDocument/2006/relationships/customXml" Target="../ink/ink57.xml"/><Relationship Id="rId275" Type="http://schemas.openxmlformats.org/officeDocument/2006/relationships/image" Target="../media/image136.png"/><Relationship Id="rId60" Type="http://schemas.openxmlformats.org/officeDocument/2006/relationships/customXml" Target="../ink/ink30.xml"/><Relationship Id="rId81" Type="http://schemas.openxmlformats.org/officeDocument/2006/relationships/image" Target="../media/image40.png"/><Relationship Id="rId135" Type="http://schemas.openxmlformats.org/officeDocument/2006/relationships/image" Target="../media/image67.png"/><Relationship Id="rId156" Type="http://schemas.openxmlformats.org/officeDocument/2006/relationships/customXml" Target="../ink/ink78.xml"/><Relationship Id="rId177" Type="http://schemas.openxmlformats.org/officeDocument/2006/relationships/image" Target="../media/image88.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1.png"/><Relationship Id="rId244" Type="http://schemas.openxmlformats.org/officeDocument/2006/relationships/image" Target="../media/image121.png"/><Relationship Id="rId18" Type="http://schemas.openxmlformats.org/officeDocument/2006/relationships/customXml" Target="../ink/ink9.xml"/><Relationship Id="rId39" Type="http://schemas.openxmlformats.org/officeDocument/2006/relationships/image" Target="../media/image19.png"/><Relationship Id="rId265" Type="http://schemas.openxmlformats.org/officeDocument/2006/relationships/image" Target="../media/image131.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2.png"/><Relationship Id="rId146" Type="http://schemas.openxmlformats.org/officeDocument/2006/relationships/customXml" Target="../ink/ink73.xml"/><Relationship Id="rId167" Type="http://schemas.openxmlformats.org/officeDocument/2006/relationships/image" Target="../media/image83.png"/><Relationship Id="rId188" Type="http://schemas.openxmlformats.org/officeDocument/2006/relationships/customXml" Target="../ink/ink94.xml"/><Relationship Id="rId71" Type="http://schemas.openxmlformats.org/officeDocument/2006/relationships/image" Target="../media/image35.png"/><Relationship Id="rId92" Type="http://schemas.openxmlformats.org/officeDocument/2006/relationships/customXml" Target="../ink/ink46.xml"/><Relationship Id="rId213" Type="http://schemas.openxmlformats.org/officeDocument/2006/relationships/image" Target="../media/image106.png"/><Relationship Id="rId234" Type="http://schemas.openxmlformats.org/officeDocument/2006/relationships/image" Target="../media/image116.png"/><Relationship Id="rId2" Type="http://schemas.openxmlformats.org/officeDocument/2006/relationships/customXml" Target="../ink/ink1.xml"/><Relationship Id="rId29" Type="http://schemas.openxmlformats.org/officeDocument/2006/relationships/image" Target="../media/image14.png"/><Relationship Id="rId255" Type="http://schemas.openxmlformats.org/officeDocument/2006/relationships/customXml" Target="../ink/ink128.xml"/><Relationship Id="rId276" Type="http://schemas.openxmlformats.org/officeDocument/2006/relationships/customXml" Target="../ink/ink139.xml"/><Relationship Id="rId40" Type="http://schemas.openxmlformats.org/officeDocument/2006/relationships/customXml" Target="../ink/ink20.xml"/><Relationship Id="rId115" Type="http://schemas.openxmlformats.org/officeDocument/2006/relationships/image" Target="../media/image57.png"/><Relationship Id="rId136" Type="http://schemas.openxmlformats.org/officeDocument/2006/relationships/customXml" Target="../ink/ink68.xml"/><Relationship Id="rId157" Type="http://schemas.openxmlformats.org/officeDocument/2006/relationships/image" Target="../media/image78.png"/><Relationship Id="rId178" Type="http://schemas.openxmlformats.org/officeDocument/2006/relationships/customXml" Target="../ink/ink89.xml"/><Relationship Id="rId61" Type="http://schemas.openxmlformats.org/officeDocument/2006/relationships/image" Target="../media/image30.png"/><Relationship Id="rId82" Type="http://schemas.openxmlformats.org/officeDocument/2006/relationships/customXml" Target="../ink/ink41.xml"/><Relationship Id="rId199" Type="http://schemas.openxmlformats.org/officeDocument/2006/relationships/image" Target="../media/image99.png"/><Relationship Id="rId203" Type="http://schemas.openxmlformats.org/officeDocument/2006/relationships/image" Target="../media/image101.png"/><Relationship Id="rId19" Type="http://schemas.openxmlformats.org/officeDocument/2006/relationships/image" Target="../media/image9.png"/><Relationship Id="rId224" Type="http://schemas.openxmlformats.org/officeDocument/2006/relationships/customXml" Target="../ink/ink112.xml"/><Relationship Id="rId245" Type="http://schemas.openxmlformats.org/officeDocument/2006/relationships/customXml" Target="../ink/ink123.xml"/><Relationship Id="rId266" Type="http://schemas.openxmlformats.org/officeDocument/2006/relationships/customXml" Target="../ink/ink134.xml"/><Relationship Id="rId30" Type="http://schemas.openxmlformats.org/officeDocument/2006/relationships/customXml" Target="../ink/ink15.xml"/><Relationship Id="rId105" Type="http://schemas.openxmlformats.org/officeDocument/2006/relationships/image" Target="../media/image52.png"/><Relationship Id="rId126" Type="http://schemas.openxmlformats.org/officeDocument/2006/relationships/customXml" Target="../ink/ink63.xml"/><Relationship Id="rId147" Type="http://schemas.openxmlformats.org/officeDocument/2006/relationships/image" Target="../media/image73.png"/><Relationship Id="rId168" Type="http://schemas.openxmlformats.org/officeDocument/2006/relationships/customXml" Target="../ink/ink84.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6.png"/><Relationship Id="rId189" Type="http://schemas.openxmlformats.org/officeDocument/2006/relationships/image" Target="../media/image94.png"/><Relationship Id="rId3" Type="http://schemas.openxmlformats.org/officeDocument/2006/relationships/image" Target="../media/image1.png"/><Relationship Id="rId214" Type="http://schemas.openxmlformats.org/officeDocument/2006/relationships/customXml" Target="../ink/ink107.xml"/><Relationship Id="rId235" Type="http://schemas.openxmlformats.org/officeDocument/2006/relationships/customXml" Target="../ink/ink118.xml"/><Relationship Id="rId256" Type="http://schemas.openxmlformats.org/officeDocument/2006/relationships/image" Target="../media/image127.png"/><Relationship Id="rId277" Type="http://schemas.openxmlformats.org/officeDocument/2006/relationships/image" Target="../media/image137.png"/><Relationship Id="rId116" Type="http://schemas.openxmlformats.org/officeDocument/2006/relationships/customXml" Target="../ink/ink58.xml"/><Relationship Id="rId137" Type="http://schemas.openxmlformats.org/officeDocument/2006/relationships/image" Target="../media/image68.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0.png"/><Relationship Id="rId62" Type="http://schemas.openxmlformats.org/officeDocument/2006/relationships/customXml" Target="../ink/ink31.xml"/><Relationship Id="rId83" Type="http://schemas.openxmlformats.org/officeDocument/2006/relationships/image" Target="../media/image41.png"/><Relationship Id="rId179" Type="http://schemas.openxmlformats.org/officeDocument/2006/relationships/image" Target="../media/image89.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2.png"/><Relationship Id="rId246" Type="http://schemas.openxmlformats.org/officeDocument/2006/relationships/image" Target="../media/image122.png"/><Relationship Id="rId267" Type="http://schemas.openxmlformats.org/officeDocument/2006/relationships/image" Target="../media/image132.png"/><Relationship Id="rId106" Type="http://schemas.openxmlformats.org/officeDocument/2006/relationships/customXml" Target="../ink/ink53.xml"/><Relationship Id="rId127" Type="http://schemas.openxmlformats.org/officeDocument/2006/relationships/image" Target="../media/image63.png"/><Relationship Id="rId10" Type="http://schemas.openxmlformats.org/officeDocument/2006/relationships/customXml" Target="../ink/ink5.xml"/><Relationship Id="rId31" Type="http://schemas.openxmlformats.org/officeDocument/2006/relationships/image" Target="../media/image15.png"/><Relationship Id="rId52" Type="http://schemas.openxmlformats.org/officeDocument/2006/relationships/customXml" Target="../ink/ink26.xml"/><Relationship Id="rId73" Type="http://schemas.openxmlformats.org/officeDocument/2006/relationships/image" Target="../media/image36.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4.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07.png"/><Relationship Id="rId236" Type="http://schemas.openxmlformats.org/officeDocument/2006/relationships/image" Target="../media/image117.png"/><Relationship Id="rId257" Type="http://schemas.openxmlformats.org/officeDocument/2006/relationships/customXml" Target="../ink/ink129.xml"/><Relationship Id="rId278" Type="http://schemas.openxmlformats.org/officeDocument/2006/relationships/customXml" Target="../ink/ink140.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95.png"/><Relationship Id="rId205" Type="http://schemas.openxmlformats.org/officeDocument/2006/relationships/image" Target="../media/image102.png"/><Relationship Id="rId247" Type="http://schemas.openxmlformats.org/officeDocument/2006/relationships/customXml" Target="../ink/ink124.xml"/><Relationship Id="rId107" Type="http://schemas.openxmlformats.org/officeDocument/2006/relationships/image" Target="../media/image53.png"/><Relationship Id="rId11" Type="http://schemas.openxmlformats.org/officeDocument/2006/relationships/image" Target="../media/image5.png"/><Relationship Id="rId53" Type="http://schemas.openxmlformats.org/officeDocument/2006/relationships/image" Target="../media/image26.png"/><Relationship Id="rId149" Type="http://schemas.openxmlformats.org/officeDocument/2006/relationships/image" Target="../media/image74.png"/><Relationship Id="rId95" Type="http://schemas.openxmlformats.org/officeDocument/2006/relationships/image" Target="../media/image47.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image" Target="../media/image128.png"/><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93535C-5613-D605-B2D3-C9B3B85F5836}"/>
              </a:ext>
            </a:extLst>
          </p:cNvPr>
          <p:cNvSpPr>
            <a:spLocks noGrp="1"/>
          </p:cNvSpPr>
          <p:nvPr>
            <p:ph type="ctrTitle"/>
          </p:nvPr>
        </p:nvSpPr>
        <p:spPr/>
        <p:txBody>
          <a:bodyPr/>
          <a:lstStyle/>
          <a:p>
            <a:r>
              <a:rPr lang="tr-TR" dirty="0"/>
              <a:t>Zombi </a:t>
            </a:r>
            <a:r>
              <a:rPr lang="tr-TR" dirty="0" err="1"/>
              <a:t>Slayers</a:t>
            </a:r>
            <a:endParaRPr lang="tr-TR" dirty="0"/>
          </a:p>
        </p:txBody>
      </p:sp>
      <p:sp>
        <p:nvSpPr>
          <p:cNvPr id="3" name="Alt Başlık 2">
            <a:extLst>
              <a:ext uri="{FF2B5EF4-FFF2-40B4-BE49-F238E27FC236}">
                <a16:creationId xmlns:a16="http://schemas.microsoft.com/office/drawing/2014/main" id="{CC8A5539-BC5F-946E-17A1-398400D7A52D}"/>
              </a:ext>
            </a:extLst>
          </p:cNvPr>
          <p:cNvSpPr>
            <a:spLocks noGrp="1"/>
          </p:cNvSpPr>
          <p:nvPr>
            <p:ph type="subTitle" idx="1"/>
          </p:nvPr>
        </p:nvSpPr>
        <p:spPr/>
        <p:txBody>
          <a:bodyPr/>
          <a:lstStyle/>
          <a:p>
            <a:r>
              <a:rPr lang="tr-TR" dirty="0"/>
              <a:t>Adam gibi adam olan </a:t>
            </a:r>
            <a:r>
              <a:rPr lang="tr-TR" dirty="0" err="1"/>
              <a:t>Mushu’nun</a:t>
            </a:r>
            <a:r>
              <a:rPr lang="tr-TR" dirty="0"/>
              <a:t> </a:t>
            </a:r>
            <a:r>
              <a:rPr lang="tr-TR" dirty="0" err="1"/>
              <a:t>dökümanı</a:t>
            </a:r>
            <a:endParaRPr lang="tr-TR" dirty="0"/>
          </a:p>
        </p:txBody>
      </p:sp>
    </p:spTree>
    <p:extLst>
      <p:ext uri="{BB962C8B-B14F-4D97-AF65-F5344CB8AC3E}">
        <p14:creationId xmlns:p14="http://schemas.microsoft.com/office/powerpoint/2010/main" val="327484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BA8385-A996-2FCC-3970-F70CE7E8D84D}"/>
              </a:ext>
            </a:extLst>
          </p:cNvPr>
          <p:cNvSpPr>
            <a:spLocks noGrp="1"/>
          </p:cNvSpPr>
          <p:nvPr>
            <p:ph type="title"/>
          </p:nvPr>
        </p:nvSpPr>
        <p:spPr/>
        <p:txBody>
          <a:bodyPr/>
          <a:lstStyle/>
          <a:p>
            <a:r>
              <a:rPr lang="tr-TR" dirty="0"/>
              <a:t>Ölme</a:t>
            </a:r>
          </a:p>
        </p:txBody>
      </p:sp>
      <p:sp>
        <p:nvSpPr>
          <p:cNvPr id="3" name="İçerik Yer Tutucusu 2">
            <a:extLst>
              <a:ext uri="{FF2B5EF4-FFF2-40B4-BE49-F238E27FC236}">
                <a16:creationId xmlns:a16="http://schemas.microsoft.com/office/drawing/2014/main" id="{16FC0403-6830-F128-B991-F36C746532A6}"/>
              </a:ext>
            </a:extLst>
          </p:cNvPr>
          <p:cNvSpPr>
            <a:spLocks noGrp="1"/>
          </p:cNvSpPr>
          <p:nvPr>
            <p:ph idx="1"/>
          </p:nvPr>
        </p:nvSpPr>
        <p:spPr/>
        <p:txBody>
          <a:bodyPr/>
          <a:lstStyle/>
          <a:p>
            <a:r>
              <a:rPr lang="tr-TR" dirty="0"/>
              <a:t>Fletcher’ın 3, </a:t>
            </a:r>
            <a:r>
              <a:rPr lang="tr-TR" dirty="0" err="1"/>
              <a:t>Woods’un</a:t>
            </a:r>
            <a:r>
              <a:rPr lang="tr-TR" dirty="0"/>
              <a:t> 4 </a:t>
            </a:r>
            <a:r>
              <a:rPr lang="tr-TR" dirty="0" err="1"/>
              <a:t>Med</a:t>
            </a:r>
            <a:r>
              <a:rPr lang="tr-TR" dirty="0"/>
              <a:t> </a:t>
            </a:r>
            <a:r>
              <a:rPr lang="tr-TR" dirty="0" err="1"/>
              <a:t>kit’i</a:t>
            </a:r>
            <a:r>
              <a:rPr lang="tr-TR" dirty="0"/>
              <a:t> var. </a:t>
            </a:r>
          </a:p>
          <a:p>
            <a:r>
              <a:rPr lang="tr-TR" dirty="0"/>
              <a:t>Her ölümde 1 </a:t>
            </a:r>
            <a:r>
              <a:rPr lang="tr-TR" dirty="0" err="1"/>
              <a:t>Med</a:t>
            </a:r>
            <a:r>
              <a:rPr lang="tr-TR" dirty="0"/>
              <a:t> kit kullanıyorlar. </a:t>
            </a:r>
          </a:p>
          <a:p>
            <a:r>
              <a:rPr lang="tr-TR" dirty="0" err="1"/>
              <a:t>Med</a:t>
            </a:r>
            <a:r>
              <a:rPr lang="tr-TR" dirty="0"/>
              <a:t> </a:t>
            </a:r>
            <a:r>
              <a:rPr lang="tr-TR" dirty="0" err="1"/>
              <a:t>kit’i</a:t>
            </a:r>
            <a:r>
              <a:rPr lang="tr-TR" dirty="0"/>
              <a:t> biten oyundan düşüyor.</a:t>
            </a:r>
          </a:p>
          <a:p>
            <a:r>
              <a:rPr lang="tr-TR" dirty="0" err="1"/>
              <a:t>Med</a:t>
            </a:r>
            <a:r>
              <a:rPr lang="tr-TR" dirty="0"/>
              <a:t> </a:t>
            </a:r>
            <a:r>
              <a:rPr lang="tr-TR" dirty="0" err="1"/>
              <a:t>kit’i</a:t>
            </a:r>
            <a:r>
              <a:rPr lang="tr-TR" dirty="0"/>
              <a:t> bitmeyen oyuncu </a:t>
            </a:r>
            <a:r>
              <a:rPr lang="tr-TR" dirty="0" err="1"/>
              <a:t>Med</a:t>
            </a:r>
            <a:r>
              <a:rPr lang="tr-TR" dirty="0"/>
              <a:t> </a:t>
            </a:r>
            <a:r>
              <a:rPr lang="tr-TR" dirty="0" err="1"/>
              <a:t>kit’i</a:t>
            </a:r>
            <a:r>
              <a:rPr lang="tr-TR" dirty="0"/>
              <a:t> biten oyuncu ölünce tek başına o </a:t>
            </a:r>
            <a:r>
              <a:rPr lang="tr-TR" dirty="0" err="1"/>
              <a:t>level’a</a:t>
            </a:r>
            <a:r>
              <a:rPr lang="tr-TR" dirty="0"/>
              <a:t> devam ediyor. </a:t>
            </a:r>
            <a:r>
              <a:rPr lang="tr-TR" dirty="0" err="1"/>
              <a:t>Med</a:t>
            </a:r>
            <a:r>
              <a:rPr lang="tr-TR" dirty="0"/>
              <a:t> kit kayıpları ve oyuncu ölümleri skora etki edecek.</a:t>
            </a:r>
          </a:p>
        </p:txBody>
      </p:sp>
    </p:spTree>
    <p:extLst>
      <p:ext uri="{BB962C8B-B14F-4D97-AF65-F5344CB8AC3E}">
        <p14:creationId xmlns:p14="http://schemas.microsoft.com/office/powerpoint/2010/main" val="424166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6D8373-2926-2038-BD23-03CF50685397}"/>
              </a:ext>
            </a:extLst>
          </p:cNvPr>
          <p:cNvSpPr>
            <a:spLocks noGrp="1"/>
          </p:cNvSpPr>
          <p:nvPr>
            <p:ph type="title"/>
          </p:nvPr>
        </p:nvSpPr>
        <p:spPr/>
        <p:txBody>
          <a:bodyPr/>
          <a:lstStyle/>
          <a:p>
            <a:r>
              <a:rPr lang="tr-TR" dirty="0"/>
              <a:t>Bir takım sorular *? *?</a:t>
            </a:r>
          </a:p>
        </p:txBody>
      </p:sp>
      <p:sp>
        <p:nvSpPr>
          <p:cNvPr id="3" name="İçerik Yer Tutucusu 2">
            <a:extLst>
              <a:ext uri="{FF2B5EF4-FFF2-40B4-BE49-F238E27FC236}">
                <a16:creationId xmlns:a16="http://schemas.microsoft.com/office/drawing/2014/main" id="{0912DBBC-09AA-6102-C581-C8A565C32A84}"/>
              </a:ext>
            </a:extLst>
          </p:cNvPr>
          <p:cNvSpPr>
            <a:spLocks noGrp="1"/>
          </p:cNvSpPr>
          <p:nvPr>
            <p:ph idx="1"/>
          </p:nvPr>
        </p:nvSpPr>
        <p:spPr>
          <a:xfrm>
            <a:off x="838200" y="1825624"/>
            <a:ext cx="10515600" cy="4783405"/>
          </a:xfrm>
        </p:spPr>
        <p:txBody>
          <a:bodyPr>
            <a:normAutofit fontScale="85000" lnSpcReduction="20000"/>
          </a:bodyPr>
          <a:lstStyle/>
          <a:p>
            <a:r>
              <a:rPr lang="tr-TR" dirty="0"/>
              <a:t>Yerden silah veya mermi alınabiliyor mu?</a:t>
            </a:r>
          </a:p>
          <a:p>
            <a:r>
              <a:rPr lang="tr-TR" dirty="0"/>
              <a:t>Şimdilik yazılımcımız mermi bulunması, iki oyuncunun da mermi bulunca takımın hanesine yazılması mekaniğini yapsın. Başka alınabilecek şeyleri de biraz daha karakter tasarlarsak ekleriz.</a:t>
            </a:r>
          </a:p>
          <a:p>
            <a:pPr lvl="1"/>
            <a:endParaRPr lang="tr-TR" dirty="0"/>
          </a:p>
          <a:p>
            <a:r>
              <a:rPr lang="tr-TR" dirty="0"/>
              <a:t>Yerden </a:t>
            </a:r>
            <a:r>
              <a:rPr lang="tr-TR" dirty="0" err="1"/>
              <a:t>Med</a:t>
            </a:r>
            <a:r>
              <a:rPr lang="tr-TR" dirty="0"/>
              <a:t> kit(ekstra can) alınabiliyor mu?</a:t>
            </a:r>
          </a:p>
          <a:p>
            <a:r>
              <a:rPr lang="tr-TR" dirty="0"/>
              <a:t>Belki. Mermi toplama mekaniği yapıldıktan ve her grup üyesi test etmeye başladıktan sonra tekrar düşünülecek.</a:t>
            </a:r>
          </a:p>
          <a:p>
            <a:pPr lvl="1"/>
            <a:endParaRPr lang="tr-TR" dirty="0"/>
          </a:p>
          <a:p>
            <a:r>
              <a:rPr lang="tr-TR" dirty="0"/>
              <a:t>Oyuncular birbirlerine hasar verebiliyor mu?</a:t>
            </a:r>
          </a:p>
          <a:p>
            <a:r>
              <a:rPr lang="tr-TR" dirty="0"/>
              <a:t>Hayır.</a:t>
            </a:r>
          </a:p>
          <a:p>
            <a:pPr lvl="1"/>
            <a:endParaRPr lang="tr-TR" dirty="0"/>
          </a:p>
          <a:p>
            <a:r>
              <a:rPr lang="tr-TR" dirty="0"/>
              <a:t>Oyuncular birbirlerinin yürüyüşlerini engelleyebiliyor mu?</a:t>
            </a:r>
          </a:p>
          <a:p>
            <a:r>
              <a:rPr lang="tr-TR" dirty="0"/>
              <a:t>Hayır</a:t>
            </a:r>
          </a:p>
          <a:p>
            <a:pPr lvl="1"/>
            <a:endParaRPr lang="tr-TR" dirty="0"/>
          </a:p>
          <a:p>
            <a:endParaRPr lang="tr-TR" dirty="0"/>
          </a:p>
        </p:txBody>
      </p:sp>
    </p:spTree>
    <p:extLst>
      <p:ext uri="{BB962C8B-B14F-4D97-AF65-F5344CB8AC3E}">
        <p14:creationId xmlns:p14="http://schemas.microsoft.com/office/powerpoint/2010/main" val="428699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705E83-860B-BF3D-45A3-DF777160CCA0}"/>
              </a:ext>
            </a:extLst>
          </p:cNvPr>
          <p:cNvSpPr>
            <a:spLocks noGrp="1"/>
          </p:cNvSpPr>
          <p:nvPr>
            <p:ph type="title"/>
          </p:nvPr>
        </p:nvSpPr>
        <p:spPr/>
        <p:txBody>
          <a:bodyPr/>
          <a:lstStyle/>
          <a:p>
            <a:r>
              <a:rPr lang="tr-TR" dirty="0"/>
              <a:t>Dokümanın dili</a:t>
            </a:r>
          </a:p>
        </p:txBody>
      </p:sp>
      <p:sp>
        <p:nvSpPr>
          <p:cNvPr id="3" name="İçerik Yer Tutucusu 2">
            <a:extLst>
              <a:ext uri="{FF2B5EF4-FFF2-40B4-BE49-F238E27FC236}">
                <a16:creationId xmlns:a16="http://schemas.microsoft.com/office/drawing/2014/main" id="{85D43558-8B18-E30D-389C-8A59BBEC0FC2}"/>
              </a:ext>
            </a:extLst>
          </p:cNvPr>
          <p:cNvSpPr>
            <a:spLocks noGrp="1"/>
          </p:cNvSpPr>
          <p:nvPr>
            <p:ph idx="1"/>
          </p:nvPr>
        </p:nvSpPr>
        <p:spPr/>
        <p:txBody>
          <a:bodyPr/>
          <a:lstStyle/>
          <a:p>
            <a:r>
              <a:rPr lang="tr-TR" dirty="0"/>
              <a:t>Sadece Türkçe</a:t>
            </a:r>
          </a:p>
          <a:p>
            <a:r>
              <a:rPr lang="tr-TR" dirty="0"/>
              <a:t>?* olan kısmın cevaplanması lazım</a:t>
            </a:r>
          </a:p>
          <a:p>
            <a:r>
              <a:rPr lang="tr-TR" dirty="0"/>
              <a:t>!* olan kısımlar güzel olabilecek fikirler</a:t>
            </a:r>
          </a:p>
          <a:p>
            <a:r>
              <a:rPr lang="tr-TR" dirty="0"/>
              <a:t>(?) olan kısımlar tam emin olmadığım kısımlar</a:t>
            </a:r>
          </a:p>
        </p:txBody>
      </p:sp>
    </p:spTree>
    <p:extLst>
      <p:ext uri="{BB962C8B-B14F-4D97-AF65-F5344CB8AC3E}">
        <p14:creationId xmlns:p14="http://schemas.microsoft.com/office/powerpoint/2010/main" val="295343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B861E8-114A-F2FF-ADD4-1329D763A8E7}"/>
              </a:ext>
            </a:extLst>
          </p:cNvPr>
          <p:cNvSpPr>
            <a:spLocks noGrp="1"/>
          </p:cNvSpPr>
          <p:nvPr>
            <p:ph type="title"/>
          </p:nvPr>
        </p:nvSpPr>
        <p:spPr/>
        <p:txBody>
          <a:bodyPr/>
          <a:lstStyle/>
          <a:p>
            <a:r>
              <a:rPr lang="tr-TR" dirty="0"/>
              <a:t>Karakterler</a:t>
            </a:r>
          </a:p>
        </p:txBody>
      </p:sp>
      <p:sp>
        <p:nvSpPr>
          <p:cNvPr id="3" name="İçerik Yer Tutucusu 2">
            <a:extLst>
              <a:ext uri="{FF2B5EF4-FFF2-40B4-BE49-F238E27FC236}">
                <a16:creationId xmlns:a16="http://schemas.microsoft.com/office/drawing/2014/main" id="{176725F0-DAA6-0510-EF73-1B004E3C9FF9}"/>
              </a:ext>
            </a:extLst>
          </p:cNvPr>
          <p:cNvSpPr>
            <a:spLocks noGrp="1"/>
          </p:cNvSpPr>
          <p:nvPr>
            <p:ph idx="1"/>
          </p:nvPr>
        </p:nvSpPr>
        <p:spPr>
          <a:xfrm>
            <a:off x="838200" y="1825625"/>
            <a:ext cx="10515600" cy="4667250"/>
          </a:xfrm>
        </p:spPr>
        <p:txBody>
          <a:bodyPr>
            <a:normAutofit lnSpcReduction="10000"/>
          </a:bodyPr>
          <a:lstStyle/>
          <a:p>
            <a:r>
              <a:rPr lang="tr-TR" dirty="0"/>
              <a:t>Dövüşçü: </a:t>
            </a:r>
            <a:r>
              <a:rPr lang="tr-TR" dirty="0" err="1"/>
              <a:t>Woods</a:t>
            </a:r>
            <a:endParaRPr lang="tr-TR" dirty="0"/>
          </a:p>
          <a:p>
            <a:r>
              <a:rPr lang="tr-TR" dirty="0"/>
              <a:t>Mesafeli: Fletcher</a:t>
            </a:r>
          </a:p>
          <a:p>
            <a:endParaRPr lang="tr-TR" dirty="0"/>
          </a:p>
          <a:p>
            <a:r>
              <a:rPr lang="tr-TR" dirty="0"/>
              <a:t>Daha fazla karakter eklenme ihtimali yüksek. İlk önce </a:t>
            </a:r>
            <a:r>
              <a:rPr lang="tr-TR" dirty="0" err="1"/>
              <a:t>work</a:t>
            </a:r>
            <a:r>
              <a:rPr lang="tr-TR" dirty="0"/>
              <a:t> </a:t>
            </a:r>
            <a:r>
              <a:rPr lang="tr-TR" dirty="0" err="1"/>
              <a:t>flow’umuzu</a:t>
            </a:r>
            <a:r>
              <a:rPr lang="tr-TR" dirty="0"/>
              <a:t> oturtalım, doğru animasyonlar istenilmesi öğrenilsin </a:t>
            </a:r>
            <a:r>
              <a:rPr lang="tr-TR" dirty="0" err="1"/>
              <a:t>asset</a:t>
            </a:r>
            <a:r>
              <a:rPr lang="tr-TR" dirty="0"/>
              <a:t> ekibinden, doğru kullanılsın, </a:t>
            </a:r>
            <a:r>
              <a:rPr lang="tr-TR" dirty="0" err="1"/>
              <a:t>asset</a:t>
            </a:r>
            <a:r>
              <a:rPr lang="tr-TR" dirty="0"/>
              <a:t> ekibi piksel animasyon ve nasıl oyun motoruna aktarılmaları gerektiğini öğrensin. Mantığı çözdük mü bir tane daha karakter hızlı şekilde yaparız. Dönem sonuna kadar yeni hiçbir karakter ekleyemezsek de Allah affetsin, canımız sağ olsun. Zaten dönem sonuna kadar bu oyunu ne yaparsak yapalım yayınlanabilir seviyeye getiremeyeceğiz, her türlü dönem ardından da yapılacak işler kalacak geriye.</a:t>
            </a:r>
          </a:p>
        </p:txBody>
      </p:sp>
    </p:spTree>
    <p:extLst>
      <p:ext uri="{BB962C8B-B14F-4D97-AF65-F5344CB8AC3E}">
        <p14:creationId xmlns:p14="http://schemas.microsoft.com/office/powerpoint/2010/main" val="2575223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446507-6AA3-C437-D9AE-186525AAE149}"/>
              </a:ext>
            </a:extLst>
          </p:cNvPr>
          <p:cNvSpPr>
            <a:spLocks noGrp="1"/>
          </p:cNvSpPr>
          <p:nvPr>
            <p:ph type="title"/>
          </p:nvPr>
        </p:nvSpPr>
        <p:spPr/>
        <p:txBody>
          <a:bodyPr/>
          <a:lstStyle/>
          <a:p>
            <a:r>
              <a:rPr lang="tr-TR" dirty="0"/>
              <a:t>Karakter mekanikleri</a:t>
            </a:r>
          </a:p>
        </p:txBody>
      </p:sp>
      <p:sp>
        <p:nvSpPr>
          <p:cNvPr id="3" name="İçerik Yer Tutucusu 2">
            <a:extLst>
              <a:ext uri="{FF2B5EF4-FFF2-40B4-BE49-F238E27FC236}">
                <a16:creationId xmlns:a16="http://schemas.microsoft.com/office/drawing/2014/main" id="{924D1240-C212-355E-B034-04DA7CE6DB3C}"/>
              </a:ext>
            </a:extLst>
          </p:cNvPr>
          <p:cNvSpPr>
            <a:spLocks noGrp="1"/>
          </p:cNvSpPr>
          <p:nvPr>
            <p:ph idx="1"/>
          </p:nvPr>
        </p:nvSpPr>
        <p:spPr/>
        <p:txBody>
          <a:bodyPr/>
          <a:lstStyle/>
          <a:p>
            <a:r>
              <a:rPr lang="tr-TR" dirty="0"/>
              <a:t>Joystick yukarı aşağı, kat değiştirme</a:t>
            </a:r>
          </a:p>
          <a:p>
            <a:r>
              <a:rPr lang="tr-TR" dirty="0"/>
              <a:t>Joystick sağa sola, katta yer değiştirme</a:t>
            </a:r>
          </a:p>
          <a:p>
            <a:r>
              <a:rPr lang="tr-TR" dirty="0"/>
              <a:t>1. tuş saldırı</a:t>
            </a:r>
          </a:p>
          <a:p>
            <a:r>
              <a:rPr lang="tr-TR" dirty="0"/>
              <a:t>2. tuş kayarak zombi saldırıları ve engelleri </a:t>
            </a:r>
            <a:r>
              <a:rPr lang="tr-TR" dirty="0" err="1"/>
              <a:t>dodgelama</a:t>
            </a:r>
            <a:endParaRPr lang="tr-TR" dirty="0"/>
          </a:p>
        </p:txBody>
      </p:sp>
    </p:spTree>
    <p:extLst>
      <p:ext uri="{BB962C8B-B14F-4D97-AF65-F5344CB8AC3E}">
        <p14:creationId xmlns:p14="http://schemas.microsoft.com/office/powerpoint/2010/main" val="82781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F7FDA8-9F69-1274-C7DF-7695410CE9F2}"/>
              </a:ext>
            </a:extLst>
          </p:cNvPr>
          <p:cNvSpPr>
            <a:spLocks noGrp="1"/>
          </p:cNvSpPr>
          <p:nvPr>
            <p:ph type="title"/>
          </p:nvPr>
        </p:nvSpPr>
        <p:spPr/>
        <p:txBody>
          <a:bodyPr/>
          <a:lstStyle/>
          <a:p>
            <a:r>
              <a:rPr lang="tr-TR" dirty="0"/>
              <a:t>Karakterlerin özellikleri</a:t>
            </a:r>
          </a:p>
        </p:txBody>
      </p:sp>
      <p:sp>
        <p:nvSpPr>
          <p:cNvPr id="3" name="İçerik Yer Tutucusu 2">
            <a:extLst>
              <a:ext uri="{FF2B5EF4-FFF2-40B4-BE49-F238E27FC236}">
                <a16:creationId xmlns:a16="http://schemas.microsoft.com/office/drawing/2014/main" id="{F3017A65-64B9-DDB0-49CC-A449ED63ABA6}"/>
              </a:ext>
            </a:extLst>
          </p:cNvPr>
          <p:cNvSpPr>
            <a:spLocks noGrp="1"/>
          </p:cNvSpPr>
          <p:nvPr>
            <p:ph idx="1"/>
          </p:nvPr>
        </p:nvSpPr>
        <p:spPr/>
        <p:txBody>
          <a:bodyPr/>
          <a:lstStyle/>
          <a:p>
            <a:r>
              <a:rPr lang="tr-TR" dirty="0" err="1"/>
              <a:t>Woods’un</a:t>
            </a:r>
            <a:r>
              <a:rPr lang="tr-TR" dirty="0"/>
              <a:t> yapabildiği ancak Fletcher’ın yapamadığı şeyler nelerdir?</a:t>
            </a:r>
          </a:p>
          <a:p>
            <a:r>
              <a:rPr lang="tr-TR" dirty="0" err="1"/>
              <a:t>Woods’un</a:t>
            </a:r>
            <a:r>
              <a:rPr lang="tr-TR" dirty="0"/>
              <a:t> </a:t>
            </a:r>
            <a:r>
              <a:rPr lang="tr-TR" dirty="0" err="1"/>
              <a:t>slide</a:t>
            </a:r>
            <a:r>
              <a:rPr lang="tr-TR" dirty="0"/>
              <a:t> yapma yeteneği yok.</a:t>
            </a:r>
          </a:p>
          <a:p>
            <a:r>
              <a:rPr lang="tr-TR" dirty="0"/>
              <a:t>Fletcher düşmanların </a:t>
            </a:r>
            <a:r>
              <a:rPr lang="tr-TR" dirty="0" err="1"/>
              <a:t>projectile</a:t>
            </a:r>
            <a:r>
              <a:rPr lang="tr-TR" dirty="0"/>
              <a:t> ataklarını ve engelleri kırma özelliği yok. Ayrıca hiçbir zombi türünü tek vuruşta öldüremiyor </a:t>
            </a:r>
            <a:r>
              <a:rPr lang="tr-TR" dirty="0" err="1"/>
              <a:t>Woods’un</a:t>
            </a:r>
            <a:r>
              <a:rPr lang="tr-TR" dirty="0"/>
              <a:t> aksine.</a:t>
            </a:r>
          </a:p>
        </p:txBody>
      </p:sp>
    </p:spTree>
    <p:extLst>
      <p:ext uri="{BB962C8B-B14F-4D97-AF65-F5344CB8AC3E}">
        <p14:creationId xmlns:p14="http://schemas.microsoft.com/office/powerpoint/2010/main" val="2795248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70D909-87AC-2DC0-DC17-795A1FCBAE68}"/>
              </a:ext>
            </a:extLst>
          </p:cNvPr>
          <p:cNvSpPr>
            <a:spLocks noGrp="1"/>
          </p:cNvSpPr>
          <p:nvPr>
            <p:ph type="title"/>
          </p:nvPr>
        </p:nvSpPr>
        <p:spPr/>
        <p:txBody>
          <a:bodyPr/>
          <a:lstStyle/>
          <a:p>
            <a:r>
              <a:rPr lang="tr-TR" dirty="0"/>
              <a:t>Oyunun amacı</a:t>
            </a:r>
          </a:p>
        </p:txBody>
      </p:sp>
      <p:sp>
        <p:nvSpPr>
          <p:cNvPr id="3" name="İçerik Yer Tutucusu 2">
            <a:extLst>
              <a:ext uri="{FF2B5EF4-FFF2-40B4-BE49-F238E27FC236}">
                <a16:creationId xmlns:a16="http://schemas.microsoft.com/office/drawing/2014/main" id="{71A3580D-5CD2-78F7-23ED-0603CC4D18D2}"/>
              </a:ext>
            </a:extLst>
          </p:cNvPr>
          <p:cNvSpPr>
            <a:spLocks noGrp="1"/>
          </p:cNvSpPr>
          <p:nvPr>
            <p:ph idx="1"/>
          </p:nvPr>
        </p:nvSpPr>
        <p:spPr/>
        <p:txBody>
          <a:bodyPr/>
          <a:lstStyle/>
          <a:p>
            <a:r>
              <a:rPr lang="tr-TR" dirty="0"/>
              <a:t>En yüksek puanı kazanmak için olabildiğince fazla zombi öldürme çabasına girmek ve hiç </a:t>
            </a:r>
            <a:r>
              <a:rPr lang="tr-TR" dirty="0" err="1"/>
              <a:t>Med</a:t>
            </a:r>
            <a:r>
              <a:rPr lang="tr-TR" dirty="0"/>
              <a:t> kit kaybetmeden </a:t>
            </a:r>
            <a:r>
              <a:rPr lang="tr-TR" dirty="0" err="1"/>
              <a:t>level’ı</a:t>
            </a:r>
            <a:r>
              <a:rPr lang="tr-TR" dirty="0"/>
              <a:t> tamamlamak.</a:t>
            </a:r>
          </a:p>
        </p:txBody>
      </p:sp>
    </p:spTree>
    <p:extLst>
      <p:ext uri="{BB962C8B-B14F-4D97-AF65-F5344CB8AC3E}">
        <p14:creationId xmlns:p14="http://schemas.microsoft.com/office/powerpoint/2010/main" val="172054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CC18C7-381C-1741-CE75-4D9C292C9B4F}"/>
              </a:ext>
            </a:extLst>
          </p:cNvPr>
          <p:cNvSpPr>
            <a:spLocks noGrp="1"/>
          </p:cNvSpPr>
          <p:nvPr>
            <p:ph type="title"/>
          </p:nvPr>
        </p:nvSpPr>
        <p:spPr/>
        <p:txBody>
          <a:bodyPr/>
          <a:lstStyle/>
          <a:p>
            <a:r>
              <a:rPr lang="tr-TR" dirty="0"/>
              <a:t>Level sistemi</a:t>
            </a:r>
          </a:p>
        </p:txBody>
      </p:sp>
      <p:sp>
        <p:nvSpPr>
          <p:cNvPr id="3" name="İçerik Yer Tutucusu 2">
            <a:extLst>
              <a:ext uri="{FF2B5EF4-FFF2-40B4-BE49-F238E27FC236}">
                <a16:creationId xmlns:a16="http://schemas.microsoft.com/office/drawing/2014/main" id="{C0B80756-128C-01EC-B138-7071C5DA894A}"/>
              </a:ext>
            </a:extLst>
          </p:cNvPr>
          <p:cNvSpPr>
            <a:spLocks noGrp="1"/>
          </p:cNvSpPr>
          <p:nvPr>
            <p:ph idx="1"/>
          </p:nvPr>
        </p:nvSpPr>
        <p:spPr/>
        <p:txBody>
          <a:bodyPr/>
          <a:lstStyle/>
          <a:p>
            <a:pPr marL="0" indent="0">
              <a:buNone/>
            </a:pPr>
            <a:r>
              <a:rPr lang="tr-TR" dirty="0"/>
              <a:t>Oyunda rastgele oluşan zombiler mi olacak yoksa her </a:t>
            </a:r>
            <a:r>
              <a:rPr lang="tr-TR" dirty="0" err="1"/>
              <a:t>level</a:t>
            </a:r>
            <a:r>
              <a:rPr lang="tr-TR" dirty="0"/>
              <a:t> </a:t>
            </a:r>
            <a:r>
              <a:rPr lang="tr-TR" dirty="0" err="1"/>
              <a:t>fix</a:t>
            </a:r>
            <a:r>
              <a:rPr lang="tr-TR" dirty="0"/>
              <a:t>, sabit mi olacak?</a:t>
            </a:r>
          </a:p>
          <a:p>
            <a:pPr marL="0" indent="0">
              <a:buNone/>
            </a:pPr>
            <a:r>
              <a:rPr lang="tr-TR" dirty="0"/>
              <a:t>Oyunda her </a:t>
            </a:r>
            <a:r>
              <a:rPr lang="tr-TR" dirty="0" err="1"/>
              <a:t>level</a:t>
            </a:r>
            <a:r>
              <a:rPr lang="tr-TR" dirty="0"/>
              <a:t> sabit olacak ve </a:t>
            </a:r>
            <a:r>
              <a:rPr lang="tr-TR" dirty="0" err="1"/>
              <a:t>herşey</a:t>
            </a:r>
            <a:r>
              <a:rPr lang="tr-TR" dirty="0"/>
              <a:t> önceden </a:t>
            </a:r>
            <a:r>
              <a:rPr lang="tr-TR" dirty="0" err="1"/>
              <a:t>level</a:t>
            </a:r>
            <a:r>
              <a:rPr lang="tr-TR" dirty="0"/>
              <a:t> tasarımcısı tarafından belirlenmiş olacak. Prosedürel herhangi bir şey olmayacak, rastgele hiçbir şey olmayacak.</a:t>
            </a:r>
          </a:p>
          <a:p>
            <a:pPr marL="0" indent="0">
              <a:buNone/>
            </a:pPr>
            <a:r>
              <a:rPr lang="tr-TR" dirty="0"/>
              <a:t>Kaç </a:t>
            </a:r>
            <a:r>
              <a:rPr lang="tr-TR" dirty="0" err="1"/>
              <a:t>level</a:t>
            </a:r>
            <a:r>
              <a:rPr lang="tr-TR" dirty="0"/>
              <a:t> var?</a:t>
            </a:r>
          </a:p>
          <a:p>
            <a:pPr marL="0" indent="0">
              <a:buNone/>
            </a:pPr>
            <a:r>
              <a:rPr lang="tr-TR" dirty="0"/>
              <a:t>Bir bölümde 3 </a:t>
            </a:r>
            <a:r>
              <a:rPr lang="tr-TR" dirty="0" err="1"/>
              <a:t>level</a:t>
            </a:r>
            <a:r>
              <a:rPr lang="tr-TR" dirty="0"/>
              <a:t> olacak. Bu oyun 2 bölümden oluşuyor. İnşaat sahası 1. bölüm ve 2. bölüm nükleer reaktör olabilir ama başka bir şeye karar verebiliriz.</a:t>
            </a:r>
          </a:p>
        </p:txBody>
      </p:sp>
    </p:spTree>
    <p:extLst>
      <p:ext uri="{BB962C8B-B14F-4D97-AF65-F5344CB8AC3E}">
        <p14:creationId xmlns:p14="http://schemas.microsoft.com/office/powerpoint/2010/main" val="80449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B8C7FC-F1BE-40E2-21DB-D537F77F9291}"/>
              </a:ext>
            </a:extLst>
          </p:cNvPr>
          <p:cNvSpPr>
            <a:spLocks noGrp="1"/>
          </p:cNvSpPr>
          <p:nvPr>
            <p:ph type="title"/>
          </p:nvPr>
        </p:nvSpPr>
        <p:spPr/>
        <p:txBody>
          <a:bodyPr/>
          <a:lstStyle/>
          <a:p>
            <a:r>
              <a:rPr lang="tr-TR" dirty="0"/>
              <a:t>Çizim</a:t>
            </a:r>
          </a:p>
        </p:txBody>
      </p:sp>
      <mc:AlternateContent xmlns:mc="http://schemas.openxmlformats.org/markup-compatibility/2006" xmlns:p14="http://schemas.microsoft.com/office/powerpoint/2010/main">
        <mc:Choice Requires="p14">
          <p:contentPart p14:bwMode="auto" r:id="rId2">
            <p14:nvContentPartPr>
              <p14:cNvPr id="7" name="Mürekkep 6">
                <a:extLst>
                  <a:ext uri="{FF2B5EF4-FFF2-40B4-BE49-F238E27FC236}">
                    <a16:creationId xmlns:a16="http://schemas.microsoft.com/office/drawing/2014/main" id="{881A4218-4CF6-A8C4-37A7-D925FAE4FF7D}"/>
                  </a:ext>
                </a:extLst>
              </p14:cNvPr>
              <p14:cNvContentPartPr/>
              <p14:nvPr/>
            </p14:nvContentPartPr>
            <p14:xfrm>
              <a:off x="11356791" y="1828558"/>
              <a:ext cx="28080" cy="4362480"/>
            </p14:xfrm>
          </p:contentPart>
        </mc:Choice>
        <mc:Fallback xmlns="">
          <p:pic>
            <p:nvPicPr>
              <p:cNvPr id="7" name="Mürekkep 6">
                <a:extLst>
                  <a:ext uri="{FF2B5EF4-FFF2-40B4-BE49-F238E27FC236}">
                    <a16:creationId xmlns:a16="http://schemas.microsoft.com/office/drawing/2014/main" id="{881A4218-4CF6-A8C4-37A7-D925FAE4FF7D}"/>
                  </a:ext>
                </a:extLst>
              </p:cNvPr>
              <p:cNvPicPr/>
              <p:nvPr/>
            </p:nvPicPr>
            <p:blipFill>
              <a:blip r:embed="rId3"/>
              <a:stretch>
                <a:fillRect/>
              </a:stretch>
            </p:blipFill>
            <p:spPr>
              <a:xfrm>
                <a:off x="11350671" y="1822438"/>
                <a:ext cx="40320" cy="4374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Mürekkep 8">
                <a:extLst>
                  <a:ext uri="{FF2B5EF4-FFF2-40B4-BE49-F238E27FC236}">
                    <a16:creationId xmlns:a16="http://schemas.microsoft.com/office/drawing/2014/main" id="{0EA4632A-03E5-71D5-8F6A-EF7F65BAA601}"/>
                  </a:ext>
                </a:extLst>
              </p14:cNvPr>
              <p14:cNvContentPartPr/>
              <p14:nvPr/>
            </p14:nvContentPartPr>
            <p14:xfrm>
              <a:off x="844431" y="1828558"/>
              <a:ext cx="10540080" cy="7200"/>
            </p14:xfrm>
          </p:contentPart>
        </mc:Choice>
        <mc:Fallback xmlns="">
          <p:pic>
            <p:nvPicPr>
              <p:cNvPr id="9" name="Mürekkep 8">
                <a:extLst>
                  <a:ext uri="{FF2B5EF4-FFF2-40B4-BE49-F238E27FC236}">
                    <a16:creationId xmlns:a16="http://schemas.microsoft.com/office/drawing/2014/main" id="{0EA4632A-03E5-71D5-8F6A-EF7F65BAA601}"/>
                  </a:ext>
                </a:extLst>
              </p:cNvPr>
              <p:cNvPicPr/>
              <p:nvPr/>
            </p:nvPicPr>
            <p:blipFill>
              <a:blip r:embed="rId5"/>
              <a:stretch>
                <a:fillRect/>
              </a:stretch>
            </p:blipFill>
            <p:spPr>
              <a:xfrm>
                <a:off x="838311" y="1822438"/>
                <a:ext cx="1055232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Mürekkep 10">
                <a:extLst>
                  <a:ext uri="{FF2B5EF4-FFF2-40B4-BE49-F238E27FC236}">
                    <a16:creationId xmlns:a16="http://schemas.microsoft.com/office/drawing/2014/main" id="{10C6D1B9-587E-9EF1-3241-2B30A7A4E55A}"/>
                  </a:ext>
                </a:extLst>
              </p14:cNvPr>
              <p14:cNvContentPartPr/>
              <p14:nvPr/>
            </p14:nvContentPartPr>
            <p14:xfrm>
              <a:off x="837231" y="1849438"/>
              <a:ext cx="14400" cy="4327920"/>
            </p14:xfrm>
          </p:contentPart>
        </mc:Choice>
        <mc:Fallback xmlns="">
          <p:pic>
            <p:nvPicPr>
              <p:cNvPr id="11" name="Mürekkep 10">
                <a:extLst>
                  <a:ext uri="{FF2B5EF4-FFF2-40B4-BE49-F238E27FC236}">
                    <a16:creationId xmlns:a16="http://schemas.microsoft.com/office/drawing/2014/main" id="{10C6D1B9-587E-9EF1-3241-2B30A7A4E55A}"/>
                  </a:ext>
                </a:extLst>
              </p:cNvPr>
              <p:cNvPicPr/>
              <p:nvPr/>
            </p:nvPicPr>
            <p:blipFill>
              <a:blip r:embed="rId7"/>
              <a:stretch>
                <a:fillRect/>
              </a:stretch>
            </p:blipFill>
            <p:spPr>
              <a:xfrm>
                <a:off x="831111" y="1843318"/>
                <a:ext cx="26640" cy="4340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Mürekkep 13">
                <a:extLst>
                  <a:ext uri="{FF2B5EF4-FFF2-40B4-BE49-F238E27FC236}">
                    <a16:creationId xmlns:a16="http://schemas.microsoft.com/office/drawing/2014/main" id="{7BA16008-83E5-E389-B3BF-765975227299}"/>
                  </a:ext>
                </a:extLst>
              </p14:cNvPr>
              <p14:cNvContentPartPr/>
              <p14:nvPr/>
            </p14:nvContentPartPr>
            <p14:xfrm>
              <a:off x="816351" y="6170158"/>
              <a:ext cx="10561680" cy="14400"/>
            </p14:xfrm>
          </p:contentPart>
        </mc:Choice>
        <mc:Fallback xmlns="">
          <p:pic>
            <p:nvPicPr>
              <p:cNvPr id="14" name="Mürekkep 13">
                <a:extLst>
                  <a:ext uri="{FF2B5EF4-FFF2-40B4-BE49-F238E27FC236}">
                    <a16:creationId xmlns:a16="http://schemas.microsoft.com/office/drawing/2014/main" id="{7BA16008-83E5-E389-B3BF-765975227299}"/>
                  </a:ext>
                </a:extLst>
              </p:cNvPr>
              <p:cNvPicPr/>
              <p:nvPr/>
            </p:nvPicPr>
            <p:blipFill>
              <a:blip r:embed="rId9"/>
              <a:stretch>
                <a:fillRect/>
              </a:stretch>
            </p:blipFill>
            <p:spPr>
              <a:xfrm>
                <a:off x="810231" y="6164038"/>
                <a:ext cx="105739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Mürekkep 15">
                <a:extLst>
                  <a:ext uri="{FF2B5EF4-FFF2-40B4-BE49-F238E27FC236}">
                    <a16:creationId xmlns:a16="http://schemas.microsoft.com/office/drawing/2014/main" id="{D0638123-556C-8D36-70AF-5ABF6A433DC7}"/>
                  </a:ext>
                </a:extLst>
              </p14:cNvPr>
              <p14:cNvContentPartPr/>
              <p14:nvPr/>
            </p14:nvContentPartPr>
            <p14:xfrm>
              <a:off x="879351" y="2987038"/>
              <a:ext cx="10499040" cy="720"/>
            </p14:xfrm>
          </p:contentPart>
        </mc:Choice>
        <mc:Fallback xmlns="">
          <p:pic>
            <p:nvPicPr>
              <p:cNvPr id="16" name="Mürekkep 15">
                <a:extLst>
                  <a:ext uri="{FF2B5EF4-FFF2-40B4-BE49-F238E27FC236}">
                    <a16:creationId xmlns:a16="http://schemas.microsoft.com/office/drawing/2014/main" id="{D0638123-556C-8D36-70AF-5ABF6A433DC7}"/>
                  </a:ext>
                </a:extLst>
              </p:cNvPr>
              <p:cNvPicPr/>
              <p:nvPr/>
            </p:nvPicPr>
            <p:blipFill>
              <a:blip r:embed="rId11"/>
              <a:stretch>
                <a:fillRect/>
              </a:stretch>
            </p:blipFill>
            <p:spPr>
              <a:xfrm>
                <a:off x="873231" y="2974798"/>
                <a:ext cx="1051128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Mürekkep 17">
                <a:extLst>
                  <a:ext uri="{FF2B5EF4-FFF2-40B4-BE49-F238E27FC236}">
                    <a16:creationId xmlns:a16="http://schemas.microsoft.com/office/drawing/2014/main" id="{A49D3D11-C388-B18D-DFAA-EB4E7AEF6019}"/>
                  </a:ext>
                </a:extLst>
              </p14:cNvPr>
              <p14:cNvContentPartPr/>
              <p14:nvPr/>
            </p14:nvContentPartPr>
            <p14:xfrm>
              <a:off x="844431" y="4676518"/>
              <a:ext cx="10505520" cy="35280"/>
            </p14:xfrm>
          </p:contentPart>
        </mc:Choice>
        <mc:Fallback xmlns="">
          <p:pic>
            <p:nvPicPr>
              <p:cNvPr id="18" name="Mürekkep 17">
                <a:extLst>
                  <a:ext uri="{FF2B5EF4-FFF2-40B4-BE49-F238E27FC236}">
                    <a16:creationId xmlns:a16="http://schemas.microsoft.com/office/drawing/2014/main" id="{A49D3D11-C388-B18D-DFAA-EB4E7AEF6019}"/>
                  </a:ext>
                </a:extLst>
              </p:cNvPr>
              <p:cNvPicPr/>
              <p:nvPr/>
            </p:nvPicPr>
            <p:blipFill>
              <a:blip r:embed="rId13"/>
              <a:stretch>
                <a:fillRect/>
              </a:stretch>
            </p:blipFill>
            <p:spPr>
              <a:xfrm>
                <a:off x="838311" y="4670398"/>
                <a:ext cx="10517760" cy="47520"/>
              </a:xfrm>
              <a:prstGeom prst="rect">
                <a:avLst/>
              </a:prstGeom>
            </p:spPr>
          </p:pic>
        </mc:Fallback>
      </mc:AlternateContent>
      <p:grpSp>
        <p:nvGrpSpPr>
          <p:cNvPr id="27" name="Grup 26">
            <a:extLst>
              <a:ext uri="{FF2B5EF4-FFF2-40B4-BE49-F238E27FC236}">
                <a16:creationId xmlns:a16="http://schemas.microsoft.com/office/drawing/2014/main" id="{508D62E9-E8B1-CFA6-B9CC-FB7D40CFCC02}"/>
              </a:ext>
            </a:extLst>
          </p:cNvPr>
          <p:cNvGrpSpPr/>
          <p:nvPr/>
        </p:nvGrpSpPr>
        <p:grpSpPr>
          <a:xfrm>
            <a:off x="2883471" y="3346318"/>
            <a:ext cx="699480" cy="1362960"/>
            <a:chOff x="2883471" y="3346318"/>
            <a:chExt cx="699480" cy="1362960"/>
          </a:xfrm>
        </p:grpSpPr>
        <mc:AlternateContent xmlns:mc="http://schemas.openxmlformats.org/markup-compatibility/2006" xmlns:p14="http://schemas.microsoft.com/office/powerpoint/2010/main">
          <mc:Choice Requires="p14">
            <p:contentPart p14:bwMode="auto" r:id="rId14">
              <p14:nvContentPartPr>
                <p14:cNvPr id="19" name="Mürekkep 18">
                  <a:extLst>
                    <a:ext uri="{FF2B5EF4-FFF2-40B4-BE49-F238E27FC236}">
                      <a16:creationId xmlns:a16="http://schemas.microsoft.com/office/drawing/2014/main" id="{DB3EA158-E818-89AA-063D-4CC0622D5821}"/>
                    </a:ext>
                  </a:extLst>
                </p14:cNvPr>
                <p14:cNvContentPartPr/>
                <p14:nvPr/>
              </p14:nvContentPartPr>
              <p14:xfrm>
                <a:off x="3139071" y="3346318"/>
                <a:ext cx="310680" cy="320040"/>
              </p14:xfrm>
            </p:contentPart>
          </mc:Choice>
          <mc:Fallback xmlns="">
            <p:pic>
              <p:nvPicPr>
                <p:cNvPr id="19" name="Mürekkep 18">
                  <a:extLst>
                    <a:ext uri="{FF2B5EF4-FFF2-40B4-BE49-F238E27FC236}">
                      <a16:creationId xmlns:a16="http://schemas.microsoft.com/office/drawing/2014/main" id="{DB3EA158-E818-89AA-063D-4CC0622D5821}"/>
                    </a:ext>
                  </a:extLst>
                </p:cNvPr>
                <p:cNvPicPr/>
                <p:nvPr/>
              </p:nvPicPr>
              <p:blipFill>
                <a:blip r:embed="rId15"/>
                <a:stretch>
                  <a:fillRect/>
                </a:stretch>
              </p:blipFill>
              <p:spPr>
                <a:xfrm>
                  <a:off x="3132951" y="3340198"/>
                  <a:ext cx="32292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Mürekkep 19">
                  <a:extLst>
                    <a:ext uri="{FF2B5EF4-FFF2-40B4-BE49-F238E27FC236}">
                      <a16:creationId xmlns:a16="http://schemas.microsoft.com/office/drawing/2014/main" id="{049AA8C7-1D0C-90DB-1B88-39E5324E1D4D}"/>
                    </a:ext>
                  </a:extLst>
                </p14:cNvPr>
                <p14:cNvContentPartPr/>
                <p14:nvPr/>
              </p14:nvContentPartPr>
              <p14:xfrm>
                <a:off x="3081111" y="3657358"/>
                <a:ext cx="178920" cy="650520"/>
              </p14:xfrm>
            </p:contentPart>
          </mc:Choice>
          <mc:Fallback xmlns="">
            <p:pic>
              <p:nvPicPr>
                <p:cNvPr id="20" name="Mürekkep 19">
                  <a:extLst>
                    <a:ext uri="{FF2B5EF4-FFF2-40B4-BE49-F238E27FC236}">
                      <a16:creationId xmlns:a16="http://schemas.microsoft.com/office/drawing/2014/main" id="{049AA8C7-1D0C-90DB-1B88-39E5324E1D4D}"/>
                    </a:ext>
                  </a:extLst>
                </p:cNvPr>
                <p:cNvPicPr/>
                <p:nvPr/>
              </p:nvPicPr>
              <p:blipFill>
                <a:blip r:embed="rId17"/>
                <a:stretch>
                  <a:fillRect/>
                </a:stretch>
              </p:blipFill>
              <p:spPr>
                <a:xfrm>
                  <a:off x="3074991" y="3651238"/>
                  <a:ext cx="191160" cy="662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Mürekkep 20">
                  <a:extLst>
                    <a:ext uri="{FF2B5EF4-FFF2-40B4-BE49-F238E27FC236}">
                      <a16:creationId xmlns:a16="http://schemas.microsoft.com/office/drawing/2014/main" id="{5E2B318B-E326-B002-BC04-6B2C2734EAD1}"/>
                    </a:ext>
                  </a:extLst>
                </p14:cNvPr>
                <p14:cNvContentPartPr/>
                <p14:nvPr/>
              </p14:nvContentPartPr>
              <p14:xfrm>
                <a:off x="3225111" y="4076398"/>
                <a:ext cx="280080" cy="632880"/>
              </p14:xfrm>
            </p:contentPart>
          </mc:Choice>
          <mc:Fallback xmlns="">
            <p:pic>
              <p:nvPicPr>
                <p:cNvPr id="21" name="Mürekkep 20">
                  <a:extLst>
                    <a:ext uri="{FF2B5EF4-FFF2-40B4-BE49-F238E27FC236}">
                      <a16:creationId xmlns:a16="http://schemas.microsoft.com/office/drawing/2014/main" id="{5E2B318B-E326-B002-BC04-6B2C2734EAD1}"/>
                    </a:ext>
                  </a:extLst>
                </p:cNvPr>
                <p:cNvPicPr/>
                <p:nvPr/>
              </p:nvPicPr>
              <p:blipFill>
                <a:blip r:embed="rId19"/>
                <a:stretch>
                  <a:fillRect/>
                </a:stretch>
              </p:blipFill>
              <p:spPr>
                <a:xfrm>
                  <a:off x="3218991" y="4070278"/>
                  <a:ext cx="292320" cy="645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Mürekkep 21">
                  <a:extLst>
                    <a:ext uri="{FF2B5EF4-FFF2-40B4-BE49-F238E27FC236}">
                      <a16:creationId xmlns:a16="http://schemas.microsoft.com/office/drawing/2014/main" id="{C8A5B86F-E79B-F64D-E994-EE8ECA9015AF}"/>
                    </a:ext>
                  </a:extLst>
                </p14:cNvPr>
                <p14:cNvContentPartPr/>
                <p14:nvPr/>
              </p14:nvContentPartPr>
              <p14:xfrm>
                <a:off x="3294591" y="3720358"/>
                <a:ext cx="288360" cy="190800"/>
              </p14:xfrm>
            </p:contentPart>
          </mc:Choice>
          <mc:Fallback xmlns="">
            <p:pic>
              <p:nvPicPr>
                <p:cNvPr id="22" name="Mürekkep 21">
                  <a:extLst>
                    <a:ext uri="{FF2B5EF4-FFF2-40B4-BE49-F238E27FC236}">
                      <a16:creationId xmlns:a16="http://schemas.microsoft.com/office/drawing/2014/main" id="{C8A5B86F-E79B-F64D-E994-EE8ECA9015AF}"/>
                    </a:ext>
                  </a:extLst>
                </p:cNvPr>
                <p:cNvPicPr/>
                <p:nvPr/>
              </p:nvPicPr>
              <p:blipFill>
                <a:blip r:embed="rId21"/>
                <a:stretch>
                  <a:fillRect/>
                </a:stretch>
              </p:blipFill>
              <p:spPr>
                <a:xfrm>
                  <a:off x="3288471" y="3714238"/>
                  <a:ext cx="3006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Mürekkep 22">
                  <a:extLst>
                    <a:ext uri="{FF2B5EF4-FFF2-40B4-BE49-F238E27FC236}">
                      <a16:creationId xmlns:a16="http://schemas.microsoft.com/office/drawing/2014/main" id="{9A125792-3D2B-F594-8577-5E006276FEC7}"/>
                    </a:ext>
                  </a:extLst>
                </p14:cNvPr>
                <p14:cNvContentPartPr/>
                <p14:nvPr/>
              </p14:nvContentPartPr>
              <p14:xfrm>
                <a:off x="3003351" y="3678238"/>
                <a:ext cx="270720" cy="272880"/>
              </p14:xfrm>
            </p:contentPart>
          </mc:Choice>
          <mc:Fallback xmlns="">
            <p:pic>
              <p:nvPicPr>
                <p:cNvPr id="23" name="Mürekkep 22">
                  <a:extLst>
                    <a:ext uri="{FF2B5EF4-FFF2-40B4-BE49-F238E27FC236}">
                      <a16:creationId xmlns:a16="http://schemas.microsoft.com/office/drawing/2014/main" id="{9A125792-3D2B-F594-8577-5E006276FEC7}"/>
                    </a:ext>
                  </a:extLst>
                </p:cNvPr>
                <p:cNvPicPr/>
                <p:nvPr/>
              </p:nvPicPr>
              <p:blipFill>
                <a:blip r:embed="rId23"/>
                <a:stretch>
                  <a:fillRect/>
                </a:stretch>
              </p:blipFill>
              <p:spPr>
                <a:xfrm>
                  <a:off x="2997231" y="3672118"/>
                  <a:ext cx="28296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Mürekkep 23">
                  <a:extLst>
                    <a:ext uri="{FF2B5EF4-FFF2-40B4-BE49-F238E27FC236}">
                      <a16:creationId xmlns:a16="http://schemas.microsoft.com/office/drawing/2014/main" id="{E9D1E2A2-E5B5-A392-0E0D-FDCD460603E0}"/>
                    </a:ext>
                  </a:extLst>
                </p14:cNvPr>
                <p14:cNvContentPartPr/>
                <p14:nvPr/>
              </p14:nvContentPartPr>
              <p14:xfrm>
                <a:off x="2946471" y="4313278"/>
                <a:ext cx="118080" cy="218160"/>
              </p14:xfrm>
            </p:contentPart>
          </mc:Choice>
          <mc:Fallback xmlns="">
            <p:pic>
              <p:nvPicPr>
                <p:cNvPr id="24" name="Mürekkep 23">
                  <a:extLst>
                    <a:ext uri="{FF2B5EF4-FFF2-40B4-BE49-F238E27FC236}">
                      <a16:creationId xmlns:a16="http://schemas.microsoft.com/office/drawing/2014/main" id="{E9D1E2A2-E5B5-A392-0E0D-FDCD460603E0}"/>
                    </a:ext>
                  </a:extLst>
                </p:cNvPr>
                <p:cNvPicPr/>
                <p:nvPr/>
              </p:nvPicPr>
              <p:blipFill>
                <a:blip r:embed="rId25"/>
                <a:stretch>
                  <a:fillRect/>
                </a:stretch>
              </p:blipFill>
              <p:spPr>
                <a:xfrm>
                  <a:off x="2940351" y="4307158"/>
                  <a:ext cx="13032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Mürekkep 25">
                  <a:extLst>
                    <a:ext uri="{FF2B5EF4-FFF2-40B4-BE49-F238E27FC236}">
                      <a16:creationId xmlns:a16="http://schemas.microsoft.com/office/drawing/2014/main" id="{0552F4BA-4738-0E69-B619-F5BE3E6A1D96}"/>
                    </a:ext>
                  </a:extLst>
                </p14:cNvPr>
                <p14:cNvContentPartPr/>
                <p14:nvPr/>
              </p14:nvContentPartPr>
              <p14:xfrm>
                <a:off x="2883471" y="4341358"/>
                <a:ext cx="160200" cy="281520"/>
              </p14:xfrm>
            </p:contentPart>
          </mc:Choice>
          <mc:Fallback xmlns="">
            <p:pic>
              <p:nvPicPr>
                <p:cNvPr id="26" name="Mürekkep 25">
                  <a:extLst>
                    <a:ext uri="{FF2B5EF4-FFF2-40B4-BE49-F238E27FC236}">
                      <a16:creationId xmlns:a16="http://schemas.microsoft.com/office/drawing/2014/main" id="{0552F4BA-4738-0E69-B619-F5BE3E6A1D96}"/>
                    </a:ext>
                  </a:extLst>
                </p:cNvPr>
                <p:cNvPicPr/>
                <p:nvPr/>
              </p:nvPicPr>
              <p:blipFill>
                <a:blip r:embed="rId27"/>
                <a:stretch>
                  <a:fillRect/>
                </a:stretch>
              </p:blipFill>
              <p:spPr>
                <a:xfrm>
                  <a:off x="2877351" y="4335238"/>
                  <a:ext cx="172440" cy="293760"/>
                </a:xfrm>
                <a:prstGeom prst="rect">
                  <a:avLst/>
                </a:prstGeom>
              </p:spPr>
            </p:pic>
          </mc:Fallback>
        </mc:AlternateContent>
      </p:grpSp>
      <p:grpSp>
        <p:nvGrpSpPr>
          <p:cNvPr id="33" name="Grup 32">
            <a:extLst>
              <a:ext uri="{FF2B5EF4-FFF2-40B4-BE49-F238E27FC236}">
                <a16:creationId xmlns:a16="http://schemas.microsoft.com/office/drawing/2014/main" id="{6C202BF1-BC0F-1A5C-931D-0546E7616144}"/>
              </a:ext>
            </a:extLst>
          </p:cNvPr>
          <p:cNvGrpSpPr/>
          <p:nvPr/>
        </p:nvGrpSpPr>
        <p:grpSpPr>
          <a:xfrm>
            <a:off x="1650471" y="4864078"/>
            <a:ext cx="529920" cy="1150560"/>
            <a:chOff x="1650471" y="4864078"/>
            <a:chExt cx="529920" cy="1150560"/>
          </a:xfrm>
        </p:grpSpPr>
        <mc:AlternateContent xmlns:mc="http://schemas.openxmlformats.org/markup-compatibility/2006" xmlns:p14="http://schemas.microsoft.com/office/powerpoint/2010/main">
          <mc:Choice Requires="p14">
            <p:contentPart p14:bwMode="auto" r:id="rId28">
              <p14:nvContentPartPr>
                <p14:cNvPr id="28" name="Mürekkep 27">
                  <a:extLst>
                    <a:ext uri="{FF2B5EF4-FFF2-40B4-BE49-F238E27FC236}">
                      <a16:creationId xmlns:a16="http://schemas.microsoft.com/office/drawing/2014/main" id="{4424AD49-D7F4-1DA0-9B46-4CED01BF3CD1}"/>
                    </a:ext>
                  </a:extLst>
                </p14:cNvPr>
                <p14:cNvContentPartPr/>
                <p14:nvPr/>
              </p14:nvContentPartPr>
              <p14:xfrm>
                <a:off x="1701951" y="4864078"/>
                <a:ext cx="442440" cy="428400"/>
              </p14:xfrm>
            </p:contentPart>
          </mc:Choice>
          <mc:Fallback xmlns="">
            <p:pic>
              <p:nvPicPr>
                <p:cNvPr id="28" name="Mürekkep 27">
                  <a:extLst>
                    <a:ext uri="{FF2B5EF4-FFF2-40B4-BE49-F238E27FC236}">
                      <a16:creationId xmlns:a16="http://schemas.microsoft.com/office/drawing/2014/main" id="{4424AD49-D7F4-1DA0-9B46-4CED01BF3CD1}"/>
                    </a:ext>
                  </a:extLst>
                </p:cNvPr>
                <p:cNvPicPr/>
                <p:nvPr/>
              </p:nvPicPr>
              <p:blipFill>
                <a:blip r:embed="rId29"/>
                <a:stretch>
                  <a:fillRect/>
                </a:stretch>
              </p:blipFill>
              <p:spPr>
                <a:xfrm>
                  <a:off x="1695831" y="4857958"/>
                  <a:ext cx="454680" cy="440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Mürekkep 28">
                  <a:extLst>
                    <a:ext uri="{FF2B5EF4-FFF2-40B4-BE49-F238E27FC236}">
                      <a16:creationId xmlns:a16="http://schemas.microsoft.com/office/drawing/2014/main" id="{7B519854-7264-DA29-E724-24FDA8722167}"/>
                    </a:ext>
                  </a:extLst>
                </p14:cNvPr>
                <p14:cNvContentPartPr/>
                <p14:nvPr/>
              </p14:nvContentPartPr>
              <p14:xfrm>
                <a:off x="1650471" y="5339638"/>
                <a:ext cx="248040" cy="675000"/>
              </p14:xfrm>
            </p:contentPart>
          </mc:Choice>
          <mc:Fallback xmlns="">
            <p:pic>
              <p:nvPicPr>
                <p:cNvPr id="29" name="Mürekkep 28">
                  <a:extLst>
                    <a:ext uri="{FF2B5EF4-FFF2-40B4-BE49-F238E27FC236}">
                      <a16:creationId xmlns:a16="http://schemas.microsoft.com/office/drawing/2014/main" id="{7B519854-7264-DA29-E724-24FDA8722167}"/>
                    </a:ext>
                  </a:extLst>
                </p:cNvPr>
                <p:cNvPicPr/>
                <p:nvPr/>
              </p:nvPicPr>
              <p:blipFill>
                <a:blip r:embed="rId31"/>
                <a:stretch>
                  <a:fillRect/>
                </a:stretch>
              </p:blipFill>
              <p:spPr>
                <a:xfrm>
                  <a:off x="1644351" y="5333518"/>
                  <a:ext cx="260280" cy="687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Mürekkep 29">
                  <a:extLst>
                    <a:ext uri="{FF2B5EF4-FFF2-40B4-BE49-F238E27FC236}">
                      <a16:creationId xmlns:a16="http://schemas.microsoft.com/office/drawing/2014/main" id="{4293F3A0-0A06-315C-0499-07D66AD4B4C5}"/>
                    </a:ext>
                  </a:extLst>
                </p14:cNvPr>
                <p14:cNvContentPartPr/>
                <p14:nvPr/>
              </p14:nvContentPartPr>
              <p14:xfrm>
                <a:off x="1877271" y="5730598"/>
                <a:ext cx="303120" cy="283680"/>
              </p14:xfrm>
            </p:contentPart>
          </mc:Choice>
          <mc:Fallback xmlns="">
            <p:pic>
              <p:nvPicPr>
                <p:cNvPr id="30" name="Mürekkep 29">
                  <a:extLst>
                    <a:ext uri="{FF2B5EF4-FFF2-40B4-BE49-F238E27FC236}">
                      <a16:creationId xmlns:a16="http://schemas.microsoft.com/office/drawing/2014/main" id="{4293F3A0-0A06-315C-0499-07D66AD4B4C5}"/>
                    </a:ext>
                  </a:extLst>
                </p:cNvPr>
                <p:cNvPicPr/>
                <p:nvPr/>
              </p:nvPicPr>
              <p:blipFill>
                <a:blip r:embed="rId33"/>
                <a:stretch>
                  <a:fillRect/>
                </a:stretch>
              </p:blipFill>
              <p:spPr>
                <a:xfrm>
                  <a:off x="1871151" y="5724478"/>
                  <a:ext cx="31536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 name="Mürekkep 30">
                  <a:extLst>
                    <a:ext uri="{FF2B5EF4-FFF2-40B4-BE49-F238E27FC236}">
                      <a16:creationId xmlns:a16="http://schemas.microsoft.com/office/drawing/2014/main" id="{F9EC2D69-D2F8-2A87-119C-5FD7213A45B3}"/>
                    </a:ext>
                  </a:extLst>
                </p14:cNvPr>
                <p14:cNvContentPartPr/>
                <p14:nvPr/>
              </p14:nvContentPartPr>
              <p14:xfrm>
                <a:off x="1891671" y="5332798"/>
                <a:ext cx="191520" cy="188640"/>
              </p14:xfrm>
            </p:contentPart>
          </mc:Choice>
          <mc:Fallback xmlns="">
            <p:pic>
              <p:nvPicPr>
                <p:cNvPr id="31" name="Mürekkep 30">
                  <a:extLst>
                    <a:ext uri="{FF2B5EF4-FFF2-40B4-BE49-F238E27FC236}">
                      <a16:creationId xmlns:a16="http://schemas.microsoft.com/office/drawing/2014/main" id="{F9EC2D69-D2F8-2A87-119C-5FD7213A45B3}"/>
                    </a:ext>
                  </a:extLst>
                </p:cNvPr>
                <p:cNvPicPr/>
                <p:nvPr/>
              </p:nvPicPr>
              <p:blipFill>
                <a:blip r:embed="rId35"/>
                <a:stretch>
                  <a:fillRect/>
                </a:stretch>
              </p:blipFill>
              <p:spPr>
                <a:xfrm>
                  <a:off x="1885551" y="5326678"/>
                  <a:ext cx="20376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2" name="Mürekkep 31">
                  <a:extLst>
                    <a:ext uri="{FF2B5EF4-FFF2-40B4-BE49-F238E27FC236}">
                      <a16:creationId xmlns:a16="http://schemas.microsoft.com/office/drawing/2014/main" id="{215A6805-CA46-6D38-518C-6D1753CDD706}"/>
                    </a:ext>
                  </a:extLst>
                </p14:cNvPr>
                <p14:cNvContentPartPr/>
                <p14:nvPr/>
              </p14:nvContentPartPr>
              <p14:xfrm>
                <a:off x="1656951" y="5304718"/>
                <a:ext cx="248760" cy="354600"/>
              </p14:xfrm>
            </p:contentPart>
          </mc:Choice>
          <mc:Fallback xmlns="">
            <p:pic>
              <p:nvPicPr>
                <p:cNvPr id="32" name="Mürekkep 31">
                  <a:extLst>
                    <a:ext uri="{FF2B5EF4-FFF2-40B4-BE49-F238E27FC236}">
                      <a16:creationId xmlns:a16="http://schemas.microsoft.com/office/drawing/2014/main" id="{215A6805-CA46-6D38-518C-6D1753CDD706}"/>
                    </a:ext>
                  </a:extLst>
                </p:cNvPr>
                <p:cNvPicPr/>
                <p:nvPr/>
              </p:nvPicPr>
              <p:blipFill>
                <a:blip r:embed="rId37"/>
                <a:stretch>
                  <a:fillRect/>
                </a:stretch>
              </p:blipFill>
              <p:spPr>
                <a:xfrm>
                  <a:off x="1650831" y="5298598"/>
                  <a:ext cx="261000" cy="366840"/>
                </a:xfrm>
                <a:prstGeom prst="rect">
                  <a:avLst/>
                </a:prstGeom>
              </p:spPr>
            </p:pic>
          </mc:Fallback>
        </mc:AlternateContent>
      </p:grpSp>
      <p:grpSp>
        <p:nvGrpSpPr>
          <p:cNvPr id="40" name="Grup 39">
            <a:extLst>
              <a:ext uri="{FF2B5EF4-FFF2-40B4-BE49-F238E27FC236}">
                <a16:creationId xmlns:a16="http://schemas.microsoft.com/office/drawing/2014/main" id="{7C157C1A-F7F2-803F-B157-3B13D0CCE306}"/>
              </a:ext>
            </a:extLst>
          </p:cNvPr>
          <p:cNvGrpSpPr/>
          <p:nvPr/>
        </p:nvGrpSpPr>
        <p:grpSpPr>
          <a:xfrm>
            <a:off x="10057191" y="1919278"/>
            <a:ext cx="743040" cy="1008360"/>
            <a:chOff x="10057191" y="1919278"/>
            <a:chExt cx="743040" cy="1008360"/>
          </a:xfrm>
        </p:grpSpPr>
        <mc:AlternateContent xmlns:mc="http://schemas.openxmlformats.org/markup-compatibility/2006" xmlns:p14="http://schemas.microsoft.com/office/powerpoint/2010/main">
          <mc:Choice Requires="p14">
            <p:contentPart p14:bwMode="auto" r:id="rId38">
              <p14:nvContentPartPr>
                <p14:cNvPr id="34" name="Mürekkep 33">
                  <a:extLst>
                    <a:ext uri="{FF2B5EF4-FFF2-40B4-BE49-F238E27FC236}">
                      <a16:creationId xmlns:a16="http://schemas.microsoft.com/office/drawing/2014/main" id="{949C4A37-0348-6CC3-5967-54EA4036ED74}"/>
                    </a:ext>
                  </a:extLst>
                </p14:cNvPr>
                <p14:cNvContentPartPr/>
                <p14:nvPr/>
              </p14:nvContentPartPr>
              <p14:xfrm>
                <a:off x="10480911" y="1919278"/>
                <a:ext cx="319320" cy="353880"/>
              </p14:xfrm>
            </p:contentPart>
          </mc:Choice>
          <mc:Fallback xmlns="">
            <p:pic>
              <p:nvPicPr>
                <p:cNvPr id="34" name="Mürekkep 33">
                  <a:extLst>
                    <a:ext uri="{FF2B5EF4-FFF2-40B4-BE49-F238E27FC236}">
                      <a16:creationId xmlns:a16="http://schemas.microsoft.com/office/drawing/2014/main" id="{949C4A37-0348-6CC3-5967-54EA4036ED74}"/>
                    </a:ext>
                  </a:extLst>
                </p:cNvPr>
                <p:cNvPicPr/>
                <p:nvPr/>
              </p:nvPicPr>
              <p:blipFill>
                <a:blip r:embed="rId39"/>
                <a:stretch>
                  <a:fillRect/>
                </a:stretch>
              </p:blipFill>
              <p:spPr>
                <a:xfrm>
                  <a:off x="10474791" y="1913158"/>
                  <a:ext cx="33156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5" name="Mürekkep 34">
                  <a:extLst>
                    <a:ext uri="{FF2B5EF4-FFF2-40B4-BE49-F238E27FC236}">
                      <a16:creationId xmlns:a16="http://schemas.microsoft.com/office/drawing/2014/main" id="{09DDCAF4-46DE-55F6-C862-6B0ED23C0DDA}"/>
                    </a:ext>
                  </a:extLst>
                </p14:cNvPr>
                <p14:cNvContentPartPr/>
                <p14:nvPr/>
              </p14:nvContentPartPr>
              <p14:xfrm>
                <a:off x="10411791" y="2254438"/>
                <a:ext cx="170280" cy="673200"/>
              </p14:xfrm>
            </p:contentPart>
          </mc:Choice>
          <mc:Fallback xmlns="">
            <p:pic>
              <p:nvPicPr>
                <p:cNvPr id="35" name="Mürekkep 34">
                  <a:extLst>
                    <a:ext uri="{FF2B5EF4-FFF2-40B4-BE49-F238E27FC236}">
                      <a16:creationId xmlns:a16="http://schemas.microsoft.com/office/drawing/2014/main" id="{09DDCAF4-46DE-55F6-C862-6B0ED23C0DDA}"/>
                    </a:ext>
                  </a:extLst>
                </p:cNvPr>
                <p:cNvPicPr/>
                <p:nvPr/>
              </p:nvPicPr>
              <p:blipFill>
                <a:blip r:embed="rId41"/>
                <a:stretch>
                  <a:fillRect/>
                </a:stretch>
              </p:blipFill>
              <p:spPr>
                <a:xfrm>
                  <a:off x="10405671" y="2248318"/>
                  <a:ext cx="182520" cy="685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6" name="Mürekkep 35">
                  <a:extLst>
                    <a:ext uri="{FF2B5EF4-FFF2-40B4-BE49-F238E27FC236}">
                      <a16:creationId xmlns:a16="http://schemas.microsoft.com/office/drawing/2014/main" id="{8554431C-294E-66BE-C3C2-CF3AB1219D63}"/>
                    </a:ext>
                  </a:extLst>
                </p14:cNvPr>
                <p14:cNvContentPartPr/>
                <p14:nvPr/>
              </p14:nvContentPartPr>
              <p14:xfrm>
                <a:off x="10567311" y="2687518"/>
                <a:ext cx="72360" cy="217800"/>
              </p14:xfrm>
            </p:contentPart>
          </mc:Choice>
          <mc:Fallback xmlns="">
            <p:pic>
              <p:nvPicPr>
                <p:cNvPr id="36" name="Mürekkep 35">
                  <a:extLst>
                    <a:ext uri="{FF2B5EF4-FFF2-40B4-BE49-F238E27FC236}">
                      <a16:creationId xmlns:a16="http://schemas.microsoft.com/office/drawing/2014/main" id="{8554431C-294E-66BE-C3C2-CF3AB1219D63}"/>
                    </a:ext>
                  </a:extLst>
                </p:cNvPr>
                <p:cNvPicPr/>
                <p:nvPr/>
              </p:nvPicPr>
              <p:blipFill>
                <a:blip r:embed="rId43"/>
                <a:stretch>
                  <a:fillRect/>
                </a:stretch>
              </p:blipFill>
              <p:spPr>
                <a:xfrm>
                  <a:off x="10561191" y="2681398"/>
                  <a:ext cx="846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8" name="Mürekkep 37">
                  <a:extLst>
                    <a:ext uri="{FF2B5EF4-FFF2-40B4-BE49-F238E27FC236}">
                      <a16:creationId xmlns:a16="http://schemas.microsoft.com/office/drawing/2014/main" id="{ED3EE80C-D614-E184-4810-2BB445A1B1B5}"/>
                    </a:ext>
                  </a:extLst>
                </p14:cNvPr>
                <p14:cNvContentPartPr/>
                <p14:nvPr/>
              </p14:nvContentPartPr>
              <p14:xfrm>
                <a:off x="10223871" y="2199358"/>
                <a:ext cx="379440" cy="160560"/>
              </p14:xfrm>
            </p:contentPart>
          </mc:Choice>
          <mc:Fallback xmlns="">
            <p:pic>
              <p:nvPicPr>
                <p:cNvPr id="38" name="Mürekkep 37">
                  <a:extLst>
                    <a:ext uri="{FF2B5EF4-FFF2-40B4-BE49-F238E27FC236}">
                      <a16:creationId xmlns:a16="http://schemas.microsoft.com/office/drawing/2014/main" id="{ED3EE80C-D614-E184-4810-2BB445A1B1B5}"/>
                    </a:ext>
                  </a:extLst>
                </p:cNvPr>
                <p:cNvPicPr/>
                <p:nvPr/>
              </p:nvPicPr>
              <p:blipFill>
                <a:blip r:embed="rId45"/>
                <a:stretch>
                  <a:fillRect/>
                </a:stretch>
              </p:blipFill>
              <p:spPr>
                <a:xfrm>
                  <a:off x="10217751" y="2193238"/>
                  <a:ext cx="3916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9" name="Mürekkep 38">
                  <a:extLst>
                    <a:ext uri="{FF2B5EF4-FFF2-40B4-BE49-F238E27FC236}">
                      <a16:creationId xmlns:a16="http://schemas.microsoft.com/office/drawing/2014/main" id="{2F62DC86-F51A-D9AA-1059-2B3031D9C48F}"/>
                    </a:ext>
                  </a:extLst>
                </p14:cNvPr>
                <p14:cNvContentPartPr/>
                <p14:nvPr/>
              </p14:nvContentPartPr>
              <p14:xfrm>
                <a:off x="10057191" y="2317438"/>
                <a:ext cx="524880" cy="36720"/>
              </p14:xfrm>
            </p:contentPart>
          </mc:Choice>
          <mc:Fallback xmlns="">
            <p:pic>
              <p:nvPicPr>
                <p:cNvPr id="39" name="Mürekkep 38">
                  <a:extLst>
                    <a:ext uri="{FF2B5EF4-FFF2-40B4-BE49-F238E27FC236}">
                      <a16:creationId xmlns:a16="http://schemas.microsoft.com/office/drawing/2014/main" id="{2F62DC86-F51A-D9AA-1059-2B3031D9C48F}"/>
                    </a:ext>
                  </a:extLst>
                </p:cNvPr>
                <p:cNvPicPr/>
                <p:nvPr/>
              </p:nvPicPr>
              <p:blipFill>
                <a:blip r:embed="rId47"/>
                <a:stretch>
                  <a:fillRect/>
                </a:stretch>
              </p:blipFill>
              <p:spPr>
                <a:xfrm>
                  <a:off x="10051071" y="2311318"/>
                  <a:ext cx="537120" cy="48960"/>
                </a:xfrm>
                <a:prstGeom prst="rect">
                  <a:avLst/>
                </a:prstGeom>
              </p:spPr>
            </p:pic>
          </mc:Fallback>
        </mc:AlternateContent>
      </p:grpSp>
      <p:grpSp>
        <p:nvGrpSpPr>
          <p:cNvPr id="48" name="Grup 47">
            <a:extLst>
              <a:ext uri="{FF2B5EF4-FFF2-40B4-BE49-F238E27FC236}">
                <a16:creationId xmlns:a16="http://schemas.microsoft.com/office/drawing/2014/main" id="{12EB3077-A09F-230C-743B-C86489ADD21B}"/>
              </a:ext>
            </a:extLst>
          </p:cNvPr>
          <p:cNvGrpSpPr/>
          <p:nvPr/>
        </p:nvGrpSpPr>
        <p:grpSpPr>
          <a:xfrm>
            <a:off x="8386431" y="4765798"/>
            <a:ext cx="713160" cy="1208880"/>
            <a:chOff x="8386431" y="4765798"/>
            <a:chExt cx="713160" cy="1208880"/>
          </a:xfrm>
        </p:grpSpPr>
        <mc:AlternateContent xmlns:mc="http://schemas.openxmlformats.org/markup-compatibility/2006" xmlns:p14="http://schemas.microsoft.com/office/powerpoint/2010/main">
          <mc:Choice Requires="p14">
            <p:contentPart p14:bwMode="auto" r:id="rId48">
              <p14:nvContentPartPr>
                <p14:cNvPr id="41" name="Mürekkep 40">
                  <a:extLst>
                    <a:ext uri="{FF2B5EF4-FFF2-40B4-BE49-F238E27FC236}">
                      <a16:creationId xmlns:a16="http://schemas.microsoft.com/office/drawing/2014/main" id="{942F26F8-0A42-4D7C-0389-80F03ED34624}"/>
                    </a:ext>
                  </a:extLst>
                </p14:cNvPr>
                <p14:cNvContentPartPr/>
                <p14:nvPr/>
              </p14:nvContentPartPr>
              <p14:xfrm>
                <a:off x="8696031" y="4765798"/>
                <a:ext cx="403560" cy="296280"/>
              </p14:xfrm>
            </p:contentPart>
          </mc:Choice>
          <mc:Fallback xmlns="">
            <p:pic>
              <p:nvPicPr>
                <p:cNvPr id="41" name="Mürekkep 40">
                  <a:extLst>
                    <a:ext uri="{FF2B5EF4-FFF2-40B4-BE49-F238E27FC236}">
                      <a16:creationId xmlns:a16="http://schemas.microsoft.com/office/drawing/2014/main" id="{942F26F8-0A42-4D7C-0389-80F03ED34624}"/>
                    </a:ext>
                  </a:extLst>
                </p:cNvPr>
                <p:cNvPicPr/>
                <p:nvPr/>
              </p:nvPicPr>
              <p:blipFill>
                <a:blip r:embed="rId49"/>
                <a:stretch>
                  <a:fillRect/>
                </a:stretch>
              </p:blipFill>
              <p:spPr>
                <a:xfrm>
                  <a:off x="8689911" y="4759678"/>
                  <a:ext cx="4158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 name="Mürekkep 41">
                  <a:extLst>
                    <a:ext uri="{FF2B5EF4-FFF2-40B4-BE49-F238E27FC236}">
                      <a16:creationId xmlns:a16="http://schemas.microsoft.com/office/drawing/2014/main" id="{642E5F67-0B8C-FA63-97E8-737D5B2ABCC4}"/>
                    </a:ext>
                  </a:extLst>
                </p14:cNvPr>
                <p14:cNvContentPartPr/>
                <p14:nvPr/>
              </p14:nvContentPartPr>
              <p14:xfrm>
                <a:off x="8694951" y="5060638"/>
                <a:ext cx="199440" cy="903600"/>
              </p14:xfrm>
            </p:contentPart>
          </mc:Choice>
          <mc:Fallback xmlns="">
            <p:pic>
              <p:nvPicPr>
                <p:cNvPr id="42" name="Mürekkep 41">
                  <a:extLst>
                    <a:ext uri="{FF2B5EF4-FFF2-40B4-BE49-F238E27FC236}">
                      <a16:creationId xmlns:a16="http://schemas.microsoft.com/office/drawing/2014/main" id="{642E5F67-0B8C-FA63-97E8-737D5B2ABCC4}"/>
                    </a:ext>
                  </a:extLst>
                </p:cNvPr>
                <p:cNvPicPr/>
                <p:nvPr/>
              </p:nvPicPr>
              <p:blipFill>
                <a:blip r:embed="rId51"/>
                <a:stretch>
                  <a:fillRect/>
                </a:stretch>
              </p:blipFill>
              <p:spPr>
                <a:xfrm>
                  <a:off x="8688831" y="5054518"/>
                  <a:ext cx="211680" cy="915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3" name="Mürekkep 42">
                  <a:extLst>
                    <a:ext uri="{FF2B5EF4-FFF2-40B4-BE49-F238E27FC236}">
                      <a16:creationId xmlns:a16="http://schemas.microsoft.com/office/drawing/2014/main" id="{2EDA4124-AC2A-6EA5-411D-D4E448D0331D}"/>
                    </a:ext>
                  </a:extLst>
                </p14:cNvPr>
                <p14:cNvContentPartPr/>
                <p14:nvPr/>
              </p14:nvContentPartPr>
              <p14:xfrm>
                <a:off x="8843631" y="5521078"/>
                <a:ext cx="233280" cy="453600"/>
              </p14:xfrm>
            </p:contentPart>
          </mc:Choice>
          <mc:Fallback xmlns="">
            <p:pic>
              <p:nvPicPr>
                <p:cNvPr id="43" name="Mürekkep 42">
                  <a:extLst>
                    <a:ext uri="{FF2B5EF4-FFF2-40B4-BE49-F238E27FC236}">
                      <a16:creationId xmlns:a16="http://schemas.microsoft.com/office/drawing/2014/main" id="{2EDA4124-AC2A-6EA5-411D-D4E448D0331D}"/>
                    </a:ext>
                  </a:extLst>
                </p:cNvPr>
                <p:cNvPicPr/>
                <p:nvPr/>
              </p:nvPicPr>
              <p:blipFill>
                <a:blip r:embed="rId53"/>
                <a:stretch>
                  <a:fillRect/>
                </a:stretch>
              </p:blipFill>
              <p:spPr>
                <a:xfrm>
                  <a:off x="8837511" y="5514958"/>
                  <a:ext cx="24552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5" name="Mürekkep 44">
                  <a:extLst>
                    <a:ext uri="{FF2B5EF4-FFF2-40B4-BE49-F238E27FC236}">
                      <a16:creationId xmlns:a16="http://schemas.microsoft.com/office/drawing/2014/main" id="{0933FD72-AEE4-9298-2FC4-F5E2E1737904}"/>
                    </a:ext>
                  </a:extLst>
                </p14:cNvPr>
                <p14:cNvContentPartPr/>
                <p14:nvPr/>
              </p14:nvContentPartPr>
              <p14:xfrm>
                <a:off x="8426751" y="4943998"/>
                <a:ext cx="333360" cy="95760"/>
              </p14:xfrm>
            </p:contentPart>
          </mc:Choice>
          <mc:Fallback xmlns="">
            <p:pic>
              <p:nvPicPr>
                <p:cNvPr id="45" name="Mürekkep 44">
                  <a:extLst>
                    <a:ext uri="{FF2B5EF4-FFF2-40B4-BE49-F238E27FC236}">
                      <a16:creationId xmlns:a16="http://schemas.microsoft.com/office/drawing/2014/main" id="{0933FD72-AEE4-9298-2FC4-F5E2E1737904}"/>
                    </a:ext>
                  </a:extLst>
                </p:cNvPr>
                <p:cNvPicPr/>
                <p:nvPr/>
              </p:nvPicPr>
              <p:blipFill>
                <a:blip r:embed="rId55"/>
                <a:stretch>
                  <a:fillRect/>
                </a:stretch>
              </p:blipFill>
              <p:spPr>
                <a:xfrm>
                  <a:off x="8420631" y="4937878"/>
                  <a:ext cx="3456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7" name="Mürekkep 46">
                  <a:extLst>
                    <a:ext uri="{FF2B5EF4-FFF2-40B4-BE49-F238E27FC236}">
                      <a16:creationId xmlns:a16="http://schemas.microsoft.com/office/drawing/2014/main" id="{93A5EEEC-23F3-9271-2733-AF6B69F56D81}"/>
                    </a:ext>
                  </a:extLst>
                </p14:cNvPr>
                <p14:cNvContentPartPr/>
                <p14:nvPr/>
              </p14:nvContentPartPr>
              <p14:xfrm>
                <a:off x="8386431" y="5080438"/>
                <a:ext cx="478800" cy="36360"/>
              </p14:xfrm>
            </p:contentPart>
          </mc:Choice>
          <mc:Fallback xmlns="">
            <p:pic>
              <p:nvPicPr>
                <p:cNvPr id="47" name="Mürekkep 46">
                  <a:extLst>
                    <a:ext uri="{FF2B5EF4-FFF2-40B4-BE49-F238E27FC236}">
                      <a16:creationId xmlns:a16="http://schemas.microsoft.com/office/drawing/2014/main" id="{93A5EEEC-23F3-9271-2733-AF6B69F56D81}"/>
                    </a:ext>
                  </a:extLst>
                </p:cNvPr>
                <p:cNvPicPr/>
                <p:nvPr/>
              </p:nvPicPr>
              <p:blipFill>
                <a:blip r:embed="rId57"/>
                <a:stretch>
                  <a:fillRect/>
                </a:stretch>
              </p:blipFill>
              <p:spPr>
                <a:xfrm>
                  <a:off x="8380311" y="5074318"/>
                  <a:ext cx="491040" cy="48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8">
            <p14:nvContentPartPr>
              <p14:cNvPr id="8" name="Mürekkep 7">
                <a:extLst>
                  <a:ext uri="{FF2B5EF4-FFF2-40B4-BE49-F238E27FC236}">
                    <a16:creationId xmlns:a16="http://schemas.microsoft.com/office/drawing/2014/main" id="{4AAD1318-7682-DBF4-8BEF-1BB9B44A248D}"/>
                  </a:ext>
                </a:extLst>
              </p14:cNvPr>
              <p14:cNvContentPartPr/>
              <p14:nvPr/>
            </p14:nvContentPartPr>
            <p14:xfrm>
              <a:off x="7296583" y="3802185"/>
              <a:ext cx="720" cy="842400"/>
            </p14:xfrm>
          </p:contentPart>
        </mc:Choice>
        <mc:Fallback xmlns="">
          <p:pic>
            <p:nvPicPr>
              <p:cNvPr id="8" name="Mürekkep 7">
                <a:extLst>
                  <a:ext uri="{FF2B5EF4-FFF2-40B4-BE49-F238E27FC236}">
                    <a16:creationId xmlns:a16="http://schemas.microsoft.com/office/drawing/2014/main" id="{4AAD1318-7682-DBF4-8BEF-1BB9B44A248D}"/>
                  </a:ext>
                </a:extLst>
              </p:cNvPr>
              <p:cNvPicPr/>
              <p:nvPr/>
            </p:nvPicPr>
            <p:blipFill>
              <a:blip r:embed="rId59"/>
              <a:stretch>
                <a:fillRect/>
              </a:stretch>
            </p:blipFill>
            <p:spPr>
              <a:xfrm>
                <a:off x="7284343" y="3796065"/>
                <a:ext cx="25200" cy="854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2" name="Mürekkep 11">
                <a:extLst>
                  <a:ext uri="{FF2B5EF4-FFF2-40B4-BE49-F238E27FC236}">
                    <a16:creationId xmlns:a16="http://schemas.microsoft.com/office/drawing/2014/main" id="{864643C4-F8C3-6C77-1FC8-4111FCEE3F46}"/>
                  </a:ext>
                </a:extLst>
              </p14:cNvPr>
              <p14:cNvContentPartPr/>
              <p14:nvPr/>
            </p14:nvContentPartPr>
            <p14:xfrm>
              <a:off x="7314583" y="3829185"/>
              <a:ext cx="1186560" cy="9720"/>
            </p14:xfrm>
          </p:contentPart>
        </mc:Choice>
        <mc:Fallback xmlns="">
          <p:pic>
            <p:nvPicPr>
              <p:cNvPr id="12" name="Mürekkep 11">
                <a:extLst>
                  <a:ext uri="{FF2B5EF4-FFF2-40B4-BE49-F238E27FC236}">
                    <a16:creationId xmlns:a16="http://schemas.microsoft.com/office/drawing/2014/main" id="{864643C4-F8C3-6C77-1FC8-4111FCEE3F46}"/>
                  </a:ext>
                </a:extLst>
              </p:cNvPr>
              <p:cNvPicPr/>
              <p:nvPr/>
            </p:nvPicPr>
            <p:blipFill>
              <a:blip r:embed="rId61"/>
              <a:stretch>
                <a:fillRect/>
              </a:stretch>
            </p:blipFill>
            <p:spPr>
              <a:xfrm>
                <a:off x="7308463" y="3823065"/>
                <a:ext cx="11988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5" name="Mürekkep 14">
                <a:extLst>
                  <a:ext uri="{FF2B5EF4-FFF2-40B4-BE49-F238E27FC236}">
                    <a16:creationId xmlns:a16="http://schemas.microsoft.com/office/drawing/2014/main" id="{D9916B3F-1571-F9C5-7A7D-4CA818EC4CE3}"/>
                  </a:ext>
                </a:extLst>
              </p14:cNvPr>
              <p14:cNvContentPartPr/>
              <p14:nvPr/>
            </p14:nvContentPartPr>
            <p14:xfrm>
              <a:off x="8528143" y="3820185"/>
              <a:ext cx="45360" cy="815040"/>
            </p14:xfrm>
          </p:contentPart>
        </mc:Choice>
        <mc:Fallback xmlns="">
          <p:pic>
            <p:nvPicPr>
              <p:cNvPr id="15" name="Mürekkep 14">
                <a:extLst>
                  <a:ext uri="{FF2B5EF4-FFF2-40B4-BE49-F238E27FC236}">
                    <a16:creationId xmlns:a16="http://schemas.microsoft.com/office/drawing/2014/main" id="{D9916B3F-1571-F9C5-7A7D-4CA818EC4CE3}"/>
                  </a:ext>
                </a:extLst>
              </p:cNvPr>
              <p:cNvPicPr/>
              <p:nvPr/>
            </p:nvPicPr>
            <p:blipFill>
              <a:blip r:embed="rId63"/>
              <a:stretch>
                <a:fillRect/>
              </a:stretch>
            </p:blipFill>
            <p:spPr>
              <a:xfrm>
                <a:off x="8522023" y="3814065"/>
                <a:ext cx="57600" cy="8272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5" name="Mürekkep 24">
                <a:extLst>
                  <a:ext uri="{FF2B5EF4-FFF2-40B4-BE49-F238E27FC236}">
                    <a16:creationId xmlns:a16="http://schemas.microsoft.com/office/drawing/2014/main" id="{647A1C46-935C-2895-53DB-3896EA6A2336}"/>
                  </a:ext>
                </a:extLst>
              </p14:cNvPr>
              <p14:cNvContentPartPr/>
              <p14:nvPr/>
            </p14:nvContentPartPr>
            <p14:xfrm>
              <a:off x="7426903" y="4019265"/>
              <a:ext cx="83160" cy="597600"/>
            </p14:xfrm>
          </p:contentPart>
        </mc:Choice>
        <mc:Fallback xmlns="">
          <p:pic>
            <p:nvPicPr>
              <p:cNvPr id="25" name="Mürekkep 24">
                <a:extLst>
                  <a:ext uri="{FF2B5EF4-FFF2-40B4-BE49-F238E27FC236}">
                    <a16:creationId xmlns:a16="http://schemas.microsoft.com/office/drawing/2014/main" id="{647A1C46-935C-2895-53DB-3896EA6A2336}"/>
                  </a:ext>
                </a:extLst>
              </p:cNvPr>
              <p:cNvPicPr/>
              <p:nvPr/>
            </p:nvPicPr>
            <p:blipFill>
              <a:blip r:embed="rId65"/>
              <a:stretch>
                <a:fillRect/>
              </a:stretch>
            </p:blipFill>
            <p:spPr>
              <a:xfrm>
                <a:off x="7420783" y="4013145"/>
                <a:ext cx="95400" cy="6098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7" name="Mürekkep 36">
                <a:extLst>
                  <a:ext uri="{FF2B5EF4-FFF2-40B4-BE49-F238E27FC236}">
                    <a16:creationId xmlns:a16="http://schemas.microsoft.com/office/drawing/2014/main" id="{EDF935EB-80C1-F35E-D401-5F5EA565B564}"/>
                  </a:ext>
                </a:extLst>
              </p14:cNvPr>
              <p14:cNvContentPartPr/>
              <p14:nvPr/>
            </p14:nvContentPartPr>
            <p14:xfrm>
              <a:off x="8363623" y="3995145"/>
              <a:ext cx="56520" cy="613080"/>
            </p14:xfrm>
          </p:contentPart>
        </mc:Choice>
        <mc:Fallback xmlns="">
          <p:pic>
            <p:nvPicPr>
              <p:cNvPr id="37" name="Mürekkep 36">
                <a:extLst>
                  <a:ext uri="{FF2B5EF4-FFF2-40B4-BE49-F238E27FC236}">
                    <a16:creationId xmlns:a16="http://schemas.microsoft.com/office/drawing/2014/main" id="{EDF935EB-80C1-F35E-D401-5F5EA565B564}"/>
                  </a:ext>
                </a:extLst>
              </p:cNvPr>
              <p:cNvPicPr/>
              <p:nvPr/>
            </p:nvPicPr>
            <p:blipFill>
              <a:blip r:embed="rId67"/>
              <a:stretch>
                <a:fillRect/>
              </a:stretch>
            </p:blipFill>
            <p:spPr>
              <a:xfrm>
                <a:off x="8357503" y="3989025"/>
                <a:ext cx="68760" cy="625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6" name="Mürekkep 45">
                <a:extLst>
                  <a:ext uri="{FF2B5EF4-FFF2-40B4-BE49-F238E27FC236}">
                    <a16:creationId xmlns:a16="http://schemas.microsoft.com/office/drawing/2014/main" id="{1BE58517-1211-E1B8-3F1B-E3DF439594E7}"/>
                  </a:ext>
                </a:extLst>
              </p14:cNvPr>
              <p14:cNvContentPartPr/>
              <p14:nvPr/>
            </p14:nvContentPartPr>
            <p14:xfrm>
              <a:off x="7468663" y="4019265"/>
              <a:ext cx="923760" cy="27720"/>
            </p14:xfrm>
          </p:contentPart>
        </mc:Choice>
        <mc:Fallback xmlns="">
          <p:pic>
            <p:nvPicPr>
              <p:cNvPr id="46" name="Mürekkep 45">
                <a:extLst>
                  <a:ext uri="{FF2B5EF4-FFF2-40B4-BE49-F238E27FC236}">
                    <a16:creationId xmlns:a16="http://schemas.microsoft.com/office/drawing/2014/main" id="{1BE58517-1211-E1B8-3F1B-E3DF439594E7}"/>
                  </a:ext>
                </a:extLst>
              </p:cNvPr>
              <p:cNvPicPr/>
              <p:nvPr/>
            </p:nvPicPr>
            <p:blipFill>
              <a:blip r:embed="rId69"/>
              <a:stretch>
                <a:fillRect/>
              </a:stretch>
            </p:blipFill>
            <p:spPr>
              <a:xfrm>
                <a:off x="7462543" y="4013145"/>
                <a:ext cx="9360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Mürekkep 57">
                <a:extLst>
                  <a:ext uri="{FF2B5EF4-FFF2-40B4-BE49-F238E27FC236}">
                    <a16:creationId xmlns:a16="http://schemas.microsoft.com/office/drawing/2014/main" id="{E3D920DC-6239-4E94-4728-7B1B76FCFE82}"/>
                  </a:ext>
                </a:extLst>
              </p14:cNvPr>
              <p14:cNvContentPartPr/>
              <p14:nvPr/>
            </p14:nvContentPartPr>
            <p14:xfrm>
              <a:off x="7396663" y="3946905"/>
              <a:ext cx="1059480" cy="720"/>
            </p14:xfrm>
          </p:contentPart>
        </mc:Choice>
        <mc:Fallback xmlns="">
          <p:pic>
            <p:nvPicPr>
              <p:cNvPr id="58" name="Mürekkep 57">
                <a:extLst>
                  <a:ext uri="{FF2B5EF4-FFF2-40B4-BE49-F238E27FC236}">
                    <a16:creationId xmlns:a16="http://schemas.microsoft.com/office/drawing/2014/main" id="{E3D920DC-6239-4E94-4728-7B1B76FCFE82}"/>
                  </a:ext>
                </a:extLst>
              </p:cNvPr>
              <p:cNvPicPr/>
              <p:nvPr/>
            </p:nvPicPr>
            <p:blipFill>
              <a:blip r:embed="rId71"/>
              <a:stretch>
                <a:fillRect/>
              </a:stretch>
            </p:blipFill>
            <p:spPr>
              <a:xfrm>
                <a:off x="7342663" y="3730905"/>
                <a:ext cx="116712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5" name="Mürekkep 74">
                <a:extLst>
                  <a:ext uri="{FF2B5EF4-FFF2-40B4-BE49-F238E27FC236}">
                    <a16:creationId xmlns:a16="http://schemas.microsoft.com/office/drawing/2014/main" id="{7C4C36BD-828D-31B5-D6A5-829A9286F2E0}"/>
                  </a:ext>
                </a:extLst>
              </p14:cNvPr>
              <p14:cNvContentPartPr/>
              <p14:nvPr/>
            </p14:nvContentPartPr>
            <p14:xfrm>
              <a:off x="7604383" y="4444785"/>
              <a:ext cx="217800" cy="154440"/>
            </p14:xfrm>
          </p:contentPart>
        </mc:Choice>
        <mc:Fallback xmlns="">
          <p:pic>
            <p:nvPicPr>
              <p:cNvPr id="75" name="Mürekkep 74">
                <a:extLst>
                  <a:ext uri="{FF2B5EF4-FFF2-40B4-BE49-F238E27FC236}">
                    <a16:creationId xmlns:a16="http://schemas.microsoft.com/office/drawing/2014/main" id="{7C4C36BD-828D-31B5-D6A5-829A9286F2E0}"/>
                  </a:ext>
                </a:extLst>
              </p:cNvPr>
              <p:cNvPicPr/>
              <p:nvPr/>
            </p:nvPicPr>
            <p:blipFill>
              <a:blip r:embed="rId73"/>
              <a:stretch>
                <a:fillRect/>
              </a:stretch>
            </p:blipFill>
            <p:spPr>
              <a:xfrm>
                <a:off x="7598263" y="4438665"/>
                <a:ext cx="2300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7" name="Mürekkep 76">
                <a:extLst>
                  <a:ext uri="{FF2B5EF4-FFF2-40B4-BE49-F238E27FC236}">
                    <a16:creationId xmlns:a16="http://schemas.microsoft.com/office/drawing/2014/main" id="{6CB1E8CC-5614-A039-5D67-38EE63591DBA}"/>
                  </a:ext>
                </a:extLst>
              </p14:cNvPr>
              <p14:cNvContentPartPr/>
              <p14:nvPr/>
            </p14:nvContentPartPr>
            <p14:xfrm>
              <a:off x="7821823" y="4444785"/>
              <a:ext cx="407880" cy="154440"/>
            </p14:xfrm>
          </p:contentPart>
        </mc:Choice>
        <mc:Fallback xmlns="">
          <p:pic>
            <p:nvPicPr>
              <p:cNvPr id="77" name="Mürekkep 76">
                <a:extLst>
                  <a:ext uri="{FF2B5EF4-FFF2-40B4-BE49-F238E27FC236}">
                    <a16:creationId xmlns:a16="http://schemas.microsoft.com/office/drawing/2014/main" id="{6CB1E8CC-5614-A039-5D67-38EE63591DBA}"/>
                  </a:ext>
                </a:extLst>
              </p:cNvPr>
              <p:cNvPicPr/>
              <p:nvPr/>
            </p:nvPicPr>
            <p:blipFill>
              <a:blip r:embed="rId75"/>
              <a:stretch>
                <a:fillRect/>
              </a:stretch>
            </p:blipFill>
            <p:spPr>
              <a:xfrm>
                <a:off x="7815703" y="4438665"/>
                <a:ext cx="4201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2" name="Mürekkep 81">
                <a:extLst>
                  <a:ext uri="{FF2B5EF4-FFF2-40B4-BE49-F238E27FC236}">
                    <a16:creationId xmlns:a16="http://schemas.microsoft.com/office/drawing/2014/main" id="{3CB70092-EAF8-719C-5D38-4FEF8B9B645F}"/>
                  </a:ext>
                </a:extLst>
              </p14:cNvPr>
              <p14:cNvContentPartPr/>
              <p14:nvPr/>
            </p14:nvContentPartPr>
            <p14:xfrm>
              <a:off x="6898423" y="4435785"/>
              <a:ext cx="724680" cy="172440"/>
            </p14:xfrm>
          </p:contentPart>
        </mc:Choice>
        <mc:Fallback xmlns="">
          <p:pic>
            <p:nvPicPr>
              <p:cNvPr id="82" name="Mürekkep 81">
                <a:extLst>
                  <a:ext uri="{FF2B5EF4-FFF2-40B4-BE49-F238E27FC236}">
                    <a16:creationId xmlns:a16="http://schemas.microsoft.com/office/drawing/2014/main" id="{3CB70092-EAF8-719C-5D38-4FEF8B9B645F}"/>
                  </a:ext>
                </a:extLst>
              </p:cNvPr>
              <p:cNvPicPr/>
              <p:nvPr/>
            </p:nvPicPr>
            <p:blipFill>
              <a:blip r:embed="rId77"/>
              <a:stretch>
                <a:fillRect/>
              </a:stretch>
            </p:blipFill>
            <p:spPr>
              <a:xfrm>
                <a:off x="6892303" y="4429665"/>
                <a:ext cx="7369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7" name="Mürekkep 86">
                <a:extLst>
                  <a:ext uri="{FF2B5EF4-FFF2-40B4-BE49-F238E27FC236}">
                    <a16:creationId xmlns:a16="http://schemas.microsoft.com/office/drawing/2014/main" id="{F863340E-3333-F7D6-A1A1-FFE4AA340E13}"/>
                  </a:ext>
                </a:extLst>
              </p14:cNvPr>
              <p14:cNvContentPartPr/>
              <p14:nvPr/>
            </p14:nvContentPartPr>
            <p14:xfrm>
              <a:off x="7133863" y="4435785"/>
              <a:ext cx="263160" cy="54360"/>
            </p14:xfrm>
          </p:contentPart>
        </mc:Choice>
        <mc:Fallback xmlns="">
          <p:pic>
            <p:nvPicPr>
              <p:cNvPr id="87" name="Mürekkep 86">
                <a:extLst>
                  <a:ext uri="{FF2B5EF4-FFF2-40B4-BE49-F238E27FC236}">
                    <a16:creationId xmlns:a16="http://schemas.microsoft.com/office/drawing/2014/main" id="{F863340E-3333-F7D6-A1A1-FFE4AA340E13}"/>
                  </a:ext>
                </a:extLst>
              </p:cNvPr>
              <p:cNvPicPr/>
              <p:nvPr/>
            </p:nvPicPr>
            <p:blipFill>
              <a:blip r:embed="rId79"/>
              <a:stretch>
                <a:fillRect/>
              </a:stretch>
            </p:blipFill>
            <p:spPr>
              <a:xfrm>
                <a:off x="7127743" y="4429665"/>
                <a:ext cx="275400" cy="66600"/>
              </a:xfrm>
              <a:prstGeom prst="rect">
                <a:avLst/>
              </a:prstGeom>
            </p:spPr>
          </p:pic>
        </mc:Fallback>
      </mc:AlternateContent>
      <p:grpSp>
        <p:nvGrpSpPr>
          <p:cNvPr id="93" name="Grup 92">
            <a:extLst>
              <a:ext uri="{FF2B5EF4-FFF2-40B4-BE49-F238E27FC236}">
                <a16:creationId xmlns:a16="http://schemas.microsoft.com/office/drawing/2014/main" id="{E5D454B1-B4C5-1C8A-A163-A85B428A9342}"/>
              </a:ext>
            </a:extLst>
          </p:cNvPr>
          <p:cNvGrpSpPr/>
          <p:nvPr/>
        </p:nvGrpSpPr>
        <p:grpSpPr>
          <a:xfrm>
            <a:off x="4766503" y="3412305"/>
            <a:ext cx="3789000" cy="1299960"/>
            <a:chOff x="4766503" y="3412305"/>
            <a:chExt cx="3789000" cy="1299960"/>
          </a:xfrm>
        </p:grpSpPr>
        <mc:AlternateContent xmlns:mc="http://schemas.openxmlformats.org/markup-compatibility/2006" xmlns:p14="http://schemas.microsoft.com/office/powerpoint/2010/main">
          <mc:Choice Requires="p14">
            <p:contentPart p14:bwMode="auto" r:id="rId80">
              <p14:nvContentPartPr>
                <p14:cNvPr id="59" name="Mürekkep 58">
                  <a:extLst>
                    <a:ext uri="{FF2B5EF4-FFF2-40B4-BE49-F238E27FC236}">
                      <a16:creationId xmlns:a16="http://schemas.microsoft.com/office/drawing/2014/main" id="{12600393-17DC-13DD-F549-F4D90D8CF52A}"/>
                    </a:ext>
                  </a:extLst>
                </p14:cNvPr>
                <p14:cNvContentPartPr/>
                <p14:nvPr/>
              </p14:nvContentPartPr>
              <p14:xfrm>
                <a:off x="7452823" y="3865545"/>
                <a:ext cx="125280" cy="226440"/>
              </p14:xfrm>
            </p:contentPart>
          </mc:Choice>
          <mc:Fallback xmlns="">
            <p:pic>
              <p:nvPicPr>
                <p:cNvPr id="59" name="Mürekkep 58">
                  <a:extLst>
                    <a:ext uri="{FF2B5EF4-FFF2-40B4-BE49-F238E27FC236}">
                      <a16:creationId xmlns:a16="http://schemas.microsoft.com/office/drawing/2014/main" id="{12600393-17DC-13DD-F549-F4D90D8CF52A}"/>
                    </a:ext>
                  </a:extLst>
                </p:cNvPr>
                <p:cNvPicPr/>
                <p:nvPr/>
              </p:nvPicPr>
              <p:blipFill>
                <a:blip r:embed="rId81"/>
                <a:stretch>
                  <a:fillRect/>
                </a:stretch>
              </p:blipFill>
              <p:spPr>
                <a:xfrm>
                  <a:off x="7446703" y="3859425"/>
                  <a:ext cx="13752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 name="Mürekkep 59">
                  <a:extLst>
                    <a:ext uri="{FF2B5EF4-FFF2-40B4-BE49-F238E27FC236}">
                      <a16:creationId xmlns:a16="http://schemas.microsoft.com/office/drawing/2014/main" id="{5AA8F88B-3E12-5467-8C15-196FA9DA6933}"/>
                    </a:ext>
                  </a:extLst>
                </p14:cNvPr>
                <p14:cNvContentPartPr/>
                <p14:nvPr/>
              </p14:nvContentPartPr>
              <p14:xfrm>
                <a:off x="7653343" y="3847185"/>
                <a:ext cx="150840" cy="219240"/>
              </p14:xfrm>
            </p:contentPart>
          </mc:Choice>
          <mc:Fallback xmlns="">
            <p:pic>
              <p:nvPicPr>
                <p:cNvPr id="60" name="Mürekkep 59">
                  <a:extLst>
                    <a:ext uri="{FF2B5EF4-FFF2-40B4-BE49-F238E27FC236}">
                      <a16:creationId xmlns:a16="http://schemas.microsoft.com/office/drawing/2014/main" id="{5AA8F88B-3E12-5467-8C15-196FA9DA6933}"/>
                    </a:ext>
                  </a:extLst>
                </p:cNvPr>
                <p:cNvPicPr/>
                <p:nvPr/>
              </p:nvPicPr>
              <p:blipFill>
                <a:blip r:embed="rId83"/>
                <a:stretch>
                  <a:fillRect/>
                </a:stretch>
              </p:blipFill>
              <p:spPr>
                <a:xfrm>
                  <a:off x="7647223" y="3841065"/>
                  <a:ext cx="1630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1" name="Mürekkep 60">
                  <a:extLst>
                    <a:ext uri="{FF2B5EF4-FFF2-40B4-BE49-F238E27FC236}">
                      <a16:creationId xmlns:a16="http://schemas.microsoft.com/office/drawing/2014/main" id="{B070A5C2-0ECF-5BA1-2890-20A46DD4E0AD}"/>
                    </a:ext>
                  </a:extLst>
                </p14:cNvPr>
                <p14:cNvContentPartPr/>
                <p14:nvPr/>
              </p14:nvContentPartPr>
              <p14:xfrm>
                <a:off x="7884823" y="3865545"/>
                <a:ext cx="64080" cy="172800"/>
              </p14:xfrm>
            </p:contentPart>
          </mc:Choice>
          <mc:Fallback xmlns="">
            <p:pic>
              <p:nvPicPr>
                <p:cNvPr id="61" name="Mürekkep 60">
                  <a:extLst>
                    <a:ext uri="{FF2B5EF4-FFF2-40B4-BE49-F238E27FC236}">
                      <a16:creationId xmlns:a16="http://schemas.microsoft.com/office/drawing/2014/main" id="{B070A5C2-0ECF-5BA1-2890-20A46DD4E0AD}"/>
                    </a:ext>
                  </a:extLst>
                </p:cNvPr>
                <p:cNvPicPr/>
                <p:nvPr/>
              </p:nvPicPr>
              <p:blipFill>
                <a:blip r:embed="rId85"/>
                <a:stretch>
                  <a:fillRect/>
                </a:stretch>
              </p:blipFill>
              <p:spPr>
                <a:xfrm>
                  <a:off x="7878703" y="3859425"/>
                  <a:ext cx="7632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5" name="Mürekkep 64">
                  <a:extLst>
                    <a:ext uri="{FF2B5EF4-FFF2-40B4-BE49-F238E27FC236}">
                      <a16:creationId xmlns:a16="http://schemas.microsoft.com/office/drawing/2014/main" id="{03BB4A83-55BC-A7B7-E75D-77C7DF839F3B}"/>
                    </a:ext>
                  </a:extLst>
                </p14:cNvPr>
                <p14:cNvContentPartPr/>
                <p14:nvPr/>
              </p14:nvContentPartPr>
              <p14:xfrm>
                <a:off x="7334023" y="3865545"/>
                <a:ext cx="98640" cy="181800"/>
              </p14:xfrm>
            </p:contentPart>
          </mc:Choice>
          <mc:Fallback xmlns="">
            <p:pic>
              <p:nvPicPr>
                <p:cNvPr id="65" name="Mürekkep 64">
                  <a:extLst>
                    <a:ext uri="{FF2B5EF4-FFF2-40B4-BE49-F238E27FC236}">
                      <a16:creationId xmlns:a16="http://schemas.microsoft.com/office/drawing/2014/main" id="{03BB4A83-55BC-A7B7-E75D-77C7DF839F3B}"/>
                    </a:ext>
                  </a:extLst>
                </p:cNvPr>
                <p:cNvPicPr/>
                <p:nvPr/>
              </p:nvPicPr>
              <p:blipFill>
                <a:blip r:embed="rId87"/>
                <a:stretch>
                  <a:fillRect/>
                </a:stretch>
              </p:blipFill>
              <p:spPr>
                <a:xfrm>
                  <a:off x="7327903" y="3859425"/>
                  <a:ext cx="1108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8" name="Mürekkep 67">
                  <a:extLst>
                    <a:ext uri="{FF2B5EF4-FFF2-40B4-BE49-F238E27FC236}">
                      <a16:creationId xmlns:a16="http://schemas.microsoft.com/office/drawing/2014/main" id="{6020FBBF-E2C2-4727-FCD7-27ADDC8D44DD}"/>
                    </a:ext>
                  </a:extLst>
                </p14:cNvPr>
                <p14:cNvContentPartPr/>
                <p14:nvPr/>
              </p14:nvContentPartPr>
              <p14:xfrm>
                <a:off x="7396663" y="3738825"/>
                <a:ext cx="360" cy="89640"/>
              </p14:xfrm>
            </p:contentPart>
          </mc:Choice>
          <mc:Fallback xmlns="">
            <p:pic>
              <p:nvPicPr>
                <p:cNvPr id="68" name="Mürekkep 67">
                  <a:extLst>
                    <a:ext uri="{FF2B5EF4-FFF2-40B4-BE49-F238E27FC236}">
                      <a16:creationId xmlns:a16="http://schemas.microsoft.com/office/drawing/2014/main" id="{6020FBBF-E2C2-4727-FCD7-27ADDC8D44DD}"/>
                    </a:ext>
                  </a:extLst>
                </p:cNvPr>
                <p:cNvPicPr/>
                <p:nvPr/>
              </p:nvPicPr>
              <p:blipFill>
                <a:blip r:embed="rId89"/>
                <a:stretch>
                  <a:fillRect/>
                </a:stretch>
              </p:blipFill>
              <p:spPr>
                <a:xfrm>
                  <a:off x="7390543" y="3732705"/>
                  <a:ext cx="1260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9" name="Mürekkep 68">
                  <a:extLst>
                    <a:ext uri="{FF2B5EF4-FFF2-40B4-BE49-F238E27FC236}">
                      <a16:creationId xmlns:a16="http://schemas.microsoft.com/office/drawing/2014/main" id="{8A965118-6716-366C-DFF8-7F012FFF3C93}"/>
                    </a:ext>
                  </a:extLst>
                </p14:cNvPr>
                <p14:cNvContentPartPr/>
                <p14:nvPr/>
              </p14:nvContentPartPr>
              <p14:xfrm>
                <a:off x="7249063" y="3485745"/>
                <a:ext cx="221040" cy="219240"/>
              </p14:xfrm>
            </p:contentPart>
          </mc:Choice>
          <mc:Fallback xmlns="">
            <p:pic>
              <p:nvPicPr>
                <p:cNvPr id="69" name="Mürekkep 68">
                  <a:extLst>
                    <a:ext uri="{FF2B5EF4-FFF2-40B4-BE49-F238E27FC236}">
                      <a16:creationId xmlns:a16="http://schemas.microsoft.com/office/drawing/2014/main" id="{8A965118-6716-366C-DFF8-7F012FFF3C93}"/>
                    </a:ext>
                  </a:extLst>
                </p:cNvPr>
                <p:cNvPicPr/>
                <p:nvPr/>
              </p:nvPicPr>
              <p:blipFill>
                <a:blip r:embed="rId91"/>
                <a:stretch>
                  <a:fillRect/>
                </a:stretch>
              </p:blipFill>
              <p:spPr>
                <a:xfrm>
                  <a:off x="7242943" y="3479625"/>
                  <a:ext cx="2332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Mürekkep 61">
                  <a:extLst>
                    <a:ext uri="{FF2B5EF4-FFF2-40B4-BE49-F238E27FC236}">
                      <a16:creationId xmlns:a16="http://schemas.microsoft.com/office/drawing/2014/main" id="{B10CD04B-D94B-5C8B-E51F-414C343F3FE4}"/>
                    </a:ext>
                  </a:extLst>
                </p14:cNvPr>
                <p14:cNvContentPartPr/>
                <p14:nvPr/>
              </p14:nvContentPartPr>
              <p14:xfrm>
                <a:off x="8157703" y="3829185"/>
                <a:ext cx="27000" cy="154800"/>
              </p14:xfrm>
            </p:contentPart>
          </mc:Choice>
          <mc:Fallback xmlns="">
            <p:pic>
              <p:nvPicPr>
                <p:cNvPr id="62" name="Mürekkep 61">
                  <a:extLst>
                    <a:ext uri="{FF2B5EF4-FFF2-40B4-BE49-F238E27FC236}">
                      <a16:creationId xmlns:a16="http://schemas.microsoft.com/office/drawing/2014/main" id="{B10CD04B-D94B-5C8B-E51F-414C343F3FE4}"/>
                    </a:ext>
                  </a:extLst>
                </p:cNvPr>
                <p:cNvPicPr/>
                <p:nvPr/>
              </p:nvPicPr>
              <p:blipFill>
                <a:blip r:embed="rId93"/>
                <a:stretch>
                  <a:fillRect/>
                </a:stretch>
              </p:blipFill>
              <p:spPr>
                <a:xfrm>
                  <a:off x="8151583" y="3823065"/>
                  <a:ext cx="392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Mürekkep 62">
                  <a:extLst>
                    <a:ext uri="{FF2B5EF4-FFF2-40B4-BE49-F238E27FC236}">
                      <a16:creationId xmlns:a16="http://schemas.microsoft.com/office/drawing/2014/main" id="{954CBAA4-D1CF-FB48-85DE-ADA82D7887C1}"/>
                    </a:ext>
                  </a:extLst>
                </p14:cNvPr>
                <p14:cNvContentPartPr/>
                <p14:nvPr/>
              </p14:nvContentPartPr>
              <p14:xfrm>
                <a:off x="8340943" y="3856545"/>
                <a:ext cx="69840" cy="140040"/>
              </p14:xfrm>
            </p:contentPart>
          </mc:Choice>
          <mc:Fallback xmlns="">
            <p:pic>
              <p:nvPicPr>
                <p:cNvPr id="63" name="Mürekkep 62">
                  <a:extLst>
                    <a:ext uri="{FF2B5EF4-FFF2-40B4-BE49-F238E27FC236}">
                      <a16:creationId xmlns:a16="http://schemas.microsoft.com/office/drawing/2014/main" id="{954CBAA4-D1CF-FB48-85DE-ADA82D7887C1}"/>
                    </a:ext>
                  </a:extLst>
                </p:cNvPr>
                <p:cNvPicPr/>
                <p:nvPr/>
              </p:nvPicPr>
              <p:blipFill>
                <a:blip r:embed="rId95"/>
                <a:stretch>
                  <a:fillRect/>
                </a:stretch>
              </p:blipFill>
              <p:spPr>
                <a:xfrm>
                  <a:off x="8334823" y="3850425"/>
                  <a:ext cx="820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Mürekkep 63">
                  <a:extLst>
                    <a:ext uri="{FF2B5EF4-FFF2-40B4-BE49-F238E27FC236}">
                      <a16:creationId xmlns:a16="http://schemas.microsoft.com/office/drawing/2014/main" id="{3FBF347E-A972-84AB-422A-896B7A28BAE3}"/>
                    </a:ext>
                  </a:extLst>
                </p14:cNvPr>
                <p14:cNvContentPartPr/>
                <p14:nvPr/>
              </p14:nvContentPartPr>
              <p14:xfrm>
                <a:off x="8492143" y="3865545"/>
                <a:ext cx="63360" cy="189720"/>
              </p14:xfrm>
            </p:contentPart>
          </mc:Choice>
          <mc:Fallback xmlns="">
            <p:pic>
              <p:nvPicPr>
                <p:cNvPr id="64" name="Mürekkep 63">
                  <a:extLst>
                    <a:ext uri="{FF2B5EF4-FFF2-40B4-BE49-F238E27FC236}">
                      <a16:creationId xmlns:a16="http://schemas.microsoft.com/office/drawing/2014/main" id="{3FBF347E-A972-84AB-422A-896B7A28BAE3}"/>
                    </a:ext>
                  </a:extLst>
                </p:cNvPr>
                <p:cNvPicPr/>
                <p:nvPr/>
              </p:nvPicPr>
              <p:blipFill>
                <a:blip r:embed="rId97"/>
                <a:stretch>
                  <a:fillRect/>
                </a:stretch>
              </p:blipFill>
              <p:spPr>
                <a:xfrm>
                  <a:off x="8486023" y="3859425"/>
                  <a:ext cx="7560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0" name="Mürekkep 69">
                  <a:extLst>
                    <a:ext uri="{FF2B5EF4-FFF2-40B4-BE49-F238E27FC236}">
                      <a16:creationId xmlns:a16="http://schemas.microsoft.com/office/drawing/2014/main" id="{B9BCD59E-D319-A3EF-03A5-EBFA2C33FD0A}"/>
                    </a:ext>
                  </a:extLst>
                </p14:cNvPr>
                <p14:cNvContentPartPr/>
                <p14:nvPr/>
              </p14:nvContentPartPr>
              <p14:xfrm>
                <a:off x="8428423" y="3693465"/>
                <a:ext cx="360" cy="117360"/>
              </p14:xfrm>
            </p:contentPart>
          </mc:Choice>
          <mc:Fallback xmlns="">
            <p:pic>
              <p:nvPicPr>
                <p:cNvPr id="70" name="Mürekkep 69">
                  <a:extLst>
                    <a:ext uri="{FF2B5EF4-FFF2-40B4-BE49-F238E27FC236}">
                      <a16:creationId xmlns:a16="http://schemas.microsoft.com/office/drawing/2014/main" id="{B9BCD59E-D319-A3EF-03A5-EBFA2C33FD0A}"/>
                    </a:ext>
                  </a:extLst>
                </p:cNvPr>
                <p:cNvPicPr/>
                <p:nvPr/>
              </p:nvPicPr>
              <p:blipFill>
                <a:blip r:embed="rId99"/>
                <a:stretch>
                  <a:fillRect/>
                </a:stretch>
              </p:blipFill>
              <p:spPr>
                <a:xfrm>
                  <a:off x="8422303" y="3687345"/>
                  <a:ext cx="1260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1" name="Mürekkep 70">
                  <a:extLst>
                    <a:ext uri="{FF2B5EF4-FFF2-40B4-BE49-F238E27FC236}">
                      <a16:creationId xmlns:a16="http://schemas.microsoft.com/office/drawing/2014/main" id="{36401B13-7CD0-2992-959D-B1E3F76DDF4D}"/>
                    </a:ext>
                  </a:extLst>
                </p14:cNvPr>
                <p14:cNvContentPartPr/>
                <p14:nvPr/>
              </p14:nvContentPartPr>
              <p14:xfrm>
                <a:off x="8210623" y="3412305"/>
                <a:ext cx="290880" cy="309600"/>
              </p14:xfrm>
            </p:contentPart>
          </mc:Choice>
          <mc:Fallback xmlns="">
            <p:pic>
              <p:nvPicPr>
                <p:cNvPr id="71" name="Mürekkep 70">
                  <a:extLst>
                    <a:ext uri="{FF2B5EF4-FFF2-40B4-BE49-F238E27FC236}">
                      <a16:creationId xmlns:a16="http://schemas.microsoft.com/office/drawing/2014/main" id="{36401B13-7CD0-2992-959D-B1E3F76DDF4D}"/>
                    </a:ext>
                  </a:extLst>
                </p:cNvPr>
                <p:cNvPicPr/>
                <p:nvPr/>
              </p:nvPicPr>
              <p:blipFill>
                <a:blip r:embed="rId101"/>
                <a:stretch>
                  <a:fillRect/>
                </a:stretch>
              </p:blipFill>
              <p:spPr>
                <a:xfrm>
                  <a:off x="8204503" y="3406185"/>
                  <a:ext cx="30312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8" name="Mürekkep 77">
                  <a:extLst>
                    <a:ext uri="{FF2B5EF4-FFF2-40B4-BE49-F238E27FC236}">
                      <a16:creationId xmlns:a16="http://schemas.microsoft.com/office/drawing/2014/main" id="{31B8D242-6585-B25E-6848-28E18CFDED47}"/>
                    </a:ext>
                  </a:extLst>
                </p14:cNvPr>
                <p14:cNvContentPartPr/>
                <p14:nvPr/>
              </p14:nvContentPartPr>
              <p14:xfrm>
                <a:off x="7622743" y="4451265"/>
                <a:ext cx="42120" cy="138960"/>
              </p14:xfrm>
            </p:contentPart>
          </mc:Choice>
          <mc:Fallback xmlns="">
            <p:pic>
              <p:nvPicPr>
                <p:cNvPr id="78" name="Mürekkep 77">
                  <a:extLst>
                    <a:ext uri="{FF2B5EF4-FFF2-40B4-BE49-F238E27FC236}">
                      <a16:creationId xmlns:a16="http://schemas.microsoft.com/office/drawing/2014/main" id="{31B8D242-6585-B25E-6848-28E18CFDED47}"/>
                    </a:ext>
                  </a:extLst>
                </p:cNvPr>
                <p:cNvPicPr/>
                <p:nvPr/>
              </p:nvPicPr>
              <p:blipFill>
                <a:blip r:embed="rId103"/>
                <a:stretch>
                  <a:fillRect/>
                </a:stretch>
              </p:blipFill>
              <p:spPr>
                <a:xfrm>
                  <a:off x="7616623" y="4445145"/>
                  <a:ext cx="543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9" name="Mürekkep 78">
                  <a:extLst>
                    <a:ext uri="{FF2B5EF4-FFF2-40B4-BE49-F238E27FC236}">
                      <a16:creationId xmlns:a16="http://schemas.microsoft.com/office/drawing/2014/main" id="{53D405AA-2F80-7374-F5BD-44C104BDC654}"/>
                    </a:ext>
                  </a:extLst>
                </p14:cNvPr>
                <p14:cNvContentPartPr/>
                <p14:nvPr/>
              </p14:nvContentPartPr>
              <p14:xfrm>
                <a:off x="7667743" y="4444785"/>
                <a:ext cx="114840" cy="237960"/>
              </p14:xfrm>
            </p:contentPart>
          </mc:Choice>
          <mc:Fallback xmlns="">
            <p:pic>
              <p:nvPicPr>
                <p:cNvPr id="79" name="Mürekkep 78">
                  <a:extLst>
                    <a:ext uri="{FF2B5EF4-FFF2-40B4-BE49-F238E27FC236}">
                      <a16:creationId xmlns:a16="http://schemas.microsoft.com/office/drawing/2014/main" id="{53D405AA-2F80-7374-F5BD-44C104BDC654}"/>
                    </a:ext>
                  </a:extLst>
                </p:cNvPr>
                <p:cNvPicPr/>
                <p:nvPr/>
              </p:nvPicPr>
              <p:blipFill>
                <a:blip r:embed="rId105"/>
                <a:stretch>
                  <a:fillRect/>
                </a:stretch>
              </p:blipFill>
              <p:spPr>
                <a:xfrm>
                  <a:off x="7661623" y="4438665"/>
                  <a:ext cx="12708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3" name="Mürekkep 82">
                  <a:extLst>
                    <a:ext uri="{FF2B5EF4-FFF2-40B4-BE49-F238E27FC236}">
                      <a16:creationId xmlns:a16="http://schemas.microsoft.com/office/drawing/2014/main" id="{F193E783-9BA2-46CB-371E-0211FC95321B}"/>
                    </a:ext>
                  </a:extLst>
                </p14:cNvPr>
                <p14:cNvContentPartPr/>
                <p14:nvPr/>
              </p14:nvContentPartPr>
              <p14:xfrm>
                <a:off x="7016143" y="4490145"/>
                <a:ext cx="91080" cy="149760"/>
              </p14:xfrm>
            </p:contentPart>
          </mc:Choice>
          <mc:Fallback xmlns="">
            <p:pic>
              <p:nvPicPr>
                <p:cNvPr id="83" name="Mürekkep 82">
                  <a:extLst>
                    <a:ext uri="{FF2B5EF4-FFF2-40B4-BE49-F238E27FC236}">
                      <a16:creationId xmlns:a16="http://schemas.microsoft.com/office/drawing/2014/main" id="{F193E783-9BA2-46CB-371E-0211FC95321B}"/>
                    </a:ext>
                  </a:extLst>
                </p:cNvPr>
                <p:cNvPicPr/>
                <p:nvPr/>
              </p:nvPicPr>
              <p:blipFill>
                <a:blip r:embed="rId107"/>
                <a:stretch>
                  <a:fillRect/>
                </a:stretch>
              </p:blipFill>
              <p:spPr>
                <a:xfrm>
                  <a:off x="7010023" y="4484025"/>
                  <a:ext cx="10332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4" name="Mürekkep 83">
                  <a:extLst>
                    <a:ext uri="{FF2B5EF4-FFF2-40B4-BE49-F238E27FC236}">
                      <a16:creationId xmlns:a16="http://schemas.microsoft.com/office/drawing/2014/main" id="{5EEF9AA6-AFAB-45CD-FD0D-73A9DE462BA0}"/>
                    </a:ext>
                  </a:extLst>
                </p14:cNvPr>
                <p14:cNvContentPartPr/>
                <p14:nvPr/>
              </p14:nvContentPartPr>
              <p14:xfrm>
                <a:off x="7016143" y="4644225"/>
                <a:ext cx="230400" cy="68040"/>
              </p14:xfrm>
            </p:contentPart>
          </mc:Choice>
          <mc:Fallback xmlns="">
            <p:pic>
              <p:nvPicPr>
                <p:cNvPr id="84" name="Mürekkep 83">
                  <a:extLst>
                    <a:ext uri="{FF2B5EF4-FFF2-40B4-BE49-F238E27FC236}">
                      <a16:creationId xmlns:a16="http://schemas.microsoft.com/office/drawing/2014/main" id="{5EEF9AA6-AFAB-45CD-FD0D-73A9DE462BA0}"/>
                    </a:ext>
                  </a:extLst>
                </p:cNvPr>
                <p:cNvPicPr/>
                <p:nvPr/>
              </p:nvPicPr>
              <p:blipFill>
                <a:blip r:embed="rId109"/>
                <a:stretch>
                  <a:fillRect/>
                </a:stretch>
              </p:blipFill>
              <p:spPr>
                <a:xfrm>
                  <a:off x="7010023" y="4638105"/>
                  <a:ext cx="24264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8" name="Mürekkep 87">
                  <a:extLst>
                    <a:ext uri="{FF2B5EF4-FFF2-40B4-BE49-F238E27FC236}">
                      <a16:creationId xmlns:a16="http://schemas.microsoft.com/office/drawing/2014/main" id="{55056F6E-7A35-FA16-E10C-C93E5E6B87EA}"/>
                    </a:ext>
                  </a:extLst>
                </p14:cNvPr>
                <p14:cNvContentPartPr/>
                <p14:nvPr/>
              </p14:nvContentPartPr>
              <p14:xfrm>
                <a:off x="7174543" y="4169745"/>
                <a:ext cx="213120" cy="257400"/>
              </p14:xfrm>
            </p:contentPart>
          </mc:Choice>
          <mc:Fallback xmlns="">
            <p:pic>
              <p:nvPicPr>
                <p:cNvPr id="88" name="Mürekkep 87">
                  <a:extLst>
                    <a:ext uri="{FF2B5EF4-FFF2-40B4-BE49-F238E27FC236}">
                      <a16:creationId xmlns:a16="http://schemas.microsoft.com/office/drawing/2014/main" id="{55056F6E-7A35-FA16-E10C-C93E5E6B87EA}"/>
                    </a:ext>
                  </a:extLst>
                </p:cNvPr>
                <p:cNvPicPr/>
                <p:nvPr/>
              </p:nvPicPr>
              <p:blipFill>
                <a:blip r:embed="rId111"/>
                <a:stretch>
                  <a:fillRect/>
                </a:stretch>
              </p:blipFill>
              <p:spPr>
                <a:xfrm>
                  <a:off x="7168423" y="4163625"/>
                  <a:ext cx="22536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9" name="Mürekkep 88">
                  <a:extLst>
                    <a:ext uri="{FF2B5EF4-FFF2-40B4-BE49-F238E27FC236}">
                      <a16:creationId xmlns:a16="http://schemas.microsoft.com/office/drawing/2014/main" id="{325E7F30-3765-3F23-1AB9-6E671A3C7A84}"/>
                    </a:ext>
                  </a:extLst>
                </p14:cNvPr>
                <p14:cNvContentPartPr/>
                <p14:nvPr/>
              </p14:nvContentPartPr>
              <p14:xfrm>
                <a:off x="6454183" y="4063545"/>
                <a:ext cx="499320" cy="436680"/>
              </p14:xfrm>
            </p:contentPart>
          </mc:Choice>
          <mc:Fallback xmlns="">
            <p:pic>
              <p:nvPicPr>
                <p:cNvPr id="89" name="Mürekkep 88">
                  <a:extLst>
                    <a:ext uri="{FF2B5EF4-FFF2-40B4-BE49-F238E27FC236}">
                      <a16:creationId xmlns:a16="http://schemas.microsoft.com/office/drawing/2014/main" id="{325E7F30-3765-3F23-1AB9-6E671A3C7A84}"/>
                    </a:ext>
                  </a:extLst>
                </p:cNvPr>
                <p:cNvPicPr/>
                <p:nvPr/>
              </p:nvPicPr>
              <p:blipFill>
                <a:blip r:embed="rId113"/>
                <a:stretch>
                  <a:fillRect/>
                </a:stretch>
              </p:blipFill>
              <p:spPr>
                <a:xfrm>
                  <a:off x="6448063" y="4057425"/>
                  <a:ext cx="51156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0" name="Mürekkep 89">
                  <a:extLst>
                    <a:ext uri="{FF2B5EF4-FFF2-40B4-BE49-F238E27FC236}">
                      <a16:creationId xmlns:a16="http://schemas.microsoft.com/office/drawing/2014/main" id="{B962BD72-8883-96C2-402A-E6925A7E5291}"/>
                    </a:ext>
                  </a:extLst>
                </p14:cNvPr>
                <p14:cNvContentPartPr/>
                <p14:nvPr/>
              </p14:nvContentPartPr>
              <p14:xfrm>
                <a:off x="5679103" y="4144185"/>
                <a:ext cx="1174320" cy="546480"/>
              </p14:xfrm>
            </p:contentPart>
          </mc:Choice>
          <mc:Fallback xmlns="">
            <p:pic>
              <p:nvPicPr>
                <p:cNvPr id="90" name="Mürekkep 89">
                  <a:extLst>
                    <a:ext uri="{FF2B5EF4-FFF2-40B4-BE49-F238E27FC236}">
                      <a16:creationId xmlns:a16="http://schemas.microsoft.com/office/drawing/2014/main" id="{B962BD72-8883-96C2-402A-E6925A7E5291}"/>
                    </a:ext>
                  </a:extLst>
                </p:cNvPr>
                <p:cNvPicPr/>
                <p:nvPr/>
              </p:nvPicPr>
              <p:blipFill>
                <a:blip r:embed="rId115"/>
                <a:stretch>
                  <a:fillRect/>
                </a:stretch>
              </p:blipFill>
              <p:spPr>
                <a:xfrm>
                  <a:off x="5672983" y="4138065"/>
                  <a:ext cx="1186560" cy="558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1" name="Mürekkep 90">
                  <a:extLst>
                    <a:ext uri="{FF2B5EF4-FFF2-40B4-BE49-F238E27FC236}">
                      <a16:creationId xmlns:a16="http://schemas.microsoft.com/office/drawing/2014/main" id="{38A24DD9-5631-070B-BDC4-C5F8BC144D4F}"/>
                    </a:ext>
                  </a:extLst>
                </p14:cNvPr>
                <p14:cNvContentPartPr/>
                <p14:nvPr/>
              </p14:nvContentPartPr>
              <p14:xfrm>
                <a:off x="5117863" y="4008105"/>
                <a:ext cx="920880" cy="627840"/>
              </p14:xfrm>
            </p:contentPart>
          </mc:Choice>
          <mc:Fallback xmlns="">
            <p:pic>
              <p:nvPicPr>
                <p:cNvPr id="91" name="Mürekkep 90">
                  <a:extLst>
                    <a:ext uri="{FF2B5EF4-FFF2-40B4-BE49-F238E27FC236}">
                      <a16:creationId xmlns:a16="http://schemas.microsoft.com/office/drawing/2014/main" id="{38A24DD9-5631-070B-BDC4-C5F8BC144D4F}"/>
                    </a:ext>
                  </a:extLst>
                </p:cNvPr>
                <p:cNvPicPr/>
                <p:nvPr/>
              </p:nvPicPr>
              <p:blipFill>
                <a:blip r:embed="rId117"/>
                <a:stretch>
                  <a:fillRect/>
                </a:stretch>
              </p:blipFill>
              <p:spPr>
                <a:xfrm>
                  <a:off x="5111743" y="4001985"/>
                  <a:ext cx="933120" cy="640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2" name="Mürekkep 91">
                  <a:extLst>
                    <a:ext uri="{FF2B5EF4-FFF2-40B4-BE49-F238E27FC236}">
                      <a16:creationId xmlns:a16="http://schemas.microsoft.com/office/drawing/2014/main" id="{AF568C4F-53B7-F7BD-0B29-8CC27C4D7B58}"/>
                    </a:ext>
                  </a:extLst>
                </p14:cNvPr>
                <p14:cNvContentPartPr/>
                <p14:nvPr/>
              </p14:nvContentPartPr>
              <p14:xfrm>
                <a:off x="4766503" y="4343265"/>
                <a:ext cx="828720" cy="366840"/>
              </p14:xfrm>
            </p:contentPart>
          </mc:Choice>
          <mc:Fallback xmlns="">
            <p:pic>
              <p:nvPicPr>
                <p:cNvPr id="92" name="Mürekkep 91">
                  <a:extLst>
                    <a:ext uri="{FF2B5EF4-FFF2-40B4-BE49-F238E27FC236}">
                      <a16:creationId xmlns:a16="http://schemas.microsoft.com/office/drawing/2014/main" id="{AF568C4F-53B7-F7BD-0B29-8CC27C4D7B58}"/>
                    </a:ext>
                  </a:extLst>
                </p:cNvPr>
                <p:cNvPicPr/>
                <p:nvPr/>
              </p:nvPicPr>
              <p:blipFill>
                <a:blip r:embed="rId119"/>
                <a:stretch>
                  <a:fillRect/>
                </a:stretch>
              </p:blipFill>
              <p:spPr>
                <a:xfrm>
                  <a:off x="4760383" y="4337145"/>
                  <a:ext cx="840960" cy="379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0">
            <p14:nvContentPartPr>
              <p14:cNvPr id="95" name="Mürekkep 94">
                <a:extLst>
                  <a:ext uri="{FF2B5EF4-FFF2-40B4-BE49-F238E27FC236}">
                    <a16:creationId xmlns:a16="http://schemas.microsoft.com/office/drawing/2014/main" id="{A1CEC823-34B3-2FC7-7901-4B0B90D711E3}"/>
                  </a:ext>
                </a:extLst>
              </p14:cNvPr>
              <p14:cNvContentPartPr/>
              <p14:nvPr/>
            </p14:nvContentPartPr>
            <p14:xfrm>
              <a:off x="10039783" y="4263705"/>
              <a:ext cx="99720" cy="236160"/>
            </p14:xfrm>
          </p:contentPart>
        </mc:Choice>
        <mc:Fallback xmlns="">
          <p:pic>
            <p:nvPicPr>
              <p:cNvPr id="95" name="Mürekkep 94">
                <a:extLst>
                  <a:ext uri="{FF2B5EF4-FFF2-40B4-BE49-F238E27FC236}">
                    <a16:creationId xmlns:a16="http://schemas.microsoft.com/office/drawing/2014/main" id="{A1CEC823-34B3-2FC7-7901-4B0B90D711E3}"/>
                  </a:ext>
                </a:extLst>
              </p:cNvPr>
              <p:cNvPicPr/>
              <p:nvPr/>
            </p:nvPicPr>
            <p:blipFill>
              <a:blip r:embed="rId121"/>
              <a:stretch>
                <a:fillRect/>
              </a:stretch>
            </p:blipFill>
            <p:spPr>
              <a:xfrm>
                <a:off x="10033663" y="4257585"/>
                <a:ext cx="11196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0" name="Mürekkep 99">
                <a:extLst>
                  <a:ext uri="{FF2B5EF4-FFF2-40B4-BE49-F238E27FC236}">
                    <a16:creationId xmlns:a16="http://schemas.microsoft.com/office/drawing/2014/main" id="{BA274F08-FC99-2927-E8BE-3549CBD620C1}"/>
                  </a:ext>
                </a:extLst>
              </p14:cNvPr>
              <p14:cNvContentPartPr/>
              <p14:nvPr/>
            </p14:nvContentPartPr>
            <p14:xfrm>
              <a:off x="10257223" y="4462785"/>
              <a:ext cx="109080" cy="226800"/>
            </p14:xfrm>
          </p:contentPart>
        </mc:Choice>
        <mc:Fallback xmlns="">
          <p:pic>
            <p:nvPicPr>
              <p:cNvPr id="100" name="Mürekkep 99">
                <a:extLst>
                  <a:ext uri="{FF2B5EF4-FFF2-40B4-BE49-F238E27FC236}">
                    <a16:creationId xmlns:a16="http://schemas.microsoft.com/office/drawing/2014/main" id="{BA274F08-FC99-2927-E8BE-3549CBD620C1}"/>
                  </a:ext>
                </a:extLst>
              </p:cNvPr>
              <p:cNvPicPr/>
              <p:nvPr/>
            </p:nvPicPr>
            <p:blipFill>
              <a:blip r:embed="rId123"/>
              <a:stretch>
                <a:fillRect/>
              </a:stretch>
            </p:blipFill>
            <p:spPr>
              <a:xfrm>
                <a:off x="10251103" y="4456665"/>
                <a:ext cx="12132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2" name="Mürekkep 101">
                <a:extLst>
                  <a:ext uri="{FF2B5EF4-FFF2-40B4-BE49-F238E27FC236}">
                    <a16:creationId xmlns:a16="http://schemas.microsoft.com/office/drawing/2014/main" id="{689F92DE-C38E-C6C6-1E0A-DD30DA909753}"/>
                  </a:ext>
                </a:extLst>
              </p14:cNvPr>
              <p14:cNvContentPartPr/>
              <p14:nvPr/>
            </p14:nvContentPartPr>
            <p14:xfrm>
              <a:off x="10139503" y="3729465"/>
              <a:ext cx="36720" cy="525240"/>
            </p14:xfrm>
          </p:contentPart>
        </mc:Choice>
        <mc:Fallback xmlns="">
          <p:pic>
            <p:nvPicPr>
              <p:cNvPr id="102" name="Mürekkep 101">
                <a:extLst>
                  <a:ext uri="{FF2B5EF4-FFF2-40B4-BE49-F238E27FC236}">
                    <a16:creationId xmlns:a16="http://schemas.microsoft.com/office/drawing/2014/main" id="{689F92DE-C38E-C6C6-1E0A-DD30DA909753}"/>
                  </a:ext>
                </a:extLst>
              </p:cNvPr>
              <p:cNvPicPr/>
              <p:nvPr/>
            </p:nvPicPr>
            <p:blipFill>
              <a:blip r:embed="rId125"/>
              <a:stretch>
                <a:fillRect/>
              </a:stretch>
            </p:blipFill>
            <p:spPr>
              <a:xfrm>
                <a:off x="10133383" y="3723345"/>
                <a:ext cx="48960" cy="537480"/>
              </a:xfrm>
              <a:prstGeom prst="rect">
                <a:avLst/>
              </a:prstGeom>
            </p:spPr>
          </p:pic>
        </mc:Fallback>
      </mc:AlternateContent>
      <p:grpSp>
        <p:nvGrpSpPr>
          <p:cNvPr id="110" name="Grup 109">
            <a:extLst>
              <a:ext uri="{FF2B5EF4-FFF2-40B4-BE49-F238E27FC236}">
                <a16:creationId xmlns:a16="http://schemas.microsoft.com/office/drawing/2014/main" id="{EBFA79EB-16D0-9084-9CCD-0E8FE0F97DAD}"/>
              </a:ext>
            </a:extLst>
          </p:cNvPr>
          <p:cNvGrpSpPr/>
          <p:nvPr/>
        </p:nvGrpSpPr>
        <p:grpSpPr>
          <a:xfrm>
            <a:off x="9672223" y="3357945"/>
            <a:ext cx="824400" cy="1132560"/>
            <a:chOff x="9672223" y="3357945"/>
            <a:chExt cx="824400" cy="1132560"/>
          </a:xfrm>
        </p:grpSpPr>
        <mc:AlternateContent xmlns:mc="http://schemas.openxmlformats.org/markup-compatibility/2006" xmlns:p14="http://schemas.microsoft.com/office/powerpoint/2010/main">
          <mc:Choice Requires="p14">
            <p:contentPart p14:bwMode="auto" r:id="rId126">
              <p14:nvContentPartPr>
                <p14:cNvPr id="96" name="Mürekkep 95">
                  <a:extLst>
                    <a:ext uri="{FF2B5EF4-FFF2-40B4-BE49-F238E27FC236}">
                      <a16:creationId xmlns:a16="http://schemas.microsoft.com/office/drawing/2014/main" id="{96D18E48-7819-24AC-15E5-1EB4EC79A2CF}"/>
                    </a:ext>
                  </a:extLst>
                </p14:cNvPr>
                <p14:cNvContentPartPr/>
                <p14:nvPr/>
              </p14:nvContentPartPr>
              <p14:xfrm>
                <a:off x="9672223" y="4324905"/>
                <a:ext cx="359280" cy="165600"/>
              </p14:xfrm>
            </p:contentPart>
          </mc:Choice>
          <mc:Fallback xmlns="">
            <p:pic>
              <p:nvPicPr>
                <p:cNvPr id="96" name="Mürekkep 95">
                  <a:extLst>
                    <a:ext uri="{FF2B5EF4-FFF2-40B4-BE49-F238E27FC236}">
                      <a16:creationId xmlns:a16="http://schemas.microsoft.com/office/drawing/2014/main" id="{96D18E48-7819-24AC-15E5-1EB4EC79A2CF}"/>
                    </a:ext>
                  </a:extLst>
                </p:cNvPr>
                <p:cNvPicPr/>
                <p:nvPr/>
              </p:nvPicPr>
              <p:blipFill>
                <a:blip r:embed="rId127"/>
                <a:stretch>
                  <a:fillRect/>
                </a:stretch>
              </p:blipFill>
              <p:spPr>
                <a:xfrm>
                  <a:off x="9666103" y="4318785"/>
                  <a:ext cx="3715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7" name="Mürekkep 96">
                  <a:extLst>
                    <a:ext uri="{FF2B5EF4-FFF2-40B4-BE49-F238E27FC236}">
                      <a16:creationId xmlns:a16="http://schemas.microsoft.com/office/drawing/2014/main" id="{0E44F84D-1014-9A23-D837-0C1181D0D269}"/>
                    </a:ext>
                  </a:extLst>
                </p14:cNvPr>
                <p14:cNvContentPartPr/>
                <p14:nvPr/>
              </p14:nvContentPartPr>
              <p14:xfrm>
                <a:off x="10157503" y="4273065"/>
                <a:ext cx="201960" cy="186840"/>
              </p14:xfrm>
            </p:contentPart>
          </mc:Choice>
          <mc:Fallback xmlns="">
            <p:pic>
              <p:nvPicPr>
                <p:cNvPr id="97" name="Mürekkep 96">
                  <a:extLst>
                    <a:ext uri="{FF2B5EF4-FFF2-40B4-BE49-F238E27FC236}">
                      <a16:creationId xmlns:a16="http://schemas.microsoft.com/office/drawing/2014/main" id="{0E44F84D-1014-9A23-D837-0C1181D0D269}"/>
                    </a:ext>
                  </a:extLst>
                </p:cNvPr>
                <p:cNvPicPr/>
                <p:nvPr/>
              </p:nvPicPr>
              <p:blipFill>
                <a:blip r:embed="rId129"/>
                <a:stretch>
                  <a:fillRect/>
                </a:stretch>
              </p:blipFill>
              <p:spPr>
                <a:xfrm>
                  <a:off x="10151383" y="4266945"/>
                  <a:ext cx="2142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3" name="Mürekkep 102">
                  <a:extLst>
                    <a:ext uri="{FF2B5EF4-FFF2-40B4-BE49-F238E27FC236}">
                      <a16:creationId xmlns:a16="http://schemas.microsoft.com/office/drawing/2014/main" id="{AC621D22-F92D-713C-A900-346328048488}"/>
                    </a:ext>
                  </a:extLst>
                </p14:cNvPr>
                <p14:cNvContentPartPr/>
                <p14:nvPr/>
              </p14:nvContentPartPr>
              <p14:xfrm>
                <a:off x="10175503" y="3874545"/>
                <a:ext cx="156600" cy="177840"/>
              </p14:xfrm>
            </p:contentPart>
          </mc:Choice>
          <mc:Fallback xmlns="">
            <p:pic>
              <p:nvPicPr>
                <p:cNvPr id="103" name="Mürekkep 102">
                  <a:extLst>
                    <a:ext uri="{FF2B5EF4-FFF2-40B4-BE49-F238E27FC236}">
                      <a16:creationId xmlns:a16="http://schemas.microsoft.com/office/drawing/2014/main" id="{AC621D22-F92D-713C-A900-346328048488}"/>
                    </a:ext>
                  </a:extLst>
                </p:cNvPr>
                <p:cNvPicPr/>
                <p:nvPr/>
              </p:nvPicPr>
              <p:blipFill>
                <a:blip r:embed="rId131"/>
                <a:stretch>
                  <a:fillRect/>
                </a:stretch>
              </p:blipFill>
              <p:spPr>
                <a:xfrm>
                  <a:off x="10169383" y="3868425"/>
                  <a:ext cx="16884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04" name="Mürekkep 103">
                  <a:extLst>
                    <a:ext uri="{FF2B5EF4-FFF2-40B4-BE49-F238E27FC236}">
                      <a16:creationId xmlns:a16="http://schemas.microsoft.com/office/drawing/2014/main" id="{7260CA62-91E6-E0F6-F0F2-17BCF168FEAC}"/>
                    </a:ext>
                  </a:extLst>
                </p14:cNvPr>
                <p14:cNvContentPartPr/>
                <p14:nvPr/>
              </p14:nvContentPartPr>
              <p14:xfrm>
                <a:off x="10338583" y="3861225"/>
                <a:ext cx="158040" cy="194760"/>
              </p14:xfrm>
            </p:contentPart>
          </mc:Choice>
          <mc:Fallback xmlns="">
            <p:pic>
              <p:nvPicPr>
                <p:cNvPr id="104" name="Mürekkep 103">
                  <a:extLst>
                    <a:ext uri="{FF2B5EF4-FFF2-40B4-BE49-F238E27FC236}">
                      <a16:creationId xmlns:a16="http://schemas.microsoft.com/office/drawing/2014/main" id="{7260CA62-91E6-E0F6-F0F2-17BCF168FEAC}"/>
                    </a:ext>
                  </a:extLst>
                </p:cNvPr>
                <p:cNvPicPr/>
                <p:nvPr/>
              </p:nvPicPr>
              <p:blipFill>
                <a:blip r:embed="rId133"/>
                <a:stretch>
                  <a:fillRect/>
                </a:stretch>
              </p:blipFill>
              <p:spPr>
                <a:xfrm>
                  <a:off x="10332463" y="3855105"/>
                  <a:ext cx="1702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6" name="Mürekkep 105">
                  <a:extLst>
                    <a:ext uri="{FF2B5EF4-FFF2-40B4-BE49-F238E27FC236}">
                      <a16:creationId xmlns:a16="http://schemas.microsoft.com/office/drawing/2014/main" id="{A35D95B0-FF6E-FC4A-9B84-BD51A85326AE}"/>
                    </a:ext>
                  </a:extLst>
                </p14:cNvPr>
                <p14:cNvContentPartPr/>
                <p14:nvPr/>
              </p14:nvContentPartPr>
              <p14:xfrm>
                <a:off x="9890383" y="3883545"/>
                <a:ext cx="276840" cy="130320"/>
              </p14:xfrm>
            </p:contentPart>
          </mc:Choice>
          <mc:Fallback xmlns="">
            <p:pic>
              <p:nvPicPr>
                <p:cNvPr id="106" name="Mürekkep 105">
                  <a:extLst>
                    <a:ext uri="{FF2B5EF4-FFF2-40B4-BE49-F238E27FC236}">
                      <a16:creationId xmlns:a16="http://schemas.microsoft.com/office/drawing/2014/main" id="{A35D95B0-FF6E-FC4A-9B84-BD51A85326AE}"/>
                    </a:ext>
                  </a:extLst>
                </p:cNvPr>
                <p:cNvPicPr/>
                <p:nvPr/>
              </p:nvPicPr>
              <p:blipFill>
                <a:blip r:embed="rId135"/>
                <a:stretch>
                  <a:fillRect/>
                </a:stretch>
              </p:blipFill>
              <p:spPr>
                <a:xfrm>
                  <a:off x="9884263" y="3877425"/>
                  <a:ext cx="28908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7" name="Mürekkep 106">
                  <a:extLst>
                    <a:ext uri="{FF2B5EF4-FFF2-40B4-BE49-F238E27FC236}">
                      <a16:creationId xmlns:a16="http://schemas.microsoft.com/office/drawing/2014/main" id="{F8569C22-DABD-B6E7-08D4-E32E4CC42EBB}"/>
                    </a:ext>
                  </a:extLst>
                </p14:cNvPr>
                <p14:cNvContentPartPr/>
                <p14:nvPr/>
              </p14:nvContentPartPr>
              <p14:xfrm>
                <a:off x="9886063" y="4019265"/>
                <a:ext cx="150120" cy="211320"/>
              </p14:xfrm>
            </p:contentPart>
          </mc:Choice>
          <mc:Fallback xmlns="">
            <p:pic>
              <p:nvPicPr>
                <p:cNvPr id="107" name="Mürekkep 106">
                  <a:extLst>
                    <a:ext uri="{FF2B5EF4-FFF2-40B4-BE49-F238E27FC236}">
                      <a16:creationId xmlns:a16="http://schemas.microsoft.com/office/drawing/2014/main" id="{F8569C22-DABD-B6E7-08D4-E32E4CC42EBB}"/>
                    </a:ext>
                  </a:extLst>
                </p:cNvPr>
                <p:cNvPicPr/>
                <p:nvPr/>
              </p:nvPicPr>
              <p:blipFill>
                <a:blip r:embed="rId137"/>
                <a:stretch>
                  <a:fillRect/>
                </a:stretch>
              </p:blipFill>
              <p:spPr>
                <a:xfrm>
                  <a:off x="9879943" y="4013145"/>
                  <a:ext cx="1623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9" name="Mürekkep 108">
                  <a:extLst>
                    <a:ext uri="{FF2B5EF4-FFF2-40B4-BE49-F238E27FC236}">
                      <a16:creationId xmlns:a16="http://schemas.microsoft.com/office/drawing/2014/main" id="{D0640C0B-2B40-9BD4-41EB-53249BF4686F}"/>
                    </a:ext>
                  </a:extLst>
                </p14:cNvPr>
                <p14:cNvContentPartPr/>
                <p14:nvPr/>
              </p14:nvContentPartPr>
              <p14:xfrm>
                <a:off x="10019623" y="3357945"/>
                <a:ext cx="429480" cy="426240"/>
              </p14:xfrm>
            </p:contentPart>
          </mc:Choice>
          <mc:Fallback xmlns="">
            <p:pic>
              <p:nvPicPr>
                <p:cNvPr id="109" name="Mürekkep 108">
                  <a:extLst>
                    <a:ext uri="{FF2B5EF4-FFF2-40B4-BE49-F238E27FC236}">
                      <a16:creationId xmlns:a16="http://schemas.microsoft.com/office/drawing/2014/main" id="{D0640C0B-2B40-9BD4-41EB-53249BF4686F}"/>
                    </a:ext>
                  </a:extLst>
                </p:cNvPr>
                <p:cNvPicPr/>
                <p:nvPr/>
              </p:nvPicPr>
              <p:blipFill>
                <a:blip r:embed="rId139"/>
                <a:stretch>
                  <a:fillRect/>
                </a:stretch>
              </p:blipFill>
              <p:spPr>
                <a:xfrm>
                  <a:off x="10013503" y="3351825"/>
                  <a:ext cx="441720" cy="438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0">
            <p14:nvContentPartPr>
              <p14:cNvPr id="111" name="Mürekkep 110">
                <a:extLst>
                  <a:ext uri="{FF2B5EF4-FFF2-40B4-BE49-F238E27FC236}">
                    <a16:creationId xmlns:a16="http://schemas.microsoft.com/office/drawing/2014/main" id="{9CE129B7-210F-025A-DF07-FDD089D984F3}"/>
                  </a:ext>
                </a:extLst>
              </p14:cNvPr>
              <p14:cNvContentPartPr/>
              <p14:nvPr/>
            </p14:nvContentPartPr>
            <p14:xfrm>
              <a:off x="7268143" y="3503025"/>
              <a:ext cx="176760" cy="193680"/>
            </p14:xfrm>
          </p:contentPart>
        </mc:Choice>
        <mc:Fallback xmlns="">
          <p:pic>
            <p:nvPicPr>
              <p:cNvPr id="111" name="Mürekkep 110">
                <a:extLst>
                  <a:ext uri="{FF2B5EF4-FFF2-40B4-BE49-F238E27FC236}">
                    <a16:creationId xmlns:a16="http://schemas.microsoft.com/office/drawing/2014/main" id="{9CE129B7-210F-025A-DF07-FDD089D984F3}"/>
                  </a:ext>
                </a:extLst>
              </p:cNvPr>
              <p:cNvPicPr/>
              <p:nvPr/>
            </p:nvPicPr>
            <p:blipFill>
              <a:blip r:embed="rId141"/>
              <a:stretch>
                <a:fillRect/>
              </a:stretch>
            </p:blipFill>
            <p:spPr>
              <a:xfrm>
                <a:off x="7262023" y="3496905"/>
                <a:ext cx="1890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12" name="Mürekkep 111">
                <a:extLst>
                  <a:ext uri="{FF2B5EF4-FFF2-40B4-BE49-F238E27FC236}">
                    <a16:creationId xmlns:a16="http://schemas.microsoft.com/office/drawing/2014/main" id="{38F9E1DD-5E70-DCCD-A39F-A6782CA930D8}"/>
                  </a:ext>
                </a:extLst>
              </p14:cNvPr>
              <p14:cNvContentPartPr/>
              <p14:nvPr/>
            </p14:nvContentPartPr>
            <p14:xfrm>
              <a:off x="8239063" y="3419865"/>
              <a:ext cx="299160" cy="336240"/>
            </p14:xfrm>
          </p:contentPart>
        </mc:Choice>
        <mc:Fallback xmlns="">
          <p:pic>
            <p:nvPicPr>
              <p:cNvPr id="112" name="Mürekkep 111">
                <a:extLst>
                  <a:ext uri="{FF2B5EF4-FFF2-40B4-BE49-F238E27FC236}">
                    <a16:creationId xmlns:a16="http://schemas.microsoft.com/office/drawing/2014/main" id="{38F9E1DD-5E70-DCCD-A39F-A6782CA930D8}"/>
                  </a:ext>
                </a:extLst>
              </p:cNvPr>
              <p:cNvPicPr/>
              <p:nvPr/>
            </p:nvPicPr>
            <p:blipFill>
              <a:blip r:embed="rId143"/>
              <a:stretch>
                <a:fillRect/>
              </a:stretch>
            </p:blipFill>
            <p:spPr>
              <a:xfrm>
                <a:off x="8232943" y="3413745"/>
                <a:ext cx="31140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20" name="Mürekkep 119">
                <a:extLst>
                  <a:ext uri="{FF2B5EF4-FFF2-40B4-BE49-F238E27FC236}">
                    <a16:creationId xmlns:a16="http://schemas.microsoft.com/office/drawing/2014/main" id="{2A863FD4-4283-B1BF-574A-6D70E8553879}"/>
                  </a:ext>
                </a:extLst>
              </p14:cNvPr>
              <p14:cNvContentPartPr/>
              <p14:nvPr/>
            </p14:nvContentPartPr>
            <p14:xfrm>
              <a:off x="7966543" y="2706345"/>
              <a:ext cx="226800" cy="73080"/>
            </p14:xfrm>
          </p:contentPart>
        </mc:Choice>
        <mc:Fallback xmlns="">
          <p:pic>
            <p:nvPicPr>
              <p:cNvPr id="120" name="Mürekkep 119">
                <a:extLst>
                  <a:ext uri="{FF2B5EF4-FFF2-40B4-BE49-F238E27FC236}">
                    <a16:creationId xmlns:a16="http://schemas.microsoft.com/office/drawing/2014/main" id="{2A863FD4-4283-B1BF-574A-6D70E8553879}"/>
                  </a:ext>
                </a:extLst>
              </p:cNvPr>
              <p:cNvPicPr/>
              <p:nvPr/>
            </p:nvPicPr>
            <p:blipFill>
              <a:blip r:embed="rId145"/>
              <a:stretch>
                <a:fillRect/>
              </a:stretch>
            </p:blipFill>
            <p:spPr>
              <a:xfrm>
                <a:off x="7960423" y="2700225"/>
                <a:ext cx="2390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27" name="Mürekkep 126">
                <a:extLst>
                  <a:ext uri="{FF2B5EF4-FFF2-40B4-BE49-F238E27FC236}">
                    <a16:creationId xmlns:a16="http://schemas.microsoft.com/office/drawing/2014/main" id="{F9A43B9C-7D3A-165E-415B-8A76A0FF490E}"/>
                  </a:ext>
                </a:extLst>
              </p14:cNvPr>
              <p14:cNvContentPartPr/>
              <p14:nvPr/>
            </p14:nvContentPartPr>
            <p14:xfrm>
              <a:off x="6753703" y="2335545"/>
              <a:ext cx="914400" cy="27360"/>
            </p14:xfrm>
          </p:contentPart>
        </mc:Choice>
        <mc:Fallback xmlns="">
          <p:pic>
            <p:nvPicPr>
              <p:cNvPr id="127" name="Mürekkep 126">
                <a:extLst>
                  <a:ext uri="{FF2B5EF4-FFF2-40B4-BE49-F238E27FC236}">
                    <a16:creationId xmlns:a16="http://schemas.microsoft.com/office/drawing/2014/main" id="{F9A43B9C-7D3A-165E-415B-8A76A0FF490E}"/>
                  </a:ext>
                </a:extLst>
              </p:cNvPr>
              <p:cNvPicPr/>
              <p:nvPr/>
            </p:nvPicPr>
            <p:blipFill>
              <a:blip r:embed="rId147"/>
              <a:stretch>
                <a:fillRect/>
              </a:stretch>
            </p:blipFill>
            <p:spPr>
              <a:xfrm>
                <a:off x="6747583" y="2329425"/>
                <a:ext cx="9266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29" name="Mürekkep 128">
                <a:extLst>
                  <a:ext uri="{FF2B5EF4-FFF2-40B4-BE49-F238E27FC236}">
                    <a16:creationId xmlns:a16="http://schemas.microsoft.com/office/drawing/2014/main" id="{DC431234-BF7B-9275-94A6-2B5BEDCE6863}"/>
                  </a:ext>
                </a:extLst>
              </p14:cNvPr>
              <p14:cNvContentPartPr/>
              <p14:nvPr/>
            </p14:nvContentPartPr>
            <p14:xfrm>
              <a:off x="6491263" y="2335545"/>
              <a:ext cx="262800" cy="488880"/>
            </p14:xfrm>
          </p:contentPart>
        </mc:Choice>
        <mc:Fallback xmlns="">
          <p:pic>
            <p:nvPicPr>
              <p:cNvPr id="129" name="Mürekkep 128">
                <a:extLst>
                  <a:ext uri="{FF2B5EF4-FFF2-40B4-BE49-F238E27FC236}">
                    <a16:creationId xmlns:a16="http://schemas.microsoft.com/office/drawing/2014/main" id="{DC431234-BF7B-9275-94A6-2B5BEDCE6863}"/>
                  </a:ext>
                </a:extLst>
              </p:cNvPr>
              <p:cNvPicPr/>
              <p:nvPr/>
            </p:nvPicPr>
            <p:blipFill>
              <a:blip r:embed="rId149"/>
              <a:stretch>
                <a:fillRect/>
              </a:stretch>
            </p:blipFill>
            <p:spPr>
              <a:xfrm>
                <a:off x="6485143" y="2329425"/>
                <a:ext cx="27504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35" name="Mürekkep 134">
                <a:extLst>
                  <a:ext uri="{FF2B5EF4-FFF2-40B4-BE49-F238E27FC236}">
                    <a16:creationId xmlns:a16="http://schemas.microsoft.com/office/drawing/2014/main" id="{61D1C501-83D3-545C-E394-B0EDE78383C1}"/>
                  </a:ext>
                </a:extLst>
              </p14:cNvPr>
              <p14:cNvContentPartPr/>
              <p14:nvPr/>
            </p14:nvContentPartPr>
            <p14:xfrm>
              <a:off x="7161223" y="2180745"/>
              <a:ext cx="93960" cy="28080"/>
            </p14:xfrm>
          </p:contentPart>
        </mc:Choice>
        <mc:Fallback xmlns="">
          <p:pic>
            <p:nvPicPr>
              <p:cNvPr id="135" name="Mürekkep 134">
                <a:extLst>
                  <a:ext uri="{FF2B5EF4-FFF2-40B4-BE49-F238E27FC236}">
                    <a16:creationId xmlns:a16="http://schemas.microsoft.com/office/drawing/2014/main" id="{61D1C501-83D3-545C-E394-B0EDE78383C1}"/>
                  </a:ext>
                </a:extLst>
              </p:cNvPr>
              <p:cNvPicPr/>
              <p:nvPr/>
            </p:nvPicPr>
            <p:blipFill>
              <a:blip r:embed="rId151"/>
              <a:stretch>
                <a:fillRect/>
              </a:stretch>
            </p:blipFill>
            <p:spPr>
              <a:xfrm>
                <a:off x="7155103" y="2174625"/>
                <a:ext cx="1062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3" name="Mürekkep 112">
                <a:extLst>
                  <a:ext uri="{FF2B5EF4-FFF2-40B4-BE49-F238E27FC236}">
                    <a16:creationId xmlns:a16="http://schemas.microsoft.com/office/drawing/2014/main" id="{96AE9173-E171-FBA6-97C4-8DE3BF5AD4C5}"/>
                  </a:ext>
                </a:extLst>
              </p14:cNvPr>
              <p14:cNvContentPartPr/>
              <p14:nvPr/>
            </p14:nvContentPartPr>
            <p14:xfrm>
              <a:off x="6995983" y="1953225"/>
              <a:ext cx="392760" cy="302400"/>
            </p14:xfrm>
          </p:contentPart>
        </mc:Choice>
        <mc:Fallback xmlns="">
          <p:pic>
            <p:nvPicPr>
              <p:cNvPr id="113" name="Mürekkep 112">
                <a:extLst>
                  <a:ext uri="{FF2B5EF4-FFF2-40B4-BE49-F238E27FC236}">
                    <a16:creationId xmlns:a16="http://schemas.microsoft.com/office/drawing/2014/main" id="{96AE9173-E171-FBA6-97C4-8DE3BF5AD4C5}"/>
                  </a:ext>
                </a:extLst>
              </p:cNvPr>
              <p:cNvPicPr/>
              <p:nvPr/>
            </p:nvPicPr>
            <p:blipFill>
              <a:blip r:embed="rId153"/>
              <a:stretch>
                <a:fillRect/>
              </a:stretch>
            </p:blipFill>
            <p:spPr>
              <a:xfrm>
                <a:off x="6989863" y="1947105"/>
                <a:ext cx="40500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4" name="Mürekkep 113">
                <a:extLst>
                  <a:ext uri="{FF2B5EF4-FFF2-40B4-BE49-F238E27FC236}">
                    <a16:creationId xmlns:a16="http://schemas.microsoft.com/office/drawing/2014/main" id="{B1C43946-13D6-2681-AF40-02F66FC49E07}"/>
                  </a:ext>
                </a:extLst>
              </p14:cNvPr>
              <p14:cNvContentPartPr/>
              <p14:nvPr/>
            </p14:nvContentPartPr>
            <p14:xfrm>
              <a:off x="7405303" y="2154465"/>
              <a:ext cx="213120" cy="139680"/>
            </p14:xfrm>
          </p:contentPart>
        </mc:Choice>
        <mc:Fallback xmlns="">
          <p:pic>
            <p:nvPicPr>
              <p:cNvPr id="114" name="Mürekkep 113">
                <a:extLst>
                  <a:ext uri="{FF2B5EF4-FFF2-40B4-BE49-F238E27FC236}">
                    <a16:creationId xmlns:a16="http://schemas.microsoft.com/office/drawing/2014/main" id="{B1C43946-13D6-2681-AF40-02F66FC49E07}"/>
                  </a:ext>
                </a:extLst>
              </p:cNvPr>
              <p:cNvPicPr/>
              <p:nvPr/>
            </p:nvPicPr>
            <p:blipFill>
              <a:blip r:embed="rId155"/>
              <a:stretch>
                <a:fillRect/>
              </a:stretch>
            </p:blipFill>
            <p:spPr>
              <a:xfrm>
                <a:off x="7399183" y="2148345"/>
                <a:ext cx="22536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5" name="Mürekkep 114">
                <a:extLst>
                  <a:ext uri="{FF2B5EF4-FFF2-40B4-BE49-F238E27FC236}">
                    <a16:creationId xmlns:a16="http://schemas.microsoft.com/office/drawing/2014/main" id="{0564B000-DC20-939B-8484-BE16AAAED3D6}"/>
                  </a:ext>
                </a:extLst>
              </p14:cNvPr>
              <p14:cNvContentPartPr/>
              <p14:nvPr/>
            </p14:nvContentPartPr>
            <p14:xfrm>
              <a:off x="7631743" y="2299185"/>
              <a:ext cx="329760" cy="484920"/>
            </p14:xfrm>
          </p:contentPart>
        </mc:Choice>
        <mc:Fallback xmlns="">
          <p:pic>
            <p:nvPicPr>
              <p:cNvPr id="115" name="Mürekkep 114">
                <a:extLst>
                  <a:ext uri="{FF2B5EF4-FFF2-40B4-BE49-F238E27FC236}">
                    <a16:creationId xmlns:a16="http://schemas.microsoft.com/office/drawing/2014/main" id="{0564B000-DC20-939B-8484-BE16AAAED3D6}"/>
                  </a:ext>
                </a:extLst>
              </p:cNvPr>
              <p:cNvPicPr/>
              <p:nvPr/>
            </p:nvPicPr>
            <p:blipFill>
              <a:blip r:embed="rId157"/>
              <a:stretch>
                <a:fillRect/>
              </a:stretch>
            </p:blipFill>
            <p:spPr>
              <a:xfrm>
                <a:off x="7625623" y="2293065"/>
                <a:ext cx="342000" cy="4971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23" name="Mürekkep 122">
                <a:extLst>
                  <a:ext uri="{FF2B5EF4-FFF2-40B4-BE49-F238E27FC236}">
                    <a16:creationId xmlns:a16="http://schemas.microsoft.com/office/drawing/2014/main" id="{3D4C6839-D379-34DE-4FA3-FB610CCE4D57}"/>
                  </a:ext>
                </a:extLst>
              </p14:cNvPr>
              <p14:cNvContentPartPr/>
              <p14:nvPr/>
            </p14:nvContentPartPr>
            <p14:xfrm>
              <a:off x="7695103" y="1967265"/>
              <a:ext cx="590760" cy="377640"/>
            </p14:xfrm>
          </p:contentPart>
        </mc:Choice>
        <mc:Fallback xmlns="">
          <p:pic>
            <p:nvPicPr>
              <p:cNvPr id="123" name="Mürekkep 122">
                <a:extLst>
                  <a:ext uri="{FF2B5EF4-FFF2-40B4-BE49-F238E27FC236}">
                    <a16:creationId xmlns:a16="http://schemas.microsoft.com/office/drawing/2014/main" id="{3D4C6839-D379-34DE-4FA3-FB610CCE4D57}"/>
                  </a:ext>
                </a:extLst>
              </p:cNvPr>
              <p:cNvPicPr/>
              <p:nvPr/>
            </p:nvPicPr>
            <p:blipFill>
              <a:blip r:embed="rId159"/>
              <a:stretch>
                <a:fillRect/>
              </a:stretch>
            </p:blipFill>
            <p:spPr>
              <a:xfrm>
                <a:off x="7688983" y="1961145"/>
                <a:ext cx="60300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24" name="Mürekkep 123">
                <a:extLst>
                  <a:ext uri="{FF2B5EF4-FFF2-40B4-BE49-F238E27FC236}">
                    <a16:creationId xmlns:a16="http://schemas.microsoft.com/office/drawing/2014/main" id="{6F56FFFA-061B-4963-65F8-B7A0D462F83D}"/>
                  </a:ext>
                </a:extLst>
              </p14:cNvPr>
              <p14:cNvContentPartPr/>
              <p14:nvPr/>
            </p14:nvContentPartPr>
            <p14:xfrm>
              <a:off x="8292703" y="1964385"/>
              <a:ext cx="488160" cy="699480"/>
            </p14:xfrm>
          </p:contentPart>
        </mc:Choice>
        <mc:Fallback xmlns="">
          <p:pic>
            <p:nvPicPr>
              <p:cNvPr id="124" name="Mürekkep 123">
                <a:extLst>
                  <a:ext uri="{FF2B5EF4-FFF2-40B4-BE49-F238E27FC236}">
                    <a16:creationId xmlns:a16="http://schemas.microsoft.com/office/drawing/2014/main" id="{6F56FFFA-061B-4963-65F8-B7A0D462F83D}"/>
                  </a:ext>
                </a:extLst>
              </p:cNvPr>
              <p:cNvPicPr/>
              <p:nvPr/>
            </p:nvPicPr>
            <p:blipFill>
              <a:blip r:embed="rId161"/>
              <a:stretch>
                <a:fillRect/>
              </a:stretch>
            </p:blipFill>
            <p:spPr>
              <a:xfrm>
                <a:off x="8286583" y="1958265"/>
                <a:ext cx="500400" cy="7117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30" name="Mürekkep 129">
                <a:extLst>
                  <a:ext uri="{FF2B5EF4-FFF2-40B4-BE49-F238E27FC236}">
                    <a16:creationId xmlns:a16="http://schemas.microsoft.com/office/drawing/2014/main" id="{AA137F9D-A6E3-B205-FBCB-C0BE8E8A1365}"/>
                  </a:ext>
                </a:extLst>
              </p14:cNvPr>
              <p14:cNvContentPartPr/>
              <p14:nvPr/>
            </p14:nvContentPartPr>
            <p14:xfrm>
              <a:off x="7088503" y="2090745"/>
              <a:ext cx="34920" cy="70560"/>
            </p14:xfrm>
          </p:contentPart>
        </mc:Choice>
        <mc:Fallback xmlns="">
          <p:pic>
            <p:nvPicPr>
              <p:cNvPr id="130" name="Mürekkep 129">
                <a:extLst>
                  <a:ext uri="{FF2B5EF4-FFF2-40B4-BE49-F238E27FC236}">
                    <a16:creationId xmlns:a16="http://schemas.microsoft.com/office/drawing/2014/main" id="{AA137F9D-A6E3-B205-FBCB-C0BE8E8A1365}"/>
                  </a:ext>
                </a:extLst>
              </p:cNvPr>
              <p:cNvPicPr/>
              <p:nvPr/>
            </p:nvPicPr>
            <p:blipFill>
              <a:blip r:embed="rId163"/>
              <a:stretch>
                <a:fillRect/>
              </a:stretch>
            </p:blipFill>
            <p:spPr>
              <a:xfrm>
                <a:off x="7082383" y="2084625"/>
                <a:ext cx="4716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31" name="Mürekkep 130">
                <a:extLst>
                  <a:ext uri="{FF2B5EF4-FFF2-40B4-BE49-F238E27FC236}">
                    <a16:creationId xmlns:a16="http://schemas.microsoft.com/office/drawing/2014/main" id="{2785CF89-D97C-11A5-EC06-8ECE1700CBD0}"/>
                  </a:ext>
                </a:extLst>
              </p14:cNvPr>
              <p14:cNvContentPartPr/>
              <p14:nvPr/>
            </p14:nvContentPartPr>
            <p14:xfrm>
              <a:off x="7255183" y="2090745"/>
              <a:ext cx="41760" cy="90720"/>
            </p14:xfrm>
          </p:contentPart>
        </mc:Choice>
        <mc:Fallback xmlns="">
          <p:pic>
            <p:nvPicPr>
              <p:cNvPr id="131" name="Mürekkep 130">
                <a:extLst>
                  <a:ext uri="{FF2B5EF4-FFF2-40B4-BE49-F238E27FC236}">
                    <a16:creationId xmlns:a16="http://schemas.microsoft.com/office/drawing/2014/main" id="{2785CF89-D97C-11A5-EC06-8ECE1700CBD0}"/>
                  </a:ext>
                </a:extLst>
              </p:cNvPr>
              <p:cNvPicPr/>
              <p:nvPr/>
            </p:nvPicPr>
            <p:blipFill>
              <a:blip r:embed="rId165"/>
              <a:stretch>
                <a:fillRect/>
              </a:stretch>
            </p:blipFill>
            <p:spPr>
              <a:xfrm>
                <a:off x="7249063" y="2084625"/>
                <a:ext cx="540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32" name="Mürekkep 131">
                <a:extLst>
                  <a:ext uri="{FF2B5EF4-FFF2-40B4-BE49-F238E27FC236}">
                    <a16:creationId xmlns:a16="http://schemas.microsoft.com/office/drawing/2014/main" id="{26AC9323-6380-FB62-E317-14B4C81705D6}"/>
                  </a:ext>
                </a:extLst>
              </p14:cNvPr>
              <p14:cNvContentPartPr/>
              <p14:nvPr/>
            </p14:nvContentPartPr>
            <p14:xfrm>
              <a:off x="7231423" y="2009385"/>
              <a:ext cx="65520" cy="70200"/>
            </p14:xfrm>
          </p:contentPart>
        </mc:Choice>
        <mc:Fallback xmlns="">
          <p:pic>
            <p:nvPicPr>
              <p:cNvPr id="132" name="Mürekkep 131">
                <a:extLst>
                  <a:ext uri="{FF2B5EF4-FFF2-40B4-BE49-F238E27FC236}">
                    <a16:creationId xmlns:a16="http://schemas.microsoft.com/office/drawing/2014/main" id="{26AC9323-6380-FB62-E317-14B4C81705D6}"/>
                  </a:ext>
                </a:extLst>
              </p:cNvPr>
              <p:cNvPicPr/>
              <p:nvPr/>
            </p:nvPicPr>
            <p:blipFill>
              <a:blip r:embed="rId167"/>
              <a:stretch>
                <a:fillRect/>
              </a:stretch>
            </p:blipFill>
            <p:spPr>
              <a:xfrm>
                <a:off x="7225303" y="2003265"/>
                <a:ext cx="7776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33" name="Mürekkep 132">
                <a:extLst>
                  <a:ext uri="{FF2B5EF4-FFF2-40B4-BE49-F238E27FC236}">
                    <a16:creationId xmlns:a16="http://schemas.microsoft.com/office/drawing/2014/main" id="{61B5DEF5-7A1E-5049-925C-C5B6B64F3EF5}"/>
                  </a:ext>
                </a:extLst>
              </p14:cNvPr>
              <p14:cNvContentPartPr/>
              <p14:nvPr/>
            </p14:nvContentPartPr>
            <p14:xfrm>
              <a:off x="7090303" y="2033865"/>
              <a:ext cx="65520" cy="59760"/>
            </p14:xfrm>
          </p:contentPart>
        </mc:Choice>
        <mc:Fallback xmlns="">
          <p:pic>
            <p:nvPicPr>
              <p:cNvPr id="133" name="Mürekkep 132">
                <a:extLst>
                  <a:ext uri="{FF2B5EF4-FFF2-40B4-BE49-F238E27FC236}">
                    <a16:creationId xmlns:a16="http://schemas.microsoft.com/office/drawing/2014/main" id="{61B5DEF5-7A1E-5049-925C-C5B6B64F3EF5}"/>
                  </a:ext>
                </a:extLst>
              </p:cNvPr>
              <p:cNvPicPr/>
              <p:nvPr/>
            </p:nvPicPr>
            <p:blipFill>
              <a:blip r:embed="rId169"/>
              <a:stretch>
                <a:fillRect/>
              </a:stretch>
            </p:blipFill>
            <p:spPr>
              <a:xfrm>
                <a:off x="7084183" y="2027745"/>
                <a:ext cx="777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37" name="Mürekkep 136">
                <a:extLst>
                  <a:ext uri="{FF2B5EF4-FFF2-40B4-BE49-F238E27FC236}">
                    <a16:creationId xmlns:a16="http://schemas.microsoft.com/office/drawing/2014/main" id="{D085C078-F7D3-E192-6B82-78CF3077112C}"/>
                  </a:ext>
                </a:extLst>
              </p14:cNvPr>
              <p14:cNvContentPartPr/>
              <p14:nvPr/>
            </p14:nvContentPartPr>
            <p14:xfrm>
              <a:off x="7255183" y="2036025"/>
              <a:ext cx="41760" cy="34560"/>
            </p14:xfrm>
          </p:contentPart>
        </mc:Choice>
        <mc:Fallback xmlns="">
          <p:pic>
            <p:nvPicPr>
              <p:cNvPr id="137" name="Mürekkep 136">
                <a:extLst>
                  <a:ext uri="{FF2B5EF4-FFF2-40B4-BE49-F238E27FC236}">
                    <a16:creationId xmlns:a16="http://schemas.microsoft.com/office/drawing/2014/main" id="{D085C078-F7D3-E192-6B82-78CF3077112C}"/>
                  </a:ext>
                </a:extLst>
              </p:cNvPr>
              <p:cNvPicPr/>
              <p:nvPr/>
            </p:nvPicPr>
            <p:blipFill>
              <a:blip r:embed="rId171"/>
              <a:stretch>
                <a:fillRect/>
              </a:stretch>
            </p:blipFill>
            <p:spPr>
              <a:xfrm>
                <a:off x="7249063" y="2029905"/>
                <a:ext cx="54000" cy="46800"/>
              </a:xfrm>
              <a:prstGeom prst="rect">
                <a:avLst/>
              </a:prstGeom>
            </p:spPr>
          </p:pic>
        </mc:Fallback>
      </mc:AlternateContent>
      <p:grpSp>
        <p:nvGrpSpPr>
          <p:cNvPr id="141" name="Grup 140">
            <a:extLst>
              <a:ext uri="{FF2B5EF4-FFF2-40B4-BE49-F238E27FC236}">
                <a16:creationId xmlns:a16="http://schemas.microsoft.com/office/drawing/2014/main" id="{B949747E-5636-EB6B-27BA-110698A03D32}"/>
              </a:ext>
            </a:extLst>
          </p:cNvPr>
          <p:cNvGrpSpPr/>
          <p:nvPr/>
        </p:nvGrpSpPr>
        <p:grpSpPr>
          <a:xfrm>
            <a:off x="7577023" y="2706345"/>
            <a:ext cx="865800" cy="266400"/>
            <a:chOff x="7577023" y="2706345"/>
            <a:chExt cx="865800" cy="266400"/>
          </a:xfrm>
        </p:grpSpPr>
        <mc:AlternateContent xmlns:mc="http://schemas.openxmlformats.org/markup-compatibility/2006" xmlns:p14="http://schemas.microsoft.com/office/powerpoint/2010/main">
          <mc:Choice Requires="p14">
            <p:contentPart p14:bwMode="auto" r:id="rId172">
              <p14:nvContentPartPr>
                <p14:cNvPr id="117" name="Mürekkep 116">
                  <a:extLst>
                    <a:ext uri="{FF2B5EF4-FFF2-40B4-BE49-F238E27FC236}">
                      <a16:creationId xmlns:a16="http://schemas.microsoft.com/office/drawing/2014/main" id="{6716A673-C172-106B-4C30-EC96B632FF38}"/>
                    </a:ext>
                  </a:extLst>
                </p14:cNvPr>
                <p14:cNvContentPartPr/>
                <p14:nvPr/>
              </p14:nvContentPartPr>
              <p14:xfrm>
                <a:off x="7632823" y="2779065"/>
                <a:ext cx="316080" cy="38520"/>
              </p14:xfrm>
            </p:contentPart>
          </mc:Choice>
          <mc:Fallback xmlns="">
            <p:pic>
              <p:nvPicPr>
                <p:cNvPr id="117" name="Mürekkep 116">
                  <a:extLst>
                    <a:ext uri="{FF2B5EF4-FFF2-40B4-BE49-F238E27FC236}">
                      <a16:creationId xmlns:a16="http://schemas.microsoft.com/office/drawing/2014/main" id="{6716A673-C172-106B-4C30-EC96B632FF38}"/>
                    </a:ext>
                  </a:extLst>
                </p:cNvPr>
                <p:cNvPicPr/>
                <p:nvPr/>
              </p:nvPicPr>
              <p:blipFill>
                <a:blip r:embed="rId173"/>
                <a:stretch>
                  <a:fillRect/>
                </a:stretch>
              </p:blipFill>
              <p:spPr>
                <a:xfrm>
                  <a:off x="7626703" y="2772945"/>
                  <a:ext cx="3283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8" name="Mürekkep 117">
                  <a:extLst>
                    <a:ext uri="{FF2B5EF4-FFF2-40B4-BE49-F238E27FC236}">
                      <a16:creationId xmlns:a16="http://schemas.microsoft.com/office/drawing/2014/main" id="{4FB20703-24F2-71B2-1B5F-584C32471F53}"/>
                    </a:ext>
                  </a:extLst>
                </p14:cNvPr>
                <p14:cNvContentPartPr/>
                <p14:nvPr/>
              </p14:nvContentPartPr>
              <p14:xfrm>
                <a:off x="7577023" y="2806425"/>
                <a:ext cx="46080" cy="143640"/>
              </p14:xfrm>
            </p:contentPart>
          </mc:Choice>
          <mc:Fallback xmlns="">
            <p:pic>
              <p:nvPicPr>
                <p:cNvPr id="118" name="Mürekkep 117">
                  <a:extLst>
                    <a:ext uri="{FF2B5EF4-FFF2-40B4-BE49-F238E27FC236}">
                      <a16:creationId xmlns:a16="http://schemas.microsoft.com/office/drawing/2014/main" id="{4FB20703-24F2-71B2-1B5F-584C32471F53}"/>
                    </a:ext>
                  </a:extLst>
                </p:cNvPr>
                <p:cNvPicPr/>
                <p:nvPr/>
              </p:nvPicPr>
              <p:blipFill>
                <a:blip r:embed="rId175"/>
                <a:stretch>
                  <a:fillRect/>
                </a:stretch>
              </p:blipFill>
              <p:spPr>
                <a:xfrm>
                  <a:off x="7570903" y="2800305"/>
                  <a:ext cx="583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1" name="Mürekkep 120">
                  <a:extLst>
                    <a:ext uri="{FF2B5EF4-FFF2-40B4-BE49-F238E27FC236}">
                      <a16:creationId xmlns:a16="http://schemas.microsoft.com/office/drawing/2014/main" id="{FFE679DC-C564-7B65-277F-D896E3ED3BEB}"/>
                    </a:ext>
                  </a:extLst>
                </p14:cNvPr>
                <p14:cNvContentPartPr/>
                <p14:nvPr/>
              </p14:nvContentPartPr>
              <p14:xfrm>
                <a:off x="8192983" y="2706345"/>
                <a:ext cx="195840" cy="213120"/>
              </p14:xfrm>
            </p:contentPart>
          </mc:Choice>
          <mc:Fallback xmlns="">
            <p:pic>
              <p:nvPicPr>
                <p:cNvPr id="121" name="Mürekkep 120">
                  <a:extLst>
                    <a:ext uri="{FF2B5EF4-FFF2-40B4-BE49-F238E27FC236}">
                      <a16:creationId xmlns:a16="http://schemas.microsoft.com/office/drawing/2014/main" id="{FFE679DC-C564-7B65-277F-D896E3ED3BEB}"/>
                    </a:ext>
                  </a:extLst>
                </p:cNvPr>
                <p:cNvPicPr/>
                <p:nvPr/>
              </p:nvPicPr>
              <p:blipFill>
                <a:blip r:embed="rId177"/>
                <a:stretch>
                  <a:fillRect/>
                </a:stretch>
              </p:blipFill>
              <p:spPr>
                <a:xfrm>
                  <a:off x="8186863" y="2700225"/>
                  <a:ext cx="2080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9" name="Mürekkep 138">
                  <a:extLst>
                    <a:ext uri="{FF2B5EF4-FFF2-40B4-BE49-F238E27FC236}">
                      <a16:creationId xmlns:a16="http://schemas.microsoft.com/office/drawing/2014/main" id="{89FCEA3E-12E6-8C4C-EA6F-46A24FDFE494}"/>
                    </a:ext>
                  </a:extLst>
                </p14:cNvPr>
                <p14:cNvContentPartPr/>
                <p14:nvPr/>
              </p14:nvContentPartPr>
              <p14:xfrm>
                <a:off x="7586383" y="2887785"/>
                <a:ext cx="360" cy="71280"/>
              </p14:xfrm>
            </p:contentPart>
          </mc:Choice>
          <mc:Fallback xmlns="">
            <p:pic>
              <p:nvPicPr>
                <p:cNvPr id="139" name="Mürekkep 138">
                  <a:extLst>
                    <a:ext uri="{FF2B5EF4-FFF2-40B4-BE49-F238E27FC236}">
                      <a16:creationId xmlns:a16="http://schemas.microsoft.com/office/drawing/2014/main" id="{89FCEA3E-12E6-8C4C-EA6F-46A24FDFE494}"/>
                    </a:ext>
                  </a:extLst>
                </p:cNvPr>
                <p:cNvPicPr/>
                <p:nvPr/>
              </p:nvPicPr>
              <p:blipFill>
                <a:blip r:embed="rId179"/>
                <a:stretch>
                  <a:fillRect/>
                </a:stretch>
              </p:blipFill>
              <p:spPr>
                <a:xfrm>
                  <a:off x="7580263" y="2881665"/>
                  <a:ext cx="1260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40" name="Mürekkep 139">
                  <a:extLst>
                    <a:ext uri="{FF2B5EF4-FFF2-40B4-BE49-F238E27FC236}">
                      <a16:creationId xmlns:a16="http://schemas.microsoft.com/office/drawing/2014/main" id="{5248CF91-4198-9F33-484D-6E20C00A8F38}"/>
                    </a:ext>
                  </a:extLst>
                </p14:cNvPr>
                <p14:cNvContentPartPr/>
                <p14:nvPr/>
              </p14:nvContentPartPr>
              <p14:xfrm>
                <a:off x="8392063" y="2906145"/>
                <a:ext cx="50760" cy="66600"/>
              </p14:xfrm>
            </p:contentPart>
          </mc:Choice>
          <mc:Fallback xmlns="">
            <p:pic>
              <p:nvPicPr>
                <p:cNvPr id="140" name="Mürekkep 139">
                  <a:extLst>
                    <a:ext uri="{FF2B5EF4-FFF2-40B4-BE49-F238E27FC236}">
                      <a16:creationId xmlns:a16="http://schemas.microsoft.com/office/drawing/2014/main" id="{5248CF91-4198-9F33-484D-6E20C00A8F38}"/>
                    </a:ext>
                  </a:extLst>
                </p:cNvPr>
                <p:cNvPicPr/>
                <p:nvPr/>
              </p:nvPicPr>
              <p:blipFill>
                <a:blip r:embed="rId181"/>
                <a:stretch>
                  <a:fillRect/>
                </a:stretch>
              </p:blipFill>
              <p:spPr>
                <a:xfrm>
                  <a:off x="8385943" y="2900025"/>
                  <a:ext cx="63000" cy="78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2">
            <p14:nvContentPartPr>
              <p14:cNvPr id="162" name="Mürekkep 161">
                <a:extLst>
                  <a:ext uri="{FF2B5EF4-FFF2-40B4-BE49-F238E27FC236}">
                    <a16:creationId xmlns:a16="http://schemas.microsoft.com/office/drawing/2014/main" id="{9FFE593D-BD87-7E5F-4ECD-B3FAE65C40F9}"/>
                  </a:ext>
                </a:extLst>
              </p14:cNvPr>
              <p14:cNvContentPartPr/>
              <p14:nvPr/>
            </p14:nvContentPartPr>
            <p14:xfrm>
              <a:off x="6478303" y="5127705"/>
              <a:ext cx="92520" cy="103320"/>
            </p14:xfrm>
          </p:contentPart>
        </mc:Choice>
        <mc:Fallback xmlns="">
          <p:pic>
            <p:nvPicPr>
              <p:cNvPr id="162" name="Mürekkep 161">
                <a:extLst>
                  <a:ext uri="{FF2B5EF4-FFF2-40B4-BE49-F238E27FC236}">
                    <a16:creationId xmlns:a16="http://schemas.microsoft.com/office/drawing/2014/main" id="{9FFE593D-BD87-7E5F-4ECD-B3FAE65C40F9}"/>
                  </a:ext>
                </a:extLst>
              </p:cNvPr>
              <p:cNvPicPr/>
              <p:nvPr/>
            </p:nvPicPr>
            <p:blipFill>
              <a:blip r:embed="rId183"/>
              <a:stretch>
                <a:fillRect/>
              </a:stretch>
            </p:blipFill>
            <p:spPr>
              <a:xfrm>
                <a:off x="6472183" y="5121585"/>
                <a:ext cx="1047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66" name="Mürekkep 165">
                <a:extLst>
                  <a:ext uri="{FF2B5EF4-FFF2-40B4-BE49-F238E27FC236}">
                    <a16:creationId xmlns:a16="http://schemas.microsoft.com/office/drawing/2014/main" id="{4E893B95-D40C-9A7A-ADA3-67625C03AE35}"/>
                  </a:ext>
                </a:extLst>
              </p14:cNvPr>
              <p14:cNvContentPartPr/>
              <p14:nvPr/>
            </p14:nvContentPartPr>
            <p14:xfrm>
              <a:off x="6798703" y="5313825"/>
              <a:ext cx="63720" cy="417240"/>
            </p14:xfrm>
          </p:contentPart>
        </mc:Choice>
        <mc:Fallback xmlns="">
          <p:pic>
            <p:nvPicPr>
              <p:cNvPr id="166" name="Mürekkep 165">
                <a:extLst>
                  <a:ext uri="{FF2B5EF4-FFF2-40B4-BE49-F238E27FC236}">
                    <a16:creationId xmlns:a16="http://schemas.microsoft.com/office/drawing/2014/main" id="{4E893B95-D40C-9A7A-ADA3-67625C03AE35}"/>
                  </a:ext>
                </a:extLst>
              </p:cNvPr>
              <p:cNvPicPr/>
              <p:nvPr/>
            </p:nvPicPr>
            <p:blipFill>
              <a:blip r:embed="rId185"/>
              <a:stretch>
                <a:fillRect/>
              </a:stretch>
            </p:blipFill>
            <p:spPr>
              <a:xfrm>
                <a:off x="6792583" y="5307705"/>
                <a:ext cx="7596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67" name="Mürekkep 166">
                <a:extLst>
                  <a:ext uri="{FF2B5EF4-FFF2-40B4-BE49-F238E27FC236}">
                    <a16:creationId xmlns:a16="http://schemas.microsoft.com/office/drawing/2014/main" id="{A1709F9B-3BC3-E5C4-D749-7197767843FD}"/>
                  </a:ext>
                </a:extLst>
              </p14:cNvPr>
              <p14:cNvContentPartPr/>
              <p14:nvPr/>
            </p14:nvContentPartPr>
            <p14:xfrm>
              <a:off x="6853063" y="5694345"/>
              <a:ext cx="33120" cy="138240"/>
            </p14:xfrm>
          </p:contentPart>
        </mc:Choice>
        <mc:Fallback xmlns="">
          <p:pic>
            <p:nvPicPr>
              <p:cNvPr id="167" name="Mürekkep 166">
                <a:extLst>
                  <a:ext uri="{FF2B5EF4-FFF2-40B4-BE49-F238E27FC236}">
                    <a16:creationId xmlns:a16="http://schemas.microsoft.com/office/drawing/2014/main" id="{A1709F9B-3BC3-E5C4-D749-7197767843FD}"/>
                  </a:ext>
                </a:extLst>
              </p:cNvPr>
              <p:cNvPicPr/>
              <p:nvPr/>
            </p:nvPicPr>
            <p:blipFill>
              <a:blip r:embed="rId187"/>
              <a:stretch>
                <a:fillRect/>
              </a:stretch>
            </p:blipFill>
            <p:spPr>
              <a:xfrm>
                <a:off x="6846943" y="5688225"/>
                <a:ext cx="4536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69" name="Mürekkep 168">
                <a:extLst>
                  <a:ext uri="{FF2B5EF4-FFF2-40B4-BE49-F238E27FC236}">
                    <a16:creationId xmlns:a16="http://schemas.microsoft.com/office/drawing/2014/main" id="{16235860-A26A-7153-EB9B-71523B99A37F}"/>
                  </a:ext>
                </a:extLst>
              </p14:cNvPr>
              <p14:cNvContentPartPr/>
              <p14:nvPr/>
            </p14:nvContentPartPr>
            <p14:xfrm>
              <a:off x="6671983" y="5839065"/>
              <a:ext cx="217800" cy="154440"/>
            </p14:xfrm>
          </p:contentPart>
        </mc:Choice>
        <mc:Fallback xmlns="">
          <p:pic>
            <p:nvPicPr>
              <p:cNvPr id="169" name="Mürekkep 168">
                <a:extLst>
                  <a:ext uri="{FF2B5EF4-FFF2-40B4-BE49-F238E27FC236}">
                    <a16:creationId xmlns:a16="http://schemas.microsoft.com/office/drawing/2014/main" id="{16235860-A26A-7153-EB9B-71523B99A37F}"/>
                  </a:ext>
                </a:extLst>
              </p:cNvPr>
              <p:cNvPicPr/>
              <p:nvPr/>
            </p:nvPicPr>
            <p:blipFill>
              <a:blip r:embed="rId189"/>
              <a:stretch>
                <a:fillRect/>
              </a:stretch>
            </p:blipFill>
            <p:spPr>
              <a:xfrm>
                <a:off x="6665863" y="5832945"/>
                <a:ext cx="230040" cy="166680"/>
              </a:xfrm>
              <a:prstGeom prst="rect">
                <a:avLst/>
              </a:prstGeom>
            </p:spPr>
          </p:pic>
        </mc:Fallback>
      </mc:AlternateContent>
      <p:grpSp>
        <p:nvGrpSpPr>
          <p:cNvPr id="173" name="Grup 172">
            <a:extLst>
              <a:ext uri="{FF2B5EF4-FFF2-40B4-BE49-F238E27FC236}">
                <a16:creationId xmlns:a16="http://schemas.microsoft.com/office/drawing/2014/main" id="{178C2A66-F15D-85CB-6B22-2C04042D0654}"/>
              </a:ext>
            </a:extLst>
          </p:cNvPr>
          <p:cNvGrpSpPr/>
          <p:nvPr/>
        </p:nvGrpSpPr>
        <p:grpSpPr>
          <a:xfrm>
            <a:off x="6661183" y="5857425"/>
            <a:ext cx="473040" cy="298080"/>
            <a:chOff x="6661183" y="5857425"/>
            <a:chExt cx="473040" cy="298080"/>
          </a:xfrm>
        </p:grpSpPr>
        <mc:AlternateContent xmlns:mc="http://schemas.openxmlformats.org/markup-compatibility/2006" xmlns:p14="http://schemas.microsoft.com/office/powerpoint/2010/main">
          <mc:Choice Requires="p14">
            <p:contentPart p14:bwMode="auto" r:id="rId190">
              <p14:nvContentPartPr>
                <p14:cNvPr id="170" name="Mürekkep 169">
                  <a:extLst>
                    <a:ext uri="{FF2B5EF4-FFF2-40B4-BE49-F238E27FC236}">
                      <a16:creationId xmlns:a16="http://schemas.microsoft.com/office/drawing/2014/main" id="{52F9B142-F46C-E534-4333-CA7EFA8D117F}"/>
                    </a:ext>
                  </a:extLst>
                </p14:cNvPr>
                <p14:cNvContentPartPr/>
                <p14:nvPr/>
              </p14:nvContentPartPr>
              <p14:xfrm>
                <a:off x="6661183" y="5993145"/>
                <a:ext cx="11520" cy="162360"/>
              </p14:xfrm>
            </p:contentPart>
          </mc:Choice>
          <mc:Fallback xmlns="">
            <p:pic>
              <p:nvPicPr>
                <p:cNvPr id="170" name="Mürekkep 169">
                  <a:extLst>
                    <a:ext uri="{FF2B5EF4-FFF2-40B4-BE49-F238E27FC236}">
                      <a16:creationId xmlns:a16="http://schemas.microsoft.com/office/drawing/2014/main" id="{52F9B142-F46C-E534-4333-CA7EFA8D117F}"/>
                    </a:ext>
                  </a:extLst>
                </p:cNvPr>
                <p:cNvPicPr/>
                <p:nvPr/>
              </p:nvPicPr>
              <p:blipFill>
                <a:blip r:embed="rId191"/>
                <a:stretch>
                  <a:fillRect/>
                </a:stretch>
              </p:blipFill>
              <p:spPr>
                <a:xfrm>
                  <a:off x="6655063" y="5987025"/>
                  <a:ext cx="2376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71" name="Mürekkep 170">
                  <a:extLst>
                    <a:ext uri="{FF2B5EF4-FFF2-40B4-BE49-F238E27FC236}">
                      <a16:creationId xmlns:a16="http://schemas.microsoft.com/office/drawing/2014/main" id="{6B72ED36-F5A7-1EC4-EC10-72613A5AAEB2}"/>
                    </a:ext>
                  </a:extLst>
                </p14:cNvPr>
                <p14:cNvContentPartPr/>
                <p14:nvPr/>
              </p14:nvContentPartPr>
              <p14:xfrm>
                <a:off x="6898423" y="5857425"/>
                <a:ext cx="177120" cy="112320"/>
              </p14:xfrm>
            </p:contentPart>
          </mc:Choice>
          <mc:Fallback xmlns="">
            <p:pic>
              <p:nvPicPr>
                <p:cNvPr id="171" name="Mürekkep 170">
                  <a:extLst>
                    <a:ext uri="{FF2B5EF4-FFF2-40B4-BE49-F238E27FC236}">
                      <a16:creationId xmlns:a16="http://schemas.microsoft.com/office/drawing/2014/main" id="{6B72ED36-F5A7-1EC4-EC10-72613A5AAEB2}"/>
                    </a:ext>
                  </a:extLst>
                </p:cNvPr>
                <p:cNvPicPr/>
                <p:nvPr/>
              </p:nvPicPr>
              <p:blipFill>
                <a:blip r:embed="rId193"/>
                <a:stretch>
                  <a:fillRect/>
                </a:stretch>
              </p:blipFill>
              <p:spPr>
                <a:xfrm>
                  <a:off x="6892303" y="5851305"/>
                  <a:ext cx="18936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72" name="Mürekkep 171">
                  <a:extLst>
                    <a:ext uri="{FF2B5EF4-FFF2-40B4-BE49-F238E27FC236}">
                      <a16:creationId xmlns:a16="http://schemas.microsoft.com/office/drawing/2014/main" id="{C3246F83-6093-16B9-B5FD-ACCB6AADEFE9}"/>
                    </a:ext>
                  </a:extLst>
                </p14:cNvPr>
                <p14:cNvContentPartPr/>
                <p14:nvPr/>
              </p14:nvContentPartPr>
              <p14:xfrm>
                <a:off x="7079143" y="5974785"/>
                <a:ext cx="55080" cy="163440"/>
              </p14:xfrm>
            </p:contentPart>
          </mc:Choice>
          <mc:Fallback xmlns="">
            <p:pic>
              <p:nvPicPr>
                <p:cNvPr id="172" name="Mürekkep 171">
                  <a:extLst>
                    <a:ext uri="{FF2B5EF4-FFF2-40B4-BE49-F238E27FC236}">
                      <a16:creationId xmlns:a16="http://schemas.microsoft.com/office/drawing/2014/main" id="{C3246F83-6093-16B9-B5FD-ACCB6AADEFE9}"/>
                    </a:ext>
                  </a:extLst>
                </p:cNvPr>
                <p:cNvPicPr/>
                <p:nvPr/>
              </p:nvPicPr>
              <p:blipFill>
                <a:blip r:embed="rId195"/>
                <a:stretch>
                  <a:fillRect/>
                </a:stretch>
              </p:blipFill>
              <p:spPr>
                <a:xfrm>
                  <a:off x="7073023" y="5968665"/>
                  <a:ext cx="67320" cy="175680"/>
                </a:xfrm>
                <a:prstGeom prst="rect">
                  <a:avLst/>
                </a:prstGeom>
              </p:spPr>
            </p:pic>
          </mc:Fallback>
        </mc:AlternateContent>
      </p:grpSp>
      <p:grpSp>
        <p:nvGrpSpPr>
          <p:cNvPr id="176" name="Grup 175">
            <a:extLst>
              <a:ext uri="{FF2B5EF4-FFF2-40B4-BE49-F238E27FC236}">
                <a16:creationId xmlns:a16="http://schemas.microsoft.com/office/drawing/2014/main" id="{D68983E1-FD49-DB29-BB98-8BCD2A2D5AFB}"/>
              </a:ext>
            </a:extLst>
          </p:cNvPr>
          <p:cNvGrpSpPr/>
          <p:nvPr/>
        </p:nvGrpSpPr>
        <p:grpSpPr>
          <a:xfrm>
            <a:off x="6826063" y="5413905"/>
            <a:ext cx="228960" cy="317520"/>
            <a:chOff x="6826063" y="5413905"/>
            <a:chExt cx="228960" cy="317520"/>
          </a:xfrm>
        </p:grpSpPr>
        <mc:AlternateContent xmlns:mc="http://schemas.openxmlformats.org/markup-compatibility/2006" xmlns:p14="http://schemas.microsoft.com/office/powerpoint/2010/main">
          <mc:Choice Requires="p14">
            <p:contentPart p14:bwMode="auto" r:id="rId196">
              <p14:nvContentPartPr>
                <p14:cNvPr id="174" name="Mürekkep 173">
                  <a:extLst>
                    <a:ext uri="{FF2B5EF4-FFF2-40B4-BE49-F238E27FC236}">
                      <a16:creationId xmlns:a16="http://schemas.microsoft.com/office/drawing/2014/main" id="{E7A1FD69-098C-A53D-E70B-61BC854488E0}"/>
                    </a:ext>
                  </a:extLst>
                </p14:cNvPr>
                <p14:cNvContentPartPr/>
                <p14:nvPr/>
              </p14:nvContentPartPr>
              <p14:xfrm>
                <a:off x="6826063" y="5413905"/>
                <a:ext cx="164880" cy="106200"/>
              </p14:xfrm>
            </p:contentPart>
          </mc:Choice>
          <mc:Fallback xmlns="">
            <p:pic>
              <p:nvPicPr>
                <p:cNvPr id="174" name="Mürekkep 173">
                  <a:extLst>
                    <a:ext uri="{FF2B5EF4-FFF2-40B4-BE49-F238E27FC236}">
                      <a16:creationId xmlns:a16="http://schemas.microsoft.com/office/drawing/2014/main" id="{E7A1FD69-098C-A53D-E70B-61BC854488E0}"/>
                    </a:ext>
                  </a:extLst>
                </p:cNvPr>
                <p:cNvPicPr/>
                <p:nvPr/>
              </p:nvPicPr>
              <p:blipFill>
                <a:blip r:embed="rId197"/>
                <a:stretch>
                  <a:fillRect/>
                </a:stretch>
              </p:blipFill>
              <p:spPr>
                <a:xfrm>
                  <a:off x="6819943" y="5407785"/>
                  <a:ext cx="1771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75" name="Mürekkep 174">
                  <a:extLst>
                    <a:ext uri="{FF2B5EF4-FFF2-40B4-BE49-F238E27FC236}">
                      <a16:creationId xmlns:a16="http://schemas.microsoft.com/office/drawing/2014/main" id="{F7DD4977-0F1D-ADA5-880B-4CC7CF475329}"/>
                    </a:ext>
                  </a:extLst>
                </p14:cNvPr>
                <p14:cNvContentPartPr/>
                <p14:nvPr/>
              </p14:nvContentPartPr>
              <p14:xfrm>
                <a:off x="6997783" y="5522265"/>
                <a:ext cx="57240" cy="209160"/>
              </p14:xfrm>
            </p:contentPart>
          </mc:Choice>
          <mc:Fallback xmlns="">
            <p:pic>
              <p:nvPicPr>
                <p:cNvPr id="175" name="Mürekkep 174">
                  <a:extLst>
                    <a:ext uri="{FF2B5EF4-FFF2-40B4-BE49-F238E27FC236}">
                      <a16:creationId xmlns:a16="http://schemas.microsoft.com/office/drawing/2014/main" id="{F7DD4977-0F1D-ADA5-880B-4CC7CF475329}"/>
                    </a:ext>
                  </a:extLst>
                </p:cNvPr>
                <p:cNvPicPr/>
                <p:nvPr/>
              </p:nvPicPr>
              <p:blipFill>
                <a:blip r:embed="rId199"/>
                <a:stretch>
                  <a:fillRect/>
                </a:stretch>
              </p:blipFill>
              <p:spPr>
                <a:xfrm>
                  <a:off x="6991663" y="5516145"/>
                  <a:ext cx="69480" cy="221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0">
            <p14:nvContentPartPr>
              <p14:cNvPr id="178" name="Mürekkep 177">
                <a:extLst>
                  <a:ext uri="{FF2B5EF4-FFF2-40B4-BE49-F238E27FC236}">
                    <a16:creationId xmlns:a16="http://schemas.microsoft.com/office/drawing/2014/main" id="{0F3208A5-C286-1EC9-C968-06C220F289F7}"/>
                  </a:ext>
                </a:extLst>
              </p14:cNvPr>
              <p14:cNvContentPartPr/>
              <p14:nvPr/>
            </p14:nvContentPartPr>
            <p14:xfrm>
              <a:off x="6662983" y="5422545"/>
              <a:ext cx="136080" cy="154440"/>
            </p14:xfrm>
          </p:contentPart>
        </mc:Choice>
        <mc:Fallback xmlns="">
          <p:pic>
            <p:nvPicPr>
              <p:cNvPr id="178" name="Mürekkep 177">
                <a:extLst>
                  <a:ext uri="{FF2B5EF4-FFF2-40B4-BE49-F238E27FC236}">
                    <a16:creationId xmlns:a16="http://schemas.microsoft.com/office/drawing/2014/main" id="{0F3208A5-C286-1EC9-C968-06C220F289F7}"/>
                  </a:ext>
                </a:extLst>
              </p:cNvPr>
              <p:cNvPicPr/>
              <p:nvPr/>
            </p:nvPicPr>
            <p:blipFill>
              <a:blip r:embed="rId201"/>
              <a:stretch>
                <a:fillRect/>
              </a:stretch>
            </p:blipFill>
            <p:spPr>
              <a:xfrm>
                <a:off x="6656863" y="5416425"/>
                <a:ext cx="1483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79" name="Mürekkep 178">
                <a:extLst>
                  <a:ext uri="{FF2B5EF4-FFF2-40B4-BE49-F238E27FC236}">
                    <a16:creationId xmlns:a16="http://schemas.microsoft.com/office/drawing/2014/main" id="{B9574C03-565C-DE39-4407-A4A4A20EA12B}"/>
                  </a:ext>
                </a:extLst>
              </p14:cNvPr>
              <p14:cNvContentPartPr/>
              <p14:nvPr/>
            </p14:nvContentPartPr>
            <p14:xfrm>
              <a:off x="6610783" y="5585625"/>
              <a:ext cx="34560" cy="209520"/>
            </p14:xfrm>
          </p:contentPart>
        </mc:Choice>
        <mc:Fallback xmlns="">
          <p:pic>
            <p:nvPicPr>
              <p:cNvPr id="179" name="Mürekkep 178">
                <a:extLst>
                  <a:ext uri="{FF2B5EF4-FFF2-40B4-BE49-F238E27FC236}">
                    <a16:creationId xmlns:a16="http://schemas.microsoft.com/office/drawing/2014/main" id="{B9574C03-565C-DE39-4407-A4A4A20EA12B}"/>
                  </a:ext>
                </a:extLst>
              </p:cNvPr>
              <p:cNvPicPr/>
              <p:nvPr/>
            </p:nvPicPr>
            <p:blipFill>
              <a:blip r:embed="rId203"/>
              <a:stretch>
                <a:fillRect/>
              </a:stretch>
            </p:blipFill>
            <p:spPr>
              <a:xfrm>
                <a:off x="6604663" y="5579505"/>
                <a:ext cx="468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82" name="Mürekkep 181">
                <a:extLst>
                  <a:ext uri="{FF2B5EF4-FFF2-40B4-BE49-F238E27FC236}">
                    <a16:creationId xmlns:a16="http://schemas.microsoft.com/office/drawing/2014/main" id="{19AF8A5F-3E1E-BEAD-A277-919305C0CFBC}"/>
                  </a:ext>
                </a:extLst>
              </p14:cNvPr>
              <p14:cNvContentPartPr/>
              <p14:nvPr/>
            </p14:nvContentPartPr>
            <p14:xfrm>
              <a:off x="6590623" y="5196825"/>
              <a:ext cx="183960" cy="45360"/>
            </p14:xfrm>
          </p:contentPart>
        </mc:Choice>
        <mc:Fallback xmlns="">
          <p:pic>
            <p:nvPicPr>
              <p:cNvPr id="182" name="Mürekkep 181">
                <a:extLst>
                  <a:ext uri="{FF2B5EF4-FFF2-40B4-BE49-F238E27FC236}">
                    <a16:creationId xmlns:a16="http://schemas.microsoft.com/office/drawing/2014/main" id="{19AF8A5F-3E1E-BEAD-A277-919305C0CFBC}"/>
                  </a:ext>
                </a:extLst>
              </p:cNvPr>
              <p:cNvPicPr/>
              <p:nvPr/>
            </p:nvPicPr>
            <p:blipFill>
              <a:blip r:embed="rId205"/>
              <a:stretch>
                <a:fillRect/>
              </a:stretch>
            </p:blipFill>
            <p:spPr>
              <a:xfrm>
                <a:off x="6584503" y="5190705"/>
                <a:ext cx="1962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84" name="Mürekkep 183">
                <a:extLst>
                  <a:ext uri="{FF2B5EF4-FFF2-40B4-BE49-F238E27FC236}">
                    <a16:creationId xmlns:a16="http://schemas.microsoft.com/office/drawing/2014/main" id="{CDA1AFC9-21F0-11CE-663A-333C62AFA19C}"/>
                  </a:ext>
                </a:extLst>
              </p14:cNvPr>
              <p14:cNvContentPartPr/>
              <p14:nvPr/>
            </p14:nvContentPartPr>
            <p14:xfrm>
              <a:off x="6599623" y="5092785"/>
              <a:ext cx="58320" cy="13680"/>
            </p14:xfrm>
          </p:contentPart>
        </mc:Choice>
        <mc:Fallback xmlns="">
          <p:pic>
            <p:nvPicPr>
              <p:cNvPr id="184" name="Mürekkep 183">
                <a:extLst>
                  <a:ext uri="{FF2B5EF4-FFF2-40B4-BE49-F238E27FC236}">
                    <a16:creationId xmlns:a16="http://schemas.microsoft.com/office/drawing/2014/main" id="{CDA1AFC9-21F0-11CE-663A-333C62AFA19C}"/>
                  </a:ext>
                </a:extLst>
              </p:cNvPr>
              <p:cNvPicPr/>
              <p:nvPr/>
            </p:nvPicPr>
            <p:blipFill>
              <a:blip r:embed="rId207"/>
              <a:stretch>
                <a:fillRect/>
              </a:stretch>
            </p:blipFill>
            <p:spPr>
              <a:xfrm>
                <a:off x="6593503" y="5086665"/>
                <a:ext cx="7056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95" name="Mürekkep 194">
                <a:extLst>
                  <a:ext uri="{FF2B5EF4-FFF2-40B4-BE49-F238E27FC236}">
                    <a16:creationId xmlns:a16="http://schemas.microsoft.com/office/drawing/2014/main" id="{87CBE664-29D6-6CC4-2695-D032F6F29DBF}"/>
                  </a:ext>
                </a:extLst>
              </p14:cNvPr>
              <p14:cNvContentPartPr/>
              <p14:nvPr/>
            </p14:nvContentPartPr>
            <p14:xfrm>
              <a:off x="5586583" y="5166945"/>
              <a:ext cx="759600" cy="30240"/>
            </p14:xfrm>
          </p:contentPart>
        </mc:Choice>
        <mc:Fallback xmlns="">
          <p:pic>
            <p:nvPicPr>
              <p:cNvPr id="195" name="Mürekkep 194">
                <a:extLst>
                  <a:ext uri="{FF2B5EF4-FFF2-40B4-BE49-F238E27FC236}">
                    <a16:creationId xmlns:a16="http://schemas.microsoft.com/office/drawing/2014/main" id="{87CBE664-29D6-6CC4-2695-D032F6F29DBF}"/>
                  </a:ext>
                </a:extLst>
              </p:cNvPr>
              <p:cNvPicPr/>
              <p:nvPr/>
            </p:nvPicPr>
            <p:blipFill>
              <a:blip r:embed="rId209"/>
              <a:stretch>
                <a:fillRect/>
              </a:stretch>
            </p:blipFill>
            <p:spPr>
              <a:xfrm>
                <a:off x="5580463" y="5160825"/>
                <a:ext cx="7718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203" name="Mürekkep 202">
                <a:extLst>
                  <a:ext uri="{FF2B5EF4-FFF2-40B4-BE49-F238E27FC236}">
                    <a16:creationId xmlns:a16="http://schemas.microsoft.com/office/drawing/2014/main" id="{8EF29C54-B926-568D-8EAF-953E07D374D6}"/>
                  </a:ext>
                </a:extLst>
              </p14:cNvPr>
              <p14:cNvContentPartPr/>
              <p14:nvPr/>
            </p14:nvContentPartPr>
            <p14:xfrm>
              <a:off x="4452943" y="5121585"/>
              <a:ext cx="570600" cy="183600"/>
            </p14:xfrm>
          </p:contentPart>
        </mc:Choice>
        <mc:Fallback xmlns="">
          <p:pic>
            <p:nvPicPr>
              <p:cNvPr id="203" name="Mürekkep 202">
                <a:extLst>
                  <a:ext uri="{FF2B5EF4-FFF2-40B4-BE49-F238E27FC236}">
                    <a16:creationId xmlns:a16="http://schemas.microsoft.com/office/drawing/2014/main" id="{8EF29C54-B926-568D-8EAF-953E07D374D6}"/>
                  </a:ext>
                </a:extLst>
              </p:cNvPr>
              <p:cNvPicPr/>
              <p:nvPr/>
            </p:nvPicPr>
            <p:blipFill>
              <a:blip r:embed="rId211"/>
              <a:stretch>
                <a:fillRect/>
              </a:stretch>
            </p:blipFill>
            <p:spPr>
              <a:xfrm>
                <a:off x="4446823" y="5115465"/>
                <a:ext cx="58284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202" name="Mürekkep 201">
                <a:extLst>
                  <a:ext uri="{FF2B5EF4-FFF2-40B4-BE49-F238E27FC236}">
                    <a16:creationId xmlns:a16="http://schemas.microsoft.com/office/drawing/2014/main" id="{53F0726A-8A2B-DBC8-0831-97CF27E2FC3A}"/>
                  </a:ext>
                </a:extLst>
              </p14:cNvPr>
              <p14:cNvContentPartPr/>
              <p14:nvPr/>
            </p14:nvContentPartPr>
            <p14:xfrm>
              <a:off x="4615303" y="5123385"/>
              <a:ext cx="598320" cy="202320"/>
            </p14:xfrm>
          </p:contentPart>
        </mc:Choice>
        <mc:Fallback xmlns="">
          <p:pic>
            <p:nvPicPr>
              <p:cNvPr id="202" name="Mürekkep 201">
                <a:extLst>
                  <a:ext uri="{FF2B5EF4-FFF2-40B4-BE49-F238E27FC236}">
                    <a16:creationId xmlns:a16="http://schemas.microsoft.com/office/drawing/2014/main" id="{53F0726A-8A2B-DBC8-0831-97CF27E2FC3A}"/>
                  </a:ext>
                </a:extLst>
              </p:cNvPr>
              <p:cNvPicPr/>
              <p:nvPr/>
            </p:nvPicPr>
            <p:blipFill>
              <a:blip r:embed="rId213"/>
              <a:stretch>
                <a:fillRect/>
              </a:stretch>
            </p:blipFill>
            <p:spPr>
              <a:xfrm>
                <a:off x="4609183" y="5117265"/>
                <a:ext cx="610560" cy="214560"/>
              </a:xfrm>
              <a:prstGeom prst="rect">
                <a:avLst/>
              </a:prstGeom>
            </p:spPr>
          </p:pic>
        </mc:Fallback>
      </mc:AlternateContent>
      <p:grpSp>
        <p:nvGrpSpPr>
          <p:cNvPr id="218" name="Grup 217">
            <a:extLst>
              <a:ext uri="{FF2B5EF4-FFF2-40B4-BE49-F238E27FC236}">
                <a16:creationId xmlns:a16="http://schemas.microsoft.com/office/drawing/2014/main" id="{2F636BE3-95F8-2358-346F-83356BD975B0}"/>
              </a:ext>
            </a:extLst>
          </p:cNvPr>
          <p:cNvGrpSpPr/>
          <p:nvPr/>
        </p:nvGrpSpPr>
        <p:grpSpPr>
          <a:xfrm>
            <a:off x="4479943" y="5053185"/>
            <a:ext cx="1385640" cy="263160"/>
            <a:chOff x="4479943" y="5053185"/>
            <a:chExt cx="1385640" cy="263160"/>
          </a:xfrm>
        </p:grpSpPr>
        <mc:AlternateContent xmlns:mc="http://schemas.openxmlformats.org/markup-compatibility/2006" xmlns:p14="http://schemas.microsoft.com/office/powerpoint/2010/main">
          <mc:Choice Requires="p14">
            <p:contentPart p14:bwMode="auto" r:id="rId214">
              <p14:nvContentPartPr>
                <p14:cNvPr id="215" name="Mürekkep 214">
                  <a:extLst>
                    <a:ext uri="{FF2B5EF4-FFF2-40B4-BE49-F238E27FC236}">
                      <a16:creationId xmlns:a16="http://schemas.microsoft.com/office/drawing/2014/main" id="{889C0F71-D4F5-0762-BED1-E3B6745D817A}"/>
                    </a:ext>
                  </a:extLst>
                </p14:cNvPr>
                <p14:cNvContentPartPr/>
                <p14:nvPr/>
              </p14:nvContentPartPr>
              <p14:xfrm>
                <a:off x="5587663" y="5053185"/>
                <a:ext cx="241200" cy="263160"/>
              </p14:xfrm>
            </p:contentPart>
          </mc:Choice>
          <mc:Fallback xmlns="">
            <p:pic>
              <p:nvPicPr>
                <p:cNvPr id="215" name="Mürekkep 214">
                  <a:extLst>
                    <a:ext uri="{FF2B5EF4-FFF2-40B4-BE49-F238E27FC236}">
                      <a16:creationId xmlns:a16="http://schemas.microsoft.com/office/drawing/2014/main" id="{889C0F71-D4F5-0762-BED1-E3B6745D817A}"/>
                    </a:ext>
                  </a:extLst>
                </p:cNvPr>
                <p:cNvPicPr/>
                <p:nvPr/>
              </p:nvPicPr>
              <p:blipFill>
                <a:blip r:embed="rId215"/>
                <a:stretch>
                  <a:fillRect/>
                </a:stretch>
              </p:blipFill>
              <p:spPr>
                <a:xfrm>
                  <a:off x="5581543" y="5047065"/>
                  <a:ext cx="25344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96" name="Mürekkep 195">
                  <a:extLst>
                    <a:ext uri="{FF2B5EF4-FFF2-40B4-BE49-F238E27FC236}">
                      <a16:creationId xmlns:a16="http://schemas.microsoft.com/office/drawing/2014/main" id="{58FFD035-4B07-ADB0-3B0D-8CAB817FABAA}"/>
                    </a:ext>
                  </a:extLst>
                </p14:cNvPr>
                <p14:cNvContentPartPr/>
                <p14:nvPr/>
              </p14:nvContentPartPr>
              <p14:xfrm>
                <a:off x="5557063" y="5107545"/>
                <a:ext cx="253800" cy="203400"/>
              </p14:xfrm>
            </p:contentPart>
          </mc:Choice>
          <mc:Fallback xmlns="">
            <p:pic>
              <p:nvPicPr>
                <p:cNvPr id="196" name="Mürekkep 195">
                  <a:extLst>
                    <a:ext uri="{FF2B5EF4-FFF2-40B4-BE49-F238E27FC236}">
                      <a16:creationId xmlns:a16="http://schemas.microsoft.com/office/drawing/2014/main" id="{58FFD035-4B07-ADB0-3B0D-8CAB817FABAA}"/>
                    </a:ext>
                  </a:extLst>
                </p:cNvPr>
                <p:cNvPicPr/>
                <p:nvPr/>
              </p:nvPicPr>
              <p:blipFill>
                <a:blip r:embed="rId217"/>
                <a:stretch>
                  <a:fillRect/>
                </a:stretch>
              </p:blipFill>
              <p:spPr>
                <a:xfrm>
                  <a:off x="5550943" y="5101425"/>
                  <a:ext cx="26604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97" name="Mürekkep 196">
                  <a:extLst>
                    <a:ext uri="{FF2B5EF4-FFF2-40B4-BE49-F238E27FC236}">
                      <a16:creationId xmlns:a16="http://schemas.microsoft.com/office/drawing/2014/main" id="{11EB2AB5-EF0A-E3EE-9904-E5F164BA605D}"/>
                    </a:ext>
                  </a:extLst>
                </p14:cNvPr>
                <p14:cNvContentPartPr/>
                <p14:nvPr/>
              </p14:nvContentPartPr>
              <p14:xfrm>
                <a:off x="5648863" y="5169105"/>
                <a:ext cx="216720" cy="360"/>
              </p14:xfrm>
            </p:contentPart>
          </mc:Choice>
          <mc:Fallback xmlns="">
            <p:pic>
              <p:nvPicPr>
                <p:cNvPr id="197" name="Mürekkep 196">
                  <a:extLst>
                    <a:ext uri="{FF2B5EF4-FFF2-40B4-BE49-F238E27FC236}">
                      <a16:creationId xmlns:a16="http://schemas.microsoft.com/office/drawing/2014/main" id="{11EB2AB5-EF0A-E3EE-9904-E5F164BA605D}"/>
                    </a:ext>
                  </a:extLst>
                </p:cNvPr>
                <p:cNvPicPr/>
                <p:nvPr/>
              </p:nvPicPr>
              <p:blipFill>
                <a:blip r:embed="rId219"/>
                <a:stretch>
                  <a:fillRect/>
                </a:stretch>
              </p:blipFill>
              <p:spPr>
                <a:xfrm>
                  <a:off x="5642743" y="5162985"/>
                  <a:ext cx="2289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204" name="Mürekkep 203">
                  <a:extLst>
                    <a:ext uri="{FF2B5EF4-FFF2-40B4-BE49-F238E27FC236}">
                      <a16:creationId xmlns:a16="http://schemas.microsoft.com/office/drawing/2014/main" id="{E26C6772-4093-9466-767B-8E59D4C3B421}"/>
                    </a:ext>
                  </a:extLst>
                </p14:cNvPr>
                <p14:cNvContentPartPr/>
                <p14:nvPr/>
              </p14:nvContentPartPr>
              <p14:xfrm>
                <a:off x="4479943" y="5147505"/>
                <a:ext cx="794880" cy="166680"/>
              </p14:xfrm>
            </p:contentPart>
          </mc:Choice>
          <mc:Fallback xmlns="">
            <p:pic>
              <p:nvPicPr>
                <p:cNvPr id="204" name="Mürekkep 203">
                  <a:extLst>
                    <a:ext uri="{FF2B5EF4-FFF2-40B4-BE49-F238E27FC236}">
                      <a16:creationId xmlns:a16="http://schemas.microsoft.com/office/drawing/2014/main" id="{E26C6772-4093-9466-767B-8E59D4C3B421}"/>
                    </a:ext>
                  </a:extLst>
                </p:cNvPr>
                <p:cNvPicPr/>
                <p:nvPr/>
              </p:nvPicPr>
              <p:blipFill>
                <a:blip r:embed="rId221"/>
                <a:stretch>
                  <a:fillRect/>
                </a:stretch>
              </p:blipFill>
              <p:spPr>
                <a:xfrm>
                  <a:off x="4473823" y="5141385"/>
                  <a:ext cx="8071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205" name="Mürekkep 204">
                  <a:extLst>
                    <a:ext uri="{FF2B5EF4-FFF2-40B4-BE49-F238E27FC236}">
                      <a16:creationId xmlns:a16="http://schemas.microsoft.com/office/drawing/2014/main" id="{8349A12C-340D-4BC1-88A5-10E480B9E31D}"/>
                    </a:ext>
                  </a:extLst>
                </p14:cNvPr>
                <p14:cNvContentPartPr/>
                <p14:nvPr/>
              </p14:nvContentPartPr>
              <p14:xfrm>
                <a:off x="5105983" y="5114385"/>
                <a:ext cx="110160" cy="15480"/>
              </p14:xfrm>
            </p:contentPart>
          </mc:Choice>
          <mc:Fallback xmlns="">
            <p:pic>
              <p:nvPicPr>
                <p:cNvPr id="205" name="Mürekkep 204">
                  <a:extLst>
                    <a:ext uri="{FF2B5EF4-FFF2-40B4-BE49-F238E27FC236}">
                      <a16:creationId xmlns:a16="http://schemas.microsoft.com/office/drawing/2014/main" id="{8349A12C-340D-4BC1-88A5-10E480B9E31D}"/>
                    </a:ext>
                  </a:extLst>
                </p:cNvPr>
                <p:cNvPicPr/>
                <p:nvPr/>
              </p:nvPicPr>
              <p:blipFill>
                <a:blip r:embed="rId223"/>
                <a:stretch>
                  <a:fillRect/>
                </a:stretch>
              </p:blipFill>
              <p:spPr>
                <a:xfrm>
                  <a:off x="5099863" y="5108265"/>
                  <a:ext cx="1224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206" name="Mürekkep 205">
                  <a:extLst>
                    <a:ext uri="{FF2B5EF4-FFF2-40B4-BE49-F238E27FC236}">
                      <a16:creationId xmlns:a16="http://schemas.microsoft.com/office/drawing/2014/main" id="{FD7B19D6-4B22-B442-F584-E7ED9531E73C}"/>
                    </a:ext>
                  </a:extLst>
                </p14:cNvPr>
                <p14:cNvContentPartPr/>
                <p14:nvPr/>
              </p14:nvContentPartPr>
              <p14:xfrm>
                <a:off x="5099143" y="5160105"/>
                <a:ext cx="42840" cy="9360"/>
              </p14:xfrm>
            </p:contentPart>
          </mc:Choice>
          <mc:Fallback xmlns="">
            <p:pic>
              <p:nvPicPr>
                <p:cNvPr id="206" name="Mürekkep 205">
                  <a:extLst>
                    <a:ext uri="{FF2B5EF4-FFF2-40B4-BE49-F238E27FC236}">
                      <a16:creationId xmlns:a16="http://schemas.microsoft.com/office/drawing/2014/main" id="{FD7B19D6-4B22-B442-F584-E7ED9531E73C}"/>
                    </a:ext>
                  </a:extLst>
                </p:cNvPr>
                <p:cNvPicPr/>
                <p:nvPr/>
              </p:nvPicPr>
              <p:blipFill>
                <a:blip r:embed="rId225"/>
                <a:stretch>
                  <a:fillRect/>
                </a:stretch>
              </p:blipFill>
              <p:spPr>
                <a:xfrm>
                  <a:off x="5093023" y="5153985"/>
                  <a:ext cx="550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207" name="Mürekkep 206">
                  <a:extLst>
                    <a:ext uri="{FF2B5EF4-FFF2-40B4-BE49-F238E27FC236}">
                      <a16:creationId xmlns:a16="http://schemas.microsoft.com/office/drawing/2014/main" id="{CC20E166-3546-641D-AE3C-8A06A849D397}"/>
                    </a:ext>
                  </a:extLst>
                </p14:cNvPr>
                <p14:cNvContentPartPr/>
                <p14:nvPr/>
              </p14:nvContentPartPr>
              <p14:xfrm>
                <a:off x="4825543" y="5178105"/>
                <a:ext cx="371880" cy="101160"/>
              </p14:xfrm>
            </p:contentPart>
          </mc:Choice>
          <mc:Fallback xmlns="">
            <p:pic>
              <p:nvPicPr>
                <p:cNvPr id="207" name="Mürekkep 206">
                  <a:extLst>
                    <a:ext uri="{FF2B5EF4-FFF2-40B4-BE49-F238E27FC236}">
                      <a16:creationId xmlns:a16="http://schemas.microsoft.com/office/drawing/2014/main" id="{CC20E166-3546-641D-AE3C-8A06A849D397}"/>
                    </a:ext>
                  </a:extLst>
                </p:cNvPr>
                <p:cNvPicPr/>
                <p:nvPr/>
              </p:nvPicPr>
              <p:blipFill>
                <a:blip r:embed="rId227"/>
                <a:stretch>
                  <a:fillRect/>
                </a:stretch>
              </p:blipFill>
              <p:spPr>
                <a:xfrm>
                  <a:off x="4819423" y="5171985"/>
                  <a:ext cx="38412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211" name="Mürekkep 210">
                  <a:extLst>
                    <a:ext uri="{FF2B5EF4-FFF2-40B4-BE49-F238E27FC236}">
                      <a16:creationId xmlns:a16="http://schemas.microsoft.com/office/drawing/2014/main" id="{DA427263-CADC-7C3D-B299-78F3842DE298}"/>
                    </a:ext>
                  </a:extLst>
                </p14:cNvPr>
                <p14:cNvContentPartPr/>
                <p14:nvPr/>
              </p14:nvContentPartPr>
              <p14:xfrm>
                <a:off x="5323423" y="5132745"/>
                <a:ext cx="135000" cy="360"/>
              </p14:xfrm>
            </p:contentPart>
          </mc:Choice>
          <mc:Fallback xmlns="">
            <p:pic>
              <p:nvPicPr>
                <p:cNvPr id="211" name="Mürekkep 210">
                  <a:extLst>
                    <a:ext uri="{FF2B5EF4-FFF2-40B4-BE49-F238E27FC236}">
                      <a16:creationId xmlns:a16="http://schemas.microsoft.com/office/drawing/2014/main" id="{DA427263-CADC-7C3D-B299-78F3842DE298}"/>
                    </a:ext>
                  </a:extLst>
                </p:cNvPr>
                <p:cNvPicPr/>
                <p:nvPr/>
              </p:nvPicPr>
              <p:blipFill>
                <a:blip r:embed="rId229"/>
                <a:stretch>
                  <a:fillRect/>
                </a:stretch>
              </p:blipFill>
              <p:spPr>
                <a:xfrm>
                  <a:off x="5317303" y="5126625"/>
                  <a:ext cx="1472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212" name="Mürekkep 211">
                  <a:extLst>
                    <a:ext uri="{FF2B5EF4-FFF2-40B4-BE49-F238E27FC236}">
                      <a16:creationId xmlns:a16="http://schemas.microsoft.com/office/drawing/2014/main" id="{1208B75B-69AA-952D-3544-A25B33D22586}"/>
                    </a:ext>
                  </a:extLst>
                </p14:cNvPr>
                <p14:cNvContentPartPr/>
                <p14:nvPr/>
              </p14:nvContentPartPr>
              <p14:xfrm>
                <a:off x="5368423" y="5232465"/>
                <a:ext cx="135000" cy="360"/>
              </p14:xfrm>
            </p:contentPart>
          </mc:Choice>
          <mc:Fallback xmlns="">
            <p:pic>
              <p:nvPicPr>
                <p:cNvPr id="212" name="Mürekkep 211">
                  <a:extLst>
                    <a:ext uri="{FF2B5EF4-FFF2-40B4-BE49-F238E27FC236}">
                      <a16:creationId xmlns:a16="http://schemas.microsoft.com/office/drawing/2014/main" id="{1208B75B-69AA-952D-3544-A25B33D22586}"/>
                    </a:ext>
                  </a:extLst>
                </p:cNvPr>
                <p:cNvPicPr/>
                <p:nvPr/>
              </p:nvPicPr>
              <p:blipFill>
                <a:blip r:embed="rId229"/>
                <a:stretch>
                  <a:fillRect/>
                </a:stretch>
              </p:blipFill>
              <p:spPr>
                <a:xfrm>
                  <a:off x="5362303" y="5226345"/>
                  <a:ext cx="1472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13" name="Mürekkep 212">
                  <a:extLst>
                    <a:ext uri="{FF2B5EF4-FFF2-40B4-BE49-F238E27FC236}">
                      <a16:creationId xmlns:a16="http://schemas.microsoft.com/office/drawing/2014/main" id="{98DD4847-48F3-A2C6-8E9D-7B1BDD67CECF}"/>
                    </a:ext>
                  </a:extLst>
                </p14:cNvPr>
                <p14:cNvContentPartPr/>
                <p14:nvPr/>
              </p14:nvContentPartPr>
              <p14:xfrm>
                <a:off x="5359063" y="5313825"/>
                <a:ext cx="99000" cy="360"/>
              </p14:xfrm>
            </p:contentPart>
          </mc:Choice>
          <mc:Fallback xmlns="">
            <p:pic>
              <p:nvPicPr>
                <p:cNvPr id="213" name="Mürekkep 212">
                  <a:extLst>
                    <a:ext uri="{FF2B5EF4-FFF2-40B4-BE49-F238E27FC236}">
                      <a16:creationId xmlns:a16="http://schemas.microsoft.com/office/drawing/2014/main" id="{98DD4847-48F3-A2C6-8E9D-7B1BDD67CECF}"/>
                    </a:ext>
                  </a:extLst>
                </p:cNvPr>
                <p:cNvPicPr/>
                <p:nvPr/>
              </p:nvPicPr>
              <p:blipFill>
                <a:blip r:embed="rId232"/>
                <a:stretch>
                  <a:fillRect/>
                </a:stretch>
              </p:blipFill>
              <p:spPr>
                <a:xfrm>
                  <a:off x="5352943" y="5307705"/>
                  <a:ext cx="11124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3">
            <p14:nvContentPartPr>
              <p14:cNvPr id="216" name="Mürekkep 215">
                <a:extLst>
                  <a:ext uri="{FF2B5EF4-FFF2-40B4-BE49-F238E27FC236}">
                    <a16:creationId xmlns:a16="http://schemas.microsoft.com/office/drawing/2014/main" id="{EAE82CB6-8A1D-63DF-7ABE-7244397360D8}"/>
                  </a:ext>
                </a:extLst>
              </p14:cNvPr>
              <p14:cNvContentPartPr/>
              <p14:nvPr/>
            </p14:nvContentPartPr>
            <p14:xfrm>
              <a:off x="5666863" y="5159745"/>
              <a:ext cx="631080" cy="63720"/>
            </p14:xfrm>
          </p:contentPart>
        </mc:Choice>
        <mc:Fallback xmlns="">
          <p:pic>
            <p:nvPicPr>
              <p:cNvPr id="216" name="Mürekkep 215">
                <a:extLst>
                  <a:ext uri="{FF2B5EF4-FFF2-40B4-BE49-F238E27FC236}">
                    <a16:creationId xmlns:a16="http://schemas.microsoft.com/office/drawing/2014/main" id="{EAE82CB6-8A1D-63DF-7ABE-7244397360D8}"/>
                  </a:ext>
                </a:extLst>
              </p:cNvPr>
              <p:cNvPicPr/>
              <p:nvPr/>
            </p:nvPicPr>
            <p:blipFill>
              <a:blip r:embed="rId234"/>
              <a:stretch>
                <a:fillRect/>
              </a:stretch>
            </p:blipFill>
            <p:spPr>
              <a:xfrm>
                <a:off x="5660743" y="5153625"/>
                <a:ext cx="643320" cy="75960"/>
              </a:xfrm>
              <a:prstGeom prst="rect">
                <a:avLst/>
              </a:prstGeom>
            </p:spPr>
          </p:pic>
        </mc:Fallback>
      </mc:AlternateContent>
      <p:grpSp>
        <p:nvGrpSpPr>
          <p:cNvPr id="223" name="Grup 222">
            <a:extLst>
              <a:ext uri="{FF2B5EF4-FFF2-40B4-BE49-F238E27FC236}">
                <a16:creationId xmlns:a16="http://schemas.microsoft.com/office/drawing/2014/main" id="{DA45A915-5C5F-835A-2532-904A8AB71616}"/>
              </a:ext>
            </a:extLst>
          </p:cNvPr>
          <p:cNvGrpSpPr/>
          <p:nvPr/>
        </p:nvGrpSpPr>
        <p:grpSpPr>
          <a:xfrm>
            <a:off x="6292903" y="4869585"/>
            <a:ext cx="680040" cy="428400"/>
            <a:chOff x="6292903" y="4869585"/>
            <a:chExt cx="680040" cy="428400"/>
          </a:xfrm>
        </p:grpSpPr>
        <mc:AlternateContent xmlns:mc="http://schemas.openxmlformats.org/markup-compatibility/2006" xmlns:p14="http://schemas.microsoft.com/office/powerpoint/2010/main">
          <mc:Choice Requires="p14">
            <p:contentPart p14:bwMode="auto" r:id="rId235">
              <p14:nvContentPartPr>
                <p14:cNvPr id="142" name="Mürekkep 141">
                  <a:extLst>
                    <a:ext uri="{FF2B5EF4-FFF2-40B4-BE49-F238E27FC236}">
                      <a16:creationId xmlns:a16="http://schemas.microsoft.com/office/drawing/2014/main" id="{1E349B65-A276-6464-3F58-31584C332B0C}"/>
                    </a:ext>
                  </a:extLst>
                </p14:cNvPr>
                <p14:cNvContentPartPr/>
                <p14:nvPr/>
              </p14:nvContentPartPr>
              <p14:xfrm>
                <a:off x="6517183" y="4869585"/>
                <a:ext cx="455760" cy="428400"/>
              </p14:xfrm>
            </p:contentPart>
          </mc:Choice>
          <mc:Fallback xmlns="">
            <p:pic>
              <p:nvPicPr>
                <p:cNvPr id="142" name="Mürekkep 141">
                  <a:extLst>
                    <a:ext uri="{FF2B5EF4-FFF2-40B4-BE49-F238E27FC236}">
                      <a16:creationId xmlns:a16="http://schemas.microsoft.com/office/drawing/2014/main" id="{1E349B65-A276-6464-3F58-31584C332B0C}"/>
                    </a:ext>
                  </a:extLst>
                </p:cNvPr>
                <p:cNvPicPr/>
                <p:nvPr/>
              </p:nvPicPr>
              <p:blipFill>
                <a:blip r:embed="rId236"/>
                <a:stretch>
                  <a:fillRect/>
                </a:stretch>
              </p:blipFill>
              <p:spPr>
                <a:xfrm>
                  <a:off x="6511063" y="4863465"/>
                  <a:ext cx="468000" cy="4406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43" name="Mürekkep 142">
                  <a:extLst>
                    <a:ext uri="{FF2B5EF4-FFF2-40B4-BE49-F238E27FC236}">
                      <a16:creationId xmlns:a16="http://schemas.microsoft.com/office/drawing/2014/main" id="{202CB0A3-AE22-B736-DE3C-631A7EB5BCE5}"/>
                    </a:ext>
                  </a:extLst>
                </p14:cNvPr>
                <p14:cNvContentPartPr/>
                <p14:nvPr/>
              </p14:nvContentPartPr>
              <p14:xfrm>
                <a:off x="6495583" y="5105745"/>
                <a:ext cx="122400" cy="12960"/>
              </p14:xfrm>
            </p:contentPart>
          </mc:Choice>
          <mc:Fallback xmlns="">
            <p:pic>
              <p:nvPicPr>
                <p:cNvPr id="143" name="Mürekkep 142">
                  <a:extLst>
                    <a:ext uri="{FF2B5EF4-FFF2-40B4-BE49-F238E27FC236}">
                      <a16:creationId xmlns:a16="http://schemas.microsoft.com/office/drawing/2014/main" id="{202CB0A3-AE22-B736-DE3C-631A7EB5BCE5}"/>
                    </a:ext>
                  </a:extLst>
                </p:cNvPr>
                <p:cNvPicPr/>
                <p:nvPr/>
              </p:nvPicPr>
              <p:blipFill>
                <a:blip r:embed="rId238"/>
                <a:stretch>
                  <a:fillRect/>
                </a:stretch>
              </p:blipFill>
              <p:spPr>
                <a:xfrm>
                  <a:off x="6489463" y="5099625"/>
                  <a:ext cx="1346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44" name="Mürekkep 143">
                  <a:extLst>
                    <a:ext uri="{FF2B5EF4-FFF2-40B4-BE49-F238E27FC236}">
                      <a16:creationId xmlns:a16="http://schemas.microsoft.com/office/drawing/2014/main" id="{B1E23E0A-DDEE-0E01-DAE1-FDD035D36422}"/>
                    </a:ext>
                  </a:extLst>
                </p14:cNvPr>
                <p14:cNvContentPartPr/>
                <p14:nvPr/>
              </p14:nvContentPartPr>
              <p14:xfrm>
                <a:off x="6552103" y="5223465"/>
                <a:ext cx="129240" cy="33480"/>
              </p14:xfrm>
            </p:contentPart>
          </mc:Choice>
          <mc:Fallback xmlns="">
            <p:pic>
              <p:nvPicPr>
                <p:cNvPr id="144" name="Mürekkep 143">
                  <a:extLst>
                    <a:ext uri="{FF2B5EF4-FFF2-40B4-BE49-F238E27FC236}">
                      <a16:creationId xmlns:a16="http://schemas.microsoft.com/office/drawing/2014/main" id="{B1E23E0A-DDEE-0E01-DAE1-FDD035D36422}"/>
                    </a:ext>
                  </a:extLst>
                </p:cNvPr>
                <p:cNvPicPr/>
                <p:nvPr/>
              </p:nvPicPr>
              <p:blipFill>
                <a:blip r:embed="rId240"/>
                <a:stretch>
                  <a:fillRect/>
                </a:stretch>
              </p:blipFill>
              <p:spPr>
                <a:xfrm>
                  <a:off x="6545983" y="5217345"/>
                  <a:ext cx="1414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46" name="Mürekkep 145">
                  <a:extLst>
                    <a:ext uri="{FF2B5EF4-FFF2-40B4-BE49-F238E27FC236}">
                      <a16:creationId xmlns:a16="http://schemas.microsoft.com/office/drawing/2014/main" id="{91520A74-5B86-8544-3718-830876AE206D}"/>
                    </a:ext>
                  </a:extLst>
                </p14:cNvPr>
                <p14:cNvContentPartPr/>
                <p14:nvPr/>
              </p14:nvContentPartPr>
              <p14:xfrm>
                <a:off x="6456703" y="5088465"/>
                <a:ext cx="100800" cy="173160"/>
              </p14:xfrm>
            </p:contentPart>
          </mc:Choice>
          <mc:Fallback xmlns="">
            <p:pic>
              <p:nvPicPr>
                <p:cNvPr id="146" name="Mürekkep 145">
                  <a:extLst>
                    <a:ext uri="{FF2B5EF4-FFF2-40B4-BE49-F238E27FC236}">
                      <a16:creationId xmlns:a16="http://schemas.microsoft.com/office/drawing/2014/main" id="{91520A74-5B86-8544-3718-830876AE206D}"/>
                    </a:ext>
                  </a:extLst>
                </p:cNvPr>
                <p:cNvPicPr/>
                <p:nvPr/>
              </p:nvPicPr>
              <p:blipFill>
                <a:blip r:embed="rId242"/>
                <a:stretch>
                  <a:fillRect/>
                </a:stretch>
              </p:blipFill>
              <p:spPr>
                <a:xfrm>
                  <a:off x="6450583" y="5082345"/>
                  <a:ext cx="11304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47" name="Mürekkep 146">
                  <a:extLst>
                    <a:ext uri="{FF2B5EF4-FFF2-40B4-BE49-F238E27FC236}">
                      <a16:creationId xmlns:a16="http://schemas.microsoft.com/office/drawing/2014/main" id="{1A4EF235-90F9-4571-260A-C13255843334}"/>
                    </a:ext>
                  </a:extLst>
                </p14:cNvPr>
                <p14:cNvContentPartPr/>
                <p14:nvPr/>
              </p14:nvContentPartPr>
              <p14:xfrm>
                <a:off x="6472543" y="5162985"/>
                <a:ext cx="37080" cy="89280"/>
              </p14:xfrm>
            </p:contentPart>
          </mc:Choice>
          <mc:Fallback xmlns="">
            <p:pic>
              <p:nvPicPr>
                <p:cNvPr id="147" name="Mürekkep 146">
                  <a:extLst>
                    <a:ext uri="{FF2B5EF4-FFF2-40B4-BE49-F238E27FC236}">
                      <a16:creationId xmlns:a16="http://schemas.microsoft.com/office/drawing/2014/main" id="{1A4EF235-90F9-4571-260A-C13255843334}"/>
                    </a:ext>
                  </a:extLst>
                </p:cNvPr>
                <p:cNvPicPr/>
                <p:nvPr/>
              </p:nvPicPr>
              <p:blipFill>
                <a:blip r:embed="rId244"/>
                <a:stretch>
                  <a:fillRect/>
                </a:stretch>
              </p:blipFill>
              <p:spPr>
                <a:xfrm>
                  <a:off x="6466423" y="5156865"/>
                  <a:ext cx="4932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49" name="Mürekkep 148">
                  <a:extLst>
                    <a:ext uri="{FF2B5EF4-FFF2-40B4-BE49-F238E27FC236}">
                      <a16:creationId xmlns:a16="http://schemas.microsoft.com/office/drawing/2014/main" id="{B7CCA235-FDA9-BBB9-567E-8CF2544C31FE}"/>
                    </a:ext>
                  </a:extLst>
                </p14:cNvPr>
                <p14:cNvContentPartPr/>
                <p14:nvPr/>
              </p14:nvContentPartPr>
              <p14:xfrm>
                <a:off x="6623023" y="5018985"/>
                <a:ext cx="29880" cy="30600"/>
              </p14:xfrm>
            </p:contentPart>
          </mc:Choice>
          <mc:Fallback xmlns="">
            <p:pic>
              <p:nvPicPr>
                <p:cNvPr id="149" name="Mürekkep 148">
                  <a:extLst>
                    <a:ext uri="{FF2B5EF4-FFF2-40B4-BE49-F238E27FC236}">
                      <a16:creationId xmlns:a16="http://schemas.microsoft.com/office/drawing/2014/main" id="{B7CCA235-FDA9-BBB9-567E-8CF2544C31FE}"/>
                    </a:ext>
                  </a:extLst>
                </p:cNvPr>
                <p:cNvPicPr/>
                <p:nvPr/>
              </p:nvPicPr>
              <p:blipFill>
                <a:blip r:embed="rId246"/>
                <a:stretch>
                  <a:fillRect/>
                </a:stretch>
              </p:blipFill>
              <p:spPr>
                <a:xfrm>
                  <a:off x="6616903" y="5012865"/>
                  <a:ext cx="421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50" name="Mürekkep 149">
                  <a:extLst>
                    <a:ext uri="{FF2B5EF4-FFF2-40B4-BE49-F238E27FC236}">
                      <a16:creationId xmlns:a16="http://schemas.microsoft.com/office/drawing/2014/main" id="{1DBF58A6-422B-E801-36D0-5EAFFE78FBF1}"/>
                    </a:ext>
                  </a:extLst>
                </p14:cNvPr>
                <p14:cNvContentPartPr/>
                <p14:nvPr/>
              </p14:nvContentPartPr>
              <p14:xfrm>
                <a:off x="6818143" y="5047065"/>
                <a:ext cx="43920" cy="32040"/>
              </p14:xfrm>
            </p:contentPart>
          </mc:Choice>
          <mc:Fallback xmlns="">
            <p:pic>
              <p:nvPicPr>
                <p:cNvPr id="150" name="Mürekkep 149">
                  <a:extLst>
                    <a:ext uri="{FF2B5EF4-FFF2-40B4-BE49-F238E27FC236}">
                      <a16:creationId xmlns:a16="http://schemas.microsoft.com/office/drawing/2014/main" id="{1DBF58A6-422B-E801-36D0-5EAFFE78FBF1}"/>
                    </a:ext>
                  </a:extLst>
                </p:cNvPr>
                <p:cNvPicPr/>
                <p:nvPr/>
              </p:nvPicPr>
              <p:blipFill>
                <a:blip r:embed="rId248"/>
                <a:stretch>
                  <a:fillRect/>
                </a:stretch>
              </p:blipFill>
              <p:spPr>
                <a:xfrm>
                  <a:off x="6812023" y="5040945"/>
                  <a:ext cx="561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52" name="Mürekkep 151">
                  <a:extLst>
                    <a:ext uri="{FF2B5EF4-FFF2-40B4-BE49-F238E27FC236}">
                      <a16:creationId xmlns:a16="http://schemas.microsoft.com/office/drawing/2014/main" id="{1D897CA2-120F-05A8-6101-411899624E28}"/>
                    </a:ext>
                  </a:extLst>
                </p14:cNvPr>
                <p14:cNvContentPartPr/>
                <p14:nvPr/>
              </p14:nvContentPartPr>
              <p14:xfrm>
                <a:off x="6823543" y="5056065"/>
                <a:ext cx="47880" cy="19440"/>
              </p14:xfrm>
            </p:contentPart>
          </mc:Choice>
          <mc:Fallback xmlns="">
            <p:pic>
              <p:nvPicPr>
                <p:cNvPr id="152" name="Mürekkep 151">
                  <a:extLst>
                    <a:ext uri="{FF2B5EF4-FFF2-40B4-BE49-F238E27FC236}">
                      <a16:creationId xmlns:a16="http://schemas.microsoft.com/office/drawing/2014/main" id="{1D897CA2-120F-05A8-6101-411899624E28}"/>
                    </a:ext>
                  </a:extLst>
                </p:cNvPr>
                <p:cNvPicPr/>
                <p:nvPr/>
              </p:nvPicPr>
              <p:blipFill>
                <a:blip r:embed="rId250"/>
                <a:stretch>
                  <a:fillRect/>
                </a:stretch>
              </p:blipFill>
              <p:spPr>
                <a:xfrm>
                  <a:off x="6817423" y="5049945"/>
                  <a:ext cx="6012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53" name="Mürekkep 152">
                  <a:extLst>
                    <a:ext uri="{FF2B5EF4-FFF2-40B4-BE49-F238E27FC236}">
                      <a16:creationId xmlns:a16="http://schemas.microsoft.com/office/drawing/2014/main" id="{23240B43-D960-ECE7-89E7-46318749AB99}"/>
                    </a:ext>
                  </a:extLst>
                </p14:cNvPr>
                <p14:cNvContentPartPr/>
                <p14:nvPr/>
              </p14:nvContentPartPr>
              <p14:xfrm>
                <a:off x="6626983" y="4961025"/>
                <a:ext cx="56160" cy="42840"/>
              </p14:xfrm>
            </p:contentPart>
          </mc:Choice>
          <mc:Fallback xmlns="">
            <p:pic>
              <p:nvPicPr>
                <p:cNvPr id="153" name="Mürekkep 152">
                  <a:extLst>
                    <a:ext uri="{FF2B5EF4-FFF2-40B4-BE49-F238E27FC236}">
                      <a16:creationId xmlns:a16="http://schemas.microsoft.com/office/drawing/2014/main" id="{23240B43-D960-ECE7-89E7-46318749AB99}"/>
                    </a:ext>
                  </a:extLst>
                </p:cNvPr>
                <p:cNvPicPr/>
                <p:nvPr/>
              </p:nvPicPr>
              <p:blipFill>
                <a:blip r:embed="rId252"/>
                <a:stretch>
                  <a:fillRect/>
                </a:stretch>
              </p:blipFill>
              <p:spPr>
                <a:xfrm>
                  <a:off x="6620863" y="4954905"/>
                  <a:ext cx="684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54" name="Mürekkep 153">
                  <a:extLst>
                    <a:ext uri="{FF2B5EF4-FFF2-40B4-BE49-F238E27FC236}">
                      <a16:creationId xmlns:a16="http://schemas.microsoft.com/office/drawing/2014/main" id="{95850168-8E71-667C-317F-97B35C5D7DD3}"/>
                    </a:ext>
                  </a:extLst>
                </p14:cNvPr>
                <p14:cNvContentPartPr/>
                <p14:nvPr/>
              </p14:nvContentPartPr>
              <p14:xfrm>
                <a:off x="6787183" y="4979385"/>
                <a:ext cx="66240" cy="51120"/>
              </p14:xfrm>
            </p:contentPart>
          </mc:Choice>
          <mc:Fallback xmlns="">
            <p:pic>
              <p:nvPicPr>
                <p:cNvPr id="154" name="Mürekkep 153">
                  <a:extLst>
                    <a:ext uri="{FF2B5EF4-FFF2-40B4-BE49-F238E27FC236}">
                      <a16:creationId xmlns:a16="http://schemas.microsoft.com/office/drawing/2014/main" id="{95850168-8E71-667C-317F-97B35C5D7DD3}"/>
                    </a:ext>
                  </a:extLst>
                </p:cNvPr>
                <p:cNvPicPr/>
                <p:nvPr/>
              </p:nvPicPr>
              <p:blipFill>
                <a:blip r:embed="rId254"/>
                <a:stretch>
                  <a:fillRect/>
                </a:stretch>
              </p:blipFill>
              <p:spPr>
                <a:xfrm>
                  <a:off x="6781063" y="4973265"/>
                  <a:ext cx="784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86" name="Mürekkep 185">
                  <a:extLst>
                    <a:ext uri="{FF2B5EF4-FFF2-40B4-BE49-F238E27FC236}">
                      <a16:creationId xmlns:a16="http://schemas.microsoft.com/office/drawing/2014/main" id="{175428EC-05B4-AA4A-72EF-DC9D3B137A7C}"/>
                    </a:ext>
                  </a:extLst>
                </p14:cNvPr>
                <p14:cNvContentPartPr/>
                <p14:nvPr/>
              </p14:nvContentPartPr>
              <p14:xfrm>
                <a:off x="6470023" y="5089185"/>
                <a:ext cx="122400" cy="159480"/>
              </p14:xfrm>
            </p:contentPart>
          </mc:Choice>
          <mc:Fallback xmlns="">
            <p:pic>
              <p:nvPicPr>
                <p:cNvPr id="186" name="Mürekkep 185">
                  <a:extLst>
                    <a:ext uri="{FF2B5EF4-FFF2-40B4-BE49-F238E27FC236}">
                      <a16:creationId xmlns:a16="http://schemas.microsoft.com/office/drawing/2014/main" id="{175428EC-05B4-AA4A-72EF-DC9D3B137A7C}"/>
                    </a:ext>
                  </a:extLst>
                </p:cNvPr>
                <p:cNvPicPr/>
                <p:nvPr/>
              </p:nvPicPr>
              <p:blipFill>
                <a:blip r:embed="rId256"/>
                <a:stretch>
                  <a:fillRect/>
                </a:stretch>
              </p:blipFill>
              <p:spPr>
                <a:xfrm>
                  <a:off x="6463903" y="5083065"/>
                  <a:ext cx="1346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87" name="Mürekkep 186">
                  <a:extLst>
                    <a:ext uri="{FF2B5EF4-FFF2-40B4-BE49-F238E27FC236}">
                      <a16:creationId xmlns:a16="http://schemas.microsoft.com/office/drawing/2014/main" id="{A632BEE4-B3E7-B54A-F9C9-FD32A4BFBFDE}"/>
                    </a:ext>
                  </a:extLst>
                </p14:cNvPr>
                <p14:cNvContentPartPr/>
                <p14:nvPr/>
              </p14:nvContentPartPr>
              <p14:xfrm>
                <a:off x="6527263" y="5078745"/>
                <a:ext cx="151560" cy="18360"/>
              </p14:xfrm>
            </p:contentPart>
          </mc:Choice>
          <mc:Fallback xmlns="">
            <p:pic>
              <p:nvPicPr>
                <p:cNvPr id="187" name="Mürekkep 186">
                  <a:extLst>
                    <a:ext uri="{FF2B5EF4-FFF2-40B4-BE49-F238E27FC236}">
                      <a16:creationId xmlns:a16="http://schemas.microsoft.com/office/drawing/2014/main" id="{A632BEE4-B3E7-B54A-F9C9-FD32A4BFBFDE}"/>
                    </a:ext>
                  </a:extLst>
                </p:cNvPr>
                <p:cNvPicPr/>
                <p:nvPr/>
              </p:nvPicPr>
              <p:blipFill>
                <a:blip r:embed="rId258"/>
                <a:stretch>
                  <a:fillRect/>
                </a:stretch>
              </p:blipFill>
              <p:spPr>
                <a:xfrm>
                  <a:off x="6521143" y="5072625"/>
                  <a:ext cx="1638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88" name="Mürekkep 187">
                  <a:extLst>
                    <a:ext uri="{FF2B5EF4-FFF2-40B4-BE49-F238E27FC236}">
                      <a16:creationId xmlns:a16="http://schemas.microsoft.com/office/drawing/2014/main" id="{B6946189-C210-00F1-1C54-3B47B07187D7}"/>
                    </a:ext>
                  </a:extLst>
                </p14:cNvPr>
                <p14:cNvContentPartPr/>
                <p14:nvPr/>
              </p14:nvContentPartPr>
              <p14:xfrm>
                <a:off x="6554263" y="5196105"/>
                <a:ext cx="197640" cy="54720"/>
              </p14:xfrm>
            </p:contentPart>
          </mc:Choice>
          <mc:Fallback xmlns="">
            <p:pic>
              <p:nvPicPr>
                <p:cNvPr id="188" name="Mürekkep 187">
                  <a:extLst>
                    <a:ext uri="{FF2B5EF4-FFF2-40B4-BE49-F238E27FC236}">
                      <a16:creationId xmlns:a16="http://schemas.microsoft.com/office/drawing/2014/main" id="{B6946189-C210-00F1-1C54-3B47B07187D7}"/>
                    </a:ext>
                  </a:extLst>
                </p:cNvPr>
                <p:cNvPicPr/>
                <p:nvPr/>
              </p:nvPicPr>
              <p:blipFill>
                <a:blip r:embed="rId260"/>
                <a:stretch>
                  <a:fillRect/>
                </a:stretch>
              </p:blipFill>
              <p:spPr>
                <a:xfrm>
                  <a:off x="6548143" y="5189985"/>
                  <a:ext cx="20988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19" name="Mürekkep 218">
                  <a:extLst>
                    <a:ext uri="{FF2B5EF4-FFF2-40B4-BE49-F238E27FC236}">
                      <a16:creationId xmlns:a16="http://schemas.microsoft.com/office/drawing/2014/main" id="{E04EED3F-0128-1DBE-D744-F173A584D296}"/>
                    </a:ext>
                  </a:extLst>
                </p14:cNvPr>
                <p14:cNvContentPartPr/>
                <p14:nvPr/>
              </p14:nvContentPartPr>
              <p14:xfrm>
                <a:off x="6292903" y="5078025"/>
                <a:ext cx="99000" cy="18720"/>
              </p14:xfrm>
            </p:contentPart>
          </mc:Choice>
          <mc:Fallback xmlns="">
            <p:pic>
              <p:nvPicPr>
                <p:cNvPr id="219" name="Mürekkep 218">
                  <a:extLst>
                    <a:ext uri="{FF2B5EF4-FFF2-40B4-BE49-F238E27FC236}">
                      <a16:creationId xmlns:a16="http://schemas.microsoft.com/office/drawing/2014/main" id="{E04EED3F-0128-1DBE-D744-F173A584D296}"/>
                    </a:ext>
                  </a:extLst>
                </p:cNvPr>
                <p:cNvPicPr/>
                <p:nvPr/>
              </p:nvPicPr>
              <p:blipFill>
                <a:blip r:embed="rId262"/>
                <a:stretch>
                  <a:fillRect/>
                </a:stretch>
              </p:blipFill>
              <p:spPr>
                <a:xfrm>
                  <a:off x="6286783" y="5071905"/>
                  <a:ext cx="1112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220" name="Mürekkep 219">
                  <a:extLst>
                    <a:ext uri="{FF2B5EF4-FFF2-40B4-BE49-F238E27FC236}">
                      <a16:creationId xmlns:a16="http://schemas.microsoft.com/office/drawing/2014/main" id="{946BAF28-55CA-B6D3-637A-099D29131A7E}"/>
                    </a:ext>
                  </a:extLst>
                </p14:cNvPr>
                <p14:cNvContentPartPr/>
                <p14:nvPr/>
              </p14:nvContentPartPr>
              <p14:xfrm>
                <a:off x="6301903" y="5286825"/>
                <a:ext cx="135000" cy="360"/>
              </p14:xfrm>
            </p:contentPart>
          </mc:Choice>
          <mc:Fallback xmlns="">
            <p:pic>
              <p:nvPicPr>
                <p:cNvPr id="220" name="Mürekkep 219">
                  <a:extLst>
                    <a:ext uri="{FF2B5EF4-FFF2-40B4-BE49-F238E27FC236}">
                      <a16:creationId xmlns:a16="http://schemas.microsoft.com/office/drawing/2014/main" id="{946BAF28-55CA-B6D3-637A-099D29131A7E}"/>
                    </a:ext>
                  </a:extLst>
                </p:cNvPr>
                <p:cNvPicPr/>
                <p:nvPr/>
              </p:nvPicPr>
              <p:blipFill>
                <a:blip r:embed="rId229"/>
                <a:stretch>
                  <a:fillRect/>
                </a:stretch>
              </p:blipFill>
              <p:spPr>
                <a:xfrm>
                  <a:off x="6295783" y="5280705"/>
                  <a:ext cx="1472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22" name="Mürekkep 221">
                  <a:extLst>
                    <a:ext uri="{FF2B5EF4-FFF2-40B4-BE49-F238E27FC236}">
                      <a16:creationId xmlns:a16="http://schemas.microsoft.com/office/drawing/2014/main" id="{4B2BE98C-6EE1-6775-4B42-96A4AAD7D8C3}"/>
                    </a:ext>
                  </a:extLst>
                </p14:cNvPr>
                <p14:cNvContentPartPr/>
                <p14:nvPr/>
              </p14:nvContentPartPr>
              <p14:xfrm>
                <a:off x="6347623" y="5186745"/>
                <a:ext cx="71280" cy="10080"/>
              </p14:xfrm>
            </p:contentPart>
          </mc:Choice>
          <mc:Fallback xmlns="">
            <p:pic>
              <p:nvPicPr>
                <p:cNvPr id="222" name="Mürekkep 221">
                  <a:extLst>
                    <a:ext uri="{FF2B5EF4-FFF2-40B4-BE49-F238E27FC236}">
                      <a16:creationId xmlns:a16="http://schemas.microsoft.com/office/drawing/2014/main" id="{4B2BE98C-6EE1-6775-4B42-96A4AAD7D8C3}"/>
                    </a:ext>
                  </a:extLst>
                </p:cNvPr>
                <p:cNvPicPr/>
                <p:nvPr/>
              </p:nvPicPr>
              <p:blipFill>
                <a:blip r:embed="rId265"/>
                <a:stretch>
                  <a:fillRect/>
                </a:stretch>
              </p:blipFill>
              <p:spPr>
                <a:xfrm>
                  <a:off x="6341503" y="5180625"/>
                  <a:ext cx="83520" cy="22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6">
            <p14:nvContentPartPr>
              <p14:cNvPr id="225" name="Mürekkep 224">
                <a:extLst>
                  <a:ext uri="{FF2B5EF4-FFF2-40B4-BE49-F238E27FC236}">
                    <a16:creationId xmlns:a16="http://schemas.microsoft.com/office/drawing/2014/main" id="{14F07CB1-6CDB-FBC1-DC91-0D2B6C5CBF61}"/>
                  </a:ext>
                </a:extLst>
              </p14:cNvPr>
              <p14:cNvContentPartPr/>
              <p14:nvPr/>
            </p14:nvContentPartPr>
            <p14:xfrm>
              <a:off x="2598223" y="5214465"/>
              <a:ext cx="1684080" cy="9360"/>
            </p14:xfrm>
          </p:contentPart>
        </mc:Choice>
        <mc:Fallback xmlns="">
          <p:pic>
            <p:nvPicPr>
              <p:cNvPr id="225" name="Mürekkep 224">
                <a:extLst>
                  <a:ext uri="{FF2B5EF4-FFF2-40B4-BE49-F238E27FC236}">
                    <a16:creationId xmlns:a16="http://schemas.microsoft.com/office/drawing/2014/main" id="{14F07CB1-6CDB-FBC1-DC91-0D2B6C5CBF61}"/>
                  </a:ext>
                </a:extLst>
              </p:cNvPr>
              <p:cNvPicPr/>
              <p:nvPr/>
            </p:nvPicPr>
            <p:blipFill>
              <a:blip r:embed="rId267"/>
              <a:stretch>
                <a:fillRect/>
              </a:stretch>
            </p:blipFill>
            <p:spPr>
              <a:xfrm>
                <a:off x="2592103" y="5208345"/>
                <a:ext cx="16963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26" name="Mürekkep 225">
                <a:extLst>
                  <a:ext uri="{FF2B5EF4-FFF2-40B4-BE49-F238E27FC236}">
                    <a16:creationId xmlns:a16="http://schemas.microsoft.com/office/drawing/2014/main" id="{C35FBC2F-0047-DFE1-3E6E-68979CE8DE20}"/>
                  </a:ext>
                </a:extLst>
              </p14:cNvPr>
              <p14:cNvContentPartPr/>
              <p14:nvPr/>
            </p14:nvContentPartPr>
            <p14:xfrm>
              <a:off x="2566183" y="5078745"/>
              <a:ext cx="278280" cy="359280"/>
            </p14:xfrm>
          </p:contentPart>
        </mc:Choice>
        <mc:Fallback xmlns="">
          <p:pic>
            <p:nvPicPr>
              <p:cNvPr id="226" name="Mürekkep 225">
                <a:extLst>
                  <a:ext uri="{FF2B5EF4-FFF2-40B4-BE49-F238E27FC236}">
                    <a16:creationId xmlns:a16="http://schemas.microsoft.com/office/drawing/2014/main" id="{C35FBC2F-0047-DFE1-3E6E-68979CE8DE20}"/>
                  </a:ext>
                </a:extLst>
              </p:cNvPr>
              <p:cNvPicPr/>
              <p:nvPr/>
            </p:nvPicPr>
            <p:blipFill>
              <a:blip r:embed="rId269"/>
              <a:stretch>
                <a:fillRect/>
              </a:stretch>
            </p:blipFill>
            <p:spPr>
              <a:xfrm>
                <a:off x="2560063" y="5072625"/>
                <a:ext cx="29052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27" name="Mürekkep 226">
                <a:extLst>
                  <a:ext uri="{FF2B5EF4-FFF2-40B4-BE49-F238E27FC236}">
                    <a16:creationId xmlns:a16="http://schemas.microsoft.com/office/drawing/2014/main" id="{D68ED4EC-4C06-1BE9-47F2-BE1B55F116CC}"/>
                  </a:ext>
                </a:extLst>
              </p14:cNvPr>
              <p14:cNvContentPartPr/>
              <p14:nvPr/>
            </p14:nvContentPartPr>
            <p14:xfrm>
              <a:off x="3838063" y="3555945"/>
              <a:ext cx="2005920" cy="213840"/>
            </p14:xfrm>
          </p:contentPart>
        </mc:Choice>
        <mc:Fallback xmlns="">
          <p:pic>
            <p:nvPicPr>
              <p:cNvPr id="227" name="Mürekkep 226">
                <a:extLst>
                  <a:ext uri="{FF2B5EF4-FFF2-40B4-BE49-F238E27FC236}">
                    <a16:creationId xmlns:a16="http://schemas.microsoft.com/office/drawing/2014/main" id="{D68ED4EC-4C06-1BE9-47F2-BE1B55F116CC}"/>
                  </a:ext>
                </a:extLst>
              </p:cNvPr>
              <p:cNvPicPr/>
              <p:nvPr/>
            </p:nvPicPr>
            <p:blipFill>
              <a:blip r:embed="rId271"/>
              <a:stretch>
                <a:fillRect/>
              </a:stretch>
            </p:blipFill>
            <p:spPr>
              <a:xfrm>
                <a:off x="3831943" y="3549825"/>
                <a:ext cx="201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29" name="Mürekkep 228">
                <a:extLst>
                  <a:ext uri="{FF2B5EF4-FFF2-40B4-BE49-F238E27FC236}">
                    <a16:creationId xmlns:a16="http://schemas.microsoft.com/office/drawing/2014/main" id="{45C84176-0A25-0FD3-6A3D-524E2C910EB9}"/>
                  </a:ext>
                </a:extLst>
              </p14:cNvPr>
              <p14:cNvContentPartPr/>
              <p14:nvPr/>
            </p14:nvContentPartPr>
            <p14:xfrm>
              <a:off x="5531143" y="3738825"/>
              <a:ext cx="308520" cy="36720"/>
            </p14:xfrm>
          </p:contentPart>
        </mc:Choice>
        <mc:Fallback xmlns="">
          <p:pic>
            <p:nvPicPr>
              <p:cNvPr id="229" name="Mürekkep 228">
                <a:extLst>
                  <a:ext uri="{FF2B5EF4-FFF2-40B4-BE49-F238E27FC236}">
                    <a16:creationId xmlns:a16="http://schemas.microsoft.com/office/drawing/2014/main" id="{45C84176-0A25-0FD3-6A3D-524E2C910EB9}"/>
                  </a:ext>
                </a:extLst>
              </p:cNvPr>
              <p:cNvPicPr/>
              <p:nvPr/>
            </p:nvPicPr>
            <p:blipFill>
              <a:blip r:embed="rId273"/>
              <a:stretch>
                <a:fillRect/>
              </a:stretch>
            </p:blipFill>
            <p:spPr>
              <a:xfrm>
                <a:off x="5525023" y="3732705"/>
                <a:ext cx="3207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31" name="Mürekkep 230">
                <a:extLst>
                  <a:ext uri="{FF2B5EF4-FFF2-40B4-BE49-F238E27FC236}">
                    <a16:creationId xmlns:a16="http://schemas.microsoft.com/office/drawing/2014/main" id="{9A443A52-8637-3EE5-9953-98AD41DCB1F3}"/>
                  </a:ext>
                </a:extLst>
              </p14:cNvPr>
              <p14:cNvContentPartPr/>
              <p14:nvPr/>
            </p14:nvContentPartPr>
            <p14:xfrm>
              <a:off x="5694223" y="3539745"/>
              <a:ext cx="163440" cy="235800"/>
            </p14:xfrm>
          </p:contentPart>
        </mc:Choice>
        <mc:Fallback xmlns="">
          <p:pic>
            <p:nvPicPr>
              <p:cNvPr id="231" name="Mürekkep 230">
                <a:extLst>
                  <a:ext uri="{FF2B5EF4-FFF2-40B4-BE49-F238E27FC236}">
                    <a16:creationId xmlns:a16="http://schemas.microsoft.com/office/drawing/2014/main" id="{9A443A52-8637-3EE5-9953-98AD41DCB1F3}"/>
                  </a:ext>
                </a:extLst>
              </p:cNvPr>
              <p:cNvPicPr/>
              <p:nvPr/>
            </p:nvPicPr>
            <p:blipFill>
              <a:blip r:embed="rId275"/>
              <a:stretch>
                <a:fillRect/>
              </a:stretch>
            </p:blipFill>
            <p:spPr>
              <a:xfrm>
                <a:off x="5688103" y="3533625"/>
                <a:ext cx="1756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32" name="Mürekkep 231">
                <a:extLst>
                  <a:ext uri="{FF2B5EF4-FFF2-40B4-BE49-F238E27FC236}">
                    <a16:creationId xmlns:a16="http://schemas.microsoft.com/office/drawing/2014/main" id="{F6AC81B4-0E7C-4B44-32F4-DC6B4919D5DD}"/>
                  </a:ext>
                </a:extLst>
              </p14:cNvPr>
              <p14:cNvContentPartPr/>
              <p14:nvPr/>
            </p14:nvContentPartPr>
            <p14:xfrm>
              <a:off x="7957543" y="4255785"/>
              <a:ext cx="416520" cy="44640"/>
            </p14:xfrm>
          </p:contentPart>
        </mc:Choice>
        <mc:Fallback xmlns="">
          <p:pic>
            <p:nvPicPr>
              <p:cNvPr id="232" name="Mürekkep 231">
                <a:extLst>
                  <a:ext uri="{FF2B5EF4-FFF2-40B4-BE49-F238E27FC236}">
                    <a16:creationId xmlns:a16="http://schemas.microsoft.com/office/drawing/2014/main" id="{F6AC81B4-0E7C-4B44-32F4-DC6B4919D5DD}"/>
                  </a:ext>
                </a:extLst>
              </p:cNvPr>
              <p:cNvPicPr/>
              <p:nvPr/>
            </p:nvPicPr>
            <p:blipFill>
              <a:blip r:embed="rId277"/>
              <a:stretch>
                <a:fillRect/>
              </a:stretch>
            </p:blipFill>
            <p:spPr>
              <a:xfrm>
                <a:off x="7951423" y="4249665"/>
                <a:ext cx="42876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34" name="Mürekkep 233">
                <a:extLst>
                  <a:ext uri="{FF2B5EF4-FFF2-40B4-BE49-F238E27FC236}">
                    <a16:creationId xmlns:a16="http://schemas.microsoft.com/office/drawing/2014/main" id="{E5E5B3EA-EEE1-1ADA-A0C0-E2F663279B76}"/>
                  </a:ext>
                </a:extLst>
              </p14:cNvPr>
              <p14:cNvContentPartPr/>
              <p14:nvPr/>
            </p14:nvContentPartPr>
            <p14:xfrm>
              <a:off x="8555143" y="4173345"/>
              <a:ext cx="1005480" cy="63720"/>
            </p14:xfrm>
          </p:contentPart>
        </mc:Choice>
        <mc:Fallback xmlns="">
          <p:pic>
            <p:nvPicPr>
              <p:cNvPr id="234" name="Mürekkep 233">
                <a:extLst>
                  <a:ext uri="{FF2B5EF4-FFF2-40B4-BE49-F238E27FC236}">
                    <a16:creationId xmlns:a16="http://schemas.microsoft.com/office/drawing/2014/main" id="{E5E5B3EA-EEE1-1ADA-A0C0-E2F663279B76}"/>
                  </a:ext>
                </a:extLst>
              </p:cNvPr>
              <p:cNvPicPr/>
              <p:nvPr/>
            </p:nvPicPr>
            <p:blipFill>
              <a:blip r:embed="rId279"/>
              <a:stretch>
                <a:fillRect/>
              </a:stretch>
            </p:blipFill>
            <p:spPr>
              <a:xfrm>
                <a:off x="8549023" y="4167225"/>
                <a:ext cx="1017720" cy="75960"/>
              </a:xfrm>
              <a:prstGeom prst="rect">
                <a:avLst/>
              </a:prstGeom>
            </p:spPr>
          </p:pic>
        </mc:Fallback>
      </mc:AlternateContent>
      <p:grpSp>
        <p:nvGrpSpPr>
          <p:cNvPr id="239" name="Grup 238">
            <a:extLst>
              <a:ext uri="{FF2B5EF4-FFF2-40B4-BE49-F238E27FC236}">
                <a16:creationId xmlns:a16="http://schemas.microsoft.com/office/drawing/2014/main" id="{8A3B1AE7-0EC8-5398-F68A-686A65F2F03E}"/>
              </a:ext>
            </a:extLst>
          </p:cNvPr>
          <p:cNvGrpSpPr/>
          <p:nvPr/>
        </p:nvGrpSpPr>
        <p:grpSpPr>
          <a:xfrm>
            <a:off x="9342823" y="4055625"/>
            <a:ext cx="281520" cy="314280"/>
            <a:chOff x="9342823" y="4055625"/>
            <a:chExt cx="281520" cy="314280"/>
          </a:xfrm>
        </p:grpSpPr>
        <mc:AlternateContent xmlns:mc="http://schemas.openxmlformats.org/markup-compatibility/2006" xmlns:p14="http://schemas.microsoft.com/office/powerpoint/2010/main">
          <mc:Choice Requires="p14">
            <p:contentPart p14:bwMode="auto" r:id="rId280">
              <p14:nvContentPartPr>
                <p14:cNvPr id="235" name="Mürekkep 234">
                  <a:extLst>
                    <a:ext uri="{FF2B5EF4-FFF2-40B4-BE49-F238E27FC236}">
                      <a16:creationId xmlns:a16="http://schemas.microsoft.com/office/drawing/2014/main" id="{EA4E10EA-BD9E-A274-24B5-7B35A308689E}"/>
                    </a:ext>
                  </a:extLst>
                </p14:cNvPr>
                <p14:cNvContentPartPr/>
                <p14:nvPr/>
              </p14:nvContentPartPr>
              <p14:xfrm>
                <a:off x="9342823" y="4055625"/>
                <a:ext cx="273960" cy="105840"/>
              </p14:xfrm>
            </p:contentPart>
          </mc:Choice>
          <mc:Fallback xmlns="">
            <p:pic>
              <p:nvPicPr>
                <p:cNvPr id="235" name="Mürekkep 234">
                  <a:extLst>
                    <a:ext uri="{FF2B5EF4-FFF2-40B4-BE49-F238E27FC236}">
                      <a16:creationId xmlns:a16="http://schemas.microsoft.com/office/drawing/2014/main" id="{EA4E10EA-BD9E-A274-24B5-7B35A308689E}"/>
                    </a:ext>
                  </a:extLst>
                </p:cNvPr>
                <p:cNvPicPr/>
                <p:nvPr/>
              </p:nvPicPr>
              <p:blipFill>
                <a:blip r:embed="rId281"/>
                <a:stretch>
                  <a:fillRect/>
                </a:stretch>
              </p:blipFill>
              <p:spPr>
                <a:xfrm>
                  <a:off x="9336703" y="4049505"/>
                  <a:ext cx="28620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36" name="Mürekkep 235">
                  <a:extLst>
                    <a:ext uri="{FF2B5EF4-FFF2-40B4-BE49-F238E27FC236}">
                      <a16:creationId xmlns:a16="http://schemas.microsoft.com/office/drawing/2014/main" id="{A07A21BF-9195-03AF-F1BC-D2551177229F}"/>
                    </a:ext>
                  </a:extLst>
                </p14:cNvPr>
                <p14:cNvContentPartPr/>
                <p14:nvPr/>
              </p14:nvContentPartPr>
              <p14:xfrm>
                <a:off x="9458743" y="4163985"/>
                <a:ext cx="165600" cy="205920"/>
              </p14:xfrm>
            </p:contentPart>
          </mc:Choice>
          <mc:Fallback xmlns="">
            <p:pic>
              <p:nvPicPr>
                <p:cNvPr id="236" name="Mürekkep 235">
                  <a:extLst>
                    <a:ext uri="{FF2B5EF4-FFF2-40B4-BE49-F238E27FC236}">
                      <a16:creationId xmlns:a16="http://schemas.microsoft.com/office/drawing/2014/main" id="{A07A21BF-9195-03AF-F1BC-D2551177229F}"/>
                    </a:ext>
                  </a:extLst>
                </p:cNvPr>
                <p:cNvPicPr/>
                <p:nvPr/>
              </p:nvPicPr>
              <p:blipFill>
                <a:blip r:embed="rId283"/>
                <a:stretch>
                  <a:fillRect/>
                </a:stretch>
              </p:blipFill>
              <p:spPr>
                <a:xfrm>
                  <a:off x="9452623" y="4157865"/>
                  <a:ext cx="17784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38" name="Mürekkep 237">
                  <a:extLst>
                    <a:ext uri="{FF2B5EF4-FFF2-40B4-BE49-F238E27FC236}">
                      <a16:creationId xmlns:a16="http://schemas.microsoft.com/office/drawing/2014/main" id="{48DF70CF-B5D8-72CA-0B3D-68074C974A79}"/>
                    </a:ext>
                  </a:extLst>
                </p14:cNvPr>
                <p14:cNvContentPartPr/>
                <p14:nvPr/>
              </p14:nvContentPartPr>
              <p14:xfrm>
                <a:off x="9532903" y="4173345"/>
                <a:ext cx="80640" cy="360"/>
              </p14:xfrm>
            </p:contentPart>
          </mc:Choice>
          <mc:Fallback xmlns="">
            <p:pic>
              <p:nvPicPr>
                <p:cNvPr id="238" name="Mürekkep 237">
                  <a:extLst>
                    <a:ext uri="{FF2B5EF4-FFF2-40B4-BE49-F238E27FC236}">
                      <a16:creationId xmlns:a16="http://schemas.microsoft.com/office/drawing/2014/main" id="{48DF70CF-B5D8-72CA-0B3D-68074C974A79}"/>
                    </a:ext>
                  </a:extLst>
                </p:cNvPr>
                <p:cNvPicPr/>
                <p:nvPr/>
              </p:nvPicPr>
              <p:blipFill>
                <a:blip r:embed="rId285"/>
                <a:stretch>
                  <a:fillRect/>
                </a:stretch>
              </p:blipFill>
              <p:spPr>
                <a:xfrm>
                  <a:off x="9526783" y="4167225"/>
                  <a:ext cx="92880" cy="12600"/>
                </a:xfrm>
                <a:prstGeom prst="rect">
                  <a:avLst/>
                </a:prstGeom>
              </p:spPr>
            </p:pic>
          </mc:Fallback>
        </mc:AlternateContent>
      </p:grpSp>
    </p:spTree>
    <p:extLst>
      <p:ext uri="{BB962C8B-B14F-4D97-AF65-F5344CB8AC3E}">
        <p14:creationId xmlns:p14="http://schemas.microsoft.com/office/powerpoint/2010/main" val="309099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9CD373-C8B7-4BDA-8F9E-CC30213E2EDF}"/>
              </a:ext>
            </a:extLst>
          </p:cNvPr>
          <p:cNvSpPr>
            <a:spLocks noGrp="1"/>
          </p:cNvSpPr>
          <p:nvPr>
            <p:ph type="title"/>
          </p:nvPr>
        </p:nvSpPr>
        <p:spPr/>
        <p:txBody>
          <a:bodyPr/>
          <a:lstStyle/>
          <a:p>
            <a:r>
              <a:rPr lang="tr-TR" dirty="0"/>
              <a:t>Zombiler</a:t>
            </a:r>
          </a:p>
        </p:txBody>
      </p:sp>
      <p:sp>
        <p:nvSpPr>
          <p:cNvPr id="3" name="İçerik Yer Tutucusu 2">
            <a:extLst>
              <a:ext uri="{FF2B5EF4-FFF2-40B4-BE49-F238E27FC236}">
                <a16:creationId xmlns:a16="http://schemas.microsoft.com/office/drawing/2014/main" id="{EBA788B0-A42C-1073-9141-18BDC7A5A9D5}"/>
              </a:ext>
            </a:extLst>
          </p:cNvPr>
          <p:cNvSpPr>
            <a:spLocks noGrp="1"/>
          </p:cNvSpPr>
          <p:nvPr>
            <p:ph idx="1"/>
          </p:nvPr>
        </p:nvSpPr>
        <p:spPr>
          <a:xfrm>
            <a:off x="838200" y="1825625"/>
            <a:ext cx="10515600" cy="4667250"/>
          </a:xfrm>
        </p:spPr>
        <p:txBody>
          <a:bodyPr>
            <a:normAutofit lnSpcReduction="10000"/>
          </a:bodyPr>
          <a:lstStyle/>
          <a:p>
            <a:r>
              <a:rPr lang="tr-TR" dirty="0"/>
              <a:t>Emre’nin zombilerin mekaniklerini komple yazması gerek. Bu cümlenin altında yazanlar dışındaki mekanikleri diğer dokümanda yazdı. İlk 3 zombi çeşidi hem yazıldıktan hem çizildikten sonra yeni zombi türleri düşünülecektir.</a:t>
            </a:r>
          </a:p>
          <a:p>
            <a:r>
              <a:rPr lang="tr-TR" dirty="0"/>
              <a:t>Oyuncu zombinin olduğu kata çıkınca zombi bir fark etme, düşünme tarzı animasyon oynayıp, animasyon bitince oyuncuya gelmeye başlar. Bazı zombiler oyuncuların arka tarafından koşup hızlıca önlerine geçmemesi taraftarı Emre çünkü zombilerin oyuncuların zamanında vurmazsa kaçırabilip, az puan alması taraftarı. Zombiler Fletcher’ın </a:t>
            </a:r>
            <a:r>
              <a:rPr lang="tr-TR" dirty="0" err="1"/>
              <a:t>dodgeleme</a:t>
            </a:r>
            <a:r>
              <a:rPr lang="tr-TR" dirty="0"/>
              <a:t> tuşu ile geçilebilir. </a:t>
            </a:r>
            <a:r>
              <a:rPr lang="tr-TR" dirty="0" err="1"/>
              <a:t>Woods</a:t>
            </a:r>
            <a:r>
              <a:rPr lang="tr-TR" dirty="0"/>
              <a:t> </a:t>
            </a:r>
            <a:r>
              <a:rPr lang="tr-TR" dirty="0" err="1"/>
              <a:t>dodgelayamaz</a:t>
            </a:r>
            <a:r>
              <a:rPr lang="tr-TR" dirty="0"/>
              <a:t>, zombi öldürmeden sadece yoluna devam etmek istiyorsa katman değiştirmek zorunda.</a:t>
            </a:r>
          </a:p>
        </p:txBody>
      </p:sp>
    </p:spTree>
    <p:extLst>
      <p:ext uri="{BB962C8B-B14F-4D97-AF65-F5344CB8AC3E}">
        <p14:creationId xmlns:p14="http://schemas.microsoft.com/office/powerpoint/2010/main" val="296666226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TotalTime>
  <Words>510</Words>
  <Application>Microsoft Office PowerPoint</Application>
  <PresentationFormat>Geniş ekran</PresentationFormat>
  <Paragraphs>49</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Aptos</vt:lpstr>
      <vt:lpstr>Aptos Display</vt:lpstr>
      <vt:lpstr>Arial</vt:lpstr>
      <vt:lpstr>Office Teması</vt:lpstr>
      <vt:lpstr>Zombi Slayers</vt:lpstr>
      <vt:lpstr>Dokümanın dili</vt:lpstr>
      <vt:lpstr>Karakterler</vt:lpstr>
      <vt:lpstr>Karakter mekanikleri</vt:lpstr>
      <vt:lpstr>Karakterlerin özellikleri</vt:lpstr>
      <vt:lpstr>Oyunun amacı</vt:lpstr>
      <vt:lpstr>Level sistemi</vt:lpstr>
      <vt:lpstr>Çizim</vt:lpstr>
      <vt:lpstr>Zombiler</vt:lpstr>
      <vt:lpstr>Ölme</vt:lpstr>
      <vt:lpstr>Bir takım sorular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Muhammet Şua CAN</dc:creator>
  <cp:lastModifiedBy>Emre İlhan</cp:lastModifiedBy>
  <cp:revision>5</cp:revision>
  <dcterms:created xsi:type="dcterms:W3CDTF">2025-03-10T14:04:39Z</dcterms:created>
  <dcterms:modified xsi:type="dcterms:W3CDTF">2025-03-10T19:16:47Z</dcterms:modified>
</cp:coreProperties>
</file>