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83718-7429-45C5-A2FD-8120A0A2A40C}" v="716" dt="2024-01-15T18:47:41.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ain, Musawer" userId="S::mh1021@ic.ac.uk::17253431-5a90-4a4f-a109-e5ae738c8e49" providerId="AD" clId="Web-{20D37D5C-B3AE-4720-EDA4-40F0EEA1760F}"/>
    <pc:docChg chg="modSld">
      <pc:chgData name="Hussain, Musawer" userId="S::mh1021@ic.ac.uk::17253431-5a90-4a4f-a109-e5ae738c8e49" providerId="AD" clId="Web-{20D37D5C-B3AE-4720-EDA4-40F0EEA1760F}" dt="2024-01-12T01:22:39.539" v="10" actId="20577"/>
      <pc:docMkLst>
        <pc:docMk/>
      </pc:docMkLst>
      <pc:sldChg chg="modSp">
        <pc:chgData name="Hussain, Musawer" userId="S::mh1021@ic.ac.uk::17253431-5a90-4a4f-a109-e5ae738c8e49" providerId="AD" clId="Web-{20D37D5C-B3AE-4720-EDA4-40F0EEA1760F}" dt="2024-01-12T01:22:39.539" v="10" actId="20577"/>
        <pc:sldMkLst>
          <pc:docMk/>
          <pc:sldMk cId="1569457656" sldId="257"/>
        </pc:sldMkLst>
        <pc:spChg chg="mod">
          <ac:chgData name="Hussain, Musawer" userId="S::mh1021@ic.ac.uk::17253431-5a90-4a4f-a109-e5ae738c8e49" providerId="AD" clId="Web-{20D37D5C-B3AE-4720-EDA4-40F0EEA1760F}" dt="2024-01-12T01:22:39.539" v="10" actId="20577"/>
          <ac:spMkLst>
            <pc:docMk/>
            <pc:sldMk cId="1569457656" sldId="257"/>
            <ac:spMk id="3" creationId="{B3D45C62-F0FB-44F4-BF4F-C21FF7A0E692}"/>
          </ac:spMkLst>
        </pc:spChg>
      </pc:sldChg>
      <pc:sldChg chg="modSp">
        <pc:chgData name="Hussain, Musawer" userId="S::mh1021@ic.ac.uk::17253431-5a90-4a4f-a109-e5ae738c8e49" providerId="AD" clId="Web-{20D37D5C-B3AE-4720-EDA4-40F0EEA1760F}" dt="2024-01-12T01:22:25.101" v="8" actId="20577"/>
        <pc:sldMkLst>
          <pc:docMk/>
          <pc:sldMk cId="550871040" sldId="259"/>
        </pc:sldMkLst>
        <pc:spChg chg="mod">
          <ac:chgData name="Hussain, Musawer" userId="S::mh1021@ic.ac.uk::17253431-5a90-4a4f-a109-e5ae738c8e49" providerId="AD" clId="Web-{20D37D5C-B3AE-4720-EDA4-40F0EEA1760F}" dt="2024-01-12T01:22:25.101" v="8" actId="20577"/>
          <ac:spMkLst>
            <pc:docMk/>
            <pc:sldMk cId="550871040" sldId="259"/>
            <ac:spMk id="3" creationId="{45110D52-D520-5F54-9867-2EA46740E6ED}"/>
          </ac:spMkLst>
        </pc:spChg>
      </pc:sldChg>
    </pc:docChg>
  </pc:docChgLst>
  <pc:docChgLst>
    <pc:chgData name="Hussain, Musawer" userId="17253431-5a90-4a4f-a109-e5ae738c8e49" providerId="ADAL" clId="{53E83718-7429-45C5-A2FD-8120A0A2A40C}"/>
    <pc:docChg chg="undo custSel addSld delSld modSld replTag">
      <pc:chgData name="Hussain, Musawer" userId="17253431-5a90-4a4f-a109-e5ae738c8e49" providerId="ADAL" clId="{53E83718-7429-45C5-A2FD-8120A0A2A40C}" dt="2024-01-15T18:47:41.604" v="7210" actId="1076"/>
      <pc:docMkLst>
        <pc:docMk/>
      </pc:docMkLst>
      <pc:sldChg chg="addSp delSp modSp mod">
        <pc:chgData name="Hussain, Musawer" userId="17253431-5a90-4a4f-a109-e5ae738c8e49" providerId="ADAL" clId="{53E83718-7429-45C5-A2FD-8120A0A2A40C}" dt="2024-01-15T18:47:41.604" v="7210" actId="1076"/>
        <pc:sldMkLst>
          <pc:docMk/>
          <pc:sldMk cId="1569457656" sldId="257"/>
        </pc:sldMkLst>
        <pc:spChg chg="mod">
          <ac:chgData name="Hussain, Musawer" userId="17253431-5a90-4a4f-a109-e5ae738c8e49" providerId="ADAL" clId="{53E83718-7429-45C5-A2FD-8120A0A2A40C}" dt="2024-01-15T18:47:30.717" v="7209" actId="20577"/>
          <ac:spMkLst>
            <pc:docMk/>
            <pc:sldMk cId="1569457656" sldId="257"/>
            <ac:spMk id="3" creationId="{B3D45C62-F0FB-44F4-BF4F-C21FF7A0E692}"/>
          </ac:spMkLst>
        </pc:spChg>
        <pc:grpChg chg="del">
          <ac:chgData name="Hussain, Musawer" userId="17253431-5a90-4a4f-a109-e5ae738c8e49" providerId="ADAL" clId="{53E83718-7429-45C5-A2FD-8120A0A2A40C}" dt="2024-01-08T19:42:14.028" v="63" actId="165"/>
          <ac:grpSpMkLst>
            <pc:docMk/>
            <pc:sldMk cId="1569457656" sldId="257"/>
            <ac:grpSpMk id="5" creationId="{85E06810-6E7D-C28E-DD55-08A574CF5278}"/>
          </ac:grpSpMkLst>
        </pc:grpChg>
        <pc:grpChg chg="add mod">
          <ac:chgData name="Hussain, Musawer" userId="17253431-5a90-4a4f-a109-e5ae738c8e49" providerId="ADAL" clId="{53E83718-7429-45C5-A2FD-8120A0A2A40C}" dt="2024-01-15T18:47:41.604" v="7210" actId="1076"/>
          <ac:grpSpMkLst>
            <pc:docMk/>
            <pc:sldMk cId="1569457656" sldId="257"/>
            <ac:grpSpMk id="6" creationId="{A1ABE860-37CD-457D-3490-F2542730FD2D}"/>
          </ac:grpSpMkLst>
        </pc:grpChg>
        <pc:graphicFrameChg chg="mod topLvl">
          <ac:chgData name="Hussain, Musawer" userId="17253431-5a90-4a4f-a109-e5ae738c8e49" providerId="ADAL" clId="{53E83718-7429-45C5-A2FD-8120A0A2A40C}" dt="2024-01-15T18:47:41.604" v="7210" actId="1076"/>
          <ac:graphicFrameMkLst>
            <pc:docMk/>
            <pc:sldMk cId="1569457656" sldId="257"/>
            <ac:graphicFrameMk id="4" creationId="{32E9C6BA-C440-509C-A7BD-BD1BA6A71D1A}"/>
          </ac:graphicFrameMkLst>
        </pc:graphicFrameChg>
        <pc:picChg chg="mod topLvl">
          <ac:chgData name="Hussain, Musawer" userId="17253431-5a90-4a4f-a109-e5ae738c8e49" providerId="ADAL" clId="{53E83718-7429-45C5-A2FD-8120A0A2A40C}" dt="2024-01-15T18:47:41.604" v="7210" actId="1076"/>
          <ac:picMkLst>
            <pc:docMk/>
            <pc:sldMk cId="1569457656" sldId="257"/>
            <ac:picMk id="1026" creationId="{90689C88-A07E-FBBB-3308-881CF8173B57}"/>
          </ac:picMkLst>
        </pc:picChg>
        <pc:picChg chg="mod topLvl">
          <ac:chgData name="Hussain, Musawer" userId="17253431-5a90-4a4f-a109-e5ae738c8e49" providerId="ADAL" clId="{53E83718-7429-45C5-A2FD-8120A0A2A40C}" dt="2024-01-15T18:47:41.604" v="7210" actId="1076"/>
          <ac:picMkLst>
            <pc:docMk/>
            <pc:sldMk cId="1569457656" sldId="257"/>
            <ac:picMk id="1028" creationId="{A401A190-C86C-B643-BCC7-266167D85646}"/>
          </ac:picMkLst>
        </pc:picChg>
        <pc:picChg chg="mod topLvl">
          <ac:chgData name="Hussain, Musawer" userId="17253431-5a90-4a4f-a109-e5ae738c8e49" providerId="ADAL" clId="{53E83718-7429-45C5-A2FD-8120A0A2A40C}" dt="2024-01-15T18:47:41.604" v="7210" actId="1076"/>
          <ac:picMkLst>
            <pc:docMk/>
            <pc:sldMk cId="1569457656" sldId="257"/>
            <ac:picMk id="1030" creationId="{CF3BFF99-52BA-0FFC-E902-3060127F6492}"/>
          </ac:picMkLst>
        </pc:picChg>
      </pc:sldChg>
      <pc:sldChg chg="modSp new mod">
        <pc:chgData name="Hussain, Musawer" userId="17253431-5a90-4a4f-a109-e5ae738c8e49" providerId="ADAL" clId="{53E83718-7429-45C5-A2FD-8120A0A2A40C}" dt="2024-01-08T19:39:12.309" v="62" actId="20577"/>
        <pc:sldMkLst>
          <pc:docMk/>
          <pc:sldMk cId="1907111636" sldId="258"/>
        </pc:sldMkLst>
        <pc:spChg chg="mod">
          <ac:chgData name="Hussain, Musawer" userId="17253431-5a90-4a4f-a109-e5ae738c8e49" providerId="ADAL" clId="{53E83718-7429-45C5-A2FD-8120A0A2A40C}" dt="2024-01-08T19:39:12.309" v="62" actId="20577"/>
          <ac:spMkLst>
            <pc:docMk/>
            <pc:sldMk cId="1907111636" sldId="258"/>
            <ac:spMk id="2" creationId="{4354D06F-ACC0-F944-5E9F-C98330F56CF7}"/>
          </ac:spMkLst>
        </pc:spChg>
      </pc:sldChg>
      <pc:sldChg chg="modSp new mod">
        <pc:chgData name="Hussain, Musawer" userId="17253431-5a90-4a4f-a109-e5ae738c8e49" providerId="ADAL" clId="{53E83718-7429-45C5-A2FD-8120A0A2A40C}" dt="2024-01-08T20:53:54.518" v="1164" actId="20577"/>
        <pc:sldMkLst>
          <pc:docMk/>
          <pc:sldMk cId="550871040" sldId="259"/>
        </pc:sldMkLst>
        <pc:spChg chg="mod">
          <ac:chgData name="Hussain, Musawer" userId="17253431-5a90-4a4f-a109-e5ae738c8e49" providerId="ADAL" clId="{53E83718-7429-45C5-A2FD-8120A0A2A40C}" dt="2024-01-08T20:30:23.529" v="169" actId="20577"/>
          <ac:spMkLst>
            <pc:docMk/>
            <pc:sldMk cId="550871040" sldId="259"/>
            <ac:spMk id="2" creationId="{101D01A4-98C4-1739-2D57-9FD7EC6C1FB7}"/>
          </ac:spMkLst>
        </pc:spChg>
        <pc:spChg chg="mod">
          <ac:chgData name="Hussain, Musawer" userId="17253431-5a90-4a4f-a109-e5ae738c8e49" providerId="ADAL" clId="{53E83718-7429-45C5-A2FD-8120A0A2A40C}" dt="2024-01-08T20:53:54.518" v="1164" actId="20577"/>
          <ac:spMkLst>
            <pc:docMk/>
            <pc:sldMk cId="550871040" sldId="259"/>
            <ac:spMk id="3" creationId="{45110D52-D520-5F54-9867-2EA46740E6ED}"/>
          </ac:spMkLst>
        </pc:spChg>
      </pc:sldChg>
      <pc:sldChg chg="addSp modSp add mod setBg replTag">
        <pc:chgData name="Hussain, Musawer" userId="17253431-5a90-4a4f-a109-e5ae738c8e49" providerId="ADAL" clId="{53E83718-7429-45C5-A2FD-8120A0A2A40C}" dt="2024-01-08T20:25:44.822" v="106"/>
        <pc:sldMkLst>
          <pc:docMk/>
          <pc:sldMk cId="1880062163" sldId="260"/>
        </pc:sldMkLst>
        <pc:spChg chg="add mod replST">
          <ac:chgData name="Hussain, Musawer" userId="17253431-5a90-4a4f-a109-e5ae738c8e49" providerId="ADAL" clId="{53E83718-7429-45C5-A2FD-8120A0A2A40C}" dt="2024-01-08T20:25:44.780" v="92"/>
          <ac:spMkLst>
            <pc:docMk/>
            <pc:sldMk cId="1880062163" sldId="260"/>
            <ac:spMk id="6" creationId="{E5CFD6A0-213B-0A8C-F6C7-98D5F37ACF2C}"/>
          </ac:spMkLst>
        </pc:spChg>
        <pc:spChg chg="add mod replST">
          <ac:chgData name="Hussain, Musawer" userId="17253431-5a90-4a4f-a109-e5ae738c8e49" providerId="ADAL" clId="{53E83718-7429-45C5-A2FD-8120A0A2A40C}" dt="2024-01-08T20:25:44.790" v="102"/>
          <ac:spMkLst>
            <pc:docMk/>
            <pc:sldMk cId="1880062163" sldId="260"/>
            <ac:spMk id="7" creationId="{DC2333DE-9738-57C6-1F7A-2F77D86F58B0}"/>
          </ac:spMkLst>
        </pc:spChg>
        <pc:picChg chg="add mod replST">
          <ac:chgData name="Hussain, Musawer" userId="17253431-5a90-4a4f-a109-e5ae738c8e49" providerId="ADAL" clId="{53E83718-7429-45C5-A2FD-8120A0A2A40C}" dt="2024-01-08T20:25:44.670" v="79"/>
          <ac:picMkLst>
            <pc:docMk/>
            <pc:sldMk cId="1880062163" sldId="260"/>
            <ac:picMk id="3" creationId="{7E2F6B9B-3643-9F46-5CAF-A6469B17215A}"/>
          </ac:picMkLst>
        </pc:picChg>
        <pc:picChg chg="add mod replST">
          <ac:chgData name="Hussain, Musawer" userId="17253431-5a90-4a4f-a109-e5ae738c8e49" providerId="ADAL" clId="{53E83718-7429-45C5-A2FD-8120A0A2A40C}" dt="2024-01-08T20:25:44.736" v="83"/>
          <ac:picMkLst>
            <pc:docMk/>
            <pc:sldMk cId="1880062163" sldId="260"/>
            <ac:picMk id="5" creationId="{7A54B8AF-8423-F335-8777-93C6BFB513A0}"/>
          </ac:picMkLst>
        </pc:picChg>
      </pc:sldChg>
      <pc:sldChg chg="new del">
        <pc:chgData name="Hussain, Musawer" userId="17253431-5a90-4a4f-a109-e5ae738c8e49" providerId="ADAL" clId="{53E83718-7429-45C5-A2FD-8120A0A2A40C}" dt="2024-01-12T12:20:08.333" v="1166" actId="47"/>
        <pc:sldMkLst>
          <pc:docMk/>
          <pc:sldMk cId="2108829330" sldId="261"/>
        </pc:sldMkLst>
      </pc:sldChg>
      <pc:sldChg chg="addSp delSp modSp new mod">
        <pc:chgData name="Hussain, Musawer" userId="17253431-5a90-4a4f-a109-e5ae738c8e49" providerId="ADAL" clId="{53E83718-7429-45C5-A2FD-8120A0A2A40C}" dt="2024-01-12T12:28:10.463" v="1804" actId="20577"/>
        <pc:sldMkLst>
          <pc:docMk/>
          <pc:sldMk cId="3674562614" sldId="261"/>
        </pc:sldMkLst>
        <pc:spChg chg="mod">
          <ac:chgData name="Hussain, Musawer" userId="17253431-5a90-4a4f-a109-e5ae738c8e49" providerId="ADAL" clId="{53E83718-7429-45C5-A2FD-8120A0A2A40C}" dt="2024-01-12T12:20:25.319" v="1203" actId="20577"/>
          <ac:spMkLst>
            <pc:docMk/>
            <pc:sldMk cId="3674562614" sldId="261"/>
            <ac:spMk id="2" creationId="{4094B7E6-D071-2D23-1610-A00B1A972DE2}"/>
          </ac:spMkLst>
        </pc:spChg>
        <pc:spChg chg="add del mod">
          <ac:chgData name="Hussain, Musawer" userId="17253431-5a90-4a4f-a109-e5ae738c8e49" providerId="ADAL" clId="{53E83718-7429-45C5-A2FD-8120A0A2A40C}" dt="2024-01-12T12:28:10.463" v="1804" actId="20577"/>
          <ac:spMkLst>
            <pc:docMk/>
            <pc:sldMk cId="3674562614" sldId="261"/>
            <ac:spMk id="3" creationId="{F78842E6-EFB0-650B-1F39-A0469501E4B3}"/>
          </ac:spMkLst>
        </pc:spChg>
        <pc:spChg chg="add mod">
          <ac:chgData name="Hussain, Musawer" userId="17253431-5a90-4a4f-a109-e5ae738c8e49" providerId="ADAL" clId="{53E83718-7429-45C5-A2FD-8120A0A2A40C}" dt="2024-01-12T12:22:28.976" v="1205"/>
          <ac:spMkLst>
            <pc:docMk/>
            <pc:sldMk cId="3674562614" sldId="261"/>
            <ac:spMk id="4" creationId="{5C2FB197-3ED8-8BDA-AD70-C93880614BE2}"/>
          </ac:spMkLst>
        </pc:spChg>
      </pc:sldChg>
      <pc:sldChg chg="addSp modSp new mod">
        <pc:chgData name="Hussain, Musawer" userId="17253431-5a90-4a4f-a109-e5ae738c8e49" providerId="ADAL" clId="{53E83718-7429-45C5-A2FD-8120A0A2A40C}" dt="2024-01-12T15:41:54.581" v="4010" actId="20577"/>
        <pc:sldMkLst>
          <pc:docMk/>
          <pc:sldMk cId="3063463202" sldId="262"/>
        </pc:sldMkLst>
        <pc:spChg chg="mod">
          <ac:chgData name="Hussain, Musawer" userId="17253431-5a90-4a4f-a109-e5ae738c8e49" providerId="ADAL" clId="{53E83718-7429-45C5-A2FD-8120A0A2A40C}" dt="2024-01-12T12:30:35.977" v="1957" actId="20577"/>
          <ac:spMkLst>
            <pc:docMk/>
            <pc:sldMk cId="3063463202" sldId="262"/>
            <ac:spMk id="2" creationId="{5E3C6BD2-6EB8-C0F1-FF58-054983865305}"/>
          </ac:spMkLst>
        </pc:spChg>
        <pc:spChg chg="mod">
          <ac:chgData name="Hussain, Musawer" userId="17253431-5a90-4a4f-a109-e5ae738c8e49" providerId="ADAL" clId="{53E83718-7429-45C5-A2FD-8120A0A2A40C}" dt="2024-01-12T15:41:54.581" v="4010" actId="20577"/>
          <ac:spMkLst>
            <pc:docMk/>
            <pc:sldMk cId="3063463202" sldId="262"/>
            <ac:spMk id="3" creationId="{01D25845-97C6-8308-F4C7-263B5AE84028}"/>
          </ac:spMkLst>
        </pc:spChg>
        <pc:picChg chg="add mod">
          <ac:chgData name="Hussain, Musawer" userId="17253431-5a90-4a4f-a109-e5ae738c8e49" providerId="ADAL" clId="{53E83718-7429-45C5-A2FD-8120A0A2A40C}" dt="2024-01-12T12:36:42.488" v="2182" actId="1076"/>
          <ac:picMkLst>
            <pc:docMk/>
            <pc:sldMk cId="3063463202" sldId="262"/>
            <ac:picMk id="2050" creationId="{8FEF3B33-C2D7-04E1-6AFC-FD7A57AC3F33}"/>
          </ac:picMkLst>
        </pc:picChg>
      </pc:sldChg>
      <pc:sldChg chg="modSp new mod">
        <pc:chgData name="Hussain, Musawer" userId="17253431-5a90-4a4f-a109-e5ae738c8e49" providerId="ADAL" clId="{53E83718-7429-45C5-A2FD-8120A0A2A40C}" dt="2024-01-12T15:32:10.402" v="3396" actId="20577"/>
        <pc:sldMkLst>
          <pc:docMk/>
          <pc:sldMk cId="2048964404" sldId="263"/>
        </pc:sldMkLst>
        <pc:spChg chg="mod">
          <ac:chgData name="Hussain, Musawer" userId="17253431-5a90-4a4f-a109-e5ae738c8e49" providerId="ADAL" clId="{53E83718-7429-45C5-A2FD-8120A0A2A40C}" dt="2024-01-12T15:16:14.092" v="2212" actId="20577"/>
          <ac:spMkLst>
            <pc:docMk/>
            <pc:sldMk cId="2048964404" sldId="263"/>
            <ac:spMk id="2" creationId="{8CF89214-D8F9-228A-F613-08D598668B96}"/>
          </ac:spMkLst>
        </pc:spChg>
        <pc:spChg chg="mod">
          <ac:chgData name="Hussain, Musawer" userId="17253431-5a90-4a4f-a109-e5ae738c8e49" providerId="ADAL" clId="{53E83718-7429-45C5-A2FD-8120A0A2A40C}" dt="2024-01-12T15:32:10.402" v="3396" actId="20577"/>
          <ac:spMkLst>
            <pc:docMk/>
            <pc:sldMk cId="2048964404" sldId="263"/>
            <ac:spMk id="3" creationId="{241225D8-0866-5821-0B75-F39BC4BDA86D}"/>
          </ac:spMkLst>
        </pc:spChg>
      </pc:sldChg>
      <pc:sldChg chg="addSp modSp new mod">
        <pc:chgData name="Hussain, Musawer" userId="17253431-5a90-4a4f-a109-e5ae738c8e49" providerId="ADAL" clId="{53E83718-7429-45C5-A2FD-8120A0A2A40C}" dt="2024-01-12T15:56:48.939" v="4436" actId="11529"/>
        <pc:sldMkLst>
          <pc:docMk/>
          <pc:sldMk cId="3091769996" sldId="264"/>
        </pc:sldMkLst>
        <pc:spChg chg="mod">
          <ac:chgData name="Hussain, Musawer" userId="17253431-5a90-4a4f-a109-e5ae738c8e49" providerId="ADAL" clId="{53E83718-7429-45C5-A2FD-8120A0A2A40C}" dt="2024-01-12T15:34:14.889" v="3410" actId="20577"/>
          <ac:spMkLst>
            <pc:docMk/>
            <pc:sldMk cId="3091769996" sldId="264"/>
            <ac:spMk id="2" creationId="{5DB40C71-31B2-7C70-9458-138798C4BDD0}"/>
          </ac:spMkLst>
        </pc:spChg>
        <pc:spChg chg="mod">
          <ac:chgData name="Hussain, Musawer" userId="17253431-5a90-4a4f-a109-e5ae738c8e49" providerId="ADAL" clId="{53E83718-7429-45C5-A2FD-8120A0A2A40C}" dt="2024-01-12T15:55:13.197" v="4388" actId="5793"/>
          <ac:spMkLst>
            <pc:docMk/>
            <pc:sldMk cId="3091769996" sldId="264"/>
            <ac:spMk id="3" creationId="{B981A421-1388-5CD6-4EB5-AC5A13A22EE4}"/>
          </ac:spMkLst>
        </pc:spChg>
        <pc:spChg chg="add mod">
          <ac:chgData name="Hussain, Musawer" userId="17253431-5a90-4a4f-a109-e5ae738c8e49" providerId="ADAL" clId="{53E83718-7429-45C5-A2FD-8120A0A2A40C}" dt="2024-01-12T15:53:50.405" v="4373" actId="164"/>
          <ac:spMkLst>
            <pc:docMk/>
            <pc:sldMk cId="3091769996" sldId="264"/>
            <ac:spMk id="4" creationId="{E02CE095-B834-8691-8395-C35C72E5C34D}"/>
          </ac:spMkLst>
        </pc:spChg>
        <pc:spChg chg="add mod">
          <ac:chgData name="Hussain, Musawer" userId="17253431-5a90-4a4f-a109-e5ae738c8e49" providerId="ADAL" clId="{53E83718-7429-45C5-A2FD-8120A0A2A40C}" dt="2024-01-12T15:53:50.405" v="4373" actId="164"/>
          <ac:spMkLst>
            <pc:docMk/>
            <pc:sldMk cId="3091769996" sldId="264"/>
            <ac:spMk id="5" creationId="{22B22ACA-3EF7-A91F-03DF-B260BE630324}"/>
          </ac:spMkLst>
        </pc:spChg>
        <pc:spChg chg="add mod">
          <ac:chgData name="Hussain, Musawer" userId="17253431-5a90-4a4f-a109-e5ae738c8e49" providerId="ADAL" clId="{53E83718-7429-45C5-A2FD-8120A0A2A40C}" dt="2024-01-12T15:53:50.405" v="4373" actId="164"/>
          <ac:spMkLst>
            <pc:docMk/>
            <pc:sldMk cId="3091769996" sldId="264"/>
            <ac:spMk id="6" creationId="{F1C8E301-32A9-4E7D-585B-D336AECC2CA0}"/>
          </ac:spMkLst>
        </pc:spChg>
        <pc:spChg chg="mod">
          <ac:chgData name="Hussain, Musawer" userId="17253431-5a90-4a4f-a109-e5ae738c8e49" providerId="ADAL" clId="{53E83718-7429-45C5-A2FD-8120A0A2A40C}" dt="2024-01-12T15:55:37.627" v="4392" actId="1076"/>
          <ac:spMkLst>
            <pc:docMk/>
            <pc:sldMk cId="3091769996" sldId="264"/>
            <ac:spMk id="14" creationId="{BA40ABF2-8891-96D9-4379-15B7757F6106}"/>
          </ac:spMkLst>
        </pc:spChg>
        <pc:spChg chg="mod">
          <ac:chgData name="Hussain, Musawer" userId="17253431-5a90-4a4f-a109-e5ae738c8e49" providerId="ADAL" clId="{53E83718-7429-45C5-A2FD-8120A0A2A40C}" dt="2024-01-12T15:53:58.219" v="4375"/>
          <ac:spMkLst>
            <pc:docMk/>
            <pc:sldMk cId="3091769996" sldId="264"/>
            <ac:spMk id="15" creationId="{415B345B-AEB9-698F-FD7F-508D876011E0}"/>
          </ac:spMkLst>
        </pc:spChg>
        <pc:spChg chg="mod">
          <ac:chgData name="Hussain, Musawer" userId="17253431-5a90-4a4f-a109-e5ae738c8e49" providerId="ADAL" clId="{53E83718-7429-45C5-A2FD-8120A0A2A40C}" dt="2024-01-12T15:53:58.219" v="4375"/>
          <ac:spMkLst>
            <pc:docMk/>
            <pc:sldMk cId="3091769996" sldId="264"/>
            <ac:spMk id="16" creationId="{B1CEE34C-E996-259E-FBF0-E53C8EC1A15B}"/>
          </ac:spMkLst>
        </pc:spChg>
        <pc:spChg chg="add mod">
          <ac:chgData name="Hussain, Musawer" userId="17253431-5a90-4a4f-a109-e5ae738c8e49" providerId="ADAL" clId="{53E83718-7429-45C5-A2FD-8120A0A2A40C}" dt="2024-01-12T15:55:49.492" v="4406" actId="20577"/>
          <ac:spMkLst>
            <pc:docMk/>
            <pc:sldMk cId="3091769996" sldId="264"/>
            <ac:spMk id="19" creationId="{695F8979-6FD5-A486-7DEF-8412069DB6D1}"/>
          </ac:spMkLst>
        </pc:spChg>
        <pc:spChg chg="add mod">
          <ac:chgData name="Hussain, Musawer" userId="17253431-5a90-4a4f-a109-e5ae738c8e49" providerId="ADAL" clId="{53E83718-7429-45C5-A2FD-8120A0A2A40C}" dt="2024-01-12T15:56:22.615" v="4434" actId="20577"/>
          <ac:spMkLst>
            <pc:docMk/>
            <pc:sldMk cId="3091769996" sldId="264"/>
            <ac:spMk id="20" creationId="{D1AD3ABD-D15F-09FB-B2A8-5CF2BB1E6711}"/>
          </ac:spMkLst>
        </pc:spChg>
        <pc:grpChg chg="add mod">
          <ac:chgData name="Hussain, Musawer" userId="17253431-5a90-4a4f-a109-e5ae738c8e49" providerId="ADAL" clId="{53E83718-7429-45C5-A2FD-8120A0A2A40C}" dt="2024-01-12T15:54:02.130" v="4376" actId="1076"/>
          <ac:grpSpMkLst>
            <pc:docMk/>
            <pc:sldMk cId="3091769996" sldId="264"/>
            <ac:grpSpMk id="12" creationId="{66F244B5-CD50-0F9F-3857-D8F7E2C6202D}"/>
          </ac:grpSpMkLst>
        </pc:grpChg>
        <pc:grpChg chg="add mod">
          <ac:chgData name="Hussain, Musawer" userId="17253431-5a90-4a4f-a109-e5ae738c8e49" providerId="ADAL" clId="{53E83718-7429-45C5-A2FD-8120A0A2A40C}" dt="2024-01-12T15:55:29.722" v="4391" actId="1076"/>
          <ac:grpSpMkLst>
            <pc:docMk/>
            <pc:sldMk cId="3091769996" sldId="264"/>
            <ac:grpSpMk id="13" creationId="{D14C7471-CCFB-0852-E449-222726525551}"/>
          </ac:grpSpMkLst>
        </pc:grpChg>
        <pc:cxnChg chg="add mod">
          <ac:chgData name="Hussain, Musawer" userId="17253431-5a90-4a4f-a109-e5ae738c8e49" providerId="ADAL" clId="{53E83718-7429-45C5-A2FD-8120A0A2A40C}" dt="2024-01-12T15:53:50.405" v="4373" actId="164"/>
          <ac:cxnSpMkLst>
            <pc:docMk/>
            <pc:sldMk cId="3091769996" sldId="264"/>
            <ac:cxnSpMk id="8" creationId="{D8E94661-BAD4-0740-4708-032759F7648E}"/>
          </ac:cxnSpMkLst>
        </pc:cxnChg>
        <pc:cxnChg chg="add mod">
          <ac:chgData name="Hussain, Musawer" userId="17253431-5a90-4a4f-a109-e5ae738c8e49" providerId="ADAL" clId="{53E83718-7429-45C5-A2FD-8120A0A2A40C}" dt="2024-01-12T15:53:50.405" v="4373" actId="164"/>
          <ac:cxnSpMkLst>
            <pc:docMk/>
            <pc:sldMk cId="3091769996" sldId="264"/>
            <ac:cxnSpMk id="10" creationId="{C510DEC4-4F21-250C-DB83-C42180D36734}"/>
          </ac:cxnSpMkLst>
        </pc:cxnChg>
        <pc:cxnChg chg="mod">
          <ac:chgData name="Hussain, Musawer" userId="17253431-5a90-4a4f-a109-e5ae738c8e49" providerId="ADAL" clId="{53E83718-7429-45C5-A2FD-8120A0A2A40C}" dt="2024-01-12T15:55:37.627" v="4392" actId="1076"/>
          <ac:cxnSpMkLst>
            <pc:docMk/>
            <pc:sldMk cId="3091769996" sldId="264"/>
            <ac:cxnSpMk id="17" creationId="{69A0471F-70C3-A0A4-14E9-86CE1E51A6D3}"/>
          </ac:cxnSpMkLst>
        </pc:cxnChg>
        <pc:cxnChg chg="mod">
          <ac:chgData name="Hussain, Musawer" userId="17253431-5a90-4a4f-a109-e5ae738c8e49" providerId="ADAL" clId="{53E83718-7429-45C5-A2FD-8120A0A2A40C}" dt="2024-01-12T15:54:08.351" v="4377" actId="1076"/>
          <ac:cxnSpMkLst>
            <pc:docMk/>
            <pc:sldMk cId="3091769996" sldId="264"/>
            <ac:cxnSpMk id="18" creationId="{57DB576D-8A64-83CA-39E7-CFF96195BB08}"/>
          </ac:cxnSpMkLst>
        </pc:cxnChg>
        <pc:cxnChg chg="add">
          <ac:chgData name="Hussain, Musawer" userId="17253431-5a90-4a4f-a109-e5ae738c8e49" providerId="ADAL" clId="{53E83718-7429-45C5-A2FD-8120A0A2A40C}" dt="2024-01-12T15:56:39.798" v="4435" actId="11529"/>
          <ac:cxnSpMkLst>
            <pc:docMk/>
            <pc:sldMk cId="3091769996" sldId="264"/>
            <ac:cxnSpMk id="23" creationId="{6DD171C5-7D71-4500-9C4F-73C7BC6548EC}"/>
          </ac:cxnSpMkLst>
        </pc:cxnChg>
        <pc:cxnChg chg="add">
          <ac:chgData name="Hussain, Musawer" userId="17253431-5a90-4a4f-a109-e5ae738c8e49" providerId="ADAL" clId="{53E83718-7429-45C5-A2FD-8120A0A2A40C}" dt="2024-01-12T15:56:48.939" v="4436" actId="11529"/>
          <ac:cxnSpMkLst>
            <pc:docMk/>
            <pc:sldMk cId="3091769996" sldId="264"/>
            <ac:cxnSpMk id="25" creationId="{DB52B5A9-7507-8750-0E0E-5D704556E9E1}"/>
          </ac:cxnSpMkLst>
        </pc:cxnChg>
      </pc:sldChg>
      <pc:sldChg chg="modSp new mod">
        <pc:chgData name="Hussain, Musawer" userId="17253431-5a90-4a4f-a109-e5ae738c8e49" providerId="ADAL" clId="{53E83718-7429-45C5-A2FD-8120A0A2A40C}" dt="2024-01-15T13:12:02.900" v="7204" actId="33524"/>
        <pc:sldMkLst>
          <pc:docMk/>
          <pc:sldMk cId="2590239087" sldId="265"/>
        </pc:sldMkLst>
        <pc:spChg chg="mod">
          <ac:chgData name="Hussain, Musawer" userId="17253431-5a90-4a4f-a109-e5ae738c8e49" providerId="ADAL" clId="{53E83718-7429-45C5-A2FD-8120A0A2A40C}" dt="2024-01-12T16:01:28.372" v="4463" actId="20577"/>
          <ac:spMkLst>
            <pc:docMk/>
            <pc:sldMk cId="2590239087" sldId="265"/>
            <ac:spMk id="2" creationId="{6A0B0CF6-25DE-6D15-BC37-B2FD1283C492}"/>
          </ac:spMkLst>
        </pc:spChg>
        <pc:spChg chg="mod">
          <ac:chgData name="Hussain, Musawer" userId="17253431-5a90-4a4f-a109-e5ae738c8e49" providerId="ADAL" clId="{53E83718-7429-45C5-A2FD-8120A0A2A40C}" dt="2024-01-15T13:12:02.900" v="7204" actId="33524"/>
          <ac:spMkLst>
            <pc:docMk/>
            <pc:sldMk cId="2590239087" sldId="265"/>
            <ac:spMk id="3" creationId="{94A15D11-7DB4-8F1B-306D-4DAD8773EE5D}"/>
          </ac:spMkLst>
        </pc:spChg>
      </pc:sldChg>
      <pc:sldChg chg="modSp new mod modNotesTx">
        <pc:chgData name="Hussain, Musawer" userId="17253431-5a90-4a4f-a109-e5ae738c8e49" providerId="ADAL" clId="{53E83718-7429-45C5-A2FD-8120A0A2A40C}" dt="2024-01-12T17:25:35.505" v="6625" actId="20577"/>
        <pc:sldMkLst>
          <pc:docMk/>
          <pc:sldMk cId="3423554692" sldId="266"/>
        </pc:sldMkLst>
        <pc:spChg chg="mod">
          <ac:chgData name="Hussain, Musawer" userId="17253431-5a90-4a4f-a109-e5ae738c8e49" providerId="ADAL" clId="{53E83718-7429-45C5-A2FD-8120A0A2A40C}" dt="2024-01-12T16:09:31.905" v="4768" actId="20577"/>
          <ac:spMkLst>
            <pc:docMk/>
            <pc:sldMk cId="3423554692" sldId="266"/>
            <ac:spMk id="2" creationId="{CEEF84C0-011F-670A-522C-C1054581A9C7}"/>
          </ac:spMkLst>
        </pc:spChg>
        <pc:spChg chg="mod">
          <ac:chgData name="Hussain, Musawer" userId="17253431-5a90-4a4f-a109-e5ae738c8e49" providerId="ADAL" clId="{53E83718-7429-45C5-A2FD-8120A0A2A40C}" dt="2024-01-12T17:20:51.603" v="6525" actId="27636"/>
          <ac:spMkLst>
            <pc:docMk/>
            <pc:sldMk cId="3423554692" sldId="266"/>
            <ac:spMk id="3" creationId="{C6CA04F2-33BE-9FB1-0753-285234165E01}"/>
          </ac:spMkLst>
        </pc:spChg>
      </pc:sldChg>
      <pc:sldChg chg="delSp modSp new mod">
        <pc:chgData name="Hussain, Musawer" userId="17253431-5a90-4a4f-a109-e5ae738c8e49" providerId="ADAL" clId="{53E83718-7429-45C5-A2FD-8120A0A2A40C}" dt="2024-01-12T17:26:13.410" v="6653" actId="20577"/>
        <pc:sldMkLst>
          <pc:docMk/>
          <pc:sldMk cId="492709778" sldId="267"/>
        </pc:sldMkLst>
        <pc:spChg chg="mod">
          <ac:chgData name="Hussain, Musawer" userId="17253431-5a90-4a4f-a109-e5ae738c8e49" providerId="ADAL" clId="{53E83718-7429-45C5-A2FD-8120A0A2A40C}" dt="2024-01-12T17:26:13.410" v="6653" actId="20577"/>
          <ac:spMkLst>
            <pc:docMk/>
            <pc:sldMk cId="492709778" sldId="267"/>
            <ac:spMk id="2" creationId="{87EC6DD8-0C0B-4D2C-6B0C-CB4A32484BED}"/>
          </ac:spMkLst>
        </pc:spChg>
        <pc:spChg chg="del">
          <ac:chgData name="Hussain, Musawer" userId="17253431-5a90-4a4f-a109-e5ae738c8e49" providerId="ADAL" clId="{53E83718-7429-45C5-A2FD-8120A0A2A40C}" dt="2024-01-12T17:25:57.989" v="6640" actId="478"/>
          <ac:spMkLst>
            <pc:docMk/>
            <pc:sldMk cId="492709778" sldId="267"/>
            <ac:spMk id="3" creationId="{A738F196-76DC-C43D-22B2-224DE3EE2E8A}"/>
          </ac:spMkLst>
        </pc:spChg>
      </pc:sldChg>
      <pc:sldChg chg="new del">
        <pc:chgData name="Hussain, Musawer" userId="17253431-5a90-4a4f-a109-e5ae738c8e49" providerId="ADAL" clId="{53E83718-7429-45C5-A2FD-8120A0A2A40C}" dt="2024-01-12T17:31:20.161" v="6655" actId="680"/>
        <pc:sldMkLst>
          <pc:docMk/>
          <pc:sldMk cId="2808222389" sldId="268"/>
        </pc:sldMkLst>
      </pc:sldChg>
      <pc:sldChg chg="delSp modSp new del mod">
        <pc:chgData name="Hussain, Musawer" userId="17253431-5a90-4a4f-a109-e5ae738c8e49" providerId="ADAL" clId="{53E83718-7429-45C5-A2FD-8120A0A2A40C}" dt="2024-01-15T18:43:53.798" v="7205" actId="47"/>
        <pc:sldMkLst>
          <pc:docMk/>
          <pc:sldMk cId="3180537504" sldId="268"/>
        </pc:sldMkLst>
        <pc:spChg chg="mod">
          <ac:chgData name="Hussain, Musawer" userId="17253431-5a90-4a4f-a109-e5ae738c8e49" providerId="ADAL" clId="{53E83718-7429-45C5-A2FD-8120A0A2A40C}" dt="2024-01-12T17:31:37.862" v="6674" actId="20577"/>
          <ac:spMkLst>
            <pc:docMk/>
            <pc:sldMk cId="3180537504" sldId="268"/>
            <ac:spMk id="2" creationId="{5C854F5E-92B2-A2BC-8E9F-124E6F0112F0}"/>
          </ac:spMkLst>
        </pc:spChg>
        <pc:spChg chg="del">
          <ac:chgData name="Hussain, Musawer" userId="17253431-5a90-4a4f-a109-e5ae738c8e49" providerId="ADAL" clId="{53E83718-7429-45C5-A2FD-8120A0A2A40C}" dt="2024-01-12T17:31:29.611" v="6669" actId="478"/>
          <ac:spMkLst>
            <pc:docMk/>
            <pc:sldMk cId="3180537504" sldId="268"/>
            <ac:spMk id="3" creationId="{D7EDB97B-8EA7-8961-2A82-35B118339177}"/>
          </ac:spMkLst>
        </pc:spChg>
      </pc:sldChg>
      <pc:sldChg chg="delSp modSp new del mod">
        <pc:chgData name="Hussain, Musawer" userId="17253431-5a90-4a4f-a109-e5ae738c8e49" providerId="ADAL" clId="{53E83718-7429-45C5-A2FD-8120A0A2A40C}" dt="2024-01-15T18:47:17.300" v="7206" actId="47"/>
        <pc:sldMkLst>
          <pc:docMk/>
          <pc:sldMk cId="3466291947" sldId="269"/>
        </pc:sldMkLst>
        <pc:spChg chg="mod">
          <ac:chgData name="Hussain, Musawer" userId="17253431-5a90-4a4f-a109-e5ae738c8e49" providerId="ADAL" clId="{53E83718-7429-45C5-A2FD-8120A0A2A40C}" dt="2024-01-12T17:33:12.362" v="6692" actId="20577"/>
          <ac:spMkLst>
            <pc:docMk/>
            <pc:sldMk cId="3466291947" sldId="269"/>
            <ac:spMk id="2" creationId="{3148F286-BCF8-F2C0-72FD-E56DF7E5952F}"/>
          </ac:spMkLst>
        </pc:spChg>
        <pc:spChg chg="del">
          <ac:chgData name="Hussain, Musawer" userId="17253431-5a90-4a4f-a109-e5ae738c8e49" providerId="ADAL" clId="{53E83718-7429-45C5-A2FD-8120A0A2A40C}" dt="2024-01-12T17:33:14.805" v="6693" actId="478"/>
          <ac:spMkLst>
            <pc:docMk/>
            <pc:sldMk cId="3466291947" sldId="269"/>
            <ac:spMk id="3" creationId="{E03CF368-D2AA-0DF3-AD1F-735DF1502E9C}"/>
          </ac:spMkLst>
        </pc:spChg>
      </pc:sldChg>
      <pc:sldChg chg="new del">
        <pc:chgData name="Hussain, Musawer" userId="17253431-5a90-4a4f-a109-e5ae738c8e49" providerId="ADAL" clId="{53E83718-7429-45C5-A2FD-8120A0A2A40C}" dt="2024-01-12T17:33:04.638" v="6676" actId="680"/>
        <pc:sldMkLst>
          <pc:docMk/>
          <pc:sldMk cId="3868718653" sldId="26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1266D-E332-40DA-BCF3-4A92802148BC}" type="doc">
      <dgm:prSet loTypeId="urn:microsoft.com/office/officeart/2005/8/layout/process1" loCatId="process" qsTypeId="urn:microsoft.com/office/officeart/2005/8/quickstyle/simple1" qsCatId="simple" csTypeId="urn:microsoft.com/office/officeart/2005/8/colors/accent1_2" csCatId="accent1" phldr="1"/>
      <dgm:spPr/>
    </dgm:pt>
    <dgm:pt modelId="{98BAC9A4-D201-450D-8B5F-DEF760C9755D}">
      <dgm:prSet phldrT="[Text]"/>
      <dgm:spPr/>
      <dgm:t>
        <a:bodyPr/>
        <a:lstStyle/>
        <a:p>
          <a:r>
            <a:rPr lang="en-GB" dirty="0"/>
            <a:t>Greenford (2019-2021)</a:t>
          </a:r>
        </a:p>
      </dgm:t>
    </dgm:pt>
    <dgm:pt modelId="{96393F1E-4E8A-47CD-AE34-311550C6D627}" type="parTrans" cxnId="{E29B67E5-6983-46DF-B951-D89F7194DC3B}">
      <dgm:prSet/>
      <dgm:spPr/>
      <dgm:t>
        <a:bodyPr/>
        <a:lstStyle/>
        <a:p>
          <a:endParaRPr lang="en-GB"/>
        </a:p>
      </dgm:t>
    </dgm:pt>
    <dgm:pt modelId="{78F139D1-9F72-45BE-8337-47E3091F9BF0}" type="sibTrans" cxnId="{E29B67E5-6983-46DF-B951-D89F7194DC3B}">
      <dgm:prSet/>
      <dgm:spPr/>
      <dgm:t>
        <a:bodyPr/>
        <a:lstStyle/>
        <a:p>
          <a:endParaRPr lang="en-GB"/>
        </a:p>
      </dgm:t>
    </dgm:pt>
    <dgm:pt modelId="{F890D221-1F99-407B-A8C9-58A7D09283E4}">
      <dgm:prSet phldrT="[Text]"/>
      <dgm:spPr/>
      <dgm:t>
        <a:bodyPr/>
        <a:lstStyle/>
        <a:p>
          <a:r>
            <a:rPr lang="en-GB" dirty="0"/>
            <a:t>Imperial (2021-Present)</a:t>
          </a:r>
        </a:p>
      </dgm:t>
    </dgm:pt>
    <dgm:pt modelId="{D99D9BDB-39CF-4A5F-8120-3D61A72284EC}" type="parTrans" cxnId="{92D3E847-383F-4422-9BDC-E3AEA4F22B5A}">
      <dgm:prSet/>
      <dgm:spPr/>
      <dgm:t>
        <a:bodyPr/>
        <a:lstStyle/>
        <a:p>
          <a:endParaRPr lang="en-GB"/>
        </a:p>
      </dgm:t>
    </dgm:pt>
    <dgm:pt modelId="{0F93BB04-F2C6-4D82-8F09-22DA08F70494}" type="sibTrans" cxnId="{92D3E847-383F-4422-9BDC-E3AEA4F22B5A}">
      <dgm:prSet/>
      <dgm:spPr/>
      <dgm:t>
        <a:bodyPr/>
        <a:lstStyle/>
        <a:p>
          <a:endParaRPr lang="en-GB"/>
        </a:p>
      </dgm:t>
    </dgm:pt>
    <dgm:pt modelId="{6235405B-31BC-4C07-8352-EC2FD5E900F6}">
      <dgm:prSet phldrT="[Text]"/>
      <dgm:spPr/>
      <dgm:t>
        <a:bodyPr/>
        <a:lstStyle/>
        <a:p>
          <a:r>
            <a:rPr lang="en-GB" dirty="0" err="1"/>
            <a:t>Brentside</a:t>
          </a:r>
          <a:r>
            <a:rPr lang="en-GB" dirty="0"/>
            <a:t> (2014-2019)</a:t>
          </a:r>
        </a:p>
      </dgm:t>
    </dgm:pt>
    <dgm:pt modelId="{2C455C82-A982-4165-B8DB-6BBF5A4D1000}" type="sibTrans" cxnId="{1B8283D7-AC30-487E-83ED-0604E56F1491}">
      <dgm:prSet/>
      <dgm:spPr/>
      <dgm:t>
        <a:bodyPr/>
        <a:lstStyle/>
        <a:p>
          <a:endParaRPr lang="en-GB"/>
        </a:p>
      </dgm:t>
    </dgm:pt>
    <dgm:pt modelId="{FED02DA5-D7BA-4C78-9E5B-3D2875D796ED}" type="parTrans" cxnId="{1B8283D7-AC30-487E-83ED-0604E56F1491}">
      <dgm:prSet/>
      <dgm:spPr/>
      <dgm:t>
        <a:bodyPr/>
        <a:lstStyle/>
        <a:p>
          <a:endParaRPr lang="en-GB"/>
        </a:p>
      </dgm:t>
    </dgm:pt>
    <dgm:pt modelId="{0F45A703-5E45-4D7E-A876-2947690E9C3B}" type="pres">
      <dgm:prSet presAssocID="{0621266D-E332-40DA-BCF3-4A92802148BC}" presName="Name0" presStyleCnt="0">
        <dgm:presLayoutVars>
          <dgm:dir/>
          <dgm:resizeHandles val="exact"/>
        </dgm:presLayoutVars>
      </dgm:prSet>
      <dgm:spPr/>
    </dgm:pt>
    <dgm:pt modelId="{8FE50042-F258-48F5-9071-794D1B7680C6}" type="pres">
      <dgm:prSet presAssocID="{6235405B-31BC-4C07-8352-EC2FD5E900F6}" presName="node" presStyleLbl="node1" presStyleIdx="0" presStyleCnt="3" custLinFactNeighborX="-9832" custLinFactNeighborY="-2185">
        <dgm:presLayoutVars>
          <dgm:bulletEnabled val="1"/>
        </dgm:presLayoutVars>
      </dgm:prSet>
      <dgm:spPr/>
    </dgm:pt>
    <dgm:pt modelId="{A65549DC-77B1-4D68-8C58-CB4DABA065F4}" type="pres">
      <dgm:prSet presAssocID="{2C455C82-A982-4165-B8DB-6BBF5A4D1000}" presName="sibTrans" presStyleLbl="sibTrans2D1" presStyleIdx="0" presStyleCnt="2"/>
      <dgm:spPr/>
    </dgm:pt>
    <dgm:pt modelId="{16F143CA-AE96-4379-BE74-74034F817E79}" type="pres">
      <dgm:prSet presAssocID="{2C455C82-A982-4165-B8DB-6BBF5A4D1000}" presName="connectorText" presStyleLbl="sibTrans2D1" presStyleIdx="0" presStyleCnt="2"/>
      <dgm:spPr/>
    </dgm:pt>
    <dgm:pt modelId="{BE847F81-8C4E-461E-86C9-02ECF0F74878}" type="pres">
      <dgm:prSet presAssocID="{98BAC9A4-D201-450D-8B5F-DEF760C9755D}" presName="node" presStyleLbl="node1" presStyleIdx="1" presStyleCnt="3" custLinFactNeighborX="2185" custLinFactNeighborY="4010">
        <dgm:presLayoutVars>
          <dgm:bulletEnabled val="1"/>
        </dgm:presLayoutVars>
      </dgm:prSet>
      <dgm:spPr/>
    </dgm:pt>
    <dgm:pt modelId="{A6934DF0-7C48-4E67-AB8B-3AB080A4105D}" type="pres">
      <dgm:prSet presAssocID="{78F139D1-9F72-45BE-8337-47E3091F9BF0}" presName="sibTrans" presStyleLbl="sibTrans2D1" presStyleIdx="1" presStyleCnt="2"/>
      <dgm:spPr/>
    </dgm:pt>
    <dgm:pt modelId="{1207760F-FF50-49D7-9C36-A36063C47058}" type="pres">
      <dgm:prSet presAssocID="{78F139D1-9F72-45BE-8337-47E3091F9BF0}" presName="connectorText" presStyleLbl="sibTrans2D1" presStyleIdx="1" presStyleCnt="2"/>
      <dgm:spPr/>
    </dgm:pt>
    <dgm:pt modelId="{8F7589B1-11BB-48EA-955C-E2B1A2B68369}" type="pres">
      <dgm:prSet presAssocID="{F890D221-1F99-407B-A8C9-58A7D09283E4}" presName="node" presStyleLbl="node1" presStyleIdx="2" presStyleCnt="3">
        <dgm:presLayoutVars>
          <dgm:bulletEnabled val="1"/>
        </dgm:presLayoutVars>
      </dgm:prSet>
      <dgm:spPr/>
    </dgm:pt>
  </dgm:ptLst>
  <dgm:cxnLst>
    <dgm:cxn modelId="{B9AC4A12-BAC7-4351-B5EA-1A672E9ABBFD}" type="presOf" srcId="{98BAC9A4-D201-450D-8B5F-DEF760C9755D}" destId="{BE847F81-8C4E-461E-86C9-02ECF0F74878}" srcOrd="0" destOrd="0" presId="urn:microsoft.com/office/officeart/2005/8/layout/process1"/>
    <dgm:cxn modelId="{7BDA401A-2617-495F-A422-FAA8C7754124}" type="presOf" srcId="{78F139D1-9F72-45BE-8337-47E3091F9BF0}" destId="{A6934DF0-7C48-4E67-AB8B-3AB080A4105D}" srcOrd="0" destOrd="0" presId="urn:microsoft.com/office/officeart/2005/8/layout/process1"/>
    <dgm:cxn modelId="{5B76B127-06F9-4877-93B1-27B2E621F624}" type="presOf" srcId="{6235405B-31BC-4C07-8352-EC2FD5E900F6}" destId="{8FE50042-F258-48F5-9071-794D1B7680C6}" srcOrd="0" destOrd="0" presId="urn:microsoft.com/office/officeart/2005/8/layout/process1"/>
    <dgm:cxn modelId="{88B3C95F-177F-41BD-AED2-0B3195E1A266}" type="presOf" srcId="{F890D221-1F99-407B-A8C9-58A7D09283E4}" destId="{8F7589B1-11BB-48EA-955C-E2B1A2B68369}" srcOrd="0" destOrd="0" presId="urn:microsoft.com/office/officeart/2005/8/layout/process1"/>
    <dgm:cxn modelId="{92D3E847-383F-4422-9BDC-E3AEA4F22B5A}" srcId="{0621266D-E332-40DA-BCF3-4A92802148BC}" destId="{F890D221-1F99-407B-A8C9-58A7D09283E4}" srcOrd="2" destOrd="0" parTransId="{D99D9BDB-39CF-4A5F-8120-3D61A72284EC}" sibTransId="{0F93BB04-F2C6-4D82-8F09-22DA08F70494}"/>
    <dgm:cxn modelId="{219B4B9B-EE4A-408A-9546-0C541C0143DB}" type="presOf" srcId="{2C455C82-A982-4165-B8DB-6BBF5A4D1000}" destId="{A65549DC-77B1-4D68-8C58-CB4DABA065F4}" srcOrd="0" destOrd="0" presId="urn:microsoft.com/office/officeart/2005/8/layout/process1"/>
    <dgm:cxn modelId="{C2B8FAA3-D091-4705-BDEE-101D328E49BD}" type="presOf" srcId="{78F139D1-9F72-45BE-8337-47E3091F9BF0}" destId="{1207760F-FF50-49D7-9C36-A36063C47058}" srcOrd="1" destOrd="0" presId="urn:microsoft.com/office/officeart/2005/8/layout/process1"/>
    <dgm:cxn modelId="{7CE387BB-2378-43C3-9918-88BE0676C2C8}" type="presOf" srcId="{2C455C82-A982-4165-B8DB-6BBF5A4D1000}" destId="{16F143CA-AE96-4379-BE74-74034F817E79}" srcOrd="1" destOrd="0" presId="urn:microsoft.com/office/officeart/2005/8/layout/process1"/>
    <dgm:cxn modelId="{56769BD6-1758-487E-888C-09E9192484C7}" type="presOf" srcId="{0621266D-E332-40DA-BCF3-4A92802148BC}" destId="{0F45A703-5E45-4D7E-A876-2947690E9C3B}" srcOrd="0" destOrd="0" presId="urn:microsoft.com/office/officeart/2005/8/layout/process1"/>
    <dgm:cxn modelId="{1B8283D7-AC30-487E-83ED-0604E56F1491}" srcId="{0621266D-E332-40DA-BCF3-4A92802148BC}" destId="{6235405B-31BC-4C07-8352-EC2FD5E900F6}" srcOrd="0" destOrd="0" parTransId="{FED02DA5-D7BA-4C78-9E5B-3D2875D796ED}" sibTransId="{2C455C82-A982-4165-B8DB-6BBF5A4D1000}"/>
    <dgm:cxn modelId="{E29B67E5-6983-46DF-B951-D89F7194DC3B}" srcId="{0621266D-E332-40DA-BCF3-4A92802148BC}" destId="{98BAC9A4-D201-450D-8B5F-DEF760C9755D}" srcOrd="1" destOrd="0" parTransId="{96393F1E-4E8A-47CD-AE34-311550C6D627}" sibTransId="{78F139D1-9F72-45BE-8337-47E3091F9BF0}"/>
    <dgm:cxn modelId="{E6537E2C-3244-4DB2-9123-E2E8DC82555C}" type="presParOf" srcId="{0F45A703-5E45-4D7E-A876-2947690E9C3B}" destId="{8FE50042-F258-48F5-9071-794D1B7680C6}" srcOrd="0" destOrd="0" presId="urn:microsoft.com/office/officeart/2005/8/layout/process1"/>
    <dgm:cxn modelId="{78CE0D84-8625-421D-B795-28FBEDABFFEE}" type="presParOf" srcId="{0F45A703-5E45-4D7E-A876-2947690E9C3B}" destId="{A65549DC-77B1-4D68-8C58-CB4DABA065F4}" srcOrd="1" destOrd="0" presId="urn:microsoft.com/office/officeart/2005/8/layout/process1"/>
    <dgm:cxn modelId="{C4810E58-ADB7-4652-AFC0-C0DE88C0F5F9}" type="presParOf" srcId="{A65549DC-77B1-4D68-8C58-CB4DABA065F4}" destId="{16F143CA-AE96-4379-BE74-74034F817E79}" srcOrd="0" destOrd="0" presId="urn:microsoft.com/office/officeart/2005/8/layout/process1"/>
    <dgm:cxn modelId="{18D78DCD-1043-4DB4-8926-575169D1CE91}" type="presParOf" srcId="{0F45A703-5E45-4D7E-A876-2947690E9C3B}" destId="{BE847F81-8C4E-461E-86C9-02ECF0F74878}" srcOrd="2" destOrd="0" presId="urn:microsoft.com/office/officeart/2005/8/layout/process1"/>
    <dgm:cxn modelId="{0A5A5F3D-EE9C-4E9F-BF99-DC05E687BBED}" type="presParOf" srcId="{0F45A703-5E45-4D7E-A876-2947690E9C3B}" destId="{A6934DF0-7C48-4E67-AB8B-3AB080A4105D}" srcOrd="3" destOrd="0" presId="urn:microsoft.com/office/officeart/2005/8/layout/process1"/>
    <dgm:cxn modelId="{87B7F96E-04FA-46D6-BA95-E916EBA22E5F}" type="presParOf" srcId="{A6934DF0-7C48-4E67-AB8B-3AB080A4105D}" destId="{1207760F-FF50-49D7-9C36-A36063C47058}" srcOrd="0" destOrd="0" presId="urn:microsoft.com/office/officeart/2005/8/layout/process1"/>
    <dgm:cxn modelId="{0622A275-0714-4527-8B73-D2E0CF0BD9F3}" type="presParOf" srcId="{0F45A703-5E45-4D7E-A876-2947690E9C3B}" destId="{8F7589B1-11BB-48EA-955C-E2B1A2B6836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50042-F258-48F5-9071-794D1B7680C6}">
      <dsp:nvSpPr>
        <dsp:cNvPr id="0" name=""/>
        <dsp:cNvSpPr/>
      </dsp:nvSpPr>
      <dsp:spPr>
        <a:xfrm>
          <a:off x="0" y="623372"/>
          <a:ext cx="2150166" cy="12900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err="1"/>
            <a:t>Brentside</a:t>
          </a:r>
          <a:r>
            <a:rPr lang="en-GB" sz="2400" kern="1200" dirty="0"/>
            <a:t> (2014-2019)</a:t>
          </a:r>
        </a:p>
      </dsp:txBody>
      <dsp:txXfrm>
        <a:off x="37786" y="661158"/>
        <a:ext cx="2074594" cy="1214527"/>
      </dsp:txXfrm>
    </dsp:sp>
    <dsp:sp modelId="{A65549DC-77B1-4D68-8C58-CB4DABA065F4}">
      <dsp:nvSpPr>
        <dsp:cNvPr id="0" name=""/>
        <dsp:cNvSpPr/>
      </dsp:nvSpPr>
      <dsp:spPr>
        <a:xfrm rot="90470">
          <a:off x="2371598" y="1042112"/>
          <a:ext cx="469770" cy="5332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2371622" y="1146906"/>
        <a:ext cx="328839" cy="319945"/>
      </dsp:txXfrm>
    </dsp:sp>
    <dsp:sp modelId="{BE847F81-8C4E-461E-86C9-02ECF0F74878}">
      <dsp:nvSpPr>
        <dsp:cNvPr id="0" name=""/>
        <dsp:cNvSpPr/>
      </dsp:nvSpPr>
      <dsp:spPr>
        <a:xfrm>
          <a:off x="3036219" y="703294"/>
          <a:ext cx="2150166" cy="12900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Greenford (2019-2021)</a:t>
          </a:r>
        </a:p>
      </dsp:txBody>
      <dsp:txXfrm>
        <a:off x="3074005" y="741080"/>
        <a:ext cx="2074594" cy="1214527"/>
      </dsp:txXfrm>
    </dsp:sp>
    <dsp:sp modelId="{A6934DF0-7C48-4E67-AB8B-3AB080A4105D}">
      <dsp:nvSpPr>
        <dsp:cNvPr id="0" name=""/>
        <dsp:cNvSpPr/>
      </dsp:nvSpPr>
      <dsp:spPr>
        <a:xfrm rot="21540555">
          <a:off x="5396671" y="1055639"/>
          <a:ext cx="445941" cy="5332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5396681" y="1163444"/>
        <a:ext cx="312159" cy="319945"/>
      </dsp:txXfrm>
    </dsp:sp>
    <dsp:sp modelId="{8F7589B1-11BB-48EA-955C-E2B1A2B68369}">
      <dsp:nvSpPr>
        <dsp:cNvPr id="0" name=""/>
        <dsp:cNvSpPr/>
      </dsp:nvSpPr>
      <dsp:spPr>
        <a:xfrm>
          <a:off x="6027660" y="651561"/>
          <a:ext cx="2150166" cy="12900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Imperial (2021-Present)</a:t>
          </a:r>
        </a:p>
      </dsp:txBody>
      <dsp:txXfrm>
        <a:off x="6065446" y="689347"/>
        <a:ext cx="2074594" cy="12145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59EF8-E980-4A02-B07A-42606BA6C695}" type="datetimeFigureOut">
              <a:rPr lang="en-GB" smtClean="0"/>
              <a:t>15/01/2024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AB5C0-6A31-48AB-B1F2-750BCBEEB137}" type="slidenum">
              <a:rPr lang="en-GB" smtClean="0"/>
              <a:t>‹#›</a:t>
            </a:fld>
            <a:endParaRPr lang="en-GB"/>
          </a:p>
        </p:txBody>
      </p:sp>
    </p:spTree>
    <p:extLst>
      <p:ext uri="{BB962C8B-B14F-4D97-AF65-F5344CB8AC3E}">
        <p14:creationId xmlns:p14="http://schemas.microsoft.com/office/powerpoint/2010/main" val="326111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Draw diagram on board whilst going through this step by step. Draw what a dataset looks like too.</a:t>
            </a:r>
          </a:p>
        </p:txBody>
      </p:sp>
      <p:sp>
        <p:nvSpPr>
          <p:cNvPr id="4" name="Slide Number Placeholder 3"/>
          <p:cNvSpPr>
            <a:spLocks noGrp="1"/>
          </p:cNvSpPr>
          <p:nvPr>
            <p:ph type="sldNum" sz="quarter" idx="5"/>
          </p:nvPr>
        </p:nvSpPr>
        <p:spPr/>
        <p:txBody>
          <a:bodyPr/>
          <a:lstStyle/>
          <a:p>
            <a:fld id="{8E7AB5C0-6A31-48AB-B1F2-750BCBEEB137}" type="slidenum">
              <a:rPr lang="en-GB" smtClean="0"/>
              <a:t>11</a:t>
            </a:fld>
            <a:endParaRPr lang="en-GB"/>
          </a:p>
        </p:txBody>
      </p:sp>
    </p:spTree>
    <p:extLst>
      <p:ext uri="{BB962C8B-B14F-4D97-AF65-F5344CB8AC3E}">
        <p14:creationId xmlns:p14="http://schemas.microsoft.com/office/powerpoint/2010/main" val="193724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04D5-2E47-029B-7A55-07B117669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6C6632E-6EC7-635C-DF9A-7F5D615FD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9399762-DF21-B9C4-2108-4014BA5287EA}"/>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5" name="Footer Placeholder 4">
            <a:extLst>
              <a:ext uri="{FF2B5EF4-FFF2-40B4-BE49-F238E27FC236}">
                <a16:creationId xmlns:a16="http://schemas.microsoft.com/office/drawing/2014/main" id="{CF9429EB-3A42-4BA7-9F40-ABFB0D7379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57089A-800E-E573-0345-1EE1AA04665F}"/>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353355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2915-A09A-C79F-50F2-3215ED13FA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BB460A-224D-1CD0-D59B-093147928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D93FB4-8E78-762F-C3ED-985C2E2E6D77}"/>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5" name="Footer Placeholder 4">
            <a:extLst>
              <a:ext uri="{FF2B5EF4-FFF2-40B4-BE49-F238E27FC236}">
                <a16:creationId xmlns:a16="http://schemas.microsoft.com/office/drawing/2014/main" id="{BAEE7504-7E7B-CFD1-FBD7-21F2A3F0C1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606B9A-1DC1-3CC4-3CE0-12D616A887DA}"/>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72817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0891E4-1B2A-DEC9-9831-B5085155C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E62E5B-5ADE-576B-D1D5-B5184F530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3A12A1-97D0-7787-18DB-B5C95EB365C0}"/>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5" name="Footer Placeholder 4">
            <a:extLst>
              <a:ext uri="{FF2B5EF4-FFF2-40B4-BE49-F238E27FC236}">
                <a16:creationId xmlns:a16="http://schemas.microsoft.com/office/drawing/2014/main" id="{432B35A2-A911-8CA0-969F-73D5B5544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04B815-08B0-CE46-88DD-38D58FD881C9}"/>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94561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2B24-AA97-5FC7-A27D-E3A583DE70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F48373-B84F-8AD9-A56E-83F1F888F0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BDF53E-9726-6E02-FFE3-384C95C847A2}"/>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5" name="Footer Placeholder 4">
            <a:extLst>
              <a:ext uri="{FF2B5EF4-FFF2-40B4-BE49-F238E27FC236}">
                <a16:creationId xmlns:a16="http://schemas.microsoft.com/office/drawing/2014/main" id="{7CB36FC9-A6F8-9625-5217-AFF304A74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B45010-C7B5-0BA4-1A6A-A71CFE5446B0}"/>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261708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D8BD-589D-53C0-1931-1FDBB9331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FEB0234-7BF2-9E72-5750-234B837B87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80DB6-CBC4-1664-E7C7-697CFF6094F0}"/>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5" name="Footer Placeholder 4">
            <a:extLst>
              <a:ext uri="{FF2B5EF4-FFF2-40B4-BE49-F238E27FC236}">
                <a16:creationId xmlns:a16="http://schemas.microsoft.com/office/drawing/2014/main" id="{80B588FF-1CA4-358D-4D5D-DC2880D12A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DE1136-F37B-8035-6046-FA3D6A185157}"/>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380779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57BB-1745-272C-83F7-404E63E20F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063547-CECE-9289-D5F9-209E8A984C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1285AB7-F5A4-B594-C05A-5526AC980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11B600-32B8-838E-1A54-236B122C9DDB}"/>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6" name="Footer Placeholder 5">
            <a:extLst>
              <a:ext uri="{FF2B5EF4-FFF2-40B4-BE49-F238E27FC236}">
                <a16:creationId xmlns:a16="http://schemas.microsoft.com/office/drawing/2014/main" id="{2D3EB705-061C-8546-B91C-40A106E972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37DD18-48C8-AB49-F407-25C10A46B630}"/>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293218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E551-FDBB-C838-B6ED-FF5F67240D6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9F5F89-94F4-0FE7-5447-8559151B0F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83EC1D-9AFD-F6C6-7982-280B65D1B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231C5D-DFA7-7286-0D79-A6D92C552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D188E-178A-36D3-3F06-1AE8D83AD0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F42168-BFD1-3FEA-9FCF-91762B504E54}"/>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8" name="Footer Placeholder 7">
            <a:extLst>
              <a:ext uri="{FF2B5EF4-FFF2-40B4-BE49-F238E27FC236}">
                <a16:creationId xmlns:a16="http://schemas.microsoft.com/office/drawing/2014/main" id="{BBA4FF36-370B-677B-60A2-EAFF7C6493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A77FBFE-696E-C971-DEEE-C6EA505A11F9}"/>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251895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DF9B-EF8D-5DF6-4916-4A428AB05AA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F6E56DD-2EAC-DD94-021A-D99B1E681A35}"/>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4" name="Footer Placeholder 3">
            <a:extLst>
              <a:ext uri="{FF2B5EF4-FFF2-40B4-BE49-F238E27FC236}">
                <a16:creationId xmlns:a16="http://schemas.microsoft.com/office/drawing/2014/main" id="{41CC3A43-66D2-09C4-7D83-E560D1F2DC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BC4F3A-388C-8F63-7A74-A72D8EDAA17F}"/>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330797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CF69A-8A7F-EF88-E4CD-785BBEA7DFA9}"/>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3" name="Footer Placeholder 2">
            <a:extLst>
              <a:ext uri="{FF2B5EF4-FFF2-40B4-BE49-F238E27FC236}">
                <a16:creationId xmlns:a16="http://schemas.microsoft.com/office/drawing/2014/main" id="{8FB7814C-42A8-3545-BE4A-ACEC8C0094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F4C89D-0E47-A2D4-6B38-7EBE47EB70AB}"/>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315152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CF19-DC43-6829-4C37-F88862148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B6838D-A2A3-F14F-733F-0B4DD65EF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03A5A78-A044-CE43-8573-9D14C95C2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CCD3A-2A5D-529B-4505-60FDD1768D2E}"/>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6" name="Footer Placeholder 5">
            <a:extLst>
              <a:ext uri="{FF2B5EF4-FFF2-40B4-BE49-F238E27FC236}">
                <a16:creationId xmlns:a16="http://schemas.microsoft.com/office/drawing/2014/main" id="{340E1768-6C8B-C83C-9143-B592BD4A87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3CFB7B-9D44-4D0C-A650-CE39628498EE}"/>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197186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E09A-ECBC-50A9-3A68-72B05CF154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4A5BC8F-722B-B1A0-5BE0-48D4EDD8E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08D610-E042-0208-9A84-C87521FDC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A2174-A178-384F-86F0-AA80CEF485E5}"/>
              </a:ext>
            </a:extLst>
          </p:cNvPr>
          <p:cNvSpPr>
            <a:spLocks noGrp="1"/>
          </p:cNvSpPr>
          <p:nvPr>
            <p:ph type="dt" sz="half" idx="10"/>
          </p:nvPr>
        </p:nvSpPr>
        <p:spPr/>
        <p:txBody>
          <a:bodyPr/>
          <a:lstStyle/>
          <a:p>
            <a:fld id="{6CDCA9BD-C9EB-420F-8554-B95D703A8AED}" type="datetimeFigureOut">
              <a:rPr lang="en-GB" smtClean="0"/>
              <a:t>15/01/2024</a:t>
            </a:fld>
            <a:endParaRPr lang="en-GB"/>
          </a:p>
        </p:txBody>
      </p:sp>
      <p:sp>
        <p:nvSpPr>
          <p:cNvPr id="6" name="Footer Placeholder 5">
            <a:extLst>
              <a:ext uri="{FF2B5EF4-FFF2-40B4-BE49-F238E27FC236}">
                <a16:creationId xmlns:a16="http://schemas.microsoft.com/office/drawing/2014/main" id="{E2748C58-1D52-9842-7E76-22F164DCED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0C0E44-7F3E-5CA2-CA58-20735D7DDC24}"/>
              </a:ext>
            </a:extLst>
          </p:cNvPr>
          <p:cNvSpPr>
            <a:spLocks noGrp="1"/>
          </p:cNvSpPr>
          <p:nvPr>
            <p:ph type="sldNum" sz="quarter" idx="12"/>
          </p:nvPr>
        </p:nvSpPr>
        <p:spPr/>
        <p:txBody>
          <a:bodyPr/>
          <a:lstStyle/>
          <a:p>
            <a:fld id="{3F2E811C-A1ED-4794-836A-AE8552EC491E}" type="slidenum">
              <a:rPr lang="en-GB" smtClean="0"/>
              <a:t>‹#›</a:t>
            </a:fld>
            <a:endParaRPr lang="en-GB"/>
          </a:p>
        </p:txBody>
      </p:sp>
    </p:spTree>
    <p:extLst>
      <p:ext uri="{BB962C8B-B14F-4D97-AF65-F5344CB8AC3E}">
        <p14:creationId xmlns:p14="http://schemas.microsoft.com/office/powerpoint/2010/main" val="185074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8DAB7-6D7C-EE41-4A1C-B94D7887C2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B2A306-FB7B-2758-A426-8F845FBC46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4013C6-7D62-45C5-5C77-66890FEC01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CA9BD-C9EB-420F-8554-B95D703A8AED}" type="datetimeFigureOut">
              <a:rPr lang="en-GB" smtClean="0"/>
              <a:t>15/01/2024</a:t>
            </a:fld>
            <a:endParaRPr lang="en-GB"/>
          </a:p>
        </p:txBody>
      </p:sp>
      <p:sp>
        <p:nvSpPr>
          <p:cNvPr id="5" name="Footer Placeholder 4">
            <a:extLst>
              <a:ext uri="{FF2B5EF4-FFF2-40B4-BE49-F238E27FC236}">
                <a16:creationId xmlns:a16="http://schemas.microsoft.com/office/drawing/2014/main" id="{EAE0AC3C-E245-48F7-EE02-D5B6AFF4DC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C3ECF0E-F335-F55D-1E6B-E2E59DB49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E811C-A1ED-4794-836A-AE8552EC491E}" type="slidenum">
              <a:rPr lang="en-GB" smtClean="0"/>
              <a:t>‹#›</a:t>
            </a:fld>
            <a:endParaRPr lang="en-GB"/>
          </a:p>
        </p:txBody>
      </p:sp>
    </p:spTree>
    <p:extLst>
      <p:ext uri="{BB962C8B-B14F-4D97-AF65-F5344CB8AC3E}">
        <p14:creationId xmlns:p14="http://schemas.microsoft.com/office/powerpoint/2010/main" val="1908381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9106-FEC4-8E99-BEFE-9AC5FF0B0789}"/>
              </a:ext>
            </a:extLst>
          </p:cNvPr>
          <p:cNvSpPr>
            <a:spLocks noGrp="1"/>
          </p:cNvSpPr>
          <p:nvPr>
            <p:ph type="ctrTitle"/>
          </p:nvPr>
        </p:nvSpPr>
        <p:spPr/>
        <p:txBody>
          <a:bodyPr>
            <a:normAutofit fontScale="90000"/>
          </a:bodyPr>
          <a:lstStyle/>
          <a:p>
            <a:r>
              <a:rPr lang="en-GB" dirty="0"/>
              <a:t>Machine Learning Crash-Course: What is Machine Learning?</a:t>
            </a:r>
          </a:p>
        </p:txBody>
      </p:sp>
    </p:spTree>
    <p:extLst>
      <p:ext uri="{BB962C8B-B14F-4D97-AF65-F5344CB8AC3E}">
        <p14:creationId xmlns:p14="http://schemas.microsoft.com/office/powerpoint/2010/main" val="18892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0CF6-25DE-6D15-BC37-B2FD1283C492}"/>
              </a:ext>
            </a:extLst>
          </p:cNvPr>
          <p:cNvSpPr>
            <a:spLocks noGrp="1"/>
          </p:cNvSpPr>
          <p:nvPr>
            <p:ph type="title"/>
          </p:nvPr>
        </p:nvSpPr>
        <p:spPr/>
        <p:txBody>
          <a:bodyPr/>
          <a:lstStyle/>
          <a:p>
            <a:r>
              <a:rPr lang="en-GB" dirty="0"/>
              <a:t>Different ways of Learning</a:t>
            </a:r>
          </a:p>
        </p:txBody>
      </p:sp>
      <p:sp>
        <p:nvSpPr>
          <p:cNvPr id="3" name="Content Placeholder 2">
            <a:extLst>
              <a:ext uri="{FF2B5EF4-FFF2-40B4-BE49-F238E27FC236}">
                <a16:creationId xmlns:a16="http://schemas.microsoft.com/office/drawing/2014/main" id="{94A15D11-7DB4-8F1B-306D-4DAD8773EE5D}"/>
              </a:ext>
            </a:extLst>
          </p:cNvPr>
          <p:cNvSpPr>
            <a:spLocks noGrp="1"/>
          </p:cNvSpPr>
          <p:nvPr>
            <p:ph idx="1"/>
          </p:nvPr>
        </p:nvSpPr>
        <p:spPr/>
        <p:txBody>
          <a:bodyPr/>
          <a:lstStyle/>
          <a:p>
            <a:r>
              <a:rPr lang="en-GB" dirty="0"/>
              <a:t>Supervised Learning – Train the model with the correct labels. So model can compare its own predictions with the actual answers and improve itself during training.</a:t>
            </a:r>
          </a:p>
          <a:p>
            <a:r>
              <a:rPr lang="en-GB" dirty="0"/>
              <a:t>Unsupervised Learning – Train the model without any labels. So model cannot compare its own predictions with the actual answers during training. This is usually used for things such as clustering (grouping data into different sub-sections) and anomaly detection </a:t>
            </a:r>
          </a:p>
          <a:p>
            <a:r>
              <a:rPr lang="en-GB" dirty="0"/>
              <a:t>There are also quite a few others such as Reinforcement Learning but we won’t be looking at these.</a:t>
            </a:r>
          </a:p>
        </p:txBody>
      </p:sp>
    </p:spTree>
    <p:extLst>
      <p:ext uri="{BB962C8B-B14F-4D97-AF65-F5344CB8AC3E}">
        <p14:creationId xmlns:p14="http://schemas.microsoft.com/office/powerpoint/2010/main" val="259023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84C0-011F-670A-522C-C1054581A9C7}"/>
              </a:ext>
            </a:extLst>
          </p:cNvPr>
          <p:cNvSpPr>
            <a:spLocks noGrp="1"/>
          </p:cNvSpPr>
          <p:nvPr>
            <p:ph type="title"/>
          </p:nvPr>
        </p:nvSpPr>
        <p:spPr/>
        <p:txBody>
          <a:bodyPr/>
          <a:lstStyle/>
          <a:p>
            <a:r>
              <a:rPr lang="en-GB" dirty="0"/>
              <a:t>The Basic Supervised Learning Pipeline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CA04F2-33BE-9FB1-0753-285234165E01}"/>
                  </a:ext>
                </a:extLst>
              </p:cNvPr>
              <p:cNvSpPr>
                <a:spLocks noGrp="1"/>
              </p:cNvSpPr>
              <p:nvPr>
                <p:ph idx="1"/>
              </p:nvPr>
            </p:nvSpPr>
            <p:spPr>
              <a:xfrm>
                <a:off x="838200" y="1825625"/>
                <a:ext cx="10515600" cy="4667250"/>
              </a:xfrm>
            </p:spPr>
            <p:txBody>
              <a:bodyPr>
                <a:normAutofit fontScale="85000" lnSpcReduction="20000"/>
              </a:bodyPr>
              <a:lstStyle/>
              <a:p>
                <a:pPr>
                  <a:lnSpc>
                    <a:spcPct val="100000"/>
                  </a:lnSpc>
                </a:pPr>
                <a:r>
                  <a:rPr lang="en-GB" sz="2200" dirty="0"/>
                  <a:t>Given our dataset, we first separate out the features (attributes) of the data from the labels (actual answers). </a:t>
                </a:r>
              </a:p>
              <a:p>
                <a:pPr>
                  <a:lnSpc>
                    <a:spcPct val="100000"/>
                  </a:lnSpc>
                </a:pPr>
                <a:r>
                  <a:rPr lang="en-GB" sz="2200" dirty="0"/>
                  <a:t>We represent the data corresponding to the features as the matrix X. The labels are represented as the vector y.</a:t>
                </a:r>
              </a:p>
              <a:p>
                <a:pPr>
                  <a:lnSpc>
                    <a:spcPct val="100000"/>
                  </a:lnSpc>
                </a:pPr>
                <a:r>
                  <a:rPr lang="en-GB" sz="2200" dirty="0"/>
                  <a:t>We then split the entire data (so both X and y) into training and test sets. We label them </a:t>
                </a:r>
                <a14:m>
                  <m:oMath xmlns:m="http://schemas.openxmlformats.org/officeDocument/2006/math">
                    <m:sSup>
                      <m:sSupPr>
                        <m:ctrlPr>
                          <a:rPr lang="en-GB" sz="2200" b="0" i="1" dirty="0" smtClean="0">
                            <a:latin typeface="Cambria Math" panose="02040503050406030204" pitchFamily="18" charset="0"/>
                          </a:rPr>
                        </m:ctrlPr>
                      </m:sSupPr>
                      <m:e>
                        <m:r>
                          <a:rPr lang="en-GB" sz="2200" i="1" dirty="0" smtClean="0">
                            <a:latin typeface="Cambria Math" panose="02040503050406030204" pitchFamily="18" charset="0"/>
                          </a:rPr>
                          <m:t>𝑋</m:t>
                        </m:r>
                      </m:e>
                      <m:sup>
                        <m:r>
                          <a:rPr lang="en-GB" sz="2200" i="1" dirty="0" smtClean="0">
                            <a:latin typeface="Cambria Math" panose="02040503050406030204" pitchFamily="18" charset="0"/>
                          </a:rPr>
                          <m:t>𝑡𝑟𝑎𝑖𝑛</m:t>
                        </m:r>
                      </m:sup>
                    </m:sSup>
                  </m:oMath>
                </a14:m>
                <a:r>
                  <a:rPr lang="en-GB" sz="2200" b="0" dirty="0"/>
                  <a:t>, </a:t>
                </a:r>
                <a14:m>
                  <m:oMath xmlns:m="http://schemas.openxmlformats.org/officeDocument/2006/math">
                    <m:sSup>
                      <m:sSupPr>
                        <m:ctrlPr>
                          <a:rPr lang="en-GB" sz="2200" b="0" i="1" smtClean="0">
                            <a:latin typeface="Cambria Math" panose="02040503050406030204" pitchFamily="18" charset="0"/>
                          </a:rPr>
                        </m:ctrlPr>
                      </m:sSupPr>
                      <m:e>
                        <m:r>
                          <a:rPr lang="en-GB" sz="2200" b="0" i="1" smtClean="0">
                            <a:latin typeface="Cambria Math" panose="02040503050406030204" pitchFamily="18" charset="0"/>
                          </a:rPr>
                          <m:t>𝑋</m:t>
                        </m:r>
                      </m:e>
                      <m:sup>
                        <m:r>
                          <a:rPr lang="en-GB" sz="2200" b="0" i="1" smtClean="0">
                            <a:latin typeface="Cambria Math" panose="02040503050406030204" pitchFamily="18" charset="0"/>
                          </a:rPr>
                          <m:t>𝑡𝑒𝑠𝑡</m:t>
                        </m:r>
                      </m:sup>
                    </m:sSup>
                    <m:r>
                      <a:rPr lang="en-GB" sz="2200" b="0" i="1" smtClean="0">
                        <a:latin typeface="Cambria Math" panose="02040503050406030204" pitchFamily="18" charset="0"/>
                      </a:rPr>
                      <m:t>, </m:t>
                    </m:r>
                    <m:sSup>
                      <m:sSupPr>
                        <m:ctrlPr>
                          <a:rPr lang="en-GB" sz="2200" b="0" i="1" smtClean="0">
                            <a:latin typeface="Cambria Math" panose="02040503050406030204" pitchFamily="18" charset="0"/>
                          </a:rPr>
                        </m:ctrlPr>
                      </m:sSupPr>
                      <m:e>
                        <m:r>
                          <a:rPr lang="en-GB" sz="2200" b="0" i="1" smtClean="0">
                            <a:latin typeface="Cambria Math" panose="02040503050406030204" pitchFamily="18" charset="0"/>
                          </a:rPr>
                          <m:t>𝑦</m:t>
                        </m:r>
                      </m:e>
                      <m:sup>
                        <m:r>
                          <a:rPr lang="en-GB" sz="2200" b="0" i="1" smtClean="0">
                            <a:latin typeface="Cambria Math" panose="02040503050406030204" pitchFamily="18" charset="0"/>
                          </a:rPr>
                          <m:t>𝑡𝑟𝑎𝑖𝑛</m:t>
                        </m:r>
                      </m:sup>
                    </m:sSup>
                    <m:r>
                      <a:rPr lang="en-GB" sz="2200" b="0" i="1" smtClean="0">
                        <a:latin typeface="Cambria Math" panose="02040503050406030204" pitchFamily="18" charset="0"/>
                      </a:rPr>
                      <m:t>, </m:t>
                    </m:r>
                    <m:sSup>
                      <m:sSupPr>
                        <m:ctrlPr>
                          <a:rPr lang="en-GB" sz="2200" b="0" i="1" smtClean="0">
                            <a:latin typeface="Cambria Math" panose="02040503050406030204" pitchFamily="18" charset="0"/>
                          </a:rPr>
                        </m:ctrlPr>
                      </m:sSupPr>
                      <m:e>
                        <m:r>
                          <a:rPr lang="en-GB" sz="2200" b="0" i="1" smtClean="0">
                            <a:latin typeface="Cambria Math" panose="02040503050406030204" pitchFamily="18" charset="0"/>
                          </a:rPr>
                          <m:t>𝑦</m:t>
                        </m:r>
                      </m:e>
                      <m:sup>
                        <m:r>
                          <a:rPr lang="en-GB" sz="2200" b="0" i="1" smtClean="0">
                            <a:latin typeface="Cambria Math" panose="02040503050406030204" pitchFamily="18" charset="0"/>
                          </a:rPr>
                          <m:t>𝑡𝑒𝑠𝑡</m:t>
                        </m:r>
                      </m:sup>
                    </m:sSup>
                  </m:oMath>
                </a14:m>
                <a:r>
                  <a:rPr lang="en-GB" sz="2200" b="0" dirty="0"/>
                  <a:t>.</a:t>
                </a:r>
                <a:endParaRPr lang="en-GB" sz="2200" dirty="0"/>
              </a:p>
              <a:p>
                <a:pPr>
                  <a:lnSpc>
                    <a:spcPct val="100000"/>
                  </a:lnSpc>
                </a:pPr>
                <a:r>
                  <a:rPr lang="en-GB" sz="2200" dirty="0"/>
                  <a:t>We usually have an 80:20 ratio for the split. (80% of the data in the entire dataset is used to train the model, 20% is used to test the model)</a:t>
                </a:r>
              </a:p>
              <a:p>
                <a:pPr>
                  <a:lnSpc>
                    <a:spcPct val="100000"/>
                  </a:lnSpc>
                </a:pPr>
                <a:r>
                  <a:rPr lang="en-GB" sz="2200" dirty="0"/>
                  <a:t>We then use </a:t>
                </a:r>
                <a14:m>
                  <m:oMath xmlns:m="http://schemas.openxmlformats.org/officeDocument/2006/math">
                    <m:sSup>
                      <m:sSupPr>
                        <m:ctrlPr>
                          <a:rPr lang="en-GB" sz="2200" b="0" i="1" smtClean="0">
                            <a:latin typeface="Cambria Math" panose="02040503050406030204" pitchFamily="18" charset="0"/>
                          </a:rPr>
                        </m:ctrlPr>
                      </m:sSupPr>
                      <m:e>
                        <m:r>
                          <a:rPr lang="en-GB" sz="2200" b="0" i="1" smtClean="0">
                            <a:latin typeface="Cambria Math" panose="02040503050406030204" pitchFamily="18" charset="0"/>
                          </a:rPr>
                          <m:t>𝑋</m:t>
                        </m:r>
                      </m:e>
                      <m:sup>
                        <m:r>
                          <a:rPr lang="en-GB" sz="2200" b="0" i="1" smtClean="0">
                            <a:latin typeface="Cambria Math" panose="02040503050406030204" pitchFamily="18" charset="0"/>
                          </a:rPr>
                          <m:t>𝑡𝑟𝑎𝑖𝑛</m:t>
                        </m:r>
                      </m:sup>
                    </m:sSup>
                    <m:r>
                      <a:rPr lang="en-GB" sz="2200" b="0" i="1" smtClean="0">
                        <a:latin typeface="Cambria Math" panose="02040503050406030204" pitchFamily="18" charset="0"/>
                      </a:rPr>
                      <m:t> </m:t>
                    </m:r>
                    <m:r>
                      <a:rPr lang="en-GB" sz="2200" b="0" i="1" smtClean="0">
                        <a:latin typeface="Cambria Math" panose="02040503050406030204" pitchFamily="18" charset="0"/>
                      </a:rPr>
                      <m:t>𝑎𝑛𝑑</m:t>
                    </m:r>
                    <m:r>
                      <a:rPr lang="en-GB" sz="2200" b="0" i="1" smtClean="0">
                        <a:latin typeface="Cambria Math" panose="02040503050406030204" pitchFamily="18" charset="0"/>
                      </a:rPr>
                      <m:t> </m:t>
                    </m:r>
                    <m:sSup>
                      <m:sSupPr>
                        <m:ctrlPr>
                          <a:rPr lang="en-GB" sz="2200" b="0" i="1" smtClean="0">
                            <a:latin typeface="Cambria Math" panose="02040503050406030204" pitchFamily="18" charset="0"/>
                          </a:rPr>
                        </m:ctrlPr>
                      </m:sSupPr>
                      <m:e>
                        <m:r>
                          <a:rPr lang="en-GB" sz="2200" b="0" i="1" smtClean="0">
                            <a:latin typeface="Cambria Math" panose="02040503050406030204" pitchFamily="18" charset="0"/>
                          </a:rPr>
                          <m:t>𝑦</m:t>
                        </m:r>
                      </m:e>
                      <m:sup>
                        <m:r>
                          <a:rPr lang="en-GB" sz="2200" b="0" i="1" smtClean="0">
                            <a:latin typeface="Cambria Math" panose="02040503050406030204" pitchFamily="18" charset="0"/>
                          </a:rPr>
                          <m:t>𝑡𝑟𝑎𝑖𝑛</m:t>
                        </m:r>
                      </m:sup>
                    </m:sSup>
                  </m:oMath>
                </a14:m>
                <a:r>
                  <a:rPr lang="en-GB" sz="2200" b="0" dirty="0"/>
                  <a:t> </a:t>
                </a:r>
                <a:r>
                  <a:rPr lang="en-GB" sz="2200" dirty="0"/>
                  <a:t>to train the model. </a:t>
                </a:r>
              </a:p>
              <a:p>
                <a:pPr>
                  <a:lnSpc>
                    <a:spcPct val="100000"/>
                  </a:lnSpc>
                </a:pPr>
                <a:r>
                  <a:rPr lang="en-GB" sz="2200" b="0" dirty="0"/>
                  <a:t>Once the model is trained, it’s time to test how well it performs.</a:t>
                </a:r>
              </a:p>
              <a:p>
                <a:pPr>
                  <a:lnSpc>
                    <a:spcPct val="100000"/>
                  </a:lnSpc>
                </a:pPr>
                <a:r>
                  <a:rPr lang="en-GB" sz="2200" dirty="0"/>
                  <a:t>We input </a:t>
                </a:r>
                <a14:m>
                  <m:oMath xmlns:m="http://schemas.openxmlformats.org/officeDocument/2006/math">
                    <m:sSup>
                      <m:sSupPr>
                        <m:ctrlPr>
                          <a:rPr lang="en-GB" sz="2200" b="0" i="1" smtClean="0">
                            <a:latin typeface="Cambria Math" panose="02040503050406030204" pitchFamily="18" charset="0"/>
                          </a:rPr>
                        </m:ctrlPr>
                      </m:sSupPr>
                      <m:e>
                        <m:r>
                          <a:rPr lang="en-GB" sz="2200" b="0" i="1" smtClean="0">
                            <a:latin typeface="Cambria Math" panose="02040503050406030204" pitchFamily="18" charset="0"/>
                          </a:rPr>
                          <m:t>𝑋</m:t>
                        </m:r>
                      </m:e>
                      <m:sup>
                        <m:r>
                          <a:rPr lang="en-GB" sz="2200" b="0" i="1" smtClean="0">
                            <a:latin typeface="Cambria Math" panose="02040503050406030204" pitchFamily="18" charset="0"/>
                          </a:rPr>
                          <m:t>𝑡𝑒𝑠𝑡</m:t>
                        </m:r>
                      </m:sup>
                    </m:sSup>
                  </m:oMath>
                </a14:m>
                <a:r>
                  <a:rPr lang="en-GB" sz="2200" b="0" dirty="0"/>
                  <a:t> into our trained model. The model will then give us some predictions corresponding to </a:t>
                </a:r>
                <a14:m>
                  <m:oMath xmlns:m="http://schemas.openxmlformats.org/officeDocument/2006/math">
                    <m:sSup>
                      <m:sSupPr>
                        <m:ctrlPr>
                          <a:rPr lang="en-GB" sz="2200" i="1">
                            <a:latin typeface="Cambria Math" panose="02040503050406030204" pitchFamily="18" charset="0"/>
                          </a:rPr>
                        </m:ctrlPr>
                      </m:sSupPr>
                      <m:e>
                        <m:r>
                          <a:rPr lang="en-GB" sz="2200" i="1">
                            <a:latin typeface="Cambria Math" panose="02040503050406030204" pitchFamily="18" charset="0"/>
                          </a:rPr>
                          <m:t>𝑋</m:t>
                        </m:r>
                      </m:e>
                      <m:sup>
                        <m:r>
                          <a:rPr lang="en-GB" sz="2200" i="1">
                            <a:latin typeface="Cambria Math" panose="02040503050406030204" pitchFamily="18" charset="0"/>
                          </a:rPr>
                          <m:t>𝑡𝑒𝑠𝑡</m:t>
                        </m:r>
                      </m:sup>
                    </m:sSup>
                  </m:oMath>
                </a14:m>
                <a:r>
                  <a:rPr lang="en-GB" sz="2200" b="0" dirty="0"/>
                  <a:t>. Let’s call these predictions </a:t>
                </a:r>
                <a14:m>
                  <m:oMath xmlns:m="http://schemas.openxmlformats.org/officeDocument/2006/math">
                    <m:sSup>
                      <m:sSupPr>
                        <m:ctrlPr>
                          <a:rPr lang="en-GB" sz="2200" b="0" i="1" smtClean="0">
                            <a:latin typeface="Cambria Math" panose="02040503050406030204" pitchFamily="18" charset="0"/>
                          </a:rPr>
                        </m:ctrlPr>
                      </m:sSupPr>
                      <m:e>
                        <m:r>
                          <a:rPr lang="en-GB" sz="2200" b="0" i="1" smtClean="0">
                            <a:latin typeface="Cambria Math" panose="02040503050406030204" pitchFamily="18" charset="0"/>
                          </a:rPr>
                          <m:t>𝑦</m:t>
                        </m:r>
                      </m:e>
                      <m:sup>
                        <m:r>
                          <a:rPr lang="en-GB" sz="2200" b="0" i="1" smtClean="0">
                            <a:latin typeface="Cambria Math" panose="02040503050406030204" pitchFamily="18" charset="0"/>
                          </a:rPr>
                          <m:t>𝑝𝑟𝑒𝑑</m:t>
                        </m:r>
                      </m:sup>
                    </m:sSup>
                    <m:r>
                      <a:rPr lang="en-GB" sz="2200" b="0" i="1" smtClean="0">
                        <a:latin typeface="Cambria Math" panose="02040503050406030204" pitchFamily="18" charset="0"/>
                      </a:rPr>
                      <m:t>.</m:t>
                    </m:r>
                  </m:oMath>
                </a14:m>
                <a:endParaRPr lang="en-GB" sz="2200" b="0" dirty="0"/>
              </a:p>
              <a:p>
                <a:pPr>
                  <a:lnSpc>
                    <a:spcPct val="100000"/>
                  </a:lnSpc>
                </a:pPr>
                <a:r>
                  <a:rPr lang="en-GB" sz="2200" dirty="0"/>
                  <a:t>Finally, we compare the predictions made by the model, </a:t>
                </a:r>
                <a14:m>
                  <m:oMath xmlns:m="http://schemas.openxmlformats.org/officeDocument/2006/math">
                    <m:sSup>
                      <m:sSupPr>
                        <m:ctrlPr>
                          <a:rPr lang="en-GB" sz="2200" b="0" i="1" smtClean="0">
                            <a:latin typeface="Cambria Math" panose="02040503050406030204" pitchFamily="18" charset="0"/>
                          </a:rPr>
                        </m:ctrlPr>
                      </m:sSupPr>
                      <m:e>
                        <m:r>
                          <a:rPr lang="en-GB" sz="2200" b="0" i="1" smtClean="0">
                            <a:latin typeface="Cambria Math" panose="02040503050406030204" pitchFamily="18" charset="0"/>
                          </a:rPr>
                          <m:t>𝑦</m:t>
                        </m:r>
                      </m:e>
                      <m:sup>
                        <m:r>
                          <a:rPr lang="en-GB" sz="2200" b="0" i="1" smtClean="0">
                            <a:latin typeface="Cambria Math" panose="02040503050406030204" pitchFamily="18" charset="0"/>
                          </a:rPr>
                          <m:t>𝑝𝑟𝑒𝑑</m:t>
                        </m:r>
                      </m:sup>
                    </m:sSup>
                  </m:oMath>
                </a14:m>
                <a:r>
                  <a:rPr lang="en-GB" sz="2200" b="0" dirty="0"/>
                  <a:t>, to the actual values (correct answers), </a:t>
                </a:r>
                <a14:m>
                  <m:oMath xmlns:m="http://schemas.openxmlformats.org/officeDocument/2006/math">
                    <m:sSup>
                      <m:sSupPr>
                        <m:ctrlPr>
                          <a:rPr lang="en-GB" sz="2200" i="1">
                            <a:latin typeface="Cambria Math" panose="02040503050406030204" pitchFamily="18" charset="0"/>
                          </a:rPr>
                        </m:ctrlPr>
                      </m:sSupPr>
                      <m:e>
                        <m:r>
                          <a:rPr lang="en-GB" sz="2200" i="1">
                            <a:latin typeface="Cambria Math" panose="02040503050406030204" pitchFamily="18" charset="0"/>
                          </a:rPr>
                          <m:t>𝑦</m:t>
                        </m:r>
                      </m:e>
                      <m:sup>
                        <m:r>
                          <a:rPr lang="en-GB" sz="2200" i="1">
                            <a:latin typeface="Cambria Math" panose="02040503050406030204" pitchFamily="18" charset="0"/>
                          </a:rPr>
                          <m:t>𝑡𝑒𝑠𝑡</m:t>
                        </m:r>
                      </m:sup>
                    </m:sSup>
                  </m:oMath>
                </a14:m>
                <a:r>
                  <a:rPr lang="en-GB" sz="2200" b="0" dirty="0"/>
                  <a:t>. We calculate evaluation metrics using </a:t>
                </a:r>
                <a14:m>
                  <m:oMath xmlns:m="http://schemas.openxmlformats.org/officeDocument/2006/math">
                    <m:sSup>
                      <m:sSupPr>
                        <m:ctrlPr>
                          <a:rPr lang="en-GB" sz="2200" i="1">
                            <a:latin typeface="Cambria Math" panose="02040503050406030204" pitchFamily="18" charset="0"/>
                          </a:rPr>
                        </m:ctrlPr>
                      </m:sSupPr>
                      <m:e>
                        <m:r>
                          <a:rPr lang="en-GB" sz="2200" i="1">
                            <a:latin typeface="Cambria Math" panose="02040503050406030204" pitchFamily="18" charset="0"/>
                          </a:rPr>
                          <m:t>𝑦</m:t>
                        </m:r>
                      </m:e>
                      <m:sup>
                        <m:r>
                          <a:rPr lang="en-GB" sz="2200" i="1">
                            <a:latin typeface="Cambria Math" panose="02040503050406030204" pitchFamily="18" charset="0"/>
                          </a:rPr>
                          <m:t>𝑝𝑟𝑒𝑑</m:t>
                        </m:r>
                      </m:sup>
                    </m:sSup>
                  </m:oMath>
                </a14:m>
                <a:r>
                  <a:rPr lang="en-GB" sz="2200" b="0" dirty="0"/>
                  <a:t> and </a:t>
                </a:r>
                <a14:m>
                  <m:oMath xmlns:m="http://schemas.openxmlformats.org/officeDocument/2006/math">
                    <m:sSup>
                      <m:sSupPr>
                        <m:ctrlPr>
                          <a:rPr lang="en-GB" sz="2200" i="1">
                            <a:latin typeface="Cambria Math" panose="02040503050406030204" pitchFamily="18" charset="0"/>
                          </a:rPr>
                        </m:ctrlPr>
                      </m:sSupPr>
                      <m:e>
                        <m:r>
                          <a:rPr lang="en-GB" sz="2200" i="1">
                            <a:latin typeface="Cambria Math" panose="02040503050406030204" pitchFamily="18" charset="0"/>
                          </a:rPr>
                          <m:t>𝑦</m:t>
                        </m:r>
                      </m:e>
                      <m:sup>
                        <m:r>
                          <a:rPr lang="en-GB" sz="2200" i="1">
                            <a:latin typeface="Cambria Math" panose="02040503050406030204" pitchFamily="18" charset="0"/>
                          </a:rPr>
                          <m:t>𝑡𝑒𝑠𝑡</m:t>
                        </m:r>
                      </m:sup>
                    </m:sSup>
                  </m:oMath>
                </a14:m>
                <a:r>
                  <a:rPr lang="en-GB" sz="2200" b="0" dirty="0"/>
                  <a:t> which tell us how well the model is performing on unseen data.</a:t>
                </a:r>
              </a:p>
              <a:p>
                <a:endParaRPr lang="en-GB" b="0" dirty="0"/>
              </a:p>
              <a:p>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C6CA04F2-33BE-9FB1-0753-285234165E01}"/>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464" t="-1697" r="-522"/>
                </a:stretch>
              </a:blipFill>
            </p:spPr>
            <p:txBody>
              <a:bodyPr/>
              <a:lstStyle/>
              <a:p>
                <a:r>
                  <a:rPr lang="en-GB">
                    <a:noFill/>
                  </a:rPr>
                  <a:t> </a:t>
                </a:r>
              </a:p>
            </p:txBody>
          </p:sp>
        </mc:Fallback>
      </mc:AlternateContent>
    </p:spTree>
    <p:extLst>
      <p:ext uri="{BB962C8B-B14F-4D97-AF65-F5344CB8AC3E}">
        <p14:creationId xmlns:p14="http://schemas.microsoft.com/office/powerpoint/2010/main" val="342355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6DD8-0C0B-4D2C-6B0C-CB4A32484BED}"/>
              </a:ext>
            </a:extLst>
          </p:cNvPr>
          <p:cNvSpPr>
            <a:spLocks noGrp="1"/>
          </p:cNvSpPr>
          <p:nvPr>
            <p:ph type="ctrTitle"/>
          </p:nvPr>
        </p:nvSpPr>
        <p:spPr/>
        <p:txBody>
          <a:bodyPr/>
          <a:lstStyle/>
          <a:p>
            <a:r>
              <a:rPr lang="en-GB" dirty="0"/>
              <a:t>Live Coding Demo</a:t>
            </a:r>
          </a:p>
        </p:txBody>
      </p:sp>
    </p:spTree>
    <p:extLst>
      <p:ext uri="{BB962C8B-B14F-4D97-AF65-F5344CB8AC3E}">
        <p14:creationId xmlns:p14="http://schemas.microsoft.com/office/powerpoint/2010/main" val="49270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D06F-ACC0-F944-5E9F-C98330F56CF7}"/>
              </a:ext>
            </a:extLst>
          </p:cNvPr>
          <p:cNvSpPr>
            <a:spLocks noGrp="1"/>
          </p:cNvSpPr>
          <p:nvPr>
            <p:ph type="title"/>
          </p:nvPr>
        </p:nvSpPr>
        <p:spPr>
          <a:xfrm>
            <a:off x="1108788" y="2632463"/>
            <a:ext cx="10515600" cy="1325563"/>
          </a:xfrm>
        </p:spPr>
        <p:txBody>
          <a:bodyPr/>
          <a:lstStyle/>
          <a:p>
            <a:r>
              <a:rPr lang="en-GB" dirty="0"/>
              <a:t>Before we get really into the Machine Learning stuff….</a:t>
            </a:r>
          </a:p>
        </p:txBody>
      </p:sp>
    </p:spTree>
    <p:extLst>
      <p:ext uri="{BB962C8B-B14F-4D97-AF65-F5344CB8AC3E}">
        <p14:creationId xmlns:p14="http://schemas.microsoft.com/office/powerpoint/2010/main" val="190711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3C2B-D4DC-CCBD-ADBD-5D169DDC796C}"/>
              </a:ext>
            </a:extLst>
          </p:cNvPr>
          <p:cNvSpPr>
            <a:spLocks noGrp="1"/>
          </p:cNvSpPr>
          <p:nvPr>
            <p:ph type="title"/>
          </p:nvPr>
        </p:nvSpPr>
        <p:spPr>
          <a:xfrm>
            <a:off x="838200" y="243827"/>
            <a:ext cx="10515600" cy="1325563"/>
          </a:xfrm>
        </p:spPr>
        <p:txBody>
          <a:bodyPr/>
          <a:lstStyle/>
          <a:p>
            <a:r>
              <a:rPr lang="en-GB" dirty="0"/>
              <a:t>Who Even Am I?</a:t>
            </a:r>
          </a:p>
        </p:txBody>
      </p:sp>
      <p:sp>
        <p:nvSpPr>
          <p:cNvPr id="3" name="Content Placeholder 2">
            <a:extLst>
              <a:ext uri="{FF2B5EF4-FFF2-40B4-BE49-F238E27FC236}">
                <a16:creationId xmlns:a16="http://schemas.microsoft.com/office/drawing/2014/main" id="{B3D45C62-F0FB-44F4-BF4F-C21FF7A0E692}"/>
              </a:ext>
            </a:extLst>
          </p:cNvPr>
          <p:cNvSpPr>
            <a:spLocks noGrp="1"/>
          </p:cNvSpPr>
          <p:nvPr>
            <p:ph idx="1"/>
          </p:nvPr>
        </p:nvSpPr>
        <p:spPr>
          <a:xfrm>
            <a:off x="648478" y="1325088"/>
            <a:ext cx="11061441" cy="4351338"/>
          </a:xfrm>
        </p:spPr>
        <p:txBody>
          <a:bodyPr vert="horz" lIns="91440" tIns="45720" rIns="91440" bIns="45720" rtlCol="0" anchor="t">
            <a:normAutofit/>
          </a:bodyPr>
          <a:lstStyle/>
          <a:p>
            <a:r>
              <a:rPr lang="en-GB" sz="2000" dirty="0"/>
              <a:t>3</a:t>
            </a:r>
            <a:r>
              <a:rPr lang="en-GB" sz="2000" baseline="30000" dirty="0"/>
              <a:t>rd</a:t>
            </a:r>
            <a:r>
              <a:rPr lang="en-GB" sz="2000" dirty="0"/>
              <a:t> Year Joint Maths and Computer Science Student at Imperial College London</a:t>
            </a:r>
          </a:p>
          <a:p>
            <a:r>
              <a:rPr lang="en-GB" sz="2000" dirty="0"/>
              <a:t>Coming to </a:t>
            </a:r>
            <a:r>
              <a:rPr lang="en-GB" sz="2000" dirty="0" err="1"/>
              <a:t>Brentside</a:t>
            </a:r>
            <a:r>
              <a:rPr lang="en-GB" sz="2000" dirty="0"/>
              <a:t> to teach this Machine Learning crash course as part of one of my optional modules this term. Only here for around 9 weeks, coming in once a week.</a:t>
            </a:r>
            <a:endParaRPr lang="en-GB" sz="2000" dirty="0">
              <a:cs typeface="Calibri"/>
            </a:endParaRPr>
          </a:p>
          <a:p>
            <a:r>
              <a:rPr lang="en-GB" sz="2000" dirty="0"/>
              <a:t>Studied at </a:t>
            </a:r>
            <a:r>
              <a:rPr lang="en-GB" sz="2000" dirty="0" err="1"/>
              <a:t>Brentside</a:t>
            </a:r>
            <a:r>
              <a:rPr lang="en-GB" sz="2000" dirty="0"/>
              <a:t> from 2014-2019. Did my GCSEs here.</a:t>
            </a:r>
          </a:p>
          <a:p>
            <a:r>
              <a:rPr lang="en-GB" sz="2000" dirty="0"/>
              <a:t>Studied at Greenford from 2019-2021. Did my A-Levels there in Maths, Further Maths, Physics and Chemistry. Most of my time was spent preparing for STEP – A 3 hour entrance exam for Maths at Cambridge and Computer Science courses at Imperial.</a:t>
            </a:r>
          </a:p>
        </p:txBody>
      </p:sp>
      <p:grpSp>
        <p:nvGrpSpPr>
          <p:cNvPr id="6" name="Group 5">
            <a:extLst>
              <a:ext uri="{FF2B5EF4-FFF2-40B4-BE49-F238E27FC236}">
                <a16:creationId xmlns:a16="http://schemas.microsoft.com/office/drawing/2014/main" id="{A1ABE860-37CD-457D-3490-F2542730FD2D}"/>
              </a:ext>
            </a:extLst>
          </p:cNvPr>
          <p:cNvGrpSpPr/>
          <p:nvPr/>
        </p:nvGrpSpPr>
        <p:grpSpPr>
          <a:xfrm>
            <a:off x="1685262" y="3429000"/>
            <a:ext cx="8185021" cy="3079101"/>
            <a:chOff x="1714759" y="3778898"/>
            <a:chExt cx="8185021" cy="3079101"/>
          </a:xfrm>
        </p:grpSpPr>
        <p:graphicFrame>
          <p:nvGraphicFramePr>
            <p:cNvPr id="4" name="Diagram 3">
              <a:extLst>
                <a:ext uri="{FF2B5EF4-FFF2-40B4-BE49-F238E27FC236}">
                  <a16:creationId xmlns:a16="http://schemas.microsoft.com/office/drawing/2014/main" id="{32E9C6BA-C440-509C-A7BD-BD1BA6A71D1A}"/>
                </a:ext>
              </a:extLst>
            </p:cNvPr>
            <p:cNvGraphicFramePr/>
            <p:nvPr>
              <p:extLst>
                <p:ext uri="{D42A27DB-BD31-4B8C-83A1-F6EECF244321}">
                  <p14:modId xmlns:p14="http://schemas.microsoft.com/office/powerpoint/2010/main" val="2491286118"/>
                </p:ext>
              </p:extLst>
            </p:nvPr>
          </p:nvGraphicFramePr>
          <p:xfrm>
            <a:off x="1714759" y="3778898"/>
            <a:ext cx="8185021" cy="2593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Brentside High School (@Brentside) / X">
              <a:extLst>
                <a:ext uri="{FF2B5EF4-FFF2-40B4-BE49-F238E27FC236}">
                  <a16:creationId xmlns:a16="http://schemas.microsoft.com/office/drawing/2014/main" id="{90689C88-A07E-FBBB-3308-881CF8173B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8249" y="5869448"/>
              <a:ext cx="1233234" cy="928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eenford High School - Wikipedia">
              <a:extLst>
                <a:ext uri="{FF2B5EF4-FFF2-40B4-BE49-F238E27FC236}">
                  <a16:creationId xmlns:a16="http://schemas.microsoft.com/office/drawing/2014/main" id="{A401A190-C86C-B643-BCC7-266167D856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5172" y="5869448"/>
              <a:ext cx="1233234" cy="988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Imperial logo | Staff | Imperial College London">
              <a:extLst>
                <a:ext uri="{FF2B5EF4-FFF2-40B4-BE49-F238E27FC236}">
                  <a16:creationId xmlns:a16="http://schemas.microsoft.com/office/drawing/2014/main" id="{CF3BFF99-52BA-0FFC-E902-3060127F64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33014" y="5809073"/>
              <a:ext cx="1588660" cy="9885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6945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01A4-98C4-1739-2D57-9FD7EC6C1FB7}"/>
              </a:ext>
            </a:extLst>
          </p:cNvPr>
          <p:cNvSpPr>
            <a:spLocks noGrp="1"/>
          </p:cNvSpPr>
          <p:nvPr>
            <p:ph type="title"/>
          </p:nvPr>
        </p:nvSpPr>
        <p:spPr/>
        <p:txBody>
          <a:bodyPr/>
          <a:lstStyle/>
          <a:p>
            <a:r>
              <a:rPr lang="en-GB" dirty="0"/>
              <a:t>General Rules and </a:t>
            </a:r>
            <a:r>
              <a:rPr lang="en-GB" dirty="0" err="1"/>
              <a:t>Slido</a:t>
            </a:r>
            <a:endParaRPr lang="en-GB" dirty="0"/>
          </a:p>
        </p:txBody>
      </p:sp>
      <p:sp>
        <p:nvSpPr>
          <p:cNvPr id="3" name="Content Placeholder 2">
            <a:extLst>
              <a:ext uri="{FF2B5EF4-FFF2-40B4-BE49-F238E27FC236}">
                <a16:creationId xmlns:a16="http://schemas.microsoft.com/office/drawing/2014/main" id="{45110D52-D520-5F54-9867-2EA46740E6ED}"/>
              </a:ext>
            </a:extLst>
          </p:cNvPr>
          <p:cNvSpPr>
            <a:spLocks noGrp="1"/>
          </p:cNvSpPr>
          <p:nvPr>
            <p:ph idx="1"/>
          </p:nvPr>
        </p:nvSpPr>
        <p:spPr/>
        <p:txBody>
          <a:bodyPr vert="horz" lIns="91440" tIns="45720" rIns="91440" bIns="45720" rtlCol="0" anchor="t">
            <a:normAutofit/>
          </a:bodyPr>
          <a:lstStyle/>
          <a:p>
            <a:r>
              <a:rPr lang="en-GB" sz="2400" dirty="0"/>
              <a:t>If you have a question or if something doesn’t make sense feel free to ask straight away.. I want these sessions to be as interactive as possible.</a:t>
            </a:r>
            <a:endParaRPr lang="en-GB" sz="2400" dirty="0">
              <a:cs typeface="Calibri"/>
            </a:endParaRPr>
          </a:p>
          <a:p>
            <a:r>
              <a:rPr lang="en-GB" sz="2400" dirty="0"/>
              <a:t>It’s important to ask as many questions as possible whenever you are unsure of something, otherwise you’ll get confused and will struggle to follow the rest.</a:t>
            </a:r>
          </a:p>
          <a:p>
            <a:r>
              <a:rPr lang="en-GB" sz="2400" dirty="0"/>
              <a:t>If you feel uncomfortable asking questions in front of everyone or are slightly shy don’t worry! You can ask as many questions as you want anonymously during the lessons on </a:t>
            </a:r>
            <a:r>
              <a:rPr lang="en-GB" sz="2400" dirty="0" err="1"/>
              <a:t>slido</a:t>
            </a:r>
            <a:r>
              <a:rPr lang="en-GB" sz="2400" dirty="0"/>
              <a:t> </a:t>
            </a:r>
            <a:r>
              <a:rPr lang="en-GB" sz="2400" dirty="0">
                <a:sym typeface="Wingdings" panose="05000000000000000000" pitchFamily="2" charset="2"/>
              </a:rPr>
              <a:t> </a:t>
            </a:r>
          </a:p>
          <a:p>
            <a:r>
              <a:rPr lang="en-GB" sz="2400" dirty="0">
                <a:sym typeface="Wingdings" panose="05000000000000000000" pitchFamily="2" charset="2"/>
              </a:rPr>
              <a:t>We’ll have quizzes on </a:t>
            </a:r>
            <a:r>
              <a:rPr lang="en-GB" sz="2400" dirty="0" err="1">
                <a:sym typeface="Wingdings" panose="05000000000000000000" pitchFamily="2" charset="2"/>
              </a:rPr>
              <a:t>slido</a:t>
            </a:r>
            <a:r>
              <a:rPr lang="en-GB" sz="2400" dirty="0">
                <a:sym typeface="Wingdings" panose="05000000000000000000" pitchFamily="2" charset="2"/>
              </a:rPr>
              <a:t> too that everyone can join in on.. Joining instructions on the next slide…</a:t>
            </a:r>
            <a:endParaRPr lang="en-GB" sz="2400" dirty="0"/>
          </a:p>
        </p:txBody>
      </p:sp>
    </p:spTree>
    <p:extLst>
      <p:ext uri="{BB962C8B-B14F-4D97-AF65-F5344CB8AC3E}">
        <p14:creationId xmlns:p14="http://schemas.microsoft.com/office/powerpoint/2010/main" val="55087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2F6B9B-3643-9F46-5CAF-A6469B17215A}"/>
              </a:ext>
            </a:extLst>
          </p:cNvPr>
          <p:cNvPicPr>
            <a:picLocks/>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201670" y="508000"/>
            <a:ext cx="1219200" cy="510126"/>
          </a:xfrm>
          <a:prstGeom prst="rect">
            <a:avLst/>
          </a:prstGeom>
        </p:spPr>
      </p:pic>
      <p:pic>
        <p:nvPicPr>
          <p:cNvPr id="5" name="Picture 4">
            <a:extLst>
              <a:ext uri="{FF2B5EF4-FFF2-40B4-BE49-F238E27FC236}">
                <a16:creationId xmlns:a16="http://schemas.microsoft.com/office/drawing/2014/main" id="{7A54B8AF-8423-F335-8777-93C6BFB513A0}"/>
              </a:ext>
            </a:extLst>
          </p:cNvPr>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08000" y="2209800"/>
            <a:ext cx="2438400" cy="2438400"/>
          </a:xfrm>
          <a:prstGeom prst="rect">
            <a:avLst/>
          </a:prstGeom>
        </p:spPr>
      </p:pic>
      <p:sp>
        <p:nvSpPr>
          <p:cNvPr id="6" name="Rectangle 5">
            <a:extLst>
              <a:ext uri="{FF2B5EF4-FFF2-40B4-BE49-F238E27FC236}">
                <a16:creationId xmlns:a16="http://schemas.microsoft.com/office/drawing/2014/main" id="{E5CFD6A0-213B-0A8C-F6C7-98D5F37ACF2C}"/>
              </a:ext>
            </a:extLst>
          </p:cNvPr>
          <p:cNvSpPr/>
          <p:nvPr>
            <p:custDataLst>
              <p:tags r:id="rId4"/>
            </p:custDataLst>
          </p:nvPr>
        </p:nvSpPr>
        <p:spPr>
          <a:xfrm>
            <a:off x="3200400" y="2571750"/>
            <a:ext cx="8483600" cy="1714500"/>
          </a:xfrm>
          <a:prstGeom prst="rect">
            <a:avLst/>
          </a:prstGeom>
          <a:noFill/>
          <a:ln w="12700" cap="flat" cmpd="sng" algn="ctr">
            <a:solidFill>
              <a:srgbClr val="FFFFFF"/>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a-DK" sz="3600" b="1">
                <a:solidFill>
                  <a:srgbClr val="5B5B5B"/>
                </a:solidFill>
              </a:rPr>
              <a:t>Join at slido.com</a:t>
            </a:r>
            <a:br>
              <a:rPr lang="da-DK" sz="3600" b="1">
                <a:solidFill>
                  <a:srgbClr val="5B5B5B"/>
                </a:solidFill>
              </a:rPr>
            </a:br>
            <a:r>
              <a:rPr lang="da-DK" sz="3600" b="1">
                <a:solidFill>
                  <a:srgbClr val="5B5B5B"/>
                </a:solidFill>
              </a:rPr>
              <a:t>#2991929</a:t>
            </a:r>
            <a:endParaRPr lang="en-GB" sz="3600" b="1">
              <a:solidFill>
                <a:srgbClr val="5B5B5B"/>
              </a:solidFill>
            </a:endParaRPr>
          </a:p>
        </p:txBody>
      </p:sp>
      <p:sp>
        <p:nvSpPr>
          <p:cNvPr id="7" name="Rectangle 6">
            <a:extLst>
              <a:ext uri="{FF2B5EF4-FFF2-40B4-BE49-F238E27FC236}">
                <a16:creationId xmlns:a16="http://schemas.microsoft.com/office/drawing/2014/main" id="{DC2333DE-9738-57C6-1F7A-2F77D86F58B0}"/>
              </a:ext>
            </a:extLst>
          </p:cNvPr>
          <p:cNvSpPr/>
          <p:nvPr>
            <p:custDataLst>
              <p:tags r:id="rId5"/>
            </p:custDataLst>
          </p:nvPr>
        </p:nvSpPr>
        <p:spPr>
          <a:xfrm>
            <a:off x="3200400" y="6096000"/>
            <a:ext cx="8737600" cy="5101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sz="1400">
                <a:solidFill>
                  <a:srgbClr val="5B5B5B"/>
                </a:solidFill>
              </a:rPr>
              <a:t> Start presenting to display the joining instructions on this slide.</a:t>
            </a:r>
          </a:p>
        </p:txBody>
      </p:sp>
    </p:spTree>
    <p:custDataLst>
      <p:tags r:id="rId1"/>
    </p:custDataLst>
    <p:extLst>
      <p:ext uri="{BB962C8B-B14F-4D97-AF65-F5344CB8AC3E}">
        <p14:creationId xmlns:p14="http://schemas.microsoft.com/office/powerpoint/2010/main" val="188006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B7E6-D071-2D23-1610-A00B1A972DE2}"/>
              </a:ext>
            </a:extLst>
          </p:cNvPr>
          <p:cNvSpPr>
            <a:spLocks noGrp="1"/>
          </p:cNvSpPr>
          <p:nvPr>
            <p:ph type="title"/>
          </p:nvPr>
        </p:nvSpPr>
        <p:spPr/>
        <p:txBody>
          <a:bodyPr/>
          <a:lstStyle/>
          <a:p>
            <a:r>
              <a:rPr lang="en-GB" dirty="0"/>
              <a:t>So what exactly is Machine Learning?</a:t>
            </a:r>
          </a:p>
        </p:txBody>
      </p:sp>
      <p:sp>
        <p:nvSpPr>
          <p:cNvPr id="3" name="Content Placeholder 2">
            <a:extLst>
              <a:ext uri="{FF2B5EF4-FFF2-40B4-BE49-F238E27FC236}">
                <a16:creationId xmlns:a16="http://schemas.microsoft.com/office/drawing/2014/main" id="{F78842E6-EFB0-650B-1F39-A0469501E4B3}"/>
              </a:ext>
            </a:extLst>
          </p:cNvPr>
          <p:cNvSpPr>
            <a:spLocks noGrp="1"/>
          </p:cNvSpPr>
          <p:nvPr>
            <p:ph idx="1"/>
          </p:nvPr>
        </p:nvSpPr>
        <p:spPr/>
        <p:txBody>
          <a:bodyPr/>
          <a:lstStyle/>
          <a:p>
            <a:r>
              <a:rPr lang="en-GB" dirty="0"/>
              <a:t>A branch of AI that enables computers to learn from data and improve their performance on tasks on their own.</a:t>
            </a:r>
          </a:p>
          <a:p>
            <a:r>
              <a:rPr lang="en-GB" dirty="0"/>
              <a:t>A Machine Learning Model can be viewed as a mathematical function that given some data, predicts a value. </a:t>
            </a:r>
          </a:p>
        </p:txBody>
      </p:sp>
    </p:spTree>
    <p:extLst>
      <p:ext uri="{BB962C8B-B14F-4D97-AF65-F5344CB8AC3E}">
        <p14:creationId xmlns:p14="http://schemas.microsoft.com/office/powerpoint/2010/main" val="367456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6BD2-6EB8-C0F1-FF58-054983865305}"/>
              </a:ext>
            </a:extLst>
          </p:cNvPr>
          <p:cNvSpPr>
            <a:spLocks noGrp="1"/>
          </p:cNvSpPr>
          <p:nvPr>
            <p:ph type="title"/>
          </p:nvPr>
        </p:nvSpPr>
        <p:spPr/>
        <p:txBody>
          <a:bodyPr/>
          <a:lstStyle/>
          <a:p>
            <a:r>
              <a:rPr lang="en-GB" dirty="0"/>
              <a:t>Two Main Types of Problems</a:t>
            </a:r>
          </a:p>
        </p:txBody>
      </p:sp>
      <p:sp>
        <p:nvSpPr>
          <p:cNvPr id="3" name="Content Placeholder 2">
            <a:extLst>
              <a:ext uri="{FF2B5EF4-FFF2-40B4-BE49-F238E27FC236}">
                <a16:creationId xmlns:a16="http://schemas.microsoft.com/office/drawing/2014/main" id="{01D25845-97C6-8308-F4C7-263B5AE84028}"/>
              </a:ext>
            </a:extLst>
          </p:cNvPr>
          <p:cNvSpPr>
            <a:spLocks noGrp="1"/>
          </p:cNvSpPr>
          <p:nvPr>
            <p:ph idx="1"/>
          </p:nvPr>
        </p:nvSpPr>
        <p:spPr>
          <a:xfrm>
            <a:off x="768998" y="2010098"/>
            <a:ext cx="6017260" cy="4614637"/>
          </a:xfrm>
        </p:spPr>
        <p:txBody>
          <a:bodyPr>
            <a:normAutofit fontScale="85000" lnSpcReduction="20000"/>
          </a:bodyPr>
          <a:lstStyle/>
          <a:p>
            <a:r>
              <a:rPr lang="en-GB" dirty="0"/>
              <a:t>Classification Problems</a:t>
            </a:r>
          </a:p>
          <a:p>
            <a:pPr lvl="1"/>
            <a:r>
              <a:rPr lang="en-GB" dirty="0" err="1"/>
              <a:t>E.g</a:t>
            </a:r>
            <a:r>
              <a:rPr lang="en-GB" dirty="0"/>
              <a:t>: Is a picture a cat or not?</a:t>
            </a:r>
          </a:p>
          <a:p>
            <a:pPr lvl="1"/>
            <a:r>
              <a:rPr lang="en-GB" b="1" dirty="0"/>
              <a:t>Discrete</a:t>
            </a:r>
            <a:r>
              <a:rPr lang="en-GB" dirty="0"/>
              <a:t> number of classes. (The answer will be a whole number)</a:t>
            </a:r>
          </a:p>
          <a:p>
            <a:pPr lvl="1"/>
            <a:r>
              <a:rPr lang="en-GB" dirty="0"/>
              <a:t>For the example, class 0 = cat, class 1 = not a cat, so if a cat exists in a picture the model should return the integer (whole number) 1.</a:t>
            </a:r>
          </a:p>
          <a:p>
            <a:pPr marL="0" indent="0">
              <a:buNone/>
            </a:pPr>
            <a:endParaRPr lang="en-GB" dirty="0"/>
          </a:p>
          <a:p>
            <a:r>
              <a:rPr lang="en-GB" dirty="0"/>
              <a:t>Regression Problems</a:t>
            </a:r>
          </a:p>
          <a:p>
            <a:pPr lvl="1"/>
            <a:r>
              <a:rPr lang="en-GB" dirty="0" err="1"/>
              <a:t>E.g</a:t>
            </a:r>
            <a:r>
              <a:rPr lang="en-GB" dirty="0"/>
              <a:t>: Predicting the price of a house based on its features and area</a:t>
            </a:r>
          </a:p>
          <a:p>
            <a:pPr lvl="1"/>
            <a:r>
              <a:rPr lang="en-GB" dirty="0"/>
              <a:t>The answer is </a:t>
            </a:r>
            <a:r>
              <a:rPr lang="en-GB" b="1" dirty="0"/>
              <a:t>continuous </a:t>
            </a:r>
            <a:r>
              <a:rPr lang="en-GB" dirty="0"/>
              <a:t>(so can be both whole numbers and decimals numbers over a wide range)</a:t>
            </a:r>
          </a:p>
          <a:p>
            <a:pPr lvl="1"/>
            <a:r>
              <a:rPr lang="en-GB" dirty="0"/>
              <a:t>For the above example, we could have the model output prices such as £351,043.32 or £200,000 etc </a:t>
            </a:r>
            <a:r>
              <a:rPr lang="en-GB" dirty="0" err="1"/>
              <a:t>etc</a:t>
            </a:r>
            <a:endParaRPr lang="en-GB" dirty="0"/>
          </a:p>
        </p:txBody>
      </p:sp>
      <p:pic>
        <p:nvPicPr>
          <p:cNvPr id="2050" name="Picture 2" descr="CS231n Convolutional Neural Networks for Visual Recognition">
            <a:extLst>
              <a:ext uri="{FF2B5EF4-FFF2-40B4-BE49-F238E27FC236}">
                <a16:creationId xmlns:a16="http://schemas.microsoft.com/office/drawing/2014/main" id="{8FEF3B33-C2D7-04E1-6AFC-FD7A57AC3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6749" y="1690688"/>
            <a:ext cx="3673151" cy="235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46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9214-D8F9-228A-F613-08D598668B96}"/>
              </a:ext>
            </a:extLst>
          </p:cNvPr>
          <p:cNvSpPr>
            <a:spLocks noGrp="1"/>
          </p:cNvSpPr>
          <p:nvPr>
            <p:ph type="title"/>
          </p:nvPr>
        </p:nvSpPr>
        <p:spPr/>
        <p:txBody>
          <a:bodyPr/>
          <a:lstStyle/>
          <a:p>
            <a:r>
              <a:rPr lang="en-GB" dirty="0"/>
              <a:t>Classification</a:t>
            </a:r>
          </a:p>
        </p:txBody>
      </p:sp>
      <p:sp>
        <p:nvSpPr>
          <p:cNvPr id="3" name="Content Placeholder 2">
            <a:extLst>
              <a:ext uri="{FF2B5EF4-FFF2-40B4-BE49-F238E27FC236}">
                <a16:creationId xmlns:a16="http://schemas.microsoft.com/office/drawing/2014/main" id="{241225D8-0866-5821-0B75-F39BC4BDA86D}"/>
              </a:ext>
            </a:extLst>
          </p:cNvPr>
          <p:cNvSpPr>
            <a:spLocks noGrp="1"/>
          </p:cNvSpPr>
          <p:nvPr>
            <p:ph idx="1"/>
          </p:nvPr>
        </p:nvSpPr>
        <p:spPr/>
        <p:txBody>
          <a:bodyPr>
            <a:normAutofit fontScale="92500" lnSpcReduction="10000"/>
          </a:bodyPr>
          <a:lstStyle/>
          <a:p>
            <a:r>
              <a:rPr lang="en-GB" dirty="0"/>
              <a:t>Binary Classification</a:t>
            </a:r>
          </a:p>
          <a:p>
            <a:pPr lvl="1"/>
            <a:r>
              <a:rPr lang="en-GB" dirty="0"/>
              <a:t>Assigning </a:t>
            </a:r>
            <a:r>
              <a:rPr lang="en-GB" b="1" dirty="0"/>
              <a:t>exactly 1</a:t>
            </a:r>
            <a:r>
              <a:rPr lang="en-GB" dirty="0"/>
              <a:t> out of only </a:t>
            </a:r>
            <a:r>
              <a:rPr lang="en-GB" b="1" dirty="0"/>
              <a:t>2 classes (choices) </a:t>
            </a:r>
            <a:r>
              <a:rPr lang="en-GB" dirty="0"/>
              <a:t>to an input instance</a:t>
            </a:r>
            <a:endParaRPr lang="en-GB" b="1" dirty="0"/>
          </a:p>
          <a:p>
            <a:pPr lvl="1"/>
            <a:r>
              <a:rPr lang="en-GB" dirty="0" err="1"/>
              <a:t>E.g</a:t>
            </a:r>
            <a:r>
              <a:rPr lang="en-GB" dirty="0"/>
              <a:t>: “Is this picture of a cat or not a cat?” (class 0 = cat, class 1 = not cat)</a:t>
            </a:r>
          </a:p>
          <a:p>
            <a:pPr lvl="1"/>
            <a:r>
              <a:rPr lang="en-GB" dirty="0"/>
              <a:t>Think of it as a “yes” or “no”</a:t>
            </a:r>
          </a:p>
          <a:p>
            <a:r>
              <a:rPr lang="en-GB" dirty="0"/>
              <a:t>Multi-Class Classification</a:t>
            </a:r>
          </a:p>
          <a:p>
            <a:pPr lvl="1"/>
            <a:r>
              <a:rPr lang="en-GB" dirty="0"/>
              <a:t>Assigning </a:t>
            </a:r>
            <a:r>
              <a:rPr lang="en-GB" b="1" dirty="0"/>
              <a:t>exactly 1</a:t>
            </a:r>
            <a:r>
              <a:rPr lang="en-GB" dirty="0"/>
              <a:t> out of </a:t>
            </a:r>
            <a:r>
              <a:rPr lang="en-GB" b="1" dirty="0"/>
              <a:t>3 or more classes </a:t>
            </a:r>
            <a:r>
              <a:rPr lang="en-GB" dirty="0"/>
              <a:t>to an input instance</a:t>
            </a:r>
            <a:endParaRPr lang="en-GB" b="1" dirty="0"/>
          </a:p>
          <a:p>
            <a:pPr lvl="1"/>
            <a:r>
              <a:rPr lang="en-GB" dirty="0" err="1"/>
              <a:t>E.g</a:t>
            </a:r>
            <a:r>
              <a:rPr lang="en-GB" dirty="0"/>
              <a:t>: “Is this picture of a cat, dog, horse or another animal?” (class 0 = cat, class 1 = dog, class 2 = horse, class 3 = another animal)</a:t>
            </a:r>
          </a:p>
          <a:p>
            <a:r>
              <a:rPr lang="en-GB" dirty="0"/>
              <a:t>Multi-Label Classification</a:t>
            </a:r>
          </a:p>
          <a:p>
            <a:pPr lvl="1"/>
            <a:r>
              <a:rPr lang="en-GB" dirty="0"/>
              <a:t>Assigning </a:t>
            </a:r>
            <a:r>
              <a:rPr lang="en-GB" b="1" dirty="0"/>
              <a:t>multiple classes </a:t>
            </a:r>
            <a:r>
              <a:rPr lang="en-GB" dirty="0"/>
              <a:t>to an input instance</a:t>
            </a:r>
          </a:p>
          <a:p>
            <a:pPr lvl="1"/>
            <a:r>
              <a:rPr lang="en-GB" dirty="0" err="1"/>
              <a:t>E.g</a:t>
            </a:r>
            <a:r>
              <a:rPr lang="en-GB" dirty="0"/>
              <a:t>: “What animals does this picture contain?” (class 0=cat, class 1 = dog, class 2 = horse, class 3 = another animal) </a:t>
            </a:r>
          </a:p>
          <a:p>
            <a:pPr marL="457200" lvl="1" indent="0">
              <a:buNone/>
            </a:pPr>
            <a:endParaRPr lang="en-GB" dirty="0"/>
          </a:p>
        </p:txBody>
      </p:sp>
    </p:spTree>
    <p:extLst>
      <p:ext uri="{BB962C8B-B14F-4D97-AF65-F5344CB8AC3E}">
        <p14:creationId xmlns:p14="http://schemas.microsoft.com/office/powerpoint/2010/main" val="204896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0C71-31B2-7C70-9458-138798C4BDD0}"/>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B981A421-1388-5CD6-4EB5-AC5A13A22EE4}"/>
              </a:ext>
            </a:extLst>
          </p:cNvPr>
          <p:cNvSpPr>
            <a:spLocks noGrp="1"/>
          </p:cNvSpPr>
          <p:nvPr>
            <p:ph idx="1"/>
          </p:nvPr>
        </p:nvSpPr>
        <p:spPr/>
        <p:txBody>
          <a:bodyPr/>
          <a:lstStyle/>
          <a:p>
            <a:r>
              <a:rPr lang="en-GB" dirty="0"/>
              <a:t>Simple Regression</a:t>
            </a:r>
          </a:p>
          <a:p>
            <a:pPr lvl="1"/>
            <a:r>
              <a:rPr lang="en-GB" dirty="0"/>
              <a:t>Single input variable is inputted into our machine learning model. Getting a single prediction out.</a:t>
            </a:r>
          </a:p>
          <a:p>
            <a:pPr lvl="1"/>
            <a:endParaRPr lang="en-GB" dirty="0"/>
          </a:p>
          <a:p>
            <a:endParaRPr lang="en-GB" dirty="0"/>
          </a:p>
          <a:p>
            <a:r>
              <a:rPr lang="en-GB" dirty="0"/>
              <a:t>Multiple Regression</a:t>
            </a:r>
          </a:p>
          <a:p>
            <a:pPr lvl="1"/>
            <a:r>
              <a:rPr lang="en-GB" dirty="0"/>
              <a:t>Multiple input variables are inputted into our machine learning model. Getting a single prediction out.</a:t>
            </a:r>
          </a:p>
          <a:p>
            <a:pPr lvl="1"/>
            <a:endParaRPr lang="en-GB" dirty="0"/>
          </a:p>
        </p:txBody>
      </p:sp>
      <p:grpSp>
        <p:nvGrpSpPr>
          <p:cNvPr id="12" name="Group 11">
            <a:extLst>
              <a:ext uri="{FF2B5EF4-FFF2-40B4-BE49-F238E27FC236}">
                <a16:creationId xmlns:a16="http://schemas.microsoft.com/office/drawing/2014/main" id="{66F244B5-CD50-0F9F-3857-D8F7E2C6202D}"/>
              </a:ext>
            </a:extLst>
          </p:cNvPr>
          <p:cNvGrpSpPr/>
          <p:nvPr/>
        </p:nvGrpSpPr>
        <p:grpSpPr>
          <a:xfrm>
            <a:off x="1576095" y="3068573"/>
            <a:ext cx="9039809" cy="783772"/>
            <a:chOff x="1586204" y="3037114"/>
            <a:chExt cx="9039809" cy="783772"/>
          </a:xfrm>
        </p:grpSpPr>
        <p:sp>
          <p:nvSpPr>
            <p:cNvPr id="4" name="Rectangle: Rounded Corners 3">
              <a:extLst>
                <a:ext uri="{FF2B5EF4-FFF2-40B4-BE49-F238E27FC236}">
                  <a16:creationId xmlns:a16="http://schemas.microsoft.com/office/drawing/2014/main" id="{E02CE095-B834-8691-8395-C35C72E5C34D}"/>
                </a:ext>
              </a:extLst>
            </p:cNvPr>
            <p:cNvSpPr/>
            <p:nvPr/>
          </p:nvSpPr>
          <p:spPr>
            <a:xfrm>
              <a:off x="1586204" y="3135085"/>
              <a:ext cx="1362270" cy="5878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House Size</a:t>
              </a:r>
            </a:p>
          </p:txBody>
        </p:sp>
        <p:sp>
          <p:nvSpPr>
            <p:cNvPr id="5" name="Rectangle 4">
              <a:extLst>
                <a:ext uri="{FF2B5EF4-FFF2-40B4-BE49-F238E27FC236}">
                  <a16:creationId xmlns:a16="http://schemas.microsoft.com/office/drawing/2014/main" id="{22B22ACA-3EF7-A91F-03DF-B260BE630324}"/>
                </a:ext>
              </a:extLst>
            </p:cNvPr>
            <p:cNvSpPr/>
            <p:nvPr/>
          </p:nvSpPr>
          <p:spPr>
            <a:xfrm>
              <a:off x="4823927" y="3037114"/>
              <a:ext cx="1959428" cy="7837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Machine Learning Model/Algorithm</a:t>
              </a:r>
            </a:p>
          </p:txBody>
        </p:sp>
        <p:sp>
          <p:nvSpPr>
            <p:cNvPr id="6" name="Oval 5">
              <a:extLst>
                <a:ext uri="{FF2B5EF4-FFF2-40B4-BE49-F238E27FC236}">
                  <a16:creationId xmlns:a16="http://schemas.microsoft.com/office/drawing/2014/main" id="{F1C8E301-32A9-4E7D-585B-D336AECC2CA0}"/>
                </a:ext>
              </a:extLst>
            </p:cNvPr>
            <p:cNvSpPr/>
            <p:nvPr/>
          </p:nvSpPr>
          <p:spPr>
            <a:xfrm>
              <a:off x="8445760" y="3135085"/>
              <a:ext cx="2180253" cy="620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House Price Prediction</a:t>
              </a:r>
            </a:p>
          </p:txBody>
        </p:sp>
        <p:cxnSp>
          <p:nvCxnSpPr>
            <p:cNvPr id="8" name="Straight Arrow Connector 7">
              <a:extLst>
                <a:ext uri="{FF2B5EF4-FFF2-40B4-BE49-F238E27FC236}">
                  <a16:creationId xmlns:a16="http://schemas.microsoft.com/office/drawing/2014/main" id="{D8E94661-BAD4-0740-4708-032759F7648E}"/>
                </a:ext>
              </a:extLst>
            </p:cNvPr>
            <p:cNvCxnSpPr>
              <a:stCxn id="4" idx="3"/>
              <a:endCxn id="5" idx="1"/>
            </p:cNvCxnSpPr>
            <p:nvPr/>
          </p:nvCxnSpPr>
          <p:spPr>
            <a:xfrm>
              <a:off x="2948474" y="3429000"/>
              <a:ext cx="1875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510DEC4-4F21-250C-DB83-C42180D36734}"/>
                </a:ext>
              </a:extLst>
            </p:cNvPr>
            <p:cNvCxnSpPr>
              <a:cxnSpLocks/>
              <a:endCxn id="6" idx="2"/>
            </p:cNvCxnSpPr>
            <p:nvPr/>
          </p:nvCxnSpPr>
          <p:spPr>
            <a:xfrm>
              <a:off x="6798129" y="3445328"/>
              <a:ext cx="1647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D14C7471-CCFB-0852-E449-222726525551}"/>
              </a:ext>
            </a:extLst>
          </p:cNvPr>
          <p:cNvGrpSpPr/>
          <p:nvPr/>
        </p:nvGrpSpPr>
        <p:grpSpPr>
          <a:xfrm>
            <a:off x="679578" y="5624812"/>
            <a:ext cx="10001641" cy="783772"/>
            <a:chOff x="624372" y="3037114"/>
            <a:chExt cx="10001641" cy="783772"/>
          </a:xfrm>
        </p:grpSpPr>
        <p:sp>
          <p:nvSpPr>
            <p:cNvPr id="14" name="Rectangle: Rounded Corners 13">
              <a:extLst>
                <a:ext uri="{FF2B5EF4-FFF2-40B4-BE49-F238E27FC236}">
                  <a16:creationId xmlns:a16="http://schemas.microsoft.com/office/drawing/2014/main" id="{BA40ABF2-8891-96D9-4379-15B7757F6106}"/>
                </a:ext>
              </a:extLst>
            </p:cNvPr>
            <p:cNvSpPr/>
            <p:nvPr/>
          </p:nvSpPr>
          <p:spPr>
            <a:xfrm>
              <a:off x="624372" y="3126023"/>
              <a:ext cx="1362270" cy="5878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House Size</a:t>
              </a:r>
            </a:p>
          </p:txBody>
        </p:sp>
        <p:sp>
          <p:nvSpPr>
            <p:cNvPr id="15" name="Rectangle 14">
              <a:extLst>
                <a:ext uri="{FF2B5EF4-FFF2-40B4-BE49-F238E27FC236}">
                  <a16:creationId xmlns:a16="http://schemas.microsoft.com/office/drawing/2014/main" id="{415B345B-AEB9-698F-FD7F-508D876011E0}"/>
                </a:ext>
              </a:extLst>
            </p:cNvPr>
            <p:cNvSpPr/>
            <p:nvPr/>
          </p:nvSpPr>
          <p:spPr>
            <a:xfrm>
              <a:off x="4823927" y="3037114"/>
              <a:ext cx="1959428" cy="7837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Machine Learning Model/Algorithm</a:t>
              </a:r>
            </a:p>
          </p:txBody>
        </p:sp>
        <p:sp>
          <p:nvSpPr>
            <p:cNvPr id="16" name="Oval 15">
              <a:extLst>
                <a:ext uri="{FF2B5EF4-FFF2-40B4-BE49-F238E27FC236}">
                  <a16:creationId xmlns:a16="http://schemas.microsoft.com/office/drawing/2014/main" id="{B1CEE34C-E996-259E-FBF0-E53C8EC1A15B}"/>
                </a:ext>
              </a:extLst>
            </p:cNvPr>
            <p:cNvSpPr/>
            <p:nvPr/>
          </p:nvSpPr>
          <p:spPr>
            <a:xfrm>
              <a:off x="8445760" y="3135085"/>
              <a:ext cx="2180253" cy="620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House Price Prediction</a:t>
              </a:r>
            </a:p>
          </p:txBody>
        </p:sp>
        <p:cxnSp>
          <p:nvCxnSpPr>
            <p:cNvPr id="17" name="Straight Arrow Connector 16">
              <a:extLst>
                <a:ext uri="{FF2B5EF4-FFF2-40B4-BE49-F238E27FC236}">
                  <a16:creationId xmlns:a16="http://schemas.microsoft.com/office/drawing/2014/main" id="{69A0471F-70C3-A0A4-14E9-86CE1E51A6D3}"/>
                </a:ext>
              </a:extLst>
            </p:cNvPr>
            <p:cNvCxnSpPr>
              <a:stCxn id="14" idx="3"/>
              <a:endCxn id="15" idx="1"/>
            </p:cNvCxnSpPr>
            <p:nvPr/>
          </p:nvCxnSpPr>
          <p:spPr>
            <a:xfrm>
              <a:off x="1986642" y="3419938"/>
              <a:ext cx="2837285" cy="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7DB576D-8A64-83CA-39E7-CFF96195BB08}"/>
                </a:ext>
              </a:extLst>
            </p:cNvPr>
            <p:cNvCxnSpPr>
              <a:cxnSpLocks/>
            </p:cNvCxnSpPr>
            <p:nvPr/>
          </p:nvCxnSpPr>
          <p:spPr>
            <a:xfrm>
              <a:off x="6777523" y="3445328"/>
              <a:ext cx="1647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Rectangle: Rounded Corners 18">
            <a:extLst>
              <a:ext uri="{FF2B5EF4-FFF2-40B4-BE49-F238E27FC236}">
                <a16:creationId xmlns:a16="http://schemas.microsoft.com/office/drawing/2014/main" id="{695F8979-6FD5-A486-7DEF-8412069DB6D1}"/>
              </a:ext>
            </a:extLst>
          </p:cNvPr>
          <p:cNvSpPr/>
          <p:nvPr/>
        </p:nvSpPr>
        <p:spPr>
          <a:xfrm>
            <a:off x="2378917" y="5134954"/>
            <a:ext cx="1362270" cy="5878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House Location</a:t>
            </a:r>
          </a:p>
        </p:txBody>
      </p:sp>
      <p:sp>
        <p:nvSpPr>
          <p:cNvPr id="20" name="Rectangle: Rounded Corners 19">
            <a:extLst>
              <a:ext uri="{FF2B5EF4-FFF2-40B4-BE49-F238E27FC236}">
                <a16:creationId xmlns:a16="http://schemas.microsoft.com/office/drawing/2014/main" id="{D1AD3ABD-D15F-09FB-B2A8-5CF2BB1E6711}"/>
              </a:ext>
            </a:extLst>
          </p:cNvPr>
          <p:cNvSpPr/>
          <p:nvPr/>
        </p:nvSpPr>
        <p:spPr>
          <a:xfrm>
            <a:off x="2341983" y="6198960"/>
            <a:ext cx="1362270" cy="5878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Number of bedrooms</a:t>
            </a:r>
          </a:p>
        </p:txBody>
      </p:sp>
      <p:cxnSp>
        <p:nvCxnSpPr>
          <p:cNvPr id="23" name="Straight Arrow Connector 22">
            <a:extLst>
              <a:ext uri="{FF2B5EF4-FFF2-40B4-BE49-F238E27FC236}">
                <a16:creationId xmlns:a16="http://schemas.microsoft.com/office/drawing/2014/main" id="{6DD171C5-7D71-4500-9C4F-73C7BC6548EC}"/>
              </a:ext>
            </a:extLst>
          </p:cNvPr>
          <p:cNvCxnSpPr>
            <a:stCxn id="19" idx="3"/>
            <a:endCxn id="15" idx="1"/>
          </p:cNvCxnSpPr>
          <p:nvPr/>
        </p:nvCxnSpPr>
        <p:spPr>
          <a:xfrm>
            <a:off x="3741187" y="5428869"/>
            <a:ext cx="1137946"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52B5A9-7507-8750-0E0E-5D704556E9E1}"/>
              </a:ext>
            </a:extLst>
          </p:cNvPr>
          <p:cNvCxnSpPr>
            <a:stCxn id="20" idx="3"/>
            <a:endCxn id="15" idx="1"/>
          </p:cNvCxnSpPr>
          <p:nvPr/>
        </p:nvCxnSpPr>
        <p:spPr>
          <a:xfrm flipV="1">
            <a:off x="3704253" y="6016698"/>
            <a:ext cx="1174880" cy="47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7699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23ca8b75-b1a5-4156-9883-dbc5c18c6796"/>
  <p:tag name="SLIDO_EVENT_SECTION_UUID" val="9c90806c-e01c-4015-929a-dff11a65ab2a"/>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DQ3NDU1NDR9"/>
  <p:tag name="SLIDO_TYPE" val="SlidoJoining"/>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4.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Join"/>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6.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999</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Wingdings</vt:lpstr>
      <vt:lpstr>Office Theme</vt:lpstr>
      <vt:lpstr>Machine Learning Crash-Course: What is Machine Learning?</vt:lpstr>
      <vt:lpstr>Before we get really into the Machine Learning stuff….</vt:lpstr>
      <vt:lpstr>Who Even Am I?</vt:lpstr>
      <vt:lpstr>General Rules and Slido</vt:lpstr>
      <vt:lpstr>PowerPoint Presentation</vt:lpstr>
      <vt:lpstr>So what exactly is Machine Learning?</vt:lpstr>
      <vt:lpstr>Two Main Types of Problems</vt:lpstr>
      <vt:lpstr>Classification</vt:lpstr>
      <vt:lpstr>Regression</vt:lpstr>
      <vt:lpstr>Different ways of Learning</vt:lpstr>
      <vt:lpstr>The Basic Supervised Learning Pipeline</vt:lpstr>
      <vt:lpstr>Live Coding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Crash-Course: What is Machine Learning?</dc:title>
  <dc:creator>Musawer Hussain</dc:creator>
  <cp:lastModifiedBy>Hussain, Musawer</cp:lastModifiedBy>
  <cp:revision>8</cp:revision>
  <dcterms:created xsi:type="dcterms:W3CDTF">2024-01-08T18:57:56Z</dcterms:created>
  <dcterms:modified xsi:type="dcterms:W3CDTF">2024-01-15T18:47:50Z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