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66" r:id="rId4"/>
    <p:sldId id="257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custDataLst>
    <p:tags r:id="rId1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4C29E8-937D-42C9-A2A8-17FA33239F60}" v="731" dt="2024-01-31T01:04:10.5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9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ssain, Musawer" userId="17253431-5a90-4a4f-a109-e5ae738c8e49" providerId="ADAL" clId="{1D4C29E8-937D-42C9-A2A8-17FA33239F60}"/>
    <pc:docChg chg="undo redo custSel addSld delSld modSld sldOrd replTag">
      <pc:chgData name="Hussain, Musawer" userId="17253431-5a90-4a4f-a109-e5ae738c8e49" providerId="ADAL" clId="{1D4C29E8-937D-42C9-A2A8-17FA33239F60}" dt="2024-01-31T01:04:13.277" v="3803" actId="47"/>
      <pc:docMkLst>
        <pc:docMk/>
      </pc:docMkLst>
      <pc:sldChg chg="modSp mod ord">
        <pc:chgData name="Hussain, Musawer" userId="17253431-5a90-4a4f-a109-e5ae738c8e49" providerId="ADAL" clId="{1D4C29E8-937D-42C9-A2A8-17FA33239F60}" dt="2024-01-29T23:31:33.826" v="3685" actId="20577"/>
        <pc:sldMkLst>
          <pc:docMk/>
          <pc:sldMk cId="3845072299" sldId="258"/>
        </pc:sldMkLst>
        <pc:spChg chg="mod">
          <ac:chgData name="Hussain, Musawer" userId="17253431-5a90-4a4f-a109-e5ae738c8e49" providerId="ADAL" clId="{1D4C29E8-937D-42C9-A2A8-17FA33239F60}" dt="2024-01-29T23:31:33.826" v="3685" actId="20577"/>
          <ac:spMkLst>
            <pc:docMk/>
            <pc:sldMk cId="3845072299" sldId="258"/>
            <ac:spMk id="3" creationId="{3428F613-2BD3-FBF2-CCC9-39046AC72DBE}"/>
          </ac:spMkLst>
        </pc:spChg>
      </pc:sldChg>
      <pc:sldChg chg="addSp modSp new mod">
        <pc:chgData name="Hussain, Musawer" userId="17253431-5a90-4a4f-a109-e5ae738c8e49" providerId="ADAL" clId="{1D4C29E8-937D-42C9-A2A8-17FA33239F60}" dt="2024-01-29T20:55:54.038" v="357" actId="1076"/>
        <pc:sldMkLst>
          <pc:docMk/>
          <pc:sldMk cId="1068911008" sldId="259"/>
        </pc:sldMkLst>
        <pc:spChg chg="mod">
          <ac:chgData name="Hussain, Musawer" userId="17253431-5a90-4a4f-a109-e5ae738c8e49" providerId="ADAL" clId="{1D4C29E8-937D-42C9-A2A8-17FA33239F60}" dt="2024-01-29T20:50:09.135" v="28" actId="20577"/>
          <ac:spMkLst>
            <pc:docMk/>
            <pc:sldMk cId="1068911008" sldId="259"/>
            <ac:spMk id="2" creationId="{B8F96B82-614A-9A1F-4CB4-1C19E1C10543}"/>
          </ac:spMkLst>
        </pc:spChg>
        <pc:spChg chg="mod">
          <ac:chgData name="Hussain, Musawer" userId="17253431-5a90-4a4f-a109-e5ae738c8e49" providerId="ADAL" clId="{1D4C29E8-937D-42C9-A2A8-17FA33239F60}" dt="2024-01-29T20:55:43.832" v="354" actId="20577"/>
          <ac:spMkLst>
            <pc:docMk/>
            <pc:sldMk cId="1068911008" sldId="259"/>
            <ac:spMk id="3" creationId="{9DEFB15C-4C17-95EE-D333-96017801ECEE}"/>
          </ac:spMkLst>
        </pc:spChg>
        <pc:picChg chg="add mod">
          <ac:chgData name="Hussain, Musawer" userId="17253431-5a90-4a4f-a109-e5ae738c8e49" providerId="ADAL" clId="{1D4C29E8-937D-42C9-A2A8-17FA33239F60}" dt="2024-01-29T20:55:54.038" v="357" actId="1076"/>
          <ac:picMkLst>
            <pc:docMk/>
            <pc:sldMk cId="1068911008" sldId="259"/>
            <ac:picMk id="1026" creationId="{B9F29449-83F5-7B84-8F7D-2E05ED0AE693}"/>
          </ac:picMkLst>
        </pc:picChg>
      </pc:sldChg>
      <pc:sldChg chg="modSp new mod">
        <pc:chgData name="Hussain, Musawer" userId="17253431-5a90-4a4f-a109-e5ae738c8e49" providerId="ADAL" clId="{1D4C29E8-937D-42C9-A2A8-17FA33239F60}" dt="2024-01-29T21:04:53.689" v="663" actId="20577"/>
        <pc:sldMkLst>
          <pc:docMk/>
          <pc:sldMk cId="1669319812" sldId="260"/>
        </pc:sldMkLst>
        <pc:spChg chg="mod">
          <ac:chgData name="Hussain, Musawer" userId="17253431-5a90-4a4f-a109-e5ae738c8e49" providerId="ADAL" clId="{1D4C29E8-937D-42C9-A2A8-17FA33239F60}" dt="2024-01-29T20:54:41.300" v="200" actId="20577"/>
          <ac:spMkLst>
            <pc:docMk/>
            <pc:sldMk cId="1669319812" sldId="260"/>
            <ac:spMk id="2" creationId="{75CB2208-11E4-6941-3C02-4744C08ACB6A}"/>
          </ac:spMkLst>
        </pc:spChg>
        <pc:spChg chg="mod">
          <ac:chgData name="Hussain, Musawer" userId="17253431-5a90-4a4f-a109-e5ae738c8e49" providerId="ADAL" clId="{1D4C29E8-937D-42C9-A2A8-17FA33239F60}" dt="2024-01-29T21:04:53.689" v="663" actId="20577"/>
          <ac:spMkLst>
            <pc:docMk/>
            <pc:sldMk cId="1669319812" sldId="260"/>
            <ac:spMk id="3" creationId="{BB1D62E7-2A05-E2FA-0533-7E9D4B1FD260}"/>
          </ac:spMkLst>
        </pc:spChg>
      </pc:sldChg>
      <pc:sldChg chg="modSp new mod modNotesTx">
        <pc:chgData name="Hussain, Musawer" userId="17253431-5a90-4a4f-a109-e5ae738c8e49" providerId="ADAL" clId="{1D4C29E8-937D-42C9-A2A8-17FA33239F60}" dt="2024-01-29T21:15:11.850" v="1111" actId="20577"/>
        <pc:sldMkLst>
          <pc:docMk/>
          <pc:sldMk cId="1349631864" sldId="261"/>
        </pc:sldMkLst>
        <pc:spChg chg="mod">
          <ac:chgData name="Hussain, Musawer" userId="17253431-5a90-4a4f-a109-e5ae738c8e49" providerId="ADAL" clId="{1D4C29E8-937D-42C9-A2A8-17FA33239F60}" dt="2024-01-29T21:09:52.156" v="700" actId="20577"/>
          <ac:spMkLst>
            <pc:docMk/>
            <pc:sldMk cId="1349631864" sldId="261"/>
            <ac:spMk id="2" creationId="{0608F1DF-671F-67F7-BC2F-F53AC4D50EAF}"/>
          </ac:spMkLst>
        </pc:spChg>
        <pc:spChg chg="mod">
          <ac:chgData name="Hussain, Musawer" userId="17253431-5a90-4a4f-a109-e5ae738c8e49" providerId="ADAL" clId="{1D4C29E8-937D-42C9-A2A8-17FA33239F60}" dt="2024-01-29T21:15:11.850" v="1111" actId="20577"/>
          <ac:spMkLst>
            <pc:docMk/>
            <pc:sldMk cId="1349631864" sldId="261"/>
            <ac:spMk id="3" creationId="{8FAE6321-43CF-583B-4509-773402FAAD05}"/>
          </ac:spMkLst>
        </pc:spChg>
      </pc:sldChg>
      <pc:sldChg chg="modSp new mod">
        <pc:chgData name="Hussain, Musawer" userId="17253431-5a90-4a4f-a109-e5ae738c8e49" providerId="ADAL" clId="{1D4C29E8-937D-42C9-A2A8-17FA33239F60}" dt="2024-01-29T21:43:54.106" v="2919" actId="20577"/>
        <pc:sldMkLst>
          <pc:docMk/>
          <pc:sldMk cId="3614501071" sldId="262"/>
        </pc:sldMkLst>
        <pc:spChg chg="mod">
          <ac:chgData name="Hussain, Musawer" userId="17253431-5a90-4a4f-a109-e5ae738c8e49" providerId="ADAL" clId="{1D4C29E8-937D-42C9-A2A8-17FA33239F60}" dt="2024-01-29T21:21:39.533" v="1507" actId="20577"/>
          <ac:spMkLst>
            <pc:docMk/>
            <pc:sldMk cId="3614501071" sldId="262"/>
            <ac:spMk id="2" creationId="{D251A803-3E18-C0E1-C2C4-87864D0C4E5C}"/>
          </ac:spMkLst>
        </pc:spChg>
        <pc:spChg chg="mod">
          <ac:chgData name="Hussain, Musawer" userId="17253431-5a90-4a4f-a109-e5ae738c8e49" providerId="ADAL" clId="{1D4C29E8-937D-42C9-A2A8-17FA33239F60}" dt="2024-01-29T21:43:54.106" v="2919" actId="20577"/>
          <ac:spMkLst>
            <pc:docMk/>
            <pc:sldMk cId="3614501071" sldId="262"/>
            <ac:spMk id="3" creationId="{73494681-2384-EADF-2733-57C3A85A9F57}"/>
          </ac:spMkLst>
        </pc:spChg>
      </pc:sldChg>
      <pc:sldChg chg="modSp new mod modNotesTx">
        <pc:chgData name="Hussain, Musawer" userId="17253431-5a90-4a4f-a109-e5ae738c8e49" providerId="ADAL" clId="{1D4C29E8-937D-42C9-A2A8-17FA33239F60}" dt="2024-01-29T23:32:06.867" v="3740" actId="20577"/>
        <pc:sldMkLst>
          <pc:docMk/>
          <pc:sldMk cId="1473062848" sldId="263"/>
        </pc:sldMkLst>
        <pc:spChg chg="mod">
          <ac:chgData name="Hussain, Musawer" userId="17253431-5a90-4a4f-a109-e5ae738c8e49" providerId="ADAL" clId="{1D4C29E8-937D-42C9-A2A8-17FA33239F60}" dt="2024-01-29T21:44:07.863" v="2982" actId="20577"/>
          <ac:spMkLst>
            <pc:docMk/>
            <pc:sldMk cId="1473062848" sldId="263"/>
            <ac:spMk id="2" creationId="{FF2F51B6-EBD5-0A62-6AFF-70B5040A1CBA}"/>
          </ac:spMkLst>
        </pc:spChg>
        <pc:spChg chg="mod">
          <ac:chgData name="Hussain, Musawer" userId="17253431-5a90-4a4f-a109-e5ae738c8e49" providerId="ADAL" clId="{1D4C29E8-937D-42C9-A2A8-17FA33239F60}" dt="2024-01-29T23:28:20.676" v="3606" actId="20577"/>
          <ac:spMkLst>
            <pc:docMk/>
            <pc:sldMk cId="1473062848" sldId="263"/>
            <ac:spMk id="3" creationId="{14795384-EEB4-246F-7CA1-8317EC79A226}"/>
          </ac:spMkLst>
        </pc:spChg>
      </pc:sldChg>
      <pc:sldChg chg="new del">
        <pc:chgData name="Hussain, Musawer" userId="17253431-5a90-4a4f-a109-e5ae738c8e49" providerId="ADAL" clId="{1D4C29E8-937D-42C9-A2A8-17FA33239F60}" dt="2024-01-29T23:32:41.209" v="3742" actId="47"/>
        <pc:sldMkLst>
          <pc:docMk/>
          <pc:sldMk cId="2634282560" sldId="264"/>
        </pc:sldMkLst>
      </pc:sldChg>
      <pc:sldChg chg="delSp modSp new mod">
        <pc:chgData name="Hussain, Musawer" userId="17253431-5a90-4a4f-a109-e5ae738c8e49" providerId="ADAL" clId="{1D4C29E8-937D-42C9-A2A8-17FA33239F60}" dt="2024-01-29T23:32:59.603" v="3760" actId="20577"/>
        <pc:sldMkLst>
          <pc:docMk/>
          <pc:sldMk cId="3757105783" sldId="264"/>
        </pc:sldMkLst>
        <pc:spChg chg="mod">
          <ac:chgData name="Hussain, Musawer" userId="17253431-5a90-4a4f-a109-e5ae738c8e49" providerId="ADAL" clId="{1D4C29E8-937D-42C9-A2A8-17FA33239F60}" dt="2024-01-29T23:32:59.603" v="3760" actId="20577"/>
          <ac:spMkLst>
            <pc:docMk/>
            <pc:sldMk cId="3757105783" sldId="264"/>
            <ac:spMk id="2" creationId="{84FB8D96-464F-5DC0-B426-98BFC02F41B3}"/>
          </ac:spMkLst>
        </pc:spChg>
        <pc:spChg chg="del">
          <ac:chgData name="Hussain, Musawer" userId="17253431-5a90-4a4f-a109-e5ae738c8e49" providerId="ADAL" clId="{1D4C29E8-937D-42C9-A2A8-17FA33239F60}" dt="2024-01-29T23:32:55.450" v="3754" actId="478"/>
          <ac:spMkLst>
            <pc:docMk/>
            <pc:sldMk cId="3757105783" sldId="264"/>
            <ac:spMk id="3" creationId="{B684F617-7BAA-86E3-A844-4C0630BE70C1}"/>
          </ac:spMkLst>
        </pc:spChg>
      </pc:sldChg>
      <pc:sldChg chg="modSp new del mod">
        <pc:chgData name="Hussain, Musawer" userId="17253431-5a90-4a4f-a109-e5ae738c8e49" providerId="ADAL" clId="{1D4C29E8-937D-42C9-A2A8-17FA33239F60}" dt="2024-01-31T01:04:13.277" v="3803" actId="47"/>
        <pc:sldMkLst>
          <pc:docMk/>
          <pc:sldMk cId="190801020" sldId="265"/>
        </pc:sldMkLst>
        <pc:spChg chg="mod">
          <ac:chgData name="Hussain, Musawer" userId="17253431-5a90-4a4f-a109-e5ae738c8e49" providerId="ADAL" clId="{1D4C29E8-937D-42C9-A2A8-17FA33239F60}" dt="2024-01-31T01:02:20.994" v="3767"/>
          <ac:spMkLst>
            <pc:docMk/>
            <pc:sldMk cId="190801020" sldId="265"/>
            <ac:spMk id="2" creationId="{B2CCC5C7-407E-A843-549A-9977E0996268}"/>
          </ac:spMkLst>
        </pc:spChg>
      </pc:sldChg>
      <pc:sldChg chg="addSp modSp add mod setBg replTag">
        <pc:chgData name="Hussain, Musawer" userId="17253431-5a90-4a4f-a109-e5ae738c8e49" providerId="ADAL" clId="{1D4C29E8-937D-42C9-A2A8-17FA33239F60}" dt="2024-01-31T01:04:10.583" v="3802"/>
        <pc:sldMkLst>
          <pc:docMk/>
          <pc:sldMk cId="722798110" sldId="266"/>
        </pc:sldMkLst>
        <pc:spChg chg="add mod replST">
          <ac:chgData name="Hussain, Musawer" userId="17253431-5a90-4a4f-a109-e5ae738c8e49" providerId="ADAL" clId="{1D4C29E8-937D-42C9-A2A8-17FA33239F60}" dt="2024-01-31T01:04:10.551" v="3788"/>
          <ac:spMkLst>
            <pc:docMk/>
            <pc:sldMk cId="722798110" sldId="266"/>
            <ac:spMk id="6" creationId="{AE0ADC89-39C8-0F9D-B201-DBC8A2DF382D}"/>
          </ac:spMkLst>
        </pc:spChg>
        <pc:spChg chg="add mod replST">
          <ac:chgData name="Hussain, Musawer" userId="17253431-5a90-4a4f-a109-e5ae738c8e49" providerId="ADAL" clId="{1D4C29E8-937D-42C9-A2A8-17FA33239F60}" dt="2024-01-31T01:04:10.558" v="3798"/>
          <ac:spMkLst>
            <pc:docMk/>
            <pc:sldMk cId="722798110" sldId="266"/>
            <ac:spMk id="7" creationId="{3B2CDB7E-C51C-06D1-06F0-51CDB222A89B}"/>
          </ac:spMkLst>
        </pc:spChg>
        <pc:picChg chg="add mod replST">
          <ac:chgData name="Hussain, Musawer" userId="17253431-5a90-4a4f-a109-e5ae738c8e49" providerId="ADAL" clId="{1D4C29E8-937D-42C9-A2A8-17FA33239F60}" dt="2024-01-31T01:04:10.470" v="3775"/>
          <ac:picMkLst>
            <pc:docMk/>
            <pc:sldMk cId="722798110" sldId="266"/>
            <ac:picMk id="3" creationId="{4113A98B-E9FF-6B2F-12E4-D166EBFA8EB3}"/>
          </ac:picMkLst>
        </pc:picChg>
        <pc:picChg chg="add mod replST">
          <ac:chgData name="Hussain, Musawer" userId="17253431-5a90-4a4f-a109-e5ae738c8e49" providerId="ADAL" clId="{1D4C29E8-937D-42C9-A2A8-17FA33239F60}" dt="2024-01-31T01:04:10.518" v="3779"/>
          <ac:picMkLst>
            <pc:docMk/>
            <pc:sldMk cId="722798110" sldId="266"/>
            <ac:picMk id="5" creationId="{3B8FD039-B428-E452-46D2-30BD82CEDD61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B4BA9-7AB2-4C53-9C76-8693789F411D}" type="datetimeFigureOut">
              <a:rPr lang="en-GB" smtClean="0"/>
              <a:t>31/01/2024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0F6D08-BACE-41FF-A4A0-AA41BF4388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2076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Mainly should be done on whiteboard through class discussion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F6D08-BACE-41FF-A4A0-AA41BF438879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87798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Should use mainly whiteboard and diagrams for this. Explain calculus and detailed breakdown on whiteboard.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F6D08-BACE-41FF-A4A0-AA41BF438879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880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19517-04A3-5293-5CD7-7DB8BAB980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52F74C-B411-D6E6-6A6B-AE45D5D4BB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B26409-5032-BC91-E1FB-3C402BD79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A2D80-6B3B-449F-8FC8-80B4224671D8}" type="datetimeFigureOut">
              <a:rPr lang="en-GB" smtClean="0"/>
              <a:t>31/01/2024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14172-AA93-E6D3-FDBD-750B52828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9FE48F-65B2-290D-E5BF-7E305FAE4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69F54-17C1-4E0B-83D6-EBBEA91E37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4320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C00A6-EBDF-8EE4-8528-C5D1FBBD9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6B35BE-AC21-D87F-16D9-75AEE14B14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7E3911-5E9A-4DFB-49DC-9AC5078D4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A2D80-6B3B-449F-8FC8-80B4224671D8}" type="datetimeFigureOut">
              <a:rPr lang="en-GB" smtClean="0"/>
              <a:t>31/01/2024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BCE9B7-77AF-CF4F-0B89-03A2A4252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48C5CE-B769-467C-CCEF-12D774DC4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69F54-17C1-4E0B-83D6-EBBEA91E37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6061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470947-42A1-B416-237F-B25B6E828F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F433C0-8E30-80C0-1AA6-D0B9CD8230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36E8EF-9E95-EE4E-188F-AFC132EBE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A2D80-6B3B-449F-8FC8-80B4224671D8}" type="datetimeFigureOut">
              <a:rPr lang="en-GB" smtClean="0"/>
              <a:t>31/01/2024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402225-9754-4167-59CD-D6B46C281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715E9E-EEE9-CAC3-315C-E783A536D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69F54-17C1-4E0B-83D6-EBBEA91E37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7546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3D6C9-D78F-15AB-E1AE-0E5BA03F1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19930-95A8-9DA5-6F01-0AEBCD9A6E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B20188-58BE-F6E4-AE8F-F04FB8945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A2D80-6B3B-449F-8FC8-80B4224671D8}" type="datetimeFigureOut">
              <a:rPr lang="en-GB" smtClean="0"/>
              <a:t>31/01/2024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6392C-9BA8-F913-CD19-B87322706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AA32CC-BA90-D637-54FC-831D5B90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69F54-17C1-4E0B-83D6-EBBEA91E37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7361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31EEF-11C7-A8B0-F022-0EC66BC54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0189BA-5BC0-D864-C113-AAA94B9A61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A1BDFB-3829-0DF1-403D-E6A9BF3DE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A2D80-6B3B-449F-8FC8-80B4224671D8}" type="datetimeFigureOut">
              <a:rPr lang="en-GB" smtClean="0"/>
              <a:t>31/01/2024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367CD-5E0A-4884-CE2B-202F36BE3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9D4D2-4E51-DE96-4CF8-34CA06358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69F54-17C1-4E0B-83D6-EBBEA91E37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913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94192-7937-B43C-DF20-D2822D3CB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520F5-439C-0FD3-86F0-2261D67207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C42D97-0430-A5AE-D0C7-95EEAACC9F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A9B8EB-774C-9B71-CA71-233AAEACA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A2D80-6B3B-449F-8FC8-80B4224671D8}" type="datetimeFigureOut">
              <a:rPr lang="en-GB" smtClean="0"/>
              <a:t>31/01/2024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9C6219-D621-4271-4321-D79FF4315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7760A3-C0D3-44DB-10EF-247FA933A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69F54-17C1-4E0B-83D6-EBBEA91E37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2142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F800E-E61D-BE51-E63E-D41A3FE4B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33661D-66DA-BBA7-EBEC-DCF6661BA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3FDE67-FFBF-AE15-DE8C-F01A78C606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71523-9333-D7AC-2120-A1A35F20C9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75C689-6F95-3849-4FAA-2D11A4869D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5C0EBD-CE08-2C9E-FC91-257A3DFE5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A2D80-6B3B-449F-8FC8-80B4224671D8}" type="datetimeFigureOut">
              <a:rPr lang="en-GB" smtClean="0"/>
              <a:t>31/01/2024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936A1E-22AB-5568-4486-CD818A077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A8B479-35D9-6FD9-7A6A-9F69048FC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69F54-17C1-4E0B-83D6-EBBEA91E37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5487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C65D6-2F16-AACF-5746-F8AC77D37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336787-D74D-0F91-6939-B3CDC2EE4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A2D80-6B3B-449F-8FC8-80B4224671D8}" type="datetimeFigureOut">
              <a:rPr lang="en-GB" smtClean="0"/>
              <a:t>31/01/2024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5B39E4-7AB7-31DF-9C96-2E3FD52EA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0DD25D-875C-819C-5E6D-399188632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69F54-17C1-4E0B-83D6-EBBEA91E37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0248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9D95B8-B567-C580-65A2-B87703ED6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A2D80-6B3B-449F-8FC8-80B4224671D8}" type="datetimeFigureOut">
              <a:rPr lang="en-GB" smtClean="0"/>
              <a:t>31/01/2024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F9F277-76B2-9F56-4EAF-E2E4817E8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8EB8C8-DD1F-5028-3AF4-EA4A50E54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69F54-17C1-4E0B-83D6-EBBEA91E37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9371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5D1ED-EE38-0105-AA53-79B201B95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D3E3B-273C-450B-194C-F06B514D0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42D711-FFDE-AE5A-485A-B01397A045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ABAD39-ED49-3E58-9E8F-8E2C34C1F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A2D80-6B3B-449F-8FC8-80B4224671D8}" type="datetimeFigureOut">
              <a:rPr lang="en-GB" smtClean="0"/>
              <a:t>31/01/2024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DC91AF-6485-F045-AB84-248DFCDED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BF871D-8265-B568-E7C6-4F2F595F2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69F54-17C1-4E0B-83D6-EBBEA91E37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4247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2CE1D-4E01-D1DD-7C51-E3981D80D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A813CC-A91C-E2CA-2781-2B789C8FEF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775ACA-BEC4-1809-C931-0A4E936D93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797F4E-B0D5-1459-DD4C-35204335C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A2D80-6B3B-449F-8FC8-80B4224671D8}" type="datetimeFigureOut">
              <a:rPr lang="en-GB" smtClean="0"/>
              <a:t>31/01/2024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0AB9FE-EF64-81B7-74C6-53D041CE1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0B1912-883B-4638-454D-CF66A95A9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69F54-17C1-4E0B-83D6-EBBEA91E37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2103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7C1724-47A7-0A76-95DA-74F2AC618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5A61AB-FB03-B697-88A1-BD121B4F1B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F5CF4-1914-CE71-4F07-DF34A7FAAB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9A2D80-6B3B-449F-8FC8-80B4224671D8}" type="datetimeFigureOut">
              <a:rPr lang="en-GB" smtClean="0"/>
              <a:t>31/01/2024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BC3BDB-E633-898A-0843-2B64CCEC3F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25D7D8-0908-A135-D45A-50A52C33D0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9C69F54-17C1-4E0B-83D6-EBBEA91E37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8035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drive/1Kj8Fpk9udSFBrudio0FY9jd_JZgVootd?usp=sharin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4.xml"/><Relationship Id="rId7" Type="http://schemas.openxmlformats.org/officeDocument/2006/relationships/image" Target="../media/image1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6.xml"/><Relationship Id="rId4" Type="http://schemas.openxmlformats.org/officeDocument/2006/relationships/tags" Target="../tags/tag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6DE49-53E1-8AAE-BDE4-0660CC6731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Machine Learning Crash Course – 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3521789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B8D96-464F-5DC0-B426-98BFC02F41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Slido</a:t>
            </a:r>
            <a:r>
              <a:rPr lang="en-GB" dirty="0"/>
              <a:t> Quiz</a:t>
            </a:r>
          </a:p>
        </p:txBody>
      </p:sp>
    </p:spTree>
    <p:extLst>
      <p:ext uri="{BB962C8B-B14F-4D97-AF65-F5344CB8AC3E}">
        <p14:creationId xmlns:p14="http://schemas.microsoft.com/office/powerpoint/2010/main" val="3757105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340D0-A7D9-41CA-B78B-11058F9C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Slido</a:t>
            </a:r>
            <a:r>
              <a:rPr lang="en-GB" dirty="0"/>
              <a:t> and Crash Course Worksheet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8F613-2BD3-FBF2-CCC9-39046AC72D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you feel uncomfortable asking questions in front of the class, you can ask them anonymously at any time on </a:t>
            </a:r>
            <a:r>
              <a:rPr lang="en-GB" dirty="0" err="1"/>
              <a:t>slido</a:t>
            </a:r>
            <a:r>
              <a:rPr lang="en-GB" dirty="0"/>
              <a:t> (link on next slide)</a:t>
            </a:r>
          </a:p>
          <a:p>
            <a:r>
              <a:rPr lang="en-GB" dirty="0"/>
              <a:t>A weekly quiz will also be on </a:t>
            </a:r>
            <a:r>
              <a:rPr lang="en-GB" dirty="0" err="1"/>
              <a:t>slido</a:t>
            </a:r>
            <a:endParaRPr lang="en-GB" dirty="0"/>
          </a:p>
          <a:p>
            <a:r>
              <a:rPr lang="en-GB" dirty="0">
                <a:hlinkClick r:id="rId2"/>
              </a:rPr>
              <a:t>https://colab.research.google.com/drive/1Kj8Fpk9udSFBrudio0FY9jd_JZgVootd?usp=sharing</a:t>
            </a:r>
            <a:r>
              <a:rPr lang="en-GB" dirty="0"/>
              <a:t> – Machine Learning Crash Course workbook link – Will have questions for each week of content</a:t>
            </a:r>
          </a:p>
          <a:p>
            <a:r>
              <a:rPr lang="en-GB" dirty="0"/>
              <a:t>Workbook questions will cover all 3 of machine learning theory, maths and coding (in python).</a:t>
            </a:r>
          </a:p>
        </p:txBody>
      </p:sp>
    </p:spTree>
    <p:extLst>
      <p:ext uri="{BB962C8B-B14F-4D97-AF65-F5344CB8AC3E}">
        <p14:creationId xmlns:p14="http://schemas.microsoft.com/office/powerpoint/2010/main" val="3845072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113A98B-E9FF-6B2F-12E4-D166EBFA8EB3}"/>
              </a:ext>
            </a:extLst>
          </p:cNvPr>
          <p:cNvPicPr>
            <a:picLocks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1670" y="508000"/>
            <a:ext cx="1219200" cy="5101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B8FD039-B428-E452-46D2-30BD82CEDD61}"/>
              </a:ext>
            </a:extLst>
          </p:cNvPr>
          <p:cNvPicPr>
            <a:picLocks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" y="2209800"/>
            <a:ext cx="2438400" cy="24384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E0ADC89-39C8-0F9D-B201-DBC8A2DF382D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3200400" y="2571750"/>
            <a:ext cx="8483600" cy="1714500"/>
          </a:xfrm>
          <a:prstGeom prst="rect">
            <a:avLst/>
          </a:prstGeom>
          <a:noFill/>
          <a:ln w="19050" cap="flat" cmpd="sng" algn="ctr">
            <a:solidFill>
              <a:srgbClr val="FFFFFF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3600" b="1">
                <a:solidFill>
                  <a:srgbClr val="5B5B5B"/>
                </a:solidFill>
              </a:rPr>
              <a:t>Join at slido.com</a:t>
            </a:r>
            <a:br>
              <a:rPr lang="da-DK" sz="3600" b="1">
                <a:solidFill>
                  <a:srgbClr val="5B5B5B"/>
                </a:solidFill>
              </a:rPr>
            </a:br>
            <a:r>
              <a:rPr lang="da-DK" sz="3600" b="1">
                <a:solidFill>
                  <a:srgbClr val="5B5B5B"/>
                </a:solidFill>
              </a:rPr>
              <a:t>#3867434</a:t>
            </a:r>
            <a:endParaRPr lang="en-GB" sz="3600" b="1">
              <a:solidFill>
                <a:srgbClr val="5B5B5B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2CDB7E-C51C-06D1-06F0-51CDB222A89B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3200400" y="6096000"/>
            <a:ext cx="8737600" cy="510125"/>
          </a:xfrm>
          <a:prstGeom prst="rect">
            <a:avLst/>
          </a:prstGeom>
          <a:noFill/>
          <a:ln w="1905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300" b="1">
                <a:solidFill>
                  <a:srgbClr val="5B5B5B"/>
                </a:solidFill>
              </a:rPr>
              <a:t>ⓘ</a:t>
            </a:r>
            <a:r>
              <a:rPr lang="en-GB" sz="1400">
                <a:solidFill>
                  <a:srgbClr val="5B5B5B"/>
                </a:solidFill>
              </a:rPr>
              <a:t> Start presenting to display the joining instructions on this slide.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22798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CEB7B-6819-690E-35D6-8FDC382B2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Quick Recap of Last Week…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C7ACD-9817-898A-BEA3-164422134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Classification vs Regression Problems</a:t>
            </a:r>
          </a:p>
          <a:p>
            <a:r>
              <a:rPr lang="en-GB" dirty="0"/>
              <a:t>Supervised Learning, Unsupervised Learning</a:t>
            </a:r>
          </a:p>
          <a:p>
            <a:r>
              <a:rPr lang="en-GB" dirty="0"/>
              <a:t>Basic Supervised Learning Pipeline</a:t>
            </a:r>
          </a:p>
        </p:txBody>
      </p:sp>
    </p:spTree>
    <p:extLst>
      <p:ext uri="{BB962C8B-B14F-4D97-AF65-F5344CB8AC3E}">
        <p14:creationId xmlns:p14="http://schemas.microsoft.com/office/powerpoint/2010/main" val="1767545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96B82-614A-9A1F-4CB4-1C19E1C10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Linear Regression?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FB15C-4C17-95EE-D333-96017801E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1021"/>
            <a:ext cx="10515600" cy="4351338"/>
          </a:xfrm>
        </p:spPr>
        <p:txBody>
          <a:bodyPr/>
          <a:lstStyle/>
          <a:p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In Machine Learning, Linear Regression models the relationship between a dependent variable (output variable) </a:t>
            </a:r>
            <a:r>
              <a:rPr lang="en-GB" b="0" i="1" dirty="0">
                <a:solidFill>
                  <a:srgbClr val="374151"/>
                </a:solidFill>
                <a:effectLst/>
                <a:latin typeface="KaTeX_Math"/>
              </a:rPr>
              <a:t>Y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and one or more independent variables (input variables) </a:t>
            </a:r>
            <a:r>
              <a:rPr lang="en-GB" b="0" i="1" dirty="0">
                <a:solidFill>
                  <a:srgbClr val="374151"/>
                </a:solidFill>
                <a:effectLst/>
                <a:latin typeface="KaTeX_Math"/>
              </a:rPr>
              <a:t>X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using a linear equation. </a:t>
            </a:r>
          </a:p>
          <a:p>
            <a:r>
              <a:rPr lang="en-GB" dirty="0">
                <a:solidFill>
                  <a:srgbClr val="374151"/>
                </a:solidFill>
                <a:latin typeface="Söhne"/>
              </a:rPr>
              <a:t>Linear regression involves drawing a line of best fit through data points</a:t>
            </a:r>
            <a:endParaRPr lang="en-GB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en-GB" dirty="0"/>
          </a:p>
        </p:txBody>
      </p:sp>
      <p:pic>
        <p:nvPicPr>
          <p:cNvPr id="1026" name="Picture 2" descr="How to do a simple linear regression in R | R (for ecology)">
            <a:extLst>
              <a:ext uri="{FF2B5EF4-FFF2-40B4-BE49-F238E27FC236}">
                <a16:creationId xmlns:a16="http://schemas.microsoft.com/office/drawing/2014/main" id="{B9F29449-83F5-7B84-8F7D-2E05ED0AE6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8072" y="3429000"/>
            <a:ext cx="4005749" cy="3305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8911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B2208-11E4-6941-3C02-4744C08AC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Simple Linear Regression vs Multiple 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1D62E7-2A05-E2FA-0533-7E9D4B1FD2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Simple Linear Regression:</a:t>
                </a:r>
              </a:p>
              <a:p>
                <a:pPr lvl="1"/>
                <a:r>
                  <a:rPr lang="en-GB" dirty="0"/>
                  <a:t>Y = </a:t>
                </a:r>
                <a:r>
                  <a:rPr lang="en-GB" dirty="0" err="1"/>
                  <a:t>mX</a:t>
                </a:r>
                <a:r>
                  <a:rPr lang="en-GB" dirty="0"/>
                  <a:t> + c</a:t>
                </a:r>
              </a:p>
              <a:p>
                <a:pPr lvl="1"/>
                <a:r>
                  <a:rPr lang="en-GB" dirty="0"/>
                  <a:t>One input variable – X</a:t>
                </a:r>
              </a:p>
              <a:p>
                <a:pPr lvl="1"/>
                <a:r>
                  <a:rPr lang="en-GB" dirty="0"/>
                  <a:t>Two parameters to fit/predict – m, c</a:t>
                </a:r>
              </a:p>
              <a:p>
                <a:r>
                  <a:rPr lang="en-GB" dirty="0"/>
                  <a:t>Multiple Linear Regression: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s-ES" i="1" dirty="0" smtClean="0">
                        <a:effectLst/>
                        <a:latin typeface="Cambria Math" panose="02040503050406030204" pitchFamily="18" charset="0"/>
                      </a:rPr>
                      <m:t>𝑌</m:t>
                    </m:r>
                    <m:r>
                      <a:rPr lang="es-ES" i="1" dirty="0" smtClean="0">
                        <a:effectLst/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 dirty="0" smtClean="0">
                            <a:effectLst/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s-ES" i="1" dirty="0" smtClean="0">
                            <a:effectLst/>
                            <a:latin typeface="Cambria Math" panose="02040503050406030204" pitchFamily="18" charset="0"/>
                          </a:rPr>
                          <m:t>0​</m:t>
                        </m:r>
                      </m:sub>
                    </m:sSub>
                    <m:r>
                      <a:rPr lang="es-ES" i="1" dirty="0" smtClean="0">
                        <a:effectLst/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 dirty="0" smtClean="0">
                            <a:effectLst/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s-ES" i="1" dirty="0" smtClean="0"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GB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 dirty="0" smtClean="0">
                            <a:effectLst/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ES" i="1" dirty="0" smtClean="0">
                            <a:effectLst/>
                            <a:latin typeface="Cambria Math" panose="02040503050406030204" pitchFamily="18" charset="0"/>
                          </a:rPr>
                          <m:t>1​</m:t>
                        </m:r>
                      </m:sub>
                    </m:sSub>
                    <m:r>
                      <a:rPr lang="en-GB" b="0" i="1" dirty="0" smtClean="0">
                        <a:effectLst/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 dirty="0" smtClean="0">
                            <a:effectLst/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s-ES" i="1" dirty="0" smtClean="0"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ES" i="1" dirty="0" smtClean="0">
                        <a:effectLst/>
                        <a:latin typeface="Cambria Math" panose="02040503050406030204" pitchFamily="18" charset="0"/>
                      </a:rPr>
                      <m:t>​</m:t>
                    </m:r>
                    <m:sSub>
                      <m:sSubPr>
                        <m:ctrlPr>
                          <a:rPr lang="en-GB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 dirty="0" smtClean="0">
                            <a:effectLst/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ES" i="1" dirty="0" smtClean="0">
                            <a:effectLst/>
                            <a:latin typeface="Cambria Math" panose="02040503050406030204" pitchFamily="18" charset="0"/>
                          </a:rPr>
                          <m:t>2​</m:t>
                        </m:r>
                      </m:sub>
                    </m:sSub>
                    <m:r>
                      <a:rPr lang="en-GB" b="0" i="1" dirty="0" smtClean="0">
                        <a:effectLst/>
                        <a:latin typeface="Cambria Math" panose="02040503050406030204" pitchFamily="18" charset="0"/>
                      </a:rPr>
                      <m:t>+</m:t>
                    </m:r>
                    <m:r>
                      <a:rPr lang="es-ES" i="1" dirty="0" smtClean="0">
                        <a:effectLst/>
                        <a:latin typeface="Cambria Math" panose="02040503050406030204" pitchFamily="18" charset="0"/>
                      </a:rPr>
                      <m:t>…</m:t>
                    </m:r>
                    <m:r>
                      <a:rPr lang="en-GB" b="0" i="1" dirty="0" smtClean="0">
                        <a:effectLst/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 dirty="0" smtClean="0">
                            <a:effectLst/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s-ES" i="1" dirty="0" smtClean="0">
                            <a:effectLst/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s-ES" i="1" dirty="0" smtClean="0">
                        <a:effectLst/>
                        <a:latin typeface="Cambria Math" panose="02040503050406030204" pitchFamily="18" charset="0"/>
                      </a:rPr>
                      <m:t>​</m:t>
                    </m:r>
                    <m:sSub>
                      <m:sSubPr>
                        <m:ctrlPr>
                          <a:rPr lang="en-GB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 dirty="0" err="1" smtClean="0">
                            <a:effectLst/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ES" b="0" i="1" dirty="0" err="1" smtClean="0">
                            <a:solidFill>
                              <a:srgbClr val="37415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s-ES" b="0" i="1" dirty="0" smtClean="0">
                        <a:solidFill>
                          <a:srgbClr val="374151"/>
                        </a:solidFill>
                        <a:effectLst/>
                        <a:latin typeface="Cambria Math" panose="02040503050406030204" pitchFamily="18" charset="0"/>
                      </a:rPr>
                      <m:t>​</m:t>
                    </m:r>
                  </m:oMath>
                </a14:m>
                <a:endParaRPr lang="es-ES" b="0" i="0" dirty="0">
                  <a:solidFill>
                    <a:srgbClr val="374151"/>
                  </a:solidFill>
                  <a:effectLst/>
                  <a:latin typeface="KaTeX_Main"/>
                </a:endParaRPr>
              </a:p>
              <a:p>
                <a:pPr lvl="1"/>
                <a:r>
                  <a:rPr lang="es-ES" dirty="0" err="1">
                    <a:solidFill>
                      <a:srgbClr val="374151"/>
                    </a:solidFill>
                    <a:latin typeface="KaTeX_Main"/>
                  </a:rPr>
                  <a:t>Multiple</a:t>
                </a:r>
                <a:r>
                  <a:rPr lang="es-ES" dirty="0">
                    <a:solidFill>
                      <a:srgbClr val="374151"/>
                    </a:solidFill>
                    <a:latin typeface="KaTeX_Main"/>
                  </a:rPr>
                  <a:t> input variables –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solidFill>
                              <a:srgbClr val="37415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rgbClr val="37415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b="0" i="1" smtClean="0">
                            <a:solidFill>
                              <a:srgbClr val="37415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solidFill>
                          <a:srgbClr val="37415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b="0" i="1" smtClean="0">
                            <a:solidFill>
                              <a:srgbClr val="37415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rgbClr val="37415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b="0" i="1" smtClean="0">
                            <a:solidFill>
                              <a:srgbClr val="37415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b="0" i="1" smtClean="0">
                        <a:solidFill>
                          <a:srgbClr val="374151"/>
                        </a:solidFill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GB" b="0" i="1" smtClean="0">
                            <a:solidFill>
                              <a:srgbClr val="37415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rgbClr val="37415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b="0" i="1" smtClean="0">
                            <a:solidFill>
                              <a:srgbClr val="37415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s-ES" b="0" i="0" dirty="0">
                  <a:solidFill>
                    <a:srgbClr val="374151"/>
                  </a:solidFill>
                  <a:effectLst/>
                  <a:latin typeface="KaTeX_Main"/>
                </a:endParaRPr>
              </a:p>
              <a:p>
                <a:pPr lvl="1"/>
                <a:r>
                  <a:rPr lang="es-ES" dirty="0">
                    <a:solidFill>
                      <a:srgbClr val="374151"/>
                    </a:solidFill>
                    <a:latin typeface="KaTeX_Main"/>
                  </a:rPr>
                  <a:t>n+1 </a:t>
                </a:r>
                <a:r>
                  <a:rPr lang="es-ES" dirty="0" err="1">
                    <a:solidFill>
                      <a:srgbClr val="374151"/>
                    </a:solidFill>
                    <a:latin typeface="KaTeX_Main"/>
                  </a:rPr>
                  <a:t>parameters</a:t>
                </a:r>
                <a:r>
                  <a:rPr lang="es-ES" dirty="0">
                    <a:solidFill>
                      <a:srgbClr val="374151"/>
                    </a:solidFill>
                    <a:latin typeface="KaTeX_Main"/>
                  </a:rPr>
                  <a:t> </a:t>
                </a:r>
                <a:r>
                  <a:rPr lang="es-ES" dirty="0" err="1">
                    <a:solidFill>
                      <a:srgbClr val="374151"/>
                    </a:solidFill>
                    <a:latin typeface="KaTeX_Main"/>
                  </a:rPr>
                  <a:t>to</a:t>
                </a:r>
                <a:r>
                  <a:rPr lang="es-ES" dirty="0">
                    <a:solidFill>
                      <a:srgbClr val="374151"/>
                    </a:solidFill>
                    <a:latin typeface="KaTeX_Main"/>
                  </a:rPr>
                  <a:t> </a:t>
                </a:r>
                <a:r>
                  <a:rPr lang="es-ES" dirty="0" err="1">
                    <a:solidFill>
                      <a:srgbClr val="374151"/>
                    </a:solidFill>
                    <a:latin typeface="KaTeX_Main"/>
                  </a:rPr>
                  <a:t>fit</a:t>
                </a:r>
                <a:r>
                  <a:rPr lang="es-ES" dirty="0">
                    <a:solidFill>
                      <a:srgbClr val="374151"/>
                    </a:solidFill>
                    <a:latin typeface="KaTeX_Main"/>
                  </a:rPr>
                  <a:t>/</a:t>
                </a:r>
                <a:r>
                  <a:rPr lang="es-ES" dirty="0" err="1">
                    <a:solidFill>
                      <a:srgbClr val="374151"/>
                    </a:solidFill>
                    <a:latin typeface="KaTeX_Main"/>
                  </a:rPr>
                  <a:t>predict</a:t>
                </a:r>
                <a:r>
                  <a:rPr lang="es-ES" dirty="0">
                    <a:solidFill>
                      <a:srgbClr val="374151"/>
                    </a:solidFill>
                    <a:latin typeface="KaTeX_Main"/>
                  </a:rPr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 dirty="0" smtClean="0">
                            <a:effectLst/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s-ES" i="1" dirty="0" smtClean="0">
                            <a:effectLst/>
                            <a:latin typeface="Cambria Math" panose="02040503050406030204" pitchFamily="18" charset="0"/>
                          </a:rPr>
                          <m:t>0​</m:t>
                        </m:r>
                      </m:sub>
                    </m:sSub>
                  </m:oMath>
                </a14:m>
                <a:r>
                  <a:rPr lang="es-ES" b="0" i="0" dirty="0">
                    <a:solidFill>
                      <a:srgbClr val="374151"/>
                    </a:solidFill>
                    <a:effectLst/>
                    <a:latin typeface="KaTeX_Main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 dirty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s-E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ES" b="0" i="0" dirty="0">
                    <a:solidFill>
                      <a:srgbClr val="374151"/>
                    </a:solidFill>
                    <a:effectLst/>
                    <a:latin typeface="KaTeX_Main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 dirty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s-ES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ES" b="0" i="0" dirty="0">
                    <a:solidFill>
                      <a:srgbClr val="374151"/>
                    </a:solidFill>
                    <a:effectLst/>
                    <a:latin typeface="KaTeX_Main"/>
                  </a:rPr>
                  <a:t>, …,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ES" i="1" dirty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s-ES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br>
                  <a:rPr lang="es-ES" b="0" i="0" dirty="0">
                    <a:solidFill>
                      <a:srgbClr val="374151"/>
                    </a:solidFill>
                    <a:effectLst/>
                    <a:latin typeface="KaTeX_Main"/>
                  </a:rPr>
                </a:br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1D62E7-2A05-E2FA-0533-7E9D4B1FD2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9319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8F1DF-671F-67F7-BC2F-F53AC4D50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Simple Linear Regression Walkthrough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E6321-43CF-583B-4509-773402FAA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Consider the case of predicting a student’s exam score in percent based on how many hours they studied.</a:t>
            </a:r>
          </a:p>
          <a:p>
            <a:r>
              <a:rPr lang="en-GB" dirty="0"/>
              <a:t>Y = </a:t>
            </a:r>
            <a:r>
              <a:rPr lang="en-GB" dirty="0" err="1"/>
              <a:t>mX</a:t>
            </a:r>
            <a:r>
              <a:rPr lang="en-GB" dirty="0"/>
              <a:t> + c</a:t>
            </a:r>
          </a:p>
          <a:p>
            <a:r>
              <a:rPr lang="en-GB" dirty="0"/>
              <a:t>What does Y represent in this example?</a:t>
            </a:r>
          </a:p>
          <a:p>
            <a:r>
              <a:rPr lang="en-GB" dirty="0"/>
              <a:t>What does X represent in this example?</a:t>
            </a:r>
          </a:p>
          <a:p>
            <a:r>
              <a:rPr lang="en-GB" dirty="0"/>
              <a:t>How can we get the best possible line of best fit through the data points?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9631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1A803-3E18-C0E1-C2C4-87864D0C4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Getting the best possible line of best fit (Training our Simple Linear Regression model)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494681-2384-EADF-2733-57C3A85A9F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en-GB" dirty="0"/>
                  <a:t>We want to get the best possible line of best fit – that means we need to find the specific values of m and c that will give the equation of this line in Y = </a:t>
                </a:r>
                <a:r>
                  <a:rPr lang="en-GB" dirty="0" err="1"/>
                  <a:t>mX</a:t>
                </a:r>
                <a:r>
                  <a:rPr lang="en-GB" dirty="0"/>
                  <a:t> + c</a:t>
                </a:r>
              </a:p>
              <a:p>
                <a:r>
                  <a:rPr lang="en-GB" dirty="0"/>
                  <a:t>We set initial values for m and c – these can be anything sensible, call these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dirty="0"/>
                  <a:t> </a:t>
                </a:r>
              </a:p>
              <a:p>
                <a:r>
                  <a:rPr lang="en-GB" dirty="0"/>
                  <a:t>For each data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we use the straight line to get a prediction. So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𝑝𝑟𝑒𝑑</m:t>
                        </m:r>
                      </m:sup>
                    </m:sSup>
                  </m:oMath>
                </a14:m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𝑚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GB" dirty="0"/>
              </a:p>
              <a:p>
                <a:r>
                  <a:rPr lang="en-GB" dirty="0"/>
                  <a:t>We make predictions for all the data points and then calculate the error. We call this the Loss function.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𝐿𝑜𝑠𝑠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𝑝𝑟𝑒𝑑</m:t>
                                    </m:r>
                                  </m:sup>
                                </m:sSubSup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𝑎𝑐𝑡𝑢𝑎𝑙</m:t>
                                    </m:r>
                                  </m:sup>
                                </m:sSubSup>
                              </m:e>
                            </m:d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GB" dirty="0"/>
              </a:p>
              <a:p>
                <a:r>
                  <a:rPr lang="en-GB" dirty="0"/>
                  <a:t>Then, using this loss function we perform </a:t>
                </a:r>
                <a:r>
                  <a:rPr lang="en-GB" b="1" u="sng" dirty="0"/>
                  <a:t>gradient descent</a:t>
                </a:r>
                <a:r>
                  <a:rPr lang="en-GB" dirty="0"/>
                  <a:t> which allows us to update the parameters m and c in such a way that our loss reduces and our line of best fit becomes “better”.</a:t>
                </a:r>
              </a:p>
              <a:p>
                <a:r>
                  <a:rPr lang="en-GB" dirty="0"/>
                  <a:t>We repeat this process multiple times until we notice that our value of our loss function doesn’t decrease as much.</a:t>
                </a:r>
              </a:p>
              <a:p>
                <a:r>
                  <a:rPr lang="en-GB" dirty="0"/>
                  <a:t>After this process we get a really good line of best fit, and so a really good simple linear regression model that we can then evaluate using our test set data.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494681-2384-EADF-2733-57C3A85A9F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2381" r="-98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4501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F51B6-EBD5-0A62-6AFF-70B5040A1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 what exactly is gradient descent?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795384-EEB4-246F-7CA1-8317EC79A2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Uses the Loss function and Calculus to update the parameters m and c.</a:t>
                </a:r>
              </a:p>
              <a:p>
                <a:r>
                  <a:rPr lang="en-GB" dirty="0"/>
                  <a:t>We repeatedly update parameters m and c by taking small steps in the negative direction of the (partial) derivative.</a:t>
                </a:r>
              </a:p>
              <a:p>
                <a:r>
                  <a:rPr lang="en-GB" dirty="0"/>
                  <a:t>The formulas for updating parameters: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𝑜𝑙𝑑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 −</m:t>
                    </m:r>
                  </m:oMath>
                </a14:m>
                <a:r>
                  <a:rPr lang="en-GB" dirty="0">
                    <a:latin typeface="Symbol" panose="05050102010706020507" pitchFamily="18" charset="2"/>
                  </a:rPr>
                  <a:t> a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GB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𝑜𝑙𝑑</m:t>
                            </m:r>
                          </m:sub>
                        </m:sSub>
                      </m:den>
                    </m:f>
                  </m:oMath>
                </a14:m>
                <a:r>
                  <a:rPr lang="en-GB" dirty="0">
                    <a:latin typeface="Symbol" panose="05050102010706020507" pitchFamily="18" charset="2"/>
                  </a:rPr>
                  <a:t>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𝑜𝑙𝑑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𝑜𝑙𝑑</m:t>
                            </m:r>
                          </m:sub>
                        </m:sSub>
                      </m:den>
                    </m:f>
                  </m:oMath>
                </a14:m>
                <a:r>
                  <a:rPr lang="en-GB" dirty="0">
                    <a:latin typeface="Symbol" panose="05050102010706020507" pitchFamily="18" charset="2"/>
                  </a:rPr>
                  <a:t> </a:t>
                </a:r>
              </a:p>
              <a:p>
                <a:pPr lvl="1"/>
                <a:r>
                  <a:rPr lang="en-GB" dirty="0">
                    <a:latin typeface="Symbol" panose="05050102010706020507" pitchFamily="18" charset="2"/>
                  </a:rPr>
                  <a:t>a </a:t>
                </a:r>
                <a:r>
                  <a:rPr lang="en-GB" dirty="0"/>
                  <a:t>is the learning rate. Determines how large of a change we make to the parameters.</a:t>
                </a:r>
                <a:endParaRPr lang="en-GB" dirty="0">
                  <a:latin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795384-EEB4-246F-7CA1-8317EC79A2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381" r="-17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306284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APP_VERSION" val="1.8.0.4807"/>
  <p:tag name="SLIDO_PRESENTATION_ID" val="00000000-0000-0000-0000-000000000000"/>
  <p:tag name="SLIDO_EVENT_UUID" val="6bf6b19a-9da5-4c99-940b-992598fc465e"/>
  <p:tag name="SLIDO_EVENT_SECTION_UUID" val="9cc166a4-a49f-43aa-94bd-723a07c5308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METADATA" val="eyJUaW1lc3RhbXAiOjE3MDY2NjMwNTB9"/>
  <p:tag name="SLIDO_TYPE" val="SlidoJoinin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logo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interaction_image"/>
  <p:tag name="INTERACTION_TYPE" val="Join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titl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footer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653</Words>
  <Application>Microsoft Office PowerPoint</Application>
  <PresentationFormat>Widescreen</PresentationFormat>
  <Paragraphs>50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Aptos</vt:lpstr>
      <vt:lpstr>Aptos Display</vt:lpstr>
      <vt:lpstr>Arial</vt:lpstr>
      <vt:lpstr>Cambria Math</vt:lpstr>
      <vt:lpstr>KaTeX_Main</vt:lpstr>
      <vt:lpstr>KaTeX_Math</vt:lpstr>
      <vt:lpstr>Söhne</vt:lpstr>
      <vt:lpstr>Symbol</vt:lpstr>
      <vt:lpstr>Office Theme</vt:lpstr>
      <vt:lpstr>Machine Learning Crash Course – Linear Regression</vt:lpstr>
      <vt:lpstr>Slido and Crash Course Worksheet</vt:lpstr>
      <vt:lpstr>PowerPoint Presentation</vt:lpstr>
      <vt:lpstr>Quick Recap of Last Week…</vt:lpstr>
      <vt:lpstr>What is Linear Regression?</vt:lpstr>
      <vt:lpstr>Simple Linear Regression vs Multiple Linear Regression</vt:lpstr>
      <vt:lpstr>Simple Linear Regression Walkthrough</vt:lpstr>
      <vt:lpstr>Getting the best possible line of best fit (Training our Simple Linear Regression model)</vt:lpstr>
      <vt:lpstr>So what exactly is gradient descent?</vt:lpstr>
      <vt:lpstr>Slido Quiz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Crash Course – Linear Regression</dc:title>
  <dc:creator>Hussain, Musawer</dc:creator>
  <cp:lastModifiedBy>Hussain, Musawer</cp:lastModifiedBy>
  <cp:revision>1</cp:revision>
  <dcterms:created xsi:type="dcterms:W3CDTF">2024-01-28T20:43:07Z</dcterms:created>
  <dcterms:modified xsi:type="dcterms:W3CDTF">2024-01-31T01:04:19Z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lidoAppVersion">
    <vt:lpwstr>1.8.0.4807</vt:lpwstr>
  </property>
</Properties>
</file>