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Lst>
  <p:sldSz cx="12192000" cy="6858000"/>
  <p:notesSz cx="6858000" cy="9144000"/>
  <p:custDataLst>
    <p:tags r:id="rId1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9BB5644-CDBB-4FB8-8A89-D5810E21679D}" v="2" dt="2024-03-06T02:18:21.6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ssain, Musawer" userId="17253431-5a90-4a4f-a109-e5ae738c8e49" providerId="ADAL" clId="{4A079BA1-8541-499F-9AD7-705A53FA2406}"/>
    <pc:docChg chg="addSld modSld">
      <pc:chgData name="Hussain, Musawer" userId="17253431-5a90-4a4f-a109-e5ae738c8e49" providerId="ADAL" clId="{4A079BA1-8541-499F-9AD7-705A53FA2406}" dt="2024-03-06T01:52:52.751" v="142" actId="1076"/>
      <pc:docMkLst>
        <pc:docMk/>
      </pc:docMkLst>
      <pc:sldChg chg="addSp delSp modSp new mod">
        <pc:chgData name="Hussain, Musawer" userId="17253431-5a90-4a4f-a109-e5ae738c8e49" providerId="ADAL" clId="{4A079BA1-8541-499F-9AD7-705A53FA2406}" dt="2024-03-06T01:50:05.628" v="35" actId="1076"/>
        <pc:sldMkLst>
          <pc:docMk/>
          <pc:sldMk cId="649800180" sldId="261"/>
        </pc:sldMkLst>
        <pc:spChg chg="mod">
          <ac:chgData name="Hussain, Musawer" userId="17253431-5a90-4a4f-a109-e5ae738c8e49" providerId="ADAL" clId="{4A079BA1-8541-499F-9AD7-705A53FA2406}" dt="2024-03-06T01:49:33.005" v="27" actId="20577"/>
          <ac:spMkLst>
            <pc:docMk/>
            <pc:sldMk cId="649800180" sldId="261"/>
            <ac:spMk id="2" creationId="{589C19E6-697D-6DC4-6DC9-BA8EAC70C292}"/>
          </ac:spMkLst>
        </pc:spChg>
        <pc:spChg chg="del">
          <ac:chgData name="Hussain, Musawer" userId="17253431-5a90-4a4f-a109-e5ae738c8e49" providerId="ADAL" clId="{4A079BA1-8541-499F-9AD7-705A53FA2406}" dt="2024-03-06T01:49:34.998" v="28" actId="22"/>
          <ac:spMkLst>
            <pc:docMk/>
            <pc:sldMk cId="649800180" sldId="261"/>
            <ac:spMk id="3" creationId="{0BEED419-7459-CD7E-999E-1DE069FC2F35}"/>
          </ac:spMkLst>
        </pc:spChg>
        <pc:picChg chg="add mod ord modCrop">
          <ac:chgData name="Hussain, Musawer" userId="17253431-5a90-4a4f-a109-e5ae738c8e49" providerId="ADAL" clId="{4A079BA1-8541-499F-9AD7-705A53FA2406}" dt="2024-03-06T01:50:05.628" v="35" actId="1076"/>
          <ac:picMkLst>
            <pc:docMk/>
            <pc:sldMk cId="649800180" sldId="261"/>
            <ac:picMk id="5" creationId="{9AE60F48-FF91-7073-6290-79D6701CA320}"/>
          </ac:picMkLst>
        </pc:picChg>
      </pc:sldChg>
      <pc:sldChg chg="addSp delSp modSp new mod">
        <pc:chgData name="Hussain, Musawer" userId="17253431-5a90-4a4f-a109-e5ae738c8e49" providerId="ADAL" clId="{4A079BA1-8541-499F-9AD7-705A53FA2406}" dt="2024-03-06T01:50:45.564" v="63" actId="20577"/>
        <pc:sldMkLst>
          <pc:docMk/>
          <pc:sldMk cId="3561001087" sldId="262"/>
        </pc:sldMkLst>
        <pc:spChg chg="mod">
          <ac:chgData name="Hussain, Musawer" userId="17253431-5a90-4a4f-a109-e5ae738c8e49" providerId="ADAL" clId="{4A079BA1-8541-499F-9AD7-705A53FA2406}" dt="2024-03-06T01:50:45.564" v="63" actId="20577"/>
          <ac:spMkLst>
            <pc:docMk/>
            <pc:sldMk cId="3561001087" sldId="262"/>
            <ac:spMk id="2" creationId="{BBA03561-F53C-64B0-15EA-C9D6E79EFB61}"/>
          </ac:spMkLst>
        </pc:spChg>
        <pc:spChg chg="del">
          <ac:chgData name="Hussain, Musawer" userId="17253431-5a90-4a4f-a109-e5ae738c8e49" providerId="ADAL" clId="{4A079BA1-8541-499F-9AD7-705A53FA2406}" dt="2024-03-06T01:50:16.164" v="37" actId="22"/>
          <ac:spMkLst>
            <pc:docMk/>
            <pc:sldMk cId="3561001087" sldId="262"/>
            <ac:spMk id="3" creationId="{AAA59DDE-D465-A2D6-7EC5-C83237661834}"/>
          </ac:spMkLst>
        </pc:spChg>
        <pc:picChg chg="add mod ord modCrop">
          <ac:chgData name="Hussain, Musawer" userId="17253431-5a90-4a4f-a109-e5ae738c8e49" providerId="ADAL" clId="{4A079BA1-8541-499F-9AD7-705A53FA2406}" dt="2024-03-06T01:50:39.962" v="42" actId="1076"/>
          <ac:picMkLst>
            <pc:docMk/>
            <pc:sldMk cId="3561001087" sldId="262"/>
            <ac:picMk id="5" creationId="{D5E3C728-3E5F-6CB2-54AC-D6046373B649}"/>
          </ac:picMkLst>
        </pc:picChg>
      </pc:sldChg>
      <pc:sldChg chg="addSp delSp modSp new mod">
        <pc:chgData name="Hussain, Musawer" userId="17253431-5a90-4a4f-a109-e5ae738c8e49" providerId="ADAL" clId="{4A079BA1-8541-499F-9AD7-705A53FA2406}" dt="2024-03-06T01:51:58.047" v="96" actId="1076"/>
        <pc:sldMkLst>
          <pc:docMk/>
          <pc:sldMk cId="2739493171" sldId="263"/>
        </pc:sldMkLst>
        <pc:spChg chg="mod">
          <ac:chgData name="Hussain, Musawer" userId="17253431-5a90-4a4f-a109-e5ae738c8e49" providerId="ADAL" clId="{4A079BA1-8541-499F-9AD7-705A53FA2406}" dt="2024-03-06T01:51:01.996" v="82" actId="20577"/>
          <ac:spMkLst>
            <pc:docMk/>
            <pc:sldMk cId="2739493171" sldId="263"/>
            <ac:spMk id="2" creationId="{96C46E44-9AC0-C6B1-07B3-2284176ABC44}"/>
          </ac:spMkLst>
        </pc:spChg>
        <pc:spChg chg="del">
          <ac:chgData name="Hussain, Musawer" userId="17253431-5a90-4a4f-a109-e5ae738c8e49" providerId="ADAL" clId="{4A079BA1-8541-499F-9AD7-705A53FA2406}" dt="2024-03-06T01:51:06.904" v="83" actId="22"/>
          <ac:spMkLst>
            <pc:docMk/>
            <pc:sldMk cId="2739493171" sldId="263"/>
            <ac:spMk id="3" creationId="{9DE92AE4-4AB6-282E-C37A-553B44A8E008}"/>
          </ac:spMkLst>
        </pc:spChg>
        <pc:picChg chg="add mod ord modCrop">
          <ac:chgData name="Hussain, Musawer" userId="17253431-5a90-4a4f-a109-e5ae738c8e49" providerId="ADAL" clId="{4A079BA1-8541-499F-9AD7-705A53FA2406}" dt="2024-03-06T01:51:58.047" v="96" actId="1076"/>
          <ac:picMkLst>
            <pc:docMk/>
            <pc:sldMk cId="2739493171" sldId="263"/>
            <ac:picMk id="5" creationId="{04793687-21EC-2CF8-37F5-DB72F5AB7E81}"/>
          </ac:picMkLst>
        </pc:picChg>
      </pc:sldChg>
      <pc:sldChg chg="addSp delSp modSp new mod">
        <pc:chgData name="Hussain, Musawer" userId="17253431-5a90-4a4f-a109-e5ae738c8e49" providerId="ADAL" clId="{4A079BA1-8541-499F-9AD7-705A53FA2406}" dt="2024-03-06T01:52:52.751" v="142" actId="1076"/>
        <pc:sldMkLst>
          <pc:docMk/>
          <pc:sldMk cId="1931857279" sldId="264"/>
        </pc:sldMkLst>
        <pc:spChg chg="mod">
          <ac:chgData name="Hussain, Musawer" userId="17253431-5a90-4a4f-a109-e5ae738c8e49" providerId="ADAL" clId="{4A079BA1-8541-499F-9AD7-705A53FA2406}" dt="2024-03-06T01:52:22.143" v="135" actId="20577"/>
          <ac:spMkLst>
            <pc:docMk/>
            <pc:sldMk cId="1931857279" sldId="264"/>
            <ac:spMk id="2" creationId="{0B541292-CAC7-8A92-89FB-B47F07CC11F8}"/>
          </ac:spMkLst>
        </pc:spChg>
        <pc:spChg chg="del">
          <ac:chgData name="Hussain, Musawer" userId="17253431-5a90-4a4f-a109-e5ae738c8e49" providerId="ADAL" clId="{4A079BA1-8541-499F-9AD7-705A53FA2406}" dt="2024-03-06T01:52:24.369" v="136" actId="22"/>
          <ac:spMkLst>
            <pc:docMk/>
            <pc:sldMk cId="1931857279" sldId="264"/>
            <ac:spMk id="3" creationId="{F642B5D2-C0D2-FCD9-681A-077BA02D8985}"/>
          </ac:spMkLst>
        </pc:spChg>
        <pc:picChg chg="add mod ord modCrop">
          <ac:chgData name="Hussain, Musawer" userId="17253431-5a90-4a4f-a109-e5ae738c8e49" providerId="ADAL" clId="{4A079BA1-8541-499F-9AD7-705A53FA2406}" dt="2024-03-06T01:52:52.751" v="142" actId="1076"/>
          <ac:picMkLst>
            <pc:docMk/>
            <pc:sldMk cId="1931857279" sldId="264"/>
            <ac:picMk id="5" creationId="{BE9D4EA8-5756-FBEE-6119-8EE3904B3EC5}"/>
          </ac:picMkLst>
        </pc:picChg>
      </pc:sldChg>
    </pc:docChg>
  </pc:docChgLst>
  <pc:docChgLst>
    <pc:chgData name="Hussain, Musawer" userId="17253431-5a90-4a4f-a109-e5ae738c8e49" providerId="ADAL" clId="{B9BB5644-CDBB-4FB8-8A89-D5810E21679D}"/>
    <pc:docChg chg="custSel addSld delSld modSld">
      <pc:chgData name="Hussain, Musawer" userId="17253431-5a90-4a4f-a109-e5ae738c8e49" providerId="ADAL" clId="{B9BB5644-CDBB-4FB8-8A89-D5810E21679D}" dt="2024-03-06T12:13:02.668" v="25" actId="2696"/>
      <pc:docMkLst>
        <pc:docMk/>
      </pc:docMkLst>
      <pc:sldChg chg="addSp delSp modSp new del mod">
        <pc:chgData name="Hussain, Musawer" userId="17253431-5a90-4a4f-a109-e5ae738c8e49" providerId="ADAL" clId="{B9BB5644-CDBB-4FB8-8A89-D5810E21679D}" dt="2024-03-06T12:13:02.668" v="25" actId="2696"/>
        <pc:sldMkLst>
          <pc:docMk/>
          <pc:sldMk cId="2485340611" sldId="265"/>
        </pc:sldMkLst>
        <pc:spChg chg="mod">
          <ac:chgData name="Hussain, Musawer" userId="17253431-5a90-4a4f-a109-e5ae738c8e49" providerId="ADAL" clId="{B9BB5644-CDBB-4FB8-8A89-D5810E21679D}" dt="2024-03-06T02:18:13.627" v="19" actId="5793"/>
          <ac:spMkLst>
            <pc:docMk/>
            <pc:sldMk cId="2485340611" sldId="265"/>
            <ac:spMk id="2" creationId="{74E3CA3E-172C-A29E-CA3C-28DD5BF195C8}"/>
          </ac:spMkLst>
        </pc:spChg>
        <pc:spChg chg="add del mod">
          <ac:chgData name="Hussain, Musawer" userId="17253431-5a90-4a4f-a109-e5ae738c8e49" providerId="ADAL" clId="{B9BB5644-CDBB-4FB8-8A89-D5810E21679D}" dt="2024-03-06T12:12:57.052" v="24" actId="20577"/>
          <ac:spMkLst>
            <pc:docMk/>
            <pc:sldMk cId="2485340611" sldId="265"/>
            <ac:spMk id="3" creationId="{BF67068F-FC06-C072-58F0-703306A9CD4B}"/>
          </ac:spMkLst>
        </pc:spChg>
        <pc:graphicFrameChg chg="add mod">
          <ac:chgData name="Hussain, Musawer" userId="17253431-5a90-4a4f-a109-e5ae738c8e49" providerId="ADAL" clId="{B9BB5644-CDBB-4FB8-8A89-D5810E21679D}" dt="2024-03-06T02:18:21.638" v="21"/>
          <ac:graphicFrameMkLst>
            <pc:docMk/>
            <pc:sldMk cId="2485340611" sldId="265"/>
            <ac:graphicFrameMk id="4" creationId="{99A5CBDF-66EF-7640-E932-7315CEE1708F}"/>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FCADC-4328-A047-5228-4CB69537B2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C81E279-EDC8-9F2E-C48F-46155F0162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FE26107-366B-A67B-01B3-2D88BADF0E94}"/>
              </a:ext>
            </a:extLst>
          </p:cNvPr>
          <p:cNvSpPr>
            <a:spLocks noGrp="1"/>
          </p:cNvSpPr>
          <p:nvPr>
            <p:ph type="dt" sz="half" idx="10"/>
          </p:nvPr>
        </p:nvSpPr>
        <p:spPr/>
        <p:txBody>
          <a:bodyPr/>
          <a:lstStyle/>
          <a:p>
            <a:fld id="{61471C72-96F3-4A8F-80FE-D8CD60016944}" type="datetimeFigureOut">
              <a:rPr lang="en-GB" smtClean="0"/>
              <a:t>06/03/2024</a:t>
            </a:fld>
            <a:endParaRPr lang="en-GB"/>
          </a:p>
        </p:txBody>
      </p:sp>
      <p:sp>
        <p:nvSpPr>
          <p:cNvPr id="5" name="Footer Placeholder 4">
            <a:extLst>
              <a:ext uri="{FF2B5EF4-FFF2-40B4-BE49-F238E27FC236}">
                <a16:creationId xmlns:a16="http://schemas.microsoft.com/office/drawing/2014/main" id="{8472ACC2-3CA0-7244-D9CB-F1C026840BB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888E8A2-9550-714A-B509-8A87E873C419}"/>
              </a:ext>
            </a:extLst>
          </p:cNvPr>
          <p:cNvSpPr>
            <a:spLocks noGrp="1"/>
          </p:cNvSpPr>
          <p:nvPr>
            <p:ph type="sldNum" sz="quarter" idx="12"/>
          </p:nvPr>
        </p:nvSpPr>
        <p:spPr/>
        <p:txBody>
          <a:bodyPr/>
          <a:lstStyle/>
          <a:p>
            <a:fld id="{A059ED83-CE87-4F99-9813-A93BDEE3426F}" type="slidenum">
              <a:rPr lang="en-GB" smtClean="0"/>
              <a:t>‹#›</a:t>
            </a:fld>
            <a:endParaRPr lang="en-GB"/>
          </a:p>
        </p:txBody>
      </p:sp>
    </p:spTree>
    <p:extLst>
      <p:ext uri="{BB962C8B-B14F-4D97-AF65-F5344CB8AC3E}">
        <p14:creationId xmlns:p14="http://schemas.microsoft.com/office/powerpoint/2010/main" val="1395800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CF364-82B7-163E-ECD5-B7B73950AE7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2EE5D66-F27D-1160-DA29-974EC4BD57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69A0B10-2E78-5540-BB39-01DB4815BFBF}"/>
              </a:ext>
            </a:extLst>
          </p:cNvPr>
          <p:cNvSpPr>
            <a:spLocks noGrp="1"/>
          </p:cNvSpPr>
          <p:nvPr>
            <p:ph type="dt" sz="half" idx="10"/>
          </p:nvPr>
        </p:nvSpPr>
        <p:spPr/>
        <p:txBody>
          <a:bodyPr/>
          <a:lstStyle/>
          <a:p>
            <a:fld id="{61471C72-96F3-4A8F-80FE-D8CD60016944}" type="datetimeFigureOut">
              <a:rPr lang="en-GB" smtClean="0"/>
              <a:t>06/03/2024</a:t>
            </a:fld>
            <a:endParaRPr lang="en-GB"/>
          </a:p>
        </p:txBody>
      </p:sp>
      <p:sp>
        <p:nvSpPr>
          <p:cNvPr id="5" name="Footer Placeholder 4">
            <a:extLst>
              <a:ext uri="{FF2B5EF4-FFF2-40B4-BE49-F238E27FC236}">
                <a16:creationId xmlns:a16="http://schemas.microsoft.com/office/drawing/2014/main" id="{F7D40053-5E9B-2EA3-46B2-2D1D0E287B2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9B99067-B9C1-1742-5458-AEF87D0D8F40}"/>
              </a:ext>
            </a:extLst>
          </p:cNvPr>
          <p:cNvSpPr>
            <a:spLocks noGrp="1"/>
          </p:cNvSpPr>
          <p:nvPr>
            <p:ph type="sldNum" sz="quarter" idx="12"/>
          </p:nvPr>
        </p:nvSpPr>
        <p:spPr/>
        <p:txBody>
          <a:bodyPr/>
          <a:lstStyle/>
          <a:p>
            <a:fld id="{A059ED83-CE87-4F99-9813-A93BDEE3426F}" type="slidenum">
              <a:rPr lang="en-GB" smtClean="0"/>
              <a:t>‹#›</a:t>
            </a:fld>
            <a:endParaRPr lang="en-GB"/>
          </a:p>
        </p:txBody>
      </p:sp>
    </p:spTree>
    <p:extLst>
      <p:ext uri="{BB962C8B-B14F-4D97-AF65-F5344CB8AC3E}">
        <p14:creationId xmlns:p14="http://schemas.microsoft.com/office/powerpoint/2010/main" val="817425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DD559A-DE0A-18DA-4F50-F27471C5D61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66A9D4C-B2E7-122E-84FE-B42B59274D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D690FED-7D20-6085-CE19-3A8BD27B9A46}"/>
              </a:ext>
            </a:extLst>
          </p:cNvPr>
          <p:cNvSpPr>
            <a:spLocks noGrp="1"/>
          </p:cNvSpPr>
          <p:nvPr>
            <p:ph type="dt" sz="half" idx="10"/>
          </p:nvPr>
        </p:nvSpPr>
        <p:spPr/>
        <p:txBody>
          <a:bodyPr/>
          <a:lstStyle/>
          <a:p>
            <a:fld id="{61471C72-96F3-4A8F-80FE-D8CD60016944}" type="datetimeFigureOut">
              <a:rPr lang="en-GB" smtClean="0"/>
              <a:t>06/03/2024</a:t>
            </a:fld>
            <a:endParaRPr lang="en-GB"/>
          </a:p>
        </p:txBody>
      </p:sp>
      <p:sp>
        <p:nvSpPr>
          <p:cNvPr id="5" name="Footer Placeholder 4">
            <a:extLst>
              <a:ext uri="{FF2B5EF4-FFF2-40B4-BE49-F238E27FC236}">
                <a16:creationId xmlns:a16="http://schemas.microsoft.com/office/drawing/2014/main" id="{63B18A53-2A34-7CD9-4C87-83C0A156FED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21B0B99-2AC8-D7D8-35DD-B65895D37A72}"/>
              </a:ext>
            </a:extLst>
          </p:cNvPr>
          <p:cNvSpPr>
            <a:spLocks noGrp="1"/>
          </p:cNvSpPr>
          <p:nvPr>
            <p:ph type="sldNum" sz="quarter" idx="12"/>
          </p:nvPr>
        </p:nvSpPr>
        <p:spPr/>
        <p:txBody>
          <a:bodyPr/>
          <a:lstStyle/>
          <a:p>
            <a:fld id="{A059ED83-CE87-4F99-9813-A93BDEE3426F}" type="slidenum">
              <a:rPr lang="en-GB" smtClean="0"/>
              <a:t>‹#›</a:t>
            </a:fld>
            <a:endParaRPr lang="en-GB"/>
          </a:p>
        </p:txBody>
      </p:sp>
    </p:spTree>
    <p:extLst>
      <p:ext uri="{BB962C8B-B14F-4D97-AF65-F5344CB8AC3E}">
        <p14:creationId xmlns:p14="http://schemas.microsoft.com/office/powerpoint/2010/main" val="2639530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2619E-389B-69ED-3C45-E895D9E5C2E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E79E0BC-2B62-3994-B18A-B4A0177C8E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66A1874-E56C-18CD-DE91-A982E5A13F43}"/>
              </a:ext>
            </a:extLst>
          </p:cNvPr>
          <p:cNvSpPr>
            <a:spLocks noGrp="1"/>
          </p:cNvSpPr>
          <p:nvPr>
            <p:ph type="dt" sz="half" idx="10"/>
          </p:nvPr>
        </p:nvSpPr>
        <p:spPr/>
        <p:txBody>
          <a:bodyPr/>
          <a:lstStyle/>
          <a:p>
            <a:fld id="{61471C72-96F3-4A8F-80FE-D8CD60016944}" type="datetimeFigureOut">
              <a:rPr lang="en-GB" smtClean="0"/>
              <a:t>06/03/2024</a:t>
            </a:fld>
            <a:endParaRPr lang="en-GB"/>
          </a:p>
        </p:txBody>
      </p:sp>
      <p:sp>
        <p:nvSpPr>
          <p:cNvPr id="5" name="Footer Placeholder 4">
            <a:extLst>
              <a:ext uri="{FF2B5EF4-FFF2-40B4-BE49-F238E27FC236}">
                <a16:creationId xmlns:a16="http://schemas.microsoft.com/office/drawing/2014/main" id="{3298E96F-862C-F610-F08B-815EF3C41F3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D021038-5B72-D96C-5AD4-80CEA91A8792}"/>
              </a:ext>
            </a:extLst>
          </p:cNvPr>
          <p:cNvSpPr>
            <a:spLocks noGrp="1"/>
          </p:cNvSpPr>
          <p:nvPr>
            <p:ph type="sldNum" sz="quarter" idx="12"/>
          </p:nvPr>
        </p:nvSpPr>
        <p:spPr/>
        <p:txBody>
          <a:bodyPr/>
          <a:lstStyle/>
          <a:p>
            <a:fld id="{A059ED83-CE87-4F99-9813-A93BDEE3426F}" type="slidenum">
              <a:rPr lang="en-GB" smtClean="0"/>
              <a:t>‹#›</a:t>
            </a:fld>
            <a:endParaRPr lang="en-GB"/>
          </a:p>
        </p:txBody>
      </p:sp>
    </p:spTree>
    <p:extLst>
      <p:ext uri="{BB962C8B-B14F-4D97-AF65-F5344CB8AC3E}">
        <p14:creationId xmlns:p14="http://schemas.microsoft.com/office/powerpoint/2010/main" val="2296831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92D95-9FE5-DB2C-B61B-5D7A62DEA6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18476B7-164B-DC11-515F-ABB5F874B8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89DB28-7C15-19D7-95BB-7D444357C8AA}"/>
              </a:ext>
            </a:extLst>
          </p:cNvPr>
          <p:cNvSpPr>
            <a:spLocks noGrp="1"/>
          </p:cNvSpPr>
          <p:nvPr>
            <p:ph type="dt" sz="half" idx="10"/>
          </p:nvPr>
        </p:nvSpPr>
        <p:spPr/>
        <p:txBody>
          <a:bodyPr/>
          <a:lstStyle/>
          <a:p>
            <a:fld id="{61471C72-96F3-4A8F-80FE-D8CD60016944}" type="datetimeFigureOut">
              <a:rPr lang="en-GB" smtClean="0"/>
              <a:t>06/03/2024</a:t>
            </a:fld>
            <a:endParaRPr lang="en-GB"/>
          </a:p>
        </p:txBody>
      </p:sp>
      <p:sp>
        <p:nvSpPr>
          <p:cNvPr id="5" name="Footer Placeholder 4">
            <a:extLst>
              <a:ext uri="{FF2B5EF4-FFF2-40B4-BE49-F238E27FC236}">
                <a16:creationId xmlns:a16="http://schemas.microsoft.com/office/drawing/2014/main" id="{1E0397BC-7A7D-DF28-07C7-90A3FF74520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57FA669-CCF0-4DA6-AFA3-B56F57C3A931}"/>
              </a:ext>
            </a:extLst>
          </p:cNvPr>
          <p:cNvSpPr>
            <a:spLocks noGrp="1"/>
          </p:cNvSpPr>
          <p:nvPr>
            <p:ph type="sldNum" sz="quarter" idx="12"/>
          </p:nvPr>
        </p:nvSpPr>
        <p:spPr/>
        <p:txBody>
          <a:bodyPr/>
          <a:lstStyle/>
          <a:p>
            <a:fld id="{A059ED83-CE87-4F99-9813-A93BDEE3426F}" type="slidenum">
              <a:rPr lang="en-GB" smtClean="0"/>
              <a:t>‹#›</a:t>
            </a:fld>
            <a:endParaRPr lang="en-GB"/>
          </a:p>
        </p:txBody>
      </p:sp>
    </p:spTree>
    <p:extLst>
      <p:ext uri="{BB962C8B-B14F-4D97-AF65-F5344CB8AC3E}">
        <p14:creationId xmlns:p14="http://schemas.microsoft.com/office/powerpoint/2010/main" val="1697353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3733C-35E3-3279-DCC4-717DB205E7D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954206F-8331-4467-9578-18375547CA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7260B97-7CB9-7FE9-AE98-655623B760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16958FA-1084-9591-AB4A-F75E093BD763}"/>
              </a:ext>
            </a:extLst>
          </p:cNvPr>
          <p:cNvSpPr>
            <a:spLocks noGrp="1"/>
          </p:cNvSpPr>
          <p:nvPr>
            <p:ph type="dt" sz="half" idx="10"/>
          </p:nvPr>
        </p:nvSpPr>
        <p:spPr/>
        <p:txBody>
          <a:bodyPr/>
          <a:lstStyle/>
          <a:p>
            <a:fld id="{61471C72-96F3-4A8F-80FE-D8CD60016944}" type="datetimeFigureOut">
              <a:rPr lang="en-GB" smtClean="0"/>
              <a:t>06/03/2024</a:t>
            </a:fld>
            <a:endParaRPr lang="en-GB"/>
          </a:p>
        </p:txBody>
      </p:sp>
      <p:sp>
        <p:nvSpPr>
          <p:cNvPr id="6" name="Footer Placeholder 5">
            <a:extLst>
              <a:ext uri="{FF2B5EF4-FFF2-40B4-BE49-F238E27FC236}">
                <a16:creationId xmlns:a16="http://schemas.microsoft.com/office/drawing/2014/main" id="{18B351FF-86B1-3159-A9AE-2E8F3B35AD5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D378CAF-E14E-03C6-0F7F-A6CF72B00E3B}"/>
              </a:ext>
            </a:extLst>
          </p:cNvPr>
          <p:cNvSpPr>
            <a:spLocks noGrp="1"/>
          </p:cNvSpPr>
          <p:nvPr>
            <p:ph type="sldNum" sz="quarter" idx="12"/>
          </p:nvPr>
        </p:nvSpPr>
        <p:spPr/>
        <p:txBody>
          <a:bodyPr/>
          <a:lstStyle/>
          <a:p>
            <a:fld id="{A059ED83-CE87-4F99-9813-A93BDEE3426F}" type="slidenum">
              <a:rPr lang="en-GB" smtClean="0"/>
              <a:t>‹#›</a:t>
            </a:fld>
            <a:endParaRPr lang="en-GB"/>
          </a:p>
        </p:txBody>
      </p:sp>
    </p:spTree>
    <p:extLst>
      <p:ext uri="{BB962C8B-B14F-4D97-AF65-F5344CB8AC3E}">
        <p14:creationId xmlns:p14="http://schemas.microsoft.com/office/powerpoint/2010/main" val="3353203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48CDB-0A87-1E75-1021-E56B6D684CA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540974A-D621-A2F9-906B-5BBF4B8653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2E9100-1CC6-C35D-EAB6-7105904C2A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C99438E-8E0E-7FC9-1408-6104E20E00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FFB6EB-9ECB-24DD-732C-3F860578D6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E36D467-C37A-CC22-416B-834539651769}"/>
              </a:ext>
            </a:extLst>
          </p:cNvPr>
          <p:cNvSpPr>
            <a:spLocks noGrp="1"/>
          </p:cNvSpPr>
          <p:nvPr>
            <p:ph type="dt" sz="half" idx="10"/>
          </p:nvPr>
        </p:nvSpPr>
        <p:spPr/>
        <p:txBody>
          <a:bodyPr/>
          <a:lstStyle/>
          <a:p>
            <a:fld id="{61471C72-96F3-4A8F-80FE-D8CD60016944}" type="datetimeFigureOut">
              <a:rPr lang="en-GB" smtClean="0"/>
              <a:t>06/03/2024</a:t>
            </a:fld>
            <a:endParaRPr lang="en-GB"/>
          </a:p>
        </p:txBody>
      </p:sp>
      <p:sp>
        <p:nvSpPr>
          <p:cNvPr id="8" name="Footer Placeholder 7">
            <a:extLst>
              <a:ext uri="{FF2B5EF4-FFF2-40B4-BE49-F238E27FC236}">
                <a16:creationId xmlns:a16="http://schemas.microsoft.com/office/drawing/2014/main" id="{A371E20D-5D5D-0B57-197E-89E413BC5AE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3619AEE-5CAB-4832-640A-DBE1EAB90887}"/>
              </a:ext>
            </a:extLst>
          </p:cNvPr>
          <p:cNvSpPr>
            <a:spLocks noGrp="1"/>
          </p:cNvSpPr>
          <p:nvPr>
            <p:ph type="sldNum" sz="quarter" idx="12"/>
          </p:nvPr>
        </p:nvSpPr>
        <p:spPr/>
        <p:txBody>
          <a:bodyPr/>
          <a:lstStyle/>
          <a:p>
            <a:fld id="{A059ED83-CE87-4F99-9813-A93BDEE3426F}" type="slidenum">
              <a:rPr lang="en-GB" smtClean="0"/>
              <a:t>‹#›</a:t>
            </a:fld>
            <a:endParaRPr lang="en-GB"/>
          </a:p>
        </p:txBody>
      </p:sp>
    </p:spTree>
    <p:extLst>
      <p:ext uri="{BB962C8B-B14F-4D97-AF65-F5344CB8AC3E}">
        <p14:creationId xmlns:p14="http://schemas.microsoft.com/office/powerpoint/2010/main" val="2211755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E4825-01E9-CE26-6DC2-998D184CE91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C2E0060-0B85-5A62-F5E1-F51D0EF29D9A}"/>
              </a:ext>
            </a:extLst>
          </p:cNvPr>
          <p:cNvSpPr>
            <a:spLocks noGrp="1"/>
          </p:cNvSpPr>
          <p:nvPr>
            <p:ph type="dt" sz="half" idx="10"/>
          </p:nvPr>
        </p:nvSpPr>
        <p:spPr/>
        <p:txBody>
          <a:bodyPr/>
          <a:lstStyle/>
          <a:p>
            <a:fld id="{61471C72-96F3-4A8F-80FE-D8CD60016944}" type="datetimeFigureOut">
              <a:rPr lang="en-GB" smtClean="0"/>
              <a:t>06/03/2024</a:t>
            </a:fld>
            <a:endParaRPr lang="en-GB"/>
          </a:p>
        </p:txBody>
      </p:sp>
      <p:sp>
        <p:nvSpPr>
          <p:cNvPr id="4" name="Footer Placeholder 3">
            <a:extLst>
              <a:ext uri="{FF2B5EF4-FFF2-40B4-BE49-F238E27FC236}">
                <a16:creationId xmlns:a16="http://schemas.microsoft.com/office/drawing/2014/main" id="{7FC08207-18B0-9D5A-FF79-25CA46579F3A}"/>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E7C6FAD-E121-D062-408C-30919CDFDBEB}"/>
              </a:ext>
            </a:extLst>
          </p:cNvPr>
          <p:cNvSpPr>
            <a:spLocks noGrp="1"/>
          </p:cNvSpPr>
          <p:nvPr>
            <p:ph type="sldNum" sz="quarter" idx="12"/>
          </p:nvPr>
        </p:nvSpPr>
        <p:spPr/>
        <p:txBody>
          <a:bodyPr/>
          <a:lstStyle/>
          <a:p>
            <a:fld id="{A059ED83-CE87-4F99-9813-A93BDEE3426F}" type="slidenum">
              <a:rPr lang="en-GB" smtClean="0"/>
              <a:t>‹#›</a:t>
            </a:fld>
            <a:endParaRPr lang="en-GB"/>
          </a:p>
        </p:txBody>
      </p:sp>
    </p:spTree>
    <p:extLst>
      <p:ext uri="{BB962C8B-B14F-4D97-AF65-F5344CB8AC3E}">
        <p14:creationId xmlns:p14="http://schemas.microsoft.com/office/powerpoint/2010/main" val="2205739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063B0A-67C8-F9FB-D941-FBFA2F43C345}"/>
              </a:ext>
            </a:extLst>
          </p:cNvPr>
          <p:cNvSpPr>
            <a:spLocks noGrp="1"/>
          </p:cNvSpPr>
          <p:nvPr>
            <p:ph type="dt" sz="half" idx="10"/>
          </p:nvPr>
        </p:nvSpPr>
        <p:spPr/>
        <p:txBody>
          <a:bodyPr/>
          <a:lstStyle/>
          <a:p>
            <a:fld id="{61471C72-96F3-4A8F-80FE-D8CD60016944}" type="datetimeFigureOut">
              <a:rPr lang="en-GB" smtClean="0"/>
              <a:t>06/03/2024</a:t>
            </a:fld>
            <a:endParaRPr lang="en-GB"/>
          </a:p>
        </p:txBody>
      </p:sp>
      <p:sp>
        <p:nvSpPr>
          <p:cNvPr id="3" name="Footer Placeholder 2">
            <a:extLst>
              <a:ext uri="{FF2B5EF4-FFF2-40B4-BE49-F238E27FC236}">
                <a16:creationId xmlns:a16="http://schemas.microsoft.com/office/drawing/2014/main" id="{0B24B209-8499-EAB4-5E1A-3758873BB03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E6A402C-CAE1-696A-197A-4D90E3427AF7}"/>
              </a:ext>
            </a:extLst>
          </p:cNvPr>
          <p:cNvSpPr>
            <a:spLocks noGrp="1"/>
          </p:cNvSpPr>
          <p:nvPr>
            <p:ph type="sldNum" sz="quarter" idx="12"/>
          </p:nvPr>
        </p:nvSpPr>
        <p:spPr/>
        <p:txBody>
          <a:bodyPr/>
          <a:lstStyle/>
          <a:p>
            <a:fld id="{A059ED83-CE87-4F99-9813-A93BDEE3426F}" type="slidenum">
              <a:rPr lang="en-GB" smtClean="0"/>
              <a:t>‹#›</a:t>
            </a:fld>
            <a:endParaRPr lang="en-GB"/>
          </a:p>
        </p:txBody>
      </p:sp>
    </p:spTree>
    <p:extLst>
      <p:ext uri="{BB962C8B-B14F-4D97-AF65-F5344CB8AC3E}">
        <p14:creationId xmlns:p14="http://schemas.microsoft.com/office/powerpoint/2010/main" val="2179375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DD543-392A-CB4E-E660-04FA7E2F13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69FB581-AC52-DF25-F9CC-16571BAAE0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B5B63A4-F8C6-0E27-4724-B317312A17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68467C-C3EC-3E18-6A55-9CB83B3D05AA}"/>
              </a:ext>
            </a:extLst>
          </p:cNvPr>
          <p:cNvSpPr>
            <a:spLocks noGrp="1"/>
          </p:cNvSpPr>
          <p:nvPr>
            <p:ph type="dt" sz="half" idx="10"/>
          </p:nvPr>
        </p:nvSpPr>
        <p:spPr/>
        <p:txBody>
          <a:bodyPr/>
          <a:lstStyle/>
          <a:p>
            <a:fld id="{61471C72-96F3-4A8F-80FE-D8CD60016944}" type="datetimeFigureOut">
              <a:rPr lang="en-GB" smtClean="0"/>
              <a:t>06/03/2024</a:t>
            </a:fld>
            <a:endParaRPr lang="en-GB"/>
          </a:p>
        </p:txBody>
      </p:sp>
      <p:sp>
        <p:nvSpPr>
          <p:cNvPr id="6" name="Footer Placeholder 5">
            <a:extLst>
              <a:ext uri="{FF2B5EF4-FFF2-40B4-BE49-F238E27FC236}">
                <a16:creationId xmlns:a16="http://schemas.microsoft.com/office/drawing/2014/main" id="{B355C480-CF18-A35A-AD28-83EF4AA9D5C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72483F7-D025-0652-1645-61CF95C35163}"/>
              </a:ext>
            </a:extLst>
          </p:cNvPr>
          <p:cNvSpPr>
            <a:spLocks noGrp="1"/>
          </p:cNvSpPr>
          <p:nvPr>
            <p:ph type="sldNum" sz="quarter" idx="12"/>
          </p:nvPr>
        </p:nvSpPr>
        <p:spPr/>
        <p:txBody>
          <a:bodyPr/>
          <a:lstStyle/>
          <a:p>
            <a:fld id="{A059ED83-CE87-4F99-9813-A93BDEE3426F}" type="slidenum">
              <a:rPr lang="en-GB" smtClean="0"/>
              <a:t>‹#›</a:t>
            </a:fld>
            <a:endParaRPr lang="en-GB"/>
          </a:p>
        </p:txBody>
      </p:sp>
    </p:spTree>
    <p:extLst>
      <p:ext uri="{BB962C8B-B14F-4D97-AF65-F5344CB8AC3E}">
        <p14:creationId xmlns:p14="http://schemas.microsoft.com/office/powerpoint/2010/main" val="2275519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DF4BE-0661-FAB4-ECE6-30E316BC7C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D623288-E7AD-1318-62D9-0E03752261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DD378BC-1889-C406-E5EE-226EF7054E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0A49D3-4B56-4B95-3FB3-ECA1BC9D136C}"/>
              </a:ext>
            </a:extLst>
          </p:cNvPr>
          <p:cNvSpPr>
            <a:spLocks noGrp="1"/>
          </p:cNvSpPr>
          <p:nvPr>
            <p:ph type="dt" sz="half" idx="10"/>
          </p:nvPr>
        </p:nvSpPr>
        <p:spPr/>
        <p:txBody>
          <a:bodyPr/>
          <a:lstStyle/>
          <a:p>
            <a:fld id="{61471C72-96F3-4A8F-80FE-D8CD60016944}" type="datetimeFigureOut">
              <a:rPr lang="en-GB" smtClean="0"/>
              <a:t>06/03/2024</a:t>
            </a:fld>
            <a:endParaRPr lang="en-GB"/>
          </a:p>
        </p:txBody>
      </p:sp>
      <p:sp>
        <p:nvSpPr>
          <p:cNvPr id="6" name="Footer Placeholder 5">
            <a:extLst>
              <a:ext uri="{FF2B5EF4-FFF2-40B4-BE49-F238E27FC236}">
                <a16:creationId xmlns:a16="http://schemas.microsoft.com/office/drawing/2014/main" id="{66347B10-D8AB-3B11-C788-E703A99032F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18E3237-16D0-7E73-356D-3AC48EB7ACF9}"/>
              </a:ext>
            </a:extLst>
          </p:cNvPr>
          <p:cNvSpPr>
            <a:spLocks noGrp="1"/>
          </p:cNvSpPr>
          <p:nvPr>
            <p:ph type="sldNum" sz="quarter" idx="12"/>
          </p:nvPr>
        </p:nvSpPr>
        <p:spPr/>
        <p:txBody>
          <a:bodyPr/>
          <a:lstStyle/>
          <a:p>
            <a:fld id="{A059ED83-CE87-4F99-9813-A93BDEE3426F}" type="slidenum">
              <a:rPr lang="en-GB" smtClean="0"/>
              <a:t>‹#›</a:t>
            </a:fld>
            <a:endParaRPr lang="en-GB"/>
          </a:p>
        </p:txBody>
      </p:sp>
    </p:spTree>
    <p:extLst>
      <p:ext uri="{BB962C8B-B14F-4D97-AF65-F5344CB8AC3E}">
        <p14:creationId xmlns:p14="http://schemas.microsoft.com/office/powerpoint/2010/main" val="1137617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01486C-0097-F621-AF17-ED8035359D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EB86389-421C-7777-AE47-3431629CFF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701AAF6-E3E2-90A0-89E1-0E4F31F666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1471C72-96F3-4A8F-80FE-D8CD60016944}" type="datetimeFigureOut">
              <a:rPr lang="en-GB" smtClean="0"/>
              <a:t>06/03/2024</a:t>
            </a:fld>
            <a:endParaRPr lang="en-GB"/>
          </a:p>
        </p:txBody>
      </p:sp>
      <p:sp>
        <p:nvSpPr>
          <p:cNvPr id="5" name="Footer Placeholder 4">
            <a:extLst>
              <a:ext uri="{FF2B5EF4-FFF2-40B4-BE49-F238E27FC236}">
                <a16:creationId xmlns:a16="http://schemas.microsoft.com/office/drawing/2014/main" id="{29187FFD-E455-98FB-6050-EF08222169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4D05C922-4FDD-EED2-9D10-3791A0E223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059ED83-CE87-4F99-9813-A93BDEE3426F}" type="slidenum">
              <a:rPr lang="en-GB" smtClean="0"/>
              <a:t>‹#›</a:t>
            </a:fld>
            <a:endParaRPr lang="en-GB"/>
          </a:p>
        </p:txBody>
      </p:sp>
    </p:spTree>
    <p:extLst>
      <p:ext uri="{BB962C8B-B14F-4D97-AF65-F5344CB8AC3E}">
        <p14:creationId xmlns:p14="http://schemas.microsoft.com/office/powerpoint/2010/main" val="17531264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4.xml"/><Relationship Id="rId7" Type="http://schemas.openxmlformats.org/officeDocument/2006/relationships/image" Target="../media/image1.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slideLayout" Target="../slideLayouts/slideLayout7.xml"/><Relationship Id="rId5" Type="http://schemas.openxmlformats.org/officeDocument/2006/relationships/tags" Target="../tags/tag6.xml"/><Relationship Id="rId4" Type="http://schemas.openxmlformats.org/officeDocument/2006/relationships/tags" Target="../tags/tag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494BF-F3C9-65AB-55E1-1F5E9CE8FAA3}"/>
              </a:ext>
            </a:extLst>
          </p:cNvPr>
          <p:cNvSpPr>
            <a:spLocks noGrp="1"/>
          </p:cNvSpPr>
          <p:nvPr>
            <p:ph type="ctrTitle"/>
          </p:nvPr>
        </p:nvSpPr>
        <p:spPr/>
        <p:txBody>
          <a:bodyPr/>
          <a:lstStyle/>
          <a:p>
            <a:r>
              <a:rPr lang="en-GB" dirty="0"/>
              <a:t>Coding Simple Linear Regression From Scratch</a:t>
            </a:r>
          </a:p>
        </p:txBody>
      </p:sp>
    </p:spTree>
    <p:extLst>
      <p:ext uri="{BB962C8B-B14F-4D97-AF65-F5344CB8AC3E}">
        <p14:creationId xmlns:p14="http://schemas.microsoft.com/office/powerpoint/2010/main" val="4089669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CDD95A5-B16E-E567-7F96-C3A94565FADB}"/>
              </a:ext>
            </a:extLst>
          </p:cNvPr>
          <p:cNvPicPr>
            <a:picLocks/>
          </p:cNvPicPr>
          <p:nvPr>
            <p:custDataLst>
              <p:tags r:id="rId2"/>
            </p:custDataLst>
          </p:nvPr>
        </p:nvPicPr>
        <p:blipFill>
          <a:blip r:embed="rId7">
            <a:extLst>
              <a:ext uri="{28A0092B-C50C-407E-A947-70E740481C1C}">
                <a14:useLocalDpi xmlns:a14="http://schemas.microsoft.com/office/drawing/2010/main" val="0"/>
              </a:ext>
            </a:extLst>
          </a:blip>
          <a:stretch>
            <a:fillRect/>
          </a:stretch>
        </p:blipFill>
        <p:spPr>
          <a:xfrm>
            <a:off x="3201670" y="508000"/>
            <a:ext cx="1219200" cy="510126"/>
          </a:xfrm>
          <a:prstGeom prst="rect">
            <a:avLst/>
          </a:prstGeom>
        </p:spPr>
      </p:pic>
      <p:pic>
        <p:nvPicPr>
          <p:cNvPr id="5" name="Picture 4">
            <a:extLst>
              <a:ext uri="{FF2B5EF4-FFF2-40B4-BE49-F238E27FC236}">
                <a16:creationId xmlns:a16="http://schemas.microsoft.com/office/drawing/2014/main" id="{316722CD-5E22-5309-6503-039D8B83A23C}"/>
              </a:ext>
            </a:extLst>
          </p:cNvPr>
          <p:cNvPicPr>
            <a:picLocks/>
          </p:cNvPicPr>
          <p:nvPr>
            <p:custDataLst>
              <p:tags r:id="rId3"/>
            </p:custDataLst>
          </p:nvPr>
        </p:nvPicPr>
        <p:blipFill>
          <a:blip r:embed="rId8">
            <a:extLst>
              <a:ext uri="{28A0092B-C50C-407E-A947-70E740481C1C}">
                <a14:useLocalDpi xmlns:a14="http://schemas.microsoft.com/office/drawing/2010/main" val="0"/>
              </a:ext>
            </a:extLst>
          </a:blip>
          <a:stretch>
            <a:fillRect/>
          </a:stretch>
        </p:blipFill>
        <p:spPr>
          <a:xfrm>
            <a:off x="508000" y="2209800"/>
            <a:ext cx="2438400" cy="2438400"/>
          </a:xfrm>
          <a:prstGeom prst="rect">
            <a:avLst/>
          </a:prstGeom>
        </p:spPr>
      </p:pic>
      <p:sp>
        <p:nvSpPr>
          <p:cNvPr id="6" name="Rectangle 5">
            <a:extLst>
              <a:ext uri="{FF2B5EF4-FFF2-40B4-BE49-F238E27FC236}">
                <a16:creationId xmlns:a16="http://schemas.microsoft.com/office/drawing/2014/main" id="{F8B0B036-E456-1E37-79D0-0209EB37E9F3}"/>
              </a:ext>
            </a:extLst>
          </p:cNvPr>
          <p:cNvSpPr/>
          <p:nvPr>
            <p:custDataLst>
              <p:tags r:id="rId4"/>
            </p:custDataLst>
          </p:nvPr>
        </p:nvSpPr>
        <p:spPr>
          <a:xfrm>
            <a:off x="3200400" y="2571750"/>
            <a:ext cx="8483600" cy="1714500"/>
          </a:xfrm>
          <a:prstGeom prst="rect">
            <a:avLst/>
          </a:prstGeom>
          <a:noFill/>
          <a:ln w="19050" cap="flat" cmpd="sng" algn="ctr">
            <a:solidFill>
              <a:srgbClr val="FFFFFF"/>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da-DK" sz="3600" b="1">
                <a:solidFill>
                  <a:srgbClr val="5B5B5B"/>
                </a:solidFill>
              </a:rPr>
              <a:t>Join at slido.com</a:t>
            </a:r>
            <a:br>
              <a:rPr lang="da-DK" sz="3600" b="1">
                <a:solidFill>
                  <a:srgbClr val="5B5B5B"/>
                </a:solidFill>
              </a:rPr>
            </a:br>
            <a:r>
              <a:rPr lang="da-DK" sz="3600" b="1">
                <a:solidFill>
                  <a:srgbClr val="5B5B5B"/>
                </a:solidFill>
              </a:rPr>
              <a:t>#3089162</a:t>
            </a:r>
            <a:endParaRPr lang="en-GB" sz="3600" b="1">
              <a:solidFill>
                <a:srgbClr val="5B5B5B"/>
              </a:solidFill>
            </a:endParaRPr>
          </a:p>
        </p:txBody>
      </p:sp>
      <p:sp>
        <p:nvSpPr>
          <p:cNvPr id="7" name="Rectangle 6">
            <a:extLst>
              <a:ext uri="{FF2B5EF4-FFF2-40B4-BE49-F238E27FC236}">
                <a16:creationId xmlns:a16="http://schemas.microsoft.com/office/drawing/2014/main" id="{9670956F-303C-4F59-EBA4-9E21757183C1}"/>
              </a:ext>
            </a:extLst>
          </p:cNvPr>
          <p:cNvSpPr/>
          <p:nvPr>
            <p:custDataLst>
              <p:tags r:id="rId5"/>
            </p:custDataLst>
          </p:nvPr>
        </p:nvSpPr>
        <p:spPr>
          <a:xfrm>
            <a:off x="3200400" y="6096000"/>
            <a:ext cx="8737600" cy="510125"/>
          </a:xfrm>
          <a:prstGeom prst="rect">
            <a:avLst/>
          </a:prstGeom>
          <a:noFill/>
          <a:ln w="1905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300" b="1">
                <a:solidFill>
                  <a:srgbClr val="5B5B5B"/>
                </a:solidFill>
              </a:rPr>
              <a:t>ⓘ</a:t>
            </a:r>
            <a:r>
              <a:rPr lang="en-GB" sz="1400">
                <a:solidFill>
                  <a:srgbClr val="5B5B5B"/>
                </a:solidFill>
              </a:rPr>
              <a:t> Start presenting to display the joining instructions on this slide.</a:t>
            </a:r>
          </a:p>
        </p:txBody>
      </p:sp>
    </p:spTree>
    <p:custDataLst>
      <p:tags r:id="rId1"/>
    </p:custDataLst>
    <p:extLst>
      <p:ext uri="{BB962C8B-B14F-4D97-AF65-F5344CB8AC3E}">
        <p14:creationId xmlns:p14="http://schemas.microsoft.com/office/powerpoint/2010/main" val="2558652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7ECFC-FD41-D069-5C5B-5A2A87B02EE4}"/>
              </a:ext>
            </a:extLst>
          </p:cNvPr>
          <p:cNvSpPr>
            <a:spLocks noGrp="1"/>
          </p:cNvSpPr>
          <p:nvPr>
            <p:ph type="title"/>
          </p:nvPr>
        </p:nvSpPr>
        <p:spPr/>
        <p:txBody>
          <a:bodyPr/>
          <a:lstStyle/>
          <a:p>
            <a:r>
              <a:rPr lang="en-GB" dirty="0"/>
              <a:t>Libraries we will use</a:t>
            </a:r>
          </a:p>
        </p:txBody>
      </p:sp>
      <p:sp>
        <p:nvSpPr>
          <p:cNvPr id="3" name="Content Placeholder 2">
            <a:extLst>
              <a:ext uri="{FF2B5EF4-FFF2-40B4-BE49-F238E27FC236}">
                <a16:creationId xmlns:a16="http://schemas.microsoft.com/office/drawing/2014/main" id="{DF9CCE2F-6871-F5AD-4E44-4A9DC415D7A6}"/>
              </a:ext>
            </a:extLst>
          </p:cNvPr>
          <p:cNvSpPr>
            <a:spLocks noGrp="1"/>
          </p:cNvSpPr>
          <p:nvPr>
            <p:ph idx="1"/>
          </p:nvPr>
        </p:nvSpPr>
        <p:spPr/>
        <p:txBody>
          <a:bodyPr>
            <a:normAutofit fontScale="85000" lnSpcReduction="20000"/>
          </a:bodyPr>
          <a:lstStyle/>
          <a:p>
            <a:r>
              <a:rPr lang="en-GB" b="0" i="0" dirty="0">
                <a:solidFill>
                  <a:srgbClr val="0D0D0D"/>
                </a:solidFill>
                <a:effectLst/>
                <a:latin typeface="Söhne"/>
              </a:rPr>
              <a:t>A library in coding is a collection of pre-written code modules and functions that provide specific functionality to facilitate programming tasks. </a:t>
            </a:r>
          </a:p>
          <a:p>
            <a:r>
              <a:rPr lang="en-GB" b="0" i="0" dirty="0">
                <a:solidFill>
                  <a:srgbClr val="0D0D0D"/>
                </a:solidFill>
                <a:effectLst/>
                <a:latin typeface="Söhne"/>
              </a:rPr>
              <a:t>Includes a wide range of tools and utilities designed to simplify common tasks, enhance performance, and promote code reuse. </a:t>
            </a:r>
          </a:p>
          <a:p>
            <a:r>
              <a:rPr lang="en-GB" dirty="0">
                <a:solidFill>
                  <a:srgbClr val="0D0D0D"/>
                </a:solidFill>
                <a:latin typeface="Söhne"/>
              </a:rPr>
              <a:t>L</a:t>
            </a:r>
            <a:r>
              <a:rPr lang="en-GB" b="0" i="0" dirty="0">
                <a:solidFill>
                  <a:srgbClr val="0D0D0D"/>
                </a:solidFill>
                <a:effectLst/>
                <a:latin typeface="Söhne"/>
              </a:rPr>
              <a:t>ibraries serve as ready-made resources that programmers can leverage to expedite development and solve problems efficiently within their chosen programming language or environment.</a:t>
            </a:r>
          </a:p>
          <a:p>
            <a:r>
              <a:rPr lang="en-GB" dirty="0"/>
              <a:t>Using libraries avoids writing already existing functions from scratch </a:t>
            </a:r>
            <a:r>
              <a:rPr lang="en-GB" dirty="0" err="1"/>
              <a:t>everytime</a:t>
            </a:r>
            <a:r>
              <a:rPr lang="en-GB" dirty="0"/>
              <a:t> and so saves time. Instead of multiple lines of code yourself, you can accomplish the same thing by writing one line of code that behind the scenes does the exact same thing. – Someone else has already written the multiple lines of code for you so you don’t have to do the same thing.</a:t>
            </a:r>
          </a:p>
          <a:p>
            <a:r>
              <a:rPr lang="en-GB" dirty="0"/>
              <a:t>We shall be using the </a:t>
            </a:r>
            <a:r>
              <a:rPr lang="en-GB" dirty="0" err="1"/>
              <a:t>numpy</a:t>
            </a:r>
            <a:r>
              <a:rPr lang="en-GB" dirty="0"/>
              <a:t>, matplotlib and pandas libraries to help us write simple linear regression from scratch.</a:t>
            </a:r>
          </a:p>
        </p:txBody>
      </p:sp>
    </p:spTree>
    <p:extLst>
      <p:ext uri="{BB962C8B-B14F-4D97-AF65-F5344CB8AC3E}">
        <p14:creationId xmlns:p14="http://schemas.microsoft.com/office/powerpoint/2010/main" val="3579518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FF45E-160A-AB43-8395-C63D49C27AF0}"/>
              </a:ext>
            </a:extLst>
          </p:cNvPr>
          <p:cNvSpPr>
            <a:spLocks noGrp="1"/>
          </p:cNvSpPr>
          <p:nvPr>
            <p:ph type="title"/>
          </p:nvPr>
        </p:nvSpPr>
        <p:spPr/>
        <p:txBody>
          <a:bodyPr/>
          <a:lstStyle/>
          <a:p>
            <a:r>
              <a:rPr lang="en-GB" dirty="0"/>
              <a:t>Skeleton Code</a:t>
            </a:r>
          </a:p>
        </p:txBody>
      </p:sp>
      <p:pic>
        <p:nvPicPr>
          <p:cNvPr id="5" name="Content Placeholder 4" descr="A screenshot of a computer code&#10;&#10;Description automatically generated">
            <a:extLst>
              <a:ext uri="{FF2B5EF4-FFF2-40B4-BE49-F238E27FC236}">
                <a16:creationId xmlns:a16="http://schemas.microsoft.com/office/drawing/2014/main" id="{65651171-BDE6-F195-6820-B9809604F2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8740" y="2377118"/>
            <a:ext cx="8287907" cy="2333951"/>
          </a:xfrm>
        </p:spPr>
      </p:pic>
    </p:spTree>
    <p:extLst>
      <p:ext uri="{BB962C8B-B14F-4D97-AF65-F5344CB8AC3E}">
        <p14:creationId xmlns:p14="http://schemas.microsoft.com/office/powerpoint/2010/main" val="3876629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34B09-07D4-0D93-E485-575C6B417680}"/>
              </a:ext>
            </a:extLst>
          </p:cNvPr>
          <p:cNvSpPr>
            <a:spLocks noGrp="1"/>
          </p:cNvSpPr>
          <p:nvPr>
            <p:ph type="title"/>
          </p:nvPr>
        </p:nvSpPr>
        <p:spPr/>
        <p:txBody>
          <a:bodyPr/>
          <a:lstStyle/>
          <a:p>
            <a:r>
              <a:rPr lang="en-GB" dirty="0"/>
              <a:t>Useful </a:t>
            </a:r>
            <a:r>
              <a:rPr lang="en-GB" dirty="0" err="1"/>
              <a:t>numpy</a:t>
            </a:r>
            <a:r>
              <a:rPr lang="en-GB" dirty="0"/>
              <a:t> info</a:t>
            </a:r>
          </a:p>
        </p:txBody>
      </p:sp>
      <p:sp>
        <p:nvSpPr>
          <p:cNvPr id="3" name="Content Placeholder 2">
            <a:extLst>
              <a:ext uri="{FF2B5EF4-FFF2-40B4-BE49-F238E27FC236}">
                <a16:creationId xmlns:a16="http://schemas.microsoft.com/office/drawing/2014/main" id="{5BEB9F51-55D1-7724-970D-2151A53791A6}"/>
              </a:ext>
            </a:extLst>
          </p:cNvPr>
          <p:cNvSpPr>
            <a:spLocks noGrp="1"/>
          </p:cNvSpPr>
          <p:nvPr>
            <p:ph idx="1"/>
          </p:nvPr>
        </p:nvSpPr>
        <p:spPr/>
        <p:txBody>
          <a:bodyPr/>
          <a:lstStyle/>
          <a:p>
            <a:r>
              <a:rPr lang="en-GB" dirty="0" err="1"/>
              <a:t>np.sum</a:t>
            </a:r>
            <a:r>
              <a:rPr lang="en-GB" dirty="0"/>
              <a:t> is a useful function that you may want to use</a:t>
            </a:r>
          </a:p>
          <a:p>
            <a:r>
              <a:rPr lang="en-GB" dirty="0" err="1"/>
              <a:t>np.array</a:t>
            </a:r>
            <a:r>
              <a:rPr lang="en-GB" dirty="0"/>
              <a:t> is a useful function that you may want to use</a:t>
            </a:r>
          </a:p>
          <a:p>
            <a:r>
              <a:rPr lang="en-GB" dirty="0"/>
              <a:t>Try and figure out how </a:t>
            </a:r>
            <a:r>
              <a:rPr lang="en-GB" dirty="0" err="1"/>
              <a:t>numpy</a:t>
            </a:r>
            <a:r>
              <a:rPr lang="en-GB" dirty="0"/>
              <a:t> handles multiplication of arrays with numbers.</a:t>
            </a:r>
          </a:p>
          <a:p>
            <a:r>
              <a:rPr lang="en-GB" dirty="0"/>
              <a:t>Learn more using the </a:t>
            </a:r>
            <a:r>
              <a:rPr lang="en-GB" dirty="0" err="1"/>
              <a:t>numpy</a:t>
            </a:r>
            <a:r>
              <a:rPr lang="en-GB" dirty="0"/>
              <a:t> documentation and </a:t>
            </a:r>
            <a:r>
              <a:rPr lang="en-GB" dirty="0" err="1"/>
              <a:t>api</a:t>
            </a:r>
            <a:r>
              <a:rPr lang="en-GB" dirty="0"/>
              <a:t> reference!</a:t>
            </a:r>
          </a:p>
          <a:p>
            <a:endParaRPr lang="en-GB" dirty="0"/>
          </a:p>
        </p:txBody>
      </p:sp>
    </p:spTree>
    <p:extLst>
      <p:ext uri="{BB962C8B-B14F-4D97-AF65-F5344CB8AC3E}">
        <p14:creationId xmlns:p14="http://schemas.microsoft.com/office/powerpoint/2010/main" val="3958758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C19E6-697D-6DC4-6DC9-BA8EAC70C292}"/>
              </a:ext>
            </a:extLst>
          </p:cNvPr>
          <p:cNvSpPr>
            <a:spLocks noGrp="1"/>
          </p:cNvSpPr>
          <p:nvPr>
            <p:ph type="title"/>
          </p:nvPr>
        </p:nvSpPr>
        <p:spPr/>
        <p:txBody>
          <a:bodyPr/>
          <a:lstStyle/>
          <a:p>
            <a:r>
              <a:rPr lang="en-GB" dirty="0"/>
              <a:t>First step, do your imports</a:t>
            </a:r>
          </a:p>
        </p:txBody>
      </p:sp>
      <p:pic>
        <p:nvPicPr>
          <p:cNvPr id="5" name="Content Placeholder 4">
            <a:extLst>
              <a:ext uri="{FF2B5EF4-FFF2-40B4-BE49-F238E27FC236}">
                <a16:creationId xmlns:a16="http://schemas.microsoft.com/office/drawing/2014/main" id="{9AE60F48-FF91-7073-6290-79D6701CA320}"/>
              </a:ext>
            </a:extLst>
          </p:cNvPr>
          <p:cNvPicPr>
            <a:picLocks noGrp="1" noChangeAspect="1"/>
          </p:cNvPicPr>
          <p:nvPr>
            <p:ph idx="1"/>
          </p:nvPr>
        </p:nvPicPr>
        <p:blipFill rotWithShape="1">
          <a:blip r:embed="rId2"/>
          <a:srcRect l="20940" t="22145" r="1118" b="63153"/>
          <a:stretch/>
        </p:blipFill>
        <p:spPr>
          <a:xfrm>
            <a:off x="1089870" y="2474912"/>
            <a:ext cx="9787680" cy="1554163"/>
          </a:xfrm>
        </p:spPr>
      </p:pic>
    </p:spTree>
    <p:extLst>
      <p:ext uri="{BB962C8B-B14F-4D97-AF65-F5344CB8AC3E}">
        <p14:creationId xmlns:p14="http://schemas.microsoft.com/office/powerpoint/2010/main" val="649800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03561-F53C-64B0-15EA-C9D6E79EFB61}"/>
              </a:ext>
            </a:extLst>
          </p:cNvPr>
          <p:cNvSpPr>
            <a:spLocks noGrp="1"/>
          </p:cNvSpPr>
          <p:nvPr>
            <p:ph type="title"/>
          </p:nvPr>
        </p:nvSpPr>
        <p:spPr/>
        <p:txBody>
          <a:bodyPr/>
          <a:lstStyle/>
          <a:p>
            <a:r>
              <a:rPr lang="en-GB" dirty="0"/>
              <a:t>The __</a:t>
            </a:r>
            <a:r>
              <a:rPr lang="en-GB" dirty="0" err="1"/>
              <a:t>init</a:t>
            </a:r>
            <a:r>
              <a:rPr lang="en-GB" dirty="0"/>
              <a:t>__ function</a:t>
            </a:r>
          </a:p>
        </p:txBody>
      </p:sp>
      <p:pic>
        <p:nvPicPr>
          <p:cNvPr id="5" name="Content Placeholder 4">
            <a:extLst>
              <a:ext uri="{FF2B5EF4-FFF2-40B4-BE49-F238E27FC236}">
                <a16:creationId xmlns:a16="http://schemas.microsoft.com/office/drawing/2014/main" id="{D5E3C728-3E5F-6CB2-54AC-D6046373B649}"/>
              </a:ext>
            </a:extLst>
          </p:cNvPr>
          <p:cNvPicPr>
            <a:picLocks noGrp="1" noChangeAspect="1"/>
          </p:cNvPicPr>
          <p:nvPr>
            <p:ph idx="1"/>
          </p:nvPr>
        </p:nvPicPr>
        <p:blipFill rotWithShape="1">
          <a:blip r:embed="rId2"/>
          <a:srcRect l="23158" t="36848" r="38795" b="52207"/>
          <a:stretch/>
        </p:blipFill>
        <p:spPr>
          <a:xfrm>
            <a:off x="736099" y="3094037"/>
            <a:ext cx="6121901" cy="1495425"/>
          </a:xfrm>
        </p:spPr>
      </p:pic>
    </p:spTree>
    <p:extLst>
      <p:ext uri="{BB962C8B-B14F-4D97-AF65-F5344CB8AC3E}">
        <p14:creationId xmlns:p14="http://schemas.microsoft.com/office/powerpoint/2010/main" val="3561001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46E44-9AC0-C6B1-07B3-2284176ABC44}"/>
              </a:ext>
            </a:extLst>
          </p:cNvPr>
          <p:cNvSpPr>
            <a:spLocks noGrp="1"/>
          </p:cNvSpPr>
          <p:nvPr>
            <p:ph type="title"/>
          </p:nvPr>
        </p:nvSpPr>
        <p:spPr/>
        <p:txBody>
          <a:bodyPr/>
          <a:lstStyle/>
          <a:p>
            <a:r>
              <a:rPr lang="en-GB" dirty="0"/>
              <a:t>The train function</a:t>
            </a:r>
          </a:p>
        </p:txBody>
      </p:sp>
      <p:pic>
        <p:nvPicPr>
          <p:cNvPr id="5" name="Content Placeholder 4">
            <a:extLst>
              <a:ext uri="{FF2B5EF4-FFF2-40B4-BE49-F238E27FC236}">
                <a16:creationId xmlns:a16="http://schemas.microsoft.com/office/drawing/2014/main" id="{04793687-21EC-2CF8-37F5-DB72F5AB7E81}"/>
              </a:ext>
            </a:extLst>
          </p:cNvPr>
          <p:cNvPicPr>
            <a:picLocks noGrp="1" noChangeAspect="1"/>
          </p:cNvPicPr>
          <p:nvPr>
            <p:ph idx="1"/>
          </p:nvPr>
        </p:nvPicPr>
        <p:blipFill rotWithShape="1">
          <a:blip r:embed="rId2"/>
          <a:srcRect l="25497" t="46698" r="20818" b="29661"/>
          <a:stretch/>
        </p:blipFill>
        <p:spPr>
          <a:xfrm>
            <a:off x="1911809" y="1933969"/>
            <a:ext cx="8368381" cy="3847706"/>
          </a:xfrm>
        </p:spPr>
      </p:pic>
    </p:spTree>
    <p:extLst>
      <p:ext uri="{BB962C8B-B14F-4D97-AF65-F5344CB8AC3E}">
        <p14:creationId xmlns:p14="http://schemas.microsoft.com/office/powerpoint/2010/main" val="2739493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41292-CAC7-8A92-89FB-B47F07CC11F8}"/>
              </a:ext>
            </a:extLst>
          </p:cNvPr>
          <p:cNvSpPr>
            <a:spLocks noGrp="1"/>
          </p:cNvSpPr>
          <p:nvPr>
            <p:ph type="title"/>
          </p:nvPr>
        </p:nvSpPr>
        <p:spPr/>
        <p:txBody>
          <a:bodyPr/>
          <a:lstStyle/>
          <a:p>
            <a:r>
              <a:rPr lang="en-GB" dirty="0"/>
              <a:t>The predict function (used in testing)</a:t>
            </a:r>
          </a:p>
        </p:txBody>
      </p:sp>
      <p:pic>
        <p:nvPicPr>
          <p:cNvPr id="5" name="Content Placeholder 4">
            <a:extLst>
              <a:ext uri="{FF2B5EF4-FFF2-40B4-BE49-F238E27FC236}">
                <a16:creationId xmlns:a16="http://schemas.microsoft.com/office/drawing/2014/main" id="{BE9D4EA8-5756-FBEE-6119-8EE3904B3EC5}"/>
              </a:ext>
            </a:extLst>
          </p:cNvPr>
          <p:cNvPicPr>
            <a:picLocks noGrp="1" noChangeAspect="1"/>
          </p:cNvPicPr>
          <p:nvPr>
            <p:ph idx="1"/>
          </p:nvPr>
        </p:nvPicPr>
        <p:blipFill rotWithShape="1">
          <a:blip r:embed="rId2"/>
          <a:srcRect l="25251" t="69683" r="52340" b="22875"/>
          <a:stretch/>
        </p:blipFill>
        <p:spPr>
          <a:xfrm>
            <a:off x="946337" y="3057525"/>
            <a:ext cx="5149663" cy="962025"/>
          </a:xfrm>
        </p:spPr>
      </p:pic>
    </p:spTree>
    <p:extLst>
      <p:ext uri="{BB962C8B-B14F-4D97-AF65-F5344CB8AC3E}">
        <p14:creationId xmlns:p14="http://schemas.microsoft.com/office/powerpoint/2010/main" val="193185727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LIDO_APP_VERSION" val="1.8.0.4807"/>
  <p:tag name="SLIDO_PRESENTATION_ID" val="00000000-0000-0000-0000-000000000000"/>
  <p:tag name="SLIDO_EVENT_UUID" val="64c7ec5f-ce43-42ea-89d9-1c51a40ab026"/>
  <p:tag name="SLIDO_EVENT_SECTION_UUID" val="960ca3b2-3c9b-4931-8711-5dd4bc824b08"/>
</p:tagLst>
</file>

<file path=ppt/tags/tag2.xml><?xml version="1.0" encoding="utf-8"?>
<p:tagLst xmlns:a="http://schemas.openxmlformats.org/drawingml/2006/main" xmlns:r="http://schemas.openxmlformats.org/officeDocument/2006/relationships" xmlns:p="http://schemas.openxmlformats.org/presentationml/2006/main">
  <p:tag name="SLIDO_METADATA" val="eyJUaW1lc3RhbXAiOjE3MDkxMjk2MTN9"/>
  <p:tag name="SLIDO_TYPE" val="SlidoJoining"/>
</p:tagLst>
</file>

<file path=ppt/tags/tag3.xml><?xml version="1.0" encoding="utf-8"?>
<p:tagLst xmlns:a="http://schemas.openxmlformats.org/drawingml/2006/main" xmlns:r="http://schemas.openxmlformats.org/officeDocument/2006/relationships" xmlns:p="http://schemas.openxmlformats.org/presentationml/2006/main">
  <p:tag name="SLIDO_ELEMENT" val="logo"/>
</p:tagLst>
</file>

<file path=ppt/tags/tag4.xml><?xml version="1.0" encoding="utf-8"?>
<p:tagLst xmlns:a="http://schemas.openxmlformats.org/drawingml/2006/main" xmlns:r="http://schemas.openxmlformats.org/officeDocument/2006/relationships" xmlns:p="http://schemas.openxmlformats.org/presentationml/2006/main">
  <p:tag name="SLIDO_ELEMENT" val="interaction_image"/>
  <p:tag name="INTERACTION_TYPE" val="Join"/>
</p:tagLst>
</file>

<file path=ppt/tags/tag5.xml><?xml version="1.0" encoding="utf-8"?>
<p:tagLst xmlns:a="http://schemas.openxmlformats.org/drawingml/2006/main" xmlns:r="http://schemas.openxmlformats.org/officeDocument/2006/relationships" xmlns:p="http://schemas.openxmlformats.org/presentationml/2006/main">
  <p:tag name="SLIDO_ELEMENT" val="title"/>
</p:tagLst>
</file>

<file path=ppt/tags/tag6.xml><?xml version="1.0" encoding="utf-8"?>
<p:tagLst xmlns:a="http://schemas.openxmlformats.org/drawingml/2006/main" xmlns:r="http://schemas.openxmlformats.org/officeDocument/2006/relationships" xmlns:p="http://schemas.openxmlformats.org/presentationml/2006/main">
  <p:tag name="SLIDO_ELEMENT" val="footer"/>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40</TotalTime>
  <Words>263</Words>
  <Application>Microsoft Office PowerPoint</Application>
  <PresentationFormat>Widescreen</PresentationFormat>
  <Paragraphs>19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Aptos</vt:lpstr>
      <vt:lpstr>Aptos Display</vt:lpstr>
      <vt:lpstr>Arial</vt:lpstr>
      <vt:lpstr>Söhne</vt:lpstr>
      <vt:lpstr>Office Theme</vt:lpstr>
      <vt:lpstr>Coding Simple Linear Regression From Scratch</vt:lpstr>
      <vt:lpstr>PowerPoint Presentation</vt:lpstr>
      <vt:lpstr>Libraries we will use</vt:lpstr>
      <vt:lpstr>Skeleton Code</vt:lpstr>
      <vt:lpstr>Useful numpy info</vt:lpstr>
      <vt:lpstr>First step, do your imports</vt:lpstr>
      <vt:lpstr>The __init__ function</vt:lpstr>
      <vt:lpstr>The train function</vt:lpstr>
      <vt:lpstr>The predict function (used in testing)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Simple Linear Regression From Scratch</dc:title>
  <dc:creator>Hussain, Musawer</dc:creator>
  <cp:lastModifiedBy>Hussain, Musawer</cp:lastModifiedBy>
  <cp:revision>1</cp:revision>
  <dcterms:created xsi:type="dcterms:W3CDTF">2024-02-28T14:12:00Z</dcterms:created>
  <dcterms:modified xsi:type="dcterms:W3CDTF">2024-03-06T12:13:07Z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oAppVersion">
    <vt:lpwstr>1.8.0.4807</vt:lpwstr>
  </property>
</Properties>
</file>