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29483-0018-4C9F-906B-C0999D04AFE3}" v="65" dt="2024-03-06T12:48:27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Musawer" userId="17253431-5a90-4a4f-a109-e5ae738c8e49" providerId="ADAL" clId="{6F929483-0018-4C9F-906B-C0999D04AFE3}"/>
    <pc:docChg chg="undo custSel addSld delSld modSld replTag">
      <pc:chgData name="Hussain, Musawer" userId="17253431-5a90-4a4f-a109-e5ae738c8e49" providerId="ADAL" clId="{6F929483-0018-4C9F-906B-C0999D04AFE3}" dt="2024-03-06T12:48:27.830" v="1403"/>
      <pc:docMkLst>
        <pc:docMk/>
      </pc:docMkLst>
      <pc:sldChg chg="modSp mod">
        <pc:chgData name="Hussain, Musawer" userId="17253431-5a90-4a4f-a109-e5ae738c8e49" providerId="ADAL" clId="{6F929483-0018-4C9F-906B-C0999D04AFE3}" dt="2024-03-05T23:18:38.991" v="153" actId="5793"/>
        <pc:sldMkLst>
          <pc:docMk/>
          <pc:sldMk cId="4115800248" sldId="257"/>
        </pc:sldMkLst>
        <pc:spChg chg="mod">
          <ac:chgData name="Hussain, Musawer" userId="17253431-5a90-4a4f-a109-e5ae738c8e49" providerId="ADAL" clId="{6F929483-0018-4C9F-906B-C0999D04AFE3}" dt="2024-03-05T23:18:38.991" v="153" actId="5793"/>
          <ac:spMkLst>
            <pc:docMk/>
            <pc:sldMk cId="4115800248" sldId="257"/>
            <ac:spMk id="3" creationId="{A22F2385-41C9-E354-EE2E-18267FED2775}"/>
          </ac:spMkLst>
        </pc:spChg>
      </pc:sldChg>
      <pc:sldChg chg="addSp delSp modSp new mod">
        <pc:chgData name="Hussain, Musawer" userId="17253431-5a90-4a4f-a109-e5ae738c8e49" providerId="ADAL" clId="{6F929483-0018-4C9F-906B-C0999D04AFE3}" dt="2024-03-06T00:28:34.999" v="187" actId="1076"/>
        <pc:sldMkLst>
          <pc:docMk/>
          <pc:sldMk cId="1407057126" sldId="258"/>
        </pc:sldMkLst>
        <pc:spChg chg="mod">
          <ac:chgData name="Hussain, Musawer" userId="17253431-5a90-4a4f-a109-e5ae738c8e49" providerId="ADAL" clId="{6F929483-0018-4C9F-906B-C0999D04AFE3}" dt="2024-03-06T00:26:40.621" v="176" actId="20577"/>
          <ac:spMkLst>
            <pc:docMk/>
            <pc:sldMk cId="1407057126" sldId="258"/>
            <ac:spMk id="2" creationId="{AA5E9403-F14F-7F06-1781-1DDF9CE6C290}"/>
          </ac:spMkLst>
        </pc:spChg>
        <pc:spChg chg="del">
          <ac:chgData name="Hussain, Musawer" userId="17253431-5a90-4a4f-a109-e5ae738c8e49" providerId="ADAL" clId="{6F929483-0018-4C9F-906B-C0999D04AFE3}" dt="2024-03-06T00:28:02.925" v="177" actId="22"/>
          <ac:spMkLst>
            <pc:docMk/>
            <pc:sldMk cId="1407057126" sldId="258"/>
            <ac:spMk id="3" creationId="{C1FBB96F-9D64-C03C-46F5-202A3EF26BE3}"/>
          </ac:spMkLst>
        </pc:spChg>
        <pc:picChg chg="add mod ord modCrop">
          <ac:chgData name="Hussain, Musawer" userId="17253431-5a90-4a4f-a109-e5ae738c8e49" providerId="ADAL" clId="{6F929483-0018-4C9F-906B-C0999D04AFE3}" dt="2024-03-06T00:28:34.999" v="187" actId="1076"/>
          <ac:picMkLst>
            <pc:docMk/>
            <pc:sldMk cId="1407057126" sldId="258"/>
            <ac:picMk id="5" creationId="{0F8D5EC0-1C79-7731-0294-E3FFDF42FA81}"/>
          </ac:picMkLst>
        </pc:picChg>
      </pc:sldChg>
      <pc:sldChg chg="addSp delSp modSp new mod">
        <pc:chgData name="Hussain, Musawer" userId="17253431-5a90-4a4f-a109-e5ae738c8e49" providerId="ADAL" clId="{6F929483-0018-4C9F-906B-C0999D04AFE3}" dt="2024-03-06T00:29:58.661" v="206" actId="14100"/>
        <pc:sldMkLst>
          <pc:docMk/>
          <pc:sldMk cId="1706979249" sldId="259"/>
        </pc:sldMkLst>
        <pc:spChg chg="mod">
          <ac:chgData name="Hussain, Musawer" userId="17253431-5a90-4a4f-a109-e5ae738c8e49" providerId="ADAL" clId="{6F929483-0018-4C9F-906B-C0999D04AFE3}" dt="2024-03-06T00:29:13.381" v="200" actId="5793"/>
          <ac:spMkLst>
            <pc:docMk/>
            <pc:sldMk cId="1706979249" sldId="259"/>
            <ac:spMk id="2" creationId="{DEA144BC-FD17-4107-6F06-5F0FB6337405}"/>
          </ac:spMkLst>
        </pc:spChg>
        <pc:spChg chg="del">
          <ac:chgData name="Hussain, Musawer" userId="17253431-5a90-4a4f-a109-e5ae738c8e49" providerId="ADAL" clId="{6F929483-0018-4C9F-906B-C0999D04AFE3}" dt="2024-03-06T00:29:32.269" v="201" actId="22"/>
          <ac:spMkLst>
            <pc:docMk/>
            <pc:sldMk cId="1706979249" sldId="259"/>
            <ac:spMk id="3" creationId="{3CA63198-59E3-7363-E749-72A01C5BEB8A}"/>
          </ac:spMkLst>
        </pc:spChg>
        <pc:picChg chg="add mod ord modCrop">
          <ac:chgData name="Hussain, Musawer" userId="17253431-5a90-4a4f-a109-e5ae738c8e49" providerId="ADAL" clId="{6F929483-0018-4C9F-906B-C0999D04AFE3}" dt="2024-03-06T00:29:58.661" v="206" actId="14100"/>
          <ac:picMkLst>
            <pc:docMk/>
            <pc:sldMk cId="1706979249" sldId="259"/>
            <ac:picMk id="5" creationId="{491C4232-10D4-F2A0-3CC5-C84F59F16902}"/>
          </ac:picMkLst>
        </pc:picChg>
      </pc:sldChg>
      <pc:sldChg chg="new del">
        <pc:chgData name="Hussain, Musawer" userId="17253431-5a90-4a4f-a109-e5ae738c8e49" providerId="ADAL" clId="{6F929483-0018-4C9F-906B-C0999D04AFE3}" dt="2024-03-06T00:30:24.139" v="208" actId="2696"/>
        <pc:sldMkLst>
          <pc:docMk/>
          <pc:sldMk cId="249529495" sldId="260"/>
        </pc:sldMkLst>
      </pc:sldChg>
      <pc:sldChg chg="delSp modSp new mod">
        <pc:chgData name="Hussain, Musawer" userId="17253431-5a90-4a4f-a109-e5ae738c8e49" providerId="ADAL" clId="{6F929483-0018-4C9F-906B-C0999D04AFE3}" dt="2024-03-06T00:30:49.163" v="224" actId="478"/>
        <pc:sldMkLst>
          <pc:docMk/>
          <pc:sldMk cId="1216356764" sldId="260"/>
        </pc:sldMkLst>
        <pc:spChg chg="mod">
          <ac:chgData name="Hussain, Musawer" userId="17253431-5a90-4a4f-a109-e5ae738c8e49" providerId="ADAL" clId="{6F929483-0018-4C9F-906B-C0999D04AFE3}" dt="2024-03-06T00:30:37.430" v="223" actId="20577"/>
          <ac:spMkLst>
            <pc:docMk/>
            <pc:sldMk cId="1216356764" sldId="260"/>
            <ac:spMk id="2" creationId="{79D23259-B5DC-79F1-A722-81F21F07C2CD}"/>
          </ac:spMkLst>
        </pc:spChg>
        <pc:spChg chg="del">
          <ac:chgData name="Hussain, Musawer" userId="17253431-5a90-4a4f-a109-e5ae738c8e49" providerId="ADAL" clId="{6F929483-0018-4C9F-906B-C0999D04AFE3}" dt="2024-03-06T00:30:49.163" v="224" actId="478"/>
          <ac:spMkLst>
            <pc:docMk/>
            <pc:sldMk cId="1216356764" sldId="260"/>
            <ac:spMk id="3" creationId="{4D009C2D-51A4-853D-0A22-9594D7256DAB}"/>
          </ac:spMkLst>
        </pc:spChg>
      </pc:sldChg>
      <pc:sldChg chg="addSp delSp modSp new mod setBg">
        <pc:chgData name="Hussain, Musawer" userId="17253431-5a90-4a4f-a109-e5ae738c8e49" providerId="ADAL" clId="{6F929483-0018-4C9F-906B-C0999D04AFE3}" dt="2024-03-06T00:41:41.322" v="869" actId="14100"/>
        <pc:sldMkLst>
          <pc:docMk/>
          <pc:sldMk cId="4102619095" sldId="261"/>
        </pc:sldMkLst>
        <pc:spChg chg="mod">
          <ac:chgData name="Hussain, Musawer" userId="17253431-5a90-4a4f-a109-e5ae738c8e49" providerId="ADAL" clId="{6F929483-0018-4C9F-906B-C0999D04AFE3}" dt="2024-03-06T00:35:01.762" v="269" actId="1076"/>
          <ac:spMkLst>
            <pc:docMk/>
            <pc:sldMk cId="4102619095" sldId="261"/>
            <ac:spMk id="2" creationId="{F308826C-6527-03A7-B90A-D6BA8B395002}"/>
          </ac:spMkLst>
        </pc:spChg>
        <pc:spChg chg="del">
          <ac:chgData name="Hussain, Musawer" userId="17253431-5a90-4a4f-a109-e5ae738c8e49" providerId="ADAL" clId="{6F929483-0018-4C9F-906B-C0999D04AFE3}" dt="2024-03-06T00:33:12.795" v="237" actId="22"/>
          <ac:spMkLst>
            <pc:docMk/>
            <pc:sldMk cId="4102619095" sldId="261"/>
            <ac:spMk id="3" creationId="{28B52448-F5DF-5747-2F26-FE9FCA153699}"/>
          </ac:spMkLst>
        </pc:spChg>
        <pc:spChg chg="add mod">
          <ac:chgData name="Hussain, Musawer" userId="17253431-5a90-4a4f-a109-e5ae738c8e49" providerId="ADAL" clId="{6F929483-0018-4C9F-906B-C0999D04AFE3}" dt="2024-03-06T00:41:41.322" v="869" actId="14100"/>
          <ac:spMkLst>
            <pc:docMk/>
            <pc:sldMk cId="4102619095" sldId="261"/>
            <ac:spMk id="6" creationId="{3ADAB6EF-E537-FF33-F07D-9FFA7A72DFF0}"/>
          </ac:spMkLst>
        </pc:spChg>
        <pc:spChg chg="add del">
          <ac:chgData name="Hussain, Musawer" userId="17253431-5a90-4a4f-a109-e5ae738c8e49" providerId="ADAL" clId="{6F929483-0018-4C9F-906B-C0999D04AFE3}" dt="2024-03-06T00:34:46.127" v="263" actId="26606"/>
          <ac:spMkLst>
            <pc:docMk/>
            <pc:sldMk cId="4102619095" sldId="261"/>
            <ac:spMk id="9" creationId="{DED48F9D-AFFB-76CF-8112-E495D592B2F0}"/>
          </ac:spMkLst>
        </pc:spChg>
        <pc:spChg chg="add del">
          <ac:chgData name="Hussain, Musawer" userId="17253431-5a90-4a4f-a109-e5ae738c8e49" providerId="ADAL" clId="{6F929483-0018-4C9F-906B-C0999D04AFE3}" dt="2024-03-06T00:34:46.127" v="263" actId="26606"/>
          <ac:spMkLst>
            <pc:docMk/>
            <pc:sldMk cId="4102619095" sldId="261"/>
            <ac:spMk id="12" creationId="{2B97F24A-32CE-4C1C-A50D-3016B394DCFB}"/>
          </ac:spMkLst>
        </pc:spChg>
        <pc:spChg chg="add del">
          <ac:chgData name="Hussain, Musawer" userId="17253431-5a90-4a4f-a109-e5ae738c8e49" providerId="ADAL" clId="{6F929483-0018-4C9F-906B-C0999D04AFE3}" dt="2024-03-06T00:34:46.127" v="263" actId="26606"/>
          <ac:spMkLst>
            <pc:docMk/>
            <pc:sldMk cId="4102619095" sldId="261"/>
            <ac:spMk id="14" creationId="{CD8B4F24-440B-49E9-B85D-733523DC064B}"/>
          </ac:spMkLst>
        </pc:spChg>
        <pc:picChg chg="add mod ord modCrop">
          <ac:chgData name="Hussain, Musawer" userId="17253431-5a90-4a4f-a109-e5ae738c8e49" providerId="ADAL" clId="{6F929483-0018-4C9F-906B-C0999D04AFE3}" dt="2024-03-06T00:41:11.011" v="864" actId="14100"/>
          <ac:picMkLst>
            <pc:docMk/>
            <pc:sldMk cId="4102619095" sldId="261"/>
            <ac:picMk id="5" creationId="{B28A59C6-0319-A5F8-77A4-FDF017D245F4}"/>
          </ac:picMkLst>
        </pc:picChg>
      </pc:sldChg>
      <pc:sldChg chg="addSp delSp modSp new mod">
        <pc:chgData name="Hussain, Musawer" userId="17253431-5a90-4a4f-a109-e5ae738c8e49" providerId="ADAL" clId="{6F929483-0018-4C9F-906B-C0999D04AFE3}" dt="2024-03-06T00:40:34.400" v="863" actId="1076"/>
        <pc:sldMkLst>
          <pc:docMk/>
          <pc:sldMk cId="513566911" sldId="262"/>
        </pc:sldMkLst>
        <pc:spChg chg="mod">
          <ac:chgData name="Hussain, Musawer" userId="17253431-5a90-4a4f-a109-e5ae738c8e49" providerId="ADAL" clId="{6F929483-0018-4C9F-906B-C0999D04AFE3}" dt="2024-03-06T00:37:25.965" v="572" actId="20577"/>
          <ac:spMkLst>
            <pc:docMk/>
            <pc:sldMk cId="513566911" sldId="262"/>
            <ac:spMk id="2" creationId="{3A3AC066-F3A9-E74A-F794-23D70CBC2BFC}"/>
          </ac:spMkLst>
        </pc:spChg>
        <pc:spChg chg="add del">
          <ac:chgData name="Hussain, Musawer" userId="17253431-5a90-4a4f-a109-e5ae738c8e49" providerId="ADAL" clId="{6F929483-0018-4C9F-906B-C0999D04AFE3}" dt="2024-03-06T00:38:17.852" v="575" actId="22"/>
          <ac:spMkLst>
            <pc:docMk/>
            <pc:sldMk cId="513566911" sldId="262"/>
            <ac:spMk id="3" creationId="{92D57EE7-6422-8F51-F22D-A4888778843C}"/>
          </ac:spMkLst>
        </pc:spChg>
        <pc:spChg chg="add mod">
          <ac:chgData name="Hussain, Musawer" userId="17253431-5a90-4a4f-a109-e5ae738c8e49" providerId="ADAL" clId="{6F929483-0018-4C9F-906B-C0999D04AFE3}" dt="2024-03-06T00:40:34.400" v="863" actId="1076"/>
          <ac:spMkLst>
            <pc:docMk/>
            <pc:sldMk cId="513566911" sldId="262"/>
            <ac:spMk id="8" creationId="{CB6574E1-51B0-D0A8-4A40-7342F783D9DB}"/>
          </ac:spMkLst>
        </pc:spChg>
        <pc:picChg chg="add del mod ord">
          <ac:chgData name="Hussain, Musawer" userId="17253431-5a90-4a4f-a109-e5ae738c8e49" providerId="ADAL" clId="{6F929483-0018-4C9F-906B-C0999D04AFE3}" dt="2024-03-06T00:37:58.063" v="574" actId="22"/>
          <ac:picMkLst>
            <pc:docMk/>
            <pc:sldMk cId="513566911" sldId="262"/>
            <ac:picMk id="5" creationId="{1B5CEB7B-AB68-3F28-3C03-CEDF3B3AEE92}"/>
          </ac:picMkLst>
        </pc:picChg>
        <pc:picChg chg="add mod ord modCrop">
          <ac:chgData name="Hussain, Musawer" userId="17253431-5a90-4a4f-a109-e5ae738c8e49" providerId="ADAL" clId="{6F929483-0018-4C9F-906B-C0999D04AFE3}" dt="2024-03-06T00:38:37.640" v="579" actId="1076"/>
          <ac:picMkLst>
            <pc:docMk/>
            <pc:sldMk cId="513566911" sldId="262"/>
            <ac:picMk id="7" creationId="{66AC0E29-FD15-C221-A826-D720CEB1E5F8}"/>
          </ac:picMkLst>
        </pc:picChg>
      </pc:sldChg>
      <pc:sldChg chg="modSp new mod">
        <pc:chgData name="Hussain, Musawer" userId="17253431-5a90-4a4f-a109-e5ae738c8e49" providerId="ADAL" clId="{6F929483-0018-4C9F-906B-C0999D04AFE3}" dt="2024-03-06T00:48:08.103" v="1364" actId="20577"/>
        <pc:sldMkLst>
          <pc:docMk/>
          <pc:sldMk cId="690374996" sldId="263"/>
        </pc:sldMkLst>
        <pc:spChg chg="mod">
          <ac:chgData name="Hussain, Musawer" userId="17253431-5a90-4a4f-a109-e5ae738c8e49" providerId="ADAL" clId="{6F929483-0018-4C9F-906B-C0999D04AFE3}" dt="2024-03-06T00:42:37.466" v="903" actId="20577"/>
          <ac:spMkLst>
            <pc:docMk/>
            <pc:sldMk cId="690374996" sldId="263"/>
            <ac:spMk id="2" creationId="{FF548DC5-EAE2-511B-34F7-7815BEBE4A16}"/>
          </ac:spMkLst>
        </pc:spChg>
        <pc:spChg chg="mod">
          <ac:chgData name="Hussain, Musawer" userId="17253431-5a90-4a4f-a109-e5ae738c8e49" providerId="ADAL" clId="{6F929483-0018-4C9F-906B-C0999D04AFE3}" dt="2024-03-06T00:48:08.103" v="1364" actId="20577"/>
          <ac:spMkLst>
            <pc:docMk/>
            <pc:sldMk cId="690374996" sldId="263"/>
            <ac:spMk id="3" creationId="{B7B06DEE-0622-7B02-D435-CFF3F0AC12D0}"/>
          </ac:spMkLst>
        </pc:spChg>
      </pc:sldChg>
      <pc:sldChg chg="addSp modSp add mod setBg replTag">
        <pc:chgData name="Hussain, Musawer" userId="17253431-5a90-4a4f-a109-e5ae738c8e49" providerId="ADAL" clId="{6F929483-0018-4C9F-906B-C0999D04AFE3}" dt="2024-03-06T12:48:27.830" v="1403"/>
        <pc:sldMkLst>
          <pc:docMk/>
          <pc:sldMk cId="1949902731" sldId="264"/>
        </pc:sldMkLst>
        <pc:spChg chg="add mod replST">
          <ac:chgData name="Hussain, Musawer" userId="17253431-5a90-4a4f-a109-e5ae738c8e49" providerId="ADAL" clId="{6F929483-0018-4C9F-906B-C0999D04AFE3}" dt="2024-03-06T12:48:27.791" v="1389"/>
          <ac:spMkLst>
            <pc:docMk/>
            <pc:sldMk cId="1949902731" sldId="264"/>
            <ac:spMk id="6" creationId="{FAC09F18-9F0E-4664-416D-CDF534658AEE}"/>
          </ac:spMkLst>
        </pc:spChg>
        <pc:spChg chg="add mod replST">
          <ac:chgData name="Hussain, Musawer" userId="17253431-5a90-4a4f-a109-e5ae738c8e49" providerId="ADAL" clId="{6F929483-0018-4C9F-906B-C0999D04AFE3}" dt="2024-03-06T12:48:27.799" v="1399"/>
          <ac:spMkLst>
            <pc:docMk/>
            <pc:sldMk cId="1949902731" sldId="264"/>
            <ac:spMk id="7" creationId="{DBC83E58-C3C1-15FD-1A75-D56EC97EA758}"/>
          </ac:spMkLst>
        </pc:spChg>
        <pc:picChg chg="add mod replST">
          <ac:chgData name="Hussain, Musawer" userId="17253431-5a90-4a4f-a109-e5ae738c8e49" providerId="ADAL" clId="{6F929483-0018-4C9F-906B-C0999D04AFE3}" dt="2024-03-06T12:48:27.607" v="1376"/>
          <ac:picMkLst>
            <pc:docMk/>
            <pc:sldMk cId="1949902731" sldId="264"/>
            <ac:picMk id="3" creationId="{5C1109A9-981D-7538-59C2-D720763C8AF9}"/>
          </ac:picMkLst>
        </pc:picChg>
        <pc:picChg chg="add mod replST">
          <ac:chgData name="Hussain, Musawer" userId="17253431-5a90-4a4f-a109-e5ae738c8e49" providerId="ADAL" clId="{6F929483-0018-4C9F-906B-C0999D04AFE3}" dt="2024-03-06T12:48:27.754" v="1380"/>
          <ac:picMkLst>
            <pc:docMk/>
            <pc:sldMk cId="1949902731" sldId="264"/>
            <ac:picMk id="5" creationId="{6F25582C-CB6C-257B-DB7A-1FBCECED67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71C4-D63C-A8CD-00B1-7C2F91E9F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6EBF-4C1A-01CF-0A67-DDA85220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0EE0-54BD-7D39-8755-B33E75A1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E91D6-F292-99C0-BB57-2DE8F615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55DE-89A0-CCD9-A2F6-094C7DEC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86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9301-B850-A412-DCE8-1D9F6D63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FA532-D879-EDA5-A84C-F618493F2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6583-13E9-3108-4F9C-E1C063AA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CF8F-2F1E-DD9F-A5C4-C00A8F70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C760-5823-F3C0-B47F-4A26C7DB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1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B886-4132-9D22-C5ED-BD76F6062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B0BA6-DDAB-5687-4D98-715386F25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0F38-DAC3-C84A-6115-1B73C639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F9E5-91CB-561B-0765-93D1FC0F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EC04-AC87-E87E-98FF-0B8FABC1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7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DAF6-DCEB-516D-D873-BAA6B01E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AA71-CE63-78BA-7621-55CD9A6F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B070-76BE-09E5-E876-24E369FB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719B-EC6B-BB08-28AE-42267796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8D64-B88C-413A-DFD9-8A31F367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985F-E318-EAE8-E735-ED3FFAFD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2A958-538E-43C5-2733-EF1AAF18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B603-F8C5-D414-23D0-9BD837A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D61C-4BEC-7386-69E6-1A682E4D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4560-B91E-0663-3EC7-C339724C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0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3A85-FB55-D52B-34D4-519163EA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CEA7-F15D-A392-8D06-9309051FE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643FF-EA93-1336-9812-EF9573FA8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72942-4736-FB44-ED2E-E426195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0CCAB-A6CF-D3A9-B00F-7629C6BD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535D-DF7F-CC49-819A-287150E0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2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2A2F-39B8-5175-4FA4-35FCACC3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453D9-E3AB-D4DA-6BE6-419D5545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23053-8362-4A96-8D30-526475155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C42BC-AAD7-EDAB-D3BB-F40A30543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FDB85-5B13-32CE-3AB7-BF68AD33D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2E2A4-5289-C987-5EC8-4F6CF149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79B07-88DA-327C-0EB8-FF06C82E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7D32D-449B-DAE6-1C7E-065E436D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7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BADF-8A79-5FCD-B085-193371F7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DB406-DBEC-E170-5390-499CF453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5678D-7D87-25EE-09CC-2255CD12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29577-70CA-56D6-68CE-E7C95E5C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96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E5701-2C75-7765-954C-07784F79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6E0E-00BC-6CDE-24D8-1285895B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DBCB5-75F7-3B36-B9E5-B2031CD2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ED24-F486-5BD2-D9FC-AF7472D6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4B26-2D29-CFDF-8EF7-14492D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94082-53ED-3F64-0916-2CE08AC9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7704E-62B9-96A2-1CA8-C87D789B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BCA4-7CBF-3CE6-D6F7-1418F0A9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0254-D189-EA38-AC7E-FE0364A8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9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A43C-6A15-E6FA-DBC8-574AD0B7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83A51-B77B-DA4A-AFD6-C10A82CC8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1828F-83CF-68A7-29EC-5770B787F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220BE-91B8-102D-2C0F-E6B6C7E9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04E63-F4E7-17B0-EA22-5E4C0403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C405F-83B2-C710-5146-31E9A443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C41B8-3DF9-528C-5937-F9591B28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364AB-8404-6F9E-932A-567CC16A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F5F2-CAF4-2E70-4C31-1C1A01C44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5805E-6776-4A5D-8FE5-1C83AAF0662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0427-D57D-B492-6D0E-D9C265566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7073-8755-C3AB-1E25-C378EE5A5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014D81-AAE3-4055-B298-5099599AA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1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E521-1DFB-744E-8B54-10108B2CB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1616886"/>
            <a:ext cx="9144000" cy="2387600"/>
          </a:xfrm>
        </p:spPr>
        <p:txBody>
          <a:bodyPr/>
          <a:lstStyle/>
          <a:p>
            <a:r>
              <a:rPr lang="en-GB" dirty="0"/>
              <a:t>Problem Solving using Coding!</a:t>
            </a:r>
          </a:p>
        </p:txBody>
      </p:sp>
    </p:spTree>
    <p:extLst>
      <p:ext uri="{BB962C8B-B14F-4D97-AF65-F5344CB8AC3E}">
        <p14:creationId xmlns:p14="http://schemas.microsoft.com/office/powerpoint/2010/main" val="340625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109A9-981D-7538-59C2-D720763C8AF9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5582C-CB6C-257B-DB7A-1FBCECED67C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C09F18-9F0E-4664-416D-CDF534658AE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b="1">
                <a:solidFill>
                  <a:srgbClr val="5B5B5B"/>
                </a:solidFill>
              </a:rPr>
              <a:t>Join at slido.com</a:t>
            </a:r>
            <a:br>
              <a:rPr lang="da-DK" sz="3600" b="1">
                <a:solidFill>
                  <a:srgbClr val="5B5B5B"/>
                </a:solidFill>
              </a:rPr>
            </a:br>
            <a:r>
              <a:rPr lang="da-DK" sz="3600" b="1">
                <a:solidFill>
                  <a:srgbClr val="5B5B5B"/>
                </a:solidFill>
              </a:rPr>
              <a:t>#1874945</a:t>
            </a:r>
            <a:endParaRPr lang="en-GB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C83E58-C3C1-15FD-1A75-D56EC97EA75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>
                <a:solidFill>
                  <a:srgbClr val="5B5B5B"/>
                </a:solidFill>
              </a:rPr>
              <a:t>ⓘ</a:t>
            </a:r>
            <a:r>
              <a:rPr lang="en-GB" sz="1400">
                <a:solidFill>
                  <a:srgbClr val="5B5B5B"/>
                </a:solidFill>
              </a:rPr>
              <a:t> Start presenting to display the joining instructions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0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3727-5B10-27FB-AA2A-C95EA82C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 to consider…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F2385-41C9-E354-EE2E-18267FED2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Data structures – Arrays, Stacks, Dictionaries (</a:t>
                </a:r>
                <a:r>
                  <a:rPr lang="en-GB" dirty="0" err="1"/>
                  <a:t>HashMaps</a:t>
                </a:r>
                <a:r>
                  <a:rPr lang="en-GB" dirty="0"/>
                  <a:t>/Hash Tables), Binary Trees,…</a:t>
                </a:r>
              </a:p>
              <a:p>
                <a:r>
                  <a:rPr lang="en-GB" dirty="0"/>
                  <a:t>Algorithms – Binary Search, Merge Sort, In-Order Traversal,…</a:t>
                </a:r>
              </a:p>
              <a:p>
                <a:r>
                  <a:rPr lang="en-GB" dirty="0"/>
                  <a:t>Time Complexity using Big-O notation – Is your algorithm O(1), O(log(n)), O(n), 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F2385-41C9-E354-EE2E-18267FED2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80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9403-F14F-7F06-1781-1DDF9CE6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– Two Sum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D5EC0-1C79-7731-0294-E3FFDF42F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51" r="61082" b="48486"/>
          <a:stretch/>
        </p:blipFill>
        <p:spPr>
          <a:xfrm>
            <a:off x="1580444" y="1933123"/>
            <a:ext cx="8744656" cy="3850253"/>
          </a:xfrm>
        </p:spPr>
      </p:pic>
    </p:spTree>
    <p:extLst>
      <p:ext uri="{BB962C8B-B14F-4D97-AF65-F5344CB8AC3E}">
        <p14:creationId xmlns:p14="http://schemas.microsoft.com/office/powerpoint/2010/main" val="140705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44BC-FD17-4107-6F06-5F0FB633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C4232-10D4-F2A0-3CC5-C84F59F1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733" r="61698" b="12368"/>
          <a:stretch/>
        </p:blipFill>
        <p:spPr>
          <a:xfrm>
            <a:off x="2228144" y="1690688"/>
            <a:ext cx="7488753" cy="3948112"/>
          </a:xfrm>
        </p:spPr>
      </p:pic>
    </p:spTree>
    <p:extLst>
      <p:ext uri="{BB962C8B-B14F-4D97-AF65-F5344CB8AC3E}">
        <p14:creationId xmlns:p14="http://schemas.microsoft.com/office/powerpoint/2010/main" val="170697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3259-B5DC-79F1-A722-81F21F07C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Initial Ideas?</a:t>
            </a:r>
          </a:p>
        </p:txBody>
      </p:sp>
    </p:spTree>
    <p:extLst>
      <p:ext uri="{BB962C8B-B14F-4D97-AF65-F5344CB8AC3E}">
        <p14:creationId xmlns:p14="http://schemas.microsoft.com/office/powerpoint/2010/main" val="121635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826C-6527-03A7-B90A-D6BA8B39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en-GB"/>
              <a:t>Solution #1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A59C6-0319-A5F8-77A4-FDF017D24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12" t="24371" r="19340" b="61401"/>
          <a:stretch/>
        </p:blipFill>
        <p:spPr>
          <a:xfrm>
            <a:off x="114300" y="2452686"/>
            <a:ext cx="6834384" cy="18487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AB6EF-E537-FF33-F07D-9FFA7A72DFF0}"/>
              </a:ext>
            </a:extLst>
          </p:cNvPr>
          <p:cNvSpPr txBox="1"/>
          <p:nvPr/>
        </p:nvSpPr>
        <p:spPr>
          <a:xfrm>
            <a:off x="7931020" y="2551837"/>
            <a:ext cx="4146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does this solution work? Talk through the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big-O time complexity of this solution?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this the perfect solution? Can we improve on it? If so, how?</a:t>
            </a:r>
          </a:p>
        </p:txBody>
      </p:sp>
    </p:spTree>
    <p:extLst>
      <p:ext uri="{BB962C8B-B14F-4D97-AF65-F5344CB8AC3E}">
        <p14:creationId xmlns:p14="http://schemas.microsoft.com/office/powerpoint/2010/main" val="410261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C066-F3A9-E74A-F794-23D70CBC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#2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AC0E29-FD15-C221-A826-D720CEB1E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366" t="23714" r="22665" b="54615"/>
          <a:stretch/>
        </p:blipFill>
        <p:spPr>
          <a:xfrm>
            <a:off x="223219" y="2476499"/>
            <a:ext cx="6749081" cy="23526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574E1-51B0-D0A8-4A40-7342F783D9DB}"/>
              </a:ext>
            </a:extLst>
          </p:cNvPr>
          <p:cNvSpPr txBox="1"/>
          <p:nvPr/>
        </p:nvSpPr>
        <p:spPr>
          <a:xfrm>
            <a:off x="8439150" y="2752725"/>
            <a:ext cx="3358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does this solution work? Talk through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data structure is being used in this solution? How and why is it helpful to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Why is this solution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time complexity of this solution?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56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8DC5-EAE2-511B-34F7-7815BEBE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 to take away from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6DEE-0622-7B02-D435-CFF3F0AC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Always see if we are doing any redundant work</a:t>
            </a:r>
          </a:p>
          <a:p>
            <a:r>
              <a:rPr lang="en-GB" dirty="0"/>
              <a:t>Always check if there are other possible approaches to make a solution more efficient</a:t>
            </a:r>
          </a:p>
          <a:p>
            <a:r>
              <a:rPr lang="en-GB" dirty="0" err="1"/>
              <a:t>Hashmaps</a:t>
            </a:r>
            <a:r>
              <a:rPr lang="en-GB" dirty="0"/>
              <a:t>/dictionaries are often very useful if we are looking for an efficient algorithm since they have O(1) (constant) access time for any element in it. </a:t>
            </a:r>
          </a:p>
          <a:p>
            <a:r>
              <a:rPr lang="en-GB" dirty="0"/>
              <a:t>Extra: Can you explain how a </a:t>
            </a:r>
            <a:r>
              <a:rPr lang="en-GB" dirty="0" err="1"/>
              <a:t>hashmap</a:t>
            </a:r>
            <a:r>
              <a:rPr lang="en-GB"/>
              <a:t>/dictionary </a:t>
            </a:r>
            <a:r>
              <a:rPr lang="en-GB" dirty="0"/>
              <a:t>is built and </a:t>
            </a:r>
            <a:r>
              <a:rPr lang="en-GB"/>
              <a:t>works internally?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374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8.0.4807"/>
  <p:tag name="SLIDO_PRESENTATION_ID" val="00000000-0000-0000-0000-000000000000"/>
  <p:tag name="SLIDO_EVENT_UUID" val="426fed03-7849-4fd9-83d7-0d28a8aa1cb7"/>
  <p:tag name="SLIDO_EVENT_SECTION_UUID" val="7743e26e-579e-411e-a782-5cf6906ab21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k3MjkzMDd9"/>
  <p:tag name="SLIDO_TYPE" val="SlidoJoin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Joi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Problem Solving using Coding!</vt:lpstr>
      <vt:lpstr>PowerPoint Presentation</vt:lpstr>
      <vt:lpstr>Key Points to consider…</vt:lpstr>
      <vt:lpstr>The Problem – Two Sum</vt:lpstr>
      <vt:lpstr>Examples…</vt:lpstr>
      <vt:lpstr>Initial Ideas?</vt:lpstr>
      <vt:lpstr>Solution #1</vt:lpstr>
      <vt:lpstr>Solution #2</vt:lpstr>
      <vt:lpstr>Key Points to take away from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using Coding!</dc:title>
  <dc:creator>Hussain, Musawer</dc:creator>
  <cp:lastModifiedBy>Hussain, Musawer</cp:lastModifiedBy>
  <cp:revision>1</cp:revision>
  <dcterms:created xsi:type="dcterms:W3CDTF">2024-03-05T22:23:10Z</dcterms:created>
  <dcterms:modified xsi:type="dcterms:W3CDTF">2024-03-06T12:48:32Z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1.8.0.4807</vt:lpwstr>
  </property>
</Properties>
</file>