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48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FB5F-5920-3B4E-94F3-1D783704035A}" type="datetimeFigureOut">
              <a:rPr lang="en-US" smtClean="0"/>
              <a:t>18. 6. 3.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5417-444A-D847-AD84-2992836B7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4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FB5F-5920-3B4E-94F3-1D783704035A}" type="datetimeFigureOut">
              <a:rPr lang="en-US" smtClean="0"/>
              <a:t>18. 6. 3.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5417-444A-D847-AD84-2992836B7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3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FB5F-5920-3B4E-94F3-1D783704035A}" type="datetimeFigureOut">
              <a:rPr lang="en-US" smtClean="0"/>
              <a:t>18. 6. 3.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5417-444A-D847-AD84-2992836B7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FB5F-5920-3B4E-94F3-1D783704035A}" type="datetimeFigureOut">
              <a:rPr lang="en-US" smtClean="0"/>
              <a:t>18. 6. 3.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5417-444A-D847-AD84-2992836B7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1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FB5F-5920-3B4E-94F3-1D783704035A}" type="datetimeFigureOut">
              <a:rPr lang="en-US" smtClean="0"/>
              <a:t>18. 6. 3.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5417-444A-D847-AD84-2992836B7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6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FB5F-5920-3B4E-94F3-1D783704035A}" type="datetimeFigureOut">
              <a:rPr lang="en-US" smtClean="0"/>
              <a:t>18. 6. 3.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5417-444A-D847-AD84-2992836B7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5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FB5F-5920-3B4E-94F3-1D783704035A}" type="datetimeFigureOut">
              <a:rPr lang="en-US" smtClean="0"/>
              <a:t>18. 6. 3.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5417-444A-D847-AD84-2992836B7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4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FB5F-5920-3B4E-94F3-1D783704035A}" type="datetimeFigureOut">
              <a:rPr lang="en-US" smtClean="0"/>
              <a:t>18. 6. 3.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5417-444A-D847-AD84-2992836B7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FB5F-5920-3B4E-94F3-1D783704035A}" type="datetimeFigureOut">
              <a:rPr lang="en-US" smtClean="0"/>
              <a:t>18. 6. 3.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5417-444A-D847-AD84-2992836B7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8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FB5F-5920-3B4E-94F3-1D783704035A}" type="datetimeFigureOut">
              <a:rPr lang="en-US" smtClean="0"/>
              <a:t>18. 6. 3.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5417-444A-D847-AD84-2992836B7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6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FB5F-5920-3B4E-94F3-1D783704035A}" type="datetimeFigureOut">
              <a:rPr lang="en-US" smtClean="0"/>
              <a:t>18. 6. 3.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5417-444A-D847-AD84-2992836B7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6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BFB5F-5920-3B4E-94F3-1D783704035A}" type="datetimeFigureOut">
              <a:rPr lang="en-US" smtClean="0"/>
              <a:t>18. 6. 3.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E5417-444A-D847-AD84-2992836B7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2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Was Disney really successful in discouraging stereotypes?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7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2618" y="1382455"/>
            <a:ext cx="8229600" cy="1143000"/>
          </a:xfrm>
        </p:spPr>
        <p:txBody>
          <a:bodyPr/>
          <a:lstStyle/>
          <a:p>
            <a:r>
              <a:rPr lang="en-US" dirty="0" smtClean="0"/>
              <a:t>Stereotypical behaviors of Animals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2618" y="4194116"/>
            <a:ext cx="8229600" cy="1547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ym typeface="Wingdings"/>
              </a:rPr>
              <a:t> undermines the main message of discouraging stereotypes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89677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Bunnies</a:t>
            </a:r>
            <a:endParaRPr lang="en-US" dirty="0"/>
          </a:p>
        </p:txBody>
      </p:sp>
      <p:pic>
        <p:nvPicPr>
          <p:cNvPr id="6" name="Picture 5" descr="Screen Shot 2018-06-03 at 오후 11.37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11" y="2922261"/>
            <a:ext cx="3898313" cy="23410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45676" y="5393587"/>
            <a:ext cx="10809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Carrots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6241193" y="5367250"/>
            <a:ext cx="24456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Prolificacy</a:t>
            </a:r>
            <a:endParaRPr lang="en-US" sz="2200" dirty="0"/>
          </a:p>
        </p:txBody>
      </p:sp>
      <p:pic>
        <p:nvPicPr>
          <p:cNvPr id="9" name="Picture 8" descr="Screen Shot 2018-06-03 at 오후 11.47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394" y="1696712"/>
            <a:ext cx="3236384" cy="356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02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Wolves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193" y="3544422"/>
            <a:ext cx="2332158" cy="2332158"/>
          </a:xfrm>
          <a:prstGeom prst="rect">
            <a:avLst/>
          </a:prstGeom>
        </p:spPr>
      </p:pic>
      <p:pic>
        <p:nvPicPr>
          <p:cNvPr id="5" name="Picture 4" descr="Screen Shot 2018-06-03 at 오후 11.40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20" y="2087994"/>
            <a:ext cx="4073419" cy="3153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05786" y="5426535"/>
            <a:ext cx="24996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Howling</a:t>
            </a:r>
            <a:endParaRPr lang="en-US" sz="2200" dirty="0"/>
          </a:p>
        </p:txBody>
      </p:sp>
      <p:grpSp>
        <p:nvGrpSpPr>
          <p:cNvPr id="9" name="Group 8"/>
          <p:cNvGrpSpPr/>
          <p:nvPr/>
        </p:nvGrpSpPr>
        <p:grpSpPr>
          <a:xfrm>
            <a:off x="6865998" y="1958946"/>
            <a:ext cx="2094559" cy="1202388"/>
            <a:chOff x="6865998" y="1958946"/>
            <a:chExt cx="2094559" cy="1202388"/>
          </a:xfrm>
        </p:grpSpPr>
        <p:sp>
          <p:nvSpPr>
            <p:cNvPr id="7" name="Oval Callout 6"/>
            <p:cNvSpPr/>
            <p:nvPr/>
          </p:nvSpPr>
          <p:spPr>
            <a:xfrm>
              <a:off x="6865998" y="1958946"/>
              <a:ext cx="1833410" cy="1202388"/>
            </a:xfrm>
            <a:prstGeom prst="wedgeEllipseCallo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58625" y="2130701"/>
              <a:ext cx="180193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What is it with wolves and the howling?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5093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2046"/>
            <a:ext cx="8229600" cy="119380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Different because these stereotypes are not countered</a:t>
            </a:r>
          </a:p>
          <a:p>
            <a:pPr marL="0" indent="0">
              <a:buNone/>
            </a:pPr>
            <a:r>
              <a:rPr lang="en-US" sz="2600" dirty="0" smtClean="0">
                <a:sym typeface="Wingdings"/>
              </a:rPr>
              <a:t> </a:t>
            </a:r>
            <a:r>
              <a:rPr lang="en-US" sz="2600" dirty="0" smtClean="0"/>
              <a:t> Bunnies = weak; foxes = sly  </a:t>
            </a:r>
            <a:r>
              <a:rPr lang="en-US" sz="2600" dirty="0" smtClean="0">
                <a:sym typeface="Wingdings"/>
              </a:rPr>
              <a:t>  </a:t>
            </a:r>
            <a:r>
              <a:rPr lang="en-US" sz="2600" dirty="0" smtClean="0"/>
              <a:t> refuted</a:t>
            </a:r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1473230" y="5036849"/>
            <a:ext cx="2499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Judy – competent</a:t>
            </a:r>
            <a:endParaRPr lang="en-US" sz="2000" dirty="0"/>
          </a:p>
        </p:txBody>
      </p:sp>
      <p:pic>
        <p:nvPicPr>
          <p:cNvPr id="7" name="Picture 6" descr="Screen Shot 2018-06-03 at 오후 11.51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990" y="1768172"/>
            <a:ext cx="3410785" cy="3211091"/>
          </a:xfrm>
          <a:prstGeom prst="rect">
            <a:avLst/>
          </a:prstGeom>
        </p:spPr>
      </p:pic>
      <p:pic>
        <p:nvPicPr>
          <p:cNvPr id="8" name="Picture 7" descr="Screen Shot 2018-06-03 at 오후 11.53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71" y="1754061"/>
            <a:ext cx="3267327" cy="31785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00544" y="5036849"/>
            <a:ext cx="3186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Nick – brave &amp; trustworthy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5785557"/>
            <a:ext cx="8229600" cy="119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/>
              <a:t>reinforces the idea that particular groups behave in a characteristic way</a:t>
            </a: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59327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21971"/>
            <a:ext cx="8229600" cy="1143000"/>
          </a:xfrm>
        </p:spPr>
        <p:txBody>
          <a:bodyPr/>
          <a:lstStyle/>
          <a:p>
            <a:r>
              <a:rPr lang="en-US" dirty="0" smtClean="0"/>
              <a:t>Conspiracy </a:t>
            </a:r>
            <a:r>
              <a:rPr lang="en-US" dirty="0" smtClean="0"/>
              <a:t>of the prey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6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8-06-04 at 오전 12.12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1" y="508000"/>
            <a:ext cx="3449739" cy="27624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0118" y="3295366"/>
            <a:ext cx="35661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Seems nice and harmonious with predators </a:t>
            </a:r>
            <a:endParaRPr lang="en-US" sz="1500" dirty="0"/>
          </a:p>
        </p:txBody>
      </p:sp>
      <p:grpSp>
        <p:nvGrpSpPr>
          <p:cNvPr id="10" name="Group 9"/>
          <p:cNvGrpSpPr/>
          <p:nvPr/>
        </p:nvGrpSpPr>
        <p:grpSpPr>
          <a:xfrm rot="2172943">
            <a:off x="3894177" y="1378546"/>
            <a:ext cx="1949084" cy="804335"/>
            <a:chOff x="4462209" y="3605167"/>
            <a:chExt cx="2116667" cy="1143000"/>
          </a:xfrm>
        </p:grpSpPr>
        <p:sp>
          <p:nvSpPr>
            <p:cNvPr id="8" name="Right Arrow 7"/>
            <p:cNvSpPr/>
            <p:nvPr/>
          </p:nvSpPr>
          <p:spPr>
            <a:xfrm>
              <a:off x="4462209" y="3605167"/>
              <a:ext cx="2116667" cy="11430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4467" y="3874416"/>
              <a:ext cx="14585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Actually</a:t>
              </a:r>
              <a:endParaRPr lang="en-US" sz="2000" dirty="0"/>
            </a:p>
          </p:txBody>
        </p:sp>
      </p:grpSp>
      <p:pic>
        <p:nvPicPr>
          <p:cNvPr id="11" name="Picture 10" descr="Screen Shot 2018-06-04 at 오전 12.16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86" y="2553968"/>
            <a:ext cx="3203221" cy="25786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66295" y="5132623"/>
            <a:ext cx="35661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/>
              <a:t>Powerhungry</a:t>
            </a:r>
            <a:r>
              <a:rPr lang="en-US" sz="1500" dirty="0" smtClean="0"/>
              <a:t> and bloodthirsty; tries to turn the society against the predators</a:t>
            </a:r>
            <a:endParaRPr lang="en-US" sz="15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5799670"/>
            <a:ext cx="8229600" cy="119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ym typeface="Wingdings"/>
              </a:rPr>
              <a:t> </a:t>
            </a:r>
            <a:r>
              <a:rPr lang="en-US" sz="2000" dirty="0" smtClean="0"/>
              <a:t>socially </a:t>
            </a:r>
            <a:r>
              <a:rPr lang="en-US" sz="2000" dirty="0"/>
              <a:t>suppressed groups are actually against the socially superb groups, and are willing to harm them in order to step up the social ladder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5824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8058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Black Panther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093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8-06-04 at 오전 12.23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555" y="860779"/>
            <a:ext cx="5637609" cy="30608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67903" y="3988355"/>
            <a:ext cx="509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Puma that attacks Nick and Judy = black panther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6089" y="5446893"/>
            <a:ext cx="8686800" cy="119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ym typeface="Wingdings"/>
              </a:rPr>
              <a:t> </a:t>
            </a:r>
            <a:r>
              <a:rPr lang="en-US" sz="2000" dirty="0" smtClean="0"/>
              <a:t> </a:t>
            </a:r>
            <a:r>
              <a:rPr lang="en-US" sz="2000" dirty="0"/>
              <a:t>latently associates black skin color with negative, dangerous </a:t>
            </a:r>
            <a:r>
              <a:rPr lang="en-US" sz="2000" dirty="0" smtClean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078362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146</Words>
  <Application>Microsoft Macintosh PowerPoint</Application>
  <PresentationFormat>On-screen Show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Was Disney really successful in discouraging stereotypes? </vt:lpstr>
      <vt:lpstr>Stereotypical behaviors of Animals</vt:lpstr>
      <vt:lpstr>Example: Bunnies</vt:lpstr>
      <vt:lpstr>Example: Wolves</vt:lpstr>
      <vt:lpstr>PowerPoint Presentation</vt:lpstr>
      <vt:lpstr>Conspiracy of the prey</vt:lpstr>
      <vt:lpstr>PowerPoint Presentation</vt:lpstr>
      <vt:lpstr>Black Panther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 Disney really successful in discouraging racism? </dc:title>
  <dc:creator>Dong Eun Kim</dc:creator>
  <cp:lastModifiedBy>Dong Eun Kim</cp:lastModifiedBy>
  <cp:revision>9</cp:revision>
  <dcterms:created xsi:type="dcterms:W3CDTF">2018-06-03T12:32:40Z</dcterms:created>
  <dcterms:modified xsi:type="dcterms:W3CDTF">2018-06-03T15:25:46Z</dcterms:modified>
</cp:coreProperties>
</file>