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0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BCF7-C187-4B8E-9586-2475DCA7408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F054-63AC-4147-876A-DD907F5DF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1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1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9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재문</dc:creator>
  <cp:lastModifiedBy>박 재문</cp:lastModifiedBy>
  <cp:revision>2</cp:revision>
  <dcterms:created xsi:type="dcterms:W3CDTF">2018-11-21T05:04:14Z</dcterms:created>
  <dcterms:modified xsi:type="dcterms:W3CDTF">2018-11-21T05:07:55Z</dcterms:modified>
</cp:coreProperties>
</file>