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921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62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843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06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54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77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275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68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72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50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68EC-F410-440F-8E07-90733ADBBF78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4FB-11FE-4F2F-ACA9-9471B0C402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65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668EC-F410-440F-8E07-90733ADBBF78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614FB-11FE-4F2F-ACA9-9471B0C402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6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154766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Stats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3107160" y="101"/>
            <a:ext cx="1547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Abilities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4666656" y="101"/>
            <a:ext cx="1547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Items/Gold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0" y="369332"/>
            <a:ext cx="9144000" cy="5939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249079" y="836712"/>
            <a:ext cx="288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Ability	Score	Check</a:t>
            </a:r>
          </a:p>
          <a:p>
            <a:r>
              <a:rPr lang="en-CA" dirty="0" smtClean="0"/>
              <a:t>STR	23	11</a:t>
            </a:r>
          </a:p>
          <a:p>
            <a:r>
              <a:rPr lang="en-CA" dirty="0" smtClean="0"/>
              <a:t>CON	12	6</a:t>
            </a:r>
          </a:p>
          <a:p>
            <a:r>
              <a:rPr lang="en-CA" dirty="0" smtClean="0"/>
              <a:t>DEX	11	5</a:t>
            </a:r>
          </a:p>
          <a:p>
            <a:r>
              <a:rPr lang="en-CA" dirty="0" smtClean="0"/>
              <a:t>INT	11	5</a:t>
            </a:r>
          </a:p>
          <a:p>
            <a:r>
              <a:rPr lang="en-CA" dirty="0" smtClean="0"/>
              <a:t>WIS	9	4</a:t>
            </a:r>
          </a:p>
          <a:p>
            <a:r>
              <a:rPr lang="en-CA" dirty="0" smtClean="0"/>
              <a:t>CHA	17	8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804248" y="-825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Cacciatore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1559496" y="101"/>
            <a:ext cx="1547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Skills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5497272" y="6386945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New Encounter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7359608" y="6398994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New Day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395536" y="3339326"/>
            <a:ext cx="19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HP : 23/74 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1536839" y="3339326"/>
            <a:ext cx="29885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23571" y="3339326"/>
            <a:ext cx="29885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-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96040" y="4365104"/>
            <a:ext cx="2862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Defenses</a:t>
            </a:r>
          </a:p>
          <a:p>
            <a:r>
              <a:rPr lang="en-CA" dirty="0" smtClean="0"/>
              <a:t>AC	25</a:t>
            </a:r>
          </a:p>
          <a:p>
            <a:r>
              <a:rPr lang="en-CA" dirty="0" smtClean="0"/>
              <a:t>FORT	25</a:t>
            </a:r>
          </a:p>
          <a:p>
            <a:r>
              <a:rPr lang="en-CA" dirty="0" smtClean="0"/>
              <a:t>REF</a:t>
            </a:r>
            <a:r>
              <a:rPr lang="en-CA" dirty="0"/>
              <a:t>	</a:t>
            </a:r>
            <a:r>
              <a:rPr lang="en-CA" dirty="0" smtClean="0"/>
              <a:t>19</a:t>
            </a:r>
          </a:p>
          <a:p>
            <a:r>
              <a:rPr lang="en-CA" dirty="0" smtClean="0"/>
              <a:t>WILL	22</a:t>
            </a:r>
          </a:p>
          <a:p>
            <a:r>
              <a:rPr lang="en-CA" dirty="0" smtClean="0"/>
              <a:t>Resistances/Vulnerabilities: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76056" y="112474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Action Points: 1 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804248" y="1161947"/>
            <a:ext cx="64807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U</a:t>
            </a:r>
            <a:r>
              <a:rPr lang="en-CA" dirty="0" smtClean="0"/>
              <a:t>se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4878034" y="2485346"/>
            <a:ext cx="3852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Initiative	7</a:t>
            </a:r>
          </a:p>
          <a:p>
            <a:r>
              <a:rPr lang="en-CA" dirty="0" smtClean="0"/>
              <a:t>Speed	5</a:t>
            </a:r>
          </a:p>
          <a:p>
            <a:r>
              <a:rPr lang="en-CA" dirty="0" smtClean="0"/>
              <a:t>Passive Insight	14</a:t>
            </a:r>
          </a:p>
          <a:p>
            <a:r>
              <a:rPr lang="en-CA" dirty="0" smtClean="0"/>
              <a:t>Passive Perception	14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Special Senses: Normal</a:t>
            </a:r>
          </a:p>
          <a:p>
            <a:r>
              <a:rPr lang="en-CA" dirty="0" smtClean="0"/>
              <a:t>Languages: Common, </a:t>
            </a:r>
            <a:r>
              <a:rPr lang="en-CA" dirty="0" err="1" smtClean="0"/>
              <a:t>Dwarven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5076056" y="170491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Second Wind: 1 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6804248" y="1742114"/>
            <a:ext cx="64807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U</a:t>
            </a:r>
            <a:r>
              <a:rPr lang="en-CA" dirty="0" smtClean="0"/>
              <a:t>se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257872" y="333932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Bloodied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23571" y="3804914"/>
            <a:ext cx="113453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Use surge </a:t>
            </a:r>
            <a:endParaRPr lang="en-CA" dirty="0"/>
          </a:p>
        </p:txBody>
      </p:sp>
      <p:sp>
        <p:nvSpPr>
          <p:cNvPr id="37" name="TextBox 36"/>
          <p:cNvSpPr txBox="1"/>
          <p:nvPr/>
        </p:nvSpPr>
        <p:spPr>
          <a:xfrm>
            <a:off x="134191" y="3829551"/>
            <a:ext cx="170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Surges Left: 7/8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134191" y="6386945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End Turn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90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154766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Stats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3107160" y="101"/>
            <a:ext cx="1547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Abilities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4666656" y="101"/>
            <a:ext cx="1547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Items/Gold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0" y="369332"/>
            <a:ext cx="9144000" cy="5939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6804248" y="-825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Cacciatore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1559496" y="101"/>
            <a:ext cx="154766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Skills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5497272" y="6386945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New Encounter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7359608" y="6398994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New Day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134191" y="6386945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End Turn</a:t>
            </a:r>
            <a:endParaRPr lang="en-CA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49864"/>
              </p:ext>
            </p:extLst>
          </p:nvPr>
        </p:nvGraphicFramePr>
        <p:xfrm>
          <a:off x="1524000" y="580886"/>
          <a:ext cx="6096000" cy="5516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</a:tblGrid>
              <a:tr h="203127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Skill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Score</a:t>
                      </a:r>
                      <a:endParaRPr lang="en-CA" sz="16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Acrobatics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Arcana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Athletics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15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Bluff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8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Diplomacy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13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Dungeoneering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Endurance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10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Heal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9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History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Insight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Intimidate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13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Nature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Perception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Religion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Stealth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Streetwise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8</a:t>
                      </a:r>
                      <a:endParaRPr lang="en-CA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Thievery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9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154766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Stats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3107160" y="101"/>
            <a:ext cx="154766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Abilities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4666656" y="101"/>
            <a:ext cx="1547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Items/Gold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0" y="369332"/>
            <a:ext cx="9144000" cy="5939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6804248" y="-825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Cacciatore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1559496" y="101"/>
            <a:ext cx="154766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Skills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5497272" y="6386945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New Encounter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7359608" y="6398994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New Day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134191" y="6386945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End Turn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134191" y="620688"/>
            <a:ext cx="250441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Melee Basic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134191" y="1121058"/>
            <a:ext cx="250441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Ranged Basic Attack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134190" y="1628800"/>
            <a:ext cx="2504413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Viper’s Strike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134190" y="2132856"/>
            <a:ext cx="250441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Wolf Pack Tactics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387100"/>
            <a:ext cx="1090283" cy="59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361080"/>
            <a:ext cx="2843807" cy="59482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20299"/>
              </p:ext>
            </p:extLst>
          </p:nvPr>
        </p:nvGraphicFramePr>
        <p:xfrm>
          <a:off x="3655240" y="531280"/>
          <a:ext cx="4999476" cy="5607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999476"/>
              </a:tblGrid>
              <a:tr h="39483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Viper’s</a:t>
                      </a:r>
                      <a:r>
                        <a:rPr lang="en-CA" sz="1600" baseline="0" dirty="0" smtClean="0"/>
                        <a:t> Strike</a:t>
                      </a:r>
                      <a:endParaRPr lang="en-CA" sz="1600" dirty="0"/>
                    </a:p>
                  </a:txBody>
                  <a:tcPr/>
                </a:tc>
              </a:tr>
              <a:tr h="426188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At-Will –</a:t>
                      </a:r>
                      <a:r>
                        <a:rPr lang="en-CA" sz="1600" b="1" baseline="0" dirty="0" smtClean="0"/>
                        <a:t> Standard Action</a:t>
                      </a:r>
                      <a:endParaRPr lang="en-CA" sz="1600" b="1" dirty="0"/>
                    </a:p>
                  </a:txBody>
                  <a:tcPr/>
                </a:tc>
              </a:tr>
              <a:tr h="426188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Melee weapon</a:t>
                      </a:r>
                      <a:endParaRPr lang="en-CA" sz="1600" b="1" dirty="0"/>
                    </a:p>
                  </a:txBody>
                  <a:tcPr/>
                </a:tc>
              </a:tr>
              <a:tr h="426188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Target: </a:t>
                      </a:r>
                      <a:r>
                        <a:rPr lang="en-CA" sz="1600" dirty="0" smtClean="0"/>
                        <a:t>One creature</a:t>
                      </a:r>
                      <a:endParaRPr lang="en-CA" sz="1600" dirty="0"/>
                    </a:p>
                  </a:txBody>
                  <a:tcPr/>
                </a:tc>
              </a:tr>
              <a:tr h="426188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Keywords: </a:t>
                      </a:r>
                      <a:r>
                        <a:rPr lang="en-CA" sz="1600" dirty="0" smtClean="0"/>
                        <a:t>Martial,</a:t>
                      </a:r>
                      <a:r>
                        <a:rPr lang="en-CA" sz="1600" baseline="0" dirty="0" smtClean="0"/>
                        <a:t> Weapon</a:t>
                      </a:r>
                      <a:endParaRPr lang="en-CA" sz="1600" dirty="0"/>
                    </a:p>
                  </a:txBody>
                  <a:tcPr/>
                </a:tc>
              </a:tr>
              <a:tr h="426188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Attack: </a:t>
                      </a:r>
                      <a:r>
                        <a:rPr lang="en-CA" sz="1600" dirty="0" smtClean="0"/>
                        <a:t>Strength</a:t>
                      </a:r>
                      <a:r>
                        <a:rPr lang="en-CA" sz="1600" baseline="0" dirty="0" smtClean="0"/>
                        <a:t> vs. AC</a:t>
                      </a:r>
                      <a:endParaRPr lang="en-CA" sz="1600" dirty="0"/>
                    </a:p>
                  </a:txBody>
                  <a:tcPr/>
                </a:tc>
              </a:tr>
              <a:tr h="426188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Hit: </a:t>
                      </a:r>
                      <a:r>
                        <a:rPr lang="en-CA" sz="1600" dirty="0" smtClean="0"/>
                        <a:t>1[W]</a:t>
                      </a:r>
                      <a:r>
                        <a:rPr lang="en-CA" sz="1600" baseline="0" dirty="0" smtClean="0"/>
                        <a:t> + </a:t>
                      </a:r>
                      <a:r>
                        <a:rPr lang="en-CA" sz="1600" baseline="0" dirty="0" err="1" smtClean="0"/>
                        <a:t>Str</a:t>
                      </a:r>
                      <a:r>
                        <a:rPr lang="en-CA" sz="1600" baseline="0" dirty="0" smtClean="0"/>
                        <a:t> modifier damage</a:t>
                      </a:r>
                      <a:endParaRPr lang="en-CA" sz="1600" dirty="0"/>
                    </a:p>
                  </a:txBody>
                  <a:tcPr/>
                </a:tc>
              </a:tr>
              <a:tr h="1377308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Effect: </a:t>
                      </a:r>
                      <a:r>
                        <a:rPr lang="en-CA" sz="1600" dirty="0" smtClean="0"/>
                        <a:t>If the target</a:t>
                      </a:r>
                      <a:r>
                        <a:rPr lang="en-CA" sz="1600" baseline="0" dirty="0" smtClean="0"/>
                        <a:t> shifts before the start of your next turn, it provokes an opportunity attack from an ally of your choice.</a:t>
                      </a:r>
                      <a:endParaRPr lang="en-CA" sz="1600" dirty="0"/>
                    </a:p>
                  </a:txBody>
                  <a:tcPr/>
                </a:tc>
              </a:tr>
              <a:tr h="423262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Additional Effects: +2 to damage</a:t>
                      </a:r>
                      <a:r>
                        <a:rPr lang="en-CA" sz="1600" baseline="0" dirty="0" smtClean="0"/>
                        <a:t> rolls when charging</a:t>
                      </a:r>
                      <a:endParaRPr lang="en-CA" sz="1600" dirty="0"/>
                    </a:p>
                  </a:txBody>
                  <a:tcPr/>
                </a:tc>
              </a:tr>
              <a:tr h="855312"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497272" y="5517232"/>
            <a:ext cx="130697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USE ATTACK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8214576" y="620688"/>
            <a:ext cx="17384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516487" y="528355"/>
            <a:ext cx="66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Used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95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154766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Stats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3107160" y="101"/>
            <a:ext cx="1547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Abilities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4666656" y="101"/>
            <a:ext cx="154766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Items/Gold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0" y="369332"/>
            <a:ext cx="9144000" cy="5939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6804248" y="-825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Cacciatore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1559496" y="101"/>
            <a:ext cx="154766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Skills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5497272" y="6386945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New Encounter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7359608" y="6398994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New Day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134191" y="6386945"/>
            <a:ext cx="17099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End Turn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34191" y="548680"/>
            <a:ext cx="688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GOLD : 45 P	4 G 	123 S	4 C 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4367799" y="548680"/>
            <a:ext cx="29885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4531" y="548680"/>
            <a:ext cx="29885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-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95536" y="1556792"/>
            <a:ext cx="3744416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395536" y="10802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Items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77281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- crowbar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4903959" y="1187460"/>
            <a:ext cx="355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Equipment</a:t>
            </a:r>
            <a:endParaRPr lang="en-CA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36877"/>
              </p:ext>
            </p:extLst>
          </p:nvPr>
        </p:nvGraphicFramePr>
        <p:xfrm>
          <a:off x="4517227" y="1556792"/>
          <a:ext cx="4087221" cy="452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029"/>
                <a:gridCol w="2015104"/>
                <a:gridCol w="792088"/>
              </a:tblGrid>
              <a:tr h="348938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Head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</a:tr>
              <a:tr h="348938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Neck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</a:tr>
              <a:tr h="348938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Arms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</a:tr>
              <a:tr h="348938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Rings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</a:tr>
              <a:tr h="487557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Hands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Dual-Threat</a:t>
                      </a:r>
                      <a:r>
                        <a:rPr lang="en-CA" sz="1400" baseline="0" dirty="0" smtClean="0"/>
                        <a:t> Gauntlets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u="sng" dirty="0" smtClean="0">
                          <a:solidFill>
                            <a:schemeClr val="accent1"/>
                          </a:solidFill>
                        </a:rPr>
                        <a:t>Details</a:t>
                      </a:r>
                    </a:p>
                    <a:p>
                      <a:endParaRPr lang="en-CA" sz="1400" dirty="0"/>
                    </a:p>
                  </a:txBody>
                  <a:tcPr/>
                </a:tc>
              </a:tr>
              <a:tr h="487557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Main Hand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Chieftan’s</a:t>
                      </a:r>
                      <a:r>
                        <a:rPr lang="en-CA" sz="1400" dirty="0" smtClean="0"/>
                        <a:t> Spear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u="sng" dirty="0" smtClean="0">
                          <a:solidFill>
                            <a:schemeClr val="accent1"/>
                          </a:solidFill>
                        </a:rPr>
                        <a:t>Details</a:t>
                      </a:r>
                    </a:p>
                    <a:p>
                      <a:endParaRPr lang="en-CA" sz="1400" dirty="0"/>
                    </a:p>
                  </a:txBody>
                  <a:tcPr/>
                </a:tc>
              </a:tr>
              <a:tr h="348938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Off Hand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</a:tr>
              <a:tr h="348938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Waist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</a:tr>
              <a:tr h="348938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Armor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Joyous Chainmail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u="sng" dirty="0" smtClean="0">
                          <a:solidFill>
                            <a:schemeClr val="accent1"/>
                          </a:solidFill>
                        </a:rPr>
                        <a:t>Details</a:t>
                      </a:r>
                    </a:p>
                  </a:txBody>
                  <a:tcPr/>
                </a:tc>
              </a:tr>
              <a:tr h="348938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Feet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</a:tr>
              <a:tr h="348938"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Tatoo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</a:tr>
              <a:tr h="348938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Ki Focus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23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220</Words>
  <Application>Microsoft Office PowerPoint</Application>
  <PresentationFormat>On-screen Show (4:3)</PresentationFormat>
  <Paragraphs>138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</dc:creator>
  <cp:lastModifiedBy>Sophie</cp:lastModifiedBy>
  <cp:revision>6</cp:revision>
  <dcterms:created xsi:type="dcterms:W3CDTF">2014-01-30T19:32:32Z</dcterms:created>
  <dcterms:modified xsi:type="dcterms:W3CDTF">2014-01-30T20:26:49Z</dcterms:modified>
</cp:coreProperties>
</file>