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8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85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7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39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02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13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1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3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43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93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2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0021-0FBA-4CB5-8B56-07AB4AEE0E5A}" type="datetimeFigureOut">
              <a:rPr lang="en-CA" smtClean="0"/>
              <a:t>05/02/2014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04C9-8101-41A8-9492-BD37D04DD3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4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8063"/>
            <a:ext cx="13144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26595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DnD</a:t>
            </a:r>
            <a:r>
              <a:rPr lang="en-CA" dirty="0" smtClean="0"/>
              <a:t> Player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31446" y="2903963"/>
            <a:ext cx="2520280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UseHealingSurge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95536" y="472990"/>
            <a:ext cx="2520280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AdjustHealth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5968288" y="2497542"/>
            <a:ext cx="2520280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UseAbility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560704" y="4995397"/>
            <a:ext cx="2520280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ChangeStats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5968287" y="262407"/>
            <a:ext cx="2729345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ChangeGold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5292080" y="4747030"/>
            <a:ext cx="2520280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NewEncounter</a:t>
            </a:r>
            <a:r>
              <a:rPr lang="en-CA" dirty="0" smtClean="0"/>
              <a:t>/</a:t>
            </a:r>
            <a:r>
              <a:rPr lang="en-CA" dirty="0" err="1" smtClean="0"/>
              <a:t>NewDay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11" idx="0"/>
            <a:endCxn id="8" idx="4"/>
          </p:cNvCxnSpPr>
          <p:nvPr/>
        </p:nvCxnSpPr>
        <p:spPr>
          <a:xfrm flipV="1">
            <a:off x="6552220" y="3433646"/>
            <a:ext cx="676208" cy="131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6"/>
          </p:cNvCxnSpPr>
          <p:nvPr/>
        </p:nvCxnSpPr>
        <p:spPr>
          <a:xfrm flipH="1" flipV="1">
            <a:off x="2915816" y="941042"/>
            <a:ext cx="1105548" cy="30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6"/>
          </p:cNvCxnSpPr>
          <p:nvPr/>
        </p:nvCxnSpPr>
        <p:spPr>
          <a:xfrm flipH="1">
            <a:off x="2751726" y="2634631"/>
            <a:ext cx="1053231" cy="73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0844" y="3140968"/>
            <a:ext cx="1959068" cy="1854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5094362" y="3028868"/>
            <a:ext cx="566804" cy="185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26" idx="3"/>
            <a:endCxn id="10" idx="2"/>
          </p:cNvCxnSpPr>
          <p:nvPr/>
        </p:nvCxnSpPr>
        <p:spPr>
          <a:xfrm flipV="1">
            <a:off x="5094362" y="730459"/>
            <a:ext cx="873925" cy="74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5126912" y="2350624"/>
            <a:ext cx="1210462" cy="284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3507" y="3767172"/>
            <a:ext cx="16933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Abilities are regained</a:t>
            </a:r>
            <a:endParaRPr lang="en-CA" dirty="0"/>
          </a:p>
        </p:txBody>
      </p:sp>
      <p:cxnSp>
        <p:nvCxnSpPr>
          <p:cNvPr id="29" name="Straight Arrow Connector 28"/>
          <p:cNvCxnSpPr>
            <a:stCxn id="9" idx="7"/>
            <a:endCxn id="8" idx="3"/>
          </p:cNvCxnSpPr>
          <p:nvPr/>
        </p:nvCxnSpPr>
        <p:spPr>
          <a:xfrm flipV="1">
            <a:off x="2711898" y="3296557"/>
            <a:ext cx="3625476" cy="183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2915816" y="4293229"/>
            <a:ext cx="22110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Changing stats affects abilities</a:t>
            </a:r>
            <a:endParaRPr lang="en-C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16067" y="1065895"/>
            <a:ext cx="1105548" cy="31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748735" y="2419747"/>
            <a:ext cx="1056222" cy="79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55676" y="3140968"/>
            <a:ext cx="1980220" cy="1854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94362" y="2140432"/>
            <a:ext cx="1457859" cy="420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321327" y="3028868"/>
            <a:ext cx="530746" cy="176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094362" y="941042"/>
            <a:ext cx="873926" cy="776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14636" y="6431543"/>
            <a:ext cx="170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4636" y="6583943"/>
            <a:ext cx="1706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2052264" y="6260777"/>
            <a:ext cx="196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= GUI </a:t>
            </a:r>
            <a:r>
              <a:rPr lang="en-CA" dirty="0" err="1" smtClean="0"/>
              <a:t>intereaction</a:t>
            </a:r>
            <a:r>
              <a:rPr lang="en-CA" dirty="0" smtClean="0"/>
              <a:t> and feedback</a:t>
            </a:r>
            <a:endParaRPr lang="en-CA" dirty="0"/>
          </a:p>
        </p:txBody>
      </p:sp>
      <p:cxnSp>
        <p:nvCxnSpPr>
          <p:cNvPr id="1047" name="Straight Arrow Connector 1046"/>
          <p:cNvCxnSpPr/>
          <p:nvPr/>
        </p:nvCxnSpPr>
        <p:spPr>
          <a:xfrm>
            <a:off x="5531325" y="6583943"/>
            <a:ext cx="155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7228428" y="6260777"/>
            <a:ext cx="17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Changes made in stored data</a:t>
            </a:r>
            <a:endParaRPr lang="en-CA" dirty="0"/>
          </a:p>
        </p:txBody>
      </p:sp>
      <p:sp>
        <p:nvSpPr>
          <p:cNvPr id="65" name="Oval 64"/>
          <p:cNvSpPr/>
          <p:nvPr/>
        </p:nvSpPr>
        <p:spPr>
          <a:xfrm>
            <a:off x="125506" y="1608496"/>
            <a:ext cx="2520280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RollDice</a:t>
            </a:r>
            <a:endParaRPr lang="en-CA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607641" y="1836679"/>
            <a:ext cx="1341400" cy="17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0467" y="1951695"/>
            <a:ext cx="1341149" cy="12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086688" y="1204328"/>
            <a:ext cx="2729345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ChangeGold</a:t>
            </a:r>
            <a:endParaRPr lang="en-CA" dirty="0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5094362" y="1672380"/>
            <a:ext cx="992326" cy="266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094362" y="1882963"/>
            <a:ext cx="992327" cy="13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9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</dc:creator>
  <cp:lastModifiedBy>Sophie</cp:lastModifiedBy>
  <cp:revision>4</cp:revision>
  <dcterms:created xsi:type="dcterms:W3CDTF">2014-02-05T18:29:58Z</dcterms:created>
  <dcterms:modified xsi:type="dcterms:W3CDTF">2014-02-06T03:52:30Z</dcterms:modified>
</cp:coreProperties>
</file>