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</p:sldIdLst>
  <p:sldSz cx="9144000" cy="5143500" type="screen16x9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105F2-2F22-4628-A417-60FB1B416B13}" v="14" dt="2020-06-24T21:54:01.478"/>
    <p1510:client id="{86BAF589-F4CA-4144-AB37-1905F15DA11B}" v="330" dt="2020-06-21T20:19:14.739"/>
    <p1510:client id="{8F55CB89-49DD-4A99-86F9-A0D15AD9CC3B}" v="576" dt="2020-06-02T19:11:41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6160" y="2737080"/>
            <a:ext cx="5301000" cy="1188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r>
              <a:rPr lang="pl-PL" sz="3300" b="1" spc="-1" baseline="12000" dirty="0">
                <a:solidFill>
                  <a:srgbClr val="FFFFFF"/>
                </a:solidFill>
                <a:latin typeface="Inter"/>
                <a:ea typeface="+mn-lt"/>
              </a:rPr>
              <a:t>Wstęp do Machine Learning</a:t>
            </a:r>
            <a:endParaRPr lang="pl-PL" dirty="0"/>
          </a:p>
        </p:txBody>
      </p:sp>
      <p:sp>
        <p:nvSpPr>
          <p:cNvPr id="115" name="CustomShape 2"/>
          <p:cNvSpPr/>
          <p:nvPr/>
        </p:nvSpPr>
        <p:spPr>
          <a:xfrm>
            <a:off x="517680" y="2768040"/>
            <a:ext cx="58680" cy="11268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Microsoft Office PowerPoint</Application>
  <PresentationFormat>Pokaz na ekranie (16:9)</PresentationFormat>
  <Slides>1</Slides>
  <Notes>0</Notes>
  <HiddenSlides>0</HiddenSlides>
  <ScaleCrop>false</ScaleCrop>
  <HeadingPairs>
    <vt:vector size="4" baseType="variant">
      <vt:variant>
        <vt:lpstr>Motyw</vt:lpstr>
      </vt:variant>
      <vt:variant>
        <vt:i4>3</vt:i4>
      </vt:variant>
      <vt:variant>
        <vt:lpstr>Tytuły slajdów</vt:lpstr>
      </vt:variant>
      <vt:variant>
        <vt:i4>1</vt:i4>
      </vt:variant>
    </vt:vector>
  </HeadingPairs>
  <TitlesOfParts>
    <vt:vector size="4" baseType="lpstr">
      <vt:lpstr>Office Theme</vt:lpstr>
      <vt:lpstr>Office Theme</vt:lpstr>
      <vt:lpstr>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/>
  <dc:description/>
  <cp:lastModifiedBy/>
  <cp:revision>225</cp:revision>
  <dcterms:modified xsi:type="dcterms:W3CDTF">2020-06-24T21:54:05Z</dcterms:modified>
  <dc:language>pl-PL</dc:language>
</cp:coreProperties>
</file>