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7" r:id="rId6"/>
    <p:sldId id="266" r:id="rId7"/>
    <p:sldId id="269" r:id="rId8"/>
    <p:sldId id="270" r:id="rId9"/>
    <p:sldId id="268" r:id="rId10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E5CBF-28C1-4353-89E6-595AC2D47CE6}" v="18" dt="2020-06-04T09:23:09.482"/>
    <p1510:client id="{EBD17087-5BEB-428C-B7B8-1A254D7E5D9F}" v="693" dt="2020-06-04T08:29:35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6160" y="2737080"/>
            <a:ext cx="5300640" cy="11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3300" b="1" strike="noStrike" spc="-1" baseline="12000">
                <a:solidFill>
                  <a:srgbClr val="FFFFFF"/>
                </a:solidFill>
                <a:latin typeface="Inter"/>
                <a:ea typeface="Arial"/>
              </a:rPr>
              <a:t>Machine Learning,</a:t>
            </a:r>
            <a:endParaRPr lang="pl-PL" sz="3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3300" b="1" strike="noStrike" spc="-1" baseline="12000">
                <a:solidFill>
                  <a:srgbClr val="FFFFFF"/>
                </a:solidFill>
                <a:latin typeface="Inter"/>
                <a:ea typeface="Arial"/>
              </a:rPr>
              <a:t>a Sztuczna Inteligencja</a:t>
            </a:r>
            <a:endParaRPr lang="pl-PL" sz="33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17680" y="2768040"/>
            <a:ext cx="58320" cy="11264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Tradycyjne programowanie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Inter"/>
                <a:ea typeface="DejaVu Sans"/>
              </a:rPr>
              <a:t>Standardowe podejście do tworzenia oprogramowania zakłada, że posiadamy pewien zbiór danych wejściowych, oczekiwanych dla nich danych wyjściowych oraz znamy algorytm, który ma transformować jeden zestaw w drugi.</a:t>
            </a:r>
            <a:endParaRPr lang="pl-PL" sz="1400" b="0" strike="noStrike" spc="-1">
              <a:latin typeface="Arial"/>
            </a:endParaRPr>
          </a:p>
        </p:txBody>
      </p:sp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D57EED48-86E9-4F5D-8333-68D91861056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Machine Learning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1" strike="noStrike" spc="-1">
                <a:solidFill>
                  <a:srgbClr val="FFFFFF"/>
                </a:solidFill>
                <a:latin typeface="Inter"/>
                <a:ea typeface="DejaVu Sans"/>
              </a:rPr>
              <a:t>Machine Learning</a:t>
            </a:r>
            <a:r>
              <a:rPr lang="pl-PL" sz="1400" b="0" strike="noStrike" spc="-1">
                <a:solidFill>
                  <a:srgbClr val="FFFFFF"/>
                </a:solidFill>
                <a:latin typeface="Inter"/>
                <a:ea typeface="DejaVu Sans"/>
              </a:rPr>
              <a:t> to zbiór algorytmów, które mają zdolność do uczenia się zależności w danych.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Inter"/>
                <a:ea typeface="DejaVu Sans"/>
              </a:rPr>
              <a:t>Stosujemy je wtedy, gdy nie znamy algorytmu przetwarzającego dane wejściowe w wyjściowe.</a:t>
            </a:r>
            <a:endParaRPr lang="pl-PL" sz="1400" b="0" strike="noStrike" spc="-1">
              <a:latin typeface="Arial"/>
            </a:endParaRPr>
          </a:p>
        </p:txBody>
      </p:sp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C8C06ECC-A4C9-4E06-8B05-4604103906A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Machine Learning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Metody Machine Learning wymagają dostarczenia danych wejściowych oraz opcjonalnie oczekiwanych dla nich danych wyjściowych. </a:t>
            </a:r>
            <a:endParaRPr lang="pl-PL"/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Algorytm jest tworzony w sposób automatyczny – typowo nazywamy go </a:t>
            </a:r>
            <a:r>
              <a:rPr lang="pl-PL" sz="1400" b="1" spc="-1" dirty="0">
                <a:solidFill>
                  <a:srgbClr val="FFFFFF"/>
                </a:solidFill>
                <a:latin typeface="Inter"/>
              </a:rPr>
              <a:t>modelem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343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174680" y="2206080"/>
            <a:ext cx="6793560" cy="72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pl-PL" sz="3600" b="1" spc="-1">
                <a:solidFill>
                  <a:srgbClr val="FFFFFF"/>
                </a:solidFill>
                <a:latin typeface="Inter"/>
              </a:rPr>
              <a:t>Jeśli znamy algorytm, to stosowanie ML nie ma sensu!</a:t>
            </a:r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Sztuczna Inteligencja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b="1" spc="-1" dirty="0">
                <a:solidFill>
                  <a:srgbClr val="FFFFFF"/>
                </a:solidFill>
                <a:latin typeface="Inter"/>
              </a:rPr>
              <a:t>Sztuczna Inteligencja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 to dziedzina zajmująca się inteligencją maszyn,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która docelowo miałaby imitować inteligencję ludzi.</a:t>
            </a: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Często mówi się o silnej (strong AI) oraz słabej (weak AI) sztucznej inteligencji.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43205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ML vs AI</a:t>
            </a:r>
            <a:endParaRPr lang="pl-PL"/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Machine Learning jest jednym z podejść do sztucznej inteligencji. Nie idealnym, ale najlepszym jakie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do tej pory zostało stworzone.</a:t>
            </a: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Jest to podejście, które jest wykorzystywane do stworzenia głównie słabej sztucznej inteligencji.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96052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174680" y="2206080"/>
            <a:ext cx="6513070" cy="72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pl-PL" sz="3600" b="1" spc="-1">
                <a:solidFill>
                  <a:srgbClr val="FFFFFF"/>
                </a:solidFill>
                <a:latin typeface="Inter"/>
              </a:rPr>
              <a:t>Jakiego rodzaju problemy możemy rozwiązać za pomocą ML?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938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Microsoft Office PowerPoint</Application>
  <PresentationFormat>Pokaz na ekranie (16:9)</PresentationFormat>
  <Slides>8</Slides>
  <Notes>0</Notes>
  <HiddenSlides>0</HiddenSlide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274</cp:revision>
  <dcterms:modified xsi:type="dcterms:W3CDTF">2020-06-04T09:23:19Z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Pokaz na ekranie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10</vt:i4>
  </property>
</Properties>
</file>