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7" r:id="rId5"/>
    <p:sldId id="259" r:id="rId6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AF589-F4CA-4144-AB37-1905F15DA11B}" v="330" dt="2020-06-21T20:19:14.739"/>
    <p1510:client id="{8F55CB89-49DD-4A99-86F9-A0D15AD9CC3B}" v="576" dt="2020-06-02T19:11:41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6160" y="2737080"/>
            <a:ext cx="5301000" cy="118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  <a:ea typeface="+mn-lt"/>
              </a:rPr>
              <a:t>Testowanie modeli ML</a:t>
            </a:r>
            <a:endParaRPr lang="pl-PL" dirty="0"/>
          </a:p>
        </p:txBody>
      </p:sp>
      <p:sp>
        <p:nvSpPr>
          <p:cNvPr id="115" name="CustomShape 2"/>
          <p:cNvSpPr/>
          <p:nvPr/>
        </p:nvSpPr>
        <p:spPr>
          <a:xfrm>
            <a:off x="517680" y="2768040"/>
            <a:ext cx="58680" cy="11268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8113F9E4-7842-4D5A-9B35-AA9AEBC1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8" y="1681192"/>
            <a:ext cx="2286000" cy="22860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Testowanie oprogramowania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W testowaniu oprogramowania staramy się pokryć nasz kod przypadkami testowymi, które będą realizować określone scenariusze.</a:t>
            </a:r>
            <a:endParaRPr lang="pl-PL" dirty="0"/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Machine Learning tworzy systemy, które zazwyczaj nie będą zawsze poprawne!</a:t>
            </a:r>
          </a:p>
        </p:txBody>
      </p:sp>
    </p:spTree>
    <p:extLst>
      <p:ext uri="{BB962C8B-B14F-4D97-AF65-F5344CB8AC3E}">
        <p14:creationId xmlns:p14="http://schemas.microsoft.com/office/powerpoint/2010/main" val="3398568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956680" y="2244960"/>
            <a:ext cx="3184920" cy="1128240"/>
          </a:xfrm>
          <a:prstGeom prst="chevron">
            <a:avLst>
              <a:gd name="adj" fmla="val 50000"/>
            </a:avLst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637080" y="2520000"/>
            <a:ext cx="2093791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Wybór modelu ze względu na skuteczność oraz szybkość działania</a:t>
            </a:r>
            <a:endParaRPr lang="pl-PL" dirty="0"/>
          </a:p>
        </p:txBody>
      </p:sp>
      <p:sp>
        <p:nvSpPr>
          <p:cNvPr id="132" name="CustomShape 3"/>
          <p:cNvSpPr/>
          <p:nvPr/>
        </p:nvSpPr>
        <p:spPr>
          <a:xfrm>
            <a:off x="5982840" y="2244960"/>
            <a:ext cx="2859120" cy="1128240"/>
          </a:xfrm>
          <a:prstGeom prst="chevron">
            <a:avLst>
              <a:gd name="adj" fmla="val 50000"/>
            </a:avLst>
          </a:pr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6544080" y="2520000"/>
            <a:ext cx="2095200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Ciągłe monitorowanie wejścia oraz wyjścia modelu oraz </a:t>
            </a:r>
            <a:r>
              <a:rPr lang="pl-PL" sz="1400" b="1" spc="-1" baseline="21000" dirty="0">
                <a:solidFill>
                  <a:srgbClr val="FFFFFF"/>
                </a:solidFill>
                <a:latin typeface="Inter"/>
              </a:rPr>
              <a:t>douczanie </a:t>
            </a:r>
            <a:endParaRPr lang="pl-PL" sz="1400" b="0" strike="noStrike" spc="-1" baseline="21000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70800" y="2244960"/>
            <a:ext cx="2745000" cy="11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7159" y="0"/>
                </a:lnTo>
                <a:lnTo>
                  <a:pt x="21600" y="10800"/>
                </a:lnTo>
                <a:lnTo>
                  <a:pt x="1715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6FF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Proces zapewnienia jakości</a:t>
            </a:r>
          </a:p>
        </p:txBody>
      </p:sp>
      <p:sp>
        <p:nvSpPr>
          <p:cNvPr id="136" name="CustomShape 7"/>
          <p:cNvSpPr/>
          <p:nvPr/>
        </p:nvSpPr>
        <p:spPr>
          <a:xfrm>
            <a:off x="489659" y="2573848"/>
            <a:ext cx="2018310" cy="60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1400" spc="-1" baseline="21000" dirty="0">
                <a:solidFill>
                  <a:srgbClr val="FFFFFF"/>
                </a:solidFill>
                <a:latin typeface="Inter"/>
              </a:rPr>
              <a:t>Testowanie modelu w fazie jego nauczania przez walidację krzyżową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Pokaz na ekranie (16:9)</PresentationFormat>
  <Slides>3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220</cp:revision>
  <dcterms:modified xsi:type="dcterms:W3CDTF">2020-06-21T20:19:26Z</dcterms:modified>
  <dc:language>pl-PL</dc:language>
</cp:coreProperties>
</file>