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5" r:id="rId6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5CB89-49DD-4A99-86F9-A0D15AD9CC3B}" v="576" dt="2020-06-02T19:11:41.391"/>
    <p1510:client id="{ACEFFE6D-09FD-4C02-87E6-70772755D8C3}" v="68" dt="2020-06-21T20:02:06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6160" y="2737080"/>
            <a:ext cx="5301000" cy="1188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r>
              <a:rPr lang="pl-PL" sz="3300" b="1" spc="-1" baseline="12000" dirty="0">
                <a:solidFill>
                  <a:srgbClr val="FFFFFF"/>
                </a:solidFill>
                <a:latin typeface="Inter"/>
                <a:ea typeface="+mn-lt"/>
              </a:rPr>
              <a:t>Następne kroki</a:t>
            </a:r>
            <a:endParaRPr lang="pl-PL" dirty="0"/>
          </a:p>
        </p:txBody>
      </p:sp>
      <p:sp>
        <p:nvSpPr>
          <p:cNvPr id="115" name="CustomShape 2"/>
          <p:cNvSpPr/>
          <p:nvPr/>
        </p:nvSpPr>
        <p:spPr>
          <a:xfrm>
            <a:off x="517680" y="2768040"/>
            <a:ext cx="58680" cy="11268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414960" y="3466800"/>
            <a:ext cx="231300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spc="-1" baseline="18000" dirty="0">
                <a:solidFill>
                  <a:srgbClr val="FFFFFF"/>
                </a:solidFill>
                <a:latin typeface="Inter"/>
              </a:rPr>
              <a:t>Klasyfikacja</a:t>
            </a:r>
            <a:endParaRPr lang="pl-PL" dirty="0"/>
          </a:p>
        </p:txBody>
      </p:sp>
      <p:sp>
        <p:nvSpPr>
          <p:cNvPr id="117" name="CustomShape 2"/>
          <p:cNvSpPr/>
          <p:nvPr/>
        </p:nvSpPr>
        <p:spPr>
          <a:xfrm>
            <a:off x="1092240" y="1890180"/>
            <a:ext cx="1574640" cy="36127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spc="-1" baseline="12000" dirty="0">
                <a:solidFill>
                  <a:srgbClr val="FFFFFF"/>
                </a:solidFill>
                <a:latin typeface="Inter"/>
              </a:rPr>
              <a:t>Regresja</a:t>
            </a:r>
            <a:endParaRPr lang="pl-PL" dirty="0"/>
          </a:p>
          <a:p>
            <a:pPr algn="ctr"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320880" y="1889066"/>
            <a:ext cx="1884960" cy="18030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spc="-1" baseline="18000" dirty="0" err="1">
                <a:solidFill>
                  <a:srgbClr val="FFFFFF"/>
                </a:solidFill>
                <a:latin typeface="Inter"/>
              </a:rPr>
              <a:t>Klastrowanie</a:t>
            </a:r>
            <a:endParaRPr lang="pl-PL" dirty="0" err="1"/>
          </a:p>
        </p:txBody>
      </p:sp>
      <p:sp>
        <p:nvSpPr>
          <p:cNvPr id="119" name="Line 4"/>
          <p:cNvSpPr/>
          <p:nvPr/>
        </p:nvSpPr>
        <p:spPr>
          <a:xfrm>
            <a:off x="-23040" y="2806200"/>
            <a:ext cx="9190080" cy="0"/>
          </a:xfrm>
          <a:prstGeom prst="line">
            <a:avLst/>
          </a:prstGeom>
          <a:ln w="228600">
            <a:solidFill>
              <a:srgbClr val="006FF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Zdobyte kompetencje</a:t>
            </a:r>
            <a:endParaRPr lang="pl-PL" dirty="0"/>
          </a:p>
        </p:txBody>
      </p:sp>
      <p:sp>
        <p:nvSpPr>
          <p:cNvPr id="121" name="CustomShape 6"/>
          <p:cNvSpPr/>
          <p:nvPr/>
        </p:nvSpPr>
        <p:spPr>
          <a:xfrm>
            <a:off x="4021920" y="2256120"/>
            <a:ext cx="1099080" cy="1099080"/>
          </a:xfrm>
          <a:prstGeom prst="ellipse">
            <a:avLst/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6713640" y="2256120"/>
            <a:ext cx="1099080" cy="1099080"/>
          </a:xfrm>
          <a:prstGeom prst="ellipse">
            <a:avLst/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1330200" y="2256120"/>
            <a:ext cx="1099080" cy="1099080"/>
          </a:xfrm>
          <a:prstGeom prst="ellipse">
            <a:avLst/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Obraz 123"/>
          <p:cNvPicPr/>
          <p:nvPr/>
        </p:nvPicPr>
        <p:blipFill>
          <a:blip r:embed="rId3"/>
          <a:stretch/>
        </p:blipFill>
        <p:spPr>
          <a:xfrm>
            <a:off x="1620000" y="2482200"/>
            <a:ext cx="613800" cy="613800"/>
          </a:xfrm>
          <a:prstGeom prst="rect">
            <a:avLst/>
          </a:prstGeom>
          <a:ln>
            <a:noFill/>
          </a:ln>
        </p:spPr>
      </p:pic>
      <p:pic>
        <p:nvPicPr>
          <p:cNvPr id="125" name="Obraz 124"/>
          <p:cNvPicPr/>
          <p:nvPr/>
        </p:nvPicPr>
        <p:blipFill>
          <a:blip r:embed="rId4"/>
          <a:stretch/>
        </p:blipFill>
        <p:spPr>
          <a:xfrm>
            <a:off x="4284000" y="2556000"/>
            <a:ext cx="576000" cy="576000"/>
          </a:xfrm>
          <a:prstGeom prst="rect">
            <a:avLst/>
          </a:prstGeom>
          <a:ln>
            <a:noFill/>
          </a:ln>
        </p:spPr>
      </p:pic>
      <p:pic>
        <p:nvPicPr>
          <p:cNvPr id="126" name="Obraz 125"/>
          <p:cNvPicPr/>
          <p:nvPr/>
        </p:nvPicPr>
        <p:blipFill>
          <a:blip r:embed="rId5"/>
          <a:stretch/>
        </p:blipFill>
        <p:spPr>
          <a:xfrm>
            <a:off x="6876000" y="2448000"/>
            <a:ext cx="720000" cy="7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0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74680" y="2206080"/>
            <a:ext cx="6793920" cy="73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pl-PL" sz="3600" b="1" spc="-1" dirty="0">
                <a:solidFill>
                  <a:srgbClr val="FFFFFF"/>
                </a:solidFill>
                <a:latin typeface="Inter"/>
              </a:rPr>
              <a:t>Powodzenia!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Microsoft Office PowerPoint</Application>
  <PresentationFormat>Pokaz na ekranie (16:9)</PresentationFormat>
  <Slides>3</Slides>
  <Notes>0</Notes>
  <HiddenSlides>0</HiddenSlides>
  <ScaleCrop>false</ScaleCrop>
  <HeadingPairs>
    <vt:vector size="4" baseType="variant">
      <vt:variant>
        <vt:lpstr>Motyw</vt:lpstr>
      </vt:variant>
      <vt:variant>
        <vt:i4>3</vt:i4>
      </vt:variant>
      <vt:variant>
        <vt:lpstr>Tytuły slajdów</vt:lpstr>
      </vt:variant>
      <vt:variant>
        <vt:i4>3</vt:i4>
      </vt:variant>
    </vt:vector>
  </HeadingPairs>
  <TitlesOfParts>
    <vt:vector size="6" baseType="lpstr"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lastModifiedBy/>
  <cp:revision>176</cp:revision>
  <dcterms:modified xsi:type="dcterms:W3CDTF">2020-06-21T20:02:13Z</dcterms:modified>
  <dc:language>pl-PL</dc:language>
</cp:coreProperties>
</file>