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8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5486400" cy="42976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483668"/>
            <a:ext cx="5486400" cy="298037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822960"/>
            <a:ext cx="2359342" cy="28803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777368"/>
            <a:ext cx="3703320" cy="8772525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3703320"/>
            <a:ext cx="2359342" cy="686085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9Slide.vn - 2019">
            <a:extLst>
              <a:ext uri="{FF2B5EF4-FFF2-40B4-BE49-F238E27FC236}">
                <a16:creationId xmlns:a16="http://schemas.microsoft.com/office/drawing/2014/main" id="{2E609D46-D951-4894-807E-6D9543D55FF3}"/>
              </a:ext>
            </a:extLst>
          </p:cNvPr>
          <p:cNvSpPr txBox="1"/>
          <p:nvPr userDrawn="1"/>
        </p:nvSpPr>
        <p:spPr>
          <a:xfrm>
            <a:off x="0" y="-716849"/>
            <a:ext cx="7315200" cy="3739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3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57228"/>
            <a:ext cx="630936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3286125"/>
            <a:ext cx="630936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662C-1EBB-4992-979E-837EDD8141B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11441433"/>
            <a:ext cx="24688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13898880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20977069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20977069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13898880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1321260" y="-4003600"/>
            <a:ext cx="9957720" cy="20311781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2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7489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0E6B2B9-16FF-46D8-9DEE-D771A718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A8487-DC9F-49EF-9865-E7FD6BE7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7315200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95C361-CAE9-44BB-B488-B9746854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7315200" cy="4114800"/>
          </a:xfrm>
          <a:prstGeom prst="rect">
            <a:avLst/>
          </a:prstGeom>
        </p:spPr>
      </p:pic>
      <p:sp>
        <p:nvSpPr>
          <p:cNvPr id="2" name="D7190A">
            <a:extLst>
              <a:ext uri="{FF2B5EF4-FFF2-40B4-BE49-F238E27FC236}">
                <a16:creationId xmlns:a16="http://schemas.microsoft.com/office/drawing/2014/main" id="{56C8BF28-93BB-4F81-8CED-8FB3686883D5}"/>
              </a:ext>
            </a:extLst>
          </p:cNvPr>
          <p:cNvSpPr txBox="1"/>
          <p:nvPr/>
        </p:nvSpPr>
        <p:spPr>
          <a:xfrm>
            <a:off x="0" y="-850900"/>
            <a:ext cx="6339877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D:\Code\MindX\web advandced\project\music-web\Thành phần\</a:t>
            </a:r>
          </a:p>
        </p:txBody>
      </p:sp>
    </p:spTree>
    <p:extLst>
      <p:ext uri="{BB962C8B-B14F-4D97-AF65-F5344CB8AC3E}">
        <p14:creationId xmlns:p14="http://schemas.microsoft.com/office/powerpoint/2010/main" val="6621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Blank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7347C0DE-6F4D-42D3-B391-F84F14ECBC5A}" vid="{28287419-C97E-4917-87F0-2D8B560A61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16</TotalTime>
  <Words>16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Blank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Nghia Nguyen</cp:lastModifiedBy>
  <cp:revision>4</cp:revision>
  <dcterms:created xsi:type="dcterms:W3CDTF">2020-12-12T13:35:26Z</dcterms:created>
  <dcterms:modified xsi:type="dcterms:W3CDTF">2020-12-20T03:35:54Z</dcterms:modified>
  <cp:category>9Slide.vn</cp:category>
</cp:coreProperties>
</file>