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userDrawn="1">
          <p15:clr>
            <a:srgbClr val="F26B43"/>
          </p15:clr>
        </p15:guide>
        <p15:guide id="4" orient="horz" pos="4320" userDrawn="1">
          <p15:clr>
            <a:srgbClr val="F26B43"/>
          </p15:clr>
        </p15:guide>
        <p15:guide id="5" userDrawn="1">
          <p15:clr>
            <a:srgbClr val="F26B43"/>
          </p15:clr>
        </p15:guide>
        <p15:guide id="6" pos="7680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CFAD"/>
    <a:srgbClr val="FEE2DC"/>
    <a:srgbClr val="EF858D"/>
    <a:srgbClr val="E8505B"/>
    <a:srgbClr val="E22230"/>
    <a:srgbClr val="83373E"/>
    <a:srgbClr val="D3172D"/>
    <a:srgbClr val="EB4357"/>
    <a:srgbClr val="F17B89"/>
    <a:srgbClr val="E93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7" autoAdjust="0"/>
  </p:normalViewPr>
  <p:slideViewPr>
    <p:cSldViewPr showGuides="1">
      <p:cViewPr>
        <p:scale>
          <a:sx n="66" d="100"/>
          <a:sy n="66" d="100"/>
        </p:scale>
        <p:origin x="432" y="254"/>
      </p:cViewPr>
      <p:guideLst>
        <p:guide orient="horz" pos="2160"/>
        <p:guide pos="3840"/>
        <p:guide orient="horz"/>
        <p:guide orient="horz" pos="4320"/>
        <p:guide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9Slide.vn - 2019">
            <a:extLst>
              <a:ext uri="{FF2B5EF4-FFF2-40B4-BE49-F238E27FC236}">
                <a16:creationId xmlns:a16="http://schemas.microsoft.com/office/drawing/2014/main" id="{F9825124-D034-41A2-B695-4DF2D3EC1C40}"/>
              </a:ext>
            </a:extLst>
          </p:cNvPr>
          <p:cNvSpPr txBox="1"/>
          <p:nvPr userDrawn="1"/>
        </p:nvSpPr>
        <p:spPr>
          <a:xfrm>
            <a:off x="0" y="-7122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D7D7D7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D51644-545E-44E3-BC6E-2AD8AC8B2625}"/>
              </a:ext>
            </a:extLst>
          </p:cNvPr>
          <p:cNvSpPr/>
          <p:nvPr userDrawn="1"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1CA3B-4E43-438A-9AA3-C4D817313CF4}"/>
              </a:ext>
            </a:extLst>
          </p:cNvPr>
          <p:cNvSpPr/>
          <p:nvPr userDrawn="1"/>
        </p:nvSpPr>
        <p:spPr>
          <a:xfrm>
            <a:off x="34961779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04496-AE44-4F53-BEA8-30179F68F210}"/>
              </a:ext>
            </a:extLst>
          </p:cNvPr>
          <p:cNvSpPr/>
          <p:nvPr userDrawn="1"/>
        </p:nvSpPr>
        <p:spPr>
          <a:xfrm>
            <a:off x="34961779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C10C7B-BAE9-4433-8761-500EAC3C28A0}"/>
              </a:ext>
            </a:extLst>
          </p:cNvPr>
          <p:cNvSpPr/>
          <p:nvPr userDrawn="1"/>
        </p:nvSpPr>
        <p:spPr>
          <a:xfrm>
            <a:off x="-23164800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8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  <p:sldLayoutId id="214748365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194">
            <a:extLst>
              <a:ext uri="{FF2B5EF4-FFF2-40B4-BE49-F238E27FC236}">
                <a16:creationId xmlns:a16="http://schemas.microsoft.com/office/drawing/2014/main" id="{6B208248-67D2-466A-84D0-7B0081997900}"/>
              </a:ext>
            </a:extLst>
          </p:cNvPr>
          <p:cNvSpPr/>
          <p:nvPr/>
        </p:nvSpPr>
        <p:spPr>
          <a:xfrm>
            <a:off x="6675120" y="0"/>
            <a:ext cx="5516880" cy="6858000"/>
          </a:xfrm>
          <a:custGeom>
            <a:avLst/>
            <a:gdLst>
              <a:gd name="connsiteX0" fmla="*/ 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0 w 5105400"/>
              <a:gd name="connsiteY4" fmla="*/ 0 h 6858000"/>
              <a:gd name="connsiteX0" fmla="*/ 115824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1158240 w 5105400"/>
              <a:gd name="connsiteY4" fmla="*/ 0 h 6858000"/>
              <a:gd name="connsiteX0" fmla="*/ 2971800 w 6918960"/>
              <a:gd name="connsiteY0" fmla="*/ 0 h 6873240"/>
              <a:gd name="connsiteX1" fmla="*/ 6918960 w 6918960"/>
              <a:gd name="connsiteY1" fmla="*/ 0 h 6873240"/>
              <a:gd name="connsiteX2" fmla="*/ 6918960 w 6918960"/>
              <a:gd name="connsiteY2" fmla="*/ 6858000 h 6873240"/>
              <a:gd name="connsiteX3" fmla="*/ 0 w 6918960"/>
              <a:gd name="connsiteY3" fmla="*/ 6873240 h 6873240"/>
              <a:gd name="connsiteX4" fmla="*/ 2971800 w 6918960"/>
              <a:gd name="connsiteY4" fmla="*/ 0 h 6873240"/>
              <a:gd name="connsiteX0" fmla="*/ 188976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1889760 w 5836920"/>
              <a:gd name="connsiteY4" fmla="*/ 0 h 6873240"/>
              <a:gd name="connsiteX0" fmla="*/ 281940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2819400 w 5836920"/>
              <a:gd name="connsiteY4" fmla="*/ 0 h 6873240"/>
              <a:gd name="connsiteX0" fmla="*/ 2499360 w 5516880"/>
              <a:gd name="connsiteY0" fmla="*/ 0 h 6858000"/>
              <a:gd name="connsiteX1" fmla="*/ 5516880 w 5516880"/>
              <a:gd name="connsiteY1" fmla="*/ 0 h 6858000"/>
              <a:gd name="connsiteX2" fmla="*/ 5516880 w 5516880"/>
              <a:gd name="connsiteY2" fmla="*/ 6858000 h 6858000"/>
              <a:gd name="connsiteX3" fmla="*/ 0 w 5516880"/>
              <a:gd name="connsiteY3" fmla="*/ 6858000 h 6858000"/>
              <a:gd name="connsiteX4" fmla="*/ 2499360 w 551688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6880" h="6858000">
                <a:moveTo>
                  <a:pt x="2499360" y="0"/>
                </a:moveTo>
                <a:lnTo>
                  <a:pt x="5516880" y="0"/>
                </a:lnTo>
                <a:lnTo>
                  <a:pt x="5516880" y="6858000"/>
                </a:lnTo>
                <a:lnTo>
                  <a:pt x="0" y="6858000"/>
                </a:lnTo>
                <a:lnTo>
                  <a:pt x="249936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82A8FE5-F46C-4415-9997-857986EC4A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73040" y="1905000"/>
            <a:ext cx="6729996" cy="4111625"/>
            <a:chOff x="244" y="-1"/>
            <a:chExt cx="7148" cy="436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01348DA-629B-4C8F-B3C9-879698B7A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1748"/>
              <a:ext cx="30" cy="51"/>
            </a:xfrm>
            <a:custGeom>
              <a:avLst/>
              <a:gdLst>
                <a:gd name="T0" fmla="*/ 8 w 38"/>
                <a:gd name="T1" fmla="*/ 61 h 65"/>
                <a:gd name="T2" fmla="*/ 25 w 38"/>
                <a:gd name="T3" fmla="*/ 65 h 65"/>
                <a:gd name="T4" fmla="*/ 38 w 38"/>
                <a:gd name="T5" fmla="*/ 19 h 65"/>
                <a:gd name="T6" fmla="*/ 23 w 38"/>
                <a:gd name="T7" fmla="*/ 0 h 65"/>
                <a:gd name="T8" fmla="*/ 8 w 38"/>
                <a:gd name="T9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5">
                  <a:moveTo>
                    <a:pt x="8" y="61"/>
                  </a:moveTo>
                  <a:cubicBezTo>
                    <a:pt x="14" y="63"/>
                    <a:pt x="19" y="64"/>
                    <a:pt x="25" y="65"/>
                  </a:cubicBezTo>
                  <a:cubicBezTo>
                    <a:pt x="23" y="52"/>
                    <a:pt x="26" y="36"/>
                    <a:pt x="38" y="19"/>
                  </a:cubicBezTo>
                  <a:cubicBezTo>
                    <a:pt x="33" y="13"/>
                    <a:pt x="28" y="6"/>
                    <a:pt x="23" y="0"/>
                  </a:cubicBezTo>
                  <a:cubicBezTo>
                    <a:pt x="13" y="14"/>
                    <a:pt x="0" y="36"/>
                    <a:pt x="8" y="61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438A48DF-2176-44FF-ACDA-403E40817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749"/>
              <a:ext cx="65" cy="80"/>
            </a:xfrm>
            <a:custGeom>
              <a:avLst/>
              <a:gdLst>
                <a:gd name="T0" fmla="*/ 83 w 83"/>
                <a:gd name="T1" fmla="*/ 81 h 103"/>
                <a:gd name="T2" fmla="*/ 22 w 83"/>
                <a:gd name="T3" fmla="*/ 0 h 103"/>
                <a:gd name="T4" fmla="*/ 19 w 83"/>
                <a:gd name="T5" fmla="*/ 1 h 103"/>
                <a:gd name="T6" fmla="*/ 11 w 83"/>
                <a:gd name="T7" fmla="*/ 6 h 103"/>
                <a:gd name="T8" fmla="*/ 2 w 83"/>
                <a:gd name="T9" fmla="*/ 14 h 103"/>
                <a:gd name="T10" fmla="*/ 0 w 83"/>
                <a:gd name="T11" fmla="*/ 18 h 103"/>
                <a:gd name="T12" fmla="*/ 66 w 83"/>
                <a:gd name="T13" fmla="*/ 103 h 103"/>
                <a:gd name="T14" fmla="*/ 83 w 83"/>
                <a:gd name="T15" fmla="*/ 8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03">
                  <a:moveTo>
                    <a:pt x="83" y="81"/>
                  </a:moveTo>
                  <a:cubicBezTo>
                    <a:pt x="63" y="55"/>
                    <a:pt x="42" y="27"/>
                    <a:pt x="22" y="0"/>
                  </a:cubicBezTo>
                  <a:cubicBezTo>
                    <a:pt x="20" y="0"/>
                    <a:pt x="19" y="1"/>
                    <a:pt x="19" y="1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6" y="10"/>
                    <a:pt x="2" y="15"/>
                    <a:pt x="2" y="14"/>
                  </a:cubicBezTo>
                  <a:cubicBezTo>
                    <a:pt x="2" y="16"/>
                    <a:pt x="1" y="17"/>
                    <a:pt x="0" y="18"/>
                  </a:cubicBezTo>
                  <a:cubicBezTo>
                    <a:pt x="23" y="48"/>
                    <a:pt x="46" y="77"/>
                    <a:pt x="66" y="103"/>
                  </a:cubicBezTo>
                  <a:cubicBezTo>
                    <a:pt x="73" y="97"/>
                    <a:pt x="79" y="89"/>
                    <a:pt x="83" y="81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C4FC2B7B-2641-4853-B530-C9CE95A1A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" y="1833"/>
              <a:ext cx="76" cy="154"/>
            </a:xfrm>
            <a:custGeom>
              <a:avLst/>
              <a:gdLst>
                <a:gd name="T0" fmla="*/ 65 w 97"/>
                <a:gd name="T1" fmla="*/ 114 h 197"/>
                <a:gd name="T2" fmla="*/ 64 w 97"/>
                <a:gd name="T3" fmla="*/ 158 h 197"/>
                <a:gd name="T4" fmla="*/ 35 w 97"/>
                <a:gd name="T5" fmla="*/ 152 h 197"/>
                <a:gd name="T6" fmla="*/ 34 w 97"/>
                <a:gd name="T7" fmla="*/ 150 h 197"/>
                <a:gd name="T8" fmla="*/ 22 w 97"/>
                <a:gd name="T9" fmla="*/ 148 h 197"/>
                <a:gd name="T10" fmla="*/ 19 w 97"/>
                <a:gd name="T11" fmla="*/ 161 h 197"/>
                <a:gd name="T12" fmla="*/ 27 w 97"/>
                <a:gd name="T13" fmla="*/ 172 h 197"/>
                <a:gd name="T14" fmla="*/ 92 w 97"/>
                <a:gd name="T15" fmla="*/ 128 h 197"/>
                <a:gd name="T16" fmla="*/ 18 w 97"/>
                <a:gd name="T17" fmla="*/ 0 h 197"/>
                <a:gd name="T18" fmla="*/ 0 w 97"/>
                <a:gd name="T19" fmla="*/ 19 h 197"/>
                <a:gd name="T20" fmla="*/ 65 w 97"/>
                <a:gd name="T21" fmla="*/ 11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97">
                  <a:moveTo>
                    <a:pt x="65" y="114"/>
                  </a:moveTo>
                  <a:cubicBezTo>
                    <a:pt x="65" y="114"/>
                    <a:pt x="78" y="142"/>
                    <a:pt x="64" y="158"/>
                  </a:cubicBezTo>
                  <a:cubicBezTo>
                    <a:pt x="64" y="158"/>
                    <a:pt x="48" y="177"/>
                    <a:pt x="35" y="152"/>
                  </a:cubicBezTo>
                  <a:cubicBezTo>
                    <a:pt x="35" y="152"/>
                    <a:pt x="34" y="150"/>
                    <a:pt x="34" y="150"/>
                  </a:cubicBezTo>
                  <a:cubicBezTo>
                    <a:pt x="31" y="146"/>
                    <a:pt x="26" y="145"/>
                    <a:pt x="22" y="148"/>
                  </a:cubicBezTo>
                  <a:cubicBezTo>
                    <a:pt x="18" y="151"/>
                    <a:pt x="17" y="156"/>
                    <a:pt x="19" y="161"/>
                  </a:cubicBezTo>
                  <a:cubicBezTo>
                    <a:pt x="20" y="163"/>
                    <a:pt x="22" y="167"/>
                    <a:pt x="27" y="172"/>
                  </a:cubicBezTo>
                  <a:cubicBezTo>
                    <a:pt x="59" y="197"/>
                    <a:pt x="97" y="165"/>
                    <a:pt x="92" y="128"/>
                  </a:cubicBezTo>
                  <a:cubicBezTo>
                    <a:pt x="89" y="105"/>
                    <a:pt x="59" y="57"/>
                    <a:pt x="18" y="0"/>
                  </a:cubicBezTo>
                  <a:cubicBezTo>
                    <a:pt x="12" y="7"/>
                    <a:pt x="6" y="13"/>
                    <a:pt x="0" y="19"/>
                  </a:cubicBezTo>
                  <a:cubicBezTo>
                    <a:pt x="34" y="64"/>
                    <a:pt x="60" y="99"/>
                    <a:pt x="65" y="114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2827E3D8-0729-4C9A-B646-12BF0CB02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" y="1812"/>
              <a:ext cx="29" cy="36"/>
            </a:xfrm>
            <a:custGeom>
              <a:avLst/>
              <a:gdLst>
                <a:gd name="T0" fmla="*/ 0 w 37"/>
                <a:gd name="T1" fmla="*/ 22 h 46"/>
                <a:gd name="T2" fmla="*/ 19 w 37"/>
                <a:gd name="T3" fmla="*/ 46 h 46"/>
                <a:gd name="T4" fmla="*/ 37 w 37"/>
                <a:gd name="T5" fmla="*/ 27 h 46"/>
                <a:gd name="T6" fmla="*/ 17 w 37"/>
                <a:gd name="T7" fmla="*/ 0 h 46"/>
                <a:gd name="T8" fmla="*/ 0 w 37"/>
                <a:gd name="T9" fmla="*/ 2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6">
                  <a:moveTo>
                    <a:pt x="0" y="22"/>
                  </a:moveTo>
                  <a:cubicBezTo>
                    <a:pt x="7" y="31"/>
                    <a:pt x="13" y="39"/>
                    <a:pt x="19" y="46"/>
                  </a:cubicBezTo>
                  <a:cubicBezTo>
                    <a:pt x="25" y="40"/>
                    <a:pt x="31" y="34"/>
                    <a:pt x="37" y="27"/>
                  </a:cubicBezTo>
                  <a:cubicBezTo>
                    <a:pt x="30" y="18"/>
                    <a:pt x="24" y="9"/>
                    <a:pt x="17" y="0"/>
                  </a:cubicBezTo>
                  <a:cubicBezTo>
                    <a:pt x="13" y="8"/>
                    <a:pt x="7" y="16"/>
                    <a:pt x="0" y="22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F186390-8751-422F-B00D-0F474FC75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" y="1679"/>
              <a:ext cx="48" cy="69"/>
            </a:xfrm>
            <a:custGeom>
              <a:avLst/>
              <a:gdLst>
                <a:gd name="T0" fmla="*/ 40 w 61"/>
                <a:gd name="T1" fmla="*/ 89 h 89"/>
                <a:gd name="T2" fmla="*/ 52 w 61"/>
                <a:gd name="T3" fmla="*/ 75 h 89"/>
                <a:gd name="T4" fmla="*/ 61 w 61"/>
                <a:gd name="T5" fmla="*/ 69 h 89"/>
                <a:gd name="T6" fmla="*/ 10 w 61"/>
                <a:gd name="T7" fmla="*/ 0 h 89"/>
                <a:gd name="T8" fmla="*/ 0 w 61"/>
                <a:gd name="T9" fmla="*/ 36 h 89"/>
                <a:gd name="T10" fmla="*/ 40 w 61"/>
                <a:gd name="T1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89">
                  <a:moveTo>
                    <a:pt x="40" y="89"/>
                  </a:moveTo>
                  <a:cubicBezTo>
                    <a:pt x="46" y="80"/>
                    <a:pt x="52" y="75"/>
                    <a:pt x="52" y="75"/>
                  </a:cubicBezTo>
                  <a:cubicBezTo>
                    <a:pt x="55" y="73"/>
                    <a:pt x="58" y="71"/>
                    <a:pt x="61" y="69"/>
                  </a:cubicBezTo>
                  <a:cubicBezTo>
                    <a:pt x="43" y="45"/>
                    <a:pt x="26" y="22"/>
                    <a:pt x="10" y="0"/>
                  </a:cubicBezTo>
                  <a:cubicBezTo>
                    <a:pt x="6" y="13"/>
                    <a:pt x="2" y="25"/>
                    <a:pt x="0" y="36"/>
                  </a:cubicBezTo>
                  <a:cubicBezTo>
                    <a:pt x="13" y="53"/>
                    <a:pt x="26" y="71"/>
                    <a:pt x="40" y="89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DEC519AF-7C8A-46ED-AB34-FA090288B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1650"/>
              <a:ext cx="29" cy="57"/>
            </a:xfrm>
            <a:custGeom>
              <a:avLst/>
              <a:gdLst>
                <a:gd name="T0" fmla="*/ 0 w 37"/>
                <a:gd name="T1" fmla="*/ 36 h 72"/>
                <a:gd name="T2" fmla="*/ 27 w 37"/>
                <a:gd name="T3" fmla="*/ 72 h 72"/>
                <a:gd name="T4" fmla="*/ 37 w 37"/>
                <a:gd name="T5" fmla="*/ 36 h 72"/>
                <a:gd name="T6" fmla="*/ 11 w 37"/>
                <a:gd name="T7" fmla="*/ 0 h 72"/>
                <a:gd name="T8" fmla="*/ 0 w 37"/>
                <a:gd name="T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72">
                  <a:moveTo>
                    <a:pt x="0" y="36"/>
                  </a:moveTo>
                  <a:cubicBezTo>
                    <a:pt x="9" y="47"/>
                    <a:pt x="18" y="60"/>
                    <a:pt x="27" y="72"/>
                  </a:cubicBezTo>
                  <a:cubicBezTo>
                    <a:pt x="29" y="61"/>
                    <a:pt x="33" y="49"/>
                    <a:pt x="37" y="36"/>
                  </a:cubicBezTo>
                  <a:cubicBezTo>
                    <a:pt x="28" y="23"/>
                    <a:pt x="19" y="11"/>
                    <a:pt x="11" y="0"/>
                  </a:cubicBezTo>
                  <a:cubicBezTo>
                    <a:pt x="8" y="12"/>
                    <a:pt x="4" y="24"/>
                    <a:pt x="0" y="36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582724B-CCF9-4CEC-B58F-E94BB370B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" y="1679"/>
              <a:ext cx="155" cy="197"/>
            </a:xfrm>
            <a:custGeom>
              <a:avLst/>
              <a:gdLst>
                <a:gd name="T0" fmla="*/ 90 w 199"/>
                <a:gd name="T1" fmla="*/ 204 h 253"/>
                <a:gd name="T2" fmla="*/ 59 w 199"/>
                <a:gd name="T3" fmla="*/ 36 h 253"/>
                <a:gd name="T4" fmla="*/ 32 w 199"/>
                <a:gd name="T5" fmla="*/ 0 h 253"/>
                <a:gd name="T6" fmla="*/ 19 w 199"/>
                <a:gd name="T7" fmla="*/ 42 h 253"/>
                <a:gd name="T8" fmla="*/ 5 w 199"/>
                <a:gd name="T9" fmla="*/ 147 h 253"/>
                <a:gd name="T10" fmla="*/ 86 w 199"/>
                <a:gd name="T11" fmla="*/ 242 h 253"/>
                <a:gd name="T12" fmla="*/ 154 w 199"/>
                <a:gd name="T13" fmla="*/ 245 h 253"/>
                <a:gd name="T14" fmla="*/ 199 w 199"/>
                <a:gd name="T15" fmla="*/ 217 h 253"/>
                <a:gd name="T16" fmla="*/ 180 w 199"/>
                <a:gd name="T17" fmla="*/ 193 h 253"/>
                <a:gd name="T18" fmla="*/ 90 w 199"/>
                <a:gd name="T19" fmla="*/ 2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253">
                  <a:moveTo>
                    <a:pt x="90" y="204"/>
                  </a:moveTo>
                  <a:cubicBezTo>
                    <a:pt x="78" y="198"/>
                    <a:pt x="28" y="163"/>
                    <a:pt x="59" y="36"/>
                  </a:cubicBezTo>
                  <a:cubicBezTo>
                    <a:pt x="50" y="24"/>
                    <a:pt x="41" y="11"/>
                    <a:pt x="32" y="0"/>
                  </a:cubicBezTo>
                  <a:cubicBezTo>
                    <a:pt x="28" y="14"/>
                    <a:pt x="23" y="28"/>
                    <a:pt x="19" y="42"/>
                  </a:cubicBezTo>
                  <a:cubicBezTo>
                    <a:pt x="9" y="76"/>
                    <a:pt x="0" y="112"/>
                    <a:pt x="5" y="147"/>
                  </a:cubicBezTo>
                  <a:cubicBezTo>
                    <a:pt x="11" y="193"/>
                    <a:pt x="45" y="226"/>
                    <a:pt x="86" y="242"/>
                  </a:cubicBezTo>
                  <a:cubicBezTo>
                    <a:pt x="107" y="251"/>
                    <a:pt x="131" y="253"/>
                    <a:pt x="154" y="245"/>
                  </a:cubicBezTo>
                  <a:cubicBezTo>
                    <a:pt x="171" y="240"/>
                    <a:pt x="186" y="230"/>
                    <a:pt x="199" y="217"/>
                  </a:cubicBezTo>
                  <a:cubicBezTo>
                    <a:pt x="193" y="210"/>
                    <a:pt x="187" y="202"/>
                    <a:pt x="180" y="193"/>
                  </a:cubicBezTo>
                  <a:cubicBezTo>
                    <a:pt x="159" y="214"/>
                    <a:pt x="127" y="223"/>
                    <a:pt x="90" y="204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C98D91C-3DF6-4555-8402-856D5C44D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" y="1537"/>
              <a:ext cx="105" cy="142"/>
            </a:xfrm>
            <a:custGeom>
              <a:avLst/>
              <a:gdLst>
                <a:gd name="T0" fmla="*/ 89 w 135"/>
                <a:gd name="T1" fmla="*/ 16 h 181"/>
                <a:gd name="T2" fmla="*/ 5 w 135"/>
                <a:gd name="T3" fmla="*/ 52 h 181"/>
                <a:gd name="T4" fmla="*/ 78 w 135"/>
                <a:gd name="T5" fmla="*/ 181 h 181"/>
                <a:gd name="T6" fmla="*/ 89 w 135"/>
                <a:gd name="T7" fmla="*/ 145 h 181"/>
                <a:gd name="T8" fmla="*/ 50 w 135"/>
                <a:gd name="T9" fmla="*/ 41 h 181"/>
                <a:gd name="T10" fmla="*/ 91 w 135"/>
                <a:gd name="T11" fmla="*/ 62 h 181"/>
                <a:gd name="T12" fmla="*/ 95 w 135"/>
                <a:gd name="T13" fmla="*/ 123 h 181"/>
                <a:gd name="T14" fmla="*/ 89 w 135"/>
                <a:gd name="T15" fmla="*/ 145 h 181"/>
                <a:gd name="T16" fmla="*/ 115 w 135"/>
                <a:gd name="T17" fmla="*/ 181 h 181"/>
                <a:gd name="T18" fmla="*/ 120 w 135"/>
                <a:gd name="T19" fmla="*/ 164 h 181"/>
                <a:gd name="T20" fmla="*/ 126 w 135"/>
                <a:gd name="T21" fmla="*/ 59 h 181"/>
                <a:gd name="T22" fmla="*/ 89 w 135"/>
                <a:gd name="T23" fmla="*/ 1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81">
                  <a:moveTo>
                    <a:pt x="89" y="16"/>
                  </a:moveTo>
                  <a:cubicBezTo>
                    <a:pt x="60" y="1"/>
                    <a:pt x="0" y="0"/>
                    <a:pt x="5" y="52"/>
                  </a:cubicBezTo>
                  <a:cubicBezTo>
                    <a:pt x="7" y="76"/>
                    <a:pt x="38" y="124"/>
                    <a:pt x="78" y="181"/>
                  </a:cubicBezTo>
                  <a:cubicBezTo>
                    <a:pt x="82" y="169"/>
                    <a:pt x="86" y="157"/>
                    <a:pt x="89" y="145"/>
                  </a:cubicBezTo>
                  <a:cubicBezTo>
                    <a:pt x="49" y="86"/>
                    <a:pt x="27" y="44"/>
                    <a:pt x="50" y="41"/>
                  </a:cubicBezTo>
                  <a:cubicBezTo>
                    <a:pt x="63" y="39"/>
                    <a:pt x="80" y="46"/>
                    <a:pt x="91" y="62"/>
                  </a:cubicBezTo>
                  <a:cubicBezTo>
                    <a:pt x="102" y="79"/>
                    <a:pt x="99" y="103"/>
                    <a:pt x="95" y="123"/>
                  </a:cubicBezTo>
                  <a:cubicBezTo>
                    <a:pt x="93" y="130"/>
                    <a:pt x="91" y="137"/>
                    <a:pt x="89" y="145"/>
                  </a:cubicBezTo>
                  <a:cubicBezTo>
                    <a:pt x="97" y="156"/>
                    <a:pt x="106" y="168"/>
                    <a:pt x="115" y="181"/>
                  </a:cubicBezTo>
                  <a:cubicBezTo>
                    <a:pt x="116" y="175"/>
                    <a:pt x="118" y="170"/>
                    <a:pt x="120" y="164"/>
                  </a:cubicBezTo>
                  <a:cubicBezTo>
                    <a:pt x="133" y="128"/>
                    <a:pt x="135" y="83"/>
                    <a:pt x="126" y="59"/>
                  </a:cubicBezTo>
                  <a:cubicBezTo>
                    <a:pt x="126" y="59"/>
                    <a:pt x="116" y="30"/>
                    <a:pt x="89" y="16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1799C9C0-3732-4296-AFC3-A25D7D72E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" y="1696"/>
              <a:ext cx="124" cy="137"/>
            </a:xfrm>
            <a:custGeom>
              <a:avLst/>
              <a:gdLst>
                <a:gd name="T0" fmla="*/ 24 w 160"/>
                <a:gd name="T1" fmla="*/ 63 h 175"/>
                <a:gd name="T2" fmla="*/ 47 w 160"/>
                <a:gd name="T3" fmla="*/ 62 h 175"/>
                <a:gd name="T4" fmla="*/ 82 w 160"/>
                <a:gd name="T5" fmla="*/ 94 h 175"/>
                <a:gd name="T6" fmla="*/ 77 w 160"/>
                <a:gd name="T7" fmla="*/ 148 h 175"/>
                <a:gd name="T8" fmla="*/ 97 w 160"/>
                <a:gd name="T9" fmla="*/ 175 h 175"/>
                <a:gd name="T10" fmla="*/ 99 w 160"/>
                <a:gd name="T11" fmla="*/ 172 h 175"/>
                <a:gd name="T12" fmla="*/ 0 w 160"/>
                <a:gd name="T13" fmla="*/ 46 h 175"/>
                <a:gd name="T14" fmla="*/ 16 w 160"/>
                <a:gd name="T15" fmla="*/ 67 h 175"/>
                <a:gd name="T16" fmla="*/ 24 w 160"/>
                <a:gd name="T17" fmla="*/ 6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75">
                  <a:moveTo>
                    <a:pt x="24" y="63"/>
                  </a:moveTo>
                  <a:cubicBezTo>
                    <a:pt x="23" y="64"/>
                    <a:pt x="35" y="60"/>
                    <a:pt x="47" y="62"/>
                  </a:cubicBezTo>
                  <a:cubicBezTo>
                    <a:pt x="42" y="61"/>
                    <a:pt x="71" y="61"/>
                    <a:pt x="82" y="94"/>
                  </a:cubicBezTo>
                  <a:cubicBezTo>
                    <a:pt x="88" y="110"/>
                    <a:pt x="86" y="130"/>
                    <a:pt x="77" y="148"/>
                  </a:cubicBezTo>
                  <a:cubicBezTo>
                    <a:pt x="84" y="157"/>
                    <a:pt x="90" y="166"/>
                    <a:pt x="97" y="175"/>
                  </a:cubicBezTo>
                  <a:cubicBezTo>
                    <a:pt x="97" y="174"/>
                    <a:pt x="98" y="173"/>
                    <a:pt x="99" y="172"/>
                  </a:cubicBezTo>
                  <a:cubicBezTo>
                    <a:pt x="160" y="89"/>
                    <a:pt x="70" y="0"/>
                    <a:pt x="0" y="46"/>
                  </a:cubicBezTo>
                  <a:cubicBezTo>
                    <a:pt x="5" y="53"/>
                    <a:pt x="10" y="60"/>
                    <a:pt x="16" y="67"/>
                  </a:cubicBezTo>
                  <a:cubicBezTo>
                    <a:pt x="18" y="65"/>
                    <a:pt x="22" y="64"/>
                    <a:pt x="24" y="63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C5D700E7-A82B-4811-81D1-4A86C5027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1732"/>
              <a:ext cx="29" cy="31"/>
            </a:xfrm>
            <a:custGeom>
              <a:avLst/>
              <a:gdLst>
                <a:gd name="T0" fmla="*/ 0 w 37"/>
                <a:gd name="T1" fmla="*/ 20 h 39"/>
                <a:gd name="T2" fmla="*/ 15 w 37"/>
                <a:gd name="T3" fmla="*/ 39 h 39"/>
                <a:gd name="T4" fmla="*/ 17 w 37"/>
                <a:gd name="T5" fmla="*/ 35 h 39"/>
                <a:gd name="T6" fmla="*/ 26 w 37"/>
                <a:gd name="T7" fmla="*/ 27 h 39"/>
                <a:gd name="T8" fmla="*/ 34 w 37"/>
                <a:gd name="T9" fmla="*/ 22 h 39"/>
                <a:gd name="T10" fmla="*/ 37 w 37"/>
                <a:gd name="T11" fmla="*/ 21 h 39"/>
                <a:gd name="T12" fmla="*/ 21 w 37"/>
                <a:gd name="T13" fmla="*/ 0 h 39"/>
                <a:gd name="T14" fmla="*/ 12 w 37"/>
                <a:gd name="T15" fmla="*/ 6 h 39"/>
                <a:gd name="T16" fmla="*/ 0 w 37"/>
                <a:gd name="T17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9">
                  <a:moveTo>
                    <a:pt x="0" y="20"/>
                  </a:moveTo>
                  <a:cubicBezTo>
                    <a:pt x="5" y="26"/>
                    <a:pt x="10" y="33"/>
                    <a:pt x="15" y="39"/>
                  </a:cubicBezTo>
                  <a:cubicBezTo>
                    <a:pt x="16" y="38"/>
                    <a:pt x="17" y="37"/>
                    <a:pt x="17" y="35"/>
                  </a:cubicBezTo>
                  <a:cubicBezTo>
                    <a:pt x="17" y="36"/>
                    <a:pt x="21" y="31"/>
                    <a:pt x="26" y="27"/>
                  </a:cubicBezTo>
                  <a:cubicBezTo>
                    <a:pt x="26" y="27"/>
                    <a:pt x="26" y="26"/>
                    <a:pt x="34" y="22"/>
                  </a:cubicBezTo>
                  <a:cubicBezTo>
                    <a:pt x="34" y="22"/>
                    <a:pt x="35" y="21"/>
                    <a:pt x="37" y="21"/>
                  </a:cubicBezTo>
                  <a:cubicBezTo>
                    <a:pt x="31" y="14"/>
                    <a:pt x="26" y="7"/>
                    <a:pt x="21" y="0"/>
                  </a:cubicBezTo>
                  <a:cubicBezTo>
                    <a:pt x="18" y="2"/>
                    <a:pt x="15" y="4"/>
                    <a:pt x="12" y="6"/>
                  </a:cubicBezTo>
                  <a:cubicBezTo>
                    <a:pt x="12" y="6"/>
                    <a:pt x="6" y="11"/>
                    <a:pt x="0" y="20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F6353B2-F325-43F5-BC9F-0B01DE5F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" y="1769"/>
              <a:ext cx="50" cy="51"/>
            </a:xfrm>
            <a:custGeom>
              <a:avLst/>
              <a:gdLst>
                <a:gd name="T0" fmla="*/ 49 w 64"/>
                <a:gd name="T1" fmla="*/ 17 h 66"/>
                <a:gd name="T2" fmla="*/ 55 w 64"/>
                <a:gd name="T3" fmla="*/ 57 h 66"/>
                <a:gd name="T4" fmla="*/ 15 w 64"/>
                <a:gd name="T5" fmla="*/ 49 h 66"/>
                <a:gd name="T6" fmla="*/ 9 w 64"/>
                <a:gd name="T7" fmla="*/ 9 h 66"/>
                <a:gd name="T8" fmla="*/ 49 w 64"/>
                <a:gd name="T9" fmla="*/ 1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6">
                  <a:moveTo>
                    <a:pt x="49" y="17"/>
                  </a:moveTo>
                  <a:cubicBezTo>
                    <a:pt x="62" y="31"/>
                    <a:pt x="64" y="49"/>
                    <a:pt x="55" y="57"/>
                  </a:cubicBezTo>
                  <a:cubicBezTo>
                    <a:pt x="45" y="66"/>
                    <a:pt x="27" y="63"/>
                    <a:pt x="15" y="49"/>
                  </a:cubicBezTo>
                  <a:cubicBezTo>
                    <a:pt x="2" y="36"/>
                    <a:pt x="0" y="18"/>
                    <a:pt x="9" y="9"/>
                  </a:cubicBezTo>
                  <a:cubicBezTo>
                    <a:pt x="19" y="0"/>
                    <a:pt x="37" y="4"/>
                    <a:pt x="49" y="17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DB4D63B-F77F-48F6-A063-091FD3286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" y="1925"/>
              <a:ext cx="50" cy="51"/>
            </a:xfrm>
            <a:custGeom>
              <a:avLst/>
              <a:gdLst>
                <a:gd name="T0" fmla="*/ 49 w 64"/>
                <a:gd name="T1" fmla="*/ 17 h 66"/>
                <a:gd name="T2" fmla="*/ 54 w 64"/>
                <a:gd name="T3" fmla="*/ 57 h 66"/>
                <a:gd name="T4" fmla="*/ 15 w 64"/>
                <a:gd name="T5" fmla="*/ 49 h 66"/>
                <a:gd name="T6" fmla="*/ 9 w 64"/>
                <a:gd name="T7" fmla="*/ 9 h 66"/>
                <a:gd name="T8" fmla="*/ 49 w 64"/>
                <a:gd name="T9" fmla="*/ 1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6">
                  <a:moveTo>
                    <a:pt x="49" y="17"/>
                  </a:moveTo>
                  <a:cubicBezTo>
                    <a:pt x="61" y="31"/>
                    <a:pt x="64" y="49"/>
                    <a:pt x="54" y="57"/>
                  </a:cubicBezTo>
                  <a:cubicBezTo>
                    <a:pt x="45" y="66"/>
                    <a:pt x="27" y="63"/>
                    <a:pt x="15" y="49"/>
                  </a:cubicBezTo>
                  <a:cubicBezTo>
                    <a:pt x="2" y="36"/>
                    <a:pt x="0" y="18"/>
                    <a:pt x="9" y="9"/>
                  </a:cubicBezTo>
                  <a:cubicBezTo>
                    <a:pt x="19" y="0"/>
                    <a:pt x="36" y="4"/>
                    <a:pt x="49" y="17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1ED77DB9-0C0C-49D2-AE05-A2B4356AD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3" y="2390"/>
              <a:ext cx="420" cy="8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137DBA7-AD82-4DC4-9217-AD87541DC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3" y="2817"/>
              <a:ext cx="420" cy="400"/>
            </a:xfrm>
            <a:custGeom>
              <a:avLst/>
              <a:gdLst>
                <a:gd name="T0" fmla="*/ 539 w 539"/>
                <a:gd name="T1" fmla="*/ 1 h 513"/>
                <a:gd name="T2" fmla="*/ 524 w 539"/>
                <a:gd name="T3" fmla="*/ 0 h 513"/>
                <a:gd name="T4" fmla="*/ 0 w 539"/>
                <a:gd name="T5" fmla="*/ 0 h 513"/>
                <a:gd name="T6" fmla="*/ 0 w 539"/>
                <a:gd name="T7" fmla="*/ 513 h 513"/>
                <a:gd name="T8" fmla="*/ 539 w 539"/>
                <a:gd name="T9" fmla="*/ 513 h 513"/>
                <a:gd name="T10" fmla="*/ 539 w 539"/>
                <a:gd name="T11" fmla="*/ 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9" h="513">
                  <a:moveTo>
                    <a:pt x="539" y="1"/>
                  </a:moveTo>
                  <a:cubicBezTo>
                    <a:pt x="534" y="1"/>
                    <a:pt x="529" y="0"/>
                    <a:pt x="5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3"/>
                    <a:pt x="0" y="513"/>
                    <a:pt x="0" y="513"/>
                  </a:cubicBezTo>
                  <a:cubicBezTo>
                    <a:pt x="539" y="513"/>
                    <a:pt x="539" y="513"/>
                    <a:pt x="539" y="513"/>
                  </a:cubicBezTo>
                  <a:lnTo>
                    <a:pt x="539" y="1"/>
                  </a:ln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33306938-0A63-4033-BFE6-1328404A1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908"/>
              <a:ext cx="1375" cy="1354"/>
            </a:xfrm>
            <a:custGeom>
              <a:avLst/>
              <a:gdLst>
                <a:gd name="T0" fmla="*/ 0 w 1764"/>
                <a:gd name="T1" fmla="*/ 1186 h 1737"/>
                <a:gd name="T2" fmla="*/ 0 w 1764"/>
                <a:gd name="T3" fmla="*/ 552 h 1737"/>
                <a:gd name="T4" fmla="*/ 551 w 1764"/>
                <a:gd name="T5" fmla="*/ 0 h 1737"/>
                <a:gd name="T6" fmla="*/ 1213 w 1764"/>
                <a:gd name="T7" fmla="*/ 0 h 1737"/>
                <a:gd name="T8" fmla="*/ 1764 w 1764"/>
                <a:gd name="T9" fmla="*/ 552 h 1737"/>
                <a:gd name="T10" fmla="*/ 1764 w 1764"/>
                <a:gd name="T11" fmla="*/ 1186 h 1737"/>
                <a:gd name="T12" fmla="*/ 1213 w 1764"/>
                <a:gd name="T13" fmla="*/ 1737 h 1737"/>
                <a:gd name="T14" fmla="*/ 551 w 1764"/>
                <a:gd name="T15" fmla="*/ 1737 h 1737"/>
                <a:gd name="T16" fmla="*/ 0 w 1764"/>
                <a:gd name="T17" fmla="*/ 1186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4" h="1737">
                  <a:moveTo>
                    <a:pt x="0" y="1186"/>
                  </a:moveTo>
                  <a:cubicBezTo>
                    <a:pt x="0" y="552"/>
                    <a:pt x="0" y="552"/>
                    <a:pt x="0" y="552"/>
                  </a:cubicBezTo>
                  <a:cubicBezTo>
                    <a:pt x="0" y="247"/>
                    <a:pt x="247" y="0"/>
                    <a:pt x="551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517" y="0"/>
                    <a:pt x="1764" y="247"/>
                    <a:pt x="1764" y="552"/>
                  </a:cubicBezTo>
                  <a:cubicBezTo>
                    <a:pt x="1764" y="1186"/>
                    <a:pt x="1764" y="1186"/>
                    <a:pt x="1764" y="1186"/>
                  </a:cubicBezTo>
                  <a:cubicBezTo>
                    <a:pt x="1764" y="1490"/>
                    <a:pt x="1517" y="1737"/>
                    <a:pt x="1213" y="1737"/>
                  </a:cubicBezTo>
                  <a:cubicBezTo>
                    <a:pt x="551" y="1737"/>
                    <a:pt x="551" y="1737"/>
                    <a:pt x="551" y="1737"/>
                  </a:cubicBezTo>
                  <a:cubicBezTo>
                    <a:pt x="247" y="1737"/>
                    <a:pt x="0" y="1490"/>
                    <a:pt x="0" y="118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2AE7965C-4A7F-4889-AD90-D96CB036B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" y="3074"/>
              <a:ext cx="1031" cy="1044"/>
            </a:xfrm>
            <a:custGeom>
              <a:avLst/>
              <a:gdLst>
                <a:gd name="T0" fmla="*/ 0 w 1322"/>
                <a:gd name="T1" fmla="*/ 920 h 1339"/>
                <a:gd name="T2" fmla="*/ 0 w 1322"/>
                <a:gd name="T3" fmla="*/ 419 h 1339"/>
                <a:gd name="T4" fmla="*/ 419 w 1322"/>
                <a:gd name="T5" fmla="*/ 0 h 1339"/>
                <a:gd name="T6" fmla="*/ 903 w 1322"/>
                <a:gd name="T7" fmla="*/ 0 h 1339"/>
                <a:gd name="T8" fmla="*/ 1322 w 1322"/>
                <a:gd name="T9" fmla="*/ 419 h 1339"/>
                <a:gd name="T10" fmla="*/ 1322 w 1322"/>
                <a:gd name="T11" fmla="*/ 920 h 1339"/>
                <a:gd name="T12" fmla="*/ 903 w 1322"/>
                <a:gd name="T13" fmla="*/ 1339 h 1339"/>
                <a:gd name="T14" fmla="*/ 419 w 1322"/>
                <a:gd name="T15" fmla="*/ 1339 h 1339"/>
                <a:gd name="T16" fmla="*/ 0 w 1322"/>
                <a:gd name="T17" fmla="*/ 92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2" h="1339">
                  <a:moveTo>
                    <a:pt x="0" y="920"/>
                  </a:moveTo>
                  <a:cubicBezTo>
                    <a:pt x="0" y="419"/>
                    <a:pt x="0" y="419"/>
                    <a:pt x="0" y="419"/>
                  </a:cubicBezTo>
                  <a:cubicBezTo>
                    <a:pt x="0" y="188"/>
                    <a:pt x="188" y="0"/>
                    <a:pt x="419" y="0"/>
                  </a:cubicBezTo>
                  <a:cubicBezTo>
                    <a:pt x="903" y="0"/>
                    <a:pt x="903" y="0"/>
                    <a:pt x="903" y="0"/>
                  </a:cubicBezTo>
                  <a:cubicBezTo>
                    <a:pt x="1134" y="0"/>
                    <a:pt x="1322" y="188"/>
                    <a:pt x="1322" y="419"/>
                  </a:cubicBezTo>
                  <a:cubicBezTo>
                    <a:pt x="1322" y="920"/>
                    <a:pt x="1322" y="920"/>
                    <a:pt x="1322" y="920"/>
                  </a:cubicBezTo>
                  <a:cubicBezTo>
                    <a:pt x="1322" y="1151"/>
                    <a:pt x="1134" y="1339"/>
                    <a:pt x="903" y="1339"/>
                  </a:cubicBezTo>
                  <a:cubicBezTo>
                    <a:pt x="419" y="1339"/>
                    <a:pt x="419" y="1339"/>
                    <a:pt x="419" y="1339"/>
                  </a:cubicBezTo>
                  <a:cubicBezTo>
                    <a:pt x="188" y="1339"/>
                    <a:pt x="0" y="1151"/>
                    <a:pt x="0" y="920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476AA08D-D6CC-4EE2-80D0-317A4E883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362"/>
              <a:ext cx="67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2">
              <a:extLst>
                <a:ext uri="{FF2B5EF4-FFF2-40B4-BE49-F238E27FC236}">
                  <a16:creationId xmlns:a16="http://schemas.microsoft.com/office/drawing/2014/main" id="{31A5CC63-88BE-4FED-98A5-3B6B4D415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3362"/>
              <a:ext cx="66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3">
              <a:extLst>
                <a:ext uri="{FF2B5EF4-FFF2-40B4-BE49-F238E27FC236}">
                  <a16:creationId xmlns:a16="http://schemas.microsoft.com/office/drawing/2014/main" id="{DB9DA5E5-48C2-4983-96B7-61958566F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362"/>
              <a:ext cx="66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">
              <a:extLst>
                <a:ext uri="{FF2B5EF4-FFF2-40B4-BE49-F238E27FC236}">
                  <a16:creationId xmlns:a16="http://schemas.microsoft.com/office/drawing/2014/main" id="{D1119984-7AB2-4E35-A6CF-8CFE71109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482"/>
              <a:ext cx="67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5">
              <a:extLst>
                <a:ext uri="{FF2B5EF4-FFF2-40B4-BE49-F238E27FC236}">
                  <a16:creationId xmlns:a16="http://schemas.microsoft.com/office/drawing/2014/main" id="{241E8A32-B6E1-41CA-8EDE-21150E26A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3482"/>
              <a:ext cx="66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6">
              <a:extLst>
                <a:ext uri="{FF2B5EF4-FFF2-40B4-BE49-F238E27FC236}">
                  <a16:creationId xmlns:a16="http://schemas.microsoft.com/office/drawing/2014/main" id="{E11A4B60-3B07-492B-B86E-0CB111093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482"/>
              <a:ext cx="66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27">
              <a:extLst>
                <a:ext uri="{FF2B5EF4-FFF2-40B4-BE49-F238E27FC236}">
                  <a16:creationId xmlns:a16="http://schemas.microsoft.com/office/drawing/2014/main" id="{0E5606A9-1471-4950-8819-CCE5BA627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602"/>
              <a:ext cx="67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28">
              <a:extLst>
                <a:ext uri="{FF2B5EF4-FFF2-40B4-BE49-F238E27FC236}">
                  <a16:creationId xmlns:a16="http://schemas.microsoft.com/office/drawing/2014/main" id="{19F6DD0A-E17F-4A3F-BF59-DE7756083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3602"/>
              <a:ext cx="66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29">
              <a:extLst>
                <a:ext uri="{FF2B5EF4-FFF2-40B4-BE49-F238E27FC236}">
                  <a16:creationId xmlns:a16="http://schemas.microsoft.com/office/drawing/2014/main" id="{2EE5543C-B5B6-4DBE-B6E6-C16125F40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602"/>
              <a:ext cx="66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5E33D752-C4D0-4C8C-A396-6DDD386C1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5" y="4247"/>
              <a:ext cx="4670" cy="31"/>
            </a:xfrm>
            <a:custGeom>
              <a:avLst/>
              <a:gdLst>
                <a:gd name="T0" fmla="*/ 0 w 5991"/>
                <a:gd name="T1" fmla="*/ 20 h 40"/>
                <a:gd name="T2" fmla="*/ 0 w 5991"/>
                <a:gd name="T3" fmla="*/ 20 h 40"/>
                <a:gd name="T4" fmla="*/ 24 w 5991"/>
                <a:gd name="T5" fmla="*/ 40 h 40"/>
                <a:gd name="T6" fmla="*/ 5967 w 5991"/>
                <a:gd name="T7" fmla="*/ 40 h 40"/>
                <a:gd name="T8" fmla="*/ 5991 w 5991"/>
                <a:gd name="T9" fmla="*/ 20 h 40"/>
                <a:gd name="T10" fmla="*/ 5991 w 5991"/>
                <a:gd name="T11" fmla="*/ 20 h 40"/>
                <a:gd name="T12" fmla="*/ 5967 w 5991"/>
                <a:gd name="T13" fmla="*/ 0 h 40"/>
                <a:gd name="T14" fmla="*/ 24 w 5991"/>
                <a:gd name="T15" fmla="*/ 0 h 40"/>
                <a:gd name="T16" fmla="*/ 0 w 5991"/>
                <a:gd name="T1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91" h="4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11" y="40"/>
                    <a:pt x="24" y="40"/>
                  </a:cubicBezTo>
                  <a:cubicBezTo>
                    <a:pt x="5967" y="40"/>
                    <a:pt x="5967" y="40"/>
                    <a:pt x="5967" y="40"/>
                  </a:cubicBezTo>
                  <a:cubicBezTo>
                    <a:pt x="5980" y="40"/>
                    <a:pt x="5991" y="31"/>
                    <a:pt x="5991" y="20"/>
                  </a:cubicBezTo>
                  <a:cubicBezTo>
                    <a:pt x="5991" y="20"/>
                    <a:pt x="5991" y="20"/>
                    <a:pt x="5991" y="20"/>
                  </a:cubicBezTo>
                  <a:cubicBezTo>
                    <a:pt x="5991" y="9"/>
                    <a:pt x="5980" y="0"/>
                    <a:pt x="596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9"/>
                    <a:pt x="0" y="20"/>
                  </a:cubicBezTo>
                  <a:close/>
                </a:path>
              </a:pathLst>
            </a:custGeom>
            <a:solidFill>
              <a:srgbClr val="133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E2CADA4E-1248-4F7F-909B-163D910F3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3688"/>
              <a:ext cx="858" cy="577"/>
            </a:xfrm>
            <a:custGeom>
              <a:avLst/>
              <a:gdLst>
                <a:gd name="T0" fmla="*/ 0 w 1101"/>
                <a:gd name="T1" fmla="*/ 721 h 740"/>
                <a:gd name="T2" fmla="*/ 674 w 1101"/>
                <a:gd name="T3" fmla="*/ 682 h 740"/>
                <a:gd name="T4" fmla="*/ 678 w 1101"/>
                <a:gd name="T5" fmla="*/ 549 h 740"/>
                <a:gd name="T6" fmla="*/ 958 w 1101"/>
                <a:gd name="T7" fmla="*/ 404 h 740"/>
                <a:gd name="T8" fmla="*/ 849 w 1101"/>
                <a:gd name="T9" fmla="*/ 335 h 740"/>
                <a:gd name="T10" fmla="*/ 1065 w 1101"/>
                <a:gd name="T11" fmla="*/ 105 h 740"/>
                <a:gd name="T12" fmla="*/ 713 w 1101"/>
                <a:gd name="T13" fmla="*/ 182 h 740"/>
                <a:gd name="T14" fmla="*/ 741 w 1101"/>
                <a:gd name="T15" fmla="*/ 53 h 740"/>
                <a:gd name="T16" fmla="*/ 494 w 1101"/>
                <a:gd name="T17" fmla="*/ 254 h 740"/>
                <a:gd name="T18" fmla="*/ 424 w 1101"/>
                <a:gd name="T19" fmla="*/ 189 h 740"/>
                <a:gd name="T20" fmla="*/ 0 w 1101"/>
                <a:gd name="T21" fmla="*/ 721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1" h="740">
                  <a:moveTo>
                    <a:pt x="0" y="721"/>
                  </a:moveTo>
                  <a:cubicBezTo>
                    <a:pt x="0" y="721"/>
                    <a:pt x="553" y="740"/>
                    <a:pt x="674" y="682"/>
                  </a:cubicBezTo>
                  <a:cubicBezTo>
                    <a:pt x="796" y="625"/>
                    <a:pt x="678" y="549"/>
                    <a:pt x="678" y="549"/>
                  </a:cubicBezTo>
                  <a:cubicBezTo>
                    <a:pt x="678" y="549"/>
                    <a:pt x="941" y="486"/>
                    <a:pt x="958" y="404"/>
                  </a:cubicBezTo>
                  <a:cubicBezTo>
                    <a:pt x="975" y="322"/>
                    <a:pt x="849" y="335"/>
                    <a:pt x="849" y="335"/>
                  </a:cubicBezTo>
                  <a:cubicBezTo>
                    <a:pt x="849" y="335"/>
                    <a:pt x="1101" y="159"/>
                    <a:pt x="1065" y="105"/>
                  </a:cubicBezTo>
                  <a:cubicBezTo>
                    <a:pt x="998" y="5"/>
                    <a:pt x="713" y="182"/>
                    <a:pt x="713" y="182"/>
                  </a:cubicBezTo>
                  <a:cubicBezTo>
                    <a:pt x="713" y="182"/>
                    <a:pt x="808" y="88"/>
                    <a:pt x="741" y="53"/>
                  </a:cubicBezTo>
                  <a:cubicBezTo>
                    <a:pt x="640" y="0"/>
                    <a:pt x="494" y="254"/>
                    <a:pt x="494" y="254"/>
                  </a:cubicBezTo>
                  <a:cubicBezTo>
                    <a:pt x="494" y="254"/>
                    <a:pt x="501" y="192"/>
                    <a:pt x="424" y="189"/>
                  </a:cubicBezTo>
                  <a:cubicBezTo>
                    <a:pt x="285" y="182"/>
                    <a:pt x="0" y="721"/>
                    <a:pt x="0" y="721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4FD05E66-B11B-4718-8E65-4FC899E2D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3652"/>
              <a:ext cx="794" cy="567"/>
            </a:xfrm>
            <a:custGeom>
              <a:avLst/>
              <a:gdLst>
                <a:gd name="T0" fmla="*/ 373 w 1019"/>
                <a:gd name="T1" fmla="*/ 190 h 728"/>
                <a:gd name="T2" fmla="*/ 448 w 1019"/>
                <a:gd name="T3" fmla="*/ 300 h 728"/>
                <a:gd name="T4" fmla="*/ 696 w 1019"/>
                <a:gd name="T5" fmla="*/ 53 h 728"/>
                <a:gd name="T6" fmla="*/ 690 w 1019"/>
                <a:gd name="T7" fmla="*/ 214 h 728"/>
                <a:gd name="T8" fmla="*/ 1019 w 1019"/>
                <a:gd name="T9" fmla="*/ 151 h 728"/>
                <a:gd name="T10" fmla="*/ 0 w 1019"/>
                <a:gd name="T11" fmla="*/ 728 h 728"/>
                <a:gd name="T12" fmla="*/ 373 w 1019"/>
                <a:gd name="T13" fmla="*/ 19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9" h="728">
                  <a:moveTo>
                    <a:pt x="373" y="190"/>
                  </a:moveTo>
                  <a:cubicBezTo>
                    <a:pt x="450" y="194"/>
                    <a:pt x="448" y="300"/>
                    <a:pt x="448" y="300"/>
                  </a:cubicBezTo>
                  <a:cubicBezTo>
                    <a:pt x="448" y="300"/>
                    <a:pt x="595" y="0"/>
                    <a:pt x="696" y="53"/>
                  </a:cubicBezTo>
                  <a:cubicBezTo>
                    <a:pt x="763" y="88"/>
                    <a:pt x="690" y="214"/>
                    <a:pt x="690" y="214"/>
                  </a:cubicBezTo>
                  <a:cubicBezTo>
                    <a:pt x="690" y="214"/>
                    <a:pt x="952" y="51"/>
                    <a:pt x="1019" y="151"/>
                  </a:cubicBezTo>
                  <a:cubicBezTo>
                    <a:pt x="0" y="728"/>
                    <a:pt x="0" y="728"/>
                    <a:pt x="0" y="728"/>
                  </a:cubicBezTo>
                  <a:cubicBezTo>
                    <a:pt x="33" y="665"/>
                    <a:pt x="243" y="184"/>
                    <a:pt x="373" y="190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2DD2EB15-6385-4944-8E5B-C8A10BFE9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3192"/>
              <a:ext cx="654" cy="1058"/>
            </a:xfrm>
            <a:custGeom>
              <a:avLst/>
              <a:gdLst>
                <a:gd name="T0" fmla="*/ 161 w 839"/>
                <a:gd name="T1" fmla="*/ 1357 h 1357"/>
                <a:gd name="T2" fmla="*/ 706 w 839"/>
                <a:gd name="T3" fmla="*/ 880 h 1357"/>
                <a:gd name="T4" fmla="*/ 643 w 839"/>
                <a:gd name="T5" fmla="*/ 747 h 1357"/>
                <a:gd name="T6" fmla="*/ 792 w 839"/>
                <a:gd name="T7" fmla="*/ 400 h 1357"/>
                <a:gd name="T8" fmla="*/ 639 w 839"/>
                <a:gd name="T9" fmla="*/ 419 h 1357"/>
                <a:gd name="T10" fmla="*/ 663 w 839"/>
                <a:gd name="T11" fmla="*/ 42 h 1357"/>
                <a:gd name="T12" fmla="*/ 389 w 839"/>
                <a:gd name="T13" fmla="*/ 449 h 1357"/>
                <a:gd name="T14" fmla="*/ 248 w 839"/>
                <a:gd name="T15" fmla="*/ 219 h 1357"/>
                <a:gd name="T16" fmla="*/ 248 w 839"/>
                <a:gd name="T17" fmla="*/ 614 h 1357"/>
                <a:gd name="T18" fmla="*/ 134 w 839"/>
                <a:gd name="T19" fmla="*/ 550 h 1357"/>
                <a:gd name="T20" fmla="*/ 161 w 839"/>
                <a:gd name="T21" fmla="*/ 1357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9" h="1357">
                  <a:moveTo>
                    <a:pt x="161" y="1357"/>
                  </a:moveTo>
                  <a:cubicBezTo>
                    <a:pt x="161" y="1357"/>
                    <a:pt x="637" y="1026"/>
                    <a:pt x="706" y="880"/>
                  </a:cubicBezTo>
                  <a:cubicBezTo>
                    <a:pt x="774" y="735"/>
                    <a:pt x="643" y="747"/>
                    <a:pt x="643" y="747"/>
                  </a:cubicBezTo>
                  <a:cubicBezTo>
                    <a:pt x="643" y="747"/>
                    <a:pt x="839" y="489"/>
                    <a:pt x="792" y="400"/>
                  </a:cubicBezTo>
                  <a:cubicBezTo>
                    <a:pt x="746" y="311"/>
                    <a:pt x="639" y="419"/>
                    <a:pt x="639" y="419"/>
                  </a:cubicBezTo>
                  <a:cubicBezTo>
                    <a:pt x="639" y="419"/>
                    <a:pt x="738" y="64"/>
                    <a:pt x="663" y="42"/>
                  </a:cubicBezTo>
                  <a:cubicBezTo>
                    <a:pt x="525" y="0"/>
                    <a:pt x="389" y="449"/>
                    <a:pt x="389" y="449"/>
                  </a:cubicBezTo>
                  <a:cubicBezTo>
                    <a:pt x="389" y="449"/>
                    <a:pt x="337" y="201"/>
                    <a:pt x="248" y="219"/>
                  </a:cubicBezTo>
                  <a:cubicBezTo>
                    <a:pt x="115" y="247"/>
                    <a:pt x="248" y="614"/>
                    <a:pt x="248" y="614"/>
                  </a:cubicBezTo>
                  <a:cubicBezTo>
                    <a:pt x="248" y="614"/>
                    <a:pt x="209" y="494"/>
                    <a:pt x="134" y="550"/>
                  </a:cubicBezTo>
                  <a:cubicBezTo>
                    <a:pt x="0" y="649"/>
                    <a:pt x="161" y="1357"/>
                    <a:pt x="161" y="1357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B9481D3F-000C-40A1-BCCA-F8A5A9204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8" y="3192"/>
              <a:ext cx="592" cy="1053"/>
            </a:xfrm>
            <a:custGeom>
              <a:avLst/>
              <a:gdLst>
                <a:gd name="T0" fmla="*/ 100 w 759"/>
                <a:gd name="T1" fmla="*/ 556 h 1351"/>
                <a:gd name="T2" fmla="*/ 201 w 759"/>
                <a:gd name="T3" fmla="*/ 432 h 1351"/>
                <a:gd name="T4" fmla="*/ 335 w 759"/>
                <a:gd name="T5" fmla="*/ 197 h 1351"/>
                <a:gd name="T6" fmla="*/ 485 w 759"/>
                <a:gd name="T7" fmla="*/ 345 h 1351"/>
                <a:gd name="T8" fmla="*/ 759 w 759"/>
                <a:gd name="T9" fmla="*/ 42 h 1351"/>
                <a:gd name="T10" fmla="*/ 256 w 759"/>
                <a:gd name="T11" fmla="*/ 1351 h 1351"/>
                <a:gd name="T12" fmla="*/ 100 w 759"/>
                <a:gd name="T13" fmla="*/ 556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1351">
                  <a:moveTo>
                    <a:pt x="100" y="556"/>
                  </a:moveTo>
                  <a:cubicBezTo>
                    <a:pt x="184" y="516"/>
                    <a:pt x="201" y="432"/>
                    <a:pt x="201" y="432"/>
                  </a:cubicBezTo>
                  <a:cubicBezTo>
                    <a:pt x="201" y="432"/>
                    <a:pt x="202" y="225"/>
                    <a:pt x="335" y="197"/>
                  </a:cubicBezTo>
                  <a:cubicBezTo>
                    <a:pt x="423" y="178"/>
                    <a:pt x="485" y="345"/>
                    <a:pt x="485" y="345"/>
                  </a:cubicBezTo>
                  <a:cubicBezTo>
                    <a:pt x="485" y="345"/>
                    <a:pt x="621" y="0"/>
                    <a:pt x="759" y="42"/>
                  </a:cubicBezTo>
                  <a:cubicBezTo>
                    <a:pt x="256" y="1351"/>
                    <a:pt x="256" y="1351"/>
                    <a:pt x="256" y="1351"/>
                  </a:cubicBezTo>
                  <a:cubicBezTo>
                    <a:pt x="238" y="1268"/>
                    <a:pt x="0" y="603"/>
                    <a:pt x="100" y="556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EB30FB53-B842-43E5-8D85-B895F74B6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959"/>
              <a:ext cx="1527" cy="2336"/>
            </a:xfrm>
            <a:custGeom>
              <a:avLst/>
              <a:gdLst>
                <a:gd name="T0" fmla="*/ 1826 w 1959"/>
                <a:gd name="T1" fmla="*/ 2996 h 2996"/>
                <a:gd name="T2" fmla="*/ 485 w 1959"/>
                <a:gd name="T3" fmla="*/ 2087 h 2996"/>
                <a:gd name="T4" fmla="*/ 530 w 1959"/>
                <a:gd name="T5" fmla="*/ 1749 h 2996"/>
                <a:gd name="T6" fmla="*/ 78 w 1959"/>
                <a:gd name="T7" fmla="*/ 1001 h 2996"/>
                <a:gd name="T8" fmla="*/ 436 w 1959"/>
                <a:gd name="T9" fmla="*/ 996 h 2996"/>
                <a:gd name="T10" fmla="*/ 261 w 1959"/>
                <a:gd name="T11" fmla="*/ 140 h 2996"/>
                <a:gd name="T12" fmla="*/ 980 w 1959"/>
                <a:gd name="T13" fmla="*/ 832 h 2996"/>
                <a:gd name="T14" fmla="*/ 1102 w 1959"/>
                <a:gd name="T15" fmla="*/ 486 h 2996"/>
                <a:gd name="T16" fmla="*/ 1393 w 1959"/>
                <a:gd name="T17" fmla="*/ 1320 h 2996"/>
                <a:gd name="T18" fmla="*/ 1621 w 1959"/>
                <a:gd name="T19" fmla="*/ 1113 h 2996"/>
                <a:gd name="T20" fmla="*/ 1826 w 1959"/>
                <a:gd name="T21" fmla="*/ 2996 h 2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9" h="2996">
                  <a:moveTo>
                    <a:pt x="1826" y="2996"/>
                  </a:moveTo>
                  <a:cubicBezTo>
                    <a:pt x="1826" y="2996"/>
                    <a:pt x="688" y="2399"/>
                    <a:pt x="485" y="2087"/>
                  </a:cubicBezTo>
                  <a:cubicBezTo>
                    <a:pt x="282" y="1775"/>
                    <a:pt x="530" y="1749"/>
                    <a:pt x="530" y="1749"/>
                  </a:cubicBezTo>
                  <a:cubicBezTo>
                    <a:pt x="530" y="1749"/>
                    <a:pt x="0" y="1220"/>
                    <a:pt x="78" y="1001"/>
                  </a:cubicBezTo>
                  <a:cubicBezTo>
                    <a:pt x="157" y="783"/>
                    <a:pt x="436" y="996"/>
                    <a:pt x="436" y="996"/>
                  </a:cubicBezTo>
                  <a:cubicBezTo>
                    <a:pt x="436" y="996"/>
                    <a:pt x="97" y="215"/>
                    <a:pt x="261" y="140"/>
                  </a:cubicBezTo>
                  <a:cubicBezTo>
                    <a:pt x="566" y="0"/>
                    <a:pt x="980" y="832"/>
                    <a:pt x="980" y="832"/>
                  </a:cubicBezTo>
                  <a:cubicBezTo>
                    <a:pt x="980" y="832"/>
                    <a:pt x="894" y="472"/>
                    <a:pt x="1102" y="486"/>
                  </a:cubicBezTo>
                  <a:cubicBezTo>
                    <a:pt x="1417" y="508"/>
                    <a:pt x="1393" y="1320"/>
                    <a:pt x="1393" y="1320"/>
                  </a:cubicBezTo>
                  <a:cubicBezTo>
                    <a:pt x="1393" y="1320"/>
                    <a:pt x="1433" y="1009"/>
                    <a:pt x="1621" y="1113"/>
                  </a:cubicBezTo>
                  <a:cubicBezTo>
                    <a:pt x="1959" y="1299"/>
                    <a:pt x="1826" y="2996"/>
                    <a:pt x="1826" y="2996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0F1600B7-EF31-40A1-BD2D-229B881D3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" y="1959"/>
              <a:ext cx="1342" cy="2326"/>
            </a:xfrm>
            <a:custGeom>
              <a:avLst/>
              <a:gdLst>
                <a:gd name="T0" fmla="*/ 1430 w 1722"/>
                <a:gd name="T1" fmla="*/ 988 h 2983"/>
                <a:gd name="T2" fmla="*/ 1133 w 1722"/>
                <a:gd name="T3" fmla="*/ 1142 h 2983"/>
                <a:gd name="T4" fmla="*/ 841 w 1722"/>
                <a:gd name="T5" fmla="*/ 486 h 2983"/>
                <a:gd name="T6" fmla="*/ 719 w 1722"/>
                <a:gd name="T7" fmla="*/ 832 h 2983"/>
                <a:gd name="T8" fmla="*/ 0 w 1722"/>
                <a:gd name="T9" fmla="*/ 140 h 2983"/>
                <a:gd name="T10" fmla="*/ 1567 w 1722"/>
                <a:gd name="T11" fmla="*/ 2983 h 2983"/>
                <a:gd name="T12" fmla="*/ 1430 w 1722"/>
                <a:gd name="T13" fmla="*/ 988 h 2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2" h="2983">
                  <a:moveTo>
                    <a:pt x="1430" y="988"/>
                  </a:moveTo>
                  <a:cubicBezTo>
                    <a:pt x="1283" y="904"/>
                    <a:pt x="1133" y="1142"/>
                    <a:pt x="1133" y="1142"/>
                  </a:cubicBezTo>
                  <a:cubicBezTo>
                    <a:pt x="1133" y="1142"/>
                    <a:pt x="1156" y="508"/>
                    <a:pt x="841" y="486"/>
                  </a:cubicBezTo>
                  <a:cubicBezTo>
                    <a:pt x="633" y="472"/>
                    <a:pt x="719" y="832"/>
                    <a:pt x="719" y="832"/>
                  </a:cubicBezTo>
                  <a:cubicBezTo>
                    <a:pt x="719" y="832"/>
                    <a:pt x="305" y="0"/>
                    <a:pt x="0" y="140"/>
                  </a:cubicBezTo>
                  <a:cubicBezTo>
                    <a:pt x="1567" y="2983"/>
                    <a:pt x="1567" y="2983"/>
                    <a:pt x="1567" y="2983"/>
                  </a:cubicBezTo>
                  <a:cubicBezTo>
                    <a:pt x="1581" y="2786"/>
                    <a:pt x="1722" y="1155"/>
                    <a:pt x="1430" y="988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28DFC8BA-3090-40E3-B407-ECA12F63E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3201"/>
              <a:ext cx="1703" cy="1165"/>
            </a:xfrm>
            <a:custGeom>
              <a:avLst/>
              <a:gdLst>
                <a:gd name="T0" fmla="*/ 2186 w 2186"/>
                <a:gd name="T1" fmla="*/ 1399 h 1494"/>
                <a:gd name="T2" fmla="*/ 947 w 2186"/>
                <a:gd name="T3" fmla="*/ 1379 h 1494"/>
                <a:gd name="T4" fmla="*/ 882 w 2186"/>
                <a:gd name="T5" fmla="*/ 1133 h 1494"/>
                <a:gd name="T6" fmla="*/ 300 w 2186"/>
                <a:gd name="T7" fmla="*/ 842 h 1494"/>
                <a:gd name="T8" fmla="*/ 523 w 2186"/>
                <a:gd name="T9" fmla="*/ 697 h 1494"/>
                <a:gd name="T10" fmla="*/ 73 w 2186"/>
                <a:gd name="T11" fmla="*/ 227 h 1494"/>
                <a:gd name="T12" fmla="*/ 801 w 2186"/>
                <a:gd name="T13" fmla="*/ 377 h 1494"/>
                <a:gd name="T14" fmla="*/ 740 w 2186"/>
                <a:gd name="T15" fmla="*/ 111 h 1494"/>
                <a:gd name="T16" fmla="*/ 1255 w 2186"/>
                <a:gd name="T17" fmla="*/ 520 h 1494"/>
                <a:gd name="T18" fmla="*/ 1398 w 2186"/>
                <a:gd name="T19" fmla="*/ 384 h 1494"/>
                <a:gd name="T20" fmla="*/ 2186 w 2186"/>
                <a:gd name="T21" fmla="*/ 1399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6" h="1494">
                  <a:moveTo>
                    <a:pt x="2186" y="1399"/>
                  </a:moveTo>
                  <a:cubicBezTo>
                    <a:pt x="2186" y="1399"/>
                    <a:pt x="1199" y="1494"/>
                    <a:pt x="947" y="1379"/>
                  </a:cubicBezTo>
                  <a:cubicBezTo>
                    <a:pt x="695" y="1263"/>
                    <a:pt x="882" y="1133"/>
                    <a:pt x="882" y="1133"/>
                  </a:cubicBezTo>
                  <a:cubicBezTo>
                    <a:pt x="882" y="1133"/>
                    <a:pt x="338" y="1011"/>
                    <a:pt x="300" y="842"/>
                  </a:cubicBezTo>
                  <a:cubicBezTo>
                    <a:pt x="263" y="673"/>
                    <a:pt x="523" y="697"/>
                    <a:pt x="523" y="697"/>
                  </a:cubicBezTo>
                  <a:cubicBezTo>
                    <a:pt x="523" y="697"/>
                    <a:pt x="0" y="339"/>
                    <a:pt x="73" y="227"/>
                  </a:cubicBezTo>
                  <a:cubicBezTo>
                    <a:pt x="209" y="18"/>
                    <a:pt x="801" y="377"/>
                    <a:pt x="801" y="377"/>
                  </a:cubicBezTo>
                  <a:cubicBezTo>
                    <a:pt x="801" y="377"/>
                    <a:pt x="603" y="185"/>
                    <a:pt x="740" y="111"/>
                  </a:cubicBezTo>
                  <a:cubicBezTo>
                    <a:pt x="947" y="0"/>
                    <a:pt x="1255" y="520"/>
                    <a:pt x="1255" y="520"/>
                  </a:cubicBezTo>
                  <a:cubicBezTo>
                    <a:pt x="1255" y="520"/>
                    <a:pt x="1238" y="394"/>
                    <a:pt x="1398" y="384"/>
                  </a:cubicBezTo>
                  <a:cubicBezTo>
                    <a:pt x="1685" y="367"/>
                    <a:pt x="2186" y="1399"/>
                    <a:pt x="2186" y="1399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38F8A3EB-A226-4AF6-9DF7-D19987482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" y="3127"/>
              <a:ext cx="1650" cy="1161"/>
            </a:xfrm>
            <a:custGeom>
              <a:avLst/>
              <a:gdLst>
                <a:gd name="T0" fmla="*/ 1334 w 2116"/>
                <a:gd name="T1" fmla="*/ 387 h 1489"/>
                <a:gd name="T2" fmla="*/ 1182 w 2116"/>
                <a:gd name="T3" fmla="*/ 615 h 1489"/>
                <a:gd name="T4" fmla="*/ 664 w 2116"/>
                <a:gd name="T5" fmla="*/ 111 h 1489"/>
                <a:gd name="T6" fmla="*/ 679 w 2116"/>
                <a:gd name="T7" fmla="*/ 444 h 1489"/>
                <a:gd name="T8" fmla="*/ 0 w 2116"/>
                <a:gd name="T9" fmla="*/ 322 h 1489"/>
                <a:gd name="T10" fmla="*/ 2116 w 2116"/>
                <a:gd name="T11" fmla="*/ 1489 h 1489"/>
                <a:gd name="T12" fmla="*/ 1334 w 2116"/>
                <a:gd name="T13" fmla="*/ 387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6" h="1489">
                  <a:moveTo>
                    <a:pt x="1334" y="387"/>
                  </a:moveTo>
                  <a:cubicBezTo>
                    <a:pt x="1174" y="397"/>
                    <a:pt x="1182" y="615"/>
                    <a:pt x="1182" y="615"/>
                  </a:cubicBezTo>
                  <a:cubicBezTo>
                    <a:pt x="1182" y="615"/>
                    <a:pt x="871" y="0"/>
                    <a:pt x="664" y="111"/>
                  </a:cubicBezTo>
                  <a:cubicBezTo>
                    <a:pt x="527" y="185"/>
                    <a:pt x="679" y="444"/>
                    <a:pt x="679" y="444"/>
                  </a:cubicBezTo>
                  <a:cubicBezTo>
                    <a:pt x="679" y="444"/>
                    <a:pt x="136" y="113"/>
                    <a:pt x="0" y="322"/>
                  </a:cubicBezTo>
                  <a:cubicBezTo>
                    <a:pt x="2116" y="1489"/>
                    <a:pt x="2116" y="1489"/>
                    <a:pt x="2116" y="1489"/>
                  </a:cubicBezTo>
                  <a:cubicBezTo>
                    <a:pt x="2046" y="1360"/>
                    <a:pt x="1602" y="371"/>
                    <a:pt x="1334" y="387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23649719-332A-48E4-9781-276D96019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" y="890"/>
              <a:ext cx="300" cy="301"/>
            </a:xfrm>
            <a:custGeom>
              <a:avLst/>
              <a:gdLst>
                <a:gd name="T0" fmla="*/ 360 w 386"/>
                <a:gd name="T1" fmla="*/ 240 h 386"/>
                <a:gd name="T2" fmla="*/ 145 w 386"/>
                <a:gd name="T3" fmla="*/ 359 h 386"/>
                <a:gd name="T4" fmla="*/ 26 w 386"/>
                <a:gd name="T5" fmla="*/ 145 h 386"/>
                <a:gd name="T6" fmla="*/ 240 w 386"/>
                <a:gd name="T7" fmla="*/ 26 h 386"/>
                <a:gd name="T8" fmla="*/ 360 w 386"/>
                <a:gd name="T9" fmla="*/ 24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386">
                  <a:moveTo>
                    <a:pt x="360" y="240"/>
                  </a:moveTo>
                  <a:cubicBezTo>
                    <a:pt x="333" y="332"/>
                    <a:pt x="237" y="386"/>
                    <a:pt x="145" y="359"/>
                  </a:cubicBezTo>
                  <a:cubicBezTo>
                    <a:pt x="53" y="333"/>
                    <a:pt x="0" y="237"/>
                    <a:pt x="26" y="145"/>
                  </a:cubicBezTo>
                  <a:cubicBezTo>
                    <a:pt x="52" y="53"/>
                    <a:pt x="148" y="0"/>
                    <a:pt x="240" y="26"/>
                  </a:cubicBezTo>
                  <a:cubicBezTo>
                    <a:pt x="332" y="52"/>
                    <a:pt x="386" y="148"/>
                    <a:pt x="360" y="240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54F2DA37-9140-49E5-BCB7-74C9AE0E0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" y="1042"/>
              <a:ext cx="150" cy="99"/>
            </a:xfrm>
            <a:custGeom>
              <a:avLst/>
              <a:gdLst>
                <a:gd name="T0" fmla="*/ 14 w 192"/>
                <a:gd name="T1" fmla="*/ 0 h 128"/>
                <a:gd name="T2" fmla="*/ 78 w 192"/>
                <a:gd name="T3" fmla="*/ 114 h 128"/>
                <a:gd name="T4" fmla="*/ 192 w 192"/>
                <a:gd name="T5" fmla="*/ 51 h 128"/>
                <a:gd name="T6" fmla="*/ 14 w 192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128">
                  <a:moveTo>
                    <a:pt x="14" y="0"/>
                  </a:moveTo>
                  <a:cubicBezTo>
                    <a:pt x="0" y="49"/>
                    <a:pt x="29" y="100"/>
                    <a:pt x="78" y="114"/>
                  </a:cubicBezTo>
                  <a:cubicBezTo>
                    <a:pt x="127" y="128"/>
                    <a:pt x="178" y="100"/>
                    <a:pt x="192" y="5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9E820CC5-8D90-4CBF-8FC2-071B6BF42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224"/>
              <a:ext cx="249" cy="166"/>
            </a:xfrm>
            <a:custGeom>
              <a:avLst/>
              <a:gdLst>
                <a:gd name="T0" fmla="*/ 232 w 249"/>
                <a:gd name="T1" fmla="*/ 6 h 166"/>
                <a:gd name="T2" fmla="*/ 158 w 249"/>
                <a:gd name="T3" fmla="*/ 0 h 166"/>
                <a:gd name="T4" fmla="*/ 148 w 249"/>
                <a:gd name="T5" fmla="*/ 68 h 166"/>
                <a:gd name="T6" fmla="*/ 74 w 249"/>
                <a:gd name="T7" fmla="*/ 66 h 166"/>
                <a:gd name="T8" fmla="*/ 56 w 249"/>
                <a:gd name="T9" fmla="*/ 131 h 166"/>
                <a:gd name="T10" fmla="*/ 0 w 249"/>
                <a:gd name="T11" fmla="*/ 138 h 166"/>
                <a:gd name="T12" fmla="*/ 4 w 249"/>
                <a:gd name="T13" fmla="*/ 166 h 166"/>
                <a:gd name="T14" fmla="*/ 78 w 249"/>
                <a:gd name="T15" fmla="*/ 156 h 166"/>
                <a:gd name="T16" fmla="*/ 95 w 249"/>
                <a:gd name="T17" fmla="*/ 95 h 166"/>
                <a:gd name="T18" fmla="*/ 172 w 249"/>
                <a:gd name="T19" fmla="*/ 98 h 166"/>
                <a:gd name="T20" fmla="*/ 182 w 249"/>
                <a:gd name="T21" fmla="*/ 30 h 166"/>
                <a:gd name="T22" fmla="*/ 249 w 249"/>
                <a:gd name="T23" fmla="*/ 36 h 166"/>
                <a:gd name="T24" fmla="*/ 232 w 249"/>
                <a:gd name="T25" fmla="*/ 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166">
                  <a:moveTo>
                    <a:pt x="232" y="6"/>
                  </a:moveTo>
                  <a:lnTo>
                    <a:pt x="158" y="0"/>
                  </a:lnTo>
                  <a:lnTo>
                    <a:pt x="148" y="68"/>
                  </a:lnTo>
                  <a:lnTo>
                    <a:pt x="74" y="66"/>
                  </a:lnTo>
                  <a:lnTo>
                    <a:pt x="56" y="131"/>
                  </a:lnTo>
                  <a:lnTo>
                    <a:pt x="0" y="138"/>
                  </a:lnTo>
                  <a:lnTo>
                    <a:pt x="4" y="166"/>
                  </a:lnTo>
                  <a:lnTo>
                    <a:pt x="78" y="156"/>
                  </a:lnTo>
                  <a:lnTo>
                    <a:pt x="95" y="95"/>
                  </a:lnTo>
                  <a:lnTo>
                    <a:pt x="172" y="98"/>
                  </a:lnTo>
                  <a:lnTo>
                    <a:pt x="182" y="30"/>
                  </a:lnTo>
                  <a:lnTo>
                    <a:pt x="249" y="36"/>
                  </a:lnTo>
                  <a:lnTo>
                    <a:pt x="232" y="6"/>
                  </a:lnTo>
                  <a:close/>
                </a:path>
              </a:pathLst>
            </a:custGeom>
            <a:solidFill>
              <a:srgbClr val="F48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B71C40F0-64F9-4EED-A51C-F80FAA211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" y="1131"/>
              <a:ext cx="174" cy="151"/>
            </a:xfrm>
            <a:custGeom>
              <a:avLst/>
              <a:gdLst>
                <a:gd name="T0" fmla="*/ 146 w 174"/>
                <a:gd name="T1" fmla="*/ 0 h 151"/>
                <a:gd name="T2" fmla="*/ 142 w 174"/>
                <a:gd name="T3" fmla="*/ 45 h 151"/>
                <a:gd name="T4" fmla="*/ 68 w 174"/>
                <a:gd name="T5" fmla="*/ 48 h 151"/>
                <a:gd name="T6" fmla="*/ 54 w 174"/>
                <a:gd name="T7" fmla="*/ 113 h 151"/>
                <a:gd name="T8" fmla="*/ 0 w 174"/>
                <a:gd name="T9" fmla="*/ 124 h 151"/>
                <a:gd name="T10" fmla="*/ 5 w 174"/>
                <a:gd name="T11" fmla="*/ 151 h 151"/>
                <a:gd name="T12" fmla="*/ 79 w 174"/>
                <a:gd name="T13" fmla="*/ 137 h 151"/>
                <a:gd name="T14" fmla="*/ 92 w 174"/>
                <a:gd name="T15" fmla="*/ 75 h 151"/>
                <a:gd name="T16" fmla="*/ 168 w 174"/>
                <a:gd name="T17" fmla="*/ 73 h 151"/>
                <a:gd name="T18" fmla="*/ 174 w 174"/>
                <a:gd name="T19" fmla="*/ 5 h 151"/>
                <a:gd name="T20" fmla="*/ 146 w 174"/>
                <a:gd name="T2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51">
                  <a:moveTo>
                    <a:pt x="146" y="0"/>
                  </a:moveTo>
                  <a:lnTo>
                    <a:pt x="142" y="45"/>
                  </a:lnTo>
                  <a:lnTo>
                    <a:pt x="68" y="48"/>
                  </a:lnTo>
                  <a:lnTo>
                    <a:pt x="54" y="113"/>
                  </a:lnTo>
                  <a:lnTo>
                    <a:pt x="0" y="124"/>
                  </a:lnTo>
                  <a:lnTo>
                    <a:pt x="5" y="151"/>
                  </a:lnTo>
                  <a:lnTo>
                    <a:pt x="79" y="137"/>
                  </a:lnTo>
                  <a:lnTo>
                    <a:pt x="92" y="75"/>
                  </a:lnTo>
                  <a:lnTo>
                    <a:pt x="168" y="73"/>
                  </a:lnTo>
                  <a:lnTo>
                    <a:pt x="174" y="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48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9C221F17-9D79-4978-9C9E-BE93EBCBB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2078"/>
              <a:ext cx="1209" cy="2179"/>
            </a:xfrm>
            <a:custGeom>
              <a:avLst/>
              <a:gdLst>
                <a:gd name="T0" fmla="*/ 1428 w 1551"/>
                <a:gd name="T1" fmla="*/ 2795 h 2795"/>
                <a:gd name="T2" fmla="*/ 122 w 1551"/>
                <a:gd name="T3" fmla="*/ 2795 h 2795"/>
                <a:gd name="T4" fmla="*/ 0 w 1551"/>
                <a:gd name="T5" fmla="*/ 2672 h 2795"/>
                <a:gd name="T6" fmla="*/ 0 w 1551"/>
                <a:gd name="T7" fmla="*/ 122 h 2795"/>
                <a:gd name="T8" fmla="*/ 122 w 1551"/>
                <a:gd name="T9" fmla="*/ 0 h 2795"/>
                <a:gd name="T10" fmla="*/ 1428 w 1551"/>
                <a:gd name="T11" fmla="*/ 0 h 2795"/>
                <a:gd name="T12" fmla="*/ 1551 w 1551"/>
                <a:gd name="T13" fmla="*/ 122 h 2795"/>
                <a:gd name="T14" fmla="*/ 1551 w 1551"/>
                <a:gd name="T15" fmla="*/ 2672 h 2795"/>
                <a:gd name="T16" fmla="*/ 1428 w 1551"/>
                <a:gd name="T17" fmla="*/ 2795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1" h="2795">
                  <a:moveTo>
                    <a:pt x="1428" y="2795"/>
                  </a:moveTo>
                  <a:cubicBezTo>
                    <a:pt x="122" y="2795"/>
                    <a:pt x="122" y="2795"/>
                    <a:pt x="122" y="2795"/>
                  </a:cubicBezTo>
                  <a:cubicBezTo>
                    <a:pt x="54" y="2795"/>
                    <a:pt x="0" y="2740"/>
                    <a:pt x="0" y="267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55"/>
                    <a:pt x="54" y="0"/>
                    <a:pt x="122" y="0"/>
                  </a:cubicBezTo>
                  <a:cubicBezTo>
                    <a:pt x="1428" y="0"/>
                    <a:pt x="1428" y="0"/>
                    <a:pt x="1428" y="0"/>
                  </a:cubicBezTo>
                  <a:cubicBezTo>
                    <a:pt x="1496" y="0"/>
                    <a:pt x="1551" y="55"/>
                    <a:pt x="1551" y="122"/>
                  </a:cubicBezTo>
                  <a:cubicBezTo>
                    <a:pt x="1551" y="2672"/>
                    <a:pt x="1551" y="2672"/>
                    <a:pt x="1551" y="2672"/>
                  </a:cubicBezTo>
                  <a:cubicBezTo>
                    <a:pt x="1551" y="2740"/>
                    <a:pt x="1496" y="2795"/>
                    <a:pt x="1428" y="2795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227689E7-65DB-4492-AD5E-8A85D249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2154"/>
              <a:ext cx="1056" cy="2026"/>
            </a:xfrm>
            <a:custGeom>
              <a:avLst/>
              <a:gdLst>
                <a:gd name="T0" fmla="*/ 24 w 1354"/>
                <a:gd name="T1" fmla="*/ 2598 h 2598"/>
                <a:gd name="T2" fmla="*/ 0 w 1354"/>
                <a:gd name="T3" fmla="*/ 2574 h 2598"/>
                <a:gd name="T4" fmla="*/ 0 w 1354"/>
                <a:gd name="T5" fmla="*/ 24 h 2598"/>
                <a:gd name="T6" fmla="*/ 24 w 1354"/>
                <a:gd name="T7" fmla="*/ 0 h 2598"/>
                <a:gd name="T8" fmla="*/ 1330 w 1354"/>
                <a:gd name="T9" fmla="*/ 0 h 2598"/>
                <a:gd name="T10" fmla="*/ 1354 w 1354"/>
                <a:gd name="T11" fmla="*/ 24 h 2598"/>
                <a:gd name="T12" fmla="*/ 1354 w 1354"/>
                <a:gd name="T13" fmla="*/ 2574 h 2598"/>
                <a:gd name="T14" fmla="*/ 1330 w 1354"/>
                <a:gd name="T15" fmla="*/ 2598 h 2598"/>
                <a:gd name="T16" fmla="*/ 24 w 1354"/>
                <a:gd name="T17" fmla="*/ 2598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4" h="2598">
                  <a:moveTo>
                    <a:pt x="24" y="2598"/>
                  </a:moveTo>
                  <a:cubicBezTo>
                    <a:pt x="11" y="2598"/>
                    <a:pt x="0" y="2588"/>
                    <a:pt x="0" y="257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330" y="0"/>
                    <a:pt x="1330" y="0"/>
                    <a:pt x="1330" y="0"/>
                  </a:cubicBezTo>
                  <a:cubicBezTo>
                    <a:pt x="1343" y="0"/>
                    <a:pt x="1354" y="11"/>
                    <a:pt x="1354" y="24"/>
                  </a:cubicBezTo>
                  <a:cubicBezTo>
                    <a:pt x="1354" y="2574"/>
                    <a:pt x="1354" y="2574"/>
                    <a:pt x="1354" y="2574"/>
                  </a:cubicBezTo>
                  <a:cubicBezTo>
                    <a:pt x="1354" y="2588"/>
                    <a:pt x="1343" y="2598"/>
                    <a:pt x="1330" y="2598"/>
                  </a:cubicBezTo>
                  <a:lnTo>
                    <a:pt x="24" y="2598"/>
                  </a:lnTo>
                  <a:close/>
                </a:path>
              </a:pathLst>
            </a:custGeom>
            <a:solidFill>
              <a:srgbClr val="3C8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45">
              <a:extLst>
                <a:ext uri="{FF2B5EF4-FFF2-40B4-BE49-F238E27FC236}">
                  <a16:creationId xmlns:a16="http://schemas.microsoft.com/office/drawing/2014/main" id="{F50BB13F-5767-49F9-90FC-1C4BE5E05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270"/>
              <a:ext cx="368" cy="368"/>
            </a:xfrm>
            <a:prstGeom prst="ellipse">
              <a:avLst/>
            </a:pr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6">
              <a:extLst>
                <a:ext uri="{FF2B5EF4-FFF2-40B4-BE49-F238E27FC236}">
                  <a16:creationId xmlns:a16="http://schemas.microsoft.com/office/drawing/2014/main" id="{1CC59D94-615A-46C0-8430-20BB5092D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2390"/>
              <a:ext cx="129" cy="127"/>
            </a:xfrm>
            <a:prstGeom prst="ellipse">
              <a:avLst/>
            </a:pr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47">
              <a:extLst>
                <a:ext uri="{FF2B5EF4-FFF2-40B4-BE49-F238E27FC236}">
                  <a16:creationId xmlns:a16="http://schemas.microsoft.com/office/drawing/2014/main" id="{CD88F1E1-5C36-4A27-BAA4-FE548FC92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2906"/>
              <a:ext cx="522" cy="522"/>
            </a:xfrm>
            <a:prstGeom prst="ellipse">
              <a:avLst/>
            </a:pr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48">
              <a:extLst>
                <a:ext uri="{FF2B5EF4-FFF2-40B4-BE49-F238E27FC236}">
                  <a16:creationId xmlns:a16="http://schemas.microsoft.com/office/drawing/2014/main" id="{A89A9BDB-4E03-4A63-B4AD-D26C02937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3076"/>
              <a:ext cx="182" cy="182"/>
            </a:xfrm>
            <a:prstGeom prst="ellipse">
              <a:avLst/>
            </a:pr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49">
              <a:extLst>
                <a:ext uri="{FF2B5EF4-FFF2-40B4-BE49-F238E27FC236}">
                  <a16:creationId xmlns:a16="http://schemas.microsoft.com/office/drawing/2014/main" id="{DEFD6A46-B657-49F3-9B7B-176C25A29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3573"/>
              <a:ext cx="522" cy="522"/>
            </a:xfrm>
            <a:prstGeom prst="ellipse">
              <a:avLst/>
            </a:pr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0">
              <a:extLst>
                <a:ext uri="{FF2B5EF4-FFF2-40B4-BE49-F238E27FC236}">
                  <a16:creationId xmlns:a16="http://schemas.microsoft.com/office/drawing/2014/main" id="{8910BFFA-DA28-4709-ADCB-3DEAB403E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3743"/>
              <a:ext cx="182" cy="182"/>
            </a:xfrm>
            <a:prstGeom prst="ellipse">
              <a:avLst/>
            </a:pr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83B51D1A-41B9-4BB3-A633-39DA10EC9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" y="1028"/>
              <a:ext cx="223" cy="211"/>
            </a:xfrm>
            <a:custGeom>
              <a:avLst/>
              <a:gdLst>
                <a:gd name="T0" fmla="*/ 14 w 286"/>
                <a:gd name="T1" fmla="*/ 182 h 271"/>
                <a:gd name="T2" fmla="*/ 91 w 286"/>
                <a:gd name="T3" fmla="*/ 190 h 271"/>
                <a:gd name="T4" fmla="*/ 100 w 286"/>
                <a:gd name="T5" fmla="*/ 196 h 271"/>
                <a:gd name="T6" fmla="*/ 136 w 286"/>
                <a:gd name="T7" fmla="*/ 262 h 271"/>
                <a:gd name="T8" fmla="*/ 158 w 286"/>
                <a:gd name="T9" fmla="*/ 261 h 271"/>
                <a:gd name="T10" fmla="*/ 189 w 286"/>
                <a:gd name="T11" fmla="*/ 193 h 271"/>
                <a:gd name="T12" fmla="*/ 198 w 286"/>
                <a:gd name="T13" fmla="*/ 186 h 271"/>
                <a:gd name="T14" fmla="*/ 273 w 286"/>
                <a:gd name="T15" fmla="*/ 172 h 271"/>
                <a:gd name="T16" fmla="*/ 279 w 286"/>
                <a:gd name="T17" fmla="*/ 152 h 271"/>
                <a:gd name="T18" fmla="*/ 222 w 286"/>
                <a:gd name="T19" fmla="*/ 101 h 271"/>
                <a:gd name="T20" fmla="*/ 218 w 286"/>
                <a:gd name="T21" fmla="*/ 91 h 271"/>
                <a:gd name="T22" fmla="*/ 228 w 286"/>
                <a:gd name="T23" fmla="*/ 16 h 271"/>
                <a:gd name="T24" fmla="*/ 210 w 286"/>
                <a:gd name="T25" fmla="*/ 5 h 271"/>
                <a:gd name="T26" fmla="*/ 144 w 286"/>
                <a:gd name="T27" fmla="*/ 43 h 271"/>
                <a:gd name="T28" fmla="*/ 132 w 286"/>
                <a:gd name="T29" fmla="*/ 43 h 271"/>
                <a:gd name="T30" fmla="*/ 63 w 286"/>
                <a:gd name="T31" fmla="*/ 11 h 271"/>
                <a:gd name="T32" fmla="*/ 46 w 286"/>
                <a:gd name="T33" fmla="*/ 24 h 271"/>
                <a:gd name="T34" fmla="*/ 63 w 286"/>
                <a:gd name="T35" fmla="*/ 97 h 271"/>
                <a:gd name="T36" fmla="*/ 60 w 286"/>
                <a:gd name="T37" fmla="*/ 108 h 271"/>
                <a:gd name="T38" fmla="*/ 7 w 286"/>
                <a:gd name="T39" fmla="*/ 163 h 271"/>
                <a:gd name="T40" fmla="*/ 14 w 286"/>
                <a:gd name="T41" fmla="*/ 18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6" h="271">
                  <a:moveTo>
                    <a:pt x="14" y="182"/>
                  </a:moveTo>
                  <a:cubicBezTo>
                    <a:pt x="91" y="190"/>
                    <a:pt x="91" y="190"/>
                    <a:pt x="91" y="190"/>
                  </a:cubicBezTo>
                  <a:cubicBezTo>
                    <a:pt x="94" y="190"/>
                    <a:pt x="98" y="193"/>
                    <a:pt x="100" y="196"/>
                  </a:cubicBezTo>
                  <a:cubicBezTo>
                    <a:pt x="136" y="262"/>
                    <a:pt x="136" y="262"/>
                    <a:pt x="136" y="262"/>
                  </a:cubicBezTo>
                  <a:cubicBezTo>
                    <a:pt x="141" y="271"/>
                    <a:pt x="154" y="270"/>
                    <a:pt x="158" y="261"/>
                  </a:cubicBezTo>
                  <a:cubicBezTo>
                    <a:pt x="189" y="193"/>
                    <a:pt x="189" y="193"/>
                    <a:pt x="189" y="193"/>
                  </a:cubicBezTo>
                  <a:cubicBezTo>
                    <a:pt x="190" y="189"/>
                    <a:pt x="194" y="187"/>
                    <a:pt x="198" y="186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83" y="170"/>
                    <a:pt x="286" y="158"/>
                    <a:pt x="279" y="152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19" y="99"/>
                    <a:pt x="217" y="95"/>
                    <a:pt x="218" y="91"/>
                  </a:cubicBezTo>
                  <a:cubicBezTo>
                    <a:pt x="228" y="16"/>
                    <a:pt x="228" y="16"/>
                    <a:pt x="228" y="16"/>
                  </a:cubicBezTo>
                  <a:cubicBezTo>
                    <a:pt x="229" y="7"/>
                    <a:pt x="218" y="0"/>
                    <a:pt x="210" y="5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0" y="44"/>
                    <a:pt x="136" y="45"/>
                    <a:pt x="132" y="43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54" y="7"/>
                    <a:pt x="44" y="14"/>
                    <a:pt x="46" y="24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101"/>
                    <a:pt x="62" y="105"/>
                    <a:pt x="60" y="108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0" y="170"/>
                    <a:pt x="4" y="181"/>
                    <a:pt x="14" y="182"/>
                  </a:cubicBez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D372E98D-EC29-466E-BF77-6C31FAE05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9" y="1693"/>
              <a:ext cx="222" cy="212"/>
            </a:xfrm>
            <a:custGeom>
              <a:avLst/>
              <a:gdLst>
                <a:gd name="T0" fmla="*/ 15 w 286"/>
                <a:gd name="T1" fmla="*/ 183 h 271"/>
                <a:gd name="T2" fmla="*/ 91 w 286"/>
                <a:gd name="T3" fmla="*/ 190 h 271"/>
                <a:gd name="T4" fmla="*/ 100 w 286"/>
                <a:gd name="T5" fmla="*/ 196 h 271"/>
                <a:gd name="T6" fmla="*/ 137 w 286"/>
                <a:gd name="T7" fmla="*/ 263 h 271"/>
                <a:gd name="T8" fmla="*/ 158 w 286"/>
                <a:gd name="T9" fmla="*/ 262 h 271"/>
                <a:gd name="T10" fmla="*/ 189 w 286"/>
                <a:gd name="T11" fmla="*/ 193 h 271"/>
                <a:gd name="T12" fmla="*/ 198 w 286"/>
                <a:gd name="T13" fmla="*/ 186 h 271"/>
                <a:gd name="T14" fmla="*/ 273 w 286"/>
                <a:gd name="T15" fmla="*/ 172 h 271"/>
                <a:gd name="T16" fmla="*/ 279 w 286"/>
                <a:gd name="T17" fmla="*/ 152 h 271"/>
                <a:gd name="T18" fmla="*/ 222 w 286"/>
                <a:gd name="T19" fmla="*/ 102 h 271"/>
                <a:gd name="T20" fmla="*/ 218 w 286"/>
                <a:gd name="T21" fmla="*/ 92 h 271"/>
                <a:gd name="T22" fmla="*/ 228 w 286"/>
                <a:gd name="T23" fmla="*/ 17 h 271"/>
                <a:gd name="T24" fmla="*/ 210 w 286"/>
                <a:gd name="T25" fmla="*/ 5 h 271"/>
                <a:gd name="T26" fmla="*/ 144 w 286"/>
                <a:gd name="T27" fmla="*/ 43 h 271"/>
                <a:gd name="T28" fmla="*/ 133 w 286"/>
                <a:gd name="T29" fmla="*/ 43 h 271"/>
                <a:gd name="T30" fmla="*/ 64 w 286"/>
                <a:gd name="T31" fmla="*/ 11 h 271"/>
                <a:gd name="T32" fmla="*/ 47 w 286"/>
                <a:gd name="T33" fmla="*/ 24 h 271"/>
                <a:gd name="T34" fmla="*/ 63 w 286"/>
                <a:gd name="T35" fmla="*/ 98 h 271"/>
                <a:gd name="T36" fmla="*/ 60 w 286"/>
                <a:gd name="T37" fmla="*/ 108 h 271"/>
                <a:gd name="T38" fmla="*/ 7 w 286"/>
                <a:gd name="T39" fmla="*/ 163 h 271"/>
                <a:gd name="T40" fmla="*/ 15 w 286"/>
                <a:gd name="T41" fmla="*/ 183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6" h="271">
                  <a:moveTo>
                    <a:pt x="15" y="183"/>
                  </a:moveTo>
                  <a:cubicBezTo>
                    <a:pt x="91" y="190"/>
                    <a:pt x="91" y="190"/>
                    <a:pt x="91" y="190"/>
                  </a:cubicBezTo>
                  <a:cubicBezTo>
                    <a:pt x="95" y="191"/>
                    <a:pt x="98" y="193"/>
                    <a:pt x="100" y="196"/>
                  </a:cubicBezTo>
                  <a:cubicBezTo>
                    <a:pt x="137" y="263"/>
                    <a:pt x="137" y="263"/>
                    <a:pt x="137" y="263"/>
                  </a:cubicBezTo>
                  <a:cubicBezTo>
                    <a:pt x="142" y="271"/>
                    <a:pt x="154" y="271"/>
                    <a:pt x="158" y="262"/>
                  </a:cubicBezTo>
                  <a:cubicBezTo>
                    <a:pt x="189" y="193"/>
                    <a:pt x="189" y="193"/>
                    <a:pt x="189" y="193"/>
                  </a:cubicBezTo>
                  <a:cubicBezTo>
                    <a:pt x="191" y="189"/>
                    <a:pt x="194" y="187"/>
                    <a:pt x="198" y="186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83" y="170"/>
                    <a:pt x="286" y="159"/>
                    <a:pt x="279" y="152"/>
                  </a:cubicBezTo>
                  <a:cubicBezTo>
                    <a:pt x="222" y="102"/>
                    <a:pt x="222" y="102"/>
                    <a:pt x="222" y="102"/>
                  </a:cubicBezTo>
                  <a:cubicBezTo>
                    <a:pt x="219" y="99"/>
                    <a:pt x="218" y="95"/>
                    <a:pt x="218" y="92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9" y="7"/>
                    <a:pt x="219" y="0"/>
                    <a:pt x="210" y="5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1" y="45"/>
                    <a:pt x="136" y="45"/>
                    <a:pt x="133" y="43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5" y="7"/>
                    <a:pt x="45" y="15"/>
                    <a:pt x="47" y="24"/>
                  </a:cubicBezTo>
                  <a:cubicBezTo>
                    <a:pt x="63" y="98"/>
                    <a:pt x="63" y="98"/>
                    <a:pt x="63" y="98"/>
                  </a:cubicBezTo>
                  <a:cubicBezTo>
                    <a:pt x="64" y="101"/>
                    <a:pt x="63" y="105"/>
                    <a:pt x="60" y="108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0" y="170"/>
                    <a:pt x="5" y="182"/>
                    <a:pt x="15" y="183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932B16A9-60BE-4BCB-8EE2-6B0CC0AF6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3" y="1653"/>
              <a:ext cx="223" cy="210"/>
            </a:xfrm>
            <a:custGeom>
              <a:avLst/>
              <a:gdLst>
                <a:gd name="T0" fmla="*/ 14 w 286"/>
                <a:gd name="T1" fmla="*/ 182 h 270"/>
                <a:gd name="T2" fmla="*/ 90 w 286"/>
                <a:gd name="T3" fmla="*/ 190 h 270"/>
                <a:gd name="T4" fmla="*/ 100 w 286"/>
                <a:gd name="T5" fmla="*/ 196 h 270"/>
                <a:gd name="T6" fmla="*/ 136 w 286"/>
                <a:gd name="T7" fmla="*/ 262 h 270"/>
                <a:gd name="T8" fmla="*/ 158 w 286"/>
                <a:gd name="T9" fmla="*/ 261 h 270"/>
                <a:gd name="T10" fmla="*/ 189 w 286"/>
                <a:gd name="T11" fmla="*/ 192 h 270"/>
                <a:gd name="T12" fmla="*/ 197 w 286"/>
                <a:gd name="T13" fmla="*/ 185 h 270"/>
                <a:gd name="T14" fmla="*/ 273 w 286"/>
                <a:gd name="T15" fmla="*/ 172 h 270"/>
                <a:gd name="T16" fmla="*/ 279 w 286"/>
                <a:gd name="T17" fmla="*/ 151 h 270"/>
                <a:gd name="T18" fmla="*/ 221 w 286"/>
                <a:gd name="T19" fmla="*/ 101 h 270"/>
                <a:gd name="T20" fmla="*/ 218 w 286"/>
                <a:gd name="T21" fmla="*/ 91 h 270"/>
                <a:gd name="T22" fmla="*/ 228 w 286"/>
                <a:gd name="T23" fmla="*/ 16 h 270"/>
                <a:gd name="T24" fmla="*/ 210 w 286"/>
                <a:gd name="T25" fmla="*/ 4 h 270"/>
                <a:gd name="T26" fmla="*/ 143 w 286"/>
                <a:gd name="T27" fmla="*/ 42 h 270"/>
                <a:gd name="T28" fmla="*/ 132 w 286"/>
                <a:gd name="T29" fmla="*/ 43 h 270"/>
                <a:gd name="T30" fmla="*/ 63 w 286"/>
                <a:gd name="T31" fmla="*/ 10 h 270"/>
                <a:gd name="T32" fmla="*/ 46 w 286"/>
                <a:gd name="T33" fmla="*/ 23 h 270"/>
                <a:gd name="T34" fmla="*/ 62 w 286"/>
                <a:gd name="T35" fmla="*/ 97 h 270"/>
                <a:gd name="T36" fmla="*/ 59 w 286"/>
                <a:gd name="T37" fmla="*/ 107 h 270"/>
                <a:gd name="T38" fmla="*/ 7 w 286"/>
                <a:gd name="T39" fmla="*/ 162 h 270"/>
                <a:gd name="T40" fmla="*/ 14 w 286"/>
                <a:gd name="T41" fmla="*/ 18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6" h="270">
                  <a:moveTo>
                    <a:pt x="14" y="182"/>
                  </a:moveTo>
                  <a:cubicBezTo>
                    <a:pt x="90" y="190"/>
                    <a:pt x="90" y="190"/>
                    <a:pt x="90" y="190"/>
                  </a:cubicBezTo>
                  <a:cubicBezTo>
                    <a:pt x="94" y="190"/>
                    <a:pt x="98" y="192"/>
                    <a:pt x="100" y="196"/>
                  </a:cubicBezTo>
                  <a:cubicBezTo>
                    <a:pt x="136" y="262"/>
                    <a:pt x="136" y="262"/>
                    <a:pt x="136" y="262"/>
                  </a:cubicBezTo>
                  <a:cubicBezTo>
                    <a:pt x="141" y="270"/>
                    <a:pt x="154" y="270"/>
                    <a:pt x="158" y="261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0" y="189"/>
                    <a:pt x="194" y="186"/>
                    <a:pt x="197" y="185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82" y="170"/>
                    <a:pt x="286" y="158"/>
                    <a:pt x="279" y="151"/>
                  </a:cubicBezTo>
                  <a:cubicBezTo>
                    <a:pt x="221" y="101"/>
                    <a:pt x="221" y="101"/>
                    <a:pt x="221" y="101"/>
                  </a:cubicBezTo>
                  <a:cubicBezTo>
                    <a:pt x="219" y="98"/>
                    <a:pt x="217" y="95"/>
                    <a:pt x="218" y="91"/>
                  </a:cubicBezTo>
                  <a:cubicBezTo>
                    <a:pt x="228" y="16"/>
                    <a:pt x="228" y="16"/>
                    <a:pt x="228" y="16"/>
                  </a:cubicBezTo>
                  <a:cubicBezTo>
                    <a:pt x="229" y="6"/>
                    <a:pt x="218" y="0"/>
                    <a:pt x="210" y="4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0" y="44"/>
                    <a:pt x="136" y="44"/>
                    <a:pt x="132" y="43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54" y="6"/>
                    <a:pt x="44" y="14"/>
                    <a:pt x="46" y="23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3" y="101"/>
                    <a:pt x="62" y="105"/>
                    <a:pt x="59" y="107"/>
                  </a:cubicBezTo>
                  <a:cubicBezTo>
                    <a:pt x="7" y="162"/>
                    <a:pt x="7" y="162"/>
                    <a:pt x="7" y="162"/>
                  </a:cubicBezTo>
                  <a:cubicBezTo>
                    <a:pt x="0" y="169"/>
                    <a:pt x="4" y="181"/>
                    <a:pt x="14" y="182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B20612AB-9FDD-4E85-B69B-7BF417593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6" y="2925"/>
              <a:ext cx="523" cy="1290"/>
            </a:xfrm>
            <a:custGeom>
              <a:avLst/>
              <a:gdLst>
                <a:gd name="T0" fmla="*/ 180 w 671"/>
                <a:gd name="T1" fmla="*/ 0 h 1655"/>
                <a:gd name="T2" fmla="*/ 271 w 671"/>
                <a:gd name="T3" fmla="*/ 106 h 1655"/>
                <a:gd name="T4" fmla="*/ 356 w 671"/>
                <a:gd name="T5" fmla="*/ 269 h 1655"/>
                <a:gd name="T6" fmla="*/ 375 w 671"/>
                <a:gd name="T7" fmla="*/ 849 h 1655"/>
                <a:gd name="T8" fmla="*/ 640 w 671"/>
                <a:gd name="T9" fmla="*/ 1424 h 1655"/>
                <a:gd name="T10" fmla="*/ 671 w 671"/>
                <a:gd name="T11" fmla="*/ 1476 h 1655"/>
                <a:gd name="T12" fmla="*/ 671 w 671"/>
                <a:gd name="T13" fmla="*/ 1476 h 1655"/>
                <a:gd name="T14" fmla="*/ 665 w 671"/>
                <a:gd name="T15" fmla="*/ 1592 h 1655"/>
                <a:gd name="T16" fmla="*/ 597 w 671"/>
                <a:gd name="T17" fmla="*/ 1655 h 1655"/>
                <a:gd name="T18" fmla="*/ 582 w 671"/>
                <a:gd name="T19" fmla="*/ 1490 h 1655"/>
                <a:gd name="T20" fmla="*/ 215 w 671"/>
                <a:gd name="T21" fmla="*/ 926 h 1655"/>
                <a:gd name="T22" fmla="*/ 33 w 671"/>
                <a:gd name="T23" fmla="*/ 228 h 1655"/>
                <a:gd name="T24" fmla="*/ 0 w 671"/>
                <a:gd name="T25" fmla="*/ 93 h 1655"/>
                <a:gd name="T26" fmla="*/ 180 w 671"/>
                <a:gd name="T27" fmla="*/ 0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1" h="1655">
                  <a:moveTo>
                    <a:pt x="180" y="0"/>
                  </a:moveTo>
                  <a:cubicBezTo>
                    <a:pt x="177" y="1"/>
                    <a:pt x="225" y="62"/>
                    <a:pt x="271" y="106"/>
                  </a:cubicBezTo>
                  <a:cubicBezTo>
                    <a:pt x="309" y="153"/>
                    <a:pt x="344" y="208"/>
                    <a:pt x="356" y="269"/>
                  </a:cubicBezTo>
                  <a:cubicBezTo>
                    <a:pt x="374" y="361"/>
                    <a:pt x="359" y="817"/>
                    <a:pt x="375" y="849"/>
                  </a:cubicBezTo>
                  <a:cubicBezTo>
                    <a:pt x="512" y="984"/>
                    <a:pt x="612" y="1321"/>
                    <a:pt x="640" y="1424"/>
                  </a:cubicBezTo>
                  <a:cubicBezTo>
                    <a:pt x="645" y="1444"/>
                    <a:pt x="656" y="1462"/>
                    <a:pt x="671" y="1476"/>
                  </a:cubicBezTo>
                  <a:cubicBezTo>
                    <a:pt x="671" y="1476"/>
                    <a:pt x="671" y="1476"/>
                    <a:pt x="671" y="1476"/>
                  </a:cubicBezTo>
                  <a:cubicBezTo>
                    <a:pt x="665" y="1592"/>
                    <a:pt x="665" y="1592"/>
                    <a:pt x="665" y="1592"/>
                  </a:cubicBezTo>
                  <a:cubicBezTo>
                    <a:pt x="597" y="1655"/>
                    <a:pt x="597" y="1655"/>
                    <a:pt x="597" y="1655"/>
                  </a:cubicBezTo>
                  <a:cubicBezTo>
                    <a:pt x="597" y="1655"/>
                    <a:pt x="612" y="1560"/>
                    <a:pt x="582" y="1490"/>
                  </a:cubicBezTo>
                  <a:cubicBezTo>
                    <a:pt x="582" y="1490"/>
                    <a:pt x="236" y="966"/>
                    <a:pt x="215" y="926"/>
                  </a:cubicBezTo>
                  <a:cubicBezTo>
                    <a:pt x="176" y="812"/>
                    <a:pt x="33" y="228"/>
                    <a:pt x="33" y="228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180" y="0"/>
                    <a:pt x="180" y="0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AC3734D6-30B8-47DC-9BCA-86468CDF2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9" y="4074"/>
              <a:ext cx="159" cy="178"/>
            </a:xfrm>
            <a:custGeom>
              <a:avLst/>
              <a:gdLst>
                <a:gd name="T0" fmla="*/ 204 w 204"/>
                <a:gd name="T1" fmla="*/ 39 h 228"/>
                <a:gd name="T2" fmla="*/ 157 w 204"/>
                <a:gd name="T3" fmla="*/ 132 h 228"/>
                <a:gd name="T4" fmla="*/ 105 w 204"/>
                <a:gd name="T5" fmla="*/ 220 h 228"/>
                <a:gd name="T6" fmla="*/ 1 w 204"/>
                <a:gd name="T7" fmla="*/ 216 h 228"/>
                <a:gd name="T8" fmla="*/ 54 w 204"/>
                <a:gd name="T9" fmla="*/ 182 h 228"/>
                <a:gd name="T10" fmla="*/ 128 w 204"/>
                <a:gd name="T11" fmla="*/ 0 h 228"/>
                <a:gd name="T12" fmla="*/ 204 w 204"/>
                <a:gd name="T13" fmla="*/ 3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228">
                  <a:moveTo>
                    <a:pt x="204" y="39"/>
                  </a:moveTo>
                  <a:cubicBezTo>
                    <a:pt x="204" y="39"/>
                    <a:pt x="161" y="106"/>
                    <a:pt x="157" y="132"/>
                  </a:cubicBezTo>
                  <a:cubicBezTo>
                    <a:pt x="154" y="158"/>
                    <a:pt x="131" y="217"/>
                    <a:pt x="105" y="220"/>
                  </a:cubicBezTo>
                  <a:cubicBezTo>
                    <a:pt x="99" y="221"/>
                    <a:pt x="0" y="228"/>
                    <a:pt x="1" y="216"/>
                  </a:cubicBezTo>
                  <a:cubicBezTo>
                    <a:pt x="2" y="207"/>
                    <a:pt x="37" y="193"/>
                    <a:pt x="54" y="182"/>
                  </a:cubicBezTo>
                  <a:cubicBezTo>
                    <a:pt x="83" y="162"/>
                    <a:pt x="128" y="0"/>
                    <a:pt x="128" y="0"/>
                  </a:cubicBezTo>
                  <a:cubicBezTo>
                    <a:pt x="128" y="0"/>
                    <a:pt x="202" y="19"/>
                    <a:pt x="204" y="39"/>
                  </a:cubicBez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FB9CBF9F-F2C6-4921-996C-7A03371B8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9" y="3003"/>
              <a:ext cx="410" cy="1220"/>
            </a:xfrm>
            <a:custGeom>
              <a:avLst/>
              <a:gdLst>
                <a:gd name="T0" fmla="*/ 317 w 526"/>
                <a:gd name="T1" fmla="*/ 101 h 1565"/>
                <a:gd name="T2" fmla="*/ 92 w 526"/>
                <a:gd name="T3" fmla="*/ 662 h 1565"/>
                <a:gd name="T4" fmla="*/ 120 w 526"/>
                <a:gd name="T5" fmla="*/ 1472 h 1565"/>
                <a:gd name="T6" fmla="*/ 82 w 526"/>
                <a:gd name="T7" fmla="*/ 1510 h 1565"/>
                <a:gd name="T8" fmla="*/ 10 w 526"/>
                <a:gd name="T9" fmla="*/ 1545 h 1565"/>
                <a:gd name="T10" fmla="*/ 0 w 526"/>
                <a:gd name="T11" fmla="*/ 1565 h 1565"/>
                <a:gd name="T12" fmla="*/ 209 w 526"/>
                <a:gd name="T13" fmla="*/ 1550 h 1565"/>
                <a:gd name="T14" fmla="*/ 214 w 526"/>
                <a:gd name="T15" fmla="*/ 1502 h 1565"/>
                <a:gd name="T16" fmla="*/ 212 w 526"/>
                <a:gd name="T17" fmla="*/ 1493 h 1565"/>
                <a:gd name="T18" fmla="*/ 287 w 526"/>
                <a:gd name="T19" fmla="*/ 849 h 1565"/>
                <a:gd name="T20" fmla="*/ 275 w 526"/>
                <a:gd name="T21" fmla="*/ 693 h 1565"/>
                <a:gd name="T22" fmla="*/ 526 w 526"/>
                <a:gd name="T23" fmla="*/ 208 h 1565"/>
                <a:gd name="T24" fmla="*/ 368 w 526"/>
                <a:gd name="T25" fmla="*/ 0 h 1565"/>
                <a:gd name="T26" fmla="*/ 317 w 526"/>
                <a:gd name="T27" fmla="*/ 101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6" h="1565">
                  <a:moveTo>
                    <a:pt x="317" y="101"/>
                  </a:moveTo>
                  <a:cubicBezTo>
                    <a:pt x="317" y="101"/>
                    <a:pt x="94" y="578"/>
                    <a:pt x="92" y="662"/>
                  </a:cubicBezTo>
                  <a:cubicBezTo>
                    <a:pt x="91" y="734"/>
                    <a:pt x="131" y="1136"/>
                    <a:pt x="120" y="1472"/>
                  </a:cubicBezTo>
                  <a:cubicBezTo>
                    <a:pt x="120" y="1484"/>
                    <a:pt x="104" y="1500"/>
                    <a:pt x="82" y="1510"/>
                  </a:cubicBezTo>
                  <a:cubicBezTo>
                    <a:pt x="69" y="1516"/>
                    <a:pt x="10" y="1545"/>
                    <a:pt x="10" y="1545"/>
                  </a:cubicBezTo>
                  <a:cubicBezTo>
                    <a:pt x="0" y="1565"/>
                    <a:pt x="0" y="1565"/>
                    <a:pt x="0" y="1565"/>
                  </a:cubicBezTo>
                  <a:cubicBezTo>
                    <a:pt x="209" y="1550"/>
                    <a:pt x="209" y="1550"/>
                    <a:pt x="209" y="1550"/>
                  </a:cubicBezTo>
                  <a:cubicBezTo>
                    <a:pt x="214" y="1502"/>
                    <a:pt x="214" y="1502"/>
                    <a:pt x="214" y="1502"/>
                  </a:cubicBezTo>
                  <a:cubicBezTo>
                    <a:pt x="212" y="1493"/>
                    <a:pt x="212" y="1493"/>
                    <a:pt x="212" y="1493"/>
                  </a:cubicBezTo>
                  <a:cubicBezTo>
                    <a:pt x="212" y="1493"/>
                    <a:pt x="296" y="991"/>
                    <a:pt x="287" y="849"/>
                  </a:cubicBezTo>
                  <a:cubicBezTo>
                    <a:pt x="286" y="827"/>
                    <a:pt x="275" y="693"/>
                    <a:pt x="275" y="693"/>
                  </a:cubicBezTo>
                  <a:cubicBezTo>
                    <a:pt x="526" y="208"/>
                    <a:pt x="526" y="208"/>
                    <a:pt x="526" y="208"/>
                  </a:cubicBezTo>
                  <a:cubicBezTo>
                    <a:pt x="368" y="0"/>
                    <a:pt x="368" y="0"/>
                    <a:pt x="368" y="0"/>
                  </a:cubicBezTo>
                  <a:lnTo>
                    <a:pt x="317" y="101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E4255ECD-9522-4060-B9A6-0168CAB8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" y="352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33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>
              <a:extLst>
                <a:ext uri="{FF2B5EF4-FFF2-40B4-BE49-F238E27FC236}">
                  <a16:creationId xmlns:a16="http://schemas.microsoft.com/office/drawing/2014/main" id="{5F52AB79-A40B-4D47-849C-E212AAA3D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" y="2860"/>
              <a:ext cx="635" cy="657"/>
            </a:xfrm>
            <a:custGeom>
              <a:avLst/>
              <a:gdLst>
                <a:gd name="T0" fmla="*/ 0 w 815"/>
                <a:gd name="T1" fmla="*/ 632 h 843"/>
                <a:gd name="T2" fmla="*/ 437 w 815"/>
                <a:gd name="T3" fmla="*/ 0 h 843"/>
                <a:gd name="T4" fmla="*/ 519 w 815"/>
                <a:gd name="T5" fmla="*/ 26 h 843"/>
                <a:gd name="T6" fmla="*/ 708 w 815"/>
                <a:gd name="T7" fmla="*/ 34 h 843"/>
                <a:gd name="T8" fmla="*/ 708 w 815"/>
                <a:gd name="T9" fmla="*/ 41 h 843"/>
                <a:gd name="T10" fmla="*/ 799 w 815"/>
                <a:gd name="T11" fmla="*/ 331 h 843"/>
                <a:gd name="T12" fmla="*/ 800 w 815"/>
                <a:gd name="T13" fmla="*/ 843 h 843"/>
                <a:gd name="T14" fmla="*/ 0 w 815"/>
                <a:gd name="T15" fmla="*/ 632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5" h="843">
                  <a:moveTo>
                    <a:pt x="0" y="632"/>
                  </a:moveTo>
                  <a:cubicBezTo>
                    <a:pt x="437" y="0"/>
                    <a:pt x="437" y="0"/>
                    <a:pt x="437" y="0"/>
                  </a:cubicBezTo>
                  <a:cubicBezTo>
                    <a:pt x="464" y="11"/>
                    <a:pt x="490" y="21"/>
                    <a:pt x="519" y="26"/>
                  </a:cubicBezTo>
                  <a:cubicBezTo>
                    <a:pt x="581" y="38"/>
                    <a:pt x="644" y="36"/>
                    <a:pt x="708" y="34"/>
                  </a:cubicBezTo>
                  <a:cubicBezTo>
                    <a:pt x="708" y="37"/>
                    <a:pt x="708" y="39"/>
                    <a:pt x="708" y="41"/>
                  </a:cubicBezTo>
                  <a:cubicBezTo>
                    <a:pt x="715" y="93"/>
                    <a:pt x="784" y="173"/>
                    <a:pt x="799" y="331"/>
                  </a:cubicBezTo>
                  <a:cubicBezTo>
                    <a:pt x="815" y="511"/>
                    <a:pt x="805" y="822"/>
                    <a:pt x="800" y="843"/>
                  </a:cubicBezTo>
                  <a:cubicBezTo>
                    <a:pt x="509" y="808"/>
                    <a:pt x="82" y="719"/>
                    <a:pt x="0" y="632"/>
                  </a:cubicBezTo>
                  <a:close/>
                </a:path>
              </a:pathLst>
            </a:custGeom>
            <a:solidFill>
              <a:srgbClr val="133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>
              <a:extLst>
                <a:ext uri="{FF2B5EF4-FFF2-40B4-BE49-F238E27FC236}">
                  <a16:creationId xmlns:a16="http://schemas.microsoft.com/office/drawing/2014/main" id="{085199B7-DE88-422D-A04B-7BBFFCE99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" y="2175"/>
              <a:ext cx="32" cy="54"/>
            </a:xfrm>
            <a:custGeom>
              <a:avLst/>
              <a:gdLst>
                <a:gd name="T0" fmla="*/ 39 w 41"/>
                <a:gd name="T1" fmla="*/ 36 h 69"/>
                <a:gd name="T2" fmla="*/ 17 w 41"/>
                <a:gd name="T3" fmla="*/ 68 h 69"/>
                <a:gd name="T4" fmla="*/ 2 w 41"/>
                <a:gd name="T5" fmla="*/ 32 h 69"/>
                <a:gd name="T6" fmla="*/ 23 w 41"/>
                <a:gd name="T7" fmla="*/ 1 h 69"/>
                <a:gd name="T8" fmla="*/ 39 w 41"/>
                <a:gd name="T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9">
                  <a:moveTo>
                    <a:pt x="39" y="36"/>
                  </a:moveTo>
                  <a:cubicBezTo>
                    <a:pt x="37" y="54"/>
                    <a:pt x="27" y="69"/>
                    <a:pt x="17" y="68"/>
                  </a:cubicBezTo>
                  <a:cubicBezTo>
                    <a:pt x="7" y="66"/>
                    <a:pt x="0" y="51"/>
                    <a:pt x="2" y="32"/>
                  </a:cubicBezTo>
                  <a:cubicBezTo>
                    <a:pt x="3" y="14"/>
                    <a:pt x="13" y="0"/>
                    <a:pt x="23" y="1"/>
                  </a:cubicBezTo>
                  <a:cubicBezTo>
                    <a:pt x="34" y="2"/>
                    <a:pt x="41" y="18"/>
                    <a:pt x="39" y="36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C2D1CB22-4BF2-47CC-A915-D6A867D87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" y="4174"/>
              <a:ext cx="228" cy="74"/>
            </a:xfrm>
            <a:custGeom>
              <a:avLst/>
              <a:gdLst>
                <a:gd name="T0" fmla="*/ 287 w 292"/>
                <a:gd name="T1" fmla="*/ 95 h 95"/>
                <a:gd name="T2" fmla="*/ 12 w 292"/>
                <a:gd name="T3" fmla="*/ 95 h 95"/>
                <a:gd name="T4" fmla="*/ 6 w 292"/>
                <a:gd name="T5" fmla="*/ 76 h 95"/>
                <a:gd name="T6" fmla="*/ 81 w 292"/>
                <a:gd name="T7" fmla="*/ 43 h 95"/>
                <a:gd name="T8" fmla="*/ 285 w 292"/>
                <a:gd name="T9" fmla="*/ 0 h 95"/>
                <a:gd name="T10" fmla="*/ 287 w 292"/>
                <a:gd name="T1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2" h="95">
                  <a:moveTo>
                    <a:pt x="287" y="95"/>
                  </a:moveTo>
                  <a:cubicBezTo>
                    <a:pt x="12" y="95"/>
                    <a:pt x="12" y="95"/>
                    <a:pt x="12" y="95"/>
                  </a:cubicBezTo>
                  <a:cubicBezTo>
                    <a:pt x="3" y="94"/>
                    <a:pt x="0" y="82"/>
                    <a:pt x="6" y="76"/>
                  </a:cubicBezTo>
                  <a:cubicBezTo>
                    <a:pt x="14" y="68"/>
                    <a:pt x="47" y="59"/>
                    <a:pt x="81" y="43"/>
                  </a:cubicBezTo>
                  <a:cubicBezTo>
                    <a:pt x="142" y="49"/>
                    <a:pt x="275" y="13"/>
                    <a:pt x="285" y="0"/>
                  </a:cubicBezTo>
                  <a:cubicBezTo>
                    <a:pt x="290" y="27"/>
                    <a:pt x="292" y="94"/>
                    <a:pt x="287" y="95"/>
                  </a:cubicBez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0143E542-579B-4167-9EF6-C44AA71F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" y="2387"/>
              <a:ext cx="453" cy="370"/>
            </a:xfrm>
            <a:custGeom>
              <a:avLst/>
              <a:gdLst>
                <a:gd name="T0" fmla="*/ 5 w 581"/>
                <a:gd name="T1" fmla="*/ 113 h 474"/>
                <a:gd name="T2" fmla="*/ 14 w 581"/>
                <a:gd name="T3" fmla="*/ 118 h 474"/>
                <a:gd name="T4" fmla="*/ 13 w 581"/>
                <a:gd name="T5" fmla="*/ 68 h 474"/>
                <a:gd name="T6" fmla="*/ 32 w 581"/>
                <a:gd name="T7" fmla="*/ 123 h 474"/>
                <a:gd name="T8" fmla="*/ 55 w 581"/>
                <a:gd name="T9" fmla="*/ 167 h 474"/>
                <a:gd name="T10" fmla="*/ 31 w 581"/>
                <a:gd name="T11" fmla="*/ 117 h 474"/>
                <a:gd name="T12" fmla="*/ 39 w 581"/>
                <a:gd name="T13" fmla="*/ 69 h 474"/>
                <a:gd name="T14" fmla="*/ 117 w 581"/>
                <a:gd name="T15" fmla="*/ 169 h 474"/>
                <a:gd name="T16" fmla="*/ 121 w 581"/>
                <a:gd name="T17" fmla="*/ 121 h 474"/>
                <a:gd name="T18" fmla="*/ 151 w 581"/>
                <a:gd name="T19" fmla="*/ 207 h 474"/>
                <a:gd name="T20" fmla="*/ 153 w 581"/>
                <a:gd name="T21" fmla="*/ 237 h 474"/>
                <a:gd name="T22" fmla="*/ 164 w 581"/>
                <a:gd name="T23" fmla="*/ 253 h 474"/>
                <a:gd name="T24" fmla="*/ 338 w 581"/>
                <a:gd name="T25" fmla="*/ 317 h 474"/>
                <a:gd name="T26" fmla="*/ 452 w 581"/>
                <a:gd name="T27" fmla="*/ 118 h 474"/>
                <a:gd name="T28" fmla="*/ 581 w 581"/>
                <a:gd name="T29" fmla="*/ 146 h 474"/>
                <a:gd name="T30" fmla="*/ 389 w 581"/>
                <a:gd name="T31" fmla="*/ 456 h 474"/>
                <a:gd name="T32" fmla="*/ 87 w 581"/>
                <a:gd name="T33" fmla="*/ 280 h 474"/>
                <a:gd name="T34" fmla="*/ 5 w 581"/>
                <a:gd name="T35" fmla="*/ 11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1" h="474">
                  <a:moveTo>
                    <a:pt x="5" y="113"/>
                  </a:moveTo>
                  <a:cubicBezTo>
                    <a:pt x="7" y="110"/>
                    <a:pt x="10" y="113"/>
                    <a:pt x="14" y="118"/>
                  </a:cubicBezTo>
                  <a:cubicBezTo>
                    <a:pt x="9" y="97"/>
                    <a:pt x="9" y="70"/>
                    <a:pt x="13" y="68"/>
                  </a:cubicBezTo>
                  <a:cubicBezTo>
                    <a:pt x="18" y="65"/>
                    <a:pt x="21" y="102"/>
                    <a:pt x="32" y="123"/>
                  </a:cubicBezTo>
                  <a:cubicBezTo>
                    <a:pt x="43" y="143"/>
                    <a:pt x="53" y="168"/>
                    <a:pt x="55" y="167"/>
                  </a:cubicBezTo>
                  <a:cubicBezTo>
                    <a:pt x="57" y="165"/>
                    <a:pt x="42" y="138"/>
                    <a:pt x="31" y="117"/>
                  </a:cubicBezTo>
                  <a:cubicBezTo>
                    <a:pt x="20" y="96"/>
                    <a:pt x="28" y="0"/>
                    <a:pt x="39" y="69"/>
                  </a:cubicBezTo>
                  <a:cubicBezTo>
                    <a:pt x="49" y="138"/>
                    <a:pt x="115" y="190"/>
                    <a:pt x="117" y="169"/>
                  </a:cubicBezTo>
                  <a:cubicBezTo>
                    <a:pt x="119" y="148"/>
                    <a:pt x="108" y="116"/>
                    <a:pt x="121" y="121"/>
                  </a:cubicBezTo>
                  <a:cubicBezTo>
                    <a:pt x="135" y="125"/>
                    <a:pt x="139" y="172"/>
                    <a:pt x="151" y="207"/>
                  </a:cubicBezTo>
                  <a:cubicBezTo>
                    <a:pt x="152" y="210"/>
                    <a:pt x="153" y="223"/>
                    <a:pt x="153" y="237"/>
                  </a:cubicBezTo>
                  <a:cubicBezTo>
                    <a:pt x="153" y="244"/>
                    <a:pt x="157" y="251"/>
                    <a:pt x="164" y="253"/>
                  </a:cubicBezTo>
                  <a:cubicBezTo>
                    <a:pt x="338" y="317"/>
                    <a:pt x="338" y="317"/>
                    <a:pt x="338" y="317"/>
                  </a:cubicBezTo>
                  <a:cubicBezTo>
                    <a:pt x="452" y="118"/>
                    <a:pt x="452" y="118"/>
                    <a:pt x="452" y="118"/>
                  </a:cubicBezTo>
                  <a:cubicBezTo>
                    <a:pt x="581" y="146"/>
                    <a:pt x="581" y="146"/>
                    <a:pt x="581" y="146"/>
                  </a:cubicBezTo>
                  <a:cubicBezTo>
                    <a:pt x="581" y="146"/>
                    <a:pt x="478" y="415"/>
                    <a:pt x="389" y="456"/>
                  </a:cubicBezTo>
                  <a:cubicBezTo>
                    <a:pt x="349" y="474"/>
                    <a:pt x="161" y="342"/>
                    <a:pt x="87" y="280"/>
                  </a:cubicBezTo>
                  <a:cubicBezTo>
                    <a:pt x="13" y="218"/>
                    <a:pt x="0" y="128"/>
                    <a:pt x="5" y="113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2">
              <a:extLst>
                <a:ext uri="{FF2B5EF4-FFF2-40B4-BE49-F238E27FC236}">
                  <a16:creationId xmlns:a16="http://schemas.microsoft.com/office/drawing/2014/main" id="{C8CEAA78-4803-4EA7-B118-BBB3729A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" y="2362"/>
              <a:ext cx="170" cy="318"/>
            </a:xfrm>
            <a:custGeom>
              <a:avLst/>
              <a:gdLst>
                <a:gd name="T0" fmla="*/ 162 w 218"/>
                <a:gd name="T1" fmla="*/ 27 h 409"/>
                <a:gd name="T2" fmla="*/ 0 w 218"/>
                <a:gd name="T3" fmla="*/ 318 h 409"/>
                <a:gd name="T4" fmla="*/ 150 w 218"/>
                <a:gd name="T5" fmla="*/ 409 h 409"/>
                <a:gd name="T6" fmla="*/ 197 w 218"/>
                <a:gd name="T7" fmla="*/ 272 h 409"/>
                <a:gd name="T8" fmla="*/ 162 w 218"/>
                <a:gd name="T9" fmla="*/ 27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409">
                  <a:moveTo>
                    <a:pt x="162" y="27"/>
                  </a:moveTo>
                  <a:cubicBezTo>
                    <a:pt x="116" y="48"/>
                    <a:pt x="0" y="318"/>
                    <a:pt x="0" y="318"/>
                  </a:cubicBezTo>
                  <a:cubicBezTo>
                    <a:pt x="150" y="409"/>
                    <a:pt x="150" y="409"/>
                    <a:pt x="150" y="409"/>
                  </a:cubicBezTo>
                  <a:cubicBezTo>
                    <a:pt x="197" y="272"/>
                    <a:pt x="197" y="272"/>
                    <a:pt x="197" y="272"/>
                  </a:cubicBezTo>
                  <a:cubicBezTo>
                    <a:pt x="197" y="272"/>
                    <a:pt x="218" y="0"/>
                    <a:pt x="162" y="27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644108FF-03D0-485D-8A9E-EAF73975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" y="1958"/>
              <a:ext cx="667" cy="628"/>
            </a:xfrm>
            <a:custGeom>
              <a:avLst/>
              <a:gdLst>
                <a:gd name="T0" fmla="*/ 44 w 855"/>
                <a:gd name="T1" fmla="*/ 325 h 805"/>
                <a:gd name="T2" fmla="*/ 25 w 855"/>
                <a:gd name="T3" fmla="*/ 146 h 805"/>
                <a:gd name="T4" fmla="*/ 145 w 855"/>
                <a:gd name="T5" fmla="*/ 41 h 805"/>
                <a:gd name="T6" fmla="*/ 526 w 855"/>
                <a:gd name="T7" fmla="*/ 84 h 805"/>
                <a:gd name="T8" fmla="*/ 833 w 855"/>
                <a:gd name="T9" fmla="*/ 401 h 805"/>
                <a:gd name="T10" fmla="*/ 200 w 855"/>
                <a:gd name="T11" fmla="*/ 541 h 805"/>
                <a:gd name="T12" fmla="*/ 44 w 855"/>
                <a:gd name="T13" fmla="*/ 325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5" h="805">
                  <a:moveTo>
                    <a:pt x="44" y="325"/>
                  </a:moveTo>
                  <a:cubicBezTo>
                    <a:pt x="22" y="269"/>
                    <a:pt x="0" y="214"/>
                    <a:pt x="25" y="146"/>
                  </a:cubicBezTo>
                  <a:cubicBezTo>
                    <a:pt x="45" y="92"/>
                    <a:pt x="89" y="56"/>
                    <a:pt x="145" y="41"/>
                  </a:cubicBezTo>
                  <a:cubicBezTo>
                    <a:pt x="301" y="0"/>
                    <a:pt x="299" y="106"/>
                    <a:pt x="526" y="84"/>
                  </a:cubicBezTo>
                  <a:cubicBezTo>
                    <a:pt x="761" y="61"/>
                    <a:pt x="855" y="316"/>
                    <a:pt x="833" y="401"/>
                  </a:cubicBezTo>
                  <a:cubicBezTo>
                    <a:pt x="729" y="805"/>
                    <a:pt x="263" y="608"/>
                    <a:pt x="200" y="541"/>
                  </a:cubicBezTo>
                  <a:cubicBezTo>
                    <a:pt x="153" y="491"/>
                    <a:pt x="58" y="360"/>
                    <a:pt x="44" y="325"/>
                  </a:cubicBezTo>
                  <a:close/>
                </a:path>
              </a:pathLst>
            </a:custGeom>
            <a:solidFill>
              <a:srgbClr val="B75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E42A4722-3AAB-495A-ACFC-D8AF9F2A7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5" y="2364"/>
              <a:ext cx="272" cy="278"/>
            </a:xfrm>
            <a:custGeom>
              <a:avLst/>
              <a:gdLst>
                <a:gd name="T0" fmla="*/ 41 w 349"/>
                <a:gd name="T1" fmla="*/ 1 h 357"/>
                <a:gd name="T2" fmla="*/ 135 w 349"/>
                <a:gd name="T3" fmla="*/ 31 h 357"/>
                <a:gd name="T4" fmla="*/ 349 w 349"/>
                <a:gd name="T5" fmla="*/ 264 h 357"/>
                <a:gd name="T6" fmla="*/ 230 w 349"/>
                <a:gd name="T7" fmla="*/ 357 h 357"/>
                <a:gd name="T8" fmla="*/ 26 w 349"/>
                <a:gd name="T9" fmla="*/ 224 h 357"/>
                <a:gd name="T10" fmla="*/ 41 w 349"/>
                <a:gd name="T11" fmla="*/ 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9" h="357">
                  <a:moveTo>
                    <a:pt x="41" y="1"/>
                  </a:moveTo>
                  <a:cubicBezTo>
                    <a:pt x="41" y="1"/>
                    <a:pt x="66" y="0"/>
                    <a:pt x="135" y="31"/>
                  </a:cubicBezTo>
                  <a:cubicBezTo>
                    <a:pt x="203" y="62"/>
                    <a:pt x="349" y="264"/>
                    <a:pt x="349" y="264"/>
                  </a:cubicBezTo>
                  <a:cubicBezTo>
                    <a:pt x="230" y="357"/>
                    <a:pt x="230" y="357"/>
                    <a:pt x="230" y="357"/>
                  </a:cubicBezTo>
                  <a:cubicBezTo>
                    <a:pt x="26" y="224"/>
                    <a:pt x="26" y="224"/>
                    <a:pt x="26" y="224"/>
                  </a:cubicBezTo>
                  <a:cubicBezTo>
                    <a:pt x="26" y="224"/>
                    <a:pt x="0" y="1"/>
                    <a:pt x="41" y="1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9813153F-3824-41C8-B409-0CBAFFB45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" y="2358"/>
              <a:ext cx="327" cy="557"/>
            </a:xfrm>
            <a:custGeom>
              <a:avLst/>
              <a:gdLst>
                <a:gd name="T0" fmla="*/ 3 w 420"/>
                <a:gd name="T1" fmla="*/ 678 h 715"/>
                <a:gd name="T2" fmla="*/ 342 w 420"/>
                <a:gd name="T3" fmla="*/ 709 h 715"/>
                <a:gd name="T4" fmla="*/ 400 w 420"/>
                <a:gd name="T5" fmla="*/ 301 h 715"/>
                <a:gd name="T6" fmla="*/ 366 w 420"/>
                <a:gd name="T7" fmla="*/ 9 h 715"/>
                <a:gd name="T8" fmla="*/ 257 w 420"/>
                <a:gd name="T9" fmla="*/ 0 h 715"/>
                <a:gd name="T10" fmla="*/ 144 w 420"/>
                <a:gd name="T11" fmla="*/ 3 h 715"/>
                <a:gd name="T12" fmla="*/ 15 w 420"/>
                <a:gd name="T13" fmla="*/ 32 h 715"/>
                <a:gd name="T14" fmla="*/ 10 w 420"/>
                <a:gd name="T15" fmla="*/ 335 h 715"/>
                <a:gd name="T16" fmla="*/ 26 w 420"/>
                <a:gd name="T17" fmla="*/ 547 h 715"/>
                <a:gd name="T18" fmla="*/ 3 w 420"/>
                <a:gd name="T19" fmla="*/ 678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0" h="715">
                  <a:moveTo>
                    <a:pt x="3" y="678"/>
                  </a:moveTo>
                  <a:cubicBezTo>
                    <a:pt x="73" y="715"/>
                    <a:pt x="342" y="709"/>
                    <a:pt x="342" y="709"/>
                  </a:cubicBezTo>
                  <a:cubicBezTo>
                    <a:pt x="349" y="639"/>
                    <a:pt x="385" y="451"/>
                    <a:pt x="400" y="301"/>
                  </a:cubicBezTo>
                  <a:cubicBezTo>
                    <a:pt x="420" y="196"/>
                    <a:pt x="388" y="166"/>
                    <a:pt x="366" y="9"/>
                  </a:cubicBezTo>
                  <a:cubicBezTo>
                    <a:pt x="366" y="8"/>
                    <a:pt x="257" y="0"/>
                    <a:pt x="257" y="0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4" y="3"/>
                    <a:pt x="46" y="11"/>
                    <a:pt x="15" y="32"/>
                  </a:cubicBezTo>
                  <a:cubicBezTo>
                    <a:pt x="13" y="33"/>
                    <a:pt x="0" y="210"/>
                    <a:pt x="10" y="335"/>
                  </a:cubicBezTo>
                  <a:cubicBezTo>
                    <a:pt x="17" y="421"/>
                    <a:pt x="26" y="490"/>
                    <a:pt x="26" y="547"/>
                  </a:cubicBezTo>
                  <a:cubicBezTo>
                    <a:pt x="25" y="629"/>
                    <a:pt x="3" y="678"/>
                    <a:pt x="3" y="678"/>
                  </a:cubicBezTo>
                  <a:close/>
                </a:path>
              </a:pathLst>
            </a:custGeom>
            <a:solidFill>
              <a:srgbClr val="FAE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9565058F-F176-47F4-92EB-5D17D9DAD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4" y="2434"/>
              <a:ext cx="340" cy="221"/>
            </a:xfrm>
            <a:custGeom>
              <a:avLst/>
              <a:gdLst>
                <a:gd name="T0" fmla="*/ 2 w 436"/>
                <a:gd name="T1" fmla="*/ 151 h 283"/>
                <a:gd name="T2" fmla="*/ 213 w 436"/>
                <a:gd name="T3" fmla="*/ 283 h 283"/>
                <a:gd name="T4" fmla="*/ 436 w 436"/>
                <a:gd name="T5" fmla="*/ 161 h 283"/>
                <a:gd name="T6" fmla="*/ 231 w 436"/>
                <a:gd name="T7" fmla="*/ 0 h 283"/>
                <a:gd name="T8" fmla="*/ 2 w 436"/>
                <a:gd name="T9" fmla="*/ 15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283">
                  <a:moveTo>
                    <a:pt x="2" y="151"/>
                  </a:moveTo>
                  <a:cubicBezTo>
                    <a:pt x="5" y="218"/>
                    <a:pt x="91" y="283"/>
                    <a:pt x="213" y="283"/>
                  </a:cubicBezTo>
                  <a:cubicBezTo>
                    <a:pt x="336" y="283"/>
                    <a:pt x="436" y="228"/>
                    <a:pt x="436" y="161"/>
                  </a:cubicBezTo>
                  <a:cubicBezTo>
                    <a:pt x="436" y="94"/>
                    <a:pt x="354" y="0"/>
                    <a:pt x="231" y="0"/>
                  </a:cubicBezTo>
                  <a:cubicBezTo>
                    <a:pt x="109" y="0"/>
                    <a:pt x="0" y="66"/>
                    <a:pt x="2" y="151"/>
                  </a:cubicBezTo>
                  <a:close/>
                </a:path>
              </a:pathLst>
            </a:custGeom>
            <a:solidFill>
              <a:srgbClr val="FAE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508CE4E6-0FBF-4C5C-A175-25E822450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" y="2216"/>
              <a:ext cx="111" cy="302"/>
            </a:xfrm>
            <a:custGeom>
              <a:avLst/>
              <a:gdLst>
                <a:gd name="T0" fmla="*/ 110 w 142"/>
                <a:gd name="T1" fmla="*/ 16 h 388"/>
                <a:gd name="T2" fmla="*/ 116 w 142"/>
                <a:gd name="T3" fmla="*/ 57 h 388"/>
                <a:gd name="T4" fmla="*/ 135 w 142"/>
                <a:gd name="T5" fmla="*/ 191 h 388"/>
                <a:gd name="T6" fmla="*/ 55 w 142"/>
                <a:gd name="T7" fmla="*/ 338 h 388"/>
                <a:gd name="T8" fmla="*/ 16 w 142"/>
                <a:gd name="T9" fmla="*/ 202 h 388"/>
                <a:gd name="T10" fmla="*/ 4 w 142"/>
                <a:gd name="T11" fmla="*/ 48 h 388"/>
                <a:gd name="T12" fmla="*/ 0 w 142"/>
                <a:gd name="T13" fmla="*/ 0 h 388"/>
                <a:gd name="T14" fmla="*/ 110 w 142"/>
                <a:gd name="T15" fmla="*/ 1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88">
                  <a:moveTo>
                    <a:pt x="110" y="16"/>
                  </a:moveTo>
                  <a:cubicBezTo>
                    <a:pt x="110" y="16"/>
                    <a:pt x="112" y="33"/>
                    <a:pt x="116" y="57"/>
                  </a:cubicBezTo>
                  <a:cubicBezTo>
                    <a:pt x="123" y="99"/>
                    <a:pt x="126" y="170"/>
                    <a:pt x="135" y="191"/>
                  </a:cubicBezTo>
                  <a:cubicBezTo>
                    <a:pt x="142" y="210"/>
                    <a:pt x="77" y="388"/>
                    <a:pt x="55" y="338"/>
                  </a:cubicBezTo>
                  <a:cubicBezTo>
                    <a:pt x="17" y="251"/>
                    <a:pt x="18" y="225"/>
                    <a:pt x="16" y="202"/>
                  </a:cubicBezTo>
                  <a:cubicBezTo>
                    <a:pt x="14" y="179"/>
                    <a:pt x="8" y="101"/>
                    <a:pt x="4" y="48"/>
                  </a:cubicBezTo>
                  <a:cubicBezTo>
                    <a:pt x="2" y="20"/>
                    <a:pt x="0" y="0"/>
                    <a:pt x="0" y="0"/>
                  </a:cubicBezTo>
                  <a:lnTo>
                    <a:pt x="110" y="16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59EE3606-32BA-4999-B658-415DDD9A2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" y="2216"/>
              <a:ext cx="90" cy="63"/>
            </a:xfrm>
            <a:custGeom>
              <a:avLst/>
              <a:gdLst>
                <a:gd name="T0" fmla="*/ 4 w 116"/>
                <a:gd name="T1" fmla="*/ 47 h 81"/>
                <a:gd name="T2" fmla="*/ 0 w 116"/>
                <a:gd name="T3" fmla="*/ 0 h 81"/>
                <a:gd name="T4" fmla="*/ 110 w 116"/>
                <a:gd name="T5" fmla="*/ 16 h 81"/>
                <a:gd name="T6" fmla="*/ 116 w 116"/>
                <a:gd name="T7" fmla="*/ 55 h 81"/>
                <a:gd name="T8" fmla="*/ 4 w 116"/>
                <a:gd name="T9" fmla="*/ 4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81">
                  <a:moveTo>
                    <a:pt x="4" y="47"/>
                  </a:moveTo>
                  <a:cubicBezTo>
                    <a:pt x="2" y="20"/>
                    <a:pt x="0" y="0"/>
                    <a:pt x="0" y="0"/>
                  </a:cubicBezTo>
                  <a:cubicBezTo>
                    <a:pt x="110" y="16"/>
                    <a:pt x="110" y="16"/>
                    <a:pt x="110" y="16"/>
                  </a:cubicBezTo>
                  <a:cubicBezTo>
                    <a:pt x="110" y="16"/>
                    <a:pt x="113" y="32"/>
                    <a:pt x="116" y="55"/>
                  </a:cubicBezTo>
                  <a:cubicBezTo>
                    <a:pt x="71" y="81"/>
                    <a:pt x="31" y="72"/>
                    <a:pt x="4" y="47"/>
                  </a:cubicBez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9">
              <a:extLst>
                <a:ext uri="{FF2B5EF4-FFF2-40B4-BE49-F238E27FC236}">
                  <a16:creationId xmlns:a16="http://schemas.microsoft.com/office/drawing/2014/main" id="{E180144F-59A7-4E64-8E97-CE945BF43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" y="2024"/>
              <a:ext cx="193" cy="263"/>
            </a:xfrm>
            <a:custGeom>
              <a:avLst/>
              <a:gdLst>
                <a:gd name="T0" fmla="*/ 132 w 247"/>
                <a:gd name="T1" fmla="*/ 14 h 337"/>
                <a:gd name="T2" fmla="*/ 202 w 247"/>
                <a:gd name="T3" fmla="*/ 64 h 337"/>
                <a:gd name="T4" fmla="*/ 159 w 247"/>
                <a:gd name="T5" fmla="*/ 281 h 337"/>
                <a:gd name="T6" fmla="*/ 1 w 247"/>
                <a:gd name="T7" fmla="*/ 181 h 337"/>
                <a:gd name="T8" fmla="*/ 132 w 247"/>
                <a:gd name="T9" fmla="*/ 1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337">
                  <a:moveTo>
                    <a:pt x="132" y="14"/>
                  </a:moveTo>
                  <a:cubicBezTo>
                    <a:pt x="132" y="14"/>
                    <a:pt x="175" y="24"/>
                    <a:pt x="202" y="64"/>
                  </a:cubicBezTo>
                  <a:cubicBezTo>
                    <a:pt x="228" y="105"/>
                    <a:pt x="247" y="225"/>
                    <a:pt x="159" y="281"/>
                  </a:cubicBezTo>
                  <a:cubicBezTo>
                    <a:pt x="71" y="337"/>
                    <a:pt x="2" y="258"/>
                    <a:pt x="1" y="181"/>
                  </a:cubicBezTo>
                  <a:cubicBezTo>
                    <a:pt x="0" y="103"/>
                    <a:pt x="17" y="0"/>
                    <a:pt x="132" y="14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0">
              <a:extLst>
                <a:ext uri="{FF2B5EF4-FFF2-40B4-BE49-F238E27FC236}">
                  <a16:creationId xmlns:a16="http://schemas.microsoft.com/office/drawing/2014/main" id="{9DF58052-E978-4EB6-B97D-11DFD52A1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2" y="2110"/>
              <a:ext cx="42" cy="60"/>
            </a:xfrm>
            <a:custGeom>
              <a:avLst/>
              <a:gdLst>
                <a:gd name="T0" fmla="*/ 7 w 54"/>
                <a:gd name="T1" fmla="*/ 46 h 77"/>
                <a:gd name="T2" fmla="*/ 40 w 54"/>
                <a:gd name="T3" fmla="*/ 72 h 77"/>
                <a:gd name="T4" fmla="*/ 46 w 54"/>
                <a:gd name="T5" fmla="*/ 31 h 77"/>
                <a:gd name="T6" fmla="*/ 13 w 54"/>
                <a:gd name="T7" fmla="*/ 5 h 77"/>
                <a:gd name="T8" fmla="*/ 7 w 54"/>
                <a:gd name="T9" fmla="*/ 4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7">
                  <a:moveTo>
                    <a:pt x="7" y="46"/>
                  </a:moveTo>
                  <a:cubicBezTo>
                    <a:pt x="15" y="65"/>
                    <a:pt x="29" y="77"/>
                    <a:pt x="40" y="72"/>
                  </a:cubicBezTo>
                  <a:cubicBezTo>
                    <a:pt x="51" y="68"/>
                    <a:pt x="54" y="49"/>
                    <a:pt x="46" y="31"/>
                  </a:cubicBezTo>
                  <a:cubicBezTo>
                    <a:pt x="39" y="12"/>
                    <a:pt x="24" y="0"/>
                    <a:pt x="13" y="5"/>
                  </a:cubicBezTo>
                  <a:cubicBezTo>
                    <a:pt x="2" y="9"/>
                    <a:pt x="0" y="28"/>
                    <a:pt x="7" y="46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1">
              <a:extLst>
                <a:ext uri="{FF2B5EF4-FFF2-40B4-BE49-F238E27FC236}">
                  <a16:creationId xmlns:a16="http://schemas.microsoft.com/office/drawing/2014/main" id="{B8F6E387-7410-46EF-BAA3-9ABAE04F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5" y="2032"/>
              <a:ext cx="118" cy="163"/>
            </a:xfrm>
            <a:custGeom>
              <a:avLst/>
              <a:gdLst>
                <a:gd name="T0" fmla="*/ 0 w 152"/>
                <a:gd name="T1" fmla="*/ 1 h 209"/>
                <a:gd name="T2" fmla="*/ 103 w 152"/>
                <a:gd name="T3" fmla="*/ 136 h 209"/>
                <a:gd name="T4" fmla="*/ 151 w 152"/>
                <a:gd name="T5" fmla="*/ 209 h 209"/>
                <a:gd name="T6" fmla="*/ 105 w 152"/>
                <a:gd name="T7" fmla="*/ 33 h 209"/>
                <a:gd name="T8" fmla="*/ 0 w 152"/>
                <a:gd name="T9" fmla="*/ 1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09">
                  <a:moveTo>
                    <a:pt x="0" y="1"/>
                  </a:moveTo>
                  <a:cubicBezTo>
                    <a:pt x="0" y="1"/>
                    <a:pt x="55" y="125"/>
                    <a:pt x="103" y="136"/>
                  </a:cubicBezTo>
                  <a:cubicBezTo>
                    <a:pt x="152" y="147"/>
                    <a:pt x="151" y="209"/>
                    <a:pt x="151" y="209"/>
                  </a:cubicBezTo>
                  <a:cubicBezTo>
                    <a:pt x="151" y="209"/>
                    <a:pt x="150" y="66"/>
                    <a:pt x="105" y="33"/>
                  </a:cubicBezTo>
                  <a:cubicBezTo>
                    <a:pt x="59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B75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2">
              <a:extLst>
                <a:ext uri="{FF2B5EF4-FFF2-40B4-BE49-F238E27FC236}">
                  <a16:creationId xmlns:a16="http://schemas.microsoft.com/office/drawing/2014/main" id="{ADFB6287-9843-4587-9309-CA1F6F5B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" y="2132"/>
              <a:ext cx="48" cy="63"/>
            </a:xfrm>
            <a:custGeom>
              <a:avLst/>
              <a:gdLst>
                <a:gd name="T0" fmla="*/ 6 w 62"/>
                <a:gd name="T1" fmla="*/ 33 h 81"/>
                <a:gd name="T2" fmla="*/ 19 w 62"/>
                <a:gd name="T3" fmla="*/ 77 h 81"/>
                <a:gd name="T4" fmla="*/ 55 w 62"/>
                <a:gd name="T5" fmla="*/ 48 h 81"/>
                <a:gd name="T6" fmla="*/ 42 w 62"/>
                <a:gd name="T7" fmla="*/ 4 h 81"/>
                <a:gd name="T8" fmla="*/ 6 w 62"/>
                <a:gd name="T9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81">
                  <a:moveTo>
                    <a:pt x="6" y="33"/>
                  </a:moveTo>
                  <a:cubicBezTo>
                    <a:pt x="0" y="53"/>
                    <a:pt x="5" y="73"/>
                    <a:pt x="19" y="77"/>
                  </a:cubicBezTo>
                  <a:cubicBezTo>
                    <a:pt x="33" y="81"/>
                    <a:pt x="49" y="68"/>
                    <a:pt x="55" y="48"/>
                  </a:cubicBezTo>
                  <a:cubicBezTo>
                    <a:pt x="62" y="28"/>
                    <a:pt x="56" y="9"/>
                    <a:pt x="42" y="4"/>
                  </a:cubicBezTo>
                  <a:cubicBezTo>
                    <a:pt x="29" y="0"/>
                    <a:pt x="12" y="13"/>
                    <a:pt x="6" y="33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3">
              <a:extLst>
                <a:ext uri="{FF2B5EF4-FFF2-40B4-BE49-F238E27FC236}">
                  <a16:creationId xmlns:a16="http://schemas.microsoft.com/office/drawing/2014/main" id="{346F5A30-19A4-4CB1-BAA1-9F97FBAE8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5" y="2321"/>
              <a:ext cx="67" cy="110"/>
            </a:xfrm>
            <a:custGeom>
              <a:avLst/>
              <a:gdLst>
                <a:gd name="T0" fmla="*/ 8 w 67"/>
                <a:gd name="T1" fmla="*/ 110 h 110"/>
                <a:gd name="T2" fmla="*/ 67 w 67"/>
                <a:gd name="T3" fmla="*/ 5 h 110"/>
                <a:gd name="T4" fmla="*/ 59 w 67"/>
                <a:gd name="T5" fmla="*/ 0 h 110"/>
                <a:gd name="T6" fmla="*/ 0 w 67"/>
                <a:gd name="T7" fmla="*/ 105 h 110"/>
                <a:gd name="T8" fmla="*/ 8 w 67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10">
                  <a:moveTo>
                    <a:pt x="8" y="110"/>
                  </a:moveTo>
                  <a:lnTo>
                    <a:pt x="67" y="5"/>
                  </a:lnTo>
                  <a:lnTo>
                    <a:pt x="59" y="0"/>
                  </a:lnTo>
                  <a:lnTo>
                    <a:pt x="0" y="105"/>
                  </a:lnTo>
                  <a:lnTo>
                    <a:pt x="8" y="110"/>
                  </a:ln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4">
              <a:extLst>
                <a:ext uri="{FF2B5EF4-FFF2-40B4-BE49-F238E27FC236}">
                  <a16:creationId xmlns:a16="http://schemas.microsoft.com/office/drawing/2014/main" id="{58CC7097-6396-416D-946F-D70071816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9" y="2323"/>
              <a:ext cx="63" cy="108"/>
            </a:xfrm>
            <a:custGeom>
              <a:avLst/>
              <a:gdLst>
                <a:gd name="T0" fmla="*/ 4 w 63"/>
                <a:gd name="T1" fmla="*/ 108 h 108"/>
                <a:gd name="T2" fmla="*/ 63 w 63"/>
                <a:gd name="T3" fmla="*/ 3 h 108"/>
                <a:gd name="T4" fmla="*/ 58 w 63"/>
                <a:gd name="T5" fmla="*/ 0 h 108"/>
                <a:gd name="T6" fmla="*/ 0 w 63"/>
                <a:gd name="T7" fmla="*/ 105 h 108"/>
                <a:gd name="T8" fmla="*/ 4 w 63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8">
                  <a:moveTo>
                    <a:pt x="4" y="108"/>
                  </a:moveTo>
                  <a:lnTo>
                    <a:pt x="63" y="3"/>
                  </a:lnTo>
                  <a:lnTo>
                    <a:pt x="58" y="0"/>
                  </a:lnTo>
                  <a:lnTo>
                    <a:pt x="0" y="105"/>
                  </a:lnTo>
                  <a:lnTo>
                    <a:pt x="4" y="108"/>
                  </a:lnTo>
                  <a:close/>
                </a:path>
              </a:pathLst>
            </a:custGeom>
            <a:solidFill>
              <a:srgbClr val="FFB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5">
              <a:extLst>
                <a:ext uri="{FF2B5EF4-FFF2-40B4-BE49-F238E27FC236}">
                  <a16:creationId xmlns:a16="http://schemas.microsoft.com/office/drawing/2014/main" id="{7A61FF40-6523-4C39-8330-9DE9FBF0B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2343"/>
              <a:ext cx="66" cy="107"/>
            </a:xfrm>
            <a:custGeom>
              <a:avLst/>
              <a:gdLst>
                <a:gd name="T0" fmla="*/ 9 w 66"/>
                <a:gd name="T1" fmla="*/ 107 h 107"/>
                <a:gd name="T2" fmla="*/ 66 w 66"/>
                <a:gd name="T3" fmla="*/ 4 h 107"/>
                <a:gd name="T4" fmla="*/ 57 w 66"/>
                <a:gd name="T5" fmla="*/ 0 h 107"/>
                <a:gd name="T6" fmla="*/ 0 w 66"/>
                <a:gd name="T7" fmla="*/ 103 h 107"/>
                <a:gd name="T8" fmla="*/ 9 w 6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07">
                  <a:moveTo>
                    <a:pt x="9" y="107"/>
                  </a:moveTo>
                  <a:lnTo>
                    <a:pt x="66" y="4"/>
                  </a:lnTo>
                  <a:lnTo>
                    <a:pt x="57" y="0"/>
                  </a:lnTo>
                  <a:lnTo>
                    <a:pt x="0" y="103"/>
                  </a:lnTo>
                  <a:lnTo>
                    <a:pt x="9" y="107"/>
                  </a:ln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6">
              <a:extLst>
                <a:ext uri="{FF2B5EF4-FFF2-40B4-BE49-F238E27FC236}">
                  <a16:creationId xmlns:a16="http://schemas.microsoft.com/office/drawing/2014/main" id="{A96B0691-8646-4E6F-B6BB-5F0C8E977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8" y="2344"/>
              <a:ext cx="64" cy="106"/>
            </a:xfrm>
            <a:custGeom>
              <a:avLst/>
              <a:gdLst>
                <a:gd name="T0" fmla="*/ 7 w 64"/>
                <a:gd name="T1" fmla="*/ 106 h 106"/>
                <a:gd name="T2" fmla="*/ 64 w 64"/>
                <a:gd name="T3" fmla="*/ 3 h 106"/>
                <a:gd name="T4" fmla="*/ 57 w 64"/>
                <a:gd name="T5" fmla="*/ 0 h 106"/>
                <a:gd name="T6" fmla="*/ 0 w 64"/>
                <a:gd name="T7" fmla="*/ 103 h 106"/>
                <a:gd name="T8" fmla="*/ 7 w 64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06">
                  <a:moveTo>
                    <a:pt x="7" y="106"/>
                  </a:moveTo>
                  <a:lnTo>
                    <a:pt x="64" y="3"/>
                  </a:lnTo>
                  <a:lnTo>
                    <a:pt x="57" y="0"/>
                  </a:lnTo>
                  <a:lnTo>
                    <a:pt x="0" y="103"/>
                  </a:lnTo>
                  <a:lnTo>
                    <a:pt x="7" y="106"/>
                  </a:lnTo>
                  <a:close/>
                </a:path>
              </a:pathLst>
            </a:custGeom>
            <a:solidFill>
              <a:srgbClr val="FFB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7">
              <a:extLst>
                <a:ext uri="{FF2B5EF4-FFF2-40B4-BE49-F238E27FC236}">
                  <a16:creationId xmlns:a16="http://schemas.microsoft.com/office/drawing/2014/main" id="{E7D388CC-4CDE-49C1-99FD-1E2948ED6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7" y="2366"/>
              <a:ext cx="66" cy="108"/>
            </a:xfrm>
            <a:custGeom>
              <a:avLst/>
              <a:gdLst>
                <a:gd name="T0" fmla="*/ 9 w 66"/>
                <a:gd name="T1" fmla="*/ 108 h 108"/>
                <a:gd name="T2" fmla="*/ 66 w 66"/>
                <a:gd name="T3" fmla="*/ 5 h 108"/>
                <a:gd name="T4" fmla="*/ 58 w 66"/>
                <a:gd name="T5" fmla="*/ 0 h 108"/>
                <a:gd name="T6" fmla="*/ 0 w 66"/>
                <a:gd name="T7" fmla="*/ 103 h 108"/>
                <a:gd name="T8" fmla="*/ 9 w 66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08">
                  <a:moveTo>
                    <a:pt x="9" y="108"/>
                  </a:moveTo>
                  <a:lnTo>
                    <a:pt x="66" y="5"/>
                  </a:lnTo>
                  <a:lnTo>
                    <a:pt x="58" y="0"/>
                  </a:lnTo>
                  <a:lnTo>
                    <a:pt x="0" y="103"/>
                  </a:lnTo>
                  <a:lnTo>
                    <a:pt x="9" y="108"/>
                  </a:ln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8">
              <a:extLst>
                <a:ext uri="{FF2B5EF4-FFF2-40B4-BE49-F238E27FC236}">
                  <a16:creationId xmlns:a16="http://schemas.microsoft.com/office/drawing/2014/main" id="{07EC5F09-0C3E-4E30-B101-7023BC115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" y="2368"/>
              <a:ext cx="62" cy="106"/>
            </a:xfrm>
            <a:custGeom>
              <a:avLst/>
              <a:gdLst>
                <a:gd name="T0" fmla="*/ 5 w 62"/>
                <a:gd name="T1" fmla="*/ 106 h 106"/>
                <a:gd name="T2" fmla="*/ 62 w 62"/>
                <a:gd name="T3" fmla="*/ 3 h 106"/>
                <a:gd name="T4" fmla="*/ 57 w 62"/>
                <a:gd name="T5" fmla="*/ 0 h 106"/>
                <a:gd name="T6" fmla="*/ 0 w 62"/>
                <a:gd name="T7" fmla="*/ 103 h 106"/>
                <a:gd name="T8" fmla="*/ 5 w 62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6">
                  <a:moveTo>
                    <a:pt x="5" y="106"/>
                  </a:moveTo>
                  <a:lnTo>
                    <a:pt x="62" y="3"/>
                  </a:lnTo>
                  <a:lnTo>
                    <a:pt x="57" y="0"/>
                  </a:lnTo>
                  <a:lnTo>
                    <a:pt x="0" y="103"/>
                  </a:lnTo>
                  <a:lnTo>
                    <a:pt x="5" y="106"/>
                  </a:lnTo>
                  <a:close/>
                </a:path>
              </a:pathLst>
            </a:custGeom>
            <a:solidFill>
              <a:srgbClr val="FFB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9">
              <a:extLst>
                <a:ext uri="{FF2B5EF4-FFF2-40B4-BE49-F238E27FC236}">
                  <a16:creationId xmlns:a16="http://schemas.microsoft.com/office/drawing/2014/main" id="{CA78E07E-C727-456B-8FF2-58AC54428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0" y="2537"/>
              <a:ext cx="696" cy="602"/>
            </a:xfrm>
            <a:custGeom>
              <a:avLst/>
              <a:gdLst>
                <a:gd name="T0" fmla="*/ 410 w 893"/>
                <a:gd name="T1" fmla="*/ 714 h 772"/>
                <a:gd name="T2" fmla="*/ 314 w 893"/>
                <a:gd name="T3" fmla="*/ 543 h 772"/>
                <a:gd name="T4" fmla="*/ 220 w 893"/>
                <a:gd name="T5" fmla="*/ 494 h 772"/>
                <a:gd name="T6" fmla="*/ 35 w 893"/>
                <a:gd name="T7" fmla="*/ 371 h 772"/>
                <a:gd name="T8" fmla="*/ 87 w 893"/>
                <a:gd name="T9" fmla="*/ 169 h 772"/>
                <a:gd name="T10" fmla="*/ 91 w 893"/>
                <a:gd name="T11" fmla="*/ 162 h 772"/>
                <a:gd name="T12" fmla="*/ 235 w 893"/>
                <a:gd name="T13" fmla="*/ 12 h 772"/>
                <a:gd name="T14" fmla="*/ 438 w 893"/>
                <a:gd name="T15" fmla="*/ 104 h 772"/>
                <a:gd name="T16" fmla="*/ 529 w 893"/>
                <a:gd name="T17" fmla="*/ 158 h 772"/>
                <a:gd name="T18" fmla="*/ 724 w 893"/>
                <a:gd name="T19" fmla="*/ 150 h 772"/>
                <a:gd name="T20" fmla="*/ 857 w 893"/>
                <a:gd name="T21" fmla="*/ 264 h 772"/>
                <a:gd name="T22" fmla="*/ 849 w 893"/>
                <a:gd name="T23" fmla="*/ 504 h 772"/>
                <a:gd name="T24" fmla="*/ 815 w 893"/>
                <a:gd name="T25" fmla="*/ 570 h 772"/>
                <a:gd name="T26" fmla="*/ 777 w 893"/>
                <a:gd name="T27" fmla="*/ 633 h 772"/>
                <a:gd name="T28" fmla="*/ 577 w 893"/>
                <a:gd name="T29" fmla="*/ 767 h 772"/>
                <a:gd name="T30" fmla="*/ 410 w 893"/>
                <a:gd name="T31" fmla="*/ 714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3" h="772">
                  <a:moveTo>
                    <a:pt x="410" y="714"/>
                  </a:moveTo>
                  <a:cubicBezTo>
                    <a:pt x="362" y="670"/>
                    <a:pt x="332" y="580"/>
                    <a:pt x="314" y="543"/>
                  </a:cubicBezTo>
                  <a:cubicBezTo>
                    <a:pt x="314" y="543"/>
                    <a:pt x="291" y="496"/>
                    <a:pt x="220" y="494"/>
                  </a:cubicBezTo>
                  <a:cubicBezTo>
                    <a:pt x="150" y="493"/>
                    <a:pt x="71" y="451"/>
                    <a:pt x="35" y="371"/>
                  </a:cubicBezTo>
                  <a:cubicBezTo>
                    <a:pt x="0" y="290"/>
                    <a:pt x="87" y="169"/>
                    <a:pt x="87" y="169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1" y="162"/>
                    <a:pt x="148" y="24"/>
                    <a:pt x="235" y="12"/>
                  </a:cubicBezTo>
                  <a:cubicBezTo>
                    <a:pt x="323" y="0"/>
                    <a:pt x="400" y="45"/>
                    <a:pt x="438" y="104"/>
                  </a:cubicBezTo>
                  <a:cubicBezTo>
                    <a:pt x="476" y="163"/>
                    <a:pt x="529" y="158"/>
                    <a:pt x="529" y="158"/>
                  </a:cubicBezTo>
                  <a:cubicBezTo>
                    <a:pt x="569" y="154"/>
                    <a:pt x="662" y="132"/>
                    <a:pt x="724" y="150"/>
                  </a:cubicBezTo>
                  <a:cubicBezTo>
                    <a:pt x="783" y="167"/>
                    <a:pt x="829" y="210"/>
                    <a:pt x="857" y="264"/>
                  </a:cubicBezTo>
                  <a:cubicBezTo>
                    <a:pt x="888" y="323"/>
                    <a:pt x="893" y="403"/>
                    <a:pt x="849" y="504"/>
                  </a:cubicBezTo>
                  <a:cubicBezTo>
                    <a:pt x="846" y="510"/>
                    <a:pt x="823" y="557"/>
                    <a:pt x="815" y="570"/>
                  </a:cubicBezTo>
                  <a:cubicBezTo>
                    <a:pt x="809" y="584"/>
                    <a:pt x="780" y="629"/>
                    <a:pt x="777" y="633"/>
                  </a:cubicBezTo>
                  <a:cubicBezTo>
                    <a:pt x="714" y="724"/>
                    <a:pt x="643" y="762"/>
                    <a:pt x="577" y="767"/>
                  </a:cubicBezTo>
                  <a:cubicBezTo>
                    <a:pt x="516" y="772"/>
                    <a:pt x="455" y="755"/>
                    <a:pt x="410" y="714"/>
                  </a:cubicBez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0">
              <a:extLst>
                <a:ext uri="{FF2B5EF4-FFF2-40B4-BE49-F238E27FC236}">
                  <a16:creationId xmlns:a16="http://schemas.microsoft.com/office/drawing/2014/main" id="{E87A00D8-752F-4DE9-BB69-2BAAD424B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" y="2655"/>
              <a:ext cx="216" cy="224"/>
            </a:xfrm>
            <a:custGeom>
              <a:avLst/>
              <a:gdLst>
                <a:gd name="T0" fmla="*/ 76 w 277"/>
                <a:gd name="T1" fmla="*/ 255 h 287"/>
                <a:gd name="T2" fmla="*/ 242 w 277"/>
                <a:gd name="T3" fmla="*/ 201 h 287"/>
                <a:gd name="T4" fmla="*/ 201 w 277"/>
                <a:gd name="T5" fmla="*/ 32 h 287"/>
                <a:gd name="T6" fmla="*/ 35 w 277"/>
                <a:gd name="T7" fmla="*/ 85 h 287"/>
                <a:gd name="T8" fmla="*/ 76 w 277"/>
                <a:gd name="T9" fmla="*/ 25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287">
                  <a:moveTo>
                    <a:pt x="76" y="255"/>
                  </a:moveTo>
                  <a:cubicBezTo>
                    <a:pt x="134" y="287"/>
                    <a:pt x="208" y="263"/>
                    <a:pt x="242" y="201"/>
                  </a:cubicBezTo>
                  <a:cubicBezTo>
                    <a:pt x="277" y="139"/>
                    <a:pt x="258" y="64"/>
                    <a:pt x="201" y="32"/>
                  </a:cubicBezTo>
                  <a:cubicBezTo>
                    <a:pt x="143" y="0"/>
                    <a:pt x="69" y="24"/>
                    <a:pt x="35" y="85"/>
                  </a:cubicBezTo>
                  <a:cubicBezTo>
                    <a:pt x="0" y="147"/>
                    <a:pt x="19" y="223"/>
                    <a:pt x="76" y="255"/>
                  </a:cubicBezTo>
                  <a:close/>
                </a:path>
              </a:pathLst>
            </a:custGeom>
            <a:solidFill>
              <a:srgbClr val="B75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1">
              <a:extLst>
                <a:ext uri="{FF2B5EF4-FFF2-40B4-BE49-F238E27FC236}">
                  <a16:creationId xmlns:a16="http://schemas.microsoft.com/office/drawing/2014/main" id="{DBAECDFB-358D-441F-A6D3-BC5EB416C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5" y="2694"/>
              <a:ext cx="139" cy="145"/>
            </a:xfrm>
            <a:custGeom>
              <a:avLst/>
              <a:gdLst>
                <a:gd name="T0" fmla="*/ 49 w 179"/>
                <a:gd name="T1" fmla="*/ 166 h 186"/>
                <a:gd name="T2" fmla="*/ 157 w 179"/>
                <a:gd name="T3" fmla="*/ 131 h 186"/>
                <a:gd name="T4" fmla="*/ 130 w 179"/>
                <a:gd name="T5" fmla="*/ 21 h 186"/>
                <a:gd name="T6" fmla="*/ 22 w 179"/>
                <a:gd name="T7" fmla="*/ 56 h 186"/>
                <a:gd name="T8" fmla="*/ 49 w 179"/>
                <a:gd name="T9" fmla="*/ 16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86">
                  <a:moveTo>
                    <a:pt x="49" y="166"/>
                  </a:moveTo>
                  <a:cubicBezTo>
                    <a:pt x="86" y="186"/>
                    <a:pt x="135" y="171"/>
                    <a:pt x="157" y="131"/>
                  </a:cubicBezTo>
                  <a:cubicBezTo>
                    <a:pt x="179" y="91"/>
                    <a:pt x="167" y="41"/>
                    <a:pt x="130" y="21"/>
                  </a:cubicBezTo>
                  <a:cubicBezTo>
                    <a:pt x="93" y="0"/>
                    <a:pt x="44" y="15"/>
                    <a:pt x="22" y="56"/>
                  </a:cubicBezTo>
                  <a:cubicBezTo>
                    <a:pt x="0" y="96"/>
                    <a:pt x="12" y="145"/>
                    <a:pt x="49" y="166"/>
                  </a:cubicBezTo>
                  <a:close/>
                </a:path>
              </a:pathLst>
            </a:custGeom>
            <a:solidFill>
              <a:srgbClr val="133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2">
              <a:extLst>
                <a:ext uri="{FF2B5EF4-FFF2-40B4-BE49-F238E27FC236}">
                  <a16:creationId xmlns:a16="http://schemas.microsoft.com/office/drawing/2014/main" id="{98818169-213F-4698-BD12-58DC5CBB8A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6" y="2290"/>
              <a:ext cx="236" cy="185"/>
            </a:xfrm>
            <a:custGeom>
              <a:avLst/>
              <a:gdLst>
                <a:gd name="T0" fmla="*/ 73 w 304"/>
                <a:gd name="T1" fmla="*/ 0 h 238"/>
                <a:gd name="T2" fmla="*/ 3 w 304"/>
                <a:gd name="T3" fmla="*/ 125 h 238"/>
                <a:gd name="T4" fmla="*/ 3 w 304"/>
                <a:gd name="T5" fmla="*/ 126 h 238"/>
                <a:gd name="T6" fmla="*/ 220 w 304"/>
                <a:gd name="T7" fmla="*/ 234 h 238"/>
                <a:gd name="T8" fmla="*/ 260 w 304"/>
                <a:gd name="T9" fmla="*/ 238 h 238"/>
                <a:gd name="T10" fmla="*/ 304 w 304"/>
                <a:gd name="T11" fmla="*/ 160 h 238"/>
                <a:gd name="T12" fmla="*/ 279 w 304"/>
                <a:gd name="T13" fmla="*/ 128 h 238"/>
                <a:gd name="T14" fmla="*/ 73 w 304"/>
                <a:gd name="T15" fmla="*/ 0 h 238"/>
                <a:gd name="T16" fmla="*/ 232 w 304"/>
                <a:gd name="T17" fmla="*/ 163 h 238"/>
                <a:gd name="T18" fmla="*/ 112 w 304"/>
                <a:gd name="T19" fmla="*/ 90 h 238"/>
                <a:gd name="T20" fmla="*/ 106 w 304"/>
                <a:gd name="T21" fmla="*/ 61 h 238"/>
                <a:gd name="T22" fmla="*/ 106 w 304"/>
                <a:gd name="T23" fmla="*/ 61 h 238"/>
                <a:gd name="T24" fmla="*/ 135 w 304"/>
                <a:gd name="T25" fmla="*/ 53 h 238"/>
                <a:gd name="T26" fmla="*/ 255 w 304"/>
                <a:gd name="T27" fmla="*/ 126 h 238"/>
                <a:gd name="T28" fmla="*/ 261 w 304"/>
                <a:gd name="T29" fmla="*/ 155 h 238"/>
                <a:gd name="T30" fmla="*/ 261 w 304"/>
                <a:gd name="T31" fmla="*/ 155 h 238"/>
                <a:gd name="T32" fmla="*/ 232 w 304"/>
                <a:gd name="T33" fmla="*/ 163 h 238"/>
                <a:gd name="T34" fmla="*/ 73 w 304"/>
                <a:gd name="T35" fmla="*/ 121 h 238"/>
                <a:gd name="T36" fmla="*/ 73 w 304"/>
                <a:gd name="T37" fmla="*/ 121 h 238"/>
                <a:gd name="T38" fmla="*/ 101 w 304"/>
                <a:gd name="T39" fmla="*/ 110 h 238"/>
                <a:gd name="T40" fmla="*/ 226 w 304"/>
                <a:gd name="T41" fmla="*/ 174 h 238"/>
                <a:gd name="T42" fmla="*/ 235 w 304"/>
                <a:gd name="T43" fmla="*/ 202 h 238"/>
                <a:gd name="T44" fmla="*/ 235 w 304"/>
                <a:gd name="T45" fmla="*/ 202 h 238"/>
                <a:gd name="T46" fmla="*/ 207 w 304"/>
                <a:gd name="T47" fmla="*/ 212 h 238"/>
                <a:gd name="T48" fmla="*/ 81 w 304"/>
                <a:gd name="T49" fmla="*/ 149 h 238"/>
                <a:gd name="T50" fmla="*/ 73 w 304"/>
                <a:gd name="T51" fmla="*/ 12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4" h="238">
                  <a:moveTo>
                    <a:pt x="73" y="0"/>
                  </a:moveTo>
                  <a:cubicBezTo>
                    <a:pt x="27" y="24"/>
                    <a:pt x="0" y="73"/>
                    <a:pt x="3" y="125"/>
                  </a:cubicBezTo>
                  <a:cubicBezTo>
                    <a:pt x="3" y="126"/>
                    <a:pt x="3" y="126"/>
                    <a:pt x="3" y="126"/>
                  </a:cubicBezTo>
                  <a:cubicBezTo>
                    <a:pt x="220" y="234"/>
                    <a:pt x="220" y="234"/>
                    <a:pt x="220" y="234"/>
                  </a:cubicBezTo>
                  <a:cubicBezTo>
                    <a:pt x="229" y="231"/>
                    <a:pt x="260" y="238"/>
                    <a:pt x="260" y="238"/>
                  </a:cubicBezTo>
                  <a:cubicBezTo>
                    <a:pt x="304" y="160"/>
                    <a:pt x="304" y="160"/>
                    <a:pt x="304" y="160"/>
                  </a:cubicBezTo>
                  <a:cubicBezTo>
                    <a:pt x="304" y="160"/>
                    <a:pt x="281" y="137"/>
                    <a:pt x="279" y="128"/>
                  </a:cubicBezTo>
                  <a:cubicBezTo>
                    <a:pt x="73" y="0"/>
                    <a:pt x="73" y="0"/>
                    <a:pt x="73" y="0"/>
                  </a:cubicBezTo>
                  <a:close/>
                  <a:moveTo>
                    <a:pt x="232" y="163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03" y="84"/>
                    <a:pt x="100" y="7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12" y="50"/>
                    <a:pt x="125" y="47"/>
                    <a:pt x="135" y="53"/>
                  </a:cubicBezTo>
                  <a:cubicBezTo>
                    <a:pt x="255" y="126"/>
                    <a:pt x="255" y="126"/>
                    <a:pt x="255" y="126"/>
                  </a:cubicBezTo>
                  <a:cubicBezTo>
                    <a:pt x="264" y="132"/>
                    <a:pt x="267" y="145"/>
                    <a:pt x="261" y="155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54" y="166"/>
                    <a:pt x="242" y="169"/>
                    <a:pt x="232" y="163"/>
                  </a:cubicBezTo>
                  <a:close/>
                  <a:moveTo>
                    <a:pt x="73" y="121"/>
                  </a:moveTo>
                  <a:cubicBezTo>
                    <a:pt x="73" y="121"/>
                    <a:pt x="73" y="121"/>
                    <a:pt x="73" y="121"/>
                  </a:cubicBezTo>
                  <a:cubicBezTo>
                    <a:pt x="78" y="110"/>
                    <a:pt x="91" y="105"/>
                    <a:pt x="101" y="110"/>
                  </a:cubicBezTo>
                  <a:cubicBezTo>
                    <a:pt x="226" y="174"/>
                    <a:pt x="226" y="174"/>
                    <a:pt x="226" y="174"/>
                  </a:cubicBezTo>
                  <a:cubicBezTo>
                    <a:pt x="236" y="179"/>
                    <a:pt x="240" y="191"/>
                    <a:pt x="235" y="202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29" y="213"/>
                    <a:pt x="217" y="217"/>
                    <a:pt x="207" y="212"/>
                  </a:cubicBezTo>
                  <a:cubicBezTo>
                    <a:pt x="81" y="149"/>
                    <a:pt x="81" y="149"/>
                    <a:pt x="81" y="149"/>
                  </a:cubicBezTo>
                  <a:cubicBezTo>
                    <a:pt x="71" y="144"/>
                    <a:pt x="67" y="131"/>
                    <a:pt x="73" y="121"/>
                  </a:cubicBezTo>
                  <a:close/>
                </a:path>
              </a:pathLst>
            </a:custGeom>
            <a:solidFill>
              <a:srgbClr val="FF7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3">
              <a:extLst>
                <a:ext uri="{FF2B5EF4-FFF2-40B4-BE49-F238E27FC236}">
                  <a16:creationId xmlns:a16="http://schemas.microsoft.com/office/drawing/2014/main" id="{E317BECC-BEEE-4D67-9820-26DD364D6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" y="2415"/>
              <a:ext cx="581" cy="373"/>
            </a:xfrm>
            <a:custGeom>
              <a:avLst/>
              <a:gdLst>
                <a:gd name="T0" fmla="*/ 685 w 745"/>
                <a:gd name="T1" fmla="*/ 415 h 479"/>
                <a:gd name="T2" fmla="*/ 677 w 745"/>
                <a:gd name="T3" fmla="*/ 479 h 479"/>
                <a:gd name="T4" fmla="*/ 0 w 745"/>
                <a:gd name="T5" fmla="*/ 78 h 479"/>
                <a:gd name="T6" fmla="*/ 44 w 745"/>
                <a:gd name="T7" fmla="*/ 0 h 479"/>
                <a:gd name="T8" fmla="*/ 745 w 745"/>
                <a:gd name="T9" fmla="*/ 371 h 479"/>
                <a:gd name="T10" fmla="*/ 685 w 745"/>
                <a:gd name="T11" fmla="*/ 415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5" h="479">
                  <a:moveTo>
                    <a:pt x="685" y="415"/>
                  </a:moveTo>
                  <a:cubicBezTo>
                    <a:pt x="673" y="435"/>
                    <a:pt x="671" y="459"/>
                    <a:pt x="677" y="47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745" y="371"/>
                    <a:pt x="745" y="371"/>
                    <a:pt x="745" y="371"/>
                  </a:cubicBezTo>
                  <a:cubicBezTo>
                    <a:pt x="721" y="375"/>
                    <a:pt x="698" y="391"/>
                    <a:pt x="685" y="415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4">
              <a:extLst>
                <a:ext uri="{FF2B5EF4-FFF2-40B4-BE49-F238E27FC236}">
                  <a16:creationId xmlns:a16="http://schemas.microsoft.com/office/drawing/2014/main" id="{07A2C481-87F8-4943-8922-4EEAC51E5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" y="2766"/>
              <a:ext cx="161" cy="248"/>
            </a:xfrm>
            <a:custGeom>
              <a:avLst/>
              <a:gdLst>
                <a:gd name="T0" fmla="*/ 34 w 161"/>
                <a:gd name="T1" fmla="*/ 248 h 248"/>
                <a:gd name="T2" fmla="*/ 161 w 161"/>
                <a:gd name="T3" fmla="*/ 20 h 248"/>
                <a:gd name="T4" fmla="*/ 128 w 161"/>
                <a:gd name="T5" fmla="*/ 0 h 248"/>
                <a:gd name="T6" fmla="*/ 0 w 161"/>
                <a:gd name="T7" fmla="*/ 229 h 248"/>
                <a:gd name="T8" fmla="*/ 34 w 161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48">
                  <a:moveTo>
                    <a:pt x="34" y="248"/>
                  </a:moveTo>
                  <a:lnTo>
                    <a:pt x="161" y="20"/>
                  </a:lnTo>
                  <a:lnTo>
                    <a:pt x="128" y="0"/>
                  </a:lnTo>
                  <a:lnTo>
                    <a:pt x="0" y="229"/>
                  </a:lnTo>
                  <a:lnTo>
                    <a:pt x="34" y="248"/>
                  </a:lnTo>
                  <a:close/>
                </a:path>
              </a:pathLst>
            </a:custGeom>
            <a:solidFill>
              <a:srgbClr val="B75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5">
              <a:extLst>
                <a:ext uri="{FF2B5EF4-FFF2-40B4-BE49-F238E27FC236}">
                  <a16:creationId xmlns:a16="http://schemas.microsoft.com/office/drawing/2014/main" id="{CD66CC38-FEAD-4130-90CB-D23D0793C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2355"/>
              <a:ext cx="32" cy="24"/>
            </a:xfrm>
            <a:custGeom>
              <a:avLst/>
              <a:gdLst>
                <a:gd name="T0" fmla="*/ 39 w 41"/>
                <a:gd name="T1" fmla="*/ 25 h 30"/>
                <a:gd name="T2" fmla="*/ 39 w 41"/>
                <a:gd name="T3" fmla="*/ 25 h 30"/>
                <a:gd name="T4" fmla="*/ 36 w 41"/>
                <a:gd name="T5" fmla="*/ 16 h 30"/>
                <a:gd name="T6" fmla="*/ 11 w 41"/>
                <a:gd name="T7" fmla="*/ 2 h 30"/>
                <a:gd name="T8" fmla="*/ 2 w 41"/>
                <a:gd name="T9" fmla="*/ 4 h 30"/>
                <a:gd name="T10" fmla="*/ 2 w 41"/>
                <a:gd name="T11" fmla="*/ 5 h 30"/>
                <a:gd name="T12" fmla="*/ 4 w 41"/>
                <a:gd name="T13" fmla="*/ 14 h 30"/>
                <a:gd name="T14" fmla="*/ 29 w 41"/>
                <a:gd name="T15" fmla="*/ 28 h 30"/>
                <a:gd name="T16" fmla="*/ 39 w 41"/>
                <a:gd name="T1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0"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41" y="22"/>
                    <a:pt x="39" y="18"/>
                    <a:pt x="36" y="1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8"/>
                    <a:pt x="1" y="12"/>
                    <a:pt x="4" y="14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3" y="30"/>
                    <a:pt x="37" y="29"/>
                    <a:pt x="39" y="25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6">
              <a:extLst>
                <a:ext uri="{FF2B5EF4-FFF2-40B4-BE49-F238E27FC236}">
                  <a16:creationId xmlns:a16="http://schemas.microsoft.com/office/drawing/2014/main" id="{B458DF31-82AB-4748-91CD-E5D02E24F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2332"/>
              <a:ext cx="32" cy="23"/>
            </a:xfrm>
            <a:custGeom>
              <a:avLst/>
              <a:gdLst>
                <a:gd name="T0" fmla="*/ 39 w 41"/>
                <a:gd name="T1" fmla="*/ 26 h 30"/>
                <a:gd name="T2" fmla="*/ 39 w 41"/>
                <a:gd name="T3" fmla="*/ 25 h 30"/>
                <a:gd name="T4" fmla="*/ 37 w 41"/>
                <a:gd name="T5" fmla="*/ 16 h 30"/>
                <a:gd name="T6" fmla="*/ 12 w 41"/>
                <a:gd name="T7" fmla="*/ 2 h 30"/>
                <a:gd name="T8" fmla="*/ 2 w 41"/>
                <a:gd name="T9" fmla="*/ 5 h 30"/>
                <a:gd name="T10" fmla="*/ 2 w 41"/>
                <a:gd name="T11" fmla="*/ 5 h 30"/>
                <a:gd name="T12" fmla="*/ 5 w 41"/>
                <a:gd name="T13" fmla="*/ 14 h 30"/>
                <a:gd name="T14" fmla="*/ 30 w 41"/>
                <a:gd name="T15" fmla="*/ 28 h 30"/>
                <a:gd name="T16" fmla="*/ 39 w 41"/>
                <a:gd name="T17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0">
                  <a:moveTo>
                    <a:pt x="39" y="26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41" y="22"/>
                    <a:pt x="40" y="18"/>
                    <a:pt x="37" y="1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8"/>
                    <a:pt x="2" y="12"/>
                    <a:pt x="5" y="14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3" y="30"/>
                    <a:pt x="37" y="29"/>
                    <a:pt x="39" y="26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7">
              <a:extLst>
                <a:ext uri="{FF2B5EF4-FFF2-40B4-BE49-F238E27FC236}">
                  <a16:creationId xmlns:a16="http://schemas.microsoft.com/office/drawing/2014/main" id="{EBF0ABC1-922D-427D-9C7B-7C4654312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" y="2309"/>
              <a:ext cx="32" cy="22"/>
            </a:xfrm>
            <a:custGeom>
              <a:avLst/>
              <a:gdLst>
                <a:gd name="T0" fmla="*/ 39 w 41"/>
                <a:gd name="T1" fmla="*/ 25 h 29"/>
                <a:gd name="T2" fmla="*/ 39 w 41"/>
                <a:gd name="T3" fmla="*/ 25 h 29"/>
                <a:gd name="T4" fmla="*/ 36 w 41"/>
                <a:gd name="T5" fmla="*/ 15 h 29"/>
                <a:gd name="T6" fmla="*/ 11 w 41"/>
                <a:gd name="T7" fmla="*/ 1 h 29"/>
                <a:gd name="T8" fmla="*/ 2 w 41"/>
                <a:gd name="T9" fmla="*/ 4 h 29"/>
                <a:gd name="T10" fmla="*/ 2 w 41"/>
                <a:gd name="T11" fmla="*/ 4 h 29"/>
                <a:gd name="T12" fmla="*/ 4 w 41"/>
                <a:gd name="T13" fmla="*/ 14 h 29"/>
                <a:gd name="T14" fmla="*/ 29 w 41"/>
                <a:gd name="T15" fmla="*/ 28 h 29"/>
                <a:gd name="T16" fmla="*/ 39 w 41"/>
                <a:gd name="T17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9"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41" y="21"/>
                    <a:pt x="40" y="17"/>
                    <a:pt x="36" y="15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8"/>
                    <a:pt x="1" y="12"/>
                    <a:pt x="4" y="14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3" y="29"/>
                    <a:pt x="37" y="28"/>
                    <a:pt x="39" y="25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8">
              <a:extLst>
                <a:ext uri="{FF2B5EF4-FFF2-40B4-BE49-F238E27FC236}">
                  <a16:creationId xmlns:a16="http://schemas.microsoft.com/office/drawing/2014/main" id="{AF41A5FE-DF0E-477D-B294-557ADC4C2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" y="2417"/>
              <a:ext cx="32" cy="23"/>
            </a:xfrm>
            <a:custGeom>
              <a:avLst/>
              <a:gdLst>
                <a:gd name="T0" fmla="*/ 39 w 41"/>
                <a:gd name="T1" fmla="*/ 25 h 30"/>
                <a:gd name="T2" fmla="*/ 39 w 41"/>
                <a:gd name="T3" fmla="*/ 25 h 30"/>
                <a:gd name="T4" fmla="*/ 37 w 41"/>
                <a:gd name="T5" fmla="*/ 16 h 30"/>
                <a:gd name="T6" fmla="*/ 12 w 41"/>
                <a:gd name="T7" fmla="*/ 1 h 30"/>
                <a:gd name="T8" fmla="*/ 2 w 41"/>
                <a:gd name="T9" fmla="*/ 4 h 30"/>
                <a:gd name="T10" fmla="*/ 2 w 41"/>
                <a:gd name="T11" fmla="*/ 5 h 30"/>
                <a:gd name="T12" fmla="*/ 5 w 41"/>
                <a:gd name="T13" fmla="*/ 14 h 30"/>
                <a:gd name="T14" fmla="*/ 30 w 41"/>
                <a:gd name="T15" fmla="*/ 28 h 30"/>
                <a:gd name="T16" fmla="*/ 39 w 41"/>
                <a:gd name="T1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0"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41" y="21"/>
                    <a:pt x="40" y="17"/>
                    <a:pt x="37" y="16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8"/>
                    <a:pt x="2" y="12"/>
                    <a:pt x="5" y="14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3" y="30"/>
                    <a:pt x="37" y="28"/>
                    <a:pt x="39" y="25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9">
              <a:extLst>
                <a:ext uri="{FF2B5EF4-FFF2-40B4-BE49-F238E27FC236}">
                  <a16:creationId xmlns:a16="http://schemas.microsoft.com/office/drawing/2014/main" id="{9DA24018-A42E-4678-97E0-3D90A6C60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2438"/>
              <a:ext cx="32" cy="23"/>
            </a:xfrm>
            <a:custGeom>
              <a:avLst/>
              <a:gdLst>
                <a:gd name="T0" fmla="*/ 39 w 41"/>
                <a:gd name="T1" fmla="*/ 25 h 29"/>
                <a:gd name="T2" fmla="*/ 39 w 41"/>
                <a:gd name="T3" fmla="*/ 25 h 29"/>
                <a:gd name="T4" fmla="*/ 36 w 41"/>
                <a:gd name="T5" fmla="*/ 15 h 29"/>
                <a:gd name="T6" fmla="*/ 11 w 41"/>
                <a:gd name="T7" fmla="*/ 1 h 29"/>
                <a:gd name="T8" fmla="*/ 2 w 41"/>
                <a:gd name="T9" fmla="*/ 4 h 29"/>
                <a:gd name="T10" fmla="*/ 2 w 41"/>
                <a:gd name="T11" fmla="*/ 4 h 29"/>
                <a:gd name="T12" fmla="*/ 4 w 41"/>
                <a:gd name="T13" fmla="*/ 13 h 29"/>
                <a:gd name="T14" fmla="*/ 30 w 41"/>
                <a:gd name="T15" fmla="*/ 28 h 29"/>
                <a:gd name="T16" fmla="*/ 39 w 41"/>
                <a:gd name="T17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9"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41" y="21"/>
                    <a:pt x="40" y="17"/>
                    <a:pt x="36" y="15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8"/>
                    <a:pt x="1" y="12"/>
                    <a:pt x="4" y="1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3" y="29"/>
                    <a:pt x="37" y="28"/>
                    <a:pt x="39" y="25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0">
              <a:extLst>
                <a:ext uri="{FF2B5EF4-FFF2-40B4-BE49-F238E27FC236}">
                  <a16:creationId xmlns:a16="http://schemas.microsoft.com/office/drawing/2014/main" id="{30D4884C-4A6F-4FD1-9FFE-8FDC6AC4C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4" y="2461"/>
              <a:ext cx="32" cy="22"/>
            </a:xfrm>
            <a:custGeom>
              <a:avLst/>
              <a:gdLst>
                <a:gd name="T0" fmla="*/ 39 w 41"/>
                <a:gd name="T1" fmla="*/ 25 h 29"/>
                <a:gd name="T2" fmla="*/ 39 w 41"/>
                <a:gd name="T3" fmla="*/ 25 h 29"/>
                <a:gd name="T4" fmla="*/ 36 w 41"/>
                <a:gd name="T5" fmla="*/ 15 h 29"/>
                <a:gd name="T6" fmla="*/ 11 w 41"/>
                <a:gd name="T7" fmla="*/ 1 h 29"/>
                <a:gd name="T8" fmla="*/ 2 w 41"/>
                <a:gd name="T9" fmla="*/ 4 h 29"/>
                <a:gd name="T10" fmla="*/ 2 w 41"/>
                <a:gd name="T11" fmla="*/ 4 h 29"/>
                <a:gd name="T12" fmla="*/ 4 w 41"/>
                <a:gd name="T13" fmla="*/ 13 h 29"/>
                <a:gd name="T14" fmla="*/ 30 w 41"/>
                <a:gd name="T15" fmla="*/ 28 h 29"/>
                <a:gd name="T16" fmla="*/ 39 w 41"/>
                <a:gd name="T17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9"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41" y="21"/>
                    <a:pt x="40" y="17"/>
                    <a:pt x="36" y="15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8"/>
                    <a:pt x="1" y="12"/>
                    <a:pt x="4" y="1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3" y="29"/>
                    <a:pt x="37" y="28"/>
                    <a:pt x="39" y="25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1">
              <a:extLst>
                <a:ext uri="{FF2B5EF4-FFF2-40B4-BE49-F238E27FC236}">
                  <a16:creationId xmlns:a16="http://schemas.microsoft.com/office/drawing/2014/main" id="{3CA1790E-61E6-4B14-A9E8-052A870D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" y="2415"/>
              <a:ext cx="41" cy="64"/>
            </a:xfrm>
            <a:custGeom>
              <a:avLst/>
              <a:gdLst>
                <a:gd name="T0" fmla="*/ 0 w 41"/>
                <a:gd name="T1" fmla="*/ 60 h 64"/>
                <a:gd name="T2" fmla="*/ 34 w 41"/>
                <a:gd name="T3" fmla="*/ 0 h 64"/>
                <a:gd name="T4" fmla="*/ 41 w 41"/>
                <a:gd name="T5" fmla="*/ 3 h 64"/>
                <a:gd name="T6" fmla="*/ 7 w 41"/>
                <a:gd name="T7" fmla="*/ 64 h 64"/>
                <a:gd name="T8" fmla="*/ 0 w 41"/>
                <a:gd name="T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4">
                  <a:moveTo>
                    <a:pt x="0" y="60"/>
                  </a:moveTo>
                  <a:lnTo>
                    <a:pt x="34" y="0"/>
                  </a:lnTo>
                  <a:lnTo>
                    <a:pt x="41" y="3"/>
                  </a:lnTo>
                  <a:lnTo>
                    <a:pt x="7" y="64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2">
              <a:extLst>
                <a:ext uri="{FF2B5EF4-FFF2-40B4-BE49-F238E27FC236}">
                  <a16:creationId xmlns:a16="http://schemas.microsoft.com/office/drawing/2014/main" id="{38596D38-838F-4691-9F60-D68C2CC77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" y="2439"/>
              <a:ext cx="38" cy="66"/>
            </a:xfrm>
            <a:custGeom>
              <a:avLst/>
              <a:gdLst>
                <a:gd name="T0" fmla="*/ 0 w 38"/>
                <a:gd name="T1" fmla="*/ 64 h 66"/>
                <a:gd name="T2" fmla="*/ 36 w 38"/>
                <a:gd name="T3" fmla="*/ 0 h 66"/>
                <a:gd name="T4" fmla="*/ 38 w 38"/>
                <a:gd name="T5" fmla="*/ 2 h 66"/>
                <a:gd name="T6" fmla="*/ 3 w 38"/>
                <a:gd name="T7" fmla="*/ 66 h 66"/>
                <a:gd name="T8" fmla="*/ 0 w 38"/>
                <a:gd name="T9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6">
                  <a:moveTo>
                    <a:pt x="0" y="64"/>
                  </a:moveTo>
                  <a:lnTo>
                    <a:pt x="36" y="0"/>
                  </a:lnTo>
                  <a:lnTo>
                    <a:pt x="38" y="2"/>
                  </a:lnTo>
                  <a:lnTo>
                    <a:pt x="3" y="6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3">
              <a:extLst>
                <a:ext uri="{FF2B5EF4-FFF2-40B4-BE49-F238E27FC236}">
                  <a16:creationId xmlns:a16="http://schemas.microsoft.com/office/drawing/2014/main" id="{3AF12E4B-9982-4ABD-9CEF-B6FCD9318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9" y="2463"/>
              <a:ext cx="39" cy="68"/>
            </a:xfrm>
            <a:custGeom>
              <a:avLst/>
              <a:gdLst>
                <a:gd name="T0" fmla="*/ 0 w 39"/>
                <a:gd name="T1" fmla="*/ 65 h 68"/>
                <a:gd name="T2" fmla="*/ 35 w 39"/>
                <a:gd name="T3" fmla="*/ 0 h 68"/>
                <a:gd name="T4" fmla="*/ 39 w 39"/>
                <a:gd name="T5" fmla="*/ 1 h 68"/>
                <a:gd name="T6" fmla="*/ 2 w 39"/>
                <a:gd name="T7" fmla="*/ 68 h 68"/>
                <a:gd name="T8" fmla="*/ 0 w 39"/>
                <a:gd name="T9" fmla="*/ 6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8">
                  <a:moveTo>
                    <a:pt x="0" y="65"/>
                  </a:moveTo>
                  <a:lnTo>
                    <a:pt x="35" y="0"/>
                  </a:lnTo>
                  <a:lnTo>
                    <a:pt x="39" y="1"/>
                  </a:lnTo>
                  <a:lnTo>
                    <a:pt x="2" y="68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4">
              <a:extLst>
                <a:ext uri="{FF2B5EF4-FFF2-40B4-BE49-F238E27FC236}">
                  <a16:creationId xmlns:a16="http://schemas.microsoft.com/office/drawing/2014/main" id="{AF521F93-A3CF-4014-8C93-0A6C1BCE1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4" y="2483"/>
              <a:ext cx="41" cy="69"/>
            </a:xfrm>
            <a:custGeom>
              <a:avLst/>
              <a:gdLst>
                <a:gd name="T0" fmla="*/ 0 w 41"/>
                <a:gd name="T1" fmla="*/ 67 h 69"/>
                <a:gd name="T2" fmla="*/ 38 w 41"/>
                <a:gd name="T3" fmla="*/ 0 h 69"/>
                <a:gd name="T4" fmla="*/ 41 w 41"/>
                <a:gd name="T5" fmla="*/ 2 h 69"/>
                <a:gd name="T6" fmla="*/ 4 w 41"/>
                <a:gd name="T7" fmla="*/ 69 h 69"/>
                <a:gd name="T8" fmla="*/ 0 w 41"/>
                <a:gd name="T9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9">
                  <a:moveTo>
                    <a:pt x="0" y="67"/>
                  </a:moveTo>
                  <a:lnTo>
                    <a:pt x="38" y="0"/>
                  </a:lnTo>
                  <a:lnTo>
                    <a:pt x="41" y="2"/>
                  </a:lnTo>
                  <a:lnTo>
                    <a:pt x="4" y="69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5">
              <a:extLst>
                <a:ext uri="{FF2B5EF4-FFF2-40B4-BE49-F238E27FC236}">
                  <a16:creationId xmlns:a16="http://schemas.microsoft.com/office/drawing/2014/main" id="{36C7CBC4-97C1-4221-8DEA-969CF6EAA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1" y="2503"/>
              <a:ext cx="41" cy="71"/>
            </a:xfrm>
            <a:custGeom>
              <a:avLst/>
              <a:gdLst>
                <a:gd name="T0" fmla="*/ 0 w 41"/>
                <a:gd name="T1" fmla="*/ 69 h 71"/>
                <a:gd name="T2" fmla="*/ 39 w 41"/>
                <a:gd name="T3" fmla="*/ 0 h 71"/>
                <a:gd name="T4" fmla="*/ 41 w 41"/>
                <a:gd name="T5" fmla="*/ 1 h 71"/>
                <a:gd name="T6" fmla="*/ 3 w 41"/>
                <a:gd name="T7" fmla="*/ 71 h 71"/>
                <a:gd name="T8" fmla="*/ 0 w 41"/>
                <a:gd name="T9" fmla="*/ 6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1">
                  <a:moveTo>
                    <a:pt x="0" y="69"/>
                  </a:moveTo>
                  <a:lnTo>
                    <a:pt x="39" y="0"/>
                  </a:lnTo>
                  <a:lnTo>
                    <a:pt x="41" y="1"/>
                  </a:lnTo>
                  <a:lnTo>
                    <a:pt x="3" y="71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6">
              <a:extLst>
                <a:ext uri="{FF2B5EF4-FFF2-40B4-BE49-F238E27FC236}">
                  <a16:creationId xmlns:a16="http://schemas.microsoft.com/office/drawing/2014/main" id="{6BCC3B9C-90D0-43CA-964D-ED893F89B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5" y="2521"/>
              <a:ext cx="42" cy="73"/>
            </a:xfrm>
            <a:custGeom>
              <a:avLst/>
              <a:gdLst>
                <a:gd name="T0" fmla="*/ 0 w 42"/>
                <a:gd name="T1" fmla="*/ 71 h 73"/>
                <a:gd name="T2" fmla="*/ 39 w 42"/>
                <a:gd name="T3" fmla="*/ 0 h 73"/>
                <a:gd name="T4" fmla="*/ 42 w 42"/>
                <a:gd name="T5" fmla="*/ 2 h 73"/>
                <a:gd name="T6" fmla="*/ 3 w 42"/>
                <a:gd name="T7" fmla="*/ 73 h 73"/>
                <a:gd name="T8" fmla="*/ 0 w 42"/>
                <a:gd name="T9" fmla="*/ 7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3">
                  <a:moveTo>
                    <a:pt x="0" y="71"/>
                  </a:moveTo>
                  <a:lnTo>
                    <a:pt x="39" y="0"/>
                  </a:lnTo>
                  <a:lnTo>
                    <a:pt x="42" y="2"/>
                  </a:lnTo>
                  <a:lnTo>
                    <a:pt x="3" y="7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7">
              <a:extLst>
                <a:ext uri="{FF2B5EF4-FFF2-40B4-BE49-F238E27FC236}">
                  <a16:creationId xmlns:a16="http://schemas.microsoft.com/office/drawing/2014/main" id="{B14445A2-2B03-463D-9E02-B7502BEAF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9" y="2540"/>
              <a:ext cx="43" cy="73"/>
            </a:xfrm>
            <a:custGeom>
              <a:avLst/>
              <a:gdLst>
                <a:gd name="T0" fmla="*/ 0 w 43"/>
                <a:gd name="T1" fmla="*/ 72 h 73"/>
                <a:gd name="T2" fmla="*/ 40 w 43"/>
                <a:gd name="T3" fmla="*/ 0 h 73"/>
                <a:gd name="T4" fmla="*/ 43 w 43"/>
                <a:gd name="T5" fmla="*/ 2 h 73"/>
                <a:gd name="T6" fmla="*/ 2 w 43"/>
                <a:gd name="T7" fmla="*/ 73 h 73"/>
                <a:gd name="T8" fmla="*/ 0 w 43"/>
                <a:gd name="T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3">
                  <a:moveTo>
                    <a:pt x="0" y="72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2" y="7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8">
              <a:extLst>
                <a:ext uri="{FF2B5EF4-FFF2-40B4-BE49-F238E27FC236}">
                  <a16:creationId xmlns:a16="http://schemas.microsoft.com/office/drawing/2014/main" id="{31306370-408D-480A-B1F3-6B0571D08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" y="2555"/>
              <a:ext cx="44" cy="75"/>
            </a:xfrm>
            <a:custGeom>
              <a:avLst/>
              <a:gdLst>
                <a:gd name="T0" fmla="*/ 0 w 44"/>
                <a:gd name="T1" fmla="*/ 74 h 75"/>
                <a:gd name="T2" fmla="*/ 41 w 44"/>
                <a:gd name="T3" fmla="*/ 0 h 75"/>
                <a:gd name="T4" fmla="*/ 44 w 44"/>
                <a:gd name="T5" fmla="*/ 1 h 75"/>
                <a:gd name="T6" fmla="*/ 3 w 44"/>
                <a:gd name="T7" fmla="*/ 75 h 75"/>
                <a:gd name="T8" fmla="*/ 0 w 44"/>
                <a:gd name="T9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5">
                  <a:moveTo>
                    <a:pt x="0" y="74"/>
                  </a:moveTo>
                  <a:lnTo>
                    <a:pt x="41" y="0"/>
                  </a:lnTo>
                  <a:lnTo>
                    <a:pt x="44" y="1"/>
                  </a:lnTo>
                  <a:lnTo>
                    <a:pt x="3" y="75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9">
              <a:extLst>
                <a:ext uri="{FF2B5EF4-FFF2-40B4-BE49-F238E27FC236}">
                  <a16:creationId xmlns:a16="http://schemas.microsoft.com/office/drawing/2014/main" id="{6765802D-0599-4CF8-BF07-81D7FCCA5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6" y="2570"/>
              <a:ext cx="44" cy="78"/>
            </a:xfrm>
            <a:custGeom>
              <a:avLst/>
              <a:gdLst>
                <a:gd name="T0" fmla="*/ 0 w 44"/>
                <a:gd name="T1" fmla="*/ 76 h 78"/>
                <a:gd name="T2" fmla="*/ 42 w 44"/>
                <a:gd name="T3" fmla="*/ 0 h 78"/>
                <a:gd name="T4" fmla="*/ 44 w 44"/>
                <a:gd name="T5" fmla="*/ 2 h 78"/>
                <a:gd name="T6" fmla="*/ 3 w 44"/>
                <a:gd name="T7" fmla="*/ 78 h 78"/>
                <a:gd name="T8" fmla="*/ 0 w 44"/>
                <a:gd name="T9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8">
                  <a:moveTo>
                    <a:pt x="0" y="76"/>
                  </a:moveTo>
                  <a:lnTo>
                    <a:pt x="42" y="0"/>
                  </a:lnTo>
                  <a:lnTo>
                    <a:pt x="44" y="2"/>
                  </a:lnTo>
                  <a:lnTo>
                    <a:pt x="3" y="7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0">
              <a:extLst>
                <a:ext uri="{FF2B5EF4-FFF2-40B4-BE49-F238E27FC236}">
                  <a16:creationId xmlns:a16="http://schemas.microsoft.com/office/drawing/2014/main" id="{BC622203-5BEF-4670-B8AA-42DBD4FF3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3" y="2586"/>
              <a:ext cx="46" cy="78"/>
            </a:xfrm>
            <a:custGeom>
              <a:avLst/>
              <a:gdLst>
                <a:gd name="T0" fmla="*/ 0 w 46"/>
                <a:gd name="T1" fmla="*/ 76 h 78"/>
                <a:gd name="T2" fmla="*/ 43 w 46"/>
                <a:gd name="T3" fmla="*/ 0 h 78"/>
                <a:gd name="T4" fmla="*/ 46 w 46"/>
                <a:gd name="T5" fmla="*/ 2 h 78"/>
                <a:gd name="T6" fmla="*/ 3 w 46"/>
                <a:gd name="T7" fmla="*/ 78 h 78"/>
                <a:gd name="T8" fmla="*/ 0 w 46"/>
                <a:gd name="T9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8">
                  <a:moveTo>
                    <a:pt x="0" y="76"/>
                  </a:moveTo>
                  <a:lnTo>
                    <a:pt x="43" y="0"/>
                  </a:lnTo>
                  <a:lnTo>
                    <a:pt x="46" y="2"/>
                  </a:lnTo>
                  <a:lnTo>
                    <a:pt x="3" y="7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1">
              <a:extLst>
                <a:ext uri="{FF2B5EF4-FFF2-40B4-BE49-F238E27FC236}">
                  <a16:creationId xmlns:a16="http://schemas.microsoft.com/office/drawing/2014/main" id="{2092FEC9-D3D6-4A93-9B99-8B865288B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" y="2600"/>
              <a:ext cx="47" cy="79"/>
            </a:xfrm>
            <a:custGeom>
              <a:avLst/>
              <a:gdLst>
                <a:gd name="T0" fmla="*/ 0 w 47"/>
                <a:gd name="T1" fmla="*/ 77 h 79"/>
                <a:gd name="T2" fmla="*/ 43 w 47"/>
                <a:gd name="T3" fmla="*/ 0 h 79"/>
                <a:gd name="T4" fmla="*/ 47 w 47"/>
                <a:gd name="T5" fmla="*/ 2 h 79"/>
                <a:gd name="T6" fmla="*/ 3 w 47"/>
                <a:gd name="T7" fmla="*/ 79 h 79"/>
                <a:gd name="T8" fmla="*/ 0 w 47"/>
                <a:gd name="T9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9">
                  <a:moveTo>
                    <a:pt x="0" y="77"/>
                  </a:moveTo>
                  <a:lnTo>
                    <a:pt x="43" y="0"/>
                  </a:lnTo>
                  <a:lnTo>
                    <a:pt x="47" y="2"/>
                  </a:lnTo>
                  <a:lnTo>
                    <a:pt x="3" y="79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2">
              <a:extLst>
                <a:ext uri="{FF2B5EF4-FFF2-40B4-BE49-F238E27FC236}">
                  <a16:creationId xmlns:a16="http://schemas.microsoft.com/office/drawing/2014/main" id="{C00C8DCC-C84F-430D-88B3-94A44FE46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4" y="2613"/>
              <a:ext cx="47" cy="81"/>
            </a:xfrm>
            <a:custGeom>
              <a:avLst/>
              <a:gdLst>
                <a:gd name="T0" fmla="*/ 0 w 47"/>
                <a:gd name="T1" fmla="*/ 79 h 81"/>
                <a:gd name="T2" fmla="*/ 43 w 47"/>
                <a:gd name="T3" fmla="*/ 0 h 81"/>
                <a:gd name="T4" fmla="*/ 47 w 47"/>
                <a:gd name="T5" fmla="*/ 2 h 81"/>
                <a:gd name="T6" fmla="*/ 2 w 47"/>
                <a:gd name="T7" fmla="*/ 81 h 81"/>
                <a:gd name="T8" fmla="*/ 0 w 47"/>
                <a:gd name="T9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1">
                  <a:moveTo>
                    <a:pt x="0" y="79"/>
                  </a:moveTo>
                  <a:lnTo>
                    <a:pt x="43" y="0"/>
                  </a:lnTo>
                  <a:lnTo>
                    <a:pt x="47" y="2"/>
                  </a:lnTo>
                  <a:lnTo>
                    <a:pt x="2" y="81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3">
              <a:extLst>
                <a:ext uri="{FF2B5EF4-FFF2-40B4-BE49-F238E27FC236}">
                  <a16:creationId xmlns:a16="http://schemas.microsoft.com/office/drawing/2014/main" id="{115ED478-8072-414C-9CEC-ACD7BEBC9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7" y="2637"/>
              <a:ext cx="49" cy="82"/>
            </a:xfrm>
            <a:custGeom>
              <a:avLst/>
              <a:gdLst>
                <a:gd name="T0" fmla="*/ 0 w 49"/>
                <a:gd name="T1" fmla="*/ 81 h 82"/>
                <a:gd name="T2" fmla="*/ 46 w 49"/>
                <a:gd name="T3" fmla="*/ 0 h 82"/>
                <a:gd name="T4" fmla="*/ 49 w 49"/>
                <a:gd name="T5" fmla="*/ 1 h 82"/>
                <a:gd name="T6" fmla="*/ 4 w 49"/>
                <a:gd name="T7" fmla="*/ 82 h 82"/>
                <a:gd name="T8" fmla="*/ 0 w 49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2">
                  <a:moveTo>
                    <a:pt x="0" y="81"/>
                  </a:moveTo>
                  <a:lnTo>
                    <a:pt x="46" y="0"/>
                  </a:lnTo>
                  <a:lnTo>
                    <a:pt x="49" y="1"/>
                  </a:lnTo>
                  <a:lnTo>
                    <a:pt x="4" y="82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4">
              <a:extLst>
                <a:ext uri="{FF2B5EF4-FFF2-40B4-BE49-F238E27FC236}">
                  <a16:creationId xmlns:a16="http://schemas.microsoft.com/office/drawing/2014/main" id="{46E551FD-398A-4358-A5BF-E36DAC02A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9" y="2648"/>
              <a:ext cx="49" cy="85"/>
            </a:xfrm>
            <a:custGeom>
              <a:avLst/>
              <a:gdLst>
                <a:gd name="T0" fmla="*/ 0 w 49"/>
                <a:gd name="T1" fmla="*/ 82 h 85"/>
                <a:gd name="T2" fmla="*/ 45 w 49"/>
                <a:gd name="T3" fmla="*/ 0 h 85"/>
                <a:gd name="T4" fmla="*/ 49 w 49"/>
                <a:gd name="T5" fmla="*/ 2 h 85"/>
                <a:gd name="T6" fmla="*/ 3 w 49"/>
                <a:gd name="T7" fmla="*/ 85 h 85"/>
                <a:gd name="T8" fmla="*/ 0 w 49"/>
                <a:gd name="T9" fmla="*/ 8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5">
                  <a:moveTo>
                    <a:pt x="0" y="82"/>
                  </a:moveTo>
                  <a:lnTo>
                    <a:pt x="45" y="0"/>
                  </a:lnTo>
                  <a:lnTo>
                    <a:pt x="49" y="2"/>
                  </a:lnTo>
                  <a:lnTo>
                    <a:pt x="3" y="85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5">
              <a:extLst>
                <a:ext uri="{FF2B5EF4-FFF2-40B4-BE49-F238E27FC236}">
                  <a16:creationId xmlns:a16="http://schemas.microsoft.com/office/drawing/2014/main" id="{CC66012A-4065-414A-9801-CDEB7E855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" y="2659"/>
              <a:ext cx="49" cy="84"/>
            </a:xfrm>
            <a:custGeom>
              <a:avLst/>
              <a:gdLst>
                <a:gd name="T0" fmla="*/ 0 w 49"/>
                <a:gd name="T1" fmla="*/ 82 h 84"/>
                <a:gd name="T2" fmla="*/ 46 w 49"/>
                <a:gd name="T3" fmla="*/ 0 h 84"/>
                <a:gd name="T4" fmla="*/ 49 w 49"/>
                <a:gd name="T5" fmla="*/ 1 h 84"/>
                <a:gd name="T6" fmla="*/ 3 w 49"/>
                <a:gd name="T7" fmla="*/ 84 h 84"/>
                <a:gd name="T8" fmla="*/ 0 w 49"/>
                <a:gd name="T9" fmla="*/ 8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4">
                  <a:moveTo>
                    <a:pt x="0" y="82"/>
                  </a:moveTo>
                  <a:lnTo>
                    <a:pt x="46" y="0"/>
                  </a:lnTo>
                  <a:lnTo>
                    <a:pt x="49" y="1"/>
                  </a:lnTo>
                  <a:lnTo>
                    <a:pt x="3" y="8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6">
              <a:extLst>
                <a:ext uri="{FF2B5EF4-FFF2-40B4-BE49-F238E27FC236}">
                  <a16:creationId xmlns:a16="http://schemas.microsoft.com/office/drawing/2014/main" id="{047A29F5-8808-4039-8D7D-CCFC6A571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" y="2669"/>
              <a:ext cx="49" cy="85"/>
            </a:xfrm>
            <a:custGeom>
              <a:avLst/>
              <a:gdLst>
                <a:gd name="T0" fmla="*/ 0 w 49"/>
                <a:gd name="T1" fmla="*/ 83 h 85"/>
                <a:gd name="T2" fmla="*/ 47 w 49"/>
                <a:gd name="T3" fmla="*/ 0 h 85"/>
                <a:gd name="T4" fmla="*/ 49 w 49"/>
                <a:gd name="T5" fmla="*/ 1 h 85"/>
                <a:gd name="T6" fmla="*/ 3 w 49"/>
                <a:gd name="T7" fmla="*/ 85 h 85"/>
                <a:gd name="T8" fmla="*/ 0 w 49"/>
                <a:gd name="T9" fmla="*/ 8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5">
                  <a:moveTo>
                    <a:pt x="0" y="83"/>
                  </a:moveTo>
                  <a:lnTo>
                    <a:pt x="47" y="0"/>
                  </a:lnTo>
                  <a:lnTo>
                    <a:pt x="49" y="1"/>
                  </a:lnTo>
                  <a:lnTo>
                    <a:pt x="3" y="85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7">
              <a:extLst>
                <a:ext uri="{FF2B5EF4-FFF2-40B4-BE49-F238E27FC236}">
                  <a16:creationId xmlns:a16="http://schemas.microsoft.com/office/drawing/2014/main" id="{52073497-643E-4A56-81E6-DB59439C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" y="2344"/>
              <a:ext cx="16" cy="12"/>
            </a:xfrm>
            <a:custGeom>
              <a:avLst/>
              <a:gdLst>
                <a:gd name="T0" fmla="*/ 13 w 16"/>
                <a:gd name="T1" fmla="*/ 12 h 12"/>
                <a:gd name="T2" fmla="*/ 16 w 16"/>
                <a:gd name="T3" fmla="*/ 7 h 12"/>
                <a:gd name="T4" fmla="*/ 3 w 16"/>
                <a:gd name="T5" fmla="*/ 0 h 12"/>
                <a:gd name="T6" fmla="*/ 0 w 16"/>
                <a:gd name="T7" fmla="*/ 5 h 12"/>
                <a:gd name="T8" fmla="*/ 13 w 1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3" y="12"/>
                  </a:moveTo>
                  <a:lnTo>
                    <a:pt x="16" y="7"/>
                  </a:lnTo>
                  <a:lnTo>
                    <a:pt x="3" y="0"/>
                  </a:lnTo>
                  <a:lnTo>
                    <a:pt x="0" y="5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8">
              <a:extLst>
                <a:ext uri="{FF2B5EF4-FFF2-40B4-BE49-F238E27FC236}">
                  <a16:creationId xmlns:a16="http://schemas.microsoft.com/office/drawing/2014/main" id="{8889E6AC-517C-440A-9F3B-33D1C01E4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" y="2390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13 w 13"/>
                <a:gd name="T3" fmla="*/ 7 h 10"/>
                <a:gd name="T4" fmla="*/ 2 w 13"/>
                <a:gd name="T5" fmla="*/ 0 h 10"/>
                <a:gd name="T6" fmla="*/ 0 w 13"/>
                <a:gd name="T7" fmla="*/ 3 h 10"/>
                <a:gd name="T8" fmla="*/ 12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2" y="10"/>
                  </a:moveTo>
                  <a:lnTo>
                    <a:pt x="13" y="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9">
              <a:extLst>
                <a:ext uri="{FF2B5EF4-FFF2-40B4-BE49-F238E27FC236}">
                  <a16:creationId xmlns:a16="http://schemas.microsoft.com/office/drawing/2014/main" id="{A7440828-5768-4E05-B1FB-922F1BE0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3" y="2367"/>
              <a:ext cx="17" cy="12"/>
            </a:xfrm>
            <a:custGeom>
              <a:avLst/>
              <a:gdLst>
                <a:gd name="T0" fmla="*/ 15 w 17"/>
                <a:gd name="T1" fmla="*/ 12 h 12"/>
                <a:gd name="T2" fmla="*/ 17 w 17"/>
                <a:gd name="T3" fmla="*/ 8 h 12"/>
                <a:gd name="T4" fmla="*/ 2 w 17"/>
                <a:gd name="T5" fmla="*/ 0 h 12"/>
                <a:gd name="T6" fmla="*/ 0 w 17"/>
                <a:gd name="T7" fmla="*/ 4 h 12"/>
                <a:gd name="T8" fmla="*/ 15 w 17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15" y="12"/>
                  </a:moveTo>
                  <a:lnTo>
                    <a:pt x="17" y="8"/>
                  </a:lnTo>
                  <a:lnTo>
                    <a:pt x="2" y="0"/>
                  </a:lnTo>
                  <a:lnTo>
                    <a:pt x="0" y="4"/>
                  </a:lnTo>
                  <a:lnTo>
                    <a:pt x="1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0">
              <a:extLst>
                <a:ext uri="{FF2B5EF4-FFF2-40B4-BE49-F238E27FC236}">
                  <a16:creationId xmlns:a16="http://schemas.microsoft.com/office/drawing/2014/main" id="{4079BC66-5DAD-4256-BA51-9E177DCFC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" y="2410"/>
              <a:ext cx="15" cy="12"/>
            </a:xfrm>
            <a:custGeom>
              <a:avLst/>
              <a:gdLst>
                <a:gd name="T0" fmla="*/ 12 w 15"/>
                <a:gd name="T1" fmla="*/ 12 h 12"/>
                <a:gd name="T2" fmla="*/ 15 w 15"/>
                <a:gd name="T3" fmla="*/ 8 h 12"/>
                <a:gd name="T4" fmla="*/ 2 w 15"/>
                <a:gd name="T5" fmla="*/ 0 h 12"/>
                <a:gd name="T6" fmla="*/ 0 w 15"/>
                <a:gd name="T7" fmla="*/ 5 h 12"/>
                <a:gd name="T8" fmla="*/ 12 w 1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12" y="12"/>
                  </a:moveTo>
                  <a:lnTo>
                    <a:pt x="15" y="8"/>
                  </a:lnTo>
                  <a:lnTo>
                    <a:pt x="2" y="0"/>
                  </a:lnTo>
                  <a:lnTo>
                    <a:pt x="0" y="5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1">
              <a:extLst>
                <a:ext uri="{FF2B5EF4-FFF2-40B4-BE49-F238E27FC236}">
                  <a16:creationId xmlns:a16="http://schemas.microsoft.com/office/drawing/2014/main" id="{3E3450FD-F556-4DEB-9269-6EB975925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6" y="2389"/>
              <a:ext cx="14" cy="11"/>
            </a:xfrm>
            <a:custGeom>
              <a:avLst/>
              <a:gdLst>
                <a:gd name="T0" fmla="*/ 12 w 14"/>
                <a:gd name="T1" fmla="*/ 11 h 11"/>
                <a:gd name="T2" fmla="*/ 14 w 14"/>
                <a:gd name="T3" fmla="*/ 7 h 11"/>
                <a:gd name="T4" fmla="*/ 2 w 14"/>
                <a:gd name="T5" fmla="*/ 0 h 11"/>
                <a:gd name="T6" fmla="*/ 0 w 14"/>
                <a:gd name="T7" fmla="*/ 4 h 11"/>
                <a:gd name="T8" fmla="*/ 12 w 1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2" y="11"/>
                  </a:moveTo>
                  <a:lnTo>
                    <a:pt x="14" y="7"/>
                  </a:lnTo>
                  <a:lnTo>
                    <a:pt x="2" y="0"/>
                  </a:lnTo>
                  <a:lnTo>
                    <a:pt x="0" y="4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2">
              <a:extLst>
                <a:ext uri="{FF2B5EF4-FFF2-40B4-BE49-F238E27FC236}">
                  <a16:creationId xmlns:a16="http://schemas.microsoft.com/office/drawing/2014/main" id="{6DB27DF9-DEBC-49B2-8720-EF80F5CD1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1" y="2439"/>
              <a:ext cx="12" cy="9"/>
            </a:xfrm>
            <a:custGeom>
              <a:avLst/>
              <a:gdLst>
                <a:gd name="T0" fmla="*/ 11 w 12"/>
                <a:gd name="T1" fmla="*/ 9 h 9"/>
                <a:gd name="T2" fmla="*/ 12 w 12"/>
                <a:gd name="T3" fmla="*/ 7 h 9"/>
                <a:gd name="T4" fmla="*/ 0 w 12"/>
                <a:gd name="T5" fmla="*/ 0 h 9"/>
                <a:gd name="T6" fmla="*/ 0 w 12"/>
                <a:gd name="T7" fmla="*/ 3 h 9"/>
                <a:gd name="T8" fmla="*/ 11 w 1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11" y="9"/>
                  </a:moveTo>
                  <a:lnTo>
                    <a:pt x="12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3">
              <a:extLst>
                <a:ext uri="{FF2B5EF4-FFF2-40B4-BE49-F238E27FC236}">
                  <a16:creationId xmlns:a16="http://schemas.microsoft.com/office/drawing/2014/main" id="{5A04A022-ADF4-47F5-9ABD-F605A8637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5" y="2624"/>
              <a:ext cx="47" cy="82"/>
            </a:xfrm>
            <a:custGeom>
              <a:avLst/>
              <a:gdLst>
                <a:gd name="T0" fmla="*/ 0 w 47"/>
                <a:gd name="T1" fmla="*/ 81 h 82"/>
                <a:gd name="T2" fmla="*/ 44 w 47"/>
                <a:gd name="T3" fmla="*/ 0 h 82"/>
                <a:gd name="T4" fmla="*/ 47 w 47"/>
                <a:gd name="T5" fmla="*/ 2 h 82"/>
                <a:gd name="T6" fmla="*/ 2 w 47"/>
                <a:gd name="T7" fmla="*/ 82 h 82"/>
                <a:gd name="T8" fmla="*/ 0 w 47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2">
                  <a:moveTo>
                    <a:pt x="0" y="81"/>
                  </a:moveTo>
                  <a:lnTo>
                    <a:pt x="44" y="0"/>
                  </a:lnTo>
                  <a:lnTo>
                    <a:pt x="47" y="2"/>
                  </a:lnTo>
                  <a:lnTo>
                    <a:pt x="2" y="82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4">
              <a:extLst>
                <a:ext uri="{FF2B5EF4-FFF2-40B4-BE49-F238E27FC236}">
                  <a16:creationId xmlns:a16="http://schemas.microsoft.com/office/drawing/2014/main" id="{4AABEEFE-6C04-49E8-B128-0400F9743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3" y="2584"/>
              <a:ext cx="500" cy="321"/>
            </a:xfrm>
            <a:custGeom>
              <a:avLst/>
              <a:gdLst>
                <a:gd name="T0" fmla="*/ 167 w 642"/>
                <a:gd name="T1" fmla="*/ 369 h 412"/>
                <a:gd name="T2" fmla="*/ 121 w 642"/>
                <a:gd name="T3" fmla="*/ 382 h 412"/>
                <a:gd name="T4" fmla="*/ 64 w 642"/>
                <a:gd name="T5" fmla="*/ 394 h 412"/>
                <a:gd name="T6" fmla="*/ 108 w 642"/>
                <a:gd name="T7" fmla="*/ 399 h 412"/>
                <a:gd name="T8" fmla="*/ 103 w 642"/>
                <a:gd name="T9" fmla="*/ 405 h 412"/>
                <a:gd name="T10" fmla="*/ 238 w 642"/>
                <a:gd name="T11" fmla="*/ 383 h 412"/>
                <a:gd name="T12" fmla="*/ 607 w 642"/>
                <a:gd name="T13" fmla="*/ 115 h 412"/>
                <a:gd name="T14" fmla="*/ 508 w 642"/>
                <a:gd name="T15" fmla="*/ 0 h 412"/>
                <a:gd name="T16" fmla="*/ 417 w 642"/>
                <a:gd name="T17" fmla="*/ 71 h 412"/>
                <a:gd name="T18" fmla="*/ 464 w 642"/>
                <a:gd name="T19" fmla="*/ 121 h 412"/>
                <a:gd name="T20" fmla="*/ 278 w 642"/>
                <a:gd name="T21" fmla="*/ 284 h 412"/>
                <a:gd name="T22" fmla="*/ 227 w 642"/>
                <a:gd name="T23" fmla="*/ 286 h 412"/>
                <a:gd name="T24" fmla="*/ 138 w 642"/>
                <a:gd name="T25" fmla="*/ 296 h 412"/>
                <a:gd name="T26" fmla="*/ 183 w 642"/>
                <a:gd name="T27" fmla="*/ 310 h 412"/>
                <a:gd name="T28" fmla="*/ 68 w 642"/>
                <a:gd name="T29" fmla="*/ 364 h 412"/>
                <a:gd name="T30" fmla="*/ 100 w 642"/>
                <a:gd name="T31" fmla="*/ 385 h 412"/>
                <a:gd name="T32" fmla="*/ 167 w 642"/>
                <a:gd name="T33" fmla="*/ 36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2" h="412">
                  <a:moveTo>
                    <a:pt x="167" y="369"/>
                  </a:moveTo>
                  <a:cubicBezTo>
                    <a:pt x="167" y="370"/>
                    <a:pt x="143" y="376"/>
                    <a:pt x="121" y="382"/>
                  </a:cubicBezTo>
                  <a:cubicBezTo>
                    <a:pt x="99" y="388"/>
                    <a:pt x="62" y="389"/>
                    <a:pt x="64" y="394"/>
                  </a:cubicBezTo>
                  <a:cubicBezTo>
                    <a:pt x="65" y="398"/>
                    <a:pt x="88" y="400"/>
                    <a:pt x="108" y="399"/>
                  </a:cubicBezTo>
                  <a:cubicBezTo>
                    <a:pt x="103" y="401"/>
                    <a:pt x="101" y="403"/>
                    <a:pt x="103" y="405"/>
                  </a:cubicBezTo>
                  <a:cubicBezTo>
                    <a:pt x="115" y="412"/>
                    <a:pt x="179" y="408"/>
                    <a:pt x="238" y="383"/>
                  </a:cubicBezTo>
                  <a:cubicBezTo>
                    <a:pt x="298" y="358"/>
                    <a:pt x="642" y="169"/>
                    <a:pt x="607" y="115"/>
                  </a:cubicBezTo>
                  <a:cubicBezTo>
                    <a:pt x="594" y="96"/>
                    <a:pt x="539" y="39"/>
                    <a:pt x="508" y="0"/>
                  </a:cubicBezTo>
                  <a:cubicBezTo>
                    <a:pt x="417" y="71"/>
                    <a:pt x="417" y="71"/>
                    <a:pt x="417" y="71"/>
                  </a:cubicBezTo>
                  <a:cubicBezTo>
                    <a:pt x="464" y="121"/>
                    <a:pt x="464" y="121"/>
                    <a:pt x="464" y="121"/>
                  </a:cubicBezTo>
                  <a:cubicBezTo>
                    <a:pt x="393" y="198"/>
                    <a:pt x="284" y="280"/>
                    <a:pt x="278" y="284"/>
                  </a:cubicBezTo>
                  <a:cubicBezTo>
                    <a:pt x="263" y="295"/>
                    <a:pt x="234" y="286"/>
                    <a:pt x="227" y="286"/>
                  </a:cubicBezTo>
                  <a:cubicBezTo>
                    <a:pt x="192" y="285"/>
                    <a:pt x="145" y="284"/>
                    <a:pt x="138" y="296"/>
                  </a:cubicBezTo>
                  <a:cubicBezTo>
                    <a:pt x="130" y="308"/>
                    <a:pt x="163" y="304"/>
                    <a:pt x="183" y="310"/>
                  </a:cubicBezTo>
                  <a:cubicBezTo>
                    <a:pt x="203" y="316"/>
                    <a:pt x="137" y="369"/>
                    <a:pt x="68" y="364"/>
                  </a:cubicBezTo>
                  <a:cubicBezTo>
                    <a:pt x="0" y="360"/>
                    <a:pt x="77" y="391"/>
                    <a:pt x="100" y="385"/>
                  </a:cubicBezTo>
                  <a:cubicBezTo>
                    <a:pt x="123" y="378"/>
                    <a:pt x="166" y="366"/>
                    <a:pt x="167" y="369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5">
              <a:extLst>
                <a:ext uri="{FF2B5EF4-FFF2-40B4-BE49-F238E27FC236}">
                  <a16:creationId xmlns:a16="http://schemas.microsoft.com/office/drawing/2014/main" id="{ABFC144F-AC9F-448A-922E-427A591AE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" y="2387"/>
              <a:ext cx="304" cy="370"/>
            </a:xfrm>
            <a:custGeom>
              <a:avLst/>
              <a:gdLst>
                <a:gd name="T0" fmla="*/ 338 w 389"/>
                <a:gd name="T1" fmla="*/ 317 h 474"/>
                <a:gd name="T2" fmla="*/ 164 w 389"/>
                <a:gd name="T3" fmla="*/ 253 h 474"/>
                <a:gd name="T4" fmla="*/ 153 w 389"/>
                <a:gd name="T5" fmla="*/ 237 h 474"/>
                <a:gd name="T6" fmla="*/ 151 w 389"/>
                <a:gd name="T7" fmla="*/ 207 h 474"/>
                <a:gd name="T8" fmla="*/ 121 w 389"/>
                <a:gd name="T9" fmla="*/ 121 h 474"/>
                <a:gd name="T10" fmla="*/ 117 w 389"/>
                <a:gd name="T11" fmla="*/ 169 h 474"/>
                <a:gd name="T12" fmla="*/ 39 w 389"/>
                <a:gd name="T13" fmla="*/ 69 h 474"/>
                <a:gd name="T14" fmla="*/ 31 w 389"/>
                <a:gd name="T15" fmla="*/ 117 h 474"/>
                <a:gd name="T16" fmla="*/ 55 w 389"/>
                <a:gd name="T17" fmla="*/ 167 h 474"/>
                <a:gd name="T18" fmla="*/ 32 w 389"/>
                <a:gd name="T19" fmla="*/ 123 h 474"/>
                <a:gd name="T20" fmla="*/ 13 w 389"/>
                <a:gd name="T21" fmla="*/ 68 h 474"/>
                <a:gd name="T22" fmla="*/ 14 w 389"/>
                <a:gd name="T23" fmla="*/ 118 h 474"/>
                <a:gd name="T24" fmla="*/ 5 w 389"/>
                <a:gd name="T25" fmla="*/ 113 h 474"/>
                <a:gd name="T26" fmla="*/ 87 w 389"/>
                <a:gd name="T27" fmla="*/ 280 h 474"/>
                <a:gd name="T28" fmla="*/ 389 w 389"/>
                <a:gd name="T29" fmla="*/ 456 h 474"/>
                <a:gd name="T30" fmla="*/ 338 w 389"/>
                <a:gd name="T31" fmla="*/ 317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9" h="474">
                  <a:moveTo>
                    <a:pt x="338" y="317"/>
                  </a:moveTo>
                  <a:cubicBezTo>
                    <a:pt x="164" y="253"/>
                    <a:pt x="164" y="253"/>
                    <a:pt x="164" y="253"/>
                  </a:cubicBezTo>
                  <a:cubicBezTo>
                    <a:pt x="157" y="251"/>
                    <a:pt x="153" y="244"/>
                    <a:pt x="153" y="237"/>
                  </a:cubicBezTo>
                  <a:cubicBezTo>
                    <a:pt x="153" y="223"/>
                    <a:pt x="152" y="210"/>
                    <a:pt x="151" y="207"/>
                  </a:cubicBezTo>
                  <a:cubicBezTo>
                    <a:pt x="139" y="172"/>
                    <a:pt x="135" y="125"/>
                    <a:pt x="121" y="121"/>
                  </a:cubicBezTo>
                  <a:cubicBezTo>
                    <a:pt x="108" y="116"/>
                    <a:pt x="119" y="148"/>
                    <a:pt x="117" y="169"/>
                  </a:cubicBezTo>
                  <a:cubicBezTo>
                    <a:pt x="115" y="190"/>
                    <a:pt x="49" y="138"/>
                    <a:pt x="39" y="69"/>
                  </a:cubicBezTo>
                  <a:cubicBezTo>
                    <a:pt x="28" y="0"/>
                    <a:pt x="20" y="96"/>
                    <a:pt x="31" y="117"/>
                  </a:cubicBezTo>
                  <a:cubicBezTo>
                    <a:pt x="42" y="138"/>
                    <a:pt x="57" y="165"/>
                    <a:pt x="55" y="167"/>
                  </a:cubicBezTo>
                  <a:cubicBezTo>
                    <a:pt x="53" y="168"/>
                    <a:pt x="43" y="143"/>
                    <a:pt x="32" y="123"/>
                  </a:cubicBezTo>
                  <a:cubicBezTo>
                    <a:pt x="21" y="102"/>
                    <a:pt x="18" y="65"/>
                    <a:pt x="13" y="68"/>
                  </a:cubicBezTo>
                  <a:cubicBezTo>
                    <a:pt x="9" y="70"/>
                    <a:pt x="9" y="97"/>
                    <a:pt x="14" y="118"/>
                  </a:cubicBezTo>
                  <a:cubicBezTo>
                    <a:pt x="10" y="113"/>
                    <a:pt x="7" y="110"/>
                    <a:pt x="5" y="113"/>
                  </a:cubicBezTo>
                  <a:cubicBezTo>
                    <a:pt x="0" y="128"/>
                    <a:pt x="13" y="218"/>
                    <a:pt x="87" y="280"/>
                  </a:cubicBezTo>
                  <a:cubicBezTo>
                    <a:pt x="161" y="342"/>
                    <a:pt x="349" y="474"/>
                    <a:pt x="389" y="456"/>
                  </a:cubicBezTo>
                  <a:lnTo>
                    <a:pt x="338" y="317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6">
              <a:extLst>
                <a:ext uri="{FF2B5EF4-FFF2-40B4-BE49-F238E27FC236}">
                  <a16:creationId xmlns:a16="http://schemas.microsoft.com/office/drawing/2014/main" id="{E6B6A6E9-E727-40F6-BA15-865659097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" y="1114"/>
              <a:ext cx="226" cy="178"/>
            </a:xfrm>
            <a:custGeom>
              <a:avLst/>
              <a:gdLst>
                <a:gd name="T0" fmla="*/ 18 w 289"/>
                <a:gd name="T1" fmla="*/ 223 h 228"/>
                <a:gd name="T2" fmla="*/ 19 w 289"/>
                <a:gd name="T3" fmla="*/ 190 h 228"/>
                <a:gd name="T4" fmla="*/ 3 w 289"/>
                <a:gd name="T5" fmla="*/ 117 h 228"/>
                <a:gd name="T6" fmla="*/ 88 w 289"/>
                <a:gd name="T7" fmla="*/ 71 h 228"/>
                <a:gd name="T8" fmla="*/ 251 w 289"/>
                <a:gd name="T9" fmla="*/ 28 h 228"/>
                <a:gd name="T10" fmla="*/ 280 w 289"/>
                <a:gd name="T11" fmla="*/ 18 h 228"/>
                <a:gd name="T12" fmla="*/ 220 w 289"/>
                <a:gd name="T13" fmla="*/ 108 h 228"/>
                <a:gd name="T14" fmla="*/ 100 w 289"/>
                <a:gd name="T15" fmla="*/ 157 h 228"/>
                <a:gd name="T16" fmla="*/ 107 w 289"/>
                <a:gd name="T17" fmla="*/ 228 h 228"/>
                <a:gd name="T18" fmla="*/ 18 w 289"/>
                <a:gd name="T19" fmla="*/ 22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228">
                  <a:moveTo>
                    <a:pt x="18" y="223"/>
                  </a:moveTo>
                  <a:cubicBezTo>
                    <a:pt x="18" y="223"/>
                    <a:pt x="22" y="213"/>
                    <a:pt x="19" y="190"/>
                  </a:cubicBezTo>
                  <a:cubicBezTo>
                    <a:pt x="15" y="162"/>
                    <a:pt x="5" y="121"/>
                    <a:pt x="3" y="117"/>
                  </a:cubicBezTo>
                  <a:cubicBezTo>
                    <a:pt x="0" y="111"/>
                    <a:pt x="88" y="71"/>
                    <a:pt x="88" y="71"/>
                  </a:cubicBezTo>
                  <a:cubicBezTo>
                    <a:pt x="88" y="71"/>
                    <a:pt x="232" y="47"/>
                    <a:pt x="251" y="28"/>
                  </a:cubicBezTo>
                  <a:cubicBezTo>
                    <a:pt x="271" y="9"/>
                    <a:pt x="289" y="0"/>
                    <a:pt x="280" y="18"/>
                  </a:cubicBezTo>
                  <a:cubicBezTo>
                    <a:pt x="266" y="51"/>
                    <a:pt x="229" y="101"/>
                    <a:pt x="220" y="108"/>
                  </a:cubicBezTo>
                  <a:cubicBezTo>
                    <a:pt x="211" y="115"/>
                    <a:pt x="102" y="157"/>
                    <a:pt x="100" y="157"/>
                  </a:cubicBezTo>
                  <a:cubicBezTo>
                    <a:pt x="98" y="157"/>
                    <a:pt x="107" y="228"/>
                    <a:pt x="107" y="228"/>
                  </a:cubicBezTo>
                  <a:lnTo>
                    <a:pt x="18" y="223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7">
              <a:extLst>
                <a:ext uri="{FF2B5EF4-FFF2-40B4-BE49-F238E27FC236}">
                  <a16:creationId xmlns:a16="http://schemas.microsoft.com/office/drawing/2014/main" id="{AAC64414-2A84-476E-9153-C922D6D09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" y="1252"/>
              <a:ext cx="425" cy="664"/>
            </a:xfrm>
            <a:custGeom>
              <a:avLst/>
              <a:gdLst>
                <a:gd name="T0" fmla="*/ 487 w 545"/>
                <a:gd name="T1" fmla="*/ 5 h 852"/>
                <a:gd name="T2" fmla="*/ 391 w 545"/>
                <a:gd name="T3" fmla="*/ 9 h 852"/>
                <a:gd name="T4" fmla="*/ 375 w 545"/>
                <a:gd name="T5" fmla="*/ 294 h 852"/>
                <a:gd name="T6" fmla="*/ 101 w 545"/>
                <a:gd name="T7" fmla="*/ 140 h 852"/>
                <a:gd name="T8" fmla="*/ 49 w 545"/>
                <a:gd name="T9" fmla="*/ 142 h 852"/>
                <a:gd name="T10" fmla="*/ 2 w 545"/>
                <a:gd name="T11" fmla="*/ 149 h 852"/>
                <a:gd name="T12" fmla="*/ 2 w 545"/>
                <a:gd name="T13" fmla="*/ 149 h 852"/>
                <a:gd name="T14" fmla="*/ 0 w 545"/>
                <a:gd name="T15" fmla="*/ 149 h 852"/>
                <a:gd name="T16" fmla="*/ 5 w 545"/>
                <a:gd name="T17" fmla="*/ 187 h 852"/>
                <a:gd name="T18" fmla="*/ 240 w 545"/>
                <a:gd name="T19" fmla="*/ 826 h 852"/>
                <a:gd name="T20" fmla="*/ 456 w 545"/>
                <a:gd name="T21" fmla="*/ 835 h 852"/>
                <a:gd name="T22" fmla="*/ 244 w 545"/>
                <a:gd name="T23" fmla="*/ 577 h 852"/>
                <a:gd name="T24" fmla="*/ 198 w 545"/>
                <a:gd name="T25" fmla="*/ 414 h 852"/>
                <a:gd name="T26" fmla="*/ 461 w 545"/>
                <a:gd name="T27" fmla="*/ 483 h 852"/>
                <a:gd name="T28" fmla="*/ 487 w 545"/>
                <a:gd name="T29" fmla="*/ 5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5" h="852">
                  <a:moveTo>
                    <a:pt x="487" y="5"/>
                  </a:moveTo>
                  <a:cubicBezTo>
                    <a:pt x="487" y="5"/>
                    <a:pt x="391" y="0"/>
                    <a:pt x="391" y="9"/>
                  </a:cubicBezTo>
                  <a:cubicBezTo>
                    <a:pt x="377" y="222"/>
                    <a:pt x="379" y="291"/>
                    <a:pt x="375" y="294"/>
                  </a:cubicBezTo>
                  <a:cubicBezTo>
                    <a:pt x="362" y="303"/>
                    <a:pt x="136" y="148"/>
                    <a:pt x="101" y="140"/>
                  </a:cubicBezTo>
                  <a:cubicBezTo>
                    <a:pt x="84" y="136"/>
                    <a:pt x="66" y="139"/>
                    <a:pt x="49" y="142"/>
                  </a:cubicBezTo>
                  <a:cubicBezTo>
                    <a:pt x="9" y="148"/>
                    <a:pt x="23" y="145"/>
                    <a:pt x="2" y="149"/>
                  </a:cubicBezTo>
                  <a:cubicBezTo>
                    <a:pt x="2" y="149"/>
                    <a:pt x="2" y="149"/>
                    <a:pt x="2" y="149"/>
                  </a:cubicBezTo>
                  <a:cubicBezTo>
                    <a:pt x="1" y="149"/>
                    <a:pt x="0" y="149"/>
                    <a:pt x="0" y="149"/>
                  </a:cubicBezTo>
                  <a:cubicBezTo>
                    <a:pt x="5" y="187"/>
                    <a:pt x="5" y="187"/>
                    <a:pt x="5" y="187"/>
                  </a:cubicBezTo>
                  <a:cubicBezTo>
                    <a:pt x="55" y="222"/>
                    <a:pt x="232" y="827"/>
                    <a:pt x="240" y="826"/>
                  </a:cubicBezTo>
                  <a:cubicBezTo>
                    <a:pt x="250" y="824"/>
                    <a:pt x="461" y="852"/>
                    <a:pt x="456" y="835"/>
                  </a:cubicBezTo>
                  <a:cubicBezTo>
                    <a:pt x="455" y="832"/>
                    <a:pt x="303" y="735"/>
                    <a:pt x="244" y="577"/>
                  </a:cubicBezTo>
                  <a:cubicBezTo>
                    <a:pt x="225" y="523"/>
                    <a:pt x="211" y="465"/>
                    <a:pt x="198" y="414"/>
                  </a:cubicBezTo>
                  <a:cubicBezTo>
                    <a:pt x="246" y="431"/>
                    <a:pt x="434" y="498"/>
                    <a:pt x="461" y="483"/>
                  </a:cubicBezTo>
                  <a:cubicBezTo>
                    <a:pt x="545" y="437"/>
                    <a:pt x="487" y="5"/>
                    <a:pt x="487" y="5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8">
              <a:extLst>
                <a:ext uri="{FF2B5EF4-FFF2-40B4-BE49-F238E27FC236}">
                  <a16:creationId xmlns:a16="http://schemas.microsoft.com/office/drawing/2014/main" id="{CDB98027-19B2-4305-8E05-F0E9ECF97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2015"/>
              <a:ext cx="312" cy="211"/>
            </a:xfrm>
            <a:custGeom>
              <a:avLst/>
              <a:gdLst>
                <a:gd name="T0" fmla="*/ 0 w 400"/>
                <a:gd name="T1" fmla="*/ 80 h 270"/>
                <a:gd name="T2" fmla="*/ 218 w 400"/>
                <a:gd name="T3" fmla="*/ 232 h 270"/>
                <a:gd name="T4" fmla="*/ 357 w 400"/>
                <a:gd name="T5" fmla="*/ 196 h 270"/>
                <a:gd name="T6" fmla="*/ 313 w 400"/>
                <a:gd name="T7" fmla="*/ 190 h 270"/>
                <a:gd name="T8" fmla="*/ 104 w 400"/>
                <a:gd name="T9" fmla="*/ 0 h 270"/>
                <a:gd name="T10" fmla="*/ 0 w 400"/>
                <a:gd name="T11" fmla="*/ 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270">
                  <a:moveTo>
                    <a:pt x="0" y="80"/>
                  </a:moveTo>
                  <a:cubicBezTo>
                    <a:pt x="0" y="80"/>
                    <a:pt x="209" y="207"/>
                    <a:pt x="218" y="232"/>
                  </a:cubicBezTo>
                  <a:cubicBezTo>
                    <a:pt x="232" y="270"/>
                    <a:pt x="400" y="199"/>
                    <a:pt x="357" y="196"/>
                  </a:cubicBezTo>
                  <a:cubicBezTo>
                    <a:pt x="348" y="195"/>
                    <a:pt x="316" y="191"/>
                    <a:pt x="313" y="190"/>
                  </a:cubicBezTo>
                  <a:cubicBezTo>
                    <a:pt x="298" y="184"/>
                    <a:pt x="104" y="0"/>
                    <a:pt x="104" y="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9">
              <a:extLst>
                <a:ext uri="{FF2B5EF4-FFF2-40B4-BE49-F238E27FC236}">
                  <a16:creationId xmlns:a16="http://schemas.microsoft.com/office/drawing/2014/main" id="{D74E576A-C14A-404C-B403-6821BDF40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" y="2147"/>
              <a:ext cx="278" cy="121"/>
            </a:xfrm>
            <a:custGeom>
              <a:avLst/>
              <a:gdLst>
                <a:gd name="T0" fmla="*/ 228 w 356"/>
                <a:gd name="T1" fmla="*/ 17 h 155"/>
                <a:gd name="T2" fmla="*/ 105 w 356"/>
                <a:gd name="T3" fmla="*/ 22 h 155"/>
                <a:gd name="T4" fmla="*/ 7 w 356"/>
                <a:gd name="T5" fmla="*/ 64 h 155"/>
                <a:gd name="T6" fmla="*/ 9 w 356"/>
                <a:gd name="T7" fmla="*/ 131 h 155"/>
                <a:gd name="T8" fmla="*/ 21 w 356"/>
                <a:gd name="T9" fmla="*/ 154 h 155"/>
                <a:gd name="T10" fmla="*/ 168 w 356"/>
                <a:gd name="T11" fmla="*/ 106 h 155"/>
                <a:gd name="T12" fmla="*/ 306 w 356"/>
                <a:gd name="T13" fmla="*/ 38 h 155"/>
                <a:gd name="T14" fmla="*/ 228 w 356"/>
                <a:gd name="T15" fmla="*/ 1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6" h="155">
                  <a:moveTo>
                    <a:pt x="228" y="17"/>
                  </a:move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74" y="55"/>
                    <a:pt x="7" y="64"/>
                  </a:cubicBezTo>
                  <a:cubicBezTo>
                    <a:pt x="7" y="64"/>
                    <a:pt x="0" y="96"/>
                    <a:pt x="9" y="131"/>
                  </a:cubicBezTo>
                  <a:cubicBezTo>
                    <a:pt x="11" y="137"/>
                    <a:pt x="14" y="155"/>
                    <a:pt x="21" y="154"/>
                  </a:cubicBezTo>
                  <a:cubicBezTo>
                    <a:pt x="43" y="150"/>
                    <a:pt x="101" y="128"/>
                    <a:pt x="168" y="106"/>
                  </a:cubicBezTo>
                  <a:cubicBezTo>
                    <a:pt x="168" y="106"/>
                    <a:pt x="257" y="76"/>
                    <a:pt x="306" y="38"/>
                  </a:cubicBezTo>
                  <a:cubicBezTo>
                    <a:pt x="356" y="0"/>
                    <a:pt x="228" y="17"/>
                    <a:pt x="228" y="17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0">
              <a:extLst>
                <a:ext uri="{FF2B5EF4-FFF2-40B4-BE49-F238E27FC236}">
                  <a16:creationId xmlns:a16="http://schemas.microsoft.com/office/drawing/2014/main" id="{8BBF2378-CA69-4A12-8A60-01507523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30"/>
              <a:ext cx="925" cy="428"/>
            </a:xfrm>
            <a:custGeom>
              <a:avLst/>
              <a:gdLst>
                <a:gd name="T0" fmla="*/ 72 w 1187"/>
                <a:gd name="T1" fmla="*/ 173 h 549"/>
                <a:gd name="T2" fmla="*/ 365 w 1187"/>
                <a:gd name="T3" fmla="*/ 125 h 549"/>
                <a:gd name="T4" fmla="*/ 793 w 1187"/>
                <a:gd name="T5" fmla="*/ 27 h 549"/>
                <a:gd name="T6" fmla="*/ 1187 w 1187"/>
                <a:gd name="T7" fmla="*/ 454 h 549"/>
                <a:gd name="T8" fmla="*/ 1084 w 1187"/>
                <a:gd name="T9" fmla="*/ 549 h 549"/>
                <a:gd name="T10" fmla="*/ 721 w 1187"/>
                <a:gd name="T11" fmla="*/ 228 h 549"/>
                <a:gd name="T12" fmla="*/ 236 w 1187"/>
                <a:gd name="T13" fmla="*/ 422 h 549"/>
                <a:gd name="T14" fmla="*/ 72 w 1187"/>
                <a:gd name="T15" fmla="*/ 173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7" h="549">
                  <a:moveTo>
                    <a:pt x="72" y="173"/>
                  </a:moveTo>
                  <a:cubicBezTo>
                    <a:pt x="72" y="173"/>
                    <a:pt x="215" y="180"/>
                    <a:pt x="365" y="125"/>
                  </a:cubicBezTo>
                  <a:cubicBezTo>
                    <a:pt x="538" y="62"/>
                    <a:pt x="732" y="0"/>
                    <a:pt x="793" y="27"/>
                  </a:cubicBezTo>
                  <a:cubicBezTo>
                    <a:pt x="843" y="48"/>
                    <a:pt x="1187" y="454"/>
                    <a:pt x="1187" y="454"/>
                  </a:cubicBezTo>
                  <a:cubicBezTo>
                    <a:pt x="1084" y="549"/>
                    <a:pt x="1084" y="549"/>
                    <a:pt x="1084" y="549"/>
                  </a:cubicBezTo>
                  <a:cubicBezTo>
                    <a:pt x="721" y="228"/>
                    <a:pt x="721" y="228"/>
                    <a:pt x="721" y="228"/>
                  </a:cubicBezTo>
                  <a:cubicBezTo>
                    <a:pt x="721" y="228"/>
                    <a:pt x="330" y="427"/>
                    <a:pt x="236" y="422"/>
                  </a:cubicBezTo>
                  <a:cubicBezTo>
                    <a:pt x="22" y="408"/>
                    <a:pt x="0" y="242"/>
                    <a:pt x="72" y="173"/>
                  </a:cubicBezTo>
                  <a:close/>
                </a:path>
              </a:pathLst>
            </a:custGeom>
            <a:solidFill>
              <a:srgbClr val="B75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1">
              <a:extLst>
                <a:ext uri="{FF2B5EF4-FFF2-40B4-BE49-F238E27FC236}">
                  <a16:creationId xmlns:a16="http://schemas.microsoft.com/office/drawing/2014/main" id="{BA88A5F2-ACB9-46D2-B82A-7BA628DDB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1781"/>
              <a:ext cx="236" cy="202"/>
            </a:xfrm>
            <a:custGeom>
              <a:avLst/>
              <a:gdLst>
                <a:gd name="T0" fmla="*/ 111 w 236"/>
                <a:gd name="T1" fmla="*/ 0 h 202"/>
                <a:gd name="T2" fmla="*/ 236 w 236"/>
                <a:gd name="T3" fmla="*/ 117 h 202"/>
                <a:gd name="T4" fmla="*/ 41 w 236"/>
                <a:gd name="T5" fmla="*/ 202 h 202"/>
                <a:gd name="T6" fmla="*/ 0 w 236"/>
                <a:gd name="T7" fmla="*/ 84 h 202"/>
                <a:gd name="T8" fmla="*/ 111 w 236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02">
                  <a:moveTo>
                    <a:pt x="111" y="0"/>
                  </a:moveTo>
                  <a:lnTo>
                    <a:pt x="236" y="117"/>
                  </a:lnTo>
                  <a:lnTo>
                    <a:pt x="41" y="202"/>
                  </a:lnTo>
                  <a:lnTo>
                    <a:pt x="0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B75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2">
              <a:extLst>
                <a:ext uri="{FF2B5EF4-FFF2-40B4-BE49-F238E27FC236}">
                  <a16:creationId xmlns:a16="http://schemas.microsoft.com/office/drawing/2014/main" id="{7BD69100-54C4-4AA8-9D1B-0139DA840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" y="2347"/>
              <a:ext cx="106" cy="323"/>
            </a:xfrm>
            <a:custGeom>
              <a:avLst/>
              <a:gdLst>
                <a:gd name="T0" fmla="*/ 0 w 135"/>
                <a:gd name="T1" fmla="*/ 0 h 415"/>
                <a:gd name="T2" fmla="*/ 19 w 135"/>
                <a:gd name="T3" fmla="*/ 271 h 415"/>
                <a:gd name="T4" fmla="*/ 117 w 135"/>
                <a:gd name="T5" fmla="*/ 376 h 415"/>
                <a:gd name="T6" fmla="*/ 101 w 135"/>
                <a:gd name="T7" fmla="*/ 334 h 415"/>
                <a:gd name="T8" fmla="*/ 106 w 135"/>
                <a:gd name="T9" fmla="*/ 51 h 415"/>
                <a:gd name="T10" fmla="*/ 0 w 135"/>
                <a:gd name="T1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15">
                  <a:moveTo>
                    <a:pt x="0" y="0"/>
                  </a:moveTo>
                  <a:cubicBezTo>
                    <a:pt x="0" y="0"/>
                    <a:pt x="19" y="231"/>
                    <a:pt x="19" y="271"/>
                  </a:cubicBezTo>
                  <a:cubicBezTo>
                    <a:pt x="18" y="310"/>
                    <a:pt x="135" y="415"/>
                    <a:pt x="117" y="376"/>
                  </a:cubicBezTo>
                  <a:cubicBezTo>
                    <a:pt x="113" y="367"/>
                    <a:pt x="101" y="337"/>
                    <a:pt x="101" y="334"/>
                  </a:cubicBezTo>
                  <a:cubicBezTo>
                    <a:pt x="99" y="319"/>
                    <a:pt x="106" y="51"/>
                    <a:pt x="106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3">
              <a:extLst>
                <a:ext uri="{FF2B5EF4-FFF2-40B4-BE49-F238E27FC236}">
                  <a16:creationId xmlns:a16="http://schemas.microsoft.com/office/drawing/2014/main" id="{5AC4A3A4-F391-4354-A6C9-76DD768A0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2558"/>
              <a:ext cx="245" cy="216"/>
            </a:xfrm>
            <a:custGeom>
              <a:avLst/>
              <a:gdLst>
                <a:gd name="T0" fmla="*/ 239 w 315"/>
                <a:gd name="T1" fmla="*/ 173 h 277"/>
                <a:gd name="T2" fmla="*/ 177 w 315"/>
                <a:gd name="T3" fmla="*/ 67 h 277"/>
                <a:gd name="T4" fmla="*/ 93 w 315"/>
                <a:gd name="T5" fmla="*/ 0 h 277"/>
                <a:gd name="T6" fmla="*/ 35 w 315"/>
                <a:gd name="T7" fmla="*/ 34 h 277"/>
                <a:gd name="T8" fmla="*/ 3 w 315"/>
                <a:gd name="T9" fmla="*/ 73 h 277"/>
                <a:gd name="T10" fmla="*/ 122 w 315"/>
                <a:gd name="T11" fmla="*/ 176 h 277"/>
                <a:gd name="T12" fmla="*/ 258 w 315"/>
                <a:gd name="T13" fmla="*/ 251 h 277"/>
                <a:gd name="T14" fmla="*/ 239 w 315"/>
                <a:gd name="T15" fmla="*/ 17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5" h="277">
                  <a:moveTo>
                    <a:pt x="239" y="173"/>
                  </a:moveTo>
                  <a:cubicBezTo>
                    <a:pt x="177" y="67"/>
                    <a:pt x="177" y="67"/>
                    <a:pt x="177" y="67"/>
                  </a:cubicBezTo>
                  <a:cubicBezTo>
                    <a:pt x="177" y="67"/>
                    <a:pt x="133" y="55"/>
                    <a:pt x="93" y="0"/>
                  </a:cubicBezTo>
                  <a:cubicBezTo>
                    <a:pt x="93" y="0"/>
                    <a:pt x="62" y="9"/>
                    <a:pt x="35" y="34"/>
                  </a:cubicBezTo>
                  <a:cubicBezTo>
                    <a:pt x="31" y="38"/>
                    <a:pt x="0" y="67"/>
                    <a:pt x="3" y="73"/>
                  </a:cubicBezTo>
                  <a:cubicBezTo>
                    <a:pt x="14" y="93"/>
                    <a:pt x="66" y="133"/>
                    <a:pt x="122" y="176"/>
                  </a:cubicBezTo>
                  <a:cubicBezTo>
                    <a:pt x="122" y="176"/>
                    <a:pt x="201" y="226"/>
                    <a:pt x="258" y="251"/>
                  </a:cubicBezTo>
                  <a:cubicBezTo>
                    <a:pt x="315" y="277"/>
                    <a:pt x="239" y="173"/>
                    <a:pt x="239" y="173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4">
              <a:extLst>
                <a:ext uri="{FF2B5EF4-FFF2-40B4-BE49-F238E27FC236}">
                  <a16:creationId xmlns:a16="http://schemas.microsoft.com/office/drawing/2014/main" id="{89769C7E-703F-43CF-B3C5-EDDFF271F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3" y="1758"/>
              <a:ext cx="693" cy="750"/>
            </a:xfrm>
            <a:custGeom>
              <a:avLst/>
              <a:gdLst>
                <a:gd name="T0" fmla="*/ 819 w 889"/>
                <a:gd name="T1" fmla="*/ 273 h 962"/>
                <a:gd name="T2" fmla="*/ 361 w 889"/>
                <a:gd name="T3" fmla="*/ 199 h 962"/>
                <a:gd name="T4" fmla="*/ 226 w 889"/>
                <a:gd name="T5" fmla="*/ 0 h 962"/>
                <a:gd name="T6" fmla="*/ 0 w 889"/>
                <a:gd name="T7" fmla="*/ 179 h 962"/>
                <a:gd name="T8" fmla="*/ 72 w 889"/>
                <a:gd name="T9" fmla="*/ 419 h 962"/>
                <a:gd name="T10" fmla="*/ 368 w 889"/>
                <a:gd name="T11" fmla="*/ 456 h 962"/>
                <a:gd name="T12" fmla="*/ 629 w 889"/>
                <a:gd name="T13" fmla="*/ 443 h 962"/>
                <a:gd name="T14" fmla="*/ 632 w 889"/>
                <a:gd name="T15" fmla="*/ 950 h 962"/>
                <a:gd name="T16" fmla="*/ 777 w 889"/>
                <a:gd name="T17" fmla="*/ 955 h 962"/>
                <a:gd name="T18" fmla="*/ 819 w 889"/>
                <a:gd name="T19" fmla="*/ 273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9" h="962">
                  <a:moveTo>
                    <a:pt x="819" y="273"/>
                  </a:moveTo>
                  <a:cubicBezTo>
                    <a:pt x="762" y="214"/>
                    <a:pt x="361" y="199"/>
                    <a:pt x="361" y="199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48" y="370"/>
                    <a:pt x="72" y="419"/>
                  </a:cubicBezTo>
                  <a:cubicBezTo>
                    <a:pt x="104" y="485"/>
                    <a:pt x="268" y="469"/>
                    <a:pt x="368" y="456"/>
                  </a:cubicBezTo>
                  <a:cubicBezTo>
                    <a:pt x="460" y="445"/>
                    <a:pt x="629" y="443"/>
                    <a:pt x="629" y="443"/>
                  </a:cubicBezTo>
                  <a:cubicBezTo>
                    <a:pt x="632" y="950"/>
                    <a:pt x="632" y="950"/>
                    <a:pt x="632" y="950"/>
                  </a:cubicBezTo>
                  <a:cubicBezTo>
                    <a:pt x="632" y="950"/>
                    <a:pt x="747" y="962"/>
                    <a:pt x="777" y="955"/>
                  </a:cubicBezTo>
                  <a:cubicBezTo>
                    <a:pt x="781" y="954"/>
                    <a:pt x="889" y="347"/>
                    <a:pt x="819" y="273"/>
                  </a:cubicBez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5">
              <a:extLst>
                <a:ext uri="{FF2B5EF4-FFF2-40B4-BE49-F238E27FC236}">
                  <a16:creationId xmlns:a16="http://schemas.microsoft.com/office/drawing/2014/main" id="{831811B4-0760-4A4C-B29E-625941334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" y="1368"/>
              <a:ext cx="350" cy="611"/>
            </a:xfrm>
            <a:custGeom>
              <a:avLst/>
              <a:gdLst>
                <a:gd name="T0" fmla="*/ 151 w 449"/>
                <a:gd name="T1" fmla="*/ 0 h 784"/>
                <a:gd name="T2" fmla="*/ 15 w 449"/>
                <a:gd name="T3" fmla="*/ 24 h 784"/>
                <a:gd name="T4" fmla="*/ 11 w 449"/>
                <a:gd name="T5" fmla="*/ 26 h 784"/>
                <a:gd name="T6" fmla="*/ 86 w 449"/>
                <a:gd name="T7" fmla="*/ 576 h 784"/>
                <a:gd name="T8" fmla="*/ 141 w 449"/>
                <a:gd name="T9" fmla="*/ 784 h 784"/>
                <a:gd name="T10" fmla="*/ 377 w 449"/>
                <a:gd name="T11" fmla="*/ 700 h 784"/>
                <a:gd name="T12" fmla="*/ 449 w 449"/>
                <a:gd name="T13" fmla="*/ 610 h 784"/>
                <a:gd name="T14" fmla="*/ 336 w 449"/>
                <a:gd name="T15" fmla="*/ 413 h 784"/>
                <a:gd name="T16" fmla="*/ 233 w 449"/>
                <a:gd name="T17" fmla="*/ 111 h 784"/>
                <a:gd name="T18" fmla="*/ 151 w 449"/>
                <a:gd name="T19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9" h="784">
                  <a:moveTo>
                    <a:pt x="151" y="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2" y="26"/>
                    <a:pt x="11" y="26"/>
                  </a:cubicBezTo>
                  <a:cubicBezTo>
                    <a:pt x="0" y="29"/>
                    <a:pt x="58" y="428"/>
                    <a:pt x="86" y="576"/>
                  </a:cubicBezTo>
                  <a:cubicBezTo>
                    <a:pt x="113" y="724"/>
                    <a:pt x="141" y="784"/>
                    <a:pt x="141" y="784"/>
                  </a:cubicBezTo>
                  <a:cubicBezTo>
                    <a:pt x="141" y="784"/>
                    <a:pt x="323" y="729"/>
                    <a:pt x="377" y="700"/>
                  </a:cubicBezTo>
                  <a:cubicBezTo>
                    <a:pt x="400" y="688"/>
                    <a:pt x="449" y="610"/>
                    <a:pt x="449" y="610"/>
                  </a:cubicBezTo>
                  <a:cubicBezTo>
                    <a:pt x="449" y="610"/>
                    <a:pt x="381" y="538"/>
                    <a:pt x="336" y="413"/>
                  </a:cubicBezTo>
                  <a:cubicBezTo>
                    <a:pt x="302" y="318"/>
                    <a:pt x="253" y="146"/>
                    <a:pt x="233" y="111"/>
                  </a:cubicBezTo>
                  <a:cubicBezTo>
                    <a:pt x="186" y="32"/>
                    <a:pt x="151" y="0"/>
                    <a:pt x="151" y="0"/>
                  </a:cubicBez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6">
              <a:extLst>
                <a:ext uri="{FF2B5EF4-FFF2-40B4-BE49-F238E27FC236}">
                  <a16:creationId xmlns:a16="http://schemas.microsoft.com/office/drawing/2014/main" id="{2EB208E0-0FB6-4782-85A7-02CCEC8C4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6" y="1250"/>
              <a:ext cx="153" cy="248"/>
            </a:xfrm>
            <a:custGeom>
              <a:avLst/>
              <a:gdLst>
                <a:gd name="T0" fmla="*/ 0 w 196"/>
                <a:gd name="T1" fmla="*/ 55 h 319"/>
                <a:gd name="T2" fmla="*/ 10 w 196"/>
                <a:gd name="T3" fmla="*/ 176 h 319"/>
                <a:gd name="T4" fmla="*/ 160 w 196"/>
                <a:gd name="T5" fmla="*/ 292 h 319"/>
                <a:gd name="T6" fmla="*/ 149 w 196"/>
                <a:gd name="T7" fmla="*/ 157 h 319"/>
                <a:gd name="T8" fmla="*/ 126 w 196"/>
                <a:gd name="T9" fmla="*/ 102 h 319"/>
                <a:gd name="T10" fmla="*/ 107 w 196"/>
                <a:gd name="T11" fmla="*/ 42 h 319"/>
                <a:gd name="T12" fmla="*/ 0 w 196"/>
                <a:gd name="T13" fmla="*/ 55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319">
                  <a:moveTo>
                    <a:pt x="0" y="55"/>
                  </a:moveTo>
                  <a:cubicBezTo>
                    <a:pt x="10" y="176"/>
                    <a:pt x="10" y="176"/>
                    <a:pt x="10" y="176"/>
                  </a:cubicBezTo>
                  <a:cubicBezTo>
                    <a:pt x="10" y="176"/>
                    <a:pt x="117" y="319"/>
                    <a:pt x="160" y="292"/>
                  </a:cubicBezTo>
                  <a:cubicBezTo>
                    <a:pt x="196" y="270"/>
                    <a:pt x="149" y="157"/>
                    <a:pt x="149" y="157"/>
                  </a:cubicBezTo>
                  <a:cubicBezTo>
                    <a:pt x="149" y="157"/>
                    <a:pt x="139" y="131"/>
                    <a:pt x="126" y="102"/>
                  </a:cubicBezTo>
                  <a:cubicBezTo>
                    <a:pt x="117" y="81"/>
                    <a:pt x="109" y="59"/>
                    <a:pt x="107" y="42"/>
                  </a:cubicBezTo>
                  <a:cubicBezTo>
                    <a:pt x="103" y="0"/>
                    <a:pt x="0" y="55"/>
                    <a:pt x="0" y="55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7">
              <a:extLst>
                <a:ext uri="{FF2B5EF4-FFF2-40B4-BE49-F238E27FC236}">
                  <a16:creationId xmlns:a16="http://schemas.microsoft.com/office/drawing/2014/main" id="{18C209BC-72E7-4248-AC7D-7C180C639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1067"/>
              <a:ext cx="135" cy="170"/>
            </a:xfrm>
            <a:custGeom>
              <a:avLst/>
              <a:gdLst>
                <a:gd name="T0" fmla="*/ 100 w 174"/>
                <a:gd name="T1" fmla="*/ 0 h 218"/>
                <a:gd name="T2" fmla="*/ 163 w 174"/>
                <a:gd name="T3" fmla="*/ 120 h 218"/>
                <a:gd name="T4" fmla="*/ 166 w 174"/>
                <a:gd name="T5" fmla="*/ 218 h 218"/>
                <a:gd name="T6" fmla="*/ 0 w 174"/>
                <a:gd name="T7" fmla="*/ 61 h 218"/>
                <a:gd name="T8" fmla="*/ 100 w 174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8">
                  <a:moveTo>
                    <a:pt x="100" y="0"/>
                  </a:moveTo>
                  <a:cubicBezTo>
                    <a:pt x="100" y="0"/>
                    <a:pt x="153" y="63"/>
                    <a:pt x="163" y="120"/>
                  </a:cubicBezTo>
                  <a:cubicBezTo>
                    <a:pt x="174" y="177"/>
                    <a:pt x="166" y="218"/>
                    <a:pt x="166" y="218"/>
                  </a:cubicBezTo>
                  <a:cubicBezTo>
                    <a:pt x="0" y="61"/>
                    <a:pt x="0" y="61"/>
                    <a:pt x="0" y="61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8">
              <a:extLst>
                <a:ext uri="{FF2B5EF4-FFF2-40B4-BE49-F238E27FC236}">
                  <a16:creationId xmlns:a16="http://schemas.microsoft.com/office/drawing/2014/main" id="{FA684BC7-7558-4ED0-B1D5-67896315B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7" y="1124"/>
              <a:ext cx="40" cy="60"/>
            </a:xfrm>
            <a:custGeom>
              <a:avLst/>
              <a:gdLst>
                <a:gd name="T0" fmla="*/ 46 w 51"/>
                <a:gd name="T1" fmla="*/ 33 h 77"/>
                <a:gd name="T2" fmla="*/ 33 w 51"/>
                <a:gd name="T3" fmla="*/ 74 h 77"/>
                <a:gd name="T4" fmla="*/ 4 w 51"/>
                <a:gd name="T5" fmla="*/ 43 h 77"/>
                <a:gd name="T6" fmla="*/ 17 w 51"/>
                <a:gd name="T7" fmla="*/ 2 h 77"/>
                <a:gd name="T8" fmla="*/ 46 w 51"/>
                <a:gd name="T9" fmla="*/ 3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7">
                  <a:moveTo>
                    <a:pt x="46" y="33"/>
                  </a:moveTo>
                  <a:cubicBezTo>
                    <a:pt x="51" y="53"/>
                    <a:pt x="45" y="71"/>
                    <a:pt x="33" y="74"/>
                  </a:cubicBezTo>
                  <a:cubicBezTo>
                    <a:pt x="22" y="77"/>
                    <a:pt x="9" y="63"/>
                    <a:pt x="4" y="43"/>
                  </a:cubicBezTo>
                  <a:cubicBezTo>
                    <a:pt x="0" y="23"/>
                    <a:pt x="6" y="5"/>
                    <a:pt x="17" y="2"/>
                  </a:cubicBezTo>
                  <a:cubicBezTo>
                    <a:pt x="29" y="0"/>
                    <a:pt x="42" y="14"/>
                    <a:pt x="46" y="33"/>
                  </a:cubicBezTo>
                  <a:close/>
                </a:path>
              </a:pathLst>
            </a:custGeom>
            <a:solidFill>
              <a:srgbClr val="F48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9">
              <a:extLst>
                <a:ext uri="{FF2B5EF4-FFF2-40B4-BE49-F238E27FC236}">
                  <a16:creationId xmlns:a16="http://schemas.microsoft.com/office/drawing/2014/main" id="{67C0597C-A210-4CA3-87E5-5B6D2F333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1069"/>
              <a:ext cx="197" cy="254"/>
            </a:xfrm>
            <a:custGeom>
              <a:avLst/>
              <a:gdLst>
                <a:gd name="T0" fmla="*/ 4 w 253"/>
                <a:gd name="T1" fmla="*/ 93 h 326"/>
                <a:gd name="T2" fmla="*/ 74 w 253"/>
                <a:gd name="T3" fmla="*/ 293 h 326"/>
                <a:gd name="T4" fmla="*/ 231 w 253"/>
                <a:gd name="T5" fmla="*/ 277 h 326"/>
                <a:gd name="T6" fmla="*/ 130 w 253"/>
                <a:gd name="T7" fmla="*/ 29 h 326"/>
                <a:gd name="T8" fmla="*/ 4 w 253"/>
                <a:gd name="T9" fmla="*/ 9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26">
                  <a:moveTo>
                    <a:pt x="4" y="93"/>
                  </a:moveTo>
                  <a:cubicBezTo>
                    <a:pt x="0" y="92"/>
                    <a:pt x="21" y="259"/>
                    <a:pt x="74" y="293"/>
                  </a:cubicBezTo>
                  <a:cubicBezTo>
                    <a:pt x="127" y="326"/>
                    <a:pt x="211" y="320"/>
                    <a:pt x="231" y="277"/>
                  </a:cubicBezTo>
                  <a:cubicBezTo>
                    <a:pt x="253" y="230"/>
                    <a:pt x="206" y="57"/>
                    <a:pt x="130" y="29"/>
                  </a:cubicBezTo>
                  <a:cubicBezTo>
                    <a:pt x="54" y="0"/>
                    <a:pt x="4" y="93"/>
                    <a:pt x="4" y="93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0">
              <a:extLst>
                <a:ext uri="{FF2B5EF4-FFF2-40B4-BE49-F238E27FC236}">
                  <a16:creationId xmlns:a16="http://schemas.microsoft.com/office/drawing/2014/main" id="{B855123F-E112-4D25-A6AC-D463C61DB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985"/>
              <a:ext cx="240" cy="346"/>
            </a:xfrm>
            <a:custGeom>
              <a:avLst/>
              <a:gdLst>
                <a:gd name="T0" fmla="*/ 88 w 308"/>
                <a:gd name="T1" fmla="*/ 98 h 444"/>
                <a:gd name="T2" fmla="*/ 22 w 308"/>
                <a:gd name="T3" fmla="*/ 222 h 444"/>
                <a:gd name="T4" fmla="*/ 124 w 308"/>
                <a:gd name="T5" fmla="*/ 385 h 444"/>
                <a:gd name="T6" fmla="*/ 187 w 308"/>
                <a:gd name="T7" fmla="*/ 444 h 444"/>
                <a:gd name="T8" fmla="*/ 186 w 308"/>
                <a:gd name="T9" fmla="*/ 421 h 444"/>
                <a:gd name="T10" fmla="*/ 174 w 308"/>
                <a:gd name="T11" fmla="*/ 385 h 444"/>
                <a:gd name="T12" fmla="*/ 144 w 308"/>
                <a:gd name="T13" fmla="*/ 338 h 444"/>
                <a:gd name="T14" fmla="*/ 129 w 308"/>
                <a:gd name="T15" fmla="*/ 291 h 444"/>
                <a:gd name="T16" fmla="*/ 127 w 308"/>
                <a:gd name="T17" fmla="*/ 211 h 444"/>
                <a:gd name="T18" fmla="*/ 194 w 308"/>
                <a:gd name="T19" fmla="*/ 188 h 444"/>
                <a:gd name="T20" fmla="*/ 254 w 308"/>
                <a:gd name="T21" fmla="*/ 145 h 444"/>
                <a:gd name="T22" fmla="*/ 88 w 308"/>
                <a:gd name="T23" fmla="*/ 98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444">
                  <a:moveTo>
                    <a:pt x="88" y="98"/>
                  </a:moveTo>
                  <a:cubicBezTo>
                    <a:pt x="55" y="135"/>
                    <a:pt x="40" y="161"/>
                    <a:pt x="22" y="222"/>
                  </a:cubicBezTo>
                  <a:cubicBezTo>
                    <a:pt x="0" y="296"/>
                    <a:pt x="69" y="362"/>
                    <a:pt x="124" y="385"/>
                  </a:cubicBezTo>
                  <a:cubicBezTo>
                    <a:pt x="178" y="408"/>
                    <a:pt x="187" y="444"/>
                    <a:pt x="187" y="444"/>
                  </a:cubicBezTo>
                  <a:cubicBezTo>
                    <a:pt x="186" y="421"/>
                    <a:pt x="186" y="421"/>
                    <a:pt x="186" y="421"/>
                  </a:cubicBezTo>
                  <a:cubicBezTo>
                    <a:pt x="187" y="404"/>
                    <a:pt x="180" y="394"/>
                    <a:pt x="174" y="385"/>
                  </a:cubicBezTo>
                  <a:cubicBezTo>
                    <a:pt x="169" y="376"/>
                    <a:pt x="151" y="346"/>
                    <a:pt x="144" y="338"/>
                  </a:cubicBezTo>
                  <a:cubicBezTo>
                    <a:pt x="127" y="317"/>
                    <a:pt x="124" y="313"/>
                    <a:pt x="129" y="291"/>
                  </a:cubicBezTo>
                  <a:cubicBezTo>
                    <a:pt x="132" y="274"/>
                    <a:pt x="121" y="239"/>
                    <a:pt x="127" y="211"/>
                  </a:cubicBezTo>
                  <a:cubicBezTo>
                    <a:pt x="194" y="188"/>
                    <a:pt x="194" y="188"/>
                    <a:pt x="194" y="188"/>
                  </a:cubicBezTo>
                  <a:cubicBezTo>
                    <a:pt x="194" y="188"/>
                    <a:pt x="236" y="173"/>
                    <a:pt x="254" y="145"/>
                  </a:cubicBezTo>
                  <a:cubicBezTo>
                    <a:pt x="308" y="65"/>
                    <a:pt x="175" y="0"/>
                    <a:pt x="88" y="98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1">
              <a:extLst>
                <a:ext uri="{FF2B5EF4-FFF2-40B4-BE49-F238E27FC236}">
                  <a16:creationId xmlns:a16="http://schemas.microsoft.com/office/drawing/2014/main" id="{40EA98FA-2F96-4E5E-A482-203B55232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" y="1204"/>
              <a:ext cx="46" cy="58"/>
            </a:xfrm>
            <a:custGeom>
              <a:avLst/>
              <a:gdLst>
                <a:gd name="T0" fmla="*/ 48 w 59"/>
                <a:gd name="T1" fmla="*/ 26 h 75"/>
                <a:gd name="T2" fmla="*/ 49 w 59"/>
                <a:gd name="T3" fmla="*/ 69 h 75"/>
                <a:gd name="T4" fmla="*/ 12 w 59"/>
                <a:gd name="T5" fmla="*/ 49 h 75"/>
                <a:gd name="T6" fmla="*/ 11 w 59"/>
                <a:gd name="T7" fmla="*/ 6 h 75"/>
                <a:gd name="T8" fmla="*/ 48 w 59"/>
                <a:gd name="T9" fmla="*/ 2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5">
                  <a:moveTo>
                    <a:pt x="48" y="26"/>
                  </a:moveTo>
                  <a:cubicBezTo>
                    <a:pt x="59" y="44"/>
                    <a:pt x="59" y="63"/>
                    <a:pt x="49" y="69"/>
                  </a:cubicBezTo>
                  <a:cubicBezTo>
                    <a:pt x="39" y="75"/>
                    <a:pt x="22" y="66"/>
                    <a:pt x="12" y="49"/>
                  </a:cubicBezTo>
                  <a:cubicBezTo>
                    <a:pt x="1" y="31"/>
                    <a:pt x="0" y="12"/>
                    <a:pt x="11" y="6"/>
                  </a:cubicBezTo>
                  <a:cubicBezTo>
                    <a:pt x="21" y="0"/>
                    <a:pt x="37" y="9"/>
                    <a:pt x="48" y="26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2">
              <a:extLst>
                <a:ext uri="{FF2B5EF4-FFF2-40B4-BE49-F238E27FC236}">
                  <a16:creationId xmlns:a16="http://schemas.microsoft.com/office/drawing/2014/main" id="{65067CC8-9887-4139-AA82-35BD4E415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" y="740"/>
              <a:ext cx="146" cy="344"/>
            </a:xfrm>
            <a:custGeom>
              <a:avLst/>
              <a:gdLst>
                <a:gd name="T0" fmla="*/ 16 w 188"/>
                <a:gd name="T1" fmla="*/ 216 h 441"/>
                <a:gd name="T2" fmla="*/ 48 w 188"/>
                <a:gd name="T3" fmla="*/ 296 h 441"/>
                <a:gd name="T4" fmla="*/ 55 w 188"/>
                <a:gd name="T5" fmla="*/ 441 h 441"/>
                <a:gd name="T6" fmla="*/ 155 w 188"/>
                <a:gd name="T7" fmla="*/ 387 h 441"/>
                <a:gd name="T8" fmla="*/ 143 w 188"/>
                <a:gd name="T9" fmla="*/ 263 h 441"/>
                <a:gd name="T10" fmla="*/ 181 w 188"/>
                <a:gd name="T11" fmla="*/ 214 h 441"/>
                <a:gd name="T12" fmla="*/ 187 w 188"/>
                <a:gd name="T13" fmla="*/ 175 h 441"/>
                <a:gd name="T14" fmla="*/ 179 w 188"/>
                <a:gd name="T15" fmla="*/ 144 h 441"/>
                <a:gd name="T16" fmla="*/ 163 w 188"/>
                <a:gd name="T17" fmla="*/ 153 h 441"/>
                <a:gd name="T18" fmla="*/ 162 w 188"/>
                <a:gd name="T19" fmla="*/ 175 h 441"/>
                <a:gd name="T20" fmla="*/ 139 w 188"/>
                <a:gd name="T21" fmla="*/ 189 h 441"/>
                <a:gd name="T22" fmla="*/ 130 w 188"/>
                <a:gd name="T23" fmla="*/ 102 h 441"/>
                <a:gd name="T24" fmla="*/ 131 w 188"/>
                <a:gd name="T25" fmla="*/ 69 h 441"/>
                <a:gd name="T26" fmla="*/ 136 w 188"/>
                <a:gd name="T27" fmla="*/ 42 h 441"/>
                <a:gd name="T28" fmla="*/ 130 w 188"/>
                <a:gd name="T29" fmla="*/ 11 h 441"/>
                <a:gd name="T30" fmla="*/ 108 w 188"/>
                <a:gd name="T31" fmla="*/ 61 h 441"/>
                <a:gd name="T32" fmla="*/ 96 w 188"/>
                <a:gd name="T33" fmla="*/ 118 h 441"/>
                <a:gd name="T34" fmla="*/ 87 w 188"/>
                <a:gd name="T35" fmla="*/ 71 h 441"/>
                <a:gd name="T36" fmla="*/ 90 w 188"/>
                <a:gd name="T37" fmla="*/ 38 h 441"/>
                <a:gd name="T38" fmla="*/ 85 w 188"/>
                <a:gd name="T39" fmla="*/ 1 h 441"/>
                <a:gd name="T40" fmla="*/ 72 w 188"/>
                <a:gd name="T41" fmla="*/ 32 h 441"/>
                <a:gd name="T42" fmla="*/ 66 w 188"/>
                <a:gd name="T43" fmla="*/ 63 h 441"/>
                <a:gd name="T44" fmla="*/ 63 w 188"/>
                <a:gd name="T45" fmla="*/ 120 h 441"/>
                <a:gd name="T46" fmla="*/ 58 w 188"/>
                <a:gd name="T47" fmla="*/ 127 h 441"/>
                <a:gd name="T48" fmla="*/ 56 w 188"/>
                <a:gd name="T49" fmla="*/ 95 h 441"/>
                <a:gd name="T50" fmla="*/ 55 w 188"/>
                <a:gd name="T51" fmla="*/ 63 h 441"/>
                <a:gd name="T52" fmla="*/ 55 w 188"/>
                <a:gd name="T53" fmla="*/ 30 h 441"/>
                <a:gd name="T54" fmla="*/ 37 w 188"/>
                <a:gd name="T55" fmla="*/ 33 h 441"/>
                <a:gd name="T56" fmla="*/ 34 w 188"/>
                <a:gd name="T57" fmla="*/ 61 h 441"/>
                <a:gd name="T58" fmla="*/ 30 w 188"/>
                <a:gd name="T59" fmla="*/ 134 h 441"/>
                <a:gd name="T60" fmla="*/ 21 w 188"/>
                <a:gd name="T61" fmla="*/ 71 h 441"/>
                <a:gd name="T62" fmla="*/ 5 w 188"/>
                <a:gd name="T63" fmla="*/ 70 h 441"/>
                <a:gd name="T64" fmla="*/ 5 w 188"/>
                <a:gd name="T65" fmla="*/ 142 h 441"/>
                <a:gd name="T66" fmla="*/ 16 w 188"/>
                <a:gd name="T67" fmla="*/ 216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8" h="441">
                  <a:moveTo>
                    <a:pt x="16" y="216"/>
                  </a:moveTo>
                  <a:cubicBezTo>
                    <a:pt x="28" y="247"/>
                    <a:pt x="48" y="296"/>
                    <a:pt x="48" y="296"/>
                  </a:cubicBezTo>
                  <a:cubicBezTo>
                    <a:pt x="49" y="311"/>
                    <a:pt x="51" y="369"/>
                    <a:pt x="55" y="441"/>
                  </a:cubicBezTo>
                  <a:cubicBezTo>
                    <a:pt x="155" y="387"/>
                    <a:pt x="155" y="387"/>
                    <a:pt x="155" y="387"/>
                  </a:cubicBezTo>
                  <a:cubicBezTo>
                    <a:pt x="155" y="387"/>
                    <a:pt x="140" y="271"/>
                    <a:pt x="143" y="263"/>
                  </a:cubicBezTo>
                  <a:cubicBezTo>
                    <a:pt x="147" y="257"/>
                    <a:pt x="154" y="263"/>
                    <a:pt x="181" y="214"/>
                  </a:cubicBezTo>
                  <a:cubicBezTo>
                    <a:pt x="188" y="199"/>
                    <a:pt x="187" y="175"/>
                    <a:pt x="187" y="175"/>
                  </a:cubicBezTo>
                  <a:cubicBezTo>
                    <a:pt x="187" y="175"/>
                    <a:pt x="186" y="146"/>
                    <a:pt x="179" y="144"/>
                  </a:cubicBezTo>
                  <a:cubicBezTo>
                    <a:pt x="172" y="142"/>
                    <a:pt x="165" y="147"/>
                    <a:pt x="163" y="153"/>
                  </a:cubicBezTo>
                  <a:cubicBezTo>
                    <a:pt x="162" y="158"/>
                    <a:pt x="164" y="170"/>
                    <a:pt x="162" y="175"/>
                  </a:cubicBezTo>
                  <a:cubicBezTo>
                    <a:pt x="160" y="180"/>
                    <a:pt x="146" y="188"/>
                    <a:pt x="139" y="189"/>
                  </a:cubicBezTo>
                  <a:cubicBezTo>
                    <a:pt x="133" y="189"/>
                    <a:pt x="130" y="102"/>
                    <a:pt x="130" y="102"/>
                  </a:cubicBezTo>
                  <a:cubicBezTo>
                    <a:pt x="130" y="102"/>
                    <a:pt x="130" y="77"/>
                    <a:pt x="131" y="69"/>
                  </a:cubicBezTo>
                  <a:cubicBezTo>
                    <a:pt x="132" y="62"/>
                    <a:pt x="136" y="42"/>
                    <a:pt x="136" y="42"/>
                  </a:cubicBezTo>
                  <a:cubicBezTo>
                    <a:pt x="136" y="42"/>
                    <a:pt x="140" y="12"/>
                    <a:pt x="130" y="11"/>
                  </a:cubicBezTo>
                  <a:cubicBezTo>
                    <a:pt x="125" y="10"/>
                    <a:pt x="114" y="35"/>
                    <a:pt x="108" y="61"/>
                  </a:cubicBezTo>
                  <a:cubicBezTo>
                    <a:pt x="101" y="89"/>
                    <a:pt x="99" y="118"/>
                    <a:pt x="96" y="118"/>
                  </a:cubicBezTo>
                  <a:cubicBezTo>
                    <a:pt x="89" y="118"/>
                    <a:pt x="87" y="71"/>
                    <a:pt x="87" y="71"/>
                  </a:cubicBezTo>
                  <a:cubicBezTo>
                    <a:pt x="87" y="71"/>
                    <a:pt x="91" y="48"/>
                    <a:pt x="90" y="38"/>
                  </a:cubicBezTo>
                  <a:cubicBezTo>
                    <a:pt x="95" y="25"/>
                    <a:pt x="96" y="1"/>
                    <a:pt x="85" y="1"/>
                  </a:cubicBezTo>
                  <a:cubicBezTo>
                    <a:pt x="83" y="0"/>
                    <a:pt x="72" y="32"/>
                    <a:pt x="72" y="32"/>
                  </a:cubicBezTo>
                  <a:cubicBezTo>
                    <a:pt x="72" y="32"/>
                    <a:pt x="68" y="53"/>
                    <a:pt x="66" y="63"/>
                  </a:cubicBezTo>
                  <a:cubicBezTo>
                    <a:pt x="62" y="81"/>
                    <a:pt x="65" y="108"/>
                    <a:pt x="63" y="120"/>
                  </a:cubicBezTo>
                  <a:cubicBezTo>
                    <a:pt x="62" y="130"/>
                    <a:pt x="59" y="127"/>
                    <a:pt x="58" y="127"/>
                  </a:cubicBezTo>
                  <a:cubicBezTo>
                    <a:pt x="57" y="128"/>
                    <a:pt x="57" y="114"/>
                    <a:pt x="56" y="95"/>
                  </a:cubicBezTo>
                  <a:cubicBezTo>
                    <a:pt x="56" y="85"/>
                    <a:pt x="54" y="74"/>
                    <a:pt x="55" y="63"/>
                  </a:cubicBezTo>
                  <a:cubicBezTo>
                    <a:pt x="56" y="53"/>
                    <a:pt x="56" y="39"/>
                    <a:pt x="55" y="30"/>
                  </a:cubicBezTo>
                  <a:cubicBezTo>
                    <a:pt x="54" y="5"/>
                    <a:pt x="39" y="10"/>
                    <a:pt x="37" y="33"/>
                  </a:cubicBezTo>
                  <a:cubicBezTo>
                    <a:pt x="36" y="41"/>
                    <a:pt x="35" y="51"/>
                    <a:pt x="34" y="61"/>
                  </a:cubicBezTo>
                  <a:cubicBezTo>
                    <a:pt x="30" y="98"/>
                    <a:pt x="34" y="133"/>
                    <a:pt x="30" y="134"/>
                  </a:cubicBezTo>
                  <a:cubicBezTo>
                    <a:pt x="25" y="135"/>
                    <a:pt x="21" y="71"/>
                    <a:pt x="21" y="71"/>
                  </a:cubicBezTo>
                  <a:cubicBezTo>
                    <a:pt x="21" y="71"/>
                    <a:pt x="9" y="36"/>
                    <a:pt x="5" y="70"/>
                  </a:cubicBezTo>
                  <a:cubicBezTo>
                    <a:pt x="0" y="109"/>
                    <a:pt x="5" y="140"/>
                    <a:pt x="5" y="142"/>
                  </a:cubicBezTo>
                  <a:cubicBezTo>
                    <a:pt x="7" y="151"/>
                    <a:pt x="5" y="185"/>
                    <a:pt x="16" y="216"/>
                  </a:cubicBezTo>
                  <a:close/>
                </a:path>
              </a:pathLst>
            </a:custGeom>
            <a:solidFill>
              <a:srgbClr val="F8A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3">
              <a:extLst>
                <a:ext uri="{FF2B5EF4-FFF2-40B4-BE49-F238E27FC236}">
                  <a16:creationId xmlns:a16="http://schemas.microsoft.com/office/drawing/2014/main" id="{1AF5DD8F-FBB1-456F-BA1F-B25979516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1" y="992"/>
              <a:ext cx="669" cy="1168"/>
            </a:xfrm>
            <a:custGeom>
              <a:avLst/>
              <a:gdLst>
                <a:gd name="T0" fmla="*/ 568 w 859"/>
                <a:gd name="T1" fmla="*/ 506 h 1497"/>
                <a:gd name="T2" fmla="*/ 395 w 859"/>
                <a:gd name="T3" fmla="*/ 504 h 1497"/>
                <a:gd name="T4" fmla="*/ 181 w 859"/>
                <a:gd name="T5" fmla="*/ 377 h 1497"/>
                <a:gd name="T6" fmla="*/ 138 w 859"/>
                <a:gd name="T7" fmla="*/ 0 h 1497"/>
                <a:gd name="T8" fmla="*/ 14 w 859"/>
                <a:gd name="T9" fmla="*/ 6 h 1497"/>
                <a:gd name="T10" fmla="*/ 27 w 859"/>
                <a:gd name="T11" fmla="*/ 473 h 1497"/>
                <a:gd name="T12" fmla="*/ 395 w 859"/>
                <a:gd name="T13" fmla="*/ 758 h 1497"/>
                <a:gd name="T14" fmla="*/ 547 w 859"/>
                <a:gd name="T15" fmla="*/ 1417 h 1497"/>
                <a:gd name="T16" fmla="*/ 852 w 859"/>
                <a:gd name="T17" fmla="*/ 1476 h 1497"/>
                <a:gd name="T18" fmla="*/ 568 w 859"/>
                <a:gd name="T19" fmla="*/ 506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9" h="1497">
                  <a:moveTo>
                    <a:pt x="568" y="506"/>
                  </a:moveTo>
                  <a:cubicBezTo>
                    <a:pt x="568" y="506"/>
                    <a:pt x="432" y="516"/>
                    <a:pt x="395" y="504"/>
                  </a:cubicBezTo>
                  <a:cubicBezTo>
                    <a:pt x="372" y="497"/>
                    <a:pt x="181" y="377"/>
                    <a:pt x="181" y="377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0" y="430"/>
                    <a:pt x="27" y="473"/>
                  </a:cubicBezTo>
                  <a:cubicBezTo>
                    <a:pt x="56" y="517"/>
                    <a:pt x="334" y="680"/>
                    <a:pt x="395" y="758"/>
                  </a:cubicBezTo>
                  <a:cubicBezTo>
                    <a:pt x="431" y="803"/>
                    <a:pt x="537" y="1412"/>
                    <a:pt x="547" y="1417"/>
                  </a:cubicBezTo>
                  <a:cubicBezTo>
                    <a:pt x="617" y="1443"/>
                    <a:pt x="859" y="1497"/>
                    <a:pt x="852" y="1476"/>
                  </a:cubicBezTo>
                  <a:cubicBezTo>
                    <a:pt x="650" y="915"/>
                    <a:pt x="568" y="506"/>
                    <a:pt x="568" y="506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4">
              <a:extLst>
                <a:ext uri="{FF2B5EF4-FFF2-40B4-BE49-F238E27FC236}">
                  <a16:creationId xmlns:a16="http://schemas.microsoft.com/office/drawing/2014/main" id="{9A47A15B-36E7-4522-8593-2288698C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" y="1109"/>
              <a:ext cx="155" cy="97"/>
            </a:xfrm>
            <a:custGeom>
              <a:avLst/>
              <a:gdLst>
                <a:gd name="T0" fmla="*/ 0 w 199"/>
                <a:gd name="T1" fmla="*/ 124 h 124"/>
                <a:gd name="T2" fmla="*/ 46 w 199"/>
                <a:gd name="T3" fmla="*/ 99 h 124"/>
                <a:gd name="T4" fmla="*/ 87 w 199"/>
                <a:gd name="T5" fmla="*/ 84 h 124"/>
                <a:gd name="T6" fmla="*/ 144 w 199"/>
                <a:gd name="T7" fmla="*/ 24 h 124"/>
                <a:gd name="T8" fmla="*/ 121 w 199"/>
                <a:gd name="T9" fmla="*/ 84 h 124"/>
                <a:gd name="T10" fmla="*/ 106 w 199"/>
                <a:gd name="T11" fmla="*/ 103 h 124"/>
                <a:gd name="T12" fmla="*/ 136 w 199"/>
                <a:gd name="T13" fmla="*/ 71 h 124"/>
                <a:gd name="T14" fmla="*/ 188 w 199"/>
                <a:gd name="T15" fmla="*/ 3 h 124"/>
                <a:gd name="T16" fmla="*/ 164 w 199"/>
                <a:gd name="T17" fmla="*/ 77 h 124"/>
                <a:gd name="T18" fmla="*/ 89 w 199"/>
                <a:gd name="T19" fmla="*/ 124 h 124"/>
                <a:gd name="T20" fmla="*/ 0 w 199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" h="124">
                  <a:moveTo>
                    <a:pt x="0" y="124"/>
                  </a:moveTo>
                  <a:cubicBezTo>
                    <a:pt x="0" y="124"/>
                    <a:pt x="36" y="103"/>
                    <a:pt x="46" y="99"/>
                  </a:cubicBezTo>
                  <a:cubicBezTo>
                    <a:pt x="56" y="94"/>
                    <a:pt x="87" y="84"/>
                    <a:pt x="87" y="84"/>
                  </a:cubicBezTo>
                  <a:cubicBezTo>
                    <a:pt x="87" y="84"/>
                    <a:pt x="132" y="27"/>
                    <a:pt x="144" y="24"/>
                  </a:cubicBezTo>
                  <a:cubicBezTo>
                    <a:pt x="157" y="21"/>
                    <a:pt x="121" y="84"/>
                    <a:pt x="121" y="84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106" y="103"/>
                    <a:pt x="131" y="75"/>
                    <a:pt x="136" y="71"/>
                  </a:cubicBezTo>
                  <a:cubicBezTo>
                    <a:pt x="141" y="67"/>
                    <a:pt x="177" y="0"/>
                    <a:pt x="188" y="3"/>
                  </a:cubicBezTo>
                  <a:cubicBezTo>
                    <a:pt x="199" y="6"/>
                    <a:pt x="175" y="53"/>
                    <a:pt x="164" y="77"/>
                  </a:cubicBezTo>
                  <a:cubicBezTo>
                    <a:pt x="152" y="102"/>
                    <a:pt x="89" y="124"/>
                    <a:pt x="89" y="124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5">
              <a:extLst>
                <a:ext uri="{FF2B5EF4-FFF2-40B4-BE49-F238E27FC236}">
                  <a16:creationId xmlns:a16="http://schemas.microsoft.com/office/drawing/2014/main" id="{20A5D247-9F63-46C7-A7BA-00140532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5" y="697"/>
              <a:ext cx="881" cy="421"/>
            </a:xfrm>
            <a:custGeom>
              <a:avLst/>
              <a:gdLst>
                <a:gd name="T0" fmla="*/ 1119 w 1130"/>
                <a:gd name="T1" fmla="*/ 536 h 540"/>
                <a:gd name="T2" fmla="*/ 846 w 1130"/>
                <a:gd name="T3" fmla="*/ 370 h 540"/>
                <a:gd name="T4" fmla="*/ 25 w 1130"/>
                <a:gd name="T5" fmla="*/ 97 h 540"/>
                <a:gd name="T6" fmla="*/ 0 w 1130"/>
                <a:gd name="T7" fmla="*/ 6 h 540"/>
                <a:gd name="T8" fmla="*/ 9 w 1130"/>
                <a:gd name="T9" fmla="*/ 6 h 540"/>
                <a:gd name="T10" fmla="*/ 9 w 1130"/>
                <a:gd name="T11" fmla="*/ 6 h 540"/>
                <a:gd name="T12" fmla="*/ 33 w 1130"/>
                <a:gd name="T13" fmla="*/ 94 h 540"/>
                <a:gd name="T14" fmla="*/ 849 w 1130"/>
                <a:gd name="T15" fmla="*/ 361 h 540"/>
                <a:gd name="T16" fmla="*/ 1126 w 1130"/>
                <a:gd name="T17" fmla="*/ 529 h 540"/>
                <a:gd name="T18" fmla="*/ 1119 w 1130"/>
                <a:gd name="T19" fmla="*/ 53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0" h="540">
                  <a:moveTo>
                    <a:pt x="1119" y="536"/>
                  </a:moveTo>
                  <a:cubicBezTo>
                    <a:pt x="1118" y="535"/>
                    <a:pt x="1025" y="432"/>
                    <a:pt x="846" y="370"/>
                  </a:cubicBezTo>
                  <a:cubicBezTo>
                    <a:pt x="591" y="280"/>
                    <a:pt x="154" y="378"/>
                    <a:pt x="25" y="97"/>
                  </a:cubicBezTo>
                  <a:cubicBezTo>
                    <a:pt x="1" y="47"/>
                    <a:pt x="0" y="7"/>
                    <a:pt x="0" y="6"/>
                  </a:cubicBezTo>
                  <a:cubicBezTo>
                    <a:pt x="0" y="0"/>
                    <a:pt x="9" y="0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11" y="45"/>
                    <a:pt x="33" y="94"/>
                  </a:cubicBezTo>
                  <a:cubicBezTo>
                    <a:pt x="160" y="369"/>
                    <a:pt x="593" y="271"/>
                    <a:pt x="849" y="361"/>
                  </a:cubicBezTo>
                  <a:cubicBezTo>
                    <a:pt x="977" y="406"/>
                    <a:pt x="1083" y="482"/>
                    <a:pt x="1126" y="529"/>
                  </a:cubicBezTo>
                  <a:cubicBezTo>
                    <a:pt x="1130" y="534"/>
                    <a:pt x="1123" y="540"/>
                    <a:pt x="1119" y="536"/>
                  </a:cubicBezTo>
                  <a:close/>
                </a:path>
              </a:pathLst>
            </a:custGeom>
            <a:solidFill>
              <a:srgbClr val="86B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6">
              <a:extLst>
                <a:ext uri="{FF2B5EF4-FFF2-40B4-BE49-F238E27FC236}">
                  <a16:creationId xmlns:a16="http://schemas.microsoft.com/office/drawing/2014/main" id="{87E2A294-9AAE-4BAE-A7F5-C8FA2A962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" y="676"/>
              <a:ext cx="820" cy="402"/>
            </a:xfrm>
            <a:custGeom>
              <a:avLst/>
              <a:gdLst>
                <a:gd name="T0" fmla="*/ 1042 w 1051"/>
                <a:gd name="T1" fmla="*/ 514 h 516"/>
                <a:gd name="T2" fmla="*/ 795 w 1051"/>
                <a:gd name="T3" fmla="*/ 363 h 516"/>
                <a:gd name="T4" fmla="*/ 195 w 1051"/>
                <a:gd name="T5" fmla="*/ 245 h 516"/>
                <a:gd name="T6" fmla="*/ 27 w 1051"/>
                <a:gd name="T7" fmla="*/ 94 h 516"/>
                <a:gd name="T8" fmla="*/ 0 w 1051"/>
                <a:gd name="T9" fmla="*/ 6 h 516"/>
                <a:gd name="T10" fmla="*/ 10 w 1051"/>
                <a:gd name="T11" fmla="*/ 6 h 516"/>
                <a:gd name="T12" fmla="*/ 35 w 1051"/>
                <a:gd name="T13" fmla="*/ 91 h 516"/>
                <a:gd name="T14" fmla="*/ 198 w 1051"/>
                <a:gd name="T15" fmla="*/ 237 h 516"/>
                <a:gd name="T16" fmla="*/ 798 w 1051"/>
                <a:gd name="T17" fmla="*/ 355 h 516"/>
                <a:gd name="T18" fmla="*/ 1049 w 1051"/>
                <a:gd name="T19" fmla="*/ 508 h 516"/>
                <a:gd name="T20" fmla="*/ 1049 w 1051"/>
                <a:gd name="T21" fmla="*/ 515 h 516"/>
                <a:gd name="T22" fmla="*/ 1042 w 1051"/>
                <a:gd name="T23" fmla="*/ 51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1" h="516">
                  <a:moveTo>
                    <a:pt x="1042" y="514"/>
                  </a:moveTo>
                  <a:cubicBezTo>
                    <a:pt x="1039" y="511"/>
                    <a:pt x="954" y="419"/>
                    <a:pt x="795" y="363"/>
                  </a:cubicBezTo>
                  <a:cubicBezTo>
                    <a:pt x="621" y="301"/>
                    <a:pt x="355" y="317"/>
                    <a:pt x="195" y="245"/>
                  </a:cubicBezTo>
                  <a:cubicBezTo>
                    <a:pt x="97" y="201"/>
                    <a:pt x="50" y="139"/>
                    <a:pt x="27" y="94"/>
                  </a:cubicBezTo>
                  <a:cubicBezTo>
                    <a:pt x="2" y="46"/>
                    <a:pt x="1" y="8"/>
                    <a:pt x="0" y="6"/>
                  </a:cubicBezTo>
                  <a:cubicBezTo>
                    <a:pt x="0" y="0"/>
                    <a:pt x="9" y="0"/>
                    <a:pt x="10" y="6"/>
                  </a:cubicBezTo>
                  <a:cubicBezTo>
                    <a:pt x="10" y="7"/>
                    <a:pt x="11" y="44"/>
                    <a:pt x="35" y="91"/>
                  </a:cubicBezTo>
                  <a:cubicBezTo>
                    <a:pt x="57" y="134"/>
                    <a:pt x="104" y="194"/>
                    <a:pt x="198" y="237"/>
                  </a:cubicBezTo>
                  <a:cubicBezTo>
                    <a:pt x="357" y="308"/>
                    <a:pt x="623" y="292"/>
                    <a:pt x="798" y="355"/>
                  </a:cubicBezTo>
                  <a:cubicBezTo>
                    <a:pt x="959" y="412"/>
                    <a:pt x="1045" y="504"/>
                    <a:pt x="1049" y="508"/>
                  </a:cubicBezTo>
                  <a:cubicBezTo>
                    <a:pt x="1051" y="510"/>
                    <a:pt x="1051" y="513"/>
                    <a:pt x="1049" y="515"/>
                  </a:cubicBezTo>
                  <a:cubicBezTo>
                    <a:pt x="1047" y="516"/>
                    <a:pt x="1044" y="516"/>
                    <a:pt x="1042" y="514"/>
                  </a:cubicBezTo>
                  <a:close/>
                </a:path>
              </a:pathLst>
            </a:custGeom>
            <a:solidFill>
              <a:srgbClr val="86B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7">
              <a:extLst>
                <a:ext uri="{FF2B5EF4-FFF2-40B4-BE49-F238E27FC236}">
                  <a16:creationId xmlns:a16="http://schemas.microsoft.com/office/drawing/2014/main" id="{DF3BE706-5D86-4776-8208-4F9A063DB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" y="655"/>
              <a:ext cx="762" cy="388"/>
            </a:xfrm>
            <a:custGeom>
              <a:avLst/>
              <a:gdLst>
                <a:gd name="T0" fmla="*/ 966 w 977"/>
                <a:gd name="T1" fmla="*/ 493 h 498"/>
                <a:gd name="T2" fmla="*/ 744 w 977"/>
                <a:gd name="T3" fmla="*/ 357 h 498"/>
                <a:gd name="T4" fmla="*/ 205 w 977"/>
                <a:gd name="T5" fmla="*/ 238 h 498"/>
                <a:gd name="T6" fmla="*/ 29 w 977"/>
                <a:gd name="T7" fmla="*/ 92 h 498"/>
                <a:gd name="T8" fmla="*/ 1 w 977"/>
                <a:gd name="T9" fmla="*/ 7 h 498"/>
                <a:gd name="T10" fmla="*/ 10 w 977"/>
                <a:gd name="T11" fmla="*/ 6 h 498"/>
                <a:gd name="T12" fmla="*/ 10 w 977"/>
                <a:gd name="T13" fmla="*/ 6 h 498"/>
                <a:gd name="T14" fmla="*/ 37 w 977"/>
                <a:gd name="T15" fmla="*/ 88 h 498"/>
                <a:gd name="T16" fmla="*/ 209 w 977"/>
                <a:gd name="T17" fmla="*/ 230 h 498"/>
                <a:gd name="T18" fmla="*/ 474 w 977"/>
                <a:gd name="T19" fmla="*/ 289 h 498"/>
                <a:gd name="T20" fmla="*/ 747 w 977"/>
                <a:gd name="T21" fmla="*/ 348 h 498"/>
                <a:gd name="T22" fmla="*/ 972 w 977"/>
                <a:gd name="T23" fmla="*/ 487 h 498"/>
                <a:gd name="T24" fmla="*/ 966 w 977"/>
                <a:gd name="T25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7" h="498">
                  <a:moveTo>
                    <a:pt x="966" y="493"/>
                  </a:moveTo>
                  <a:cubicBezTo>
                    <a:pt x="928" y="452"/>
                    <a:pt x="850" y="394"/>
                    <a:pt x="744" y="357"/>
                  </a:cubicBezTo>
                  <a:cubicBezTo>
                    <a:pt x="576" y="296"/>
                    <a:pt x="349" y="298"/>
                    <a:pt x="205" y="238"/>
                  </a:cubicBezTo>
                  <a:cubicBezTo>
                    <a:pt x="104" y="195"/>
                    <a:pt x="53" y="135"/>
                    <a:pt x="29" y="92"/>
                  </a:cubicBezTo>
                  <a:cubicBezTo>
                    <a:pt x="3" y="45"/>
                    <a:pt x="1" y="8"/>
                    <a:pt x="1" y="7"/>
                  </a:cubicBezTo>
                  <a:cubicBezTo>
                    <a:pt x="0" y="1"/>
                    <a:pt x="9" y="0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12" y="43"/>
                    <a:pt x="37" y="88"/>
                  </a:cubicBezTo>
                  <a:cubicBezTo>
                    <a:pt x="61" y="130"/>
                    <a:pt x="110" y="188"/>
                    <a:pt x="209" y="230"/>
                  </a:cubicBezTo>
                  <a:cubicBezTo>
                    <a:pt x="281" y="260"/>
                    <a:pt x="375" y="274"/>
                    <a:pt x="474" y="289"/>
                  </a:cubicBezTo>
                  <a:cubicBezTo>
                    <a:pt x="567" y="304"/>
                    <a:pt x="664" y="318"/>
                    <a:pt x="747" y="348"/>
                  </a:cubicBezTo>
                  <a:cubicBezTo>
                    <a:pt x="854" y="386"/>
                    <a:pt x="934" y="445"/>
                    <a:pt x="972" y="487"/>
                  </a:cubicBezTo>
                  <a:cubicBezTo>
                    <a:pt x="977" y="491"/>
                    <a:pt x="970" y="498"/>
                    <a:pt x="966" y="493"/>
                  </a:cubicBezTo>
                  <a:close/>
                </a:path>
              </a:pathLst>
            </a:custGeom>
            <a:solidFill>
              <a:srgbClr val="86B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8">
              <a:extLst>
                <a:ext uri="{FF2B5EF4-FFF2-40B4-BE49-F238E27FC236}">
                  <a16:creationId xmlns:a16="http://schemas.microsoft.com/office/drawing/2014/main" id="{DF071E1E-A54D-4747-A994-205886039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635"/>
              <a:ext cx="700" cy="368"/>
            </a:xfrm>
            <a:custGeom>
              <a:avLst/>
              <a:gdLst>
                <a:gd name="T0" fmla="*/ 889 w 898"/>
                <a:gd name="T1" fmla="*/ 471 h 473"/>
                <a:gd name="T2" fmla="*/ 216 w 898"/>
                <a:gd name="T3" fmla="*/ 230 h 473"/>
                <a:gd name="T4" fmla="*/ 31 w 898"/>
                <a:gd name="T5" fmla="*/ 89 h 473"/>
                <a:gd name="T6" fmla="*/ 1 w 898"/>
                <a:gd name="T7" fmla="*/ 6 h 473"/>
                <a:gd name="T8" fmla="*/ 10 w 898"/>
                <a:gd name="T9" fmla="*/ 6 h 473"/>
                <a:gd name="T10" fmla="*/ 39 w 898"/>
                <a:gd name="T11" fmla="*/ 84 h 473"/>
                <a:gd name="T12" fmla="*/ 220 w 898"/>
                <a:gd name="T13" fmla="*/ 222 h 473"/>
                <a:gd name="T14" fmla="*/ 896 w 898"/>
                <a:gd name="T15" fmla="*/ 465 h 473"/>
                <a:gd name="T16" fmla="*/ 896 w 898"/>
                <a:gd name="T17" fmla="*/ 471 h 473"/>
                <a:gd name="T18" fmla="*/ 889 w 898"/>
                <a:gd name="T19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8" h="473">
                  <a:moveTo>
                    <a:pt x="889" y="471"/>
                  </a:moveTo>
                  <a:cubicBezTo>
                    <a:pt x="727" y="294"/>
                    <a:pt x="399" y="301"/>
                    <a:pt x="216" y="230"/>
                  </a:cubicBezTo>
                  <a:cubicBezTo>
                    <a:pt x="110" y="189"/>
                    <a:pt x="57" y="130"/>
                    <a:pt x="31" y="89"/>
                  </a:cubicBezTo>
                  <a:cubicBezTo>
                    <a:pt x="3" y="43"/>
                    <a:pt x="1" y="8"/>
                    <a:pt x="1" y="6"/>
                  </a:cubicBezTo>
                  <a:cubicBezTo>
                    <a:pt x="0" y="0"/>
                    <a:pt x="9" y="0"/>
                    <a:pt x="10" y="6"/>
                  </a:cubicBezTo>
                  <a:cubicBezTo>
                    <a:pt x="10" y="6"/>
                    <a:pt x="12" y="41"/>
                    <a:pt x="39" y="84"/>
                  </a:cubicBezTo>
                  <a:cubicBezTo>
                    <a:pt x="64" y="125"/>
                    <a:pt x="116" y="181"/>
                    <a:pt x="220" y="222"/>
                  </a:cubicBezTo>
                  <a:cubicBezTo>
                    <a:pt x="402" y="293"/>
                    <a:pt x="731" y="285"/>
                    <a:pt x="896" y="465"/>
                  </a:cubicBezTo>
                  <a:cubicBezTo>
                    <a:pt x="898" y="467"/>
                    <a:pt x="897" y="469"/>
                    <a:pt x="896" y="471"/>
                  </a:cubicBezTo>
                  <a:cubicBezTo>
                    <a:pt x="894" y="473"/>
                    <a:pt x="891" y="473"/>
                    <a:pt x="889" y="471"/>
                  </a:cubicBezTo>
                  <a:close/>
                </a:path>
              </a:pathLst>
            </a:custGeom>
            <a:solidFill>
              <a:srgbClr val="86B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9">
              <a:extLst>
                <a:ext uri="{FF2B5EF4-FFF2-40B4-BE49-F238E27FC236}">
                  <a16:creationId xmlns:a16="http://schemas.microsoft.com/office/drawing/2014/main" id="{6C97AD95-0F0B-4013-914B-D5F40682B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" y="625"/>
              <a:ext cx="265" cy="227"/>
            </a:xfrm>
            <a:custGeom>
              <a:avLst/>
              <a:gdLst>
                <a:gd name="T0" fmla="*/ 319 w 341"/>
                <a:gd name="T1" fmla="*/ 125 h 291"/>
                <a:gd name="T2" fmla="*/ 319 w 341"/>
                <a:gd name="T3" fmla="*/ 125 h 291"/>
                <a:gd name="T4" fmla="*/ 274 w 341"/>
                <a:gd name="T5" fmla="*/ 36 h 291"/>
                <a:gd name="T6" fmla="*/ 255 w 341"/>
                <a:gd name="T7" fmla="*/ 4 h 291"/>
                <a:gd name="T8" fmla="*/ 155 w 341"/>
                <a:gd name="T9" fmla="*/ 209 h 291"/>
                <a:gd name="T10" fmla="*/ 0 w 341"/>
                <a:gd name="T11" fmla="*/ 231 h 291"/>
                <a:gd name="T12" fmla="*/ 79 w 341"/>
                <a:gd name="T13" fmla="*/ 291 h 291"/>
                <a:gd name="T14" fmla="*/ 150 w 341"/>
                <a:gd name="T15" fmla="*/ 254 h 291"/>
                <a:gd name="T16" fmla="*/ 150 w 341"/>
                <a:gd name="T17" fmla="*/ 254 h 291"/>
                <a:gd name="T18" fmla="*/ 231 w 341"/>
                <a:gd name="T19" fmla="*/ 92 h 291"/>
                <a:gd name="T20" fmla="*/ 331 w 341"/>
                <a:gd name="T21" fmla="*/ 149 h 291"/>
                <a:gd name="T22" fmla="*/ 341 w 341"/>
                <a:gd name="T23" fmla="*/ 143 h 291"/>
                <a:gd name="T24" fmla="*/ 331 w 341"/>
                <a:gd name="T25" fmla="*/ 136 h 291"/>
                <a:gd name="T26" fmla="*/ 319 w 341"/>
                <a:gd name="T27" fmla="*/ 12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91">
                  <a:moveTo>
                    <a:pt x="319" y="125"/>
                  </a:moveTo>
                  <a:cubicBezTo>
                    <a:pt x="319" y="125"/>
                    <a:pt x="319" y="125"/>
                    <a:pt x="319" y="125"/>
                  </a:cubicBezTo>
                  <a:cubicBezTo>
                    <a:pt x="304" y="109"/>
                    <a:pt x="285" y="64"/>
                    <a:pt x="274" y="36"/>
                  </a:cubicBezTo>
                  <a:cubicBezTo>
                    <a:pt x="259" y="0"/>
                    <a:pt x="260" y="7"/>
                    <a:pt x="255" y="4"/>
                  </a:cubicBezTo>
                  <a:cubicBezTo>
                    <a:pt x="242" y="2"/>
                    <a:pt x="253" y="11"/>
                    <a:pt x="155" y="209"/>
                  </a:cubicBezTo>
                  <a:cubicBezTo>
                    <a:pt x="115" y="157"/>
                    <a:pt x="0" y="170"/>
                    <a:pt x="0" y="231"/>
                  </a:cubicBezTo>
                  <a:cubicBezTo>
                    <a:pt x="0" y="263"/>
                    <a:pt x="34" y="291"/>
                    <a:pt x="79" y="291"/>
                  </a:cubicBezTo>
                  <a:cubicBezTo>
                    <a:pt x="110" y="290"/>
                    <a:pt x="138" y="276"/>
                    <a:pt x="150" y="254"/>
                  </a:cubicBezTo>
                  <a:cubicBezTo>
                    <a:pt x="150" y="254"/>
                    <a:pt x="150" y="254"/>
                    <a:pt x="150" y="254"/>
                  </a:cubicBezTo>
                  <a:cubicBezTo>
                    <a:pt x="153" y="248"/>
                    <a:pt x="196" y="162"/>
                    <a:pt x="231" y="92"/>
                  </a:cubicBezTo>
                  <a:cubicBezTo>
                    <a:pt x="243" y="138"/>
                    <a:pt x="297" y="172"/>
                    <a:pt x="331" y="149"/>
                  </a:cubicBezTo>
                  <a:cubicBezTo>
                    <a:pt x="341" y="143"/>
                    <a:pt x="341" y="143"/>
                    <a:pt x="341" y="143"/>
                  </a:cubicBezTo>
                  <a:cubicBezTo>
                    <a:pt x="331" y="136"/>
                    <a:pt x="331" y="136"/>
                    <a:pt x="331" y="136"/>
                  </a:cubicBezTo>
                  <a:cubicBezTo>
                    <a:pt x="327" y="134"/>
                    <a:pt x="320" y="125"/>
                    <a:pt x="319" y="125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0">
              <a:extLst>
                <a:ext uri="{FF2B5EF4-FFF2-40B4-BE49-F238E27FC236}">
                  <a16:creationId xmlns:a16="http://schemas.microsoft.com/office/drawing/2014/main" id="{55CDD8D8-0B21-4CE0-BE90-B62DC3CE6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" y="819"/>
              <a:ext cx="197" cy="267"/>
            </a:xfrm>
            <a:custGeom>
              <a:avLst/>
              <a:gdLst>
                <a:gd name="T0" fmla="*/ 227 w 253"/>
                <a:gd name="T1" fmla="*/ 66 h 342"/>
                <a:gd name="T2" fmla="*/ 227 w 253"/>
                <a:gd name="T3" fmla="*/ 66 h 342"/>
                <a:gd name="T4" fmla="*/ 153 w 253"/>
                <a:gd name="T5" fmla="*/ 18 h 342"/>
                <a:gd name="T6" fmla="*/ 123 w 253"/>
                <a:gd name="T7" fmla="*/ 2 h 342"/>
                <a:gd name="T8" fmla="*/ 137 w 253"/>
                <a:gd name="T9" fmla="*/ 206 h 342"/>
                <a:gd name="T10" fmla="*/ 28 w 253"/>
                <a:gd name="T11" fmla="*/ 292 h 342"/>
                <a:gd name="T12" fmla="*/ 156 w 253"/>
                <a:gd name="T13" fmla="*/ 242 h 342"/>
                <a:gd name="T14" fmla="*/ 156 w 253"/>
                <a:gd name="T15" fmla="*/ 242 h 342"/>
                <a:gd name="T16" fmla="*/ 145 w 253"/>
                <a:gd name="T17" fmla="*/ 69 h 342"/>
                <a:gd name="T18" fmla="*/ 248 w 253"/>
                <a:gd name="T19" fmla="*/ 81 h 342"/>
                <a:gd name="T20" fmla="*/ 253 w 253"/>
                <a:gd name="T21" fmla="*/ 70 h 342"/>
                <a:gd name="T22" fmla="*/ 227 w 253"/>
                <a:gd name="T23" fmla="*/ 6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" h="342">
                  <a:moveTo>
                    <a:pt x="227" y="66"/>
                  </a:moveTo>
                  <a:cubicBezTo>
                    <a:pt x="227" y="66"/>
                    <a:pt x="227" y="66"/>
                    <a:pt x="227" y="66"/>
                  </a:cubicBezTo>
                  <a:cubicBezTo>
                    <a:pt x="209" y="61"/>
                    <a:pt x="174" y="34"/>
                    <a:pt x="153" y="18"/>
                  </a:cubicBezTo>
                  <a:cubicBezTo>
                    <a:pt x="131" y="1"/>
                    <a:pt x="128" y="0"/>
                    <a:pt x="123" y="2"/>
                  </a:cubicBezTo>
                  <a:cubicBezTo>
                    <a:pt x="111" y="6"/>
                    <a:pt x="123" y="11"/>
                    <a:pt x="137" y="206"/>
                  </a:cubicBezTo>
                  <a:cubicBezTo>
                    <a:pt x="82" y="185"/>
                    <a:pt x="0" y="245"/>
                    <a:pt x="28" y="292"/>
                  </a:cubicBezTo>
                  <a:cubicBezTo>
                    <a:pt x="58" y="342"/>
                    <a:pt x="157" y="304"/>
                    <a:pt x="156" y="242"/>
                  </a:cubicBezTo>
                  <a:cubicBezTo>
                    <a:pt x="156" y="242"/>
                    <a:pt x="156" y="242"/>
                    <a:pt x="156" y="242"/>
                  </a:cubicBezTo>
                  <a:cubicBezTo>
                    <a:pt x="155" y="236"/>
                    <a:pt x="149" y="137"/>
                    <a:pt x="145" y="69"/>
                  </a:cubicBezTo>
                  <a:cubicBezTo>
                    <a:pt x="176" y="98"/>
                    <a:pt x="232" y="113"/>
                    <a:pt x="248" y="81"/>
                  </a:cubicBezTo>
                  <a:cubicBezTo>
                    <a:pt x="253" y="70"/>
                    <a:pt x="253" y="70"/>
                    <a:pt x="253" y="70"/>
                  </a:cubicBezTo>
                  <a:cubicBezTo>
                    <a:pt x="239" y="69"/>
                    <a:pt x="245" y="71"/>
                    <a:pt x="227" y="66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1">
              <a:extLst>
                <a:ext uri="{FF2B5EF4-FFF2-40B4-BE49-F238E27FC236}">
                  <a16:creationId xmlns:a16="http://schemas.microsoft.com/office/drawing/2014/main" id="{E6E6EE5A-6EBB-4601-A337-06E273A60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" y="706"/>
              <a:ext cx="271" cy="235"/>
            </a:xfrm>
            <a:custGeom>
              <a:avLst/>
              <a:gdLst>
                <a:gd name="T0" fmla="*/ 348 w 348"/>
                <a:gd name="T1" fmla="*/ 212 h 301"/>
                <a:gd name="T2" fmla="*/ 334 w 348"/>
                <a:gd name="T3" fmla="*/ 4 h 301"/>
                <a:gd name="T4" fmla="*/ 115 w 348"/>
                <a:gd name="T5" fmla="*/ 0 h 301"/>
                <a:gd name="T6" fmla="*/ 126 w 348"/>
                <a:gd name="T7" fmla="*/ 160 h 301"/>
                <a:gd name="T8" fmla="*/ 28 w 348"/>
                <a:gd name="T9" fmla="*/ 251 h 301"/>
                <a:gd name="T10" fmla="*/ 150 w 348"/>
                <a:gd name="T11" fmla="*/ 187 h 301"/>
                <a:gd name="T12" fmla="*/ 138 w 348"/>
                <a:gd name="T13" fmla="*/ 59 h 301"/>
                <a:gd name="T14" fmla="*/ 319 w 348"/>
                <a:gd name="T15" fmla="*/ 60 h 301"/>
                <a:gd name="T16" fmla="*/ 326 w 348"/>
                <a:gd name="T17" fmla="*/ 179 h 301"/>
                <a:gd name="T18" fmla="*/ 220 w 348"/>
                <a:gd name="T19" fmla="*/ 262 h 301"/>
                <a:gd name="T20" fmla="*/ 309 w 348"/>
                <a:gd name="T21" fmla="*/ 273 h 301"/>
                <a:gd name="T22" fmla="*/ 348 w 348"/>
                <a:gd name="T23" fmla="*/ 21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8" h="301">
                  <a:moveTo>
                    <a:pt x="348" y="212"/>
                  </a:moveTo>
                  <a:cubicBezTo>
                    <a:pt x="347" y="204"/>
                    <a:pt x="341" y="114"/>
                    <a:pt x="334" y="4"/>
                  </a:cubicBezTo>
                  <a:cubicBezTo>
                    <a:pt x="218" y="16"/>
                    <a:pt x="222" y="17"/>
                    <a:pt x="115" y="0"/>
                  </a:cubicBezTo>
                  <a:cubicBezTo>
                    <a:pt x="119" y="57"/>
                    <a:pt x="123" y="114"/>
                    <a:pt x="126" y="160"/>
                  </a:cubicBezTo>
                  <a:cubicBezTo>
                    <a:pt x="70" y="138"/>
                    <a:pt x="0" y="204"/>
                    <a:pt x="28" y="251"/>
                  </a:cubicBezTo>
                  <a:cubicBezTo>
                    <a:pt x="58" y="301"/>
                    <a:pt x="151" y="248"/>
                    <a:pt x="150" y="187"/>
                  </a:cubicBezTo>
                  <a:cubicBezTo>
                    <a:pt x="150" y="187"/>
                    <a:pt x="144" y="137"/>
                    <a:pt x="138" y="59"/>
                  </a:cubicBezTo>
                  <a:cubicBezTo>
                    <a:pt x="319" y="60"/>
                    <a:pt x="319" y="60"/>
                    <a:pt x="319" y="60"/>
                  </a:cubicBezTo>
                  <a:cubicBezTo>
                    <a:pt x="321" y="85"/>
                    <a:pt x="323" y="132"/>
                    <a:pt x="326" y="179"/>
                  </a:cubicBezTo>
                  <a:cubicBezTo>
                    <a:pt x="270" y="158"/>
                    <a:pt x="192" y="215"/>
                    <a:pt x="220" y="262"/>
                  </a:cubicBezTo>
                  <a:cubicBezTo>
                    <a:pt x="235" y="288"/>
                    <a:pt x="275" y="293"/>
                    <a:pt x="309" y="273"/>
                  </a:cubicBezTo>
                  <a:cubicBezTo>
                    <a:pt x="333" y="259"/>
                    <a:pt x="348" y="235"/>
                    <a:pt x="348" y="212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2">
              <a:extLst>
                <a:ext uri="{FF2B5EF4-FFF2-40B4-BE49-F238E27FC236}">
                  <a16:creationId xmlns:a16="http://schemas.microsoft.com/office/drawing/2014/main" id="{DB1F342A-91F2-413E-BF69-5E47C8F43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" y="455"/>
              <a:ext cx="158" cy="261"/>
            </a:xfrm>
            <a:custGeom>
              <a:avLst/>
              <a:gdLst>
                <a:gd name="T0" fmla="*/ 130 w 203"/>
                <a:gd name="T1" fmla="*/ 11 h 335"/>
                <a:gd name="T2" fmla="*/ 130 w 203"/>
                <a:gd name="T3" fmla="*/ 11 h 335"/>
                <a:gd name="T4" fmla="*/ 42 w 203"/>
                <a:gd name="T5" fmla="*/ 12 h 335"/>
                <a:gd name="T6" fmla="*/ 8 w 203"/>
                <a:gd name="T7" fmla="*/ 15 h 335"/>
                <a:gd name="T8" fmla="*/ 121 w 203"/>
                <a:gd name="T9" fmla="*/ 179 h 335"/>
                <a:gd name="T10" fmla="*/ 89 w 203"/>
                <a:gd name="T11" fmla="*/ 310 h 335"/>
                <a:gd name="T12" fmla="*/ 168 w 203"/>
                <a:gd name="T13" fmla="*/ 197 h 335"/>
                <a:gd name="T14" fmla="*/ 168 w 203"/>
                <a:gd name="T15" fmla="*/ 197 h 335"/>
                <a:gd name="T16" fmla="*/ 71 w 203"/>
                <a:gd name="T17" fmla="*/ 71 h 335"/>
                <a:gd name="T18" fmla="*/ 156 w 203"/>
                <a:gd name="T19" fmla="*/ 12 h 335"/>
                <a:gd name="T20" fmla="*/ 154 w 203"/>
                <a:gd name="T21" fmla="*/ 0 h 335"/>
                <a:gd name="T22" fmla="*/ 130 w 203"/>
                <a:gd name="T23" fmla="*/ 1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335">
                  <a:moveTo>
                    <a:pt x="130" y="11"/>
                  </a:moveTo>
                  <a:cubicBezTo>
                    <a:pt x="130" y="11"/>
                    <a:pt x="130" y="11"/>
                    <a:pt x="130" y="11"/>
                  </a:cubicBezTo>
                  <a:cubicBezTo>
                    <a:pt x="112" y="17"/>
                    <a:pt x="68" y="14"/>
                    <a:pt x="42" y="12"/>
                  </a:cubicBezTo>
                  <a:cubicBezTo>
                    <a:pt x="14" y="11"/>
                    <a:pt x="11" y="10"/>
                    <a:pt x="8" y="15"/>
                  </a:cubicBezTo>
                  <a:cubicBezTo>
                    <a:pt x="0" y="25"/>
                    <a:pt x="1" y="25"/>
                    <a:pt x="121" y="179"/>
                  </a:cubicBezTo>
                  <a:cubicBezTo>
                    <a:pt x="63" y="192"/>
                    <a:pt x="39" y="286"/>
                    <a:pt x="89" y="310"/>
                  </a:cubicBezTo>
                  <a:cubicBezTo>
                    <a:pt x="141" y="335"/>
                    <a:pt x="203" y="248"/>
                    <a:pt x="168" y="197"/>
                  </a:cubicBezTo>
                  <a:cubicBezTo>
                    <a:pt x="168" y="197"/>
                    <a:pt x="168" y="197"/>
                    <a:pt x="168" y="197"/>
                  </a:cubicBezTo>
                  <a:cubicBezTo>
                    <a:pt x="164" y="193"/>
                    <a:pt x="112" y="125"/>
                    <a:pt x="71" y="71"/>
                  </a:cubicBezTo>
                  <a:cubicBezTo>
                    <a:pt x="113" y="78"/>
                    <a:pt x="160" y="48"/>
                    <a:pt x="156" y="12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42" y="7"/>
                    <a:pt x="148" y="5"/>
                    <a:pt x="130" y="11"/>
                  </a:cubicBezTo>
                  <a:close/>
                </a:path>
              </a:pathLst>
            </a:custGeom>
            <a:solidFill>
              <a:srgbClr val="50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3">
              <a:extLst>
                <a:ext uri="{FF2B5EF4-FFF2-40B4-BE49-F238E27FC236}">
                  <a16:creationId xmlns:a16="http://schemas.microsoft.com/office/drawing/2014/main" id="{2EE18F45-B789-4CA3-9D3B-6FC4469BE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" y="-1"/>
              <a:ext cx="279" cy="243"/>
            </a:xfrm>
            <a:custGeom>
              <a:avLst/>
              <a:gdLst>
                <a:gd name="T0" fmla="*/ 343 w 358"/>
                <a:gd name="T1" fmla="*/ 241 h 312"/>
                <a:gd name="T2" fmla="*/ 358 w 358"/>
                <a:gd name="T3" fmla="*/ 33 h 312"/>
                <a:gd name="T4" fmla="*/ 142 w 358"/>
                <a:gd name="T5" fmla="*/ 0 h 312"/>
                <a:gd name="T6" fmla="*/ 131 w 358"/>
                <a:gd name="T7" fmla="*/ 159 h 312"/>
                <a:gd name="T8" fmla="*/ 21 w 358"/>
                <a:gd name="T9" fmla="*/ 236 h 312"/>
                <a:gd name="T10" fmla="*/ 154 w 358"/>
                <a:gd name="T11" fmla="*/ 204 h 312"/>
                <a:gd name="T12" fmla="*/ 154 w 358"/>
                <a:gd name="T13" fmla="*/ 204 h 312"/>
                <a:gd name="T14" fmla="*/ 163 w 358"/>
                <a:gd name="T15" fmla="*/ 70 h 312"/>
                <a:gd name="T16" fmla="*/ 326 w 358"/>
                <a:gd name="T17" fmla="*/ 94 h 312"/>
                <a:gd name="T18" fmla="*/ 320 w 358"/>
                <a:gd name="T19" fmla="*/ 197 h 312"/>
                <a:gd name="T20" fmla="*/ 210 w 358"/>
                <a:gd name="T21" fmla="*/ 274 h 312"/>
                <a:gd name="T22" fmla="*/ 296 w 358"/>
                <a:gd name="T23" fmla="*/ 297 h 312"/>
                <a:gd name="T24" fmla="*/ 343 w 358"/>
                <a:gd name="T25" fmla="*/ 24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8" h="312">
                  <a:moveTo>
                    <a:pt x="343" y="241"/>
                  </a:moveTo>
                  <a:cubicBezTo>
                    <a:pt x="344" y="233"/>
                    <a:pt x="350" y="143"/>
                    <a:pt x="358" y="33"/>
                  </a:cubicBezTo>
                  <a:cubicBezTo>
                    <a:pt x="241" y="30"/>
                    <a:pt x="245" y="31"/>
                    <a:pt x="142" y="0"/>
                  </a:cubicBezTo>
                  <a:cubicBezTo>
                    <a:pt x="137" y="57"/>
                    <a:pt x="134" y="114"/>
                    <a:pt x="131" y="159"/>
                  </a:cubicBezTo>
                  <a:cubicBezTo>
                    <a:pt x="78" y="131"/>
                    <a:pt x="0" y="186"/>
                    <a:pt x="21" y="236"/>
                  </a:cubicBezTo>
                  <a:cubicBezTo>
                    <a:pt x="44" y="291"/>
                    <a:pt x="147" y="266"/>
                    <a:pt x="154" y="204"/>
                  </a:cubicBezTo>
                  <a:cubicBezTo>
                    <a:pt x="154" y="204"/>
                    <a:pt x="154" y="204"/>
                    <a:pt x="154" y="204"/>
                  </a:cubicBezTo>
                  <a:cubicBezTo>
                    <a:pt x="155" y="198"/>
                    <a:pt x="158" y="148"/>
                    <a:pt x="163" y="70"/>
                  </a:cubicBezTo>
                  <a:cubicBezTo>
                    <a:pt x="326" y="94"/>
                    <a:pt x="326" y="94"/>
                    <a:pt x="326" y="94"/>
                  </a:cubicBezTo>
                  <a:cubicBezTo>
                    <a:pt x="325" y="118"/>
                    <a:pt x="322" y="150"/>
                    <a:pt x="320" y="197"/>
                  </a:cubicBezTo>
                  <a:cubicBezTo>
                    <a:pt x="267" y="168"/>
                    <a:pt x="189" y="223"/>
                    <a:pt x="210" y="274"/>
                  </a:cubicBezTo>
                  <a:cubicBezTo>
                    <a:pt x="222" y="301"/>
                    <a:pt x="260" y="312"/>
                    <a:pt x="296" y="297"/>
                  </a:cubicBezTo>
                  <a:cubicBezTo>
                    <a:pt x="322" y="286"/>
                    <a:pt x="341" y="264"/>
                    <a:pt x="343" y="241"/>
                  </a:cubicBez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4">
              <a:extLst>
                <a:ext uri="{FF2B5EF4-FFF2-40B4-BE49-F238E27FC236}">
                  <a16:creationId xmlns:a16="http://schemas.microsoft.com/office/drawing/2014/main" id="{CD9217FB-19AD-44BA-AF42-6DB0ED053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" y="692"/>
              <a:ext cx="425" cy="96"/>
            </a:xfrm>
            <a:custGeom>
              <a:avLst/>
              <a:gdLst>
                <a:gd name="T0" fmla="*/ 50 w 425"/>
                <a:gd name="T1" fmla="*/ 0 h 96"/>
                <a:gd name="T2" fmla="*/ 97 w 425"/>
                <a:gd name="T3" fmla="*/ 38 h 96"/>
                <a:gd name="T4" fmla="*/ 152 w 425"/>
                <a:gd name="T5" fmla="*/ 10 h 96"/>
                <a:gd name="T6" fmla="*/ 202 w 425"/>
                <a:gd name="T7" fmla="*/ 57 h 96"/>
                <a:gd name="T8" fmla="*/ 252 w 425"/>
                <a:gd name="T9" fmla="*/ 10 h 96"/>
                <a:gd name="T10" fmla="*/ 310 w 425"/>
                <a:gd name="T11" fmla="*/ 60 h 96"/>
                <a:gd name="T12" fmla="*/ 362 w 425"/>
                <a:gd name="T13" fmla="*/ 23 h 96"/>
                <a:gd name="T14" fmla="*/ 425 w 425"/>
                <a:gd name="T15" fmla="*/ 62 h 96"/>
                <a:gd name="T16" fmla="*/ 411 w 425"/>
                <a:gd name="T17" fmla="*/ 86 h 96"/>
                <a:gd name="T18" fmla="*/ 362 w 425"/>
                <a:gd name="T19" fmla="*/ 56 h 96"/>
                <a:gd name="T20" fmla="*/ 309 w 425"/>
                <a:gd name="T21" fmla="*/ 96 h 96"/>
                <a:gd name="T22" fmla="*/ 252 w 425"/>
                <a:gd name="T23" fmla="*/ 49 h 96"/>
                <a:gd name="T24" fmla="*/ 202 w 425"/>
                <a:gd name="T25" fmla="*/ 96 h 96"/>
                <a:gd name="T26" fmla="*/ 147 w 425"/>
                <a:gd name="T27" fmla="*/ 45 h 96"/>
                <a:gd name="T28" fmla="*/ 93 w 425"/>
                <a:gd name="T29" fmla="*/ 71 h 96"/>
                <a:gd name="T30" fmla="*/ 50 w 425"/>
                <a:gd name="T31" fmla="*/ 36 h 96"/>
                <a:gd name="T32" fmla="*/ 18 w 425"/>
                <a:gd name="T33" fmla="*/ 60 h 96"/>
                <a:gd name="T34" fmla="*/ 0 w 425"/>
                <a:gd name="T35" fmla="*/ 39 h 96"/>
                <a:gd name="T36" fmla="*/ 50 w 425"/>
                <a:gd name="T3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5" h="96">
                  <a:moveTo>
                    <a:pt x="50" y="0"/>
                  </a:moveTo>
                  <a:lnTo>
                    <a:pt x="97" y="38"/>
                  </a:lnTo>
                  <a:lnTo>
                    <a:pt x="152" y="10"/>
                  </a:lnTo>
                  <a:lnTo>
                    <a:pt x="202" y="57"/>
                  </a:lnTo>
                  <a:lnTo>
                    <a:pt x="252" y="10"/>
                  </a:lnTo>
                  <a:lnTo>
                    <a:pt x="310" y="60"/>
                  </a:lnTo>
                  <a:lnTo>
                    <a:pt x="362" y="23"/>
                  </a:lnTo>
                  <a:lnTo>
                    <a:pt x="425" y="62"/>
                  </a:lnTo>
                  <a:lnTo>
                    <a:pt x="411" y="86"/>
                  </a:lnTo>
                  <a:lnTo>
                    <a:pt x="362" y="56"/>
                  </a:lnTo>
                  <a:lnTo>
                    <a:pt x="309" y="96"/>
                  </a:lnTo>
                  <a:lnTo>
                    <a:pt x="252" y="49"/>
                  </a:lnTo>
                  <a:lnTo>
                    <a:pt x="202" y="96"/>
                  </a:lnTo>
                  <a:lnTo>
                    <a:pt x="147" y="45"/>
                  </a:lnTo>
                  <a:lnTo>
                    <a:pt x="93" y="71"/>
                  </a:lnTo>
                  <a:lnTo>
                    <a:pt x="50" y="36"/>
                  </a:lnTo>
                  <a:lnTo>
                    <a:pt x="18" y="60"/>
                  </a:lnTo>
                  <a:lnTo>
                    <a:pt x="0" y="3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9BC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5">
              <a:extLst>
                <a:ext uri="{FF2B5EF4-FFF2-40B4-BE49-F238E27FC236}">
                  <a16:creationId xmlns:a16="http://schemas.microsoft.com/office/drawing/2014/main" id="{BDF160D6-F2AD-4B5A-AE41-CEC01139B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6" y="1675"/>
              <a:ext cx="46" cy="31"/>
            </a:xfrm>
            <a:custGeom>
              <a:avLst/>
              <a:gdLst>
                <a:gd name="T0" fmla="*/ 0 w 59"/>
                <a:gd name="T1" fmla="*/ 23 h 40"/>
                <a:gd name="T2" fmla="*/ 6 w 59"/>
                <a:gd name="T3" fmla="*/ 40 h 40"/>
                <a:gd name="T4" fmla="*/ 51 w 59"/>
                <a:gd name="T5" fmla="*/ 24 h 40"/>
                <a:gd name="T6" fmla="*/ 59 w 59"/>
                <a:gd name="T7" fmla="*/ 1 h 40"/>
                <a:gd name="T8" fmla="*/ 0 w 59"/>
                <a:gd name="T9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0">
                  <a:moveTo>
                    <a:pt x="0" y="23"/>
                  </a:moveTo>
                  <a:cubicBezTo>
                    <a:pt x="1" y="29"/>
                    <a:pt x="4" y="35"/>
                    <a:pt x="6" y="40"/>
                  </a:cubicBezTo>
                  <a:cubicBezTo>
                    <a:pt x="16" y="31"/>
                    <a:pt x="30" y="24"/>
                    <a:pt x="51" y="24"/>
                  </a:cubicBezTo>
                  <a:cubicBezTo>
                    <a:pt x="54" y="17"/>
                    <a:pt x="56" y="9"/>
                    <a:pt x="59" y="1"/>
                  </a:cubicBezTo>
                  <a:cubicBezTo>
                    <a:pt x="41" y="0"/>
                    <a:pt x="16" y="3"/>
                    <a:pt x="0" y="23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6">
              <a:extLst>
                <a:ext uri="{FF2B5EF4-FFF2-40B4-BE49-F238E27FC236}">
                  <a16:creationId xmlns:a16="http://schemas.microsoft.com/office/drawing/2014/main" id="{9853BB93-5BFE-45DA-AF41-52A45F91B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" y="1693"/>
              <a:ext cx="47" cy="82"/>
            </a:xfrm>
            <a:custGeom>
              <a:avLst/>
              <a:gdLst>
                <a:gd name="T0" fmla="*/ 27 w 60"/>
                <a:gd name="T1" fmla="*/ 104 h 105"/>
                <a:gd name="T2" fmla="*/ 60 w 60"/>
                <a:gd name="T3" fmla="*/ 8 h 105"/>
                <a:gd name="T4" fmla="*/ 58 w 60"/>
                <a:gd name="T5" fmla="*/ 6 h 105"/>
                <a:gd name="T6" fmla="*/ 48 w 60"/>
                <a:gd name="T7" fmla="*/ 3 h 105"/>
                <a:gd name="T8" fmla="*/ 37 w 60"/>
                <a:gd name="T9" fmla="*/ 0 h 105"/>
                <a:gd name="T10" fmla="*/ 32 w 60"/>
                <a:gd name="T11" fmla="*/ 0 h 105"/>
                <a:gd name="T12" fmla="*/ 0 w 60"/>
                <a:gd name="T13" fmla="*/ 103 h 105"/>
                <a:gd name="T14" fmla="*/ 27 w 60"/>
                <a:gd name="T1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05">
                  <a:moveTo>
                    <a:pt x="27" y="104"/>
                  </a:moveTo>
                  <a:cubicBezTo>
                    <a:pt x="38" y="73"/>
                    <a:pt x="49" y="40"/>
                    <a:pt x="60" y="8"/>
                  </a:cubicBezTo>
                  <a:cubicBezTo>
                    <a:pt x="58" y="7"/>
                    <a:pt x="58" y="6"/>
                    <a:pt x="58" y="6"/>
                  </a:cubicBezTo>
                  <a:cubicBezTo>
                    <a:pt x="49" y="3"/>
                    <a:pt x="48" y="3"/>
                    <a:pt x="48" y="3"/>
                  </a:cubicBezTo>
                  <a:cubicBezTo>
                    <a:pt x="42" y="1"/>
                    <a:pt x="37" y="0"/>
                    <a:pt x="37" y="0"/>
                  </a:cubicBezTo>
                  <a:cubicBezTo>
                    <a:pt x="35" y="0"/>
                    <a:pt x="34" y="0"/>
                    <a:pt x="32" y="0"/>
                  </a:cubicBezTo>
                  <a:cubicBezTo>
                    <a:pt x="21" y="36"/>
                    <a:pt x="10" y="71"/>
                    <a:pt x="0" y="103"/>
                  </a:cubicBezTo>
                  <a:cubicBezTo>
                    <a:pt x="9" y="105"/>
                    <a:pt x="18" y="105"/>
                    <a:pt x="27" y="104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7">
              <a:extLst>
                <a:ext uri="{FF2B5EF4-FFF2-40B4-BE49-F238E27FC236}">
                  <a16:creationId xmlns:a16="http://schemas.microsoft.com/office/drawing/2014/main" id="{F7F71C98-EFE7-465E-9751-862B75E5F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" y="1796"/>
              <a:ext cx="109" cy="127"/>
            </a:xfrm>
            <a:custGeom>
              <a:avLst/>
              <a:gdLst>
                <a:gd name="T0" fmla="*/ 72 w 139"/>
                <a:gd name="T1" fmla="*/ 108 h 162"/>
                <a:gd name="T2" fmla="*/ 35 w 139"/>
                <a:gd name="T3" fmla="*/ 132 h 162"/>
                <a:gd name="T4" fmla="*/ 24 w 139"/>
                <a:gd name="T5" fmla="*/ 105 h 162"/>
                <a:gd name="T6" fmla="*/ 25 w 139"/>
                <a:gd name="T7" fmla="*/ 102 h 162"/>
                <a:gd name="T8" fmla="*/ 20 w 139"/>
                <a:gd name="T9" fmla="*/ 91 h 162"/>
                <a:gd name="T10" fmla="*/ 8 w 139"/>
                <a:gd name="T11" fmla="*/ 96 h 162"/>
                <a:gd name="T12" fmla="*/ 3 w 139"/>
                <a:gd name="T13" fmla="*/ 109 h 162"/>
                <a:gd name="T14" fmla="*/ 76 w 139"/>
                <a:gd name="T15" fmla="*/ 138 h 162"/>
                <a:gd name="T16" fmla="*/ 139 w 139"/>
                <a:gd name="T17" fmla="*/ 4 h 162"/>
                <a:gd name="T18" fmla="*/ 113 w 139"/>
                <a:gd name="T19" fmla="*/ 0 h 162"/>
                <a:gd name="T20" fmla="*/ 72 w 139"/>
                <a:gd name="T21" fmla="*/ 10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162">
                  <a:moveTo>
                    <a:pt x="72" y="108"/>
                  </a:moveTo>
                  <a:cubicBezTo>
                    <a:pt x="73" y="107"/>
                    <a:pt x="57" y="134"/>
                    <a:pt x="35" y="132"/>
                  </a:cubicBezTo>
                  <a:cubicBezTo>
                    <a:pt x="35" y="132"/>
                    <a:pt x="11" y="129"/>
                    <a:pt x="24" y="105"/>
                  </a:cubicBezTo>
                  <a:cubicBezTo>
                    <a:pt x="24" y="105"/>
                    <a:pt x="25" y="103"/>
                    <a:pt x="25" y="102"/>
                  </a:cubicBezTo>
                  <a:cubicBezTo>
                    <a:pt x="26" y="98"/>
                    <a:pt x="24" y="93"/>
                    <a:pt x="20" y="91"/>
                  </a:cubicBezTo>
                  <a:cubicBezTo>
                    <a:pt x="15" y="89"/>
                    <a:pt x="10" y="92"/>
                    <a:pt x="8" y="96"/>
                  </a:cubicBezTo>
                  <a:cubicBezTo>
                    <a:pt x="6" y="98"/>
                    <a:pt x="4" y="102"/>
                    <a:pt x="3" y="109"/>
                  </a:cubicBezTo>
                  <a:cubicBezTo>
                    <a:pt x="0" y="149"/>
                    <a:pt x="48" y="162"/>
                    <a:pt x="76" y="138"/>
                  </a:cubicBezTo>
                  <a:cubicBezTo>
                    <a:pt x="94" y="122"/>
                    <a:pt x="116" y="70"/>
                    <a:pt x="139" y="4"/>
                  </a:cubicBezTo>
                  <a:cubicBezTo>
                    <a:pt x="131" y="3"/>
                    <a:pt x="122" y="2"/>
                    <a:pt x="113" y="0"/>
                  </a:cubicBezTo>
                  <a:cubicBezTo>
                    <a:pt x="96" y="54"/>
                    <a:pt x="82" y="95"/>
                    <a:pt x="72" y="108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8">
              <a:extLst>
                <a:ext uri="{FF2B5EF4-FFF2-40B4-BE49-F238E27FC236}">
                  <a16:creationId xmlns:a16="http://schemas.microsoft.com/office/drawing/2014/main" id="{304D4FFB-3B53-4775-A111-F9C428E14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3" y="1774"/>
              <a:ext cx="29" cy="25"/>
            </a:xfrm>
            <a:custGeom>
              <a:avLst/>
              <a:gdLst>
                <a:gd name="T0" fmla="*/ 10 w 37"/>
                <a:gd name="T1" fmla="*/ 0 h 33"/>
                <a:gd name="T2" fmla="*/ 0 w 37"/>
                <a:gd name="T3" fmla="*/ 29 h 33"/>
                <a:gd name="T4" fmla="*/ 26 w 37"/>
                <a:gd name="T5" fmla="*/ 33 h 33"/>
                <a:gd name="T6" fmla="*/ 37 w 37"/>
                <a:gd name="T7" fmla="*/ 1 h 33"/>
                <a:gd name="T8" fmla="*/ 10 w 37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">
                  <a:moveTo>
                    <a:pt x="10" y="0"/>
                  </a:moveTo>
                  <a:cubicBezTo>
                    <a:pt x="6" y="10"/>
                    <a:pt x="3" y="20"/>
                    <a:pt x="0" y="29"/>
                  </a:cubicBezTo>
                  <a:cubicBezTo>
                    <a:pt x="9" y="31"/>
                    <a:pt x="18" y="32"/>
                    <a:pt x="26" y="33"/>
                  </a:cubicBezTo>
                  <a:cubicBezTo>
                    <a:pt x="30" y="23"/>
                    <a:pt x="34" y="12"/>
                    <a:pt x="37" y="1"/>
                  </a:cubicBezTo>
                  <a:cubicBezTo>
                    <a:pt x="28" y="2"/>
                    <a:pt x="19" y="2"/>
                    <a:pt x="10" y="0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9">
              <a:extLst>
                <a:ext uri="{FF2B5EF4-FFF2-40B4-BE49-F238E27FC236}">
                  <a16:creationId xmlns:a16="http://schemas.microsoft.com/office/drawing/2014/main" id="{BF77B5CC-E580-4896-8879-F9E670F5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2" y="1617"/>
              <a:ext cx="44" cy="63"/>
            </a:xfrm>
            <a:custGeom>
              <a:avLst/>
              <a:gdLst>
                <a:gd name="T0" fmla="*/ 0 w 56"/>
                <a:gd name="T1" fmla="*/ 75 h 81"/>
                <a:gd name="T2" fmla="*/ 18 w 56"/>
                <a:gd name="T3" fmla="*/ 77 h 81"/>
                <a:gd name="T4" fmla="*/ 28 w 56"/>
                <a:gd name="T5" fmla="*/ 81 h 81"/>
                <a:gd name="T6" fmla="*/ 56 w 56"/>
                <a:gd name="T7" fmla="*/ 0 h 81"/>
                <a:gd name="T8" fmla="*/ 20 w 56"/>
                <a:gd name="T9" fmla="*/ 12 h 81"/>
                <a:gd name="T10" fmla="*/ 0 w 56"/>
                <a:gd name="T11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81">
                  <a:moveTo>
                    <a:pt x="0" y="75"/>
                  </a:moveTo>
                  <a:cubicBezTo>
                    <a:pt x="10" y="76"/>
                    <a:pt x="18" y="78"/>
                    <a:pt x="18" y="77"/>
                  </a:cubicBezTo>
                  <a:cubicBezTo>
                    <a:pt x="21" y="78"/>
                    <a:pt x="25" y="80"/>
                    <a:pt x="28" y="81"/>
                  </a:cubicBezTo>
                  <a:cubicBezTo>
                    <a:pt x="37" y="53"/>
                    <a:pt x="47" y="25"/>
                    <a:pt x="56" y="0"/>
                  </a:cubicBezTo>
                  <a:cubicBezTo>
                    <a:pt x="43" y="4"/>
                    <a:pt x="31" y="8"/>
                    <a:pt x="20" y="12"/>
                  </a:cubicBezTo>
                  <a:cubicBezTo>
                    <a:pt x="13" y="33"/>
                    <a:pt x="6" y="54"/>
                    <a:pt x="0" y="75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0">
              <a:extLst>
                <a:ext uri="{FF2B5EF4-FFF2-40B4-BE49-F238E27FC236}">
                  <a16:creationId xmlns:a16="http://schemas.microsoft.com/office/drawing/2014/main" id="{19B936C5-5999-4F39-A8C3-FA27871A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8" y="1584"/>
              <a:ext cx="40" cy="42"/>
            </a:xfrm>
            <a:custGeom>
              <a:avLst/>
              <a:gdLst>
                <a:gd name="T0" fmla="*/ 15 w 51"/>
                <a:gd name="T1" fmla="*/ 12 h 54"/>
                <a:gd name="T2" fmla="*/ 0 w 51"/>
                <a:gd name="T3" fmla="*/ 54 h 54"/>
                <a:gd name="T4" fmla="*/ 36 w 51"/>
                <a:gd name="T5" fmla="*/ 42 h 54"/>
                <a:gd name="T6" fmla="*/ 51 w 51"/>
                <a:gd name="T7" fmla="*/ 0 h 54"/>
                <a:gd name="T8" fmla="*/ 15 w 51"/>
                <a:gd name="T9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4">
                  <a:moveTo>
                    <a:pt x="15" y="12"/>
                  </a:moveTo>
                  <a:cubicBezTo>
                    <a:pt x="10" y="25"/>
                    <a:pt x="5" y="39"/>
                    <a:pt x="0" y="54"/>
                  </a:cubicBezTo>
                  <a:cubicBezTo>
                    <a:pt x="11" y="50"/>
                    <a:pt x="23" y="46"/>
                    <a:pt x="36" y="42"/>
                  </a:cubicBezTo>
                  <a:cubicBezTo>
                    <a:pt x="41" y="27"/>
                    <a:pt x="46" y="13"/>
                    <a:pt x="51" y="0"/>
                  </a:cubicBezTo>
                  <a:cubicBezTo>
                    <a:pt x="39" y="4"/>
                    <a:pt x="27" y="8"/>
                    <a:pt x="15" y="12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1">
              <a:extLst>
                <a:ext uri="{FF2B5EF4-FFF2-40B4-BE49-F238E27FC236}">
                  <a16:creationId xmlns:a16="http://schemas.microsoft.com/office/drawing/2014/main" id="{CBF8916D-B5A2-4034-A6BF-93275A4C6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0" y="1594"/>
              <a:ext cx="140" cy="202"/>
            </a:xfrm>
            <a:custGeom>
              <a:avLst/>
              <a:gdLst>
                <a:gd name="T0" fmla="*/ 44 w 179"/>
                <a:gd name="T1" fmla="*/ 163 h 260"/>
                <a:gd name="T2" fmla="*/ 164 w 179"/>
                <a:gd name="T3" fmla="*/ 42 h 260"/>
                <a:gd name="T4" fmla="*/ 179 w 179"/>
                <a:gd name="T5" fmla="*/ 0 h 260"/>
                <a:gd name="T6" fmla="*/ 137 w 179"/>
                <a:gd name="T7" fmla="*/ 12 h 260"/>
                <a:gd name="T8" fmla="*/ 42 w 179"/>
                <a:gd name="T9" fmla="*/ 61 h 260"/>
                <a:gd name="T10" fmla="*/ 10 w 179"/>
                <a:gd name="T11" fmla="*/ 181 h 260"/>
                <a:gd name="T12" fmla="*/ 46 w 179"/>
                <a:gd name="T13" fmla="*/ 239 h 260"/>
                <a:gd name="T14" fmla="*/ 94 w 179"/>
                <a:gd name="T15" fmla="*/ 260 h 260"/>
                <a:gd name="T16" fmla="*/ 104 w 179"/>
                <a:gd name="T17" fmla="*/ 231 h 260"/>
                <a:gd name="T18" fmla="*/ 44 w 179"/>
                <a:gd name="T19" fmla="*/ 16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260">
                  <a:moveTo>
                    <a:pt x="44" y="163"/>
                  </a:moveTo>
                  <a:cubicBezTo>
                    <a:pt x="42" y="150"/>
                    <a:pt x="42" y="89"/>
                    <a:pt x="164" y="42"/>
                  </a:cubicBezTo>
                  <a:cubicBezTo>
                    <a:pt x="169" y="27"/>
                    <a:pt x="174" y="13"/>
                    <a:pt x="179" y="0"/>
                  </a:cubicBezTo>
                  <a:cubicBezTo>
                    <a:pt x="165" y="4"/>
                    <a:pt x="151" y="8"/>
                    <a:pt x="137" y="12"/>
                  </a:cubicBezTo>
                  <a:cubicBezTo>
                    <a:pt x="103" y="23"/>
                    <a:pt x="68" y="37"/>
                    <a:pt x="42" y="61"/>
                  </a:cubicBezTo>
                  <a:cubicBezTo>
                    <a:pt x="8" y="92"/>
                    <a:pt x="0" y="138"/>
                    <a:pt x="10" y="181"/>
                  </a:cubicBezTo>
                  <a:cubicBezTo>
                    <a:pt x="15" y="203"/>
                    <a:pt x="27" y="225"/>
                    <a:pt x="46" y="239"/>
                  </a:cubicBezTo>
                  <a:cubicBezTo>
                    <a:pt x="60" y="250"/>
                    <a:pt x="77" y="256"/>
                    <a:pt x="94" y="260"/>
                  </a:cubicBezTo>
                  <a:cubicBezTo>
                    <a:pt x="97" y="251"/>
                    <a:pt x="100" y="241"/>
                    <a:pt x="104" y="231"/>
                  </a:cubicBezTo>
                  <a:cubicBezTo>
                    <a:pt x="75" y="226"/>
                    <a:pt x="49" y="205"/>
                    <a:pt x="44" y="163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2">
              <a:extLst>
                <a:ext uri="{FF2B5EF4-FFF2-40B4-BE49-F238E27FC236}">
                  <a16:creationId xmlns:a16="http://schemas.microsoft.com/office/drawing/2014/main" id="{4A2F6BED-79D2-45CD-ADED-FC36F9E18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0" y="1463"/>
              <a:ext cx="114" cy="154"/>
            </a:xfrm>
            <a:custGeom>
              <a:avLst/>
              <a:gdLst>
                <a:gd name="T0" fmla="*/ 142 w 146"/>
                <a:gd name="T1" fmla="*/ 82 h 197"/>
                <a:gd name="T2" fmla="*/ 65 w 146"/>
                <a:gd name="T3" fmla="*/ 34 h 197"/>
                <a:gd name="T4" fmla="*/ 0 w 146"/>
                <a:gd name="T5" fmla="*/ 167 h 197"/>
                <a:gd name="T6" fmla="*/ 36 w 146"/>
                <a:gd name="T7" fmla="*/ 155 h 197"/>
                <a:gd name="T8" fmla="*/ 99 w 146"/>
                <a:gd name="T9" fmla="*/ 64 h 197"/>
                <a:gd name="T10" fmla="*/ 105 w 146"/>
                <a:gd name="T11" fmla="*/ 110 h 197"/>
                <a:gd name="T12" fmla="*/ 58 w 146"/>
                <a:gd name="T13" fmla="*/ 147 h 197"/>
                <a:gd name="T14" fmla="*/ 36 w 146"/>
                <a:gd name="T15" fmla="*/ 155 h 197"/>
                <a:gd name="T16" fmla="*/ 21 w 146"/>
                <a:gd name="T17" fmla="*/ 197 h 197"/>
                <a:gd name="T18" fmla="*/ 38 w 146"/>
                <a:gd name="T19" fmla="*/ 192 h 197"/>
                <a:gd name="T20" fmla="*/ 127 w 146"/>
                <a:gd name="T21" fmla="*/ 137 h 197"/>
                <a:gd name="T22" fmla="*/ 142 w 146"/>
                <a:gd name="T23" fmla="*/ 8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97">
                  <a:moveTo>
                    <a:pt x="142" y="82"/>
                  </a:moveTo>
                  <a:cubicBezTo>
                    <a:pt x="138" y="50"/>
                    <a:pt x="105" y="0"/>
                    <a:pt x="65" y="34"/>
                  </a:cubicBezTo>
                  <a:cubicBezTo>
                    <a:pt x="47" y="49"/>
                    <a:pt x="24" y="101"/>
                    <a:pt x="0" y="167"/>
                  </a:cubicBezTo>
                  <a:cubicBezTo>
                    <a:pt x="12" y="163"/>
                    <a:pt x="24" y="159"/>
                    <a:pt x="36" y="155"/>
                  </a:cubicBezTo>
                  <a:cubicBezTo>
                    <a:pt x="62" y="89"/>
                    <a:pt x="84" y="46"/>
                    <a:pt x="99" y="64"/>
                  </a:cubicBezTo>
                  <a:cubicBezTo>
                    <a:pt x="108" y="74"/>
                    <a:pt x="112" y="92"/>
                    <a:pt x="105" y="110"/>
                  </a:cubicBezTo>
                  <a:cubicBezTo>
                    <a:pt x="97" y="129"/>
                    <a:pt x="76" y="139"/>
                    <a:pt x="58" y="147"/>
                  </a:cubicBezTo>
                  <a:cubicBezTo>
                    <a:pt x="50" y="150"/>
                    <a:pt x="43" y="153"/>
                    <a:pt x="36" y="155"/>
                  </a:cubicBezTo>
                  <a:cubicBezTo>
                    <a:pt x="31" y="168"/>
                    <a:pt x="26" y="182"/>
                    <a:pt x="21" y="197"/>
                  </a:cubicBezTo>
                  <a:cubicBezTo>
                    <a:pt x="26" y="195"/>
                    <a:pt x="32" y="193"/>
                    <a:pt x="38" y="192"/>
                  </a:cubicBezTo>
                  <a:cubicBezTo>
                    <a:pt x="75" y="182"/>
                    <a:pt x="113" y="158"/>
                    <a:pt x="127" y="137"/>
                  </a:cubicBezTo>
                  <a:cubicBezTo>
                    <a:pt x="127" y="137"/>
                    <a:pt x="146" y="113"/>
                    <a:pt x="142" y="82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3">
              <a:extLst>
                <a:ext uri="{FF2B5EF4-FFF2-40B4-BE49-F238E27FC236}">
                  <a16:creationId xmlns:a16="http://schemas.microsoft.com/office/drawing/2014/main" id="{EA3B21F2-B53E-4AF1-9298-0A43627AC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" y="1680"/>
              <a:ext cx="100" cy="122"/>
            </a:xfrm>
            <a:custGeom>
              <a:avLst/>
              <a:gdLst>
                <a:gd name="T0" fmla="*/ 51 w 129"/>
                <a:gd name="T1" fmla="*/ 30 h 156"/>
                <a:gd name="T2" fmla="*/ 65 w 129"/>
                <a:gd name="T3" fmla="*/ 47 h 156"/>
                <a:gd name="T4" fmla="*/ 59 w 129"/>
                <a:gd name="T5" fmla="*/ 95 h 156"/>
                <a:gd name="T6" fmla="*/ 11 w 129"/>
                <a:gd name="T7" fmla="*/ 121 h 156"/>
                <a:gd name="T8" fmla="*/ 0 w 129"/>
                <a:gd name="T9" fmla="*/ 153 h 156"/>
                <a:gd name="T10" fmla="*/ 5 w 129"/>
                <a:gd name="T11" fmla="*/ 153 h 156"/>
                <a:gd name="T12" fmla="*/ 52 w 129"/>
                <a:gd name="T13" fmla="*/ 0 h 156"/>
                <a:gd name="T14" fmla="*/ 44 w 129"/>
                <a:gd name="T15" fmla="*/ 25 h 156"/>
                <a:gd name="T16" fmla="*/ 51 w 129"/>
                <a:gd name="T17" fmla="*/ 3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56">
                  <a:moveTo>
                    <a:pt x="51" y="30"/>
                  </a:moveTo>
                  <a:cubicBezTo>
                    <a:pt x="50" y="29"/>
                    <a:pt x="60" y="37"/>
                    <a:pt x="65" y="47"/>
                  </a:cubicBezTo>
                  <a:cubicBezTo>
                    <a:pt x="63" y="43"/>
                    <a:pt x="80" y="67"/>
                    <a:pt x="59" y="95"/>
                  </a:cubicBezTo>
                  <a:cubicBezTo>
                    <a:pt x="49" y="109"/>
                    <a:pt x="31" y="119"/>
                    <a:pt x="11" y="121"/>
                  </a:cubicBezTo>
                  <a:cubicBezTo>
                    <a:pt x="8" y="132"/>
                    <a:pt x="4" y="143"/>
                    <a:pt x="0" y="153"/>
                  </a:cubicBezTo>
                  <a:cubicBezTo>
                    <a:pt x="2" y="153"/>
                    <a:pt x="3" y="153"/>
                    <a:pt x="5" y="153"/>
                  </a:cubicBezTo>
                  <a:cubicBezTo>
                    <a:pt x="107" y="156"/>
                    <a:pt x="129" y="31"/>
                    <a:pt x="52" y="0"/>
                  </a:cubicBezTo>
                  <a:cubicBezTo>
                    <a:pt x="49" y="8"/>
                    <a:pt x="47" y="16"/>
                    <a:pt x="44" y="25"/>
                  </a:cubicBezTo>
                  <a:cubicBezTo>
                    <a:pt x="46" y="26"/>
                    <a:pt x="49" y="28"/>
                    <a:pt x="51" y="30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4">
              <a:extLst>
                <a:ext uri="{FF2B5EF4-FFF2-40B4-BE49-F238E27FC236}">
                  <a16:creationId xmlns:a16="http://schemas.microsoft.com/office/drawing/2014/main" id="{E74F2CF4-2279-4F60-A4CC-51FAB5D51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" y="1675"/>
              <a:ext cx="28" cy="25"/>
            </a:xfrm>
            <a:custGeom>
              <a:avLst/>
              <a:gdLst>
                <a:gd name="T0" fmla="*/ 8 w 36"/>
                <a:gd name="T1" fmla="*/ 0 h 31"/>
                <a:gd name="T2" fmla="*/ 0 w 36"/>
                <a:gd name="T3" fmla="*/ 23 h 31"/>
                <a:gd name="T4" fmla="*/ 5 w 36"/>
                <a:gd name="T5" fmla="*/ 23 h 31"/>
                <a:gd name="T6" fmla="*/ 16 w 36"/>
                <a:gd name="T7" fmla="*/ 26 h 31"/>
                <a:gd name="T8" fmla="*/ 26 w 36"/>
                <a:gd name="T9" fmla="*/ 29 h 31"/>
                <a:gd name="T10" fmla="*/ 28 w 36"/>
                <a:gd name="T11" fmla="*/ 31 h 31"/>
                <a:gd name="T12" fmla="*/ 36 w 36"/>
                <a:gd name="T13" fmla="*/ 6 h 31"/>
                <a:gd name="T14" fmla="*/ 26 w 36"/>
                <a:gd name="T15" fmla="*/ 2 h 31"/>
                <a:gd name="T16" fmla="*/ 8 w 36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1">
                  <a:moveTo>
                    <a:pt x="8" y="0"/>
                  </a:moveTo>
                  <a:cubicBezTo>
                    <a:pt x="5" y="8"/>
                    <a:pt x="3" y="16"/>
                    <a:pt x="0" y="23"/>
                  </a:cubicBezTo>
                  <a:cubicBezTo>
                    <a:pt x="2" y="23"/>
                    <a:pt x="3" y="23"/>
                    <a:pt x="5" y="23"/>
                  </a:cubicBezTo>
                  <a:cubicBezTo>
                    <a:pt x="5" y="23"/>
                    <a:pt x="10" y="24"/>
                    <a:pt x="16" y="26"/>
                  </a:cubicBezTo>
                  <a:cubicBezTo>
                    <a:pt x="16" y="26"/>
                    <a:pt x="17" y="26"/>
                    <a:pt x="26" y="29"/>
                  </a:cubicBezTo>
                  <a:cubicBezTo>
                    <a:pt x="26" y="29"/>
                    <a:pt x="26" y="30"/>
                    <a:pt x="28" y="31"/>
                  </a:cubicBezTo>
                  <a:cubicBezTo>
                    <a:pt x="31" y="22"/>
                    <a:pt x="33" y="14"/>
                    <a:pt x="36" y="6"/>
                  </a:cubicBezTo>
                  <a:cubicBezTo>
                    <a:pt x="33" y="5"/>
                    <a:pt x="29" y="3"/>
                    <a:pt x="26" y="2"/>
                  </a:cubicBezTo>
                  <a:cubicBezTo>
                    <a:pt x="26" y="3"/>
                    <a:pt x="18" y="1"/>
                    <a:pt x="8" y="0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5">
              <a:extLst>
                <a:ext uri="{FF2B5EF4-FFF2-40B4-BE49-F238E27FC236}">
                  <a16:creationId xmlns:a16="http://schemas.microsoft.com/office/drawing/2014/main" id="{31A1D1D1-06BC-4F83-BCB7-AAF21E549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" y="1682"/>
              <a:ext cx="42" cy="55"/>
            </a:xfrm>
            <a:custGeom>
              <a:avLst/>
              <a:gdLst>
                <a:gd name="T0" fmla="*/ 50 w 54"/>
                <a:gd name="T1" fmla="*/ 40 h 70"/>
                <a:gd name="T2" fmla="*/ 20 w 54"/>
                <a:gd name="T3" fmla="*/ 68 h 70"/>
                <a:gd name="T4" fmla="*/ 4 w 54"/>
                <a:gd name="T5" fmla="*/ 30 h 70"/>
                <a:gd name="T6" fmla="*/ 34 w 54"/>
                <a:gd name="T7" fmla="*/ 3 h 70"/>
                <a:gd name="T8" fmla="*/ 50 w 54"/>
                <a:gd name="T9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50" y="40"/>
                  </a:moveTo>
                  <a:cubicBezTo>
                    <a:pt x="46" y="58"/>
                    <a:pt x="32" y="70"/>
                    <a:pt x="20" y="68"/>
                  </a:cubicBezTo>
                  <a:cubicBezTo>
                    <a:pt x="7" y="65"/>
                    <a:pt x="0" y="48"/>
                    <a:pt x="4" y="30"/>
                  </a:cubicBezTo>
                  <a:cubicBezTo>
                    <a:pt x="8" y="12"/>
                    <a:pt x="21" y="0"/>
                    <a:pt x="34" y="3"/>
                  </a:cubicBezTo>
                  <a:cubicBezTo>
                    <a:pt x="46" y="6"/>
                    <a:pt x="54" y="23"/>
                    <a:pt x="50" y="40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6">
              <a:extLst>
                <a:ext uri="{FF2B5EF4-FFF2-40B4-BE49-F238E27FC236}">
                  <a16:creationId xmlns:a16="http://schemas.microsoft.com/office/drawing/2014/main" id="{DDA7BD40-66D3-4820-83A6-B659B2080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" y="1853"/>
              <a:ext cx="42" cy="55"/>
            </a:xfrm>
            <a:custGeom>
              <a:avLst/>
              <a:gdLst>
                <a:gd name="T0" fmla="*/ 50 w 54"/>
                <a:gd name="T1" fmla="*/ 40 h 70"/>
                <a:gd name="T2" fmla="*/ 20 w 54"/>
                <a:gd name="T3" fmla="*/ 67 h 70"/>
                <a:gd name="T4" fmla="*/ 4 w 54"/>
                <a:gd name="T5" fmla="*/ 30 h 70"/>
                <a:gd name="T6" fmla="*/ 34 w 54"/>
                <a:gd name="T7" fmla="*/ 3 h 70"/>
                <a:gd name="T8" fmla="*/ 50 w 54"/>
                <a:gd name="T9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50" y="40"/>
                  </a:moveTo>
                  <a:cubicBezTo>
                    <a:pt x="46" y="58"/>
                    <a:pt x="33" y="70"/>
                    <a:pt x="20" y="67"/>
                  </a:cubicBezTo>
                  <a:cubicBezTo>
                    <a:pt x="7" y="64"/>
                    <a:pt x="0" y="48"/>
                    <a:pt x="4" y="30"/>
                  </a:cubicBezTo>
                  <a:cubicBezTo>
                    <a:pt x="8" y="12"/>
                    <a:pt x="22" y="0"/>
                    <a:pt x="34" y="3"/>
                  </a:cubicBezTo>
                  <a:cubicBezTo>
                    <a:pt x="47" y="5"/>
                    <a:pt x="54" y="22"/>
                    <a:pt x="50" y="40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7">
              <a:extLst>
                <a:ext uri="{FF2B5EF4-FFF2-40B4-BE49-F238E27FC236}">
                  <a16:creationId xmlns:a16="http://schemas.microsoft.com/office/drawing/2014/main" id="{0BA5D89C-760B-4D95-B052-E57A2F2C5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" y="2634"/>
              <a:ext cx="1661" cy="1662"/>
            </a:xfrm>
            <a:custGeom>
              <a:avLst/>
              <a:gdLst>
                <a:gd name="T0" fmla="*/ 0 w 2131"/>
                <a:gd name="T1" fmla="*/ 1294 h 2131"/>
                <a:gd name="T2" fmla="*/ 0 w 2131"/>
                <a:gd name="T3" fmla="*/ 837 h 2131"/>
                <a:gd name="T4" fmla="*/ 837 w 2131"/>
                <a:gd name="T5" fmla="*/ 0 h 2131"/>
                <a:gd name="T6" fmla="*/ 1294 w 2131"/>
                <a:gd name="T7" fmla="*/ 0 h 2131"/>
                <a:gd name="T8" fmla="*/ 2131 w 2131"/>
                <a:gd name="T9" fmla="*/ 837 h 2131"/>
                <a:gd name="T10" fmla="*/ 2131 w 2131"/>
                <a:gd name="T11" fmla="*/ 1294 h 2131"/>
                <a:gd name="T12" fmla="*/ 1294 w 2131"/>
                <a:gd name="T13" fmla="*/ 2131 h 2131"/>
                <a:gd name="T14" fmla="*/ 837 w 2131"/>
                <a:gd name="T15" fmla="*/ 2131 h 2131"/>
                <a:gd name="T16" fmla="*/ 0 w 2131"/>
                <a:gd name="T17" fmla="*/ 1294 h 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1" h="2131">
                  <a:moveTo>
                    <a:pt x="0" y="1294"/>
                  </a:moveTo>
                  <a:cubicBezTo>
                    <a:pt x="0" y="837"/>
                    <a:pt x="0" y="837"/>
                    <a:pt x="0" y="837"/>
                  </a:cubicBezTo>
                  <a:cubicBezTo>
                    <a:pt x="0" y="375"/>
                    <a:pt x="374" y="0"/>
                    <a:pt x="837" y="0"/>
                  </a:cubicBezTo>
                  <a:cubicBezTo>
                    <a:pt x="1294" y="0"/>
                    <a:pt x="1294" y="0"/>
                    <a:pt x="1294" y="0"/>
                  </a:cubicBezTo>
                  <a:cubicBezTo>
                    <a:pt x="1756" y="0"/>
                    <a:pt x="2131" y="375"/>
                    <a:pt x="2131" y="837"/>
                  </a:cubicBezTo>
                  <a:cubicBezTo>
                    <a:pt x="2131" y="1294"/>
                    <a:pt x="2131" y="1294"/>
                    <a:pt x="2131" y="1294"/>
                  </a:cubicBezTo>
                  <a:cubicBezTo>
                    <a:pt x="2131" y="1757"/>
                    <a:pt x="1756" y="2131"/>
                    <a:pt x="1294" y="2131"/>
                  </a:cubicBezTo>
                  <a:cubicBezTo>
                    <a:pt x="837" y="2131"/>
                    <a:pt x="837" y="2131"/>
                    <a:pt x="837" y="2131"/>
                  </a:cubicBezTo>
                  <a:cubicBezTo>
                    <a:pt x="374" y="2131"/>
                    <a:pt x="0" y="1757"/>
                    <a:pt x="0" y="1294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58">
              <a:extLst>
                <a:ext uri="{FF2B5EF4-FFF2-40B4-BE49-F238E27FC236}">
                  <a16:creationId xmlns:a16="http://schemas.microsoft.com/office/drawing/2014/main" id="{65EEA074-BB74-4C9B-9936-FB03D0C4C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54"/>
              <a:ext cx="2802" cy="2466"/>
            </a:xfrm>
            <a:custGeom>
              <a:avLst/>
              <a:gdLst>
                <a:gd name="T0" fmla="*/ 28 w 3595"/>
                <a:gd name="T1" fmla="*/ 2823 h 3163"/>
                <a:gd name="T2" fmla="*/ 205 w 3595"/>
                <a:gd name="T3" fmla="*/ 1283 h 3163"/>
                <a:gd name="T4" fmla="*/ 688 w 3595"/>
                <a:gd name="T5" fmla="*/ 500 h 3163"/>
                <a:gd name="T6" fmla="*/ 714 w 3595"/>
                <a:gd name="T7" fmla="*/ 480 h 3163"/>
                <a:gd name="T8" fmla="*/ 740 w 3595"/>
                <a:gd name="T9" fmla="*/ 461 h 3163"/>
                <a:gd name="T10" fmla="*/ 766 w 3595"/>
                <a:gd name="T11" fmla="*/ 443 h 3163"/>
                <a:gd name="T12" fmla="*/ 3130 w 3595"/>
                <a:gd name="T13" fmla="*/ 639 h 3163"/>
                <a:gd name="T14" fmla="*/ 3500 w 3595"/>
                <a:gd name="T15" fmla="*/ 1535 h 3163"/>
                <a:gd name="T16" fmla="*/ 3555 w 3595"/>
                <a:gd name="T17" fmla="*/ 3163 h 3163"/>
                <a:gd name="T18" fmla="*/ 3305 w 3595"/>
                <a:gd name="T19" fmla="*/ 3163 h 3163"/>
                <a:gd name="T20" fmla="*/ 3016 w 3595"/>
                <a:gd name="T21" fmla="*/ 980 h 3163"/>
                <a:gd name="T22" fmla="*/ 3004 w 3595"/>
                <a:gd name="T23" fmla="*/ 956 h 3163"/>
                <a:gd name="T24" fmla="*/ 2275 w 3595"/>
                <a:gd name="T25" fmla="*/ 330 h 3163"/>
                <a:gd name="T26" fmla="*/ 641 w 3595"/>
                <a:gd name="T27" fmla="*/ 1061 h 3163"/>
                <a:gd name="T28" fmla="*/ 445 w 3595"/>
                <a:gd name="T29" fmla="*/ 2823 h 3163"/>
                <a:gd name="T30" fmla="*/ 28 w 3595"/>
                <a:gd name="T31" fmla="*/ 2823 h 3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95" h="3163">
                  <a:moveTo>
                    <a:pt x="28" y="2823"/>
                  </a:moveTo>
                  <a:cubicBezTo>
                    <a:pt x="30" y="2740"/>
                    <a:pt x="0" y="1927"/>
                    <a:pt x="205" y="1283"/>
                  </a:cubicBezTo>
                  <a:cubicBezTo>
                    <a:pt x="346" y="844"/>
                    <a:pt x="502" y="654"/>
                    <a:pt x="688" y="500"/>
                  </a:cubicBezTo>
                  <a:cubicBezTo>
                    <a:pt x="697" y="494"/>
                    <a:pt x="705" y="487"/>
                    <a:pt x="714" y="480"/>
                  </a:cubicBezTo>
                  <a:cubicBezTo>
                    <a:pt x="723" y="474"/>
                    <a:pt x="731" y="467"/>
                    <a:pt x="740" y="461"/>
                  </a:cubicBezTo>
                  <a:cubicBezTo>
                    <a:pt x="743" y="459"/>
                    <a:pt x="730" y="468"/>
                    <a:pt x="766" y="443"/>
                  </a:cubicBezTo>
                  <a:cubicBezTo>
                    <a:pt x="1376" y="19"/>
                    <a:pt x="2611" y="0"/>
                    <a:pt x="3130" y="639"/>
                  </a:cubicBezTo>
                  <a:cubicBezTo>
                    <a:pt x="3319" y="869"/>
                    <a:pt x="3445" y="1240"/>
                    <a:pt x="3500" y="1535"/>
                  </a:cubicBezTo>
                  <a:cubicBezTo>
                    <a:pt x="3595" y="2049"/>
                    <a:pt x="3568" y="2610"/>
                    <a:pt x="3555" y="3163"/>
                  </a:cubicBezTo>
                  <a:cubicBezTo>
                    <a:pt x="3305" y="3163"/>
                    <a:pt x="3305" y="3163"/>
                    <a:pt x="3305" y="3163"/>
                  </a:cubicBezTo>
                  <a:cubicBezTo>
                    <a:pt x="3260" y="2476"/>
                    <a:pt x="3334" y="1613"/>
                    <a:pt x="3016" y="980"/>
                  </a:cubicBezTo>
                  <a:cubicBezTo>
                    <a:pt x="3004" y="956"/>
                    <a:pt x="3004" y="956"/>
                    <a:pt x="3004" y="956"/>
                  </a:cubicBezTo>
                  <a:cubicBezTo>
                    <a:pt x="2990" y="940"/>
                    <a:pt x="2821" y="528"/>
                    <a:pt x="2275" y="330"/>
                  </a:cubicBezTo>
                  <a:cubicBezTo>
                    <a:pt x="1586" y="98"/>
                    <a:pt x="878" y="435"/>
                    <a:pt x="641" y="1061"/>
                  </a:cubicBezTo>
                  <a:cubicBezTo>
                    <a:pt x="424" y="1616"/>
                    <a:pt x="445" y="2267"/>
                    <a:pt x="445" y="2823"/>
                  </a:cubicBezTo>
                  <a:lnTo>
                    <a:pt x="28" y="282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159">
              <a:extLst>
                <a:ext uri="{FF2B5EF4-FFF2-40B4-BE49-F238E27FC236}">
                  <a16:creationId xmlns:a16="http://schemas.microsoft.com/office/drawing/2014/main" id="{432C31E3-2734-44BC-867F-1AC681505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2026"/>
              <a:ext cx="592" cy="856"/>
            </a:xfrm>
            <a:prstGeom prst="rect">
              <a:avLst/>
            </a:prstGeom>
            <a:solidFill>
              <a:srgbClr val="F1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0">
              <a:extLst>
                <a:ext uri="{FF2B5EF4-FFF2-40B4-BE49-F238E27FC236}">
                  <a16:creationId xmlns:a16="http://schemas.microsoft.com/office/drawing/2014/main" id="{41CD6F63-F9B3-45A3-AC61-94CDC99CC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" y="2504"/>
              <a:ext cx="592" cy="378"/>
            </a:xfrm>
            <a:custGeom>
              <a:avLst/>
              <a:gdLst>
                <a:gd name="T0" fmla="*/ 760 w 760"/>
                <a:gd name="T1" fmla="*/ 17 h 484"/>
                <a:gd name="T2" fmla="*/ 591 w 760"/>
                <a:gd name="T3" fmla="*/ 0 h 484"/>
                <a:gd name="T4" fmla="*/ 198 w 760"/>
                <a:gd name="T5" fmla="*/ 0 h 484"/>
                <a:gd name="T6" fmla="*/ 0 w 760"/>
                <a:gd name="T7" fmla="*/ 23 h 484"/>
                <a:gd name="T8" fmla="*/ 0 w 760"/>
                <a:gd name="T9" fmla="*/ 484 h 484"/>
                <a:gd name="T10" fmla="*/ 760 w 760"/>
                <a:gd name="T11" fmla="*/ 484 h 484"/>
                <a:gd name="T12" fmla="*/ 760 w 760"/>
                <a:gd name="T13" fmla="*/ 1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0" h="484">
                  <a:moveTo>
                    <a:pt x="760" y="17"/>
                  </a:moveTo>
                  <a:cubicBezTo>
                    <a:pt x="705" y="6"/>
                    <a:pt x="649" y="0"/>
                    <a:pt x="591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30" y="0"/>
                    <a:pt x="63" y="8"/>
                    <a:pt x="0" y="23"/>
                  </a:cubicBezTo>
                  <a:cubicBezTo>
                    <a:pt x="0" y="484"/>
                    <a:pt x="0" y="484"/>
                    <a:pt x="0" y="484"/>
                  </a:cubicBezTo>
                  <a:cubicBezTo>
                    <a:pt x="760" y="484"/>
                    <a:pt x="760" y="484"/>
                    <a:pt x="760" y="484"/>
                  </a:cubicBezTo>
                  <a:lnTo>
                    <a:pt x="760" y="17"/>
                  </a:ln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1">
              <a:extLst>
                <a:ext uri="{FF2B5EF4-FFF2-40B4-BE49-F238E27FC236}">
                  <a16:creationId xmlns:a16="http://schemas.microsoft.com/office/drawing/2014/main" id="{2191E187-6A9A-4A71-ADC2-A0CE1D323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" y="332"/>
              <a:ext cx="340" cy="268"/>
            </a:xfrm>
            <a:custGeom>
              <a:avLst/>
              <a:gdLst>
                <a:gd name="T0" fmla="*/ 112 w 436"/>
                <a:gd name="T1" fmla="*/ 295 h 343"/>
                <a:gd name="T2" fmla="*/ 195 w 436"/>
                <a:gd name="T3" fmla="*/ 329 h 343"/>
                <a:gd name="T4" fmla="*/ 216 w 436"/>
                <a:gd name="T5" fmla="*/ 240 h 343"/>
                <a:gd name="T6" fmla="*/ 132 w 436"/>
                <a:gd name="T7" fmla="*/ 205 h 343"/>
                <a:gd name="T8" fmla="*/ 114 w 436"/>
                <a:gd name="T9" fmla="*/ 221 h 343"/>
                <a:gd name="T10" fmla="*/ 68 w 436"/>
                <a:gd name="T11" fmla="*/ 123 h 343"/>
                <a:gd name="T12" fmla="*/ 236 w 436"/>
                <a:gd name="T13" fmla="*/ 93 h 343"/>
                <a:gd name="T14" fmla="*/ 314 w 436"/>
                <a:gd name="T15" fmla="*/ 261 h 343"/>
                <a:gd name="T16" fmla="*/ 314 w 436"/>
                <a:gd name="T17" fmla="*/ 261 h 343"/>
                <a:gd name="T18" fmla="*/ 314 w 436"/>
                <a:gd name="T19" fmla="*/ 262 h 343"/>
                <a:gd name="T20" fmla="*/ 398 w 436"/>
                <a:gd name="T21" fmla="*/ 297 h 343"/>
                <a:gd name="T22" fmla="*/ 418 w 436"/>
                <a:gd name="T23" fmla="*/ 209 h 343"/>
                <a:gd name="T24" fmla="*/ 335 w 436"/>
                <a:gd name="T25" fmla="*/ 173 h 343"/>
                <a:gd name="T26" fmla="*/ 316 w 436"/>
                <a:gd name="T27" fmla="*/ 189 h 343"/>
                <a:gd name="T28" fmla="*/ 233 w 436"/>
                <a:gd name="T29" fmla="*/ 10 h 343"/>
                <a:gd name="T30" fmla="*/ 219 w 436"/>
                <a:gd name="T31" fmla="*/ 1 h 343"/>
                <a:gd name="T32" fmla="*/ 10 w 436"/>
                <a:gd name="T33" fmla="*/ 44 h 343"/>
                <a:gd name="T34" fmla="*/ 4 w 436"/>
                <a:gd name="T35" fmla="*/ 61 h 343"/>
                <a:gd name="T36" fmla="*/ 112 w 436"/>
                <a:gd name="T37" fmla="*/ 29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6" h="343">
                  <a:moveTo>
                    <a:pt x="112" y="295"/>
                  </a:moveTo>
                  <a:cubicBezTo>
                    <a:pt x="130" y="328"/>
                    <a:pt x="167" y="343"/>
                    <a:pt x="195" y="329"/>
                  </a:cubicBezTo>
                  <a:cubicBezTo>
                    <a:pt x="224" y="314"/>
                    <a:pt x="233" y="275"/>
                    <a:pt x="216" y="240"/>
                  </a:cubicBezTo>
                  <a:cubicBezTo>
                    <a:pt x="198" y="206"/>
                    <a:pt x="161" y="190"/>
                    <a:pt x="132" y="205"/>
                  </a:cubicBezTo>
                  <a:cubicBezTo>
                    <a:pt x="125" y="209"/>
                    <a:pt x="119" y="214"/>
                    <a:pt x="114" y="221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314" y="261"/>
                    <a:pt x="314" y="261"/>
                    <a:pt x="314" y="261"/>
                  </a:cubicBezTo>
                  <a:cubicBezTo>
                    <a:pt x="314" y="261"/>
                    <a:pt x="314" y="261"/>
                    <a:pt x="314" y="261"/>
                  </a:cubicBezTo>
                  <a:cubicBezTo>
                    <a:pt x="314" y="261"/>
                    <a:pt x="314" y="262"/>
                    <a:pt x="314" y="262"/>
                  </a:cubicBezTo>
                  <a:cubicBezTo>
                    <a:pt x="331" y="296"/>
                    <a:pt x="369" y="312"/>
                    <a:pt x="398" y="297"/>
                  </a:cubicBezTo>
                  <a:cubicBezTo>
                    <a:pt x="426" y="283"/>
                    <a:pt x="436" y="243"/>
                    <a:pt x="418" y="209"/>
                  </a:cubicBezTo>
                  <a:cubicBezTo>
                    <a:pt x="401" y="175"/>
                    <a:pt x="363" y="159"/>
                    <a:pt x="335" y="173"/>
                  </a:cubicBezTo>
                  <a:cubicBezTo>
                    <a:pt x="327" y="177"/>
                    <a:pt x="321" y="183"/>
                    <a:pt x="316" y="189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0" y="4"/>
                    <a:pt x="224" y="0"/>
                    <a:pt x="219" y="1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3" y="45"/>
                    <a:pt x="0" y="53"/>
                    <a:pt x="4" y="61"/>
                  </a:cubicBezTo>
                  <a:cubicBezTo>
                    <a:pt x="112" y="295"/>
                    <a:pt x="112" y="295"/>
                    <a:pt x="112" y="295"/>
                  </a:cubicBezTo>
                  <a:close/>
                </a:path>
              </a:pathLst>
            </a:custGeom>
            <a:solidFill>
              <a:srgbClr val="50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2">
              <a:extLst>
                <a:ext uri="{FF2B5EF4-FFF2-40B4-BE49-F238E27FC236}">
                  <a16:creationId xmlns:a16="http://schemas.microsoft.com/office/drawing/2014/main" id="{670EE5F4-3D71-48F2-912C-AD59CBB9A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5" y="2634"/>
              <a:ext cx="1529" cy="1662"/>
            </a:xfrm>
            <a:custGeom>
              <a:avLst/>
              <a:gdLst>
                <a:gd name="T0" fmla="*/ 0 w 1962"/>
                <a:gd name="T1" fmla="*/ 1328 h 2131"/>
                <a:gd name="T2" fmla="*/ 0 w 1962"/>
                <a:gd name="T3" fmla="*/ 803 h 2131"/>
                <a:gd name="T4" fmla="*/ 803 w 1962"/>
                <a:gd name="T5" fmla="*/ 0 h 2131"/>
                <a:gd name="T6" fmla="*/ 1159 w 1962"/>
                <a:gd name="T7" fmla="*/ 0 h 2131"/>
                <a:gd name="T8" fmla="*/ 1962 w 1962"/>
                <a:gd name="T9" fmla="*/ 803 h 2131"/>
                <a:gd name="T10" fmla="*/ 1962 w 1962"/>
                <a:gd name="T11" fmla="*/ 1328 h 2131"/>
                <a:gd name="T12" fmla="*/ 1159 w 1962"/>
                <a:gd name="T13" fmla="*/ 2131 h 2131"/>
                <a:gd name="T14" fmla="*/ 803 w 1962"/>
                <a:gd name="T15" fmla="*/ 2131 h 2131"/>
                <a:gd name="T16" fmla="*/ 0 w 1962"/>
                <a:gd name="T17" fmla="*/ 1328 h 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2" h="2131">
                  <a:moveTo>
                    <a:pt x="0" y="1328"/>
                  </a:moveTo>
                  <a:cubicBezTo>
                    <a:pt x="0" y="803"/>
                    <a:pt x="0" y="803"/>
                    <a:pt x="0" y="803"/>
                  </a:cubicBezTo>
                  <a:cubicBezTo>
                    <a:pt x="0" y="360"/>
                    <a:pt x="360" y="0"/>
                    <a:pt x="803" y="0"/>
                  </a:cubicBezTo>
                  <a:cubicBezTo>
                    <a:pt x="1159" y="0"/>
                    <a:pt x="1159" y="0"/>
                    <a:pt x="1159" y="0"/>
                  </a:cubicBezTo>
                  <a:cubicBezTo>
                    <a:pt x="1603" y="0"/>
                    <a:pt x="1962" y="360"/>
                    <a:pt x="1962" y="803"/>
                  </a:cubicBezTo>
                  <a:cubicBezTo>
                    <a:pt x="1962" y="1328"/>
                    <a:pt x="1962" y="1328"/>
                    <a:pt x="1962" y="1328"/>
                  </a:cubicBezTo>
                  <a:cubicBezTo>
                    <a:pt x="1962" y="1772"/>
                    <a:pt x="1603" y="2131"/>
                    <a:pt x="1159" y="2131"/>
                  </a:cubicBezTo>
                  <a:cubicBezTo>
                    <a:pt x="803" y="2131"/>
                    <a:pt x="803" y="2131"/>
                    <a:pt x="803" y="2131"/>
                  </a:cubicBezTo>
                  <a:cubicBezTo>
                    <a:pt x="360" y="2131"/>
                    <a:pt x="0" y="1772"/>
                    <a:pt x="0" y="132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3">
              <a:extLst>
                <a:ext uri="{FF2B5EF4-FFF2-40B4-BE49-F238E27FC236}">
                  <a16:creationId xmlns:a16="http://schemas.microsoft.com/office/drawing/2014/main" id="{C874C15A-7305-411E-81AB-8098991A7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" y="2973"/>
              <a:ext cx="843" cy="844"/>
            </a:xfrm>
            <a:custGeom>
              <a:avLst/>
              <a:gdLst>
                <a:gd name="T0" fmla="*/ 0 w 1082"/>
                <a:gd name="T1" fmla="*/ 658 h 1083"/>
                <a:gd name="T2" fmla="*/ 0 w 1082"/>
                <a:gd name="T3" fmla="*/ 425 h 1083"/>
                <a:gd name="T4" fmla="*/ 425 w 1082"/>
                <a:gd name="T5" fmla="*/ 0 h 1083"/>
                <a:gd name="T6" fmla="*/ 657 w 1082"/>
                <a:gd name="T7" fmla="*/ 0 h 1083"/>
                <a:gd name="T8" fmla="*/ 1082 w 1082"/>
                <a:gd name="T9" fmla="*/ 425 h 1083"/>
                <a:gd name="T10" fmla="*/ 1082 w 1082"/>
                <a:gd name="T11" fmla="*/ 658 h 1083"/>
                <a:gd name="T12" fmla="*/ 657 w 1082"/>
                <a:gd name="T13" fmla="*/ 1083 h 1083"/>
                <a:gd name="T14" fmla="*/ 425 w 1082"/>
                <a:gd name="T15" fmla="*/ 1083 h 1083"/>
                <a:gd name="T16" fmla="*/ 0 w 1082"/>
                <a:gd name="T17" fmla="*/ 65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2" h="1083">
                  <a:moveTo>
                    <a:pt x="0" y="658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0" y="190"/>
                    <a:pt x="190" y="0"/>
                    <a:pt x="425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892" y="0"/>
                    <a:pt x="1082" y="190"/>
                    <a:pt x="1082" y="425"/>
                  </a:cubicBezTo>
                  <a:cubicBezTo>
                    <a:pt x="1082" y="658"/>
                    <a:pt x="1082" y="658"/>
                    <a:pt x="1082" y="658"/>
                  </a:cubicBezTo>
                  <a:cubicBezTo>
                    <a:pt x="1082" y="892"/>
                    <a:pt x="892" y="1083"/>
                    <a:pt x="657" y="1083"/>
                  </a:cubicBezTo>
                  <a:cubicBezTo>
                    <a:pt x="425" y="1083"/>
                    <a:pt x="425" y="1083"/>
                    <a:pt x="425" y="1083"/>
                  </a:cubicBezTo>
                  <a:cubicBezTo>
                    <a:pt x="190" y="1083"/>
                    <a:pt x="0" y="892"/>
                    <a:pt x="0" y="658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4">
              <a:extLst>
                <a:ext uri="{FF2B5EF4-FFF2-40B4-BE49-F238E27FC236}">
                  <a16:creationId xmlns:a16="http://schemas.microsoft.com/office/drawing/2014/main" id="{C0F246EF-4475-4E0F-A0B3-2C68CEFB9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" y="2973"/>
              <a:ext cx="845" cy="844"/>
            </a:xfrm>
            <a:custGeom>
              <a:avLst/>
              <a:gdLst>
                <a:gd name="T0" fmla="*/ 0 w 1083"/>
                <a:gd name="T1" fmla="*/ 658 h 1083"/>
                <a:gd name="T2" fmla="*/ 0 w 1083"/>
                <a:gd name="T3" fmla="*/ 425 h 1083"/>
                <a:gd name="T4" fmla="*/ 426 w 1083"/>
                <a:gd name="T5" fmla="*/ 0 h 1083"/>
                <a:gd name="T6" fmla="*/ 658 w 1083"/>
                <a:gd name="T7" fmla="*/ 0 h 1083"/>
                <a:gd name="T8" fmla="*/ 1083 w 1083"/>
                <a:gd name="T9" fmla="*/ 425 h 1083"/>
                <a:gd name="T10" fmla="*/ 1083 w 1083"/>
                <a:gd name="T11" fmla="*/ 658 h 1083"/>
                <a:gd name="T12" fmla="*/ 658 w 1083"/>
                <a:gd name="T13" fmla="*/ 1083 h 1083"/>
                <a:gd name="T14" fmla="*/ 426 w 1083"/>
                <a:gd name="T15" fmla="*/ 1083 h 1083"/>
                <a:gd name="T16" fmla="*/ 0 w 1083"/>
                <a:gd name="T17" fmla="*/ 65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3" h="1083">
                  <a:moveTo>
                    <a:pt x="0" y="658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0" y="190"/>
                    <a:pt x="191" y="0"/>
                    <a:pt x="426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893" y="0"/>
                    <a:pt x="1083" y="190"/>
                    <a:pt x="1083" y="425"/>
                  </a:cubicBezTo>
                  <a:cubicBezTo>
                    <a:pt x="1083" y="658"/>
                    <a:pt x="1083" y="658"/>
                    <a:pt x="1083" y="658"/>
                  </a:cubicBezTo>
                  <a:cubicBezTo>
                    <a:pt x="1083" y="892"/>
                    <a:pt x="893" y="1083"/>
                    <a:pt x="658" y="1083"/>
                  </a:cubicBezTo>
                  <a:cubicBezTo>
                    <a:pt x="426" y="1083"/>
                    <a:pt x="426" y="1083"/>
                    <a:pt x="426" y="1083"/>
                  </a:cubicBezTo>
                  <a:cubicBezTo>
                    <a:pt x="191" y="1083"/>
                    <a:pt x="0" y="892"/>
                    <a:pt x="0" y="65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5">
              <a:extLst>
                <a:ext uri="{FF2B5EF4-FFF2-40B4-BE49-F238E27FC236}">
                  <a16:creationId xmlns:a16="http://schemas.microsoft.com/office/drawing/2014/main" id="{5FA8588D-839A-4C88-A91B-BCD1185DB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" y="1685"/>
              <a:ext cx="157" cy="366"/>
            </a:xfrm>
            <a:custGeom>
              <a:avLst/>
              <a:gdLst>
                <a:gd name="T0" fmla="*/ 17 w 201"/>
                <a:gd name="T1" fmla="*/ 230 h 470"/>
                <a:gd name="T2" fmla="*/ 51 w 201"/>
                <a:gd name="T3" fmla="*/ 316 h 470"/>
                <a:gd name="T4" fmla="*/ 58 w 201"/>
                <a:gd name="T5" fmla="*/ 470 h 470"/>
                <a:gd name="T6" fmla="*/ 165 w 201"/>
                <a:gd name="T7" fmla="*/ 412 h 470"/>
                <a:gd name="T8" fmla="*/ 153 w 201"/>
                <a:gd name="T9" fmla="*/ 281 h 470"/>
                <a:gd name="T10" fmla="*/ 192 w 201"/>
                <a:gd name="T11" fmla="*/ 228 h 470"/>
                <a:gd name="T12" fmla="*/ 200 w 201"/>
                <a:gd name="T13" fmla="*/ 187 h 470"/>
                <a:gd name="T14" fmla="*/ 191 w 201"/>
                <a:gd name="T15" fmla="*/ 154 h 470"/>
                <a:gd name="T16" fmla="*/ 174 w 201"/>
                <a:gd name="T17" fmla="*/ 163 h 470"/>
                <a:gd name="T18" fmla="*/ 172 w 201"/>
                <a:gd name="T19" fmla="*/ 187 h 470"/>
                <a:gd name="T20" fmla="*/ 148 w 201"/>
                <a:gd name="T21" fmla="*/ 201 h 470"/>
                <a:gd name="T22" fmla="*/ 138 w 201"/>
                <a:gd name="T23" fmla="*/ 109 h 470"/>
                <a:gd name="T24" fmla="*/ 140 w 201"/>
                <a:gd name="T25" fmla="*/ 74 h 470"/>
                <a:gd name="T26" fmla="*/ 145 w 201"/>
                <a:gd name="T27" fmla="*/ 44 h 470"/>
                <a:gd name="T28" fmla="*/ 139 w 201"/>
                <a:gd name="T29" fmla="*/ 11 h 470"/>
                <a:gd name="T30" fmla="*/ 115 w 201"/>
                <a:gd name="T31" fmla="*/ 65 h 470"/>
                <a:gd name="T32" fmla="*/ 102 w 201"/>
                <a:gd name="T33" fmla="*/ 126 h 470"/>
                <a:gd name="T34" fmla="*/ 93 w 201"/>
                <a:gd name="T35" fmla="*/ 75 h 470"/>
                <a:gd name="T36" fmla="*/ 96 w 201"/>
                <a:gd name="T37" fmla="*/ 41 h 470"/>
                <a:gd name="T38" fmla="*/ 90 w 201"/>
                <a:gd name="T39" fmla="*/ 1 h 470"/>
                <a:gd name="T40" fmla="*/ 76 w 201"/>
                <a:gd name="T41" fmla="*/ 34 h 470"/>
                <a:gd name="T42" fmla="*/ 70 w 201"/>
                <a:gd name="T43" fmla="*/ 67 h 470"/>
                <a:gd name="T44" fmla="*/ 67 w 201"/>
                <a:gd name="T45" fmla="*/ 128 h 470"/>
                <a:gd name="T46" fmla="*/ 61 w 201"/>
                <a:gd name="T47" fmla="*/ 136 h 470"/>
                <a:gd name="T48" fmla="*/ 60 w 201"/>
                <a:gd name="T49" fmla="*/ 101 h 470"/>
                <a:gd name="T50" fmla="*/ 58 w 201"/>
                <a:gd name="T51" fmla="*/ 68 h 470"/>
                <a:gd name="T52" fmla="*/ 59 w 201"/>
                <a:gd name="T53" fmla="*/ 32 h 470"/>
                <a:gd name="T54" fmla="*/ 39 w 201"/>
                <a:gd name="T55" fmla="*/ 35 h 470"/>
                <a:gd name="T56" fmla="*/ 36 w 201"/>
                <a:gd name="T57" fmla="*/ 65 h 470"/>
                <a:gd name="T58" fmla="*/ 32 w 201"/>
                <a:gd name="T59" fmla="*/ 143 h 470"/>
                <a:gd name="T60" fmla="*/ 22 w 201"/>
                <a:gd name="T61" fmla="*/ 75 h 470"/>
                <a:gd name="T62" fmla="*/ 5 w 201"/>
                <a:gd name="T63" fmla="*/ 74 h 470"/>
                <a:gd name="T64" fmla="*/ 5 w 201"/>
                <a:gd name="T65" fmla="*/ 151 h 470"/>
                <a:gd name="T66" fmla="*/ 17 w 201"/>
                <a:gd name="T67" fmla="*/ 23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1" h="470">
                  <a:moveTo>
                    <a:pt x="17" y="230"/>
                  </a:moveTo>
                  <a:cubicBezTo>
                    <a:pt x="29" y="264"/>
                    <a:pt x="51" y="316"/>
                    <a:pt x="51" y="316"/>
                  </a:cubicBezTo>
                  <a:cubicBezTo>
                    <a:pt x="51" y="331"/>
                    <a:pt x="54" y="394"/>
                    <a:pt x="58" y="470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65" y="412"/>
                    <a:pt x="148" y="289"/>
                    <a:pt x="153" y="281"/>
                  </a:cubicBezTo>
                  <a:cubicBezTo>
                    <a:pt x="156" y="274"/>
                    <a:pt x="164" y="281"/>
                    <a:pt x="192" y="228"/>
                  </a:cubicBezTo>
                  <a:cubicBezTo>
                    <a:pt x="201" y="212"/>
                    <a:pt x="200" y="187"/>
                    <a:pt x="200" y="187"/>
                  </a:cubicBezTo>
                  <a:cubicBezTo>
                    <a:pt x="200" y="187"/>
                    <a:pt x="198" y="156"/>
                    <a:pt x="191" y="154"/>
                  </a:cubicBezTo>
                  <a:cubicBezTo>
                    <a:pt x="183" y="151"/>
                    <a:pt x="176" y="157"/>
                    <a:pt x="174" y="163"/>
                  </a:cubicBezTo>
                  <a:cubicBezTo>
                    <a:pt x="172" y="168"/>
                    <a:pt x="174" y="181"/>
                    <a:pt x="172" y="187"/>
                  </a:cubicBezTo>
                  <a:cubicBezTo>
                    <a:pt x="170" y="192"/>
                    <a:pt x="155" y="201"/>
                    <a:pt x="148" y="201"/>
                  </a:cubicBezTo>
                  <a:cubicBezTo>
                    <a:pt x="141" y="202"/>
                    <a:pt x="138" y="109"/>
                    <a:pt x="138" y="109"/>
                  </a:cubicBezTo>
                  <a:cubicBezTo>
                    <a:pt x="138" y="109"/>
                    <a:pt x="139" y="83"/>
                    <a:pt x="140" y="74"/>
                  </a:cubicBezTo>
                  <a:cubicBezTo>
                    <a:pt x="140" y="66"/>
                    <a:pt x="145" y="44"/>
                    <a:pt x="145" y="44"/>
                  </a:cubicBezTo>
                  <a:cubicBezTo>
                    <a:pt x="145" y="44"/>
                    <a:pt x="149" y="13"/>
                    <a:pt x="139" y="11"/>
                  </a:cubicBezTo>
                  <a:cubicBezTo>
                    <a:pt x="133" y="11"/>
                    <a:pt x="122" y="37"/>
                    <a:pt x="115" y="65"/>
                  </a:cubicBezTo>
                  <a:cubicBezTo>
                    <a:pt x="108" y="95"/>
                    <a:pt x="105" y="126"/>
                    <a:pt x="102" y="126"/>
                  </a:cubicBezTo>
                  <a:cubicBezTo>
                    <a:pt x="95" y="126"/>
                    <a:pt x="93" y="75"/>
                    <a:pt x="93" y="75"/>
                  </a:cubicBezTo>
                  <a:cubicBezTo>
                    <a:pt x="93" y="75"/>
                    <a:pt x="97" y="51"/>
                    <a:pt x="96" y="41"/>
                  </a:cubicBezTo>
                  <a:cubicBezTo>
                    <a:pt x="101" y="26"/>
                    <a:pt x="102" y="1"/>
                    <a:pt x="90" y="1"/>
                  </a:cubicBezTo>
                  <a:cubicBezTo>
                    <a:pt x="88" y="0"/>
                    <a:pt x="76" y="34"/>
                    <a:pt x="76" y="34"/>
                  </a:cubicBezTo>
                  <a:cubicBezTo>
                    <a:pt x="76" y="34"/>
                    <a:pt x="73" y="56"/>
                    <a:pt x="70" y="67"/>
                  </a:cubicBezTo>
                  <a:cubicBezTo>
                    <a:pt x="66" y="86"/>
                    <a:pt x="69" y="115"/>
                    <a:pt x="67" y="128"/>
                  </a:cubicBezTo>
                  <a:cubicBezTo>
                    <a:pt x="65" y="139"/>
                    <a:pt x="62" y="135"/>
                    <a:pt x="61" y="136"/>
                  </a:cubicBezTo>
                  <a:cubicBezTo>
                    <a:pt x="60" y="136"/>
                    <a:pt x="60" y="121"/>
                    <a:pt x="60" y="101"/>
                  </a:cubicBezTo>
                  <a:cubicBezTo>
                    <a:pt x="59" y="91"/>
                    <a:pt x="57" y="79"/>
                    <a:pt x="58" y="68"/>
                  </a:cubicBezTo>
                  <a:cubicBezTo>
                    <a:pt x="60" y="57"/>
                    <a:pt x="59" y="41"/>
                    <a:pt x="59" y="32"/>
                  </a:cubicBezTo>
                  <a:cubicBezTo>
                    <a:pt x="58" y="6"/>
                    <a:pt x="42" y="10"/>
                    <a:pt x="39" y="35"/>
                  </a:cubicBezTo>
                  <a:cubicBezTo>
                    <a:pt x="38" y="44"/>
                    <a:pt x="37" y="54"/>
                    <a:pt x="36" y="65"/>
                  </a:cubicBezTo>
                  <a:cubicBezTo>
                    <a:pt x="31" y="105"/>
                    <a:pt x="36" y="142"/>
                    <a:pt x="32" y="143"/>
                  </a:cubicBezTo>
                  <a:cubicBezTo>
                    <a:pt x="26" y="144"/>
                    <a:pt x="22" y="75"/>
                    <a:pt x="22" y="75"/>
                  </a:cubicBezTo>
                  <a:cubicBezTo>
                    <a:pt x="22" y="75"/>
                    <a:pt x="9" y="38"/>
                    <a:pt x="5" y="74"/>
                  </a:cubicBezTo>
                  <a:cubicBezTo>
                    <a:pt x="0" y="116"/>
                    <a:pt x="5" y="149"/>
                    <a:pt x="5" y="151"/>
                  </a:cubicBezTo>
                  <a:cubicBezTo>
                    <a:pt x="7" y="161"/>
                    <a:pt x="4" y="197"/>
                    <a:pt x="17" y="230"/>
                  </a:cubicBezTo>
                  <a:close/>
                </a:path>
              </a:pathLst>
            </a:custGeom>
            <a:solidFill>
              <a:srgbClr val="F8A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6">
              <a:extLst>
                <a:ext uri="{FF2B5EF4-FFF2-40B4-BE49-F238E27FC236}">
                  <a16:creationId xmlns:a16="http://schemas.microsoft.com/office/drawing/2014/main" id="{208FB360-F682-4742-94F9-3E13BD542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4" y="2117"/>
              <a:ext cx="327" cy="324"/>
            </a:xfrm>
            <a:custGeom>
              <a:avLst/>
              <a:gdLst>
                <a:gd name="T0" fmla="*/ 262 w 419"/>
                <a:gd name="T1" fmla="*/ 55 h 415"/>
                <a:gd name="T2" fmla="*/ 167 w 419"/>
                <a:gd name="T3" fmla="*/ 67 h 415"/>
                <a:gd name="T4" fmla="*/ 111 w 419"/>
                <a:gd name="T5" fmla="*/ 81 h 415"/>
                <a:gd name="T6" fmla="*/ 38 w 419"/>
                <a:gd name="T7" fmla="*/ 152 h 415"/>
                <a:gd name="T8" fmla="*/ 4 w 419"/>
                <a:gd name="T9" fmla="*/ 182 h 415"/>
                <a:gd name="T10" fmla="*/ 18 w 419"/>
                <a:gd name="T11" fmla="*/ 242 h 415"/>
                <a:gd name="T12" fmla="*/ 9 w 419"/>
                <a:gd name="T13" fmla="*/ 288 h 415"/>
                <a:gd name="T14" fmla="*/ 39 w 419"/>
                <a:gd name="T15" fmla="*/ 320 h 415"/>
                <a:gd name="T16" fmla="*/ 66 w 419"/>
                <a:gd name="T17" fmla="*/ 382 h 415"/>
                <a:gd name="T18" fmla="*/ 114 w 419"/>
                <a:gd name="T19" fmla="*/ 390 h 415"/>
                <a:gd name="T20" fmla="*/ 146 w 419"/>
                <a:gd name="T21" fmla="*/ 413 h 415"/>
                <a:gd name="T22" fmla="*/ 226 w 419"/>
                <a:gd name="T23" fmla="*/ 398 h 415"/>
                <a:gd name="T24" fmla="*/ 323 w 419"/>
                <a:gd name="T25" fmla="*/ 398 h 415"/>
                <a:gd name="T26" fmla="*/ 378 w 419"/>
                <a:gd name="T27" fmla="*/ 283 h 415"/>
                <a:gd name="T28" fmla="*/ 383 w 419"/>
                <a:gd name="T29" fmla="*/ 201 h 415"/>
                <a:gd name="T30" fmla="*/ 357 w 419"/>
                <a:gd name="T31" fmla="*/ 90 h 415"/>
                <a:gd name="T32" fmla="*/ 262 w 419"/>
                <a:gd name="T33" fmla="*/ 5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9" h="415">
                  <a:moveTo>
                    <a:pt x="262" y="55"/>
                  </a:moveTo>
                  <a:cubicBezTo>
                    <a:pt x="262" y="55"/>
                    <a:pt x="209" y="0"/>
                    <a:pt x="167" y="67"/>
                  </a:cubicBezTo>
                  <a:cubicBezTo>
                    <a:pt x="167" y="67"/>
                    <a:pt x="134" y="49"/>
                    <a:pt x="111" y="81"/>
                  </a:cubicBezTo>
                  <a:cubicBezTo>
                    <a:pt x="111" y="81"/>
                    <a:pt x="52" y="64"/>
                    <a:pt x="38" y="152"/>
                  </a:cubicBezTo>
                  <a:cubicBezTo>
                    <a:pt x="38" y="152"/>
                    <a:pt x="8" y="146"/>
                    <a:pt x="4" y="182"/>
                  </a:cubicBezTo>
                  <a:cubicBezTo>
                    <a:pt x="0" y="218"/>
                    <a:pt x="18" y="242"/>
                    <a:pt x="18" y="242"/>
                  </a:cubicBezTo>
                  <a:cubicBezTo>
                    <a:pt x="18" y="242"/>
                    <a:pt x="1" y="255"/>
                    <a:pt x="9" y="288"/>
                  </a:cubicBezTo>
                  <a:cubicBezTo>
                    <a:pt x="15" y="316"/>
                    <a:pt x="39" y="320"/>
                    <a:pt x="39" y="320"/>
                  </a:cubicBezTo>
                  <a:cubicBezTo>
                    <a:pt x="39" y="320"/>
                    <a:pt x="45" y="368"/>
                    <a:pt x="66" y="382"/>
                  </a:cubicBezTo>
                  <a:cubicBezTo>
                    <a:pt x="86" y="397"/>
                    <a:pt x="114" y="390"/>
                    <a:pt x="114" y="390"/>
                  </a:cubicBezTo>
                  <a:cubicBezTo>
                    <a:pt x="114" y="390"/>
                    <a:pt x="122" y="415"/>
                    <a:pt x="146" y="413"/>
                  </a:cubicBezTo>
                  <a:cubicBezTo>
                    <a:pt x="170" y="411"/>
                    <a:pt x="199" y="388"/>
                    <a:pt x="226" y="398"/>
                  </a:cubicBezTo>
                  <a:cubicBezTo>
                    <a:pt x="253" y="409"/>
                    <a:pt x="323" y="398"/>
                    <a:pt x="323" y="398"/>
                  </a:cubicBezTo>
                  <a:cubicBezTo>
                    <a:pt x="323" y="398"/>
                    <a:pt x="401" y="363"/>
                    <a:pt x="378" y="283"/>
                  </a:cubicBezTo>
                  <a:cubicBezTo>
                    <a:pt x="378" y="283"/>
                    <a:pt x="419" y="246"/>
                    <a:pt x="383" y="201"/>
                  </a:cubicBezTo>
                  <a:cubicBezTo>
                    <a:pt x="383" y="201"/>
                    <a:pt x="409" y="131"/>
                    <a:pt x="357" y="90"/>
                  </a:cubicBezTo>
                  <a:cubicBezTo>
                    <a:pt x="305" y="49"/>
                    <a:pt x="262" y="55"/>
                    <a:pt x="262" y="55"/>
                  </a:cubicBezTo>
                  <a:close/>
                </a:path>
              </a:pathLst>
            </a:cu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7">
              <a:extLst>
                <a:ext uri="{FF2B5EF4-FFF2-40B4-BE49-F238E27FC236}">
                  <a16:creationId xmlns:a16="http://schemas.microsoft.com/office/drawing/2014/main" id="{5EFDDDD8-ABEB-411D-A510-AB23E6782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" y="1806"/>
              <a:ext cx="118" cy="226"/>
            </a:xfrm>
            <a:custGeom>
              <a:avLst/>
              <a:gdLst>
                <a:gd name="T0" fmla="*/ 144 w 151"/>
                <a:gd name="T1" fmla="*/ 0 h 289"/>
                <a:gd name="T2" fmla="*/ 151 w 151"/>
                <a:gd name="T3" fmla="*/ 107 h 289"/>
                <a:gd name="T4" fmla="*/ 127 w 151"/>
                <a:gd name="T5" fmla="*/ 288 h 289"/>
                <a:gd name="T6" fmla="*/ 25 w 151"/>
                <a:gd name="T7" fmla="*/ 289 h 289"/>
                <a:gd name="T8" fmla="*/ 32 w 151"/>
                <a:gd name="T9" fmla="*/ 147 h 289"/>
                <a:gd name="T10" fmla="*/ 4 w 151"/>
                <a:gd name="T11" fmla="*/ 81 h 289"/>
                <a:gd name="T12" fmla="*/ 144 w 15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289">
                  <a:moveTo>
                    <a:pt x="144" y="0"/>
                  </a:moveTo>
                  <a:cubicBezTo>
                    <a:pt x="151" y="107"/>
                    <a:pt x="151" y="107"/>
                    <a:pt x="151" y="107"/>
                  </a:cubicBezTo>
                  <a:cubicBezTo>
                    <a:pt x="127" y="288"/>
                    <a:pt x="127" y="288"/>
                    <a:pt x="127" y="288"/>
                  </a:cubicBezTo>
                  <a:cubicBezTo>
                    <a:pt x="25" y="289"/>
                    <a:pt x="25" y="289"/>
                    <a:pt x="25" y="289"/>
                  </a:cubicBezTo>
                  <a:cubicBezTo>
                    <a:pt x="25" y="289"/>
                    <a:pt x="48" y="174"/>
                    <a:pt x="32" y="147"/>
                  </a:cubicBezTo>
                  <a:cubicBezTo>
                    <a:pt x="20" y="126"/>
                    <a:pt x="5" y="93"/>
                    <a:pt x="4" y="81"/>
                  </a:cubicBezTo>
                  <a:cubicBezTo>
                    <a:pt x="0" y="40"/>
                    <a:pt x="144" y="0"/>
                    <a:pt x="144" y="0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68">
              <a:extLst>
                <a:ext uri="{FF2B5EF4-FFF2-40B4-BE49-F238E27FC236}">
                  <a16:creationId xmlns:a16="http://schemas.microsoft.com/office/drawing/2014/main" id="{598DAF42-5AA7-4CF9-8A82-B9BEABA74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" y="1829"/>
              <a:ext cx="88" cy="107"/>
            </a:xfrm>
            <a:custGeom>
              <a:avLst/>
              <a:gdLst>
                <a:gd name="T0" fmla="*/ 0 w 113"/>
                <a:gd name="T1" fmla="*/ 30 h 137"/>
                <a:gd name="T2" fmla="*/ 43 w 113"/>
                <a:gd name="T3" fmla="*/ 113 h 137"/>
                <a:gd name="T4" fmla="*/ 96 w 113"/>
                <a:gd name="T5" fmla="*/ 111 h 137"/>
                <a:gd name="T6" fmla="*/ 113 w 113"/>
                <a:gd name="T7" fmla="*/ 63 h 137"/>
                <a:gd name="T8" fmla="*/ 0 w 113"/>
                <a:gd name="T9" fmla="*/ 3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37">
                  <a:moveTo>
                    <a:pt x="0" y="30"/>
                  </a:moveTo>
                  <a:cubicBezTo>
                    <a:pt x="43" y="113"/>
                    <a:pt x="43" y="113"/>
                    <a:pt x="43" y="113"/>
                  </a:cubicBezTo>
                  <a:cubicBezTo>
                    <a:pt x="56" y="137"/>
                    <a:pt x="85" y="136"/>
                    <a:pt x="96" y="111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13" y="63"/>
                    <a:pt x="40" y="0"/>
                    <a:pt x="0" y="30"/>
                  </a:cubicBez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69">
              <a:extLst>
                <a:ext uri="{FF2B5EF4-FFF2-40B4-BE49-F238E27FC236}">
                  <a16:creationId xmlns:a16="http://schemas.microsoft.com/office/drawing/2014/main" id="{B3DB3DDD-76C2-4B9F-BA14-7D3657C59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" y="1323"/>
              <a:ext cx="635" cy="603"/>
            </a:xfrm>
            <a:custGeom>
              <a:avLst/>
              <a:gdLst>
                <a:gd name="T0" fmla="*/ 40 w 815"/>
                <a:gd name="T1" fmla="*/ 521 h 773"/>
                <a:gd name="T2" fmla="*/ 258 w 815"/>
                <a:gd name="T3" fmla="*/ 543 h 773"/>
                <a:gd name="T4" fmla="*/ 284 w 815"/>
                <a:gd name="T5" fmla="*/ 560 h 773"/>
                <a:gd name="T6" fmla="*/ 389 w 815"/>
                <a:gd name="T7" fmla="*/ 749 h 773"/>
                <a:gd name="T8" fmla="*/ 449 w 815"/>
                <a:gd name="T9" fmla="*/ 747 h 773"/>
                <a:gd name="T10" fmla="*/ 538 w 815"/>
                <a:gd name="T11" fmla="*/ 550 h 773"/>
                <a:gd name="T12" fmla="*/ 563 w 815"/>
                <a:gd name="T13" fmla="*/ 531 h 773"/>
                <a:gd name="T14" fmla="*/ 778 w 815"/>
                <a:gd name="T15" fmla="*/ 491 h 773"/>
                <a:gd name="T16" fmla="*/ 794 w 815"/>
                <a:gd name="T17" fmla="*/ 434 h 773"/>
                <a:gd name="T18" fmla="*/ 631 w 815"/>
                <a:gd name="T19" fmla="*/ 290 h 773"/>
                <a:gd name="T20" fmla="*/ 621 w 815"/>
                <a:gd name="T21" fmla="*/ 261 h 773"/>
                <a:gd name="T22" fmla="*/ 649 w 815"/>
                <a:gd name="T23" fmla="*/ 47 h 773"/>
                <a:gd name="T24" fmla="*/ 598 w 815"/>
                <a:gd name="T25" fmla="*/ 14 h 773"/>
                <a:gd name="T26" fmla="*/ 409 w 815"/>
                <a:gd name="T27" fmla="*/ 122 h 773"/>
                <a:gd name="T28" fmla="*/ 377 w 815"/>
                <a:gd name="T29" fmla="*/ 123 h 773"/>
                <a:gd name="T30" fmla="*/ 180 w 815"/>
                <a:gd name="T31" fmla="*/ 31 h 773"/>
                <a:gd name="T32" fmla="*/ 132 w 815"/>
                <a:gd name="T33" fmla="*/ 68 h 773"/>
                <a:gd name="T34" fmla="*/ 178 w 815"/>
                <a:gd name="T35" fmla="*/ 279 h 773"/>
                <a:gd name="T36" fmla="*/ 169 w 815"/>
                <a:gd name="T37" fmla="*/ 308 h 773"/>
                <a:gd name="T38" fmla="*/ 19 w 815"/>
                <a:gd name="T39" fmla="*/ 465 h 773"/>
                <a:gd name="T40" fmla="*/ 40 w 815"/>
                <a:gd name="T41" fmla="*/ 5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5" h="773">
                  <a:moveTo>
                    <a:pt x="40" y="521"/>
                  </a:moveTo>
                  <a:cubicBezTo>
                    <a:pt x="258" y="543"/>
                    <a:pt x="258" y="543"/>
                    <a:pt x="258" y="543"/>
                  </a:cubicBezTo>
                  <a:cubicBezTo>
                    <a:pt x="269" y="544"/>
                    <a:pt x="279" y="551"/>
                    <a:pt x="284" y="560"/>
                  </a:cubicBezTo>
                  <a:cubicBezTo>
                    <a:pt x="389" y="749"/>
                    <a:pt x="389" y="749"/>
                    <a:pt x="389" y="749"/>
                  </a:cubicBezTo>
                  <a:cubicBezTo>
                    <a:pt x="402" y="773"/>
                    <a:pt x="438" y="772"/>
                    <a:pt x="449" y="747"/>
                  </a:cubicBezTo>
                  <a:cubicBezTo>
                    <a:pt x="538" y="550"/>
                    <a:pt x="538" y="550"/>
                    <a:pt x="538" y="550"/>
                  </a:cubicBezTo>
                  <a:cubicBezTo>
                    <a:pt x="543" y="540"/>
                    <a:pt x="552" y="533"/>
                    <a:pt x="563" y="531"/>
                  </a:cubicBezTo>
                  <a:cubicBezTo>
                    <a:pt x="778" y="491"/>
                    <a:pt x="778" y="491"/>
                    <a:pt x="778" y="491"/>
                  </a:cubicBezTo>
                  <a:cubicBezTo>
                    <a:pt x="806" y="486"/>
                    <a:pt x="815" y="452"/>
                    <a:pt x="794" y="434"/>
                  </a:cubicBezTo>
                  <a:cubicBezTo>
                    <a:pt x="631" y="290"/>
                    <a:pt x="631" y="290"/>
                    <a:pt x="631" y="290"/>
                  </a:cubicBezTo>
                  <a:cubicBezTo>
                    <a:pt x="623" y="283"/>
                    <a:pt x="619" y="272"/>
                    <a:pt x="621" y="261"/>
                  </a:cubicBezTo>
                  <a:cubicBezTo>
                    <a:pt x="649" y="47"/>
                    <a:pt x="649" y="47"/>
                    <a:pt x="649" y="47"/>
                  </a:cubicBezTo>
                  <a:cubicBezTo>
                    <a:pt x="652" y="20"/>
                    <a:pt x="622" y="0"/>
                    <a:pt x="598" y="14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399" y="128"/>
                    <a:pt x="387" y="128"/>
                    <a:pt x="377" y="123"/>
                  </a:cubicBezTo>
                  <a:cubicBezTo>
                    <a:pt x="180" y="31"/>
                    <a:pt x="180" y="31"/>
                    <a:pt x="180" y="31"/>
                  </a:cubicBezTo>
                  <a:cubicBezTo>
                    <a:pt x="154" y="19"/>
                    <a:pt x="126" y="41"/>
                    <a:pt x="132" y="68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80" y="289"/>
                    <a:pt x="177" y="300"/>
                    <a:pt x="169" y="308"/>
                  </a:cubicBezTo>
                  <a:cubicBezTo>
                    <a:pt x="19" y="465"/>
                    <a:pt x="19" y="465"/>
                    <a:pt x="19" y="465"/>
                  </a:cubicBezTo>
                  <a:cubicBezTo>
                    <a:pt x="0" y="485"/>
                    <a:pt x="12" y="518"/>
                    <a:pt x="40" y="521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0">
              <a:extLst>
                <a:ext uri="{FF2B5EF4-FFF2-40B4-BE49-F238E27FC236}">
                  <a16:creationId xmlns:a16="http://schemas.microsoft.com/office/drawing/2014/main" id="{EE2B9BA8-B91C-4991-A04A-20F7D5337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" y="3972"/>
              <a:ext cx="132" cy="159"/>
            </a:xfrm>
            <a:custGeom>
              <a:avLst/>
              <a:gdLst>
                <a:gd name="T0" fmla="*/ 86 w 170"/>
                <a:gd name="T1" fmla="*/ 0 h 203"/>
                <a:gd name="T2" fmla="*/ 15 w 170"/>
                <a:gd name="T3" fmla="*/ 80 h 203"/>
                <a:gd name="T4" fmla="*/ 60 w 170"/>
                <a:gd name="T5" fmla="*/ 199 h 203"/>
                <a:gd name="T6" fmla="*/ 93 w 170"/>
                <a:gd name="T7" fmla="*/ 172 h 203"/>
                <a:gd name="T8" fmla="*/ 88 w 170"/>
                <a:gd name="T9" fmla="*/ 149 h 203"/>
                <a:gd name="T10" fmla="*/ 170 w 170"/>
                <a:gd name="T11" fmla="*/ 65 h 203"/>
                <a:gd name="T12" fmla="*/ 86 w 170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203">
                  <a:moveTo>
                    <a:pt x="86" y="0"/>
                  </a:moveTo>
                  <a:cubicBezTo>
                    <a:pt x="86" y="0"/>
                    <a:pt x="29" y="72"/>
                    <a:pt x="15" y="80"/>
                  </a:cubicBezTo>
                  <a:cubicBezTo>
                    <a:pt x="0" y="89"/>
                    <a:pt x="21" y="192"/>
                    <a:pt x="60" y="199"/>
                  </a:cubicBezTo>
                  <a:cubicBezTo>
                    <a:pt x="82" y="203"/>
                    <a:pt x="93" y="172"/>
                    <a:pt x="93" y="172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170" y="65"/>
                    <a:pt x="170" y="65"/>
                    <a:pt x="170" y="65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1">
              <a:extLst>
                <a:ext uri="{FF2B5EF4-FFF2-40B4-BE49-F238E27FC236}">
                  <a16:creationId xmlns:a16="http://schemas.microsoft.com/office/drawing/2014/main" id="{5D753757-EC24-46C5-A922-E1427AC2B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" y="3986"/>
              <a:ext cx="128" cy="157"/>
            </a:xfrm>
            <a:custGeom>
              <a:avLst/>
              <a:gdLst>
                <a:gd name="T0" fmla="*/ 74 w 165"/>
                <a:gd name="T1" fmla="*/ 0 h 201"/>
                <a:gd name="T2" fmla="*/ 13 w 165"/>
                <a:gd name="T3" fmla="*/ 88 h 201"/>
                <a:gd name="T4" fmla="*/ 73 w 165"/>
                <a:gd name="T5" fmla="*/ 200 h 201"/>
                <a:gd name="T6" fmla="*/ 102 w 165"/>
                <a:gd name="T7" fmla="*/ 170 h 201"/>
                <a:gd name="T8" fmla="*/ 94 w 165"/>
                <a:gd name="T9" fmla="*/ 147 h 201"/>
                <a:gd name="T10" fmla="*/ 165 w 165"/>
                <a:gd name="T11" fmla="*/ 53 h 201"/>
                <a:gd name="T12" fmla="*/ 74 w 165"/>
                <a:gd name="T1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201">
                  <a:moveTo>
                    <a:pt x="74" y="0"/>
                  </a:moveTo>
                  <a:cubicBezTo>
                    <a:pt x="74" y="0"/>
                    <a:pt x="26" y="78"/>
                    <a:pt x="13" y="88"/>
                  </a:cubicBezTo>
                  <a:cubicBezTo>
                    <a:pt x="0" y="99"/>
                    <a:pt x="34" y="199"/>
                    <a:pt x="73" y="200"/>
                  </a:cubicBezTo>
                  <a:cubicBezTo>
                    <a:pt x="95" y="201"/>
                    <a:pt x="102" y="170"/>
                    <a:pt x="102" y="170"/>
                  </a:cubicBezTo>
                  <a:cubicBezTo>
                    <a:pt x="94" y="147"/>
                    <a:pt x="94" y="147"/>
                    <a:pt x="94" y="147"/>
                  </a:cubicBezTo>
                  <a:cubicBezTo>
                    <a:pt x="165" y="53"/>
                    <a:pt x="165" y="53"/>
                    <a:pt x="165" y="53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2">
              <a:extLst>
                <a:ext uri="{FF2B5EF4-FFF2-40B4-BE49-F238E27FC236}">
                  <a16:creationId xmlns:a16="http://schemas.microsoft.com/office/drawing/2014/main" id="{108D3097-5E20-460D-9FF4-2EDAA272C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5" y="4053"/>
              <a:ext cx="209" cy="213"/>
            </a:xfrm>
            <a:custGeom>
              <a:avLst/>
              <a:gdLst>
                <a:gd name="T0" fmla="*/ 110 w 268"/>
                <a:gd name="T1" fmla="*/ 0 h 274"/>
                <a:gd name="T2" fmla="*/ 152 w 268"/>
                <a:gd name="T3" fmla="*/ 49 h 274"/>
                <a:gd name="T4" fmla="*/ 196 w 268"/>
                <a:gd name="T5" fmla="*/ 85 h 274"/>
                <a:gd name="T6" fmla="*/ 232 w 268"/>
                <a:gd name="T7" fmla="*/ 153 h 274"/>
                <a:gd name="T8" fmla="*/ 265 w 268"/>
                <a:gd name="T9" fmla="*/ 259 h 274"/>
                <a:gd name="T10" fmla="*/ 235 w 268"/>
                <a:gd name="T11" fmla="*/ 270 h 274"/>
                <a:gd name="T12" fmla="*/ 20 w 268"/>
                <a:gd name="T13" fmla="*/ 88 h 274"/>
                <a:gd name="T14" fmla="*/ 110 w 268"/>
                <a:gd name="T1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8" h="274">
                  <a:moveTo>
                    <a:pt x="110" y="0"/>
                  </a:moveTo>
                  <a:cubicBezTo>
                    <a:pt x="110" y="0"/>
                    <a:pt x="137" y="35"/>
                    <a:pt x="152" y="49"/>
                  </a:cubicBezTo>
                  <a:cubicBezTo>
                    <a:pt x="172" y="67"/>
                    <a:pt x="196" y="85"/>
                    <a:pt x="196" y="85"/>
                  </a:cubicBezTo>
                  <a:cubicBezTo>
                    <a:pt x="196" y="85"/>
                    <a:pt x="224" y="136"/>
                    <a:pt x="232" y="153"/>
                  </a:cubicBezTo>
                  <a:cubicBezTo>
                    <a:pt x="249" y="193"/>
                    <a:pt x="268" y="237"/>
                    <a:pt x="265" y="259"/>
                  </a:cubicBezTo>
                  <a:cubicBezTo>
                    <a:pt x="265" y="266"/>
                    <a:pt x="249" y="274"/>
                    <a:pt x="235" y="270"/>
                  </a:cubicBezTo>
                  <a:cubicBezTo>
                    <a:pt x="180" y="253"/>
                    <a:pt x="38" y="123"/>
                    <a:pt x="20" y="88"/>
                  </a:cubicBezTo>
                  <a:cubicBezTo>
                    <a:pt x="0" y="48"/>
                    <a:pt x="110" y="0"/>
                    <a:pt x="110" y="0"/>
                  </a:cubicBezTo>
                  <a:close/>
                </a:path>
              </a:pathLst>
            </a:cu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3">
              <a:extLst>
                <a:ext uri="{FF2B5EF4-FFF2-40B4-BE49-F238E27FC236}">
                  <a16:creationId xmlns:a16="http://schemas.microsoft.com/office/drawing/2014/main" id="{27FC3E20-024F-4F5D-A2E8-02F1D4828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1" y="3097"/>
              <a:ext cx="343" cy="967"/>
            </a:xfrm>
            <a:custGeom>
              <a:avLst/>
              <a:gdLst>
                <a:gd name="T0" fmla="*/ 378 w 439"/>
                <a:gd name="T1" fmla="*/ 40 h 1240"/>
                <a:gd name="T2" fmla="*/ 363 w 439"/>
                <a:gd name="T3" fmla="*/ 0 h 1240"/>
                <a:gd name="T4" fmla="*/ 169 w 439"/>
                <a:gd name="T5" fmla="*/ 41 h 1240"/>
                <a:gd name="T6" fmla="*/ 161 w 439"/>
                <a:gd name="T7" fmla="*/ 292 h 1240"/>
                <a:gd name="T8" fmla="*/ 212 w 439"/>
                <a:gd name="T9" fmla="*/ 692 h 1240"/>
                <a:gd name="T10" fmla="*/ 0 w 439"/>
                <a:gd name="T11" fmla="*/ 1155 h 1240"/>
                <a:gd name="T12" fmla="*/ 102 w 439"/>
                <a:gd name="T13" fmla="*/ 1240 h 1240"/>
                <a:gd name="T14" fmla="*/ 431 w 439"/>
                <a:gd name="T15" fmla="*/ 721 h 1240"/>
                <a:gd name="T16" fmla="*/ 378 w 439"/>
                <a:gd name="T17" fmla="*/ 40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" h="1240">
                  <a:moveTo>
                    <a:pt x="378" y="40"/>
                  </a:moveTo>
                  <a:cubicBezTo>
                    <a:pt x="373" y="26"/>
                    <a:pt x="368" y="12"/>
                    <a:pt x="363" y="0"/>
                  </a:cubicBezTo>
                  <a:cubicBezTo>
                    <a:pt x="304" y="13"/>
                    <a:pt x="238" y="27"/>
                    <a:pt x="169" y="41"/>
                  </a:cubicBezTo>
                  <a:cubicBezTo>
                    <a:pt x="161" y="292"/>
                    <a:pt x="161" y="292"/>
                    <a:pt x="161" y="292"/>
                  </a:cubicBezTo>
                  <a:cubicBezTo>
                    <a:pt x="161" y="273"/>
                    <a:pt x="212" y="692"/>
                    <a:pt x="212" y="692"/>
                  </a:cubicBezTo>
                  <a:cubicBezTo>
                    <a:pt x="212" y="692"/>
                    <a:pt x="91" y="984"/>
                    <a:pt x="0" y="1155"/>
                  </a:cubicBezTo>
                  <a:cubicBezTo>
                    <a:pt x="38" y="1202"/>
                    <a:pt x="48" y="1208"/>
                    <a:pt x="102" y="1240"/>
                  </a:cubicBezTo>
                  <a:cubicBezTo>
                    <a:pt x="243" y="1071"/>
                    <a:pt x="423" y="773"/>
                    <a:pt x="431" y="721"/>
                  </a:cubicBezTo>
                  <a:cubicBezTo>
                    <a:pt x="435" y="692"/>
                    <a:pt x="439" y="213"/>
                    <a:pt x="378" y="40"/>
                  </a:cubicBezTo>
                  <a:close/>
                </a:path>
              </a:pathLst>
            </a:custGeom>
            <a:solidFill>
              <a:srgbClr val="3C8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4">
              <a:extLst>
                <a:ext uri="{FF2B5EF4-FFF2-40B4-BE49-F238E27FC236}">
                  <a16:creationId xmlns:a16="http://schemas.microsoft.com/office/drawing/2014/main" id="{F3E12AC8-C226-44BF-B1D2-68A43FF9F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" y="3129"/>
              <a:ext cx="370" cy="930"/>
            </a:xfrm>
            <a:custGeom>
              <a:avLst/>
              <a:gdLst>
                <a:gd name="T0" fmla="*/ 158 w 475"/>
                <a:gd name="T1" fmla="*/ 72 h 1192"/>
                <a:gd name="T2" fmla="*/ 213 w 475"/>
                <a:gd name="T3" fmla="*/ 671 h 1192"/>
                <a:gd name="T4" fmla="*/ 0 w 475"/>
                <a:gd name="T5" fmla="*/ 1104 h 1192"/>
                <a:gd name="T6" fmla="*/ 105 w 475"/>
                <a:gd name="T7" fmla="*/ 1190 h 1192"/>
                <a:gd name="T8" fmla="*/ 418 w 475"/>
                <a:gd name="T9" fmla="*/ 747 h 1192"/>
                <a:gd name="T10" fmla="*/ 467 w 475"/>
                <a:gd name="T11" fmla="*/ 251 h 1192"/>
                <a:gd name="T12" fmla="*/ 475 w 475"/>
                <a:gd name="T13" fmla="*/ 0 h 1192"/>
                <a:gd name="T14" fmla="*/ 158 w 475"/>
                <a:gd name="T15" fmla="*/ 7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5" h="1192">
                  <a:moveTo>
                    <a:pt x="158" y="72"/>
                  </a:moveTo>
                  <a:cubicBezTo>
                    <a:pt x="176" y="267"/>
                    <a:pt x="216" y="641"/>
                    <a:pt x="213" y="671"/>
                  </a:cubicBezTo>
                  <a:cubicBezTo>
                    <a:pt x="203" y="708"/>
                    <a:pt x="32" y="1054"/>
                    <a:pt x="0" y="1104"/>
                  </a:cubicBezTo>
                  <a:cubicBezTo>
                    <a:pt x="26" y="1143"/>
                    <a:pt x="63" y="1179"/>
                    <a:pt x="105" y="1190"/>
                  </a:cubicBezTo>
                  <a:cubicBezTo>
                    <a:pt x="114" y="1192"/>
                    <a:pt x="402" y="780"/>
                    <a:pt x="418" y="747"/>
                  </a:cubicBezTo>
                  <a:cubicBezTo>
                    <a:pt x="436" y="709"/>
                    <a:pt x="466" y="504"/>
                    <a:pt x="467" y="251"/>
                  </a:cubicBezTo>
                  <a:cubicBezTo>
                    <a:pt x="475" y="0"/>
                    <a:pt x="475" y="0"/>
                    <a:pt x="475" y="0"/>
                  </a:cubicBezTo>
                  <a:cubicBezTo>
                    <a:pt x="361" y="25"/>
                    <a:pt x="256" y="48"/>
                    <a:pt x="158" y="72"/>
                  </a:cubicBezTo>
                  <a:close/>
                </a:path>
              </a:pathLst>
            </a:custGeom>
            <a:solidFill>
              <a:srgbClr val="50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5">
              <a:extLst>
                <a:ext uri="{FF2B5EF4-FFF2-40B4-BE49-F238E27FC236}">
                  <a16:creationId xmlns:a16="http://schemas.microsoft.com/office/drawing/2014/main" id="{CC1A8B0D-DAB3-4A1B-80FF-691CB89BA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" y="2491"/>
              <a:ext cx="462" cy="741"/>
            </a:xfrm>
            <a:custGeom>
              <a:avLst/>
              <a:gdLst>
                <a:gd name="T0" fmla="*/ 402 w 593"/>
                <a:gd name="T1" fmla="*/ 0 h 950"/>
                <a:gd name="T2" fmla="*/ 267 w 593"/>
                <a:gd name="T3" fmla="*/ 18 h 950"/>
                <a:gd name="T4" fmla="*/ 147 w 593"/>
                <a:gd name="T5" fmla="*/ 21 h 950"/>
                <a:gd name="T6" fmla="*/ 25 w 593"/>
                <a:gd name="T7" fmla="*/ 694 h 950"/>
                <a:gd name="T8" fmla="*/ 19 w 593"/>
                <a:gd name="T9" fmla="*/ 911 h 950"/>
                <a:gd name="T10" fmla="*/ 315 w 593"/>
                <a:gd name="T11" fmla="*/ 938 h 950"/>
                <a:gd name="T12" fmla="*/ 593 w 593"/>
                <a:gd name="T13" fmla="*/ 856 h 950"/>
                <a:gd name="T14" fmla="*/ 466 w 593"/>
                <a:gd name="T15" fmla="*/ 400 h 950"/>
                <a:gd name="T16" fmla="*/ 402 w 593"/>
                <a:gd name="T17" fmla="*/ 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" h="950">
                  <a:moveTo>
                    <a:pt x="402" y="0"/>
                  </a:moveTo>
                  <a:cubicBezTo>
                    <a:pt x="267" y="18"/>
                    <a:pt x="267" y="18"/>
                    <a:pt x="267" y="18"/>
                  </a:cubicBezTo>
                  <a:cubicBezTo>
                    <a:pt x="267" y="18"/>
                    <a:pt x="160" y="21"/>
                    <a:pt x="147" y="21"/>
                  </a:cubicBezTo>
                  <a:cubicBezTo>
                    <a:pt x="133" y="21"/>
                    <a:pt x="49" y="510"/>
                    <a:pt x="25" y="694"/>
                  </a:cubicBezTo>
                  <a:cubicBezTo>
                    <a:pt x="0" y="879"/>
                    <a:pt x="19" y="911"/>
                    <a:pt x="19" y="911"/>
                  </a:cubicBezTo>
                  <a:cubicBezTo>
                    <a:pt x="19" y="911"/>
                    <a:pt x="189" y="950"/>
                    <a:pt x="315" y="938"/>
                  </a:cubicBezTo>
                  <a:cubicBezTo>
                    <a:pt x="446" y="927"/>
                    <a:pt x="593" y="856"/>
                    <a:pt x="593" y="856"/>
                  </a:cubicBezTo>
                  <a:cubicBezTo>
                    <a:pt x="593" y="856"/>
                    <a:pt x="488" y="510"/>
                    <a:pt x="466" y="400"/>
                  </a:cubicBezTo>
                  <a:cubicBezTo>
                    <a:pt x="443" y="289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6">
              <a:extLst>
                <a:ext uri="{FF2B5EF4-FFF2-40B4-BE49-F238E27FC236}">
                  <a16:creationId xmlns:a16="http://schemas.microsoft.com/office/drawing/2014/main" id="{6ABF825F-F09C-49AB-8E89-06CE99C2D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" y="2008"/>
              <a:ext cx="360" cy="1193"/>
            </a:xfrm>
            <a:custGeom>
              <a:avLst/>
              <a:gdLst>
                <a:gd name="T0" fmla="*/ 453 w 462"/>
                <a:gd name="T1" fmla="*/ 26 h 1530"/>
                <a:gd name="T2" fmla="*/ 448 w 462"/>
                <a:gd name="T3" fmla="*/ 418 h 1530"/>
                <a:gd name="T4" fmla="*/ 203 w 462"/>
                <a:gd name="T5" fmla="*/ 747 h 1530"/>
                <a:gd name="T6" fmla="*/ 355 w 462"/>
                <a:gd name="T7" fmla="*/ 1353 h 1530"/>
                <a:gd name="T8" fmla="*/ 380 w 462"/>
                <a:gd name="T9" fmla="*/ 1480 h 1530"/>
                <a:gd name="T10" fmla="*/ 274 w 462"/>
                <a:gd name="T11" fmla="*/ 1528 h 1530"/>
                <a:gd name="T12" fmla="*/ 127 w 462"/>
                <a:gd name="T13" fmla="*/ 888 h 1530"/>
                <a:gd name="T14" fmla="*/ 36 w 462"/>
                <a:gd name="T15" fmla="*/ 690 h 1530"/>
                <a:gd name="T16" fmla="*/ 0 w 462"/>
                <a:gd name="T17" fmla="*/ 638 h 1530"/>
                <a:gd name="T18" fmla="*/ 283 w 462"/>
                <a:gd name="T19" fmla="*/ 354 h 1530"/>
                <a:gd name="T20" fmla="*/ 318 w 462"/>
                <a:gd name="T21" fmla="*/ 12 h 1530"/>
                <a:gd name="T22" fmla="*/ 453 w 462"/>
                <a:gd name="T23" fmla="*/ 26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2" h="1530">
                  <a:moveTo>
                    <a:pt x="453" y="26"/>
                  </a:moveTo>
                  <a:cubicBezTo>
                    <a:pt x="453" y="26"/>
                    <a:pt x="462" y="391"/>
                    <a:pt x="448" y="418"/>
                  </a:cubicBezTo>
                  <a:cubicBezTo>
                    <a:pt x="428" y="459"/>
                    <a:pt x="203" y="747"/>
                    <a:pt x="203" y="747"/>
                  </a:cubicBezTo>
                  <a:cubicBezTo>
                    <a:pt x="203" y="747"/>
                    <a:pt x="310" y="1198"/>
                    <a:pt x="355" y="1353"/>
                  </a:cubicBezTo>
                  <a:cubicBezTo>
                    <a:pt x="360" y="1369"/>
                    <a:pt x="380" y="1470"/>
                    <a:pt x="380" y="1480"/>
                  </a:cubicBezTo>
                  <a:cubicBezTo>
                    <a:pt x="380" y="1502"/>
                    <a:pt x="285" y="1530"/>
                    <a:pt x="274" y="1528"/>
                  </a:cubicBezTo>
                  <a:cubicBezTo>
                    <a:pt x="264" y="1526"/>
                    <a:pt x="180" y="1098"/>
                    <a:pt x="127" y="888"/>
                  </a:cubicBezTo>
                  <a:cubicBezTo>
                    <a:pt x="109" y="817"/>
                    <a:pt x="79" y="750"/>
                    <a:pt x="36" y="690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283" y="354"/>
                    <a:pt x="283" y="354"/>
                    <a:pt x="283" y="354"/>
                  </a:cubicBezTo>
                  <a:cubicBezTo>
                    <a:pt x="283" y="354"/>
                    <a:pt x="318" y="38"/>
                    <a:pt x="318" y="12"/>
                  </a:cubicBezTo>
                  <a:cubicBezTo>
                    <a:pt x="318" y="5"/>
                    <a:pt x="439" y="0"/>
                    <a:pt x="453" y="26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77">
              <a:extLst>
                <a:ext uri="{FF2B5EF4-FFF2-40B4-BE49-F238E27FC236}">
                  <a16:creationId xmlns:a16="http://schemas.microsoft.com/office/drawing/2014/main" id="{96857D8F-108E-406C-B9E1-0C569464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" y="1932"/>
              <a:ext cx="578" cy="1322"/>
            </a:xfrm>
            <a:custGeom>
              <a:avLst/>
              <a:gdLst>
                <a:gd name="T0" fmla="*/ 543 w 741"/>
                <a:gd name="T1" fmla="*/ 737 h 1696"/>
                <a:gd name="T2" fmla="*/ 190 w 741"/>
                <a:gd name="T3" fmla="*/ 377 h 1696"/>
                <a:gd name="T4" fmla="*/ 138 w 741"/>
                <a:gd name="T5" fmla="*/ 24 h 1696"/>
                <a:gd name="T6" fmla="*/ 11 w 741"/>
                <a:gd name="T7" fmla="*/ 1 h 1696"/>
                <a:gd name="T8" fmla="*/ 34 w 741"/>
                <a:gd name="T9" fmla="*/ 425 h 1696"/>
                <a:gd name="T10" fmla="*/ 321 w 741"/>
                <a:gd name="T11" fmla="*/ 825 h 1696"/>
                <a:gd name="T12" fmla="*/ 357 w 741"/>
                <a:gd name="T13" fmla="*/ 1132 h 1696"/>
                <a:gd name="T14" fmla="*/ 296 w 741"/>
                <a:gd name="T15" fmla="*/ 1656 h 1696"/>
                <a:gd name="T16" fmla="*/ 587 w 741"/>
                <a:gd name="T17" fmla="*/ 1673 h 1696"/>
                <a:gd name="T18" fmla="*/ 543 w 741"/>
                <a:gd name="T19" fmla="*/ 73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1" h="1696">
                  <a:moveTo>
                    <a:pt x="543" y="737"/>
                  </a:moveTo>
                  <a:cubicBezTo>
                    <a:pt x="190" y="377"/>
                    <a:pt x="190" y="377"/>
                    <a:pt x="190" y="377"/>
                  </a:cubicBezTo>
                  <a:cubicBezTo>
                    <a:pt x="190" y="377"/>
                    <a:pt x="141" y="37"/>
                    <a:pt x="138" y="24"/>
                  </a:cubicBezTo>
                  <a:cubicBezTo>
                    <a:pt x="134" y="12"/>
                    <a:pt x="47" y="5"/>
                    <a:pt x="11" y="1"/>
                  </a:cubicBezTo>
                  <a:cubicBezTo>
                    <a:pt x="0" y="0"/>
                    <a:pt x="17" y="364"/>
                    <a:pt x="34" y="425"/>
                  </a:cubicBezTo>
                  <a:cubicBezTo>
                    <a:pt x="54" y="497"/>
                    <a:pt x="321" y="825"/>
                    <a:pt x="321" y="825"/>
                  </a:cubicBezTo>
                  <a:cubicBezTo>
                    <a:pt x="321" y="825"/>
                    <a:pt x="369" y="1002"/>
                    <a:pt x="357" y="1132"/>
                  </a:cubicBezTo>
                  <a:cubicBezTo>
                    <a:pt x="338" y="1349"/>
                    <a:pt x="286" y="1646"/>
                    <a:pt x="296" y="1656"/>
                  </a:cubicBezTo>
                  <a:cubicBezTo>
                    <a:pt x="353" y="1692"/>
                    <a:pt x="573" y="1696"/>
                    <a:pt x="587" y="1673"/>
                  </a:cubicBezTo>
                  <a:cubicBezTo>
                    <a:pt x="741" y="1425"/>
                    <a:pt x="543" y="737"/>
                    <a:pt x="543" y="737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78">
              <a:extLst>
                <a:ext uri="{FF2B5EF4-FFF2-40B4-BE49-F238E27FC236}">
                  <a16:creationId xmlns:a16="http://schemas.microsoft.com/office/drawing/2014/main" id="{72D14A7C-0F29-4987-B98C-378DCC60B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3" y="2367"/>
              <a:ext cx="113" cy="253"/>
            </a:xfrm>
            <a:custGeom>
              <a:avLst/>
              <a:gdLst>
                <a:gd name="T0" fmla="*/ 113 w 144"/>
                <a:gd name="T1" fmla="*/ 112 h 324"/>
                <a:gd name="T2" fmla="*/ 122 w 144"/>
                <a:gd name="T3" fmla="*/ 182 h 324"/>
                <a:gd name="T4" fmla="*/ 116 w 144"/>
                <a:gd name="T5" fmla="*/ 304 h 324"/>
                <a:gd name="T6" fmla="*/ 0 w 144"/>
                <a:gd name="T7" fmla="*/ 180 h 324"/>
                <a:gd name="T8" fmla="*/ 9 w 144"/>
                <a:gd name="T9" fmla="*/ 0 h 324"/>
                <a:gd name="T10" fmla="*/ 113 w 144"/>
                <a:gd name="T11" fmla="*/ 11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24">
                  <a:moveTo>
                    <a:pt x="113" y="112"/>
                  </a:moveTo>
                  <a:cubicBezTo>
                    <a:pt x="122" y="182"/>
                    <a:pt x="122" y="182"/>
                    <a:pt x="122" y="182"/>
                  </a:cubicBezTo>
                  <a:cubicBezTo>
                    <a:pt x="122" y="182"/>
                    <a:pt x="144" y="284"/>
                    <a:pt x="116" y="304"/>
                  </a:cubicBezTo>
                  <a:cubicBezTo>
                    <a:pt x="89" y="324"/>
                    <a:pt x="0" y="180"/>
                    <a:pt x="0" y="18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13" y="112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79">
              <a:extLst>
                <a:ext uri="{FF2B5EF4-FFF2-40B4-BE49-F238E27FC236}">
                  <a16:creationId xmlns:a16="http://schemas.microsoft.com/office/drawing/2014/main" id="{3AD70440-5BFF-4E97-9C97-4D8B391CB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8" y="2367"/>
              <a:ext cx="90" cy="134"/>
            </a:xfrm>
            <a:custGeom>
              <a:avLst/>
              <a:gdLst>
                <a:gd name="T0" fmla="*/ 0 w 115"/>
                <a:gd name="T1" fmla="*/ 59 h 172"/>
                <a:gd name="T2" fmla="*/ 115 w 115"/>
                <a:gd name="T3" fmla="*/ 172 h 172"/>
                <a:gd name="T4" fmla="*/ 107 w 115"/>
                <a:gd name="T5" fmla="*/ 112 h 172"/>
                <a:gd name="T6" fmla="*/ 3 w 115"/>
                <a:gd name="T7" fmla="*/ 0 h 172"/>
                <a:gd name="T8" fmla="*/ 0 w 115"/>
                <a:gd name="T9" fmla="*/ 5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72">
                  <a:moveTo>
                    <a:pt x="0" y="59"/>
                  </a:moveTo>
                  <a:cubicBezTo>
                    <a:pt x="23" y="120"/>
                    <a:pt x="77" y="157"/>
                    <a:pt x="115" y="172"/>
                  </a:cubicBezTo>
                  <a:cubicBezTo>
                    <a:pt x="107" y="112"/>
                    <a:pt x="107" y="112"/>
                    <a:pt x="107" y="112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0" y="59"/>
                  </a:ln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180">
              <a:extLst>
                <a:ext uri="{FF2B5EF4-FFF2-40B4-BE49-F238E27FC236}">
                  <a16:creationId xmlns:a16="http://schemas.microsoft.com/office/drawing/2014/main" id="{198201DF-C331-4A62-A316-972A3F17D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" y="2234"/>
              <a:ext cx="53" cy="77"/>
            </a:xfrm>
            <a:prstGeom prst="ellipse">
              <a:avLst/>
            </a:pr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181">
              <a:extLst>
                <a:ext uri="{FF2B5EF4-FFF2-40B4-BE49-F238E27FC236}">
                  <a16:creationId xmlns:a16="http://schemas.microsoft.com/office/drawing/2014/main" id="{631105A7-283E-450E-8D7E-F6F035957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8" y="2167"/>
              <a:ext cx="65" cy="45"/>
            </a:xfrm>
            <a:prstGeom prst="ellipse">
              <a:avLst/>
            </a:pr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82">
              <a:extLst>
                <a:ext uri="{FF2B5EF4-FFF2-40B4-BE49-F238E27FC236}">
                  <a16:creationId xmlns:a16="http://schemas.microsoft.com/office/drawing/2014/main" id="{EA539AF7-776C-4DBE-8DDA-0031EE401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" y="2206"/>
              <a:ext cx="177" cy="271"/>
            </a:xfrm>
            <a:custGeom>
              <a:avLst/>
              <a:gdLst>
                <a:gd name="T0" fmla="*/ 94 w 227"/>
                <a:gd name="T1" fmla="*/ 19 h 348"/>
                <a:gd name="T2" fmla="*/ 218 w 227"/>
                <a:gd name="T3" fmla="*/ 95 h 348"/>
                <a:gd name="T4" fmla="*/ 226 w 227"/>
                <a:gd name="T5" fmla="*/ 185 h 348"/>
                <a:gd name="T6" fmla="*/ 147 w 227"/>
                <a:gd name="T7" fmla="*/ 348 h 348"/>
                <a:gd name="T8" fmla="*/ 2 w 227"/>
                <a:gd name="T9" fmla="*/ 178 h 348"/>
                <a:gd name="T10" fmla="*/ 94 w 227"/>
                <a:gd name="T11" fmla="*/ 1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348">
                  <a:moveTo>
                    <a:pt x="94" y="19"/>
                  </a:moveTo>
                  <a:cubicBezTo>
                    <a:pt x="150" y="0"/>
                    <a:pt x="209" y="37"/>
                    <a:pt x="218" y="95"/>
                  </a:cubicBezTo>
                  <a:cubicBezTo>
                    <a:pt x="222" y="120"/>
                    <a:pt x="225" y="151"/>
                    <a:pt x="226" y="185"/>
                  </a:cubicBezTo>
                  <a:cubicBezTo>
                    <a:pt x="227" y="268"/>
                    <a:pt x="184" y="348"/>
                    <a:pt x="147" y="348"/>
                  </a:cubicBezTo>
                  <a:cubicBezTo>
                    <a:pt x="109" y="348"/>
                    <a:pt x="6" y="295"/>
                    <a:pt x="2" y="178"/>
                  </a:cubicBezTo>
                  <a:cubicBezTo>
                    <a:pt x="0" y="105"/>
                    <a:pt x="36" y="39"/>
                    <a:pt x="94" y="19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183">
              <a:extLst>
                <a:ext uri="{FF2B5EF4-FFF2-40B4-BE49-F238E27FC236}">
                  <a16:creationId xmlns:a16="http://schemas.microsoft.com/office/drawing/2014/main" id="{08F9FD20-622E-4735-8CE4-45861B3A5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" y="2326"/>
              <a:ext cx="42" cy="51"/>
            </a:xfrm>
            <a:prstGeom prst="ellipse">
              <a:avLst/>
            </a:pr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84">
              <a:extLst>
                <a:ext uri="{FF2B5EF4-FFF2-40B4-BE49-F238E27FC236}">
                  <a16:creationId xmlns:a16="http://schemas.microsoft.com/office/drawing/2014/main" id="{C88C3977-05CA-414E-B1DA-71B4AE338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" y="2162"/>
              <a:ext cx="143" cy="129"/>
            </a:xfrm>
            <a:custGeom>
              <a:avLst/>
              <a:gdLst>
                <a:gd name="T0" fmla="*/ 132 w 184"/>
                <a:gd name="T1" fmla="*/ 34 h 165"/>
                <a:gd name="T2" fmla="*/ 162 w 184"/>
                <a:gd name="T3" fmla="*/ 138 h 165"/>
                <a:gd name="T4" fmla="*/ 52 w 184"/>
                <a:gd name="T5" fmla="*/ 131 h 165"/>
                <a:gd name="T6" fmla="*/ 22 w 184"/>
                <a:gd name="T7" fmla="*/ 27 h 165"/>
                <a:gd name="T8" fmla="*/ 132 w 184"/>
                <a:gd name="T9" fmla="*/ 3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65">
                  <a:moveTo>
                    <a:pt x="132" y="34"/>
                  </a:moveTo>
                  <a:cubicBezTo>
                    <a:pt x="170" y="65"/>
                    <a:pt x="184" y="112"/>
                    <a:pt x="162" y="138"/>
                  </a:cubicBezTo>
                  <a:cubicBezTo>
                    <a:pt x="140" y="165"/>
                    <a:pt x="91" y="162"/>
                    <a:pt x="52" y="131"/>
                  </a:cubicBezTo>
                  <a:cubicBezTo>
                    <a:pt x="13" y="101"/>
                    <a:pt x="0" y="54"/>
                    <a:pt x="22" y="27"/>
                  </a:cubicBezTo>
                  <a:cubicBezTo>
                    <a:pt x="44" y="0"/>
                    <a:pt x="93" y="4"/>
                    <a:pt x="132" y="34"/>
                  </a:cubicBezTo>
                  <a:close/>
                </a:path>
              </a:pathLst>
            </a:cu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185">
              <a:extLst>
                <a:ext uri="{FF2B5EF4-FFF2-40B4-BE49-F238E27FC236}">
                  <a16:creationId xmlns:a16="http://schemas.microsoft.com/office/drawing/2014/main" id="{00C38D20-6B8F-4FC1-9F0B-4DA86013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" y="2189"/>
              <a:ext cx="56" cy="38"/>
            </a:xfrm>
            <a:prstGeom prst="ellipse">
              <a:avLst/>
            </a:pr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186">
              <a:extLst>
                <a:ext uri="{FF2B5EF4-FFF2-40B4-BE49-F238E27FC236}">
                  <a16:creationId xmlns:a16="http://schemas.microsoft.com/office/drawing/2014/main" id="{382DF2FB-833F-426D-8DDD-D0C5835F8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3" y="2264"/>
              <a:ext cx="48" cy="48"/>
            </a:xfrm>
            <a:prstGeom prst="ellipse">
              <a:avLst/>
            </a:pr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87">
              <a:extLst>
                <a:ext uri="{FF2B5EF4-FFF2-40B4-BE49-F238E27FC236}">
                  <a16:creationId xmlns:a16="http://schemas.microsoft.com/office/drawing/2014/main" id="{5FC25411-C99E-4E70-9AAD-6EA1A1678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5" y="1819"/>
              <a:ext cx="61" cy="70"/>
            </a:xfrm>
            <a:custGeom>
              <a:avLst/>
              <a:gdLst>
                <a:gd name="T0" fmla="*/ 27 w 79"/>
                <a:gd name="T1" fmla="*/ 90 h 90"/>
                <a:gd name="T2" fmla="*/ 46 w 79"/>
                <a:gd name="T3" fmla="*/ 60 h 90"/>
                <a:gd name="T4" fmla="*/ 70 w 79"/>
                <a:gd name="T5" fmla="*/ 19 h 90"/>
                <a:gd name="T6" fmla="*/ 6 w 79"/>
                <a:gd name="T7" fmla="*/ 47 h 90"/>
                <a:gd name="T8" fmla="*/ 27 w 7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90">
                  <a:moveTo>
                    <a:pt x="27" y="90"/>
                  </a:moveTo>
                  <a:cubicBezTo>
                    <a:pt x="46" y="60"/>
                    <a:pt x="46" y="60"/>
                    <a:pt x="46" y="60"/>
                  </a:cubicBezTo>
                  <a:cubicBezTo>
                    <a:pt x="46" y="60"/>
                    <a:pt x="79" y="31"/>
                    <a:pt x="70" y="19"/>
                  </a:cubicBezTo>
                  <a:cubicBezTo>
                    <a:pt x="56" y="0"/>
                    <a:pt x="6" y="47"/>
                    <a:pt x="6" y="47"/>
                  </a:cubicBezTo>
                  <a:cubicBezTo>
                    <a:pt x="6" y="47"/>
                    <a:pt x="0" y="89"/>
                    <a:pt x="27" y="90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88">
              <a:extLst>
                <a:ext uri="{FF2B5EF4-FFF2-40B4-BE49-F238E27FC236}">
                  <a16:creationId xmlns:a16="http://schemas.microsoft.com/office/drawing/2014/main" id="{5111AB9A-627C-4F5B-8216-0803F3401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6" y="1806"/>
              <a:ext cx="50" cy="84"/>
            </a:xfrm>
            <a:custGeom>
              <a:avLst/>
              <a:gdLst>
                <a:gd name="T0" fmla="*/ 55 w 64"/>
                <a:gd name="T1" fmla="*/ 107 h 107"/>
                <a:gd name="T2" fmla="*/ 62 w 64"/>
                <a:gd name="T3" fmla="*/ 32 h 107"/>
                <a:gd name="T4" fmla="*/ 11 w 64"/>
                <a:gd name="T5" fmla="*/ 5 h 107"/>
                <a:gd name="T6" fmla="*/ 25 w 64"/>
                <a:gd name="T7" fmla="*/ 48 h 107"/>
                <a:gd name="T8" fmla="*/ 6 w 64"/>
                <a:gd name="T9" fmla="*/ 65 h 107"/>
                <a:gd name="T10" fmla="*/ 55 w 64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07">
                  <a:moveTo>
                    <a:pt x="55" y="107"/>
                  </a:moveTo>
                  <a:cubicBezTo>
                    <a:pt x="55" y="107"/>
                    <a:pt x="64" y="34"/>
                    <a:pt x="62" y="32"/>
                  </a:cubicBezTo>
                  <a:cubicBezTo>
                    <a:pt x="52" y="20"/>
                    <a:pt x="22" y="0"/>
                    <a:pt x="11" y="5"/>
                  </a:cubicBezTo>
                  <a:cubicBezTo>
                    <a:pt x="0" y="9"/>
                    <a:pt x="25" y="48"/>
                    <a:pt x="25" y="48"/>
                  </a:cubicBezTo>
                  <a:cubicBezTo>
                    <a:pt x="25" y="48"/>
                    <a:pt x="9" y="51"/>
                    <a:pt x="6" y="65"/>
                  </a:cubicBezTo>
                  <a:cubicBezTo>
                    <a:pt x="3" y="79"/>
                    <a:pt x="55" y="107"/>
                    <a:pt x="55" y="107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89">
              <a:extLst>
                <a:ext uri="{FF2B5EF4-FFF2-40B4-BE49-F238E27FC236}">
                  <a16:creationId xmlns:a16="http://schemas.microsoft.com/office/drawing/2014/main" id="{FAF22BE2-8788-4042-9783-A58E7EA2C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" y="4033"/>
              <a:ext cx="189" cy="234"/>
            </a:xfrm>
            <a:custGeom>
              <a:avLst/>
              <a:gdLst>
                <a:gd name="T0" fmla="*/ 115 w 242"/>
                <a:gd name="T1" fmla="*/ 0 h 300"/>
                <a:gd name="T2" fmla="*/ 151 w 242"/>
                <a:gd name="T3" fmla="*/ 54 h 300"/>
                <a:gd name="T4" fmla="*/ 190 w 242"/>
                <a:gd name="T5" fmla="*/ 94 h 300"/>
                <a:gd name="T6" fmla="*/ 217 w 242"/>
                <a:gd name="T7" fmla="*/ 167 h 300"/>
                <a:gd name="T8" fmla="*/ 236 w 242"/>
                <a:gd name="T9" fmla="*/ 280 h 300"/>
                <a:gd name="T10" fmla="*/ 207 w 242"/>
                <a:gd name="T11" fmla="*/ 292 h 300"/>
                <a:gd name="T12" fmla="*/ 15 w 242"/>
                <a:gd name="T13" fmla="*/ 76 h 300"/>
                <a:gd name="T14" fmla="*/ 115 w 242"/>
                <a:gd name="T1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300">
                  <a:moveTo>
                    <a:pt x="115" y="0"/>
                  </a:moveTo>
                  <a:cubicBezTo>
                    <a:pt x="115" y="0"/>
                    <a:pt x="138" y="38"/>
                    <a:pt x="151" y="54"/>
                  </a:cubicBezTo>
                  <a:cubicBezTo>
                    <a:pt x="168" y="74"/>
                    <a:pt x="190" y="94"/>
                    <a:pt x="190" y="94"/>
                  </a:cubicBezTo>
                  <a:cubicBezTo>
                    <a:pt x="190" y="94"/>
                    <a:pt x="211" y="148"/>
                    <a:pt x="217" y="167"/>
                  </a:cubicBezTo>
                  <a:cubicBezTo>
                    <a:pt x="229" y="208"/>
                    <a:pt x="242" y="258"/>
                    <a:pt x="236" y="280"/>
                  </a:cubicBezTo>
                  <a:cubicBezTo>
                    <a:pt x="235" y="287"/>
                    <a:pt x="219" y="300"/>
                    <a:pt x="207" y="292"/>
                  </a:cubicBezTo>
                  <a:cubicBezTo>
                    <a:pt x="158" y="260"/>
                    <a:pt x="28" y="112"/>
                    <a:pt x="15" y="76"/>
                  </a:cubicBezTo>
                  <a:cubicBezTo>
                    <a:pt x="0" y="33"/>
                    <a:pt x="115" y="0"/>
                    <a:pt x="115" y="0"/>
                  </a:cubicBezTo>
                  <a:close/>
                </a:path>
              </a:pathLst>
            </a:cu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BABFD8C-7B2C-48A9-B600-9A39FD9B6224}"/>
              </a:ext>
            </a:extLst>
          </p:cNvPr>
          <p:cNvSpPr/>
          <p:nvPr/>
        </p:nvSpPr>
        <p:spPr>
          <a:xfrm>
            <a:off x="-2360886" y="4133582"/>
            <a:ext cx="4868678" cy="4868678"/>
          </a:xfrm>
          <a:prstGeom prst="ellipse">
            <a:avLst/>
          </a:prstGeom>
          <a:solidFill>
            <a:srgbClr val="FEE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FF7506CB-43DE-4504-A1EF-7EFCF83FD6FC}"/>
              </a:ext>
            </a:extLst>
          </p:cNvPr>
          <p:cNvSpPr/>
          <p:nvPr/>
        </p:nvSpPr>
        <p:spPr>
          <a:xfrm>
            <a:off x="-7315200" y="8839200"/>
            <a:ext cx="4830972" cy="2144260"/>
          </a:xfrm>
          <a:custGeom>
            <a:avLst/>
            <a:gdLst>
              <a:gd name="connsiteX0" fmla="*/ 0 w 4830972"/>
              <a:gd name="connsiteY0" fmla="*/ 0 h 2144260"/>
              <a:gd name="connsiteX1" fmla="*/ 4830972 w 4830972"/>
              <a:gd name="connsiteY1" fmla="*/ 0 h 2144260"/>
              <a:gd name="connsiteX2" fmla="*/ 4800368 w 4830972"/>
              <a:gd name="connsiteY2" fmla="*/ 200525 h 2144260"/>
              <a:gd name="connsiteX3" fmla="*/ 2415486 w 4830972"/>
              <a:gd name="connsiteY3" fmla="*/ 2144260 h 2144260"/>
              <a:gd name="connsiteX4" fmla="*/ 30604 w 4830972"/>
              <a:gd name="connsiteY4" fmla="*/ 200525 h 214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0972" h="2144260">
                <a:moveTo>
                  <a:pt x="0" y="0"/>
                </a:moveTo>
                <a:lnTo>
                  <a:pt x="4830972" y="0"/>
                </a:lnTo>
                <a:lnTo>
                  <a:pt x="4800368" y="200525"/>
                </a:lnTo>
                <a:cubicBezTo>
                  <a:pt x="4573375" y="1309812"/>
                  <a:pt x="3591878" y="2144260"/>
                  <a:pt x="2415486" y="2144260"/>
                </a:cubicBezTo>
                <a:cubicBezTo>
                  <a:pt x="1239094" y="2144260"/>
                  <a:pt x="257597" y="1309812"/>
                  <a:pt x="30604" y="200525"/>
                </a:cubicBezTo>
                <a:close/>
              </a:path>
            </a:pathLst>
          </a:custGeom>
          <a:solidFill>
            <a:srgbClr val="FEE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3DB64332-241C-4FB0-A16A-6665DFD33B2C}"/>
              </a:ext>
            </a:extLst>
          </p:cNvPr>
          <p:cNvSpPr/>
          <p:nvPr/>
        </p:nvSpPr>
        <p:spPr>
          <a:xfrm>
            <a:off x="-2322494" y="6860248"/>
            <a:ext cx="4830286" cy="2142012"/>
          </a:xfrm>
          <a:custGeom>
            <a:avLst/>
            <a:gdLst>
              <a:gd name="connsiteX0" fmla="*/ 0 w 4830286"/>
              <a:gd name="connsiteY0" fmla="*/ 0 h 2142012"/>
              <a:gd name="connsiteX1" fmla="*/ 4830286 w 4830286"/>
              <a:gd name="connsiteY1" fmla="*/ 0 h 2142012"/>
              <a:gd name="connsiteX2" fmla="*/ 4800025 w 4830286"/>
              <a:gd name="connsiteY2" fmla="*/ 198277 h 2142012"/>
              <a:gd name="connsiteX3" fmla="*/ 2415143 w 4830286"/>
              <a:gd name="connsiteY3" fmla="*/ 2142012 h 2142012"/>
              <a:gd name="connsiteX4" fmla="*/ 30261 w 4830286"/>
              <a:gd name="connsiteY4" fmla="*/ 198277 h 214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0286" h="2142012">
                <a:moveTo>
                  <a:pt x="0" y="0"/>
                </a:moveTo>
                <a:lnTo>
                  <a:pt x="4830286" y="0"/>
                </a:lnTo>
                <a:lnTo>
                  <a:pt x="4800025" y="198277"/>
                </a:lnTo>
                <a:cubicBezTo>
                  <a:pt x="4573032" y="1307564"/>
                  <a:pt x="3591535" y="2142012"/>
                  <a:pt x="2415143" y="2142012"/>
                </a:cubicBezTo>
                <a:cubicBezTo>
                  <a:pt x="1238751" y="2142012"/>
                  <a:pt x="257254" y="1307564"/>
                  <a:pt x="30261" y="198277"/>
                </a:cubicBezTo>
                <a:close/>
              </a:path>
            </a:pathLst>
          </a:custGeom>
          <a:solidFill>
            <a:srgbClr val="48C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1" name="D7190A">
            <a:extLst>
              <a:ext uri="{FF2B5EF4-FFF2-40B4-BE49-F238E27FC236}">
                <a16:creationId xmlns:a16="http://schemas.microsoft.com/office/drawing/2014/main" id="{85DF60E6-BD01-4F76-A12C-3C0766C0ACF2}"/>
              </a:ext>
            </a:extLst>
          </p:cNvPr>
          <p:cNvSpPr txBox="1"/>
          <p:nvPr/>
        </p:nvSpPr>
        <p:spPr>
          <a:xfrm>
            <a:off x="0" y="-850900"/>
            <a:ext cx="6480941" cy="2616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en-US" sz="1700">
                <a:noFill/>
              </a:rPr>
              <a:t>D:\Code\MindX\web advandced\project\music-web\image\9Slide\</a:t>
            </a:r>
          </a:p>
        </p:txBody>
      </p: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94">
            <a:extLst>
              <a:ext uri="{FF2B5EF4-FFF2-40B4-BE49-F238E27FC236}">
                <a16:creationId xmlns:a16="http://schemas.microsoft.com/office/drawing/2014/main" id="{BE6697CE-4159-4570-A4AC-BC9A54F7A85F}"/>
              </a:ext>
            </a:extLst>
          </p:cNvPr>
          <p:cNvSpPr/>
          <p:nvPr/>
        </p:nvSpPr>
        <p:spPr>
          <a:xfrm>
            <a:off x="4199582" y="-6822407"/>
            <a:ext cx="7992418" cy="13680470"/>
          </a:xfrm>
          <a:custGeom>
            <a:avLst/>
            <a:gdLst>
              <a:gd name="connsiteX0" fmla="*/ 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0 w 5105400"/>
              <a:gd name="connsiteY4" fmla="*/ 0 h 6858000"/>
              <a:gd name="connsiteX0" fmla="*/ 115824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1158240 w 5105400"/>
              <a:gd name="connsiteY4" fmla="*/ 0 h 6858000"/>
              <a:gd name="connsiteX0" fmla="*/ 2971800 w 6918960"/>
              <a:gd name="connsiteY0" fmla="*/ 0 h 6873240"/>
              <a:gd name="connsiteX1" fmla="*/ 6918960 w 6918960"/>
              <a:gd name="connsiteY1" fmla="*/ 0 h 6873240"/>
              <a:gd name="connsiteX2" fmla="*/ 6918960 w 6918960"/>
              <a:gd name="connsiteY2" fmla="*/ 6858000 h 6873240"/>
              <a:gd name="connsiteX3" fmla="*/ 0 w 6918960"/>
              <a:gd name="connsiteY3" fmla="*/ 6873240 h 6873240"/>
              <a:gd name="connsiteX4" fmla="*/ 2971800 w 6918960"/>
              <a:gd name="connsiteY4" fmla="*/ 0 h 6873240"/>
              <a:gd name="connsiteX0" fmla="*/ 188976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1889760 w 5836920"/>
              <a:gd name="connsiteY4" fmla="*/ 0 h 6873240"/>
              <a:gd name="connsiteX0" fmla="*/ 281940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2819400 w 5836920"/>
              <a:gd name="connsiteY4" fmla="*/ 0 h 6873240"/>
              <a:gd name="connsiteX0" fmla="*/ 2499360 w 5516880"/>
              <a:gd name="connsiteY0" fmla="*/ 0 h 6858000"/>
              <a:gd name="connsiteX1" fmla="*/ 5516880 w 5516880"/>
              <a:gd name="connsiteY1" fmla="*/ 0 h 6858000"/>
              <a:gd name="connsiteX2" fmla="*/ 5516880 w 5516880"/>
              <a:gd name="connsiteY2" fmla="*/ 6858000 h 6858000"/>
              <a:gd name="connsiteX3" fmla="*/ 0 w 5516880"/>
              <a:gd name="connsiteY3" fmla="*/ 6858000 h 6858000"/>
              <a:gd name="connsiteX4" fmla="*/ 2499360 w 5516880"/>
              <a:gd name="connsiteY4" fmla="*/ 0 h 6858000"/>
              <a:gd name="connsiteX0" fmla="*/ 4974326 w 7991846"/>
              <a:gd name="connsiteY0" fmla="*/ 0 h 6858000"/>
              <a:gd name="connsiteX1" fmla="*/ 7991846 w 7991846"/>
              <a:gd name="connsiteY1" fmla="*/ 0 h 6858000"/>
              <a:gd name="connsiteX2" fmla="*/ 7991846 w 7991846"/>
              <a:gd name="connsiteY2" fmla="*/ 6858000 h 6858000"/>
              <a:gd name="connsiteX3" fmla="*/ 0 w 7991846"/>
              <a:gd name="connsiteY3" fmla="*/ 6827362 h 6858000"/>
              <a:gd name="connsiteX4" fmla="*/ 4974326 w 7991846"/>
              <a:gd name="connsiteY4" fmla="*/ 0 h 6858000"/>
              <a:gd name="connsiteX0" fmla="*/ 4943771 w 7961291"/>
              <a:gd name="connsiteY0" fmla="*/ 0 h 6858000"/>
              <a:gd name="connsiteX1" fmla="*/ 7961291 w 7961291"/>
              <a:gd name="connsiteY1" fmla="*/ 0 h 6858000"/>
              <a:gd name="connsiteX2" fmla="*/ 7961291 w 7961291"/>
              <a:gd name="connsiteY2" fmla="*/ 6858000 h 6858000"/>
              <a:gd name="connsiteX3" fmla="*/ 0 w 7961291"/>
              <a:gd name="connsiteY3" fmla="*/ 6857999 h 6858000"/>
              <a:gd name="connsiteX4" fmla="*/ 4943771 w 7961291"/>
              <a:gd name="connsiteY4" fmla="*/ 0 h 6858000"/>
              <a:gd name="connsiteX0" fmla="*/ 4984511 w 8002031"/>
              <a:gd name="connsiteY0" fmla="*/ 0 h 6883530"/>
              <a:gd name="connsiteX1" fmla="*/ 8002031 w 8002031"/>
              <a:gd name="connsiteY1" fmla="*/ 0 h 6883530"/>
              <a:gd name="connsiteX2" fmla="*/ 8002031 w 8002031"/>
              <a:gd name="connsiteY2" fmla="*/ 6858000 h 6883530"/>
              <a:gd name="connsiteX3" fmla="*/ 0 w 8002031"/>
              <a:gd name="connsiteY3" fmla="*/ 6883530 h 6883530"/>
              <a:gd name="connsiteX4" fmla="*/ 4984511 w 8002031"/>
              <a:gd name="connsiteY4" fmla="*/ 0 h 6883530"/>
              <a:gd name="connsiteX0" fmla="*/ 4984511 w 8002031"/>
              <a:gd name="connsiteY0" fmla="*/ 0 h 6883561"/>
              <a:gd name="connsiteX1" fmla="*/ 8002031 w 8002031"/>
              <a:gd name="connsiteY1" fmla="*/ 0 h 6883561"/>
              <a:gd name="connsiteX2" fmla="*/ 7992593 w 8002031"/>
              <a:gd name="connsiteY2" fmla="*/ 6883561 h 6883561"/>
              <a:gd name="connsiteX3" fmla="*/ 0 w 8002031"/>
              <a:gd name="connsiteY3" fmla="*/ 6883530 h 6883561"/>
              <a:gd name="connsiteX4" fmla="*/ 4984511 w 8002031"/>
              <a:gd name="connsiteY4" fmla="*/ 0 h 688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2031" h="6883561">
                <a:moveTo>
                  <a:pt x="4984511" y="0"/>
                </a:moveTo>
                <a:lnTo>
                  <a:pt x="8002031" y="0"/>
                </a:lnTo>
                <a:lnTo>
                  <a:pt x="7992593" y="6883561"/>
                </a:lnTo>
                <a:lnTo>
                  <a:pt x="0" y="6883530"/>
                </a:lnTo>
                <a:lnTo>
                  <a:pt x="498451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5868F19-75C5-489A-BDAE-9914C85043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9296400" y="1283361"/>
            <a:ext cx="4953000" cy="4291279"/>
            <a:chOff x="2590" y="1076"/>
            <a:chExt cx="2500" cy="216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F1DC592-1011-4068-A861-1461A72D1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" y="1879"/>
              <a:ext cx="759" cy="362"/>
            </a:xfrm>
            <a:custGeom>
              <a:avLst/>
              <a:gdLst>
                <a:gd name="T0" fmla="*/ 213 w 319"/>
                <a:gd name="T1" fmla="*/ 0 h 152"/>
                <a:gd name="T2" fmla="*/ 177 w 319"/>
                <a:gd name="T3" fmla="*/ 3 h 152"/>
                <a:gd name="T4" fmla="*/ 122 w 319"/>
                <a:gd name="T5" fmla="*/ 13 h 152"/>
                <a:gd name="T6" fmla="*/ 73 w 319"/>
                <a:gd name="T7" fmla="*/ 26 h 152"/>
                <a:gd name="T8" fmla="*/ 35 w 319"/>
                <a:gd name="T9" fmla="*/ 43 h 152"/>
                <a:gd name="T10" fmla="*/ 16 w 319"/>
                <a:gd name="T11" fmla="*/ 56 h 152"/>
                <a:gd name="T12" fmla="*/ 4 w 319"/>
                <a:gd name="T13" fmla="*/ 71 h 152"/>
                <a:gd name="T14" fmla="*/ 0 w 319"/>
                <a:gd name="T15" fmla="*/ 81 h 152"/>
                <a:gd name="T16" fmla="*/ 1 w 319"/>
                <a:gd name="T17" fmla="*/ 92 h 152"/>
                <a:gd name="T18" fmla="*/ 19 w 319"/>
                <a:gd name="T19" fmla="*/ 113 h 152"/>
                <a:gd name="T20" fmla="*/ 26 w 319"/>
                <a:gd name="T21" fmla="*/ 122 h 152"/>
                <a:gd name="T22" fmla="*/ 44 w 319"/>
                <a:gd name="T23" fmla="*/ 133 h 152"/>
                <a:gd name="T24" fmla="*/ 64 w 319"/>
                <a:gd name="T25" fmla="*/ 141 h 152"/>
                <a:gd name="T26" fmla="*/ 83 w 319"/>
                <a:gd name="T27" fmla="*/ 146 h 152"/>
                <a:gd name="T28" fmla="*/ 104 w 319"/>
                <a:gd name="T29" fmla="*/ 150 h 152"/>
                <a:gd name="T30" fmla="*/ 132 w 319"/>
                <a:gd name="T31" fmla="*/ 152 h 152"/>
                <a:gd name="T32" fmla="*/ 134 w 319"/>
                <a:gd name="T33" fmla="*/ 152 h 152"/>
                <a:gd name="T34" fmla="*/ 196 w 319"/>
                <a:gd name="T35" fmla="*/ 144 h 152"/>
                <a:gd name="T36" fmla="*/ 254 w 319"/>
                <a:gd name="T37" fmla="*/ 123 h 152"/>
                <a:gd name="T38" fmla="*/ 300 w 319"/>
                <a:gd name="T39" fmla="*/ 92 h 152"/>
                <a:gd name="T40" fmla="*/ 308 w 319"/>
                <a:gd name="T41" fmla="*/ 82 h 152"/>
                <a:gd name="T42" fmla="*/ 315 w 319"/>
                <a:gd name="T43" fmla="*/ 72 h 152"/>
                <a:gd name="T44" fmla="*/ 318 w 319"/>
                <a:gd name="T45" fmla="*/ 61 h 152"/>
                <a:gd name="T46" fmla="*/ 318 w 319"/>
                <a:gd name="T47" fmla="*/ 50 h 152"/>
                <a:gd name="T48" fmla="*/ 306 w 319"/>
                <a:gd name="T49" fmla="*/ 29 h 152"/>
                <a:gd name="T50" fmla="*/ 283 w 319"/>
                <a:gd name="T51" fmla="*/ 14 h 152"/>
                <a:gd name="T52" fmla="*/ 233 w 319"/>
                <a:gd name="T53" fmla="*/ 1 h 152"/>
                <a:gd name="T54" fmla="*/ 213 w 319"/>
                <a:gd name="T55" fmla="*/ 0 h 152"/>
                <a:gd name="T56" fmla="*/ 213 w 319"/>
                <a:gd name="T5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9" h="152">
                  <a:moveTo>
                    <a:pt x="213" y="0"/>
                  </a:moveTo>
                  <a:cubicBezTo>
                    <a:pt x="202" y="0"/>
                    <a:pt x="190" y="1"/>
                    <a:pt x="177" y="3"/>
                  </a:cubicBezTo>
                  <a:cubicBezTo>
                    <a:pt x="160" y="5"/>
                    <a:pt x="142" y="8"/>
                    <a:pt x="122" y="13"/>
                  </a:cubicBezTo>
                  <a:cubicBezTo>
                    <a:pt x="107" y="16"/>
                    <a:pt x="92" y="21"/>
                    <a:pt x="73" y="26"/>
                  </a:cubicBezTo>
                  <a:cubicBezTo>
                    <a:pt x="60" y="30"/>
                    <a:pt x="47" y="36"/>
                    <a:pt x="35" y="43"/>
                  </a:cubicBezTo>
                  <a:cubicBezTo>
                    <a:pt x="28" y="47"/>
                    <a:pt x="22" y="51"/>
                    <a:pt x="16" y="56"/>
                  </a:cubicBezTo>
                  <a:cubicBezTo>
                    <a:pt x="11" y="61"/>
                    <a:pt x="7" y="66"/>
                    <a:pt x="4" y="71"/>
                  </a:cubicBezTo>
                  <a:cubicBezTo>
                    <a:pt x="2" y="74"/>
                    <a:pt x="1" y="78"/>
                    <a:pt x="0" y="81"/>
                  </a:cubicBezTo>
                  <a:cubicBezTo>
                    <a:pt x="0" y="85"/>
                    <a:pt x="0" y="88"/>
                    <a:pt x="1" y="92"/>
                  </a:cubicBezTo>
                  <a:cubicBezTo>
                    <a:pt x="4" y="99"/>
                    <a:pt x="9" y="106"/>
                    <a:pt x="19" y="113"/>
                  </a:cubicBezTo>
                  <a:cubicBezTo>
                    <a:pt x="20" y="116"/>
                    <a:pt x="23" y="119"/>
                    <a:pt x="26" y="122"/>
                  </a:cubicBezTo>
                  <a:cubicBezTo>
                    <a:pt x="32" y="127"/>
                    <a:pt x="38" y="131"/>
                    <a:pt x="44" y="133"/>
                  </a:cubicBezTo>
                  <a:cubicBezTo>
                    <a:pt x="49" y="136"/>
                    <a:pt x="56" y="138"/>
                    <a:pt x="64" y="141"/>
                  </a:cubicBezTo>
                  <a:cubicBezTo>
                    <a:pt x="70" y="143"/>
                    <a:pt x="77" y="145"/>
                    <a:pt x="83" y="146"/>
                  </a:cubicBezTo>
                  <a:cubicBezTo>
                    <a:pt x="91" y="148"/>
                    <a:pt x="98" y="150"/>
                    <a:pt x="104" y="150"/>
                  </a:cubicBezTo>
                  <a:cubicBezTo>
                    <a:pt x="113" y="152"/>
                    <a:pt x="122" y="152"/>
                    <a:pt x="132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54" y="152"/>
                    <a:pt x="175" y="149"/>
                    <a:pt x="196" y="144"/>
                  </a:cubicBezTo>
                  <a:cubicBezTo>
                    <a:pt x="216" y="139"/>
                    <a:pt x="236" y="132"/>
                    <a:pt x="254" y="123"/>
                  </a:cubicBezTo>
                  <a:cubicBezTo>
                    <a:pt x="274" y="113"/>
                    <a:pt x="289" y="103"/>
                    <a:pt x="300" y="92"/>
                  </a:cubicBezTo>
                  <a:cubicBezTo>
                    <a:pt x="303" y="89"/>
                    <a:pt x="306" y="86"/>
                    <a:pt x="308" y="82"/>
                  </a:cubicBezTo>
                  <a:cubicBezTo>
                    <a:pt x="311" y="79"/>
                    <a:pt x="313" y="76"/>
                    <a:pt x="315" y="72"/>
                  </a:cubicBezTo>
                  <a:cubicBezTo>
                    <a:pt x="316" y="68"/>
                    <a:pt x="317" y="65"/>
                    <a:pt x="318" y="61"/>
                  </a:cubicBezTo>
                  <a:cubicBezTo>
                    <a:pt x="319" y="57"/>
                    <a:pt x="319" y="54"/>
                    <a:pt x="318" y="50"/>
                  </a:cubicBezTo>
                  <a:cubicBezTo>
                    <a:pt x="317" y="41"/>
                    <a:pt x="311" y="34"/>
                    <a:pt x="306" y="29"/>
                  </a:cubicBezTo>
                  <a:cubicBezTo>
                    <a:pt x="300" y="23"/>
                    <a:pt x="293" y="19"/>
                    <a:pt x="283" y="14"/>
                  </a:cubicBezTo>
                  <a:cubicBezTo>
                    <a:pt x="269" y="7"/>
                    <a:pt x="253" y="3"/>
                    <a:pt x="233" y="1"/>
                  </a:cubicBezTo>
                  <a:cubicBezTo>
                    <a:pt x="227" y="1"/>
                    <a:pt x="220" y="0"/>
                    <a:pt x="213" y="0"/>
                  </a:cubicBezTo>
                  <a:cubicBezTo>
                    <a:pt x="213" y="0"/>
                    <a:pt x="213" y="0"/>
                    <a:pt x="213" y="0"/>
                  </a:cubicBezTo>
                  <a:close/>
                </a:path>
              </a:pathLst>
            </a:custGeom>
            <a:solidFill>
              <a:srgbClr val="EB4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6EBFC6A-9EFF-48B2-866D-9E0CD7E98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1920"/>
              <a:ext cx="468" cy="85"/>
            </a:xfrm>
            <a:custGeom>
              <a:avLst/>
              <a:gdLst>
                <a:gd name="T0" fmla="*/ 119 w 197"/>
                <a:gd name="T1" fmla="*/ 0 h 36"/>
                <a:gd name="T2" fmla="*/ 101 w 197"/>
                <a:gd name="T3" fmla="*/ 2 h 36"/>
                <a:gd name="T4" fmla="*/ 85 w 197"/>
                <a:gd name="T5" fmla="*/ 4 h 36"/>
                <a:gd name="T6" fmla="*/ 59 w 197"/>
                <a:gd name="T7" fmla="*/ 9 h 36"/>
                <a:gd name="T8" fmla="*/ 27 w 197"/>
                <a:gd name="T9" fmla="*/ 19 h 36"/>
                <a:gd name="T10" fmla="*/ 0 w 197"/>
                <a:gd name="T11" fmla="*/ 35 h 36"/>
                <a:gd name="T12" fmla="*/ 1 w 197"/>
                <a:gd name="T13" fmla="*/ 36 h 36"/>
                <a:gd name="T14" fmla="*/ 2 w 197"/>
                <a:gd name="T15" fmla="*/ 36 h 36"/>
                <a:gd name="T16" fmla="*/ 3 w 197"/>
                <a:gd name="T17" fmla="*/ 35 h 36"/>
                <a:gd name="T18" fmla="*/ 3 w 197"/>
                <a:gd name="T19" fmla="*/ 35 h 36"/>
                <a:gd name="T20" fmla="*/ 18 w 197"/>
                <a:gd name="T21" fmla="*/ 25 h 36"/>
                <a:gd name="T22" fmla="*/ 18 w 197"/>
                <a:gd name="T23" fmla="*/ 25 h 36"/>
                <a:gd name="T24" fmla="*/ 53 w 197"/>
                <a:gd name="T25" fmla="*/ 14 h 36"/>
                <a:gd name="T26" fmla="*/ 53 w 197"/>
                <a:gd name="T27" fmla="*/ 14 h 36"/>
                <a:gd name="T28" fmla="*/ 74 w 197"/>
                <a:gd name="T29" fmla="*/ 11 h 36"/>
                <a:gd name="T30" fmla="*/ 83 w 197"/>
                <a:gd name="T31" fmla="*/ 9 h 36"/>
                <a:gd name="T32" fmla="*/ 94 w 197"/>
                <a:gd name="T33" fmla="*/ 8 h 36"/>
                <a:gd name="T34" fmla="*/ 108 w 197"/>
                <a:gd name="T35" fmla="*/ 7 h 36"/>
                <a:gd name="T36" fmla="*/ 122 w 197"/>
                <a:gd name="T37" fmla="*/ 7 h 36"/>
                <a:gd name="T38" fmla="*/ 150 w 197"/>
                <a:gd name="T39" fmla="*/ 8 h 36"/>
                <a:gd name="T40" fmla="*/ 149 w 197"/>
                <a:gd name="T41" fmla="*/ 8 h 36"/>
                <a:gd name="T42" fmla="*/ 171 w 197"/>
                <a:gd name="T43" fmla="*/ 10 h 36"/>
                <a:gd name="T44" fmla="*/ 181 w 197"/>
                <a:gd name="T45" fmla="*/ 11 h 36"/>
                <a:gd name="T46" fmla="*/ 192 w 197"/>
                <a:gd name="T47" fmla="*/ 12 h 36"/>
                <a:gd name="T48" fmla="*/ 195 w 197"/>
                <a:gd name="T49" fmla="*/ 12 h 36"/>
                <a:gd name="T50" fmla="*/ 196 w 197"/>
                <a:gd name="T51" fmla="*/ 9 h 36"/>
                <a:gd name="T52" fmla="*/ 193 w 197"/>
                <a:gd name="T53" fmla="*/ 5 h 36"/>
                <a:gd name="T54" fmla="*/ 185 w 197"/>
                <a:gd name="T55" fmla="*/ 4 h 36"/>
                <a:gd name="T56" fmla="*/ 175 w 197"/>
                <a:gd name="T57" fmla="*/ 2 h 36"/>
                <a:gd name="T58" fmla="*/ 157 w 197"/>
                <a:gd name="T59" fmla="*/ 1 h 36"/>
                <a:gd name="T60" fmla="*/ 136 w 197"/>
                <a:gd name="T61" fmla="*/ 0 h 36"/>
                <a:gd name="T62" fmla="*/ 119 w 197"/>
                <a:gd name="T63" fmla="*/ 0 h 36"/>
                <a:gd name="T64" fmla="*/ 119 w 197"/>
                <a:gd name="T6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36">
                  <a:moveTo>
                    <a:pt x="119" y="0"/>
                  </a:moveTo>
                  <a:cubicBezTo>
                    <a:pt x="113" y="1"/>
                    <a:pt x="107" y="1"/>
                    <a:pt x="101" y="2"/>
                  </a:cubicBezTo>
                  <a:cubicBezTo>
                    <a:pt x="95" y="3"/>
                    <a:pt x="90" y="3"/>
                    <a:pt x="85" y="4"/>
                  </a:cubicBezTo>
                  <a:cubicBezTo>
                    <a:pt x="76" y="6"/>
                    <a:pt x="67" y="7"/>
                    <a:pt x="59" y="9"/>
                  </a:cubicBezTo>
                  <a:cubicBezTo>
                    <a:pt x="48" y="12"/>
                    <a:pt x="37" y="15"/>
                    <a:pt x="27" y="19"/>
                  </a:cubicBezTo>
                  <a:cubicBezTo>
                    <a:pt x="17" y="23"/>
                    <a:pt x="8" y="28"/>
                    <a:pt x="0" y="35"/>
                  </a:cubicBezTo>
                  <a:cubicBezTo>
                    <a:pt x="0" y="35"/>
                    <a:pt x="0" y="36"/>
                    <a:pt x="1" y="36"/>
                  </a:cubicBezTo>
                  <a:cubicBezTo>
                    <a:pt x="1" y="36"/>
                    <a:pt x="1" y="36"/>
                    <a:pt x="2" y="36"/>
                  </a:cubicBezTo>
                  <a:cubicBezTo>
                    <a:pt x="2" y="36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7" y="31"/>
                    <a:pt x="13" y="28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9" y="20"/>
                    <a:pt x="41" y="16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60" y="13"/>
                    <a:pt x="67" y="12"/>
                    <a:pt x="74" y="11"/>
                  </a:cubicBezTo>
                  <a:cubicBezTo>
                    <a:pt x="77" y="10"/>
                    <a:pt x="80" y="10"/>
                    <a:pt x="83" y="9"/>
                  </a:cubicBezTo>
                  <a:cubicBezTo>
                    <a:pt x="87" y="9"/>
                    <a:pt x="90" y="9"/>
                    <a:pt x="94" y="8"/>
                  </a:cubicBezTo>
                  <a:cubicBezTo>
                    <a:pt x="98" y="8"/>
                    <a:pt x="103" y="8"/>
                    <a:pt x="108" y="7"/>
                  </a:cubicBezTo>
                  <a:cubicBezTo>
                    <a:pt x="112" y="7"/>
                    <a:pt x="117" y="7"/>
                    <a:pt x="122" y="7"/>
                  </a:cubicBezTo>
                  <a:cubicBezTo>
                    <a:pt x="131" y="7"/>
                    <a:pt x="141" y="7"/>
                    <a:pt x="150" y="8"/>
                  </a:cubicBezTo>
                  <a:cubicBezTo>
                    <a:pt x="150" y="8"/>
                    <a:pt x="150" y="8"/>
                    <a:pt x="149" y="8"/>
                  </a:cubicBezTo>
                  <a:cubicBezTo>
                    <a:pt x="156" y="8"/>
                    <a:pt x="164" y="9"/>
                    <a:pt x="171" y="10"/>
                  </a:cubicBezTo>
                  <a:cubicBezTo>
                    <a:pt x="174" y="10"/>
                    <a:pt x="178" y="10"/>
                    <a:pt x="181" y="11"/>
                  </a:cubicBezTo>
                  <a:cubicBezTo>
                    <a:pt x="185" y="11"/>
                    <a:pt x="188" y="12"/>
                    <a:pt x="192" y="12"/>
                  </a:cubicBezTo>
                  <a:cubicBezTo>
                    <a:pt x="193" y="12"/>
                    <a:pt x="194" y="12"/>
                    <a:pt x="195" y="12"/>
                  </a:cubicBezTo>
                  <a:cubicBezTo>
                    <a:pt x="195" y="11"/>
                    <a:pt x="196" y="10"/>
                    <a:pt x="196" y="9"/>
                  </a:cubicBezTo>
                  <a:cubicBezTo>
                    <a:pt x="197" y="8"/>
                    <a:pt x="195" y="5"/>
                    <a:pt x="193" y="5"/>
                  </a:cubicBezTo>
                  <a:cubicBezTo>
                    <a:pt x="190" y="5"/>
                    <a:pt x="188" y="4"/>
                    <a:pt x="185" y="4"/>
                  </a:cubicBezTo>
                  <a:cubicBezTo>
                    <a:pt x="182" y="3"/>
                    <a:pt x="178" y="3"/>
                    <a:pt x="175" y="2"/>
                  </a:cubicBezTo>
                  <a:cubicBezTo>
                    <a:pt x="169" y="2"/>
                    <a:pt x="163" y="1"/>
                    <a:pt x="157" y="1"/>
                  </a:cubicBezTo>
                  <a:cubicBezTo>
                    <a:pt x="150" y="0"/>
                    <a:pt x="143" y="0"/>
                    <a:pt x="136" y="0"/>
                  </a:cubicBezTo>
                  <a:cubicBezTo>
                    <a:pt x="130" y="0"/>
                    <a:pt x="125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1DABF2E-E56F-459E-9B41-000C6023E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1587"/>
              <a:ext cx="88" cy="155"/>
            </a:xfrm>
            <a:custGeom>
              <a:avLst/>
              <a:gdLst>
                <a:gd name="T0" fmla="*/ 17 w 37"/>
                <a:gd name="T1" fmla="*/ 0 h 65"/>
                <a:gd name="T2" fmla="*/ 17 w 37"/>
                <a:gd name="T3" fmla="*/ 0 h 65"/>
                <a:gd name="T4" fmla="*/ 9 w 37"/>
                <a:gd name="T5" fmla="*/ 2 h 65"/>
                <a:gd name="T6" fmla="*/ 3 w 37"/>
                <a:gd name="T7" fmla="*/ 7 h 65"/>
                <a:gd name="T8" fmla="*/ 1 w 37"/>
                <a:gd name="T9" fmla="*/ 15 h 65"/>
                <a:gd name="T10" fmla="*/ 0 w 37"/>
                <a:gd name="T11" fmla="*/ 24 h 65"/>
                <a:gd name="T12" fmla="*/ 5 w 37"/>
                <a:gd name="T13" fmla="*/ 43 h 65"/>
                <a:gd name="T14" fmla="*/ 13 w 37"/>
                <a:gd name="T15" fmla="*/ 57 h 65"/>
                <a:gd name="T16" fmla="*/ 16 w 37"/>
                <a:gd name="T17" fmla="*/ 60 h 65"/>
                <a:gd name="T18" fmla="*/ 22 w 37"/>
                <a:gd name="T19" fmla="*/ 64 h 65"/>
                <a:gd name="T20" fmla="*/ 27 w 37"/>
                <a:gd name="T21" fmla="*/ 65 h 65"/>
                <a:gd name="T22" fmla="*/ 28 w 37"/>
                <a:gd name="T23" fmla="*/ 65 h 65"/>
                <a:gd name="T24" fmla="*/ 31 w 37"/>
                <a:gd name="T25" fmla="*/ 65 h 65"/>
                <a:gd name="T26" fmla="*/ 33 w 37"/>
                <a:gd name="T27" fmla="*/ 63 h 65"/>
                <a:gd name="T28" fmla="*/ 36 w 37"/>
                <a:gd name="T29" fmla="*/ 59 h 65"/>
                <a:gd name="T30" fmla="*/ 37 w 37"/>
                <a:gd name="T31" fmla="*/ 54 h 65"/>
                <a:gd name="T32" fmla="*/ 35 w 37"/>
                <a:gd name="T33" fmla="*/ 44 h 65"/>
                <a:gd name="T34" fmla="*/ 35 w 37"/>
                <a:gd name="T35" fmla="*/ 44 h 65"/>
                <a:gd name="T36" fmla="*/ 35 w 37"/>
                <a:gd name="T37" fmla="*/ 40 h 65"/>
                <a:gd name="T38" fmla="*/ 33 w 37"/>
                <a:gd name="T39" fmla="*/ 31 h 65"/>
                <a:gd name="T40" fmla="*/ 27 w 37"/>
                <a:gd name="T41" fmla="*/ 13 h 65"/>
                <a:gd name="T42" fmla="*/ 24 w 37"/>
                <a:gd name="T43" fmla="*/ 7 h 65"/>
                <a:gd name="T44" fmla="*/ 20 w 37"/>
                <a:gd name="T45" fmla="*/ 3 h 65"/>
                <a:gd name="T46" fmla="*/ 17 w 37"/>
                <a:gd name="T47" fmla="*/ 0 h 65"/>
                <a:gd name="T48" fmla="*/ 17 w 37"/>
                <a:gd name="T4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65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1" y="1"/>
                    <a:pt x="9" y="2"/>
                  </a:cubicBezTo>
                  <a:cubicBezTo>
                    <a:pt x="7" y="3"/>
                    <a:pt x="5" y="5"/>
                    <a:pt x="3" y="7"/>
                  </a:cubicBezTo>
                  <a:cubicBezTo>
                    <a:pt x="2" y="10"/>
                    <a:pt x="1" y="12"/>
                    <a:pt x="1" y="15"/>
                  </a:cubicBezTo>
                  <a:cubicBezTo>
                    <a:pt x="0" y="18"/>
                    <a:pt x="0" y="21"/>
                    <a:pt x="0" y="24"/>
                  </a:cubicBezTo>
                  <a:cubicBezTo>
                    <a:pt x="1" y="30"/>
                    <a:pt x="2" y="36"/>
                    <a:pt x="5" y="43"/>
                  </a:cubicBezTo>
                  <a:cubicBezTo>
                    <a:pt x="6" y="47"/>
                    <a:pt x="9" y="52"/>
                    <a:pt x="13" y="57"/>
                  </a:cubicBezTo>
                  <a:cubicBezTo>
                    <a:pt x="14" y="58"/>
                    <a:pt x="15" y="59"/>
                    <a:pt x="16" y="60"/>
                  </a:cubicBezTo>
                  <a:cubicBezTo>
                    <a:pt x="18" y="62"/>
                    <a:pt x="20" y="63"/>
                    <a:pt x="22" y="64"/>
                  </a:cubicBezTo>
                  <a:cubicBezTo>
                    <a:pt x="24" y="65"/>
                    <a:pt x="25" y="65"/>
                    <a:pt x="27" y="65"/>
                  </a:cubicBezTo>
                  <a:cubicBezTo>
                    <a:pt x="27" y="65"/>
                    <a:pt x="28" y="65"/>
                    <a:pt x="28" y="65"/>
                  </a:cubicBezTo>
                  <a:cubicBezTo>
                    <a:pt x="29" y="65"/>
                    <a:pt x="30" y="65"/>
                    <a:pt x="31" y="65"/>
                  </a:cubicBezTo>
                  <a:cubicBezTo>
                    <a:pt x="31" y="64"/>
                    <a:pt x="32" y="64"/>
                    <a:pt x="33" y="63"/>
                  </a:cubicBezTo>
                  <a:cubicBezTo>
                    <a:pt x="34" y="62"/>
                    <a:pt x="35" y="61"/>
                    <a:pt x="36" y="59"/>
                  </a:cubicBezTo>
                  <a:cubicBezTo>
                    <a:pt x="36" y="58"/>
                    <a:pt x="36" y="56"/>
                    <a:pt x="37" y="54"/>
                  </a:cubicBezTo>
                  <a:cubicBezTo>
                    <a:pt x="37" y="51"/>
                    <a:pt x="36" y="47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4" y="37"/>
                    <a:pt x="34" y="34"/>
                    <a:pt x="33" y="31"/>
                  </a:cubicBezTo>
                  <a:cubicBezTo>
                    <a:pt x="31" y="24"/>
                    <a:pt x="30" y="18"/>
                    <a:pt x="27" y="13"/>
                  </a:cubicBezTo>
                  <a:cubicBezTo>
                    <a:pt x="27" y="11"/>
                    <a:pt x="25" y="9"/>
                    <a:pt x="24" y="7"/>
                  </a:cubicBezTo>
                  <a:cubicBezTo>
                    <a:pt x="23" y="6"/>
                    <a:pt x="22" y="4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EFB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B8EC8F7-16C0-482E-BD94-C25223C65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3" y="1630"/>
              <a:ext cx="45" cy="81"/>
            </a:xfrm>
            <a:custGeom>
              <a:avLst/>
              <a:gdLst>
                <a:gd name="T0" fmla="*/ 9 w 19"/>
                <a:gd name="T1" fmla="*/ 0 h 34"/>
                <a:gd name="T2" fmla="*/ 5 w 19"/>
                <a:gd name="T3" fmla="*/ 1 h 34"/>
                <a:gd name="T4" fmla="*/ 2 w 19"/>
                <a:gd name="T5" fmla="*/ 5 h 34"/>
                <a:gd name="T6" fmla="*/ 0 w 19"/>
                <a:gd name="T7" fmla="*/ 14 h 34"/>
                <a:gd name="T8" fmla="*/ 2 w 19"/>
                <a:gd name="T9" fmla="*/ 24 h 34"/>
                <a:gd name="T10" fmla="*/ 4 w 19"/>
                <a:gd name="T11" fmla="*/ 28 h 34"/>
                <a:gd name="T12" fmla="*/ 7 w 19"/>
                <a:gd name="T13" fmla="*/ 31 h 34"/>
                <a:gd name="T14" fmla="*/ 14 w 19"/>
                <a:gd name="T15" fmla="*/ 33 h 34"/>
                <a:gd name="T16" fmla="*/ 18 w 19"/>
                <a:gd name="T17" fmla="*/ 28 h 34"/>
                <a:gd name="T18" fmla="*/ 19 w 19"/>
                <a:gd name="T19" fmla="*/ 21 h 34"/>
                <a:gd name="T20" fmla="*/ 17 w 19"/>
                <a:gd name="T21" fmla="*/ 12 h 34"/>
                <a:gd name="T22" fmla="*/ 11 w 19"/>
                <a:gd name="T23" fmla="*/ 5 h 34"/>
                <a:gd name="T24" fmla="*/ 11 w 19"/>
                <a:gd name="T25" fmla="*/ 5 h 34"/>
                <a:gd name="T26" fmla="*/ 12 w 19"/>
                <a:gd name="T27" fmla="*/ 3 h 34"/>
                <a:gd name="T28" fmla="*/ 11 w 19"/>
                <a:gd name="T29" fmla="*/ 1 h 34"/>
                <a:gd name="T30" fmla="*/ 9 w 19"/>
                <a:gd name="T31" fmla="*/ 0 h 34"/>
                <a:gd name="T32" fmla="*/ 9 w 19"/>
                <a:gd name="T33" fmla="*/ 0 h 34"/>
                <a:gd name="T34" fmla="*/ 9 w 1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34">
                  <a:moveTo>
                    <a:pt x="9" y="0"/>
                  </a:moveTo>
                  <a:cubicBezTo>
                    <a:pt x="7" y="0"/>
                    <a:pt x="6" y="0"/>
                    <a:pt x="5" y="1"/>
                  </a:cubicBezTo>
                  <a:cubicBezTo>
                    <a:pt x="3" y="2"/>
                    <a:pt x="2" y="3"/>
                    <a:pt x="2" y="5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0" y="17"/>
                    <a:pt x="1" y="21"/>
                    <a:pt x="2" y="24"/>
                  </a:cubicBezTo>
                  <a:cubicBezTo>
                    <a:pt x="3" y="25"/>
                    <a:pt x="3" y="26"/>
                    <a:pt x="4" y="28"/>
                  </a:cubicBezTo>
                  <a:cubicBezTo>
                    <a:pt x="5" y="29"/>
                    <a:pt x="5" y="30"/>
                    <a:pt x="7" y="31"/>
                  </a:cubicBezTo>
                  <a:cubicBezTo>
                    <a:pt x="9" y="33"/>
                    <a:pt x="11" y="34"/>
                    <a:pt x="14" y="33"/>
                  </a:cubicBezTo>
                  <a:cubicBezTo>
                    <a:pt x="16" y="33"/>
                    <a:pt x="17" y="30"/>
                    <a:pt x="18" y="28"/>
                  </a:cubicBezTo>
                  <a:cubicBezTo>
                    <a:pt x="19" y="26"/>
                    <a:pt x="19" y="23"/>
                    <a:pt x="19" y="21"/>
                  </a:cubicBezTo>
                  <a:cubicBezTo>
                    <a:pt x="18" y="18"/>
                    <a:pt x="18" y="15"/>
                    <a:pt x="17" y="12"/>
                  </a:cubicBezTo>
                  <a:cubicBezTo>
                    <a:pt x="16" y="9"/>
                    <a:pt x="14" y="6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4"/>
                    <a:pt x="12" y="3"/>
                    <a:pt x="12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3C2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2A8870E-698C-4EF0-8F90-2F8DB93CB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1430"/>
              <a:ext cx="76" cy="193"/>
            </a:xfrm>
            <a:custGeom>
              <a:avLst/>
              <a:gdLst>
                <a:gd name="T0" fmla="*/ 12 w 32"/>
                <a:gd name="T1" fmla="*/ 0 h 81"/>
                <a:gd name="T2" fmla="*/ 11 w 32"/>
                <a:gd name="T3" fmla="*/ 0 h 81"/>
                <a:gd name="T4" fmla="*/ 6 w 32"/>
                <a:gd name="T5" fmla="*/ 2 h 81"/>
                <a:gd name="T6" fmla="*/ 4 w 32"/>
                <a:gd name="T7" fmla="*/ 4 h 81"/>
                <a:gd name="T8" fmla="*/ 3 w 32"/>
                <a:gd name="T9" fmla="*/ 4 h 81"/>
                <a:gd name="T10" fmla="*/ 0 w 32"/>
                <a:gd name="T11" fmla="*/ 7 h 81"/>
                <a:gd name="T12" fmla="*/ 0 w 32"/>
                <a:gd name="T13" fmla="*/ 14 h 81"/>
                <a:gd name="T14" fmla="*/ 0 w 32"/>
                <a:gd name="T15" fmla="*/ 25 h 81"/>
                <a:gd name="T16" fmla="*/ 1 w 32"/>
                <a:gd name="T17" fmla="*/ 48 h 81"/>
                <a:gd name="T18" fmla="*/ 7 w 32"/>
                <a:gd name="T19" fmla="*/ 69 h 81"/>
                <a:gd name="T20" fmla="*/ 13 w 32"/>
                <a:gd name="T21" fmla="*/ 76 h 81"/>
                <a:gd name="T22" fmla="*/ 17 w 32"/>
                <a:gd name="T23" fmla="*/ 79 h 81"/>
                <a:gd name="T24" fmla="*/ 21 w 32"/>
                <a:gd name="T25" fmla="*/ 81 h 81"/>
                <a:gd name="T26" fmla="*/ 23 w 32"/>
                <a:gd name="T27" fmla="*/ 81 h 81"/>
                <a:gd name="T28" fmla="*/ 25 w 32"/>
                <a:gd name="T29" fmla="*/ 80 h 81"/>
                <a:gd name="T30" fmla="*/ 28 w 32"/>
                <a:gd name="T31" fmla="*/ 78 h 81"/>
                <a:gd name="T32" fmla="*/ 31 w 32"/>
                <a:gd name="T33" fmla="*/ 71 h 81"/>
                <a:gd name="T34" fmla="*/ 31 w 32"/>
                <a:gd name="T35" fmla="*/ 53 h 81"/>
                <a:gd name="T36" fmla="*/ 31 w 32"/>
                <a:gd name="T37" fmla="*/ 51 h 81"/>
                <a:gd name="T38" fmla="*/ 30 w 32"/>
                <a:gd name="T39" fmla="*/ 46 h 81"/>
                <a:gd name="T40" fmla="*/ 30 w 32"/>
                <a:gd name="T41" fmla="*/ 39 h 81"/>
                <a:gd name="T42" fmla="*/ 30 w 32"/>
                <a:gd name="T43" fmla="*/ 37 h 81"/>
                <a:gd name="T44" fmla="*/ 29 w 32"/>
                <a:gd name="T45" fmla="*/ 25 h 81"/>
                <a:gd name="T46" fmla="*/ 27 w 32"/>
                <a:gd name="T47" fmla="*/ 13 h 81"/>
                <a:gd name="T48" fmla="*/ 23 w 32"/>
                <a:gd name="T49" fmla="*/ 6 h 81"/>
                <a:gd name="T50" fmla="*/ 20 w 32"/>
                <a:gd name="T51" fmla="*/ 3 h 81"/>
                <a:gd name="T52" fmla="*/ 15 w 32"/>
                <a:gd name="T53" fmla="*/ 1 h 81"/>
                <a:gd name="T54" fmla="*/ 12 w 32"/>
                <a:gd name="T55" fmla="*/ 0 h 81"/>
                <a:gd name="T56" fmla="*/ 12 w 32"/>
                <a:gd name="T5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" h="81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8" y="1"/>
                    <a:pt x="6" y="2"/>
                  </a:cubicBezTo>
                  <a:cubicBezTo>
                    <a:pt x="5" y="2"/>
                    <a:pt x="5" y="3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2" y="4"/>
                    <a:pt x="1" y="5"/>
                    <a:pt x="0" y="7"/>
                  </a:cubicBezTo>
                  <a:cubicBezTo>
                    <a:pt x="0" y="9"/>
                    <a:pt x="0" y="12"/>
                    <a:pt x="0" y="14"/>
                  </a:cubicBezTo>
                  <a:cubicBezTo>
                    <a:pt x="0" y="18"/>
                    <a:pt x="0" y="22"/>
                    <a:pt x="0" y="25"/>
                  </a:cubicBezTo>
                  <a:cubicBezTo>
                    <a:pt x="0" y="34"/>
                    <a:pt x="0" y="41"/>
                    <a:pt x="1" y="48"/>
                  </a:cubicBezTo>
                  <a:cubicBezTo>
                    <a:pt x="2" y="54"/>
                    <a:pt x="3" y="62"/>
                    <a:pt x="7" y="69"/>
                  </a:cubicBezTo>
                  <a:cubicBezTo>
                    <a:pt x="9" y="72"/>
                    <a:pt x="11" y="74"/>
                    <a:pt x="13" y="76"/>
                  </a:cubicBezTo>
                  <a:cubicBezTo>
                    <a:pt x="14" y="77"/>
                    <a:pt x="15" y="78"/>
                    <a:pt x="17" y="79"/>
                  </a:cubicBezTo>
                  <a:cubicBezTo>
                    <a:pt x="18" y="80"/>
                    <a:pt x="20" y="80"/>
                    <a:pt x="21" y="81"/>
                  </a:cubicBezTo>
                  <a:cubicBezTo>
                    <a:pt x="22" y="81"/>
                    <a:pt x="22" y="81"/>
                    <a:pt x="23" y="81"/>
                  </a:cubicBezTo>
                  <a:cubicBezTo>
                    <a:pt x="23" y="81"/>
                    <a:pt x="24" y="81"/>
                    <a:pt x="25" y="80"/>
                  </a:cubicBezTo>
                  <a:cubicBezTo>
                    <a:pt x="26" y="80"/>
                    <a:pt x="27" y="79"/>
                    <a:pt x="28" y="78"/>
                  </a:cubicBezTo>
                  <a:cubicBezTo>
                    <a:pt x="29" y="77"/>
                    <a:pt x="30" y="74"/>
                    <a:pt x="31" y="71"/>
                  </a:cubicBezTo>
                  <a:cubicBezTo>
                    <a:pt x="32" y="65"/>
                    <a:pt x="31" y="59"/>
                    <a:pt x="31" y="53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0" y="49"/>
                    <a:pt x="30" y="47"/>
                    <a:pt x="30" y="46"/>
                  </a:cubicBezTo>
                  <a:cubicBezTo>
                    <a:pt x="30" y="44"/>
                    <a:pt x="30" y="41"/>
                    <a:pt x="30" y="39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2"/>
                    <a:pt x="30" y="28"/>
                    <a:pt x="29" y="25"/>
                  </a:cubicBezTo>
                  <a:cubicBezTo>
                    <a:pt x="29" y="20"/>
                    <a:pt x="28" y="17"/>
                    <a:pt x="27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2" y="5"/>
                    <a:pt x="21" y="4"/>
                    <a:pt x="20" y="3"/>
                  </a:cubicBezTo>
                  <a:cubicBezTo>
                    <a:pt x="19" y="2"/>
                    <a:pt x="17" y="1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4E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58F628D-AE0D-4B0F-B1EB-D70EA7EDE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1" y="1839"/>
              <a:ext cx="230" cy="295"/>
            </a:xfrm>
            <a:custGeom>
              <a:avLst/>
              <a:gdLst>
                <a:gd name="T0" fmla="*/ 55 w 97"/>
                <a:gd name="T1" fmla="*/ 0 h 124"/>
                <a:gd name="T2" fmla="*/ 54 w 97"/>
                <a:gd name="T3" fmla="*/ 0 h 124"/>
                <a:gd name="T4" fmla="*/ 40 w 97"/>
                <a:gd name="T5" fmla="*/ 3 h 124"/>
                <a:gd name="T6" fmla="*/ 26 w 97"/>
                <a:gd name="T7" fmla="*/ 10 h 124"/>
                <a:gd name="T8" fmla="*/ 16 w 97"/>
                <a:gd name="T9" fmla="*/ 18 h 124"/>
                <a:gd name="T10" fmla="*/ 15 w 97"/>
                <a:gd name="T11" fmla="*/ 21 h 124"/>
                <a:gd name="T12" fmla="*/ 15 w 97"/>
                <a:gd name="T13" fmla="*/ 22 h 124"/>
                <a:gd name="T14" fmla="*/ 17 w 97"/>
                <a:gd name="T15" fmla="*/ 37 h 124"/>
                <a:gd name="T16" fmla="*/ 17 w 97"/>
                <a:gd name="T17" fmla="*/ 37 h 124"/>
                <a:gd name="T18" fmla="*/ 17 w 97"/>
                <a:gd name="T19" fmla="*/ 37 h 124"/>
                <a:gd name="T20" fmla="*/ 17 w 97"/>
                <a:gd name="T21" fmla="*/ 37 h 124"/>
                <a:gd name="T22" fmla="*/ 15 w 97"/>
                <a:gd name="T23" fmla="*/ 60 h 124"/>
                <a:gd name="T24" fmla="*/ 0 w 97"/>
                <a:gd name="T25" fmla="*/ 96 h 124"/>
                <a:gd name="T26" fmla="*/ 0 w 97"/>
                <a:gd name="T27" fmla="*/ 98 h 124"/>
                <a:gd name="T28" fmla="*/ 1 w 97"/>
                <a:gd name="T29" fmla="*/ 101 h 124"/>
                <a:gd name="T30" fmla="*/ 33 w 97"/>
                <a:gd name="T31" fmla="*/ 122 h 124"/>
                <a:gd name="T32" fmla="*/ 51 w 97"/>
                <a:gd name="T33" fmla="*/ 124 h 124"/>
                <a:gd name="T34" fmla="*/ 72 w 97"/>
                <a:gd name="T35" fmla="*/ 120 h 124"/>
                <a:gd name="T36" fmla="*/ 80 w 97"/>
                <a:gd name="T37" fmla="*/ 116 h 124"/>
                <a:gd name="T38" fmla="*/ 88 w 97"/>
                <a:gd name="T39" fmla="*/ 109 h 124"/>
                <a:gd name="T40" fmla="*/ 93 w 97"/>
                <a:gd name="T41" fmla="*/ 101 h 124"/>
                <a:gd name="T42" fmla="*/ 97 w 97"/>
                <a:gd name="T43" fmla="*/ 90 h 124"/>
                <a:gd name="T44" fmla="*/ 96 w 97"/>
                <a:gd name="T45" fmla="*/ 88 h 124"/>
                <a:gd name="T46" fmla="*/ 94 w 97"/>
                <a:gd name="T47" fmla="*/ 87 h 124"/>
                <a:gd name="T48" fmla="*/ 85 w 97"/>
                <a:gd name="T49" fmla="*/ 76 h 124"/>
                <a:gd name="T50" fmla="*/ 86 w 97"/>
                <a:gd name="T51" fmla="*/ 76 h 124"/>
                <a:gd name="T52" fmla="*/ 74 w 97"/>
                <a:gd name="T53" fmla="*/ 49 h 124"/>
                <a:gd name="T54" fmla="*/ 68 w 97"/>
                <a:gd name="T55" fmla="*/ 18 h 124"/>
                <a:gd name="T56" fmla="*/ 69 w 97"/>
                <a:gd name="T57" fmla="*/ 5 h 124"/>
                <a:gd name="T58" fmla="*/ 68 w 97"/>
                <a:gd name="T59" fmla="*/ 3 h 124"/>
                <a:gd name="T60" fmla="*/ 66 w 97"/>
                <a:gd name="T61" fmla="*/ 2 h 124"/>
                <a:gd name="T62" fmla="*/ 66 w 97"/>
                <a:gd name="T63" fmla="*/ 2 h 124"/>
                <a:gd name="T64" fmla="*/ 65 w 97"/>
                <a:gd name="T65" fmla="*/ 2 h 124"/>
                <a:gd name="T66" fmla="*/ 60 w 97"/>
                <a:gd name="T67" fmla="*/ 0 h 124"/>
                <a:gd name="T68" fmla="*/ 55 w 97"/>
                <a:gd name="T69" fmla="*/ 0 h 124"/>
                <a:gd name="T70" fmla="*/ 55 w 97"/>
                <a:gd name="T7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7" h="124">
                  <a:moveTo>
                    <a:pt x="55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49" y="0"/>
                    <a:pt x="45" y="1"/>
                    <a:pt x="40" y="3"/>
                  </a:cubicBezTo>
                  <a:cubicBezTo>
                    <a:pt x="36" y="4"/>
                    <a:pt x="31" y="7"/>
                    <a:pt x="26" y="10"/>
                  </a:cubicBezTo>
                  <a:cubicBezTo>
                    <a:pt x="23" y="12"/>
                    <a:pt x="19" y="15"/>
                    <a:pt x="16" y="18"/>
                  </a:cubicBezTo>
                  <a:cubicBezTo>
                    <a:pt x="15" y="18"/>
                    <a:pt x="14" y="20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7"/>
                    <a:pt x="17" y="3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45"/>
                    <a:pt x="17" y="52"/>
                    <a:pt x="15" y="60"/>
                  </a:cubicBezTo>
                  <a:cubicBezTo>
                    <a:pt x="12" y="71"/>
                    <a:pt x="7" y="83"/>
                    <a:pt x="0" y="96"/>
                  </a:cubicBezTo>
                  <a:cubicBezTo>
                    <a:pt x="0" y="96"/>
                    <a:pt x="0" y="97"/>
                    <a:pt x="0" y="98"/>
                  </a:cubicBezTo>
                  <a:cubicBezTo>
                    <a:pt x="0" y="99"/>
                    <a:pt x="0" y="100"/>
                    <a:pt x="1" y="101"/>
                  </a:cubicBezTo>
                  <a:cubicBezTo>
                    <a:pt x="8" y="111"/>
                    <a:pt x="19" y="118"/>
                    <a:pt x="33" y="122"/>
                  </a:cubicBezTo>
                  <a:cubicBezTo>
                    <a:pt x="39" y="124"/>
                    <a:pt x="45" y="124"/>
                    <a:pt x="51" y="124"/>
                  </a:cubicBezTo>
                  <a:cubicBezTo>
                    <a:pt x="58" y="124"/>
                    <a:pt x="65" y="123"/>
                    <a:pt x="72" y="120"/>
                  </a:cubicBezTo>
                  <a:cubicBezTo>
                    <a:pt x="75" y="119"/>
                    <a:pt x="78" y="118"/>
                    <a:pt x="80" y="116"/>
                  </a:cubicBezTo>
                  <a:cubicBezTo>
                    <a:pt x="83" y="114"/>
                    <a:pt x="85" y="112"/>
                    <a:pt x="88" y="109"/>
                  </a:cubicBezTo>
                  <a:cubicBezTo>
                    <a:pt x="90" y="107"/>
                    <a:pt x="91" y="104"/>
                    <a:pt x="93" y="101"/>
                  </a:cubicBezTo>
                  <a:cubicBezTo>
                    <a:pt x="95" y="98"/>
                    <a:pt x="96" y="95"/>
                    <a:pt x="97" y="90"/>
                  </a:cubicBezTo>
                  <a:cubicBezTo>
                    <a:pt x="97" y="90"/>
                    <a:pt x="97" y="89"/>
                    <a:pt x="96" y="88"/>
                  </a:cubicBezTo>
                  <a:cubicBezTo>
                    <a:pt x="96" y="88"/>
                    <a:pt x="95" y="87"/>
                    <a:pt x="94" y="87"/>
                  </a:cubicBezTo>
                  <a:cubicBezTo>
                    <a:pt x="91" y="84"/>
                    <a:pt x="88" y="80"/>
                    <a:pt x="85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1" y="68"/>
                    <a:pt x="77" y="59"/>
                    <a:pt x="74" y="49"/>
                  </a:cubicBezTo>
                  <a:cubicBezTo>
                    <a:pt x="71" y="39"/>
                    <a:pt x="69" y="28"/>
                    <a:pt x="68" y="18"/>
                  </a:cubicBezTo>
                  <a:cubicBezTo>
                    <a:pt x="68" y="13"/>
                    <a:pt x="68" y="9"/>
                    <a:pt x="69" y="5"/>
                  </a:cubicBezTo>
                  <a:cubicBezTo>
                    <a:pt x="69" y="4"/>
                    <a:pt x="69" y="4"/>
                    <a:pt x="68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2"/>
                    <a:pt x="65" y="2"/>
                    <a:pt x="65" y="2"/>
                  </a:cubicBezTo>
                  <a:cubicBezTo>
                    <a:pt x="64" y="1"/>
                    <a:pt x="62" y="1"/>
                    <a:pt x="60" y="0"/>
                  </a:cubicBezTo>
                  <a:cubicBezTo>
                    <a:pt x="59" y="0"/>
                    <a:pt x="57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FFC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B331779-E5F0-4DFD-BF61-762729D15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" y="1839"/>
              <a:ext cx="133" cy="109"/>
            </a:xfrm>
            <a:custGeom>
              <a:avLst/>
              <a:gdLst>
                <a:gd name="T0" fmla="*/ 40 w 56"/>
                <a:gd name="T1" fmla="*/ 0 h 46"/>
                <a:gd name="T2" fmla="*/ 26 w 56"/>
                <a:gd name="T3" fmla="*/ 3 h 46"/>
                <a:gd name="T4" fmla="*/ 12 w 56"/>
                <a:gd name="T5" fmla="*/ 10 h 46"/>
                <a:gd name="T6" fmla="*/ 2 w 56"/>
                <a:gd name="T7" fmla="*/ 17 h 46"/>
                <a:gd name="T8" fmla="*/ 1 w 56"/>
                <a:gd name="T9" fmla="*/ 21 h 46"/>
                <a:gd name="T10" fmla="*/ 1 w 56"/>
                <a:gd name="T11" fmla="*/ 22 h 46"/>
                <a:gd name="T12" fmla="*/ 3 w 56"/>
                <a:gd name="T13" fmla="*/ 37 h 46"/>
                <a:gd name="T14" fmla="*/ 3 w 56"/>
                <a:gd name="T15" fmla="*/ 37 h 46"/>
                <a:gd name="T16" fmla="*/ 3 w 56"/>
                <a:gd name="T17" fmla="*/ 46 h 46"/>
                <a:gd name="T18" fmla="*/ 16 w 56"/>
                <a:gd name="T19" fmla="*/ 45 h 46"/>
                <a:gd name="T20" fmla="*/ 16 w 56"/>
                <a:gd name="T21" fmla="*/ 45 h 46"/>
                <a:gd name="T22" fmla="*/ 16 w 56"/>
                <a:gd name="T23" fmla="*/ 45 h 46"/>
                <a:gd name="T24" fmla="*/ 16 w 56"/>
                <a:gd name="T25" fmla="*/ 45 h 46"/>
                <a:gd name="T26" fmla="*/ 16 w 56"/>
                <a:gd name="T27" fmla="*/ 45 h 46"/>
                <a:gd name="T28" fmla="*/ 16 w 56"/>
                <a:gd name="T29" fmla="*/ 45 h 46"/>
                <a:gd name="T30" fmla="*/ 17 w 56"/>
                <a:gd name="T31" fmla="*/ 45 h 46"/>
                <a:gd name="T32" fmla="*/ 16 w 56"/>
                <a:gd name="T33" fmla="*/ 45 h 46"/>
                <a:gd name="T34" fmla="*/ 40 w 56"/>
                <a:gd name="T35" fmla="*/ 39 h 46"/>
                <a:gd name="T36" fmla="*/ 39 w 56"/>
                <a:gd name="T37" fmla="*/ 39 h 46"/>
                <a:gd name="T38" fmla="*/ 56 w 56"/>
                <a:gd name="T39" fmla="*/ 30 h 46"/>
                <a:gd name="T40" fmla="*/ 55 w 56"/>
                <a:gd name="T41" fmla="*/ 18 h 46"/>
                <a:gd name="T42" fmla="*/ 55 w 56"/>
                <a:gd name="T43" fmla="*/ 5 h 46"/>
                <a:gd name="T44" fmla="*/ 54 w 56"/>
                <a:gd name="T45" fmla="*/ 3 h 46"/>
                <a:gd name="T46" fmla="*/ 52 w 56"/>
                <a:gd name="T47" fmla="*/ 2 h 46"/>
                <a:gd name="T48" fmla="*/ 51 w 56"/>
                <a:gd name="T49" fmla="*/ 2 h 46"/>
                <a:gd name="T50" fmla="*/ 46 w 56"/>
                <a:gd name="T51" fmla="*/ 0 h 46"/>
                <a:gd name="T52" fmla="*/ 41 w 56"/>
                <a:gd name="T53" fmla="*/ 0 h 46"/>
                <a:gd name="T54" fmla="*/ 40 w 56"/>
                <a:gd name="T55" fmla="*/ 0 h 46"/>
                <a:gd name="T56" fmla="*/ 40 w 56"/>
                <a:gd name="T5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" h="46">
                  <a:moveTo>
                    <a:pt x="40" y="0"/>
                  </a:moveTo>
                  <a:cubicBezTo>
                    <a:pt x="35" y="0"/>
                    <a:pt x="31" y="1"/>
                    <a:pt x="26" y="3"/>
                  </a:cubicBezTo>
                  <a:cubicBezTo>
                    <a:pt x="22" y="4"/>
                    <a:pt x="17" y="7"/>
                    <a:pt x="12" y="10"/>
                  </a:cubicBezTo>
                  <a:cubicBezTo>
                    <a:pt x="9" y="12"/>
                    <a:pt x="5" y="15"/>
                    <a:pt x="2" y="17"/>
                  </a:cubicBezTo>
                  <a:cubicBezTo>
                    <a:pt x="0" y="18"/>
                    <a:pt x="0" y="20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7"/>
                    <a:pt x="3" y="32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0"/>
                    <a:pt x="3" y="43"/>
                    <a:pt x="3" y="46"/>
                  </a:cubicBezTo>
                  <a:cubicBezTo>
                    <a:pt x="7" y="46"/>
                    <a:pt x="12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7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24" y="44"/>
                    <a:pt x="32" y="42"/>
                    <a:pt x="40" y="39"/>
                  </a:cubicBezTo>
                  <a:cubicBezTo>
                    <a:pt x="40" y="39"/>
                    <a:pt x="40" y="39"/>
                    <a:pt x="39" y="39"/>
                  </a:cubicBezTo>
                  <a:cubicBezTo>
                    <a:pt x="45" y="36"/>
                    <a:pt x="51" y="33"/>
                    <a:pt x="56" y="30"/>
                  </a:cubicBezTo>
                  <a:cubicBezTo>
                    <a:pt x="55" y="26"/>
                    <a:pt x="55" y="22"/>
                    <a:pt x="55" y="18"/>
                  </a:cubicBezTo>
                  <a:cubicBezTo>
                    <a:pt x="54" y="13"/>
                    <a:pt x="55" y="9"/>
                    <a:pt x="55" y="5"/>
                  </a:cubicBezTo>
                  <a:cubicBezTo>
                    <a:pt x="55" y="4"/>
                    <a:pt x="55" y="4"/>
                    <a:pt x="54" y="3"/>
                  </a:cubicBezTo>
                  <a:cubicBezTo>
                    <a:pt x="54" y="2"/>
                    <a:pt x="53" y="2"/>
                    <a:pt x="52" y="2"/>
                  </a:cubicBezTo>
                  <a:cubicBezTo>
                    <a:pt x="52" y="2"/>
                    <a:pt x="51" y="2"/>
                    <a:pt x="51" y="2"/>
                  </a:cubicBezTo>
                  <a:cubicBezTo>
                    <a:pt x="50" y="1"/>
                    <a:pt x="48" y="1"/>
                    <a:pt x="46" y="0"/>
                  </a:cubicBezTo>
                  <a:cubicBezTo>
                    <a:pt x="45" y="0"/>
                    <a:pt x="43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DDA9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B3EC4EC-C201-4120-BE03-8B2E0DABD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1" y="1226"/>
              <a:ext cx="696" cy="711"/>
            </a:xfrm>
            <a:custGeom>
              <a:avLst/>
              <a:gdLst>
                <a:gd name="T0" fmla="*/ 123 w 293"/>
                <a:gd name="T1" fmla="*/ 0 h 299"/>
                <a:gd name="T2" fmla="*/ 118 w 293"/>
                <a:gd name="T3" fmla="*/ 0 h 299"/>
                <a:gd name="T4" fmla="*/ 70 w 293"/>
                <a:gd name="T5" fmla="*/ 4 h 299"/>
                <a:gd name="T6" fmla="*/ 58 w 293"/>
                <a:gd name="T7" fmla="*/ 5 h 299"/>
                <a:gd name="T8" fmla="*/ 32 w 293"/>
                <a:gd name="T9" fmla="*/ 10 h 299"/>
                <a:gd name="T10" fmla="*/ 27 w 293"/>
                <a:gd name="T11" fmla="*/ 11 h 299"/>
                <a:gd name="T12" fmla="*/ 12 w 293"/>
                <a:gd name="T13" fmla="*/ 21 h 299"/>
                <a:gd name="T14" fmla="*/ 2 w 293"/>
                <a:gd name="T15" fmla="*/ 43 h 299"/>
                <a:gd name="T16" fmla="*/ 0 w 293"/>
                <a:gd name="T17" fmla="*/ 59 h 299"/>
                <a:gd name="T18" fmla="*/ 1 w 293"/>
                <a:gd name="T19" fmla="*/ 76 h 299"/>
                <a:gd name="T20" fmla="*/ 16 w 293"/>
                <a:gd name="T21" fmla="*/ 198 h 299"/>
                <a:gd name="T22" fmla="*/ 34 w 293"/>
                <a:gd name="T23" fmla="*/ 253 h 299"/>
                <a:gd name="T24" fmla="*/ 51 w 293"/>
                <a:gd name="T25" fmla="*/ 274 h 299"/>
                <a:gd name="T26" fmla="*/ 74 w 293"/>
                <a:gd name="T27" fmla="*/ 290 h 299"/>
                <a:gd name="T28" fmla="*/ 102 w 293"/>
                <a:gd name="T29" fmla="*/ 298 h 299"/>
                <a:gd name="T30" fmla="*/ 117 w 293"/>
                <a:gd name="T31" fmla="*/ 299 h 299"/>
                <a:gd name="T32" fmla="*/ 130 w 293"/>
                <a:gd name="T33" fmla="*/ 298 h 299"/>
                <a:gd name="T34" fmla="*/ 184 w 293"/>
                <a:gd name="T35" fmla="*/ 282 h 299"/>
                <a:gd name="T36" fmla="*/ 207 w 293"/>
                <a:gd name="T37" fmla="*/ 267 h 299"/>
                <a:gd name="T38" fmla="*/ 229 w 293"/>
                <a:gd name="T39" fmla="*/ 248 h 299"/>
                <a:gd name="T40" fmla="*/ 246 w 293"/>
                <a:gd name="T41" fmla="*/ 224 h 299"/>
                <a:gd name="T42" fmla="*/ 256 w 293"/>
                <a:gd name="T43" fmla="*/ 199 h 299"/>
                <a:gd name="T44" fmla="*/ 276 w 293"/>
                <a:gd name="T45" fmla="*/ 192 h 299"/>
                <a:gd name="T46" fmla="*/ 287 w 293"/>
                <a:gd name="T47" fmla="*/ 180 h 299"/>
                <a:gd name="T48" fmla="*/ 292 w 293"/>
                <a:gd name="T49" fmla="*/ 166 h 299"/>
                <a:gd name="T50" fmla="*/ 292 w 293"/>
                <a:gd name="T51" fmla="*/ 151 h 299"/>
                <a:gd name="T52" fmla="*/ 288 w 293"/>
                <a:gd name="T53" fmla="*/ 136 h 299"/>
                <a:gd name="T54" fmla="*/ 281 w 293"/>
                <a:gd name="T55" fmla="*/ 123 h 299"/>
                <a:gd name="T56" fmla="*/ 269 w 293"/>
                <a:gd name="T57" fmla="*/ 115 h 299"/>
                <a:gd name="T58" fmla="*/ 257 w 293"/>
                <a:gd name="T59" fmla="*/ 113 h 299"/>
                <a:gd name="T60" fmla="*/ 253 w 293"/>
                <a:gd name="T61" fmla="*/ 113 h 299"/>
                <a:gd name="T62" fmla="*/ 245 w 293"/>
                <a:gd name="T63" fmla="*/ 115 h 299"/>
                <a:gd name="T64" fmla="*/ 244 w 293"/>
                <a:gd name="T65" fmla="*/ 116 h 299"/>
                <a:gd name="T66" fmla="*/ 243 w 293"/>
                <a:gd name="T67" fmla="*/ 116 h 299"/>
                <a:gd name="T68" fmla="*/ 239 w 293"/>
                <a:gd name="T69" fmla="*/ 118 h 299"/>
                <a:gd name="T70" fmla="*/ 237 w 293"/>
                <a:gd name="T71" fmla="*/ 119 h 299"/>
                <a:gd name="T72" fmla="*/ 238 w 293"/>
                <a:gd name="T73" fmla="*/ 93 h 299"/>
                <a:gd name="T74" fmla="*/ 225 w 293"/>
                <a:gd name="T75" fmla="*/ 42 h 299"/>
                <a:gd name="T76" fmla="*/ 207 w 293"/>
                <a:gd name="T77" fmla="*/ 22 h 299"/>
                <a:gd name="T78" fmla="*/ 194 w 293"/>
                <a:gd name="T79" fmla="*/ 15 h 299"/>
                <a:gd name="T80" fmla="*/ 178 w 293"/>
                <a:gd name="T81" fmla="*/ 8 h 299"/>
                <a:gd name="T82" fmla="*/ 148 w 293"/>
                <a:gd name="T83" fmla="*/ 1 h 299"/>
                <a:gd name="T84" fmla="*/ 123 w 293"/>
                <a:gd name="T85" fmla="*/ 0 h 299"/>
                <a:gd name="T86" fmla="*/ 123 w 293"/>
                <a:gd name="T87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3" h="299">
                  <a:moveTo>
                    <a:pt x="123" y="0"/>
                  </a:moveTo>
                  <a:cubicBezTo>
                    <a:pt x="121" y="0"/>
                    <a:pt x="120" y="0"/>
                    <a:pt x="118" y="0"/>
                  </a:cubicBezTo>
                  <a:cubicBezTo>
                    <a:pt x="102" y="0"/>
                    <a:pt x="86" y="2"/>
                    <a:pt x="70" y="4"/>
                  </a:cubicBezTo>
                  <a:cubicBezTo>
                    <a:pt x="66" y="4"/>
                    <a:pt x="62" y="5"/>
                    <a:pt x="58" y="5"/>
                  </a:cubicBezTo>
                  <a:cubicBezTo>
                    <a:pt x="49" y="6"/>
                    <a:pt x="41" y="7"/>
                    <a:pt x="32" y="10"/>
                  </a:cubicBezTo>
                  <a:cubicBezTo>
                    <a:pt x="31" y="10"/>
                    <a:pt x="29" y="11"/>
                    <a:pt x="27" y="11"/>
                  </a:cubicBezTo>
                  <a:cubicBezTo>
                    <a:pt x="21" y="14"/>
                    <a:pt x="16" y="17"/>
                    <a:pt x="12" y="21"/>
                  </a:cubicBezTo>
                  <a:cubicBezTo>
                    <a:pt x="7" y="26"/>
                    <a:pt x="3" y="34"/>
                    <a:pt x="2" y="43"/>
                  </a:cubicBezTo>
                  <a:cubicBezTo>
                    <a:pt x="1" y="47"/>
                    <a:pt x="1" y="53"/>
                    <a:pt x="0" y="59"/>
                  </a:cubicBezTo>
                  <a:cubicBezTo>
                    <a:pt x="0" y="65"/>
                    <a:pt x="0" y="71"/>
                    <a:pt x="1" y="76"/>
                  </a:cubicBezTo>
                  <a:cubicBezTo>
                    <a:pt x="2" y="116"/>
                    <a:pt x="7" y="157"/>
                    <a:pt x="16" y="198"/>
                  </a:cubicBezTo>
                  <a:cubicBezTo>
                    <a:pt x="20" y="216"/>
                    <a:pt x="25" y="235"/>
                    <a:pt x="34" y="253"/>
                  </a:cubicBezTo>
                  <a:cubicBezTo>
                    <a:pt x="39" y="261"/>
                    <a:pt x="44" y="268"/>
                    <a:pt x="51" y="274"/>
                  </a:cubicBezTo>
                  <a:cubicBezTo>
                    <a:pt x="58" y="281"/>
                    <a:pt x="66" y="287"/>
                    <a:pt x="74" y="290"/>
                  </a:cubicBezTo>
                  <a:cubicBezTo>
                    <a:pt x="83" y="294"/>
                    <a:pt x="92" y="297"/>
                    <a:pt x="102" y="298"/>
                  </a:cubicBezTo>
                  <a:cubicBezTo>
                    <a:pt x="107" y="299"/>
                    <a:pt x="112" y="299"/>
                    <a:pt x="117" y="299"/>
                  </a:cubicBezTo>
                  <a:cubicBezTo>
                    <a:pt x="121" y="299"/>
                    <a:pt x="125" y="299"/>
                    <a:pt x="130" y="298"/>
                  </a:cubicBezTo>
                  <a:cubicBezTo>
                    <a:pt x="148" y="297"/>
                    <a:pt x="167" y="291"/>
                    <a:pt x="184" y="282"/>
                  </a:cubicBezTo>
                  <a:cubicBezTo>
                    <a:pt x="192" y="278"/>
                    <a:pt x="200" y="273"/>
                    <a:pt x="207" y="267"/>
                  </a:cubicBezTo>
                  <a:cubicBezTo>
                    <a:pt x="215" y="261"/>
                    <a:pt x="222" y="255"/>
                    <a:pt x="229" y="248"/>
                  </a:cubicBezTo>
                  <a:cubicBezTo>
                    <a:pt x="236" y="240"/>
                    <a:pt x="241" y="233"/>
                    <a:pt x="246" y="224"/>
                  </a:cubicBezTo>
                  <a:cubicBezTo>
                    <a:pt x="251" y="216"/>
                    <a:pt x="254" y="208"/>
                    <a:pt x="256" y="199"/>
                  </a:cubicBezTo>
                  <a:cubicBezTo>
                    <a:pt x="264" y="199"/>
                    <a:pt x="271" y="196"/>
                    <a:pt x="276" y="192"/>
                  </a:cubicBezTo>
                  <a:cubicBezTo>
                    <a:pt x="281" y="189"/>
                    <a:pt x="284" y="185"/>
                    <a:pt x="287" y="180"/>
                  </a:cubicBezTo>
                  <a:cubicBezTo>
                    <a:pt x="289" y="176"/>
                    <a:pt x="291" y="171"/>
                    <a:pt x="292" y="166"/>
                  </a:cubicBezTo>
                  <a:cubicBezTo>
                    <a:pt x="293" y="161"/>
                    <a:pt x="293" y="156"/>
                    <a:pt x="292" y="151"/>
                  </a:cubicBezTo>
                  <a:cubicBezTo>
                    <a:pt x="292" y="145"/>
                    <a:pt x="290" y="140"/>
                    <a:pt x="288" y="136"/>
                  </a:cubicBezTo>
                  <a:cubicBezTo>
                    <a:pt x="286" y="131"/>
                    <a:pt x="284" y="127"/>
                    <a:pt x="281" y="123"/>
                  </a:cubicBezTo>
                  <a:cubicBezTo>
                    <a:pt x="277" y="120"/>
                    <a:pt x="273" y="117"/>
                    <a:pt x="269" y="115"/>
                  </a:cubicBezTo>
                  <a:cubicBezTo>
                    <a:pt x="265" y="114"/>
                    <a:pt x="261" y="113"/>
                    <a:pt x="257" y="113"/>
                  </a:cubicBezTo>
                  <a:cubicBezTo>
                    <a:pt x="256" y="113"/>
                    <a:pt x="255" y="113"/>
                    <a:pt x="253" y="113"/>
                  </a:cubicBezTo>
                  <a:cubicBezTo>
                    <a:pt x="250" y="114"/>
                    <a:pt x="247" y="115"/>
                    <a:pt x="245" y="115"/>
                  </a:cubicBezTo>
                  <a:cubicBezTo>
                    <a:pt x="244" y="116"/>
                    <a:pt x="244" y="116"/>
                    <a:pt x="244" y="116"/>
                  </a:cubicBezTo>
                  <a:cubicBezTo>
                    <a:pt x="243" y="116"/>
                    <a:pt x="243" y="116"/>
                    <a:pt x="243" y="116"/>
                  </a:cubicBezTo>
                  <a:cubicBezTo>
                    <a:pt x="241" y="117"/>
                    <a:pt x="240" y="117"/>
                    <a:pt x="239" y="118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38" y="109"/>
                    <a:pt x="238" y="101"/>
                    <a:pt x="238" y="93"/>
                  </a:cubicBezTo>
                  <a:cubicBezTo>
                    <a:pt x="237" y="72"/>
                    <a:pt x="233" y="55"/>
                    <a:pt x="225" y="42"/>
                  </a:cubicBezTo>
                  <a:cubicBezTo>
                    <a:pt x="220" y="34"/>
                    <a:pt x="214" y="28"/>
                    <a:pt x="207" y="22"/>
                  </a:cubicBezTo>
                  <a:cubicBezTo>
                    <a:pt x="203" y="19"/>
                    <a:pt x="198" y="17"/>
                    <a:pt x="194" y="15"/>
                  </a:cubicBezTo>
                  <a:cubicBezTo>
                    <a:pt x="189" y="12"/>
                    <a:pt x="184" y="10"/>
                    <a:pt x="178" y="8"/>
                  </a:cubicBezTo>
                  <a:cubicBezTo>
                    <a:pt x="168" y="5"/>
                    <a:pt x="158" y="3"/>
                    <a:pt x="148" y="1"/>
                  </a:cubicBezTo>
                  <a:cubicBezTo>
                    <a:pt x="140" y="0"/>
                    <a:pt x="132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FFC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7FC3B3-0139-4EBA-8325-54C146917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1" y="1226"/>
              <a:ext cx="696" cy="711"/>
            </a:xfrm>
            <a:custGeom>
              <a:avLst/>
              <a:gdLst>
                <a:gd name="T0" fmla="*/ 71 w 293"/>
                <a:gd name="T1" fmla="*/ 4 h 299"/>
                <a:gd name="T2" fmla="*/ 32 w 293"/>
                <a:gd name="T3" fmla="*/ 10 h 299"/>
                <a:gd name="T4" fmla="*/ 2 w 293"/>
                <a:gd name="T5" fmla="*/ 43 h 299"/>
                <a:gd name="T6" fmla="*/ 2 w 293"/>
                <a:gd name="T7" fmla="*/ 106 h 299"/>
                <a:gd name="T8" fmla="*/ 15 w 293"/>
                <a:gd name="T9" fmla="*/ 106 h 299"/>
                <a:gd name="T10" fmla="*/ 34 w 293"/>
                <a:gd name="T11" fmla="*/ 102 h 299"/>
                <a:gd name="T12" fmla="*/ 50 w 293"/>
                <a:gd name="T13" fmla="*/ 94 h 299"/>
                <a:gd name="T14" fmla="*/ 65 w 293"/>
                <a:gd name="T15" fmla="*/ 81 h 299"/>
                <a:gd name="T16" fmla="*/ 65 w 293"/>
                <a:gd name="T17" fmla="*/ 81 h 299"/>
                <a:gd name="T18" fmla="*/ 76 w 293"/>
                <a:gd name="T19" fmla="*/ 67 h 299"/>
                <a:gd name="T20" fmla="*/ 77 w 293"/>
                <a:gd name="T21" fmla="*/ 67 h 299"/>
                <a:gd name="T22" fmla="*/ 84 w 293"/>
                <a:gd name="T23" fmla="*/ 77 h 299"/>
                <a:gd name="T24" fmla="*/ 98 w 293"/>
                <a:gd name="T25" fmla="*/ 91 h 299"/>
                <a:gd name="T26" fmla="*/ 116 w 293"/>
                <a:gd name="T27" fmla="*/ 101 h 299"/>
                <a:gd name="T28" fmla="*/ 134 w 293"/>
                <a:gd name="T29" fmla="*/ 105 h 299"/>
                <a:gd name="T30" fmla="*/ 152 w 293"/>
                <a:gd name="T31" fmla="*/ 105 h 299"/>
                <a:gd name="T32" fmla="*/ 162 w 293"/>
                <a:gd name="T33" fmla="*/ 102 h 299"/>
                <a:gd name="T34" fmla="*/ 167 w 293"/>
                <a:gd name="T35" fmla="*/ 99 h 299"/>
                <a:gd name="T36" fmla="*/ 169 w 293"/>
                <a:gd name="T37" fmla="*/ 96 h 299"/>
                <a:gd name="T38" fmla="*/ 171 w 293"/>
                <a:gd name="T39" fmla="*/ 96 h 299"/>
                <a:gd name="T40" fmla="*/ 172 w 293"/>
                <a:gd name="T41" fmla="*/ 97 h 299"/>
                <a:gd name="T42" fmla="*/ 172 w 293"/>
                <a:gd name="T43" fmla="*/ 101 h 299"/>
                <a:gd name="T44" fmla="*/ 181 w 293"/>
                <a:gd name="T45" fmla="*/ 136 h 299"/>
                <a:gd name="T46" fmla="*/ 181 w 293"/>
                <a:gd name="T47" fmla="*/ 136 h 299"/>
                <a:gd name="T48" fmla="*/ 181 w 293"/>
                <a:gd name="T49" fmla="*/ 136 h 299"/>
                <a:gd name="T50" fmla="*/ 197 w 293"/>
                <a:gd name="T51" fmla="*/ 159 h 299"/>
                <a:gd name="T52" fmla="*/ 208 w 293"/>
                <a:gd name="T53" fmla="*/ 163 h 299"/>
                <a:gd name="T54" fmla="*/ 208 w 293"/>
                <a:gd name="T55" fmla="*/ 163 h 299"/>
                <a:gd name="T56" fmla="*/ 208 w 293"/>
                <a:gd name="T57" fmla="*/ 163 h 299"/>
                <a:gd name="T58" fmla="*/ 214 w 293"/>
                <a:gd name="T59" fmla="*/ 163 h 299"/>
                <a:gd name="T60" fmla="*/ 221 w 293"/>
                <a:gd name="T61" fmla="*/ 161 h 299"/>
                <a:gd name="T62" fmla="*/ 234 w 293"/>
                <a:gd name="T63" fmla="*/ 179 h 299"/>
                <a:gd name="T64" fmla="*/ 230 w 293"/>
                <a:gd name="T65" fmla="*/ 225 h 299"/>
                <a:gd name="T66" fmla="*/ 153 w 293"/>
                <a:gd name="T67" fmla="*/ 284 h 299"/>
                <a:gd name="T68" fmla="*/ 86 w 293"/>
                <a:gd name="T69" fmla="*/ 291 h 299"/>
                <a:gd name="T70" fmla="*/ 102 w 293"/>
                <a:gd name="T71" fmla="*/ 298 h 299"/>
                <a:gd name="T72" fmla="*/ 184 w 293"/>
                <a:gd name="T73" fmla="*/ 282 h 299"/>
                <a:gd name="T74" fmla="*/ 246 w 293"/>
                <a:gd name="T75" fmla="*/ 225 h 299"/>
                <a:gd name="T76" fmla="*/ 287 w 293"/>
                <a:gd name="T77" fmla="*/ 180 h 299"/>
                <a:gd name="T78" fmla="*/ 289 w 293"/>
                <a:gd name="T79" fmla="*/ 136 h 299"/>
                <a:gd name="T80" fmla="*/ 257 w 293"/>
                <a:gd name="T81" fmla="*/ 113 h 299"/>
                <a:gd name="T82" fmla="*/ 244 w 293"/>
                <a:gd name="T83" fmla="*/ 116 h 299"/>
                <a:gd name="T84" fmla="*/ 237 w 293"/>
                <a:gd name="T85" fmla="*/ 119 h 299"/>
                <a:gd name="T86" fmla="*/ 207 w 293"/>
                <a:gd name="T87" fmla="*/ 22 h 299"/>
                <a:gd name="T88" fmla="*/ 148 w 293"/>
                <a:gd name="T89" fmla="*/ 1 h 299"/>
                <a:gd name="T90" fmla="*/ 118 w 293"/>
                <a:gd name="T91" fmla="*/ 0 h 299"/>
                <a:gd name="T92" fmla="*/ 84 w 293"/>
                <a:gd name="T93" fmla="*/ 77 h 299"/>
                <a:gd name="T94" fmla="*/ 98 w 293"/>
                <a:gd name="T95" fmla="*/ 91 h 299"/>
                <a:gd name="T96" fmla="*/ 134 w 293"/>
                <a:gd name="T97" fmla="*/ 105 h 299"/>
                <a:gd name="T98" fmla="*/ 134 w 293"/>
                <a:gd name="T99" fmla="*/ 105 h 299"/>
                <a:gd name="T100" fmla="*/ 221 w 293"/>
                <a:gd name="T101" fmla="*/ 161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3" h="299">
                  <a:moveTo>
                    <a:pt x="118" y="0"/>
                  </a:moveTo>
                  <a:cubicBezTo>
                    <a:pt x="102" y="0"/>
                    <a:pt x="87" y="2"/>
                    <a:pt x="71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6" y="4"/>
                    <a:pt x="62" y="5"/>
                    <a:pt x="58" y="5"/>
                  </a:cubicBezTo>
                  <a:cubicBezTo>
                    <a:pt x="49" y="6"/>
                    <a:pt x="40" y="7"/>
                    <a:pt x="32" y="10"/>
                  </a:cubicBezTo>
                  <a:cubicBezTo>
                    <a:pt x="31" y="10"/>
                    <a:pt x="29" y="11"/>
                    <a:pt x="27" y="11"/>
                  </a:cubicBezTo>
                  <a:cubicBezTo>
                    <a:pt x="21" y="14"/>
                    <a:pt x="16" y="17"/>
                    <a:pt x="12" y="21"/>
                  </a:cubicBezTo>
                  <a:cubicBezTo>
                    <a:pt x="7" y="26"/>
                    <a:pt x="3" y="34"/>
                    <a:pt x="2" y="43"/>
                  </a:cubicBezTo>
                  <a:cubicBezTo>
                    <a:pt x="1" y="47"/>
                    <a:pt x="1" y="53"/>
                    <a:pt x="0" y="59"/>
                  </a:cubicBezTo>
                  <a:cubicBezTo>
                    <a:pt x="0" y="65"/>
                    <a:pt x="0" y="71"/>
                    <a:pt x="1" y="76"/>
                  </a:cubicBezTo>
                  <a:cubicBezTo>
                    <a:pt x="1" y="86"/>
                    <a:pt x="1" y="96"/>
                    <a:pt x="2" y="106"/>
                  </a:cubicBezTo>
                  <a:cubicBezTo>
                    <a:pt x="3" y="106"/>
                    <a:pt x="4" y="106"/>
                    <a:pt x="5" y="107"/>
                  </a:cubicBezTo>
                  <a:cubicBezTo>
                    <a:pt x="9" y="107"/>
                    <a:pt x="12" y="107"/>
                    <a:pt x="15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8" y="106"/>
                    <a:pt x="22" y="106"/>
                    <a:pt x="25" y="105"/>
                  </a:cubicBezTo>
                  <a:cubicBezTo>
                    <a:pt x="28" y="104"/>
                    <a:pt x="31" y="103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7" y="101"/>
                    <a:pt x="40" y="100"/>
                    <a:pt x="43" y="99"/>
                  </a:cubicBezTo>
                  <a:cubicBezTo>
                    <a:pt x="45" y="97"/>
                    <a:pt x="48" y="96"/>
                    <a:pt x="50" y="94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53" y="92"/>
                    <a:pt x="56" y="90"/>
                    <a:pt x="58" y="88"/>
                  </a:cubicBezTo>
                  <a:cubicBezTo>
                    <a:pt x="61" y="86"/>
                    <a:pt x="63" y="83"/>
                    <a:pt x="65" y="81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81"/>
                    <a:pt x="65" y="81"/>
                    <a:pt x="66" y="81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9" y="77"/>
                    <a:pt x="72" y="72"/>
                    <a:pt x="75" y="68"/>
                  </a:cubicBezTo>
                  <a:cubicBezTo>
                    <a:pt x="75" y="67"/>
                    <a:pt x="76" y="67"/>
                    <a:pt x="76" y="67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6" y="67"/>
                    <a:pt x="77" y="67"/>
                    <a:pt x="77" y="67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9" y="71"/>
                    <a:pt x="82" y="74"/>
                    <a:pt x="84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6" y="79"/>
                    <a:pt x="88" y="82"/>
                    <a:pt x="91" y="84"/>
                  </a:cubicBezTo>
                  <a:cubicBezTo>
                    <a:pt x="93" y="87"/>
                    <a:pt x="96" y="89"/>
                    <a:pt x="98" y="91"/>
                  </a:cubicBezTo>
                  <a:cubicBezTo>
                    <a:pt x="98" y="91"/>
                    <a:pt x="98" y="91"/>
                    <a:pt x="98" y="91"/>
                  </a:cubicBezTo>
                  <a:cubicBezTo>
                    <a:pt x="101" y="93"/>
                    <a:pt x="104" y="94"/>
                    <a:pt x="107" y="96"/>
                  </a:cubicBezTo>
                  <a:cubicBezTo>
                    <a:pt x="110" y="98"/>
                    <a:pt x="113" y="99"/>
                    <a:pt x="116" y="101"/>
                  </a:cubicBezTo>
                  <a:cubicBezTo>
                    <a:pt x="122" y="103"/>
                    <a:pt x="128" y="104"/>
                    <a:pt x="134" y="105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140" y="106"/>
                    <a:pt x="146" y="106"/>
                    <a:pt x="15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5" y="105"/>
                    <a:pt x="159" y="104"/>
                    <a:pt x="162" y="102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3" y="102"/>
                    <a:pt x="164" y="101"/>
                    <a:pt x="165" y="101"/>
                  </a:cubicBezTo>
                  <a:cubicBezTo>
                    <a:pt x="166" y="100"/>
                    <a:pt x="166" y="100"/>
                    <a:pt x="167" y="99"/>
                  </a:cubicBezTo>
                  <a:cubicBezTo>
                    <a:pt x="167" y="99"/>
                    <a:pt x="168" y="99"/>
                    <a:pt x="169" y="98"/>
                  </a:cubicBezTo>
                  <a:cubicBezTo>
                    <a:pt x="169" y="98"/>
                    <a:pt x="169" y="98"/>
                    <a:pt x="169" y="97"/>
                  </a:cubicBezTo>
                  <a:cubicBezTo>
                    <a:pt x="169" y="97"/>
                    <a:pt x="169" y="97"/>
                    <a:pt x="169" y="96"/>
                  </a:cubicBezTo>
                  <a:cubicBezTo>
                    <a:pt x="169" y="96"/>
                    <a:pt x="170" y="95"/>
                    <a:pt x="170" y="95"/>
                  </a:cubicBezTo>
                  <a:cubicBezTo>
                    <a:pt x="170" y="95"/>
                    <a:pt x="171" y="96"/>
                    <a:pt x="171" y="96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2" y="96"/>
                    <a:pt x="172" y="96"/>
                    <a:pt x="172" y="96"/>
                  </a:cubicBezTo>
                  <a:cubicBezTo>
                    <a:pt x="172" y="97"/>
                    <a:pt x="172" y="97"/>
                    <a:pt x="172" y="97"/>
                  </a:cubicBezTo>
                  <a:cubicBezTo>
                    <a:pt x="172" y="97"/>
                    <a:pt x="171" y="98"/>
                    <a:pt x="171" y="98"/>
                  </a:cubicBezTo>
                  <a:cubicBezTo>
                    <a:pt x="171" y="99"/>
                    <a:pt x="171" y="100"/>
                    <a:pt x="172" y="101"/>
                  </a:cubicBezTo>
                  <a:cubicBezTo>
                    <a:pt x="172" y="101"/>
                    <a:pt x="172" y="101"/>
                    <a:pt x="172" y="101"/>
                  </a:cubicBezTo>
                  <a:cubicBezTo>
                    <a:pt x="172" y="107"/>
                    <a:pt x="174" y="112"/>
                    <a:pt x="175" y="118"/>
                  </a:cubicBezTo>
                  <a:cubicBezTo>
                    <a:pt x="177" y="124"/>
                    <a:pt x="179" y="130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4" y="142"/>
                    <a:pt x="187" y="147"/>
                    <a:pt x="190" y="152"/>
                  </a:cubicBezTo>
                  <a:cubicBezTo>
                    <a:pt x="190" y="152"/>
                    <a:pt x="190" y="152"/>
                    <a:pt x="190" y="152"/>
                  </a:cubicBezTo>
                  <a:cubicBezTo>
                    <a:pt x="192" y="155"/>
                    <a:pt x="195" y="157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9" y="160"/>
                    <a:pt x="201" y="161"/>
                    <a:pt x="203" y="162"/>
                  </a:cubicBezTo>
                  <a:cubicBezTo>
                    <a:pt x="204" y="162"/>
                    <a:pt x="206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10" y="163"/>
                    <a:pt x="212" y="163"/>
                    <a:pt x="214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216" y="163"/>
                    <a:pt x="219" y="162"/>
                    <a:pt x="221" y="161"/>
                  </a:cubicBezTo>
                  <a:cubicBezTo>
                    <a:pt x="221" y="161"/>
                    <a:pt x="221" y="161"/>
                    <a:pt x="221" y="161"/>
                  </a:cubicBezTo>
                  <a:cubicBezTo>
                    <a:pt x="223" y="160"/>
                    <a:pt x="224" y="159"/>
                    <a:pt x="226" y="158"/>
                  </a:cubicBezTo>
                  <a:cubicBezTo>
                    <a:pt x="226" y="158"/>
                    <a:pt x="227" y="158"/>
                    <a:pt x="227" y="159"/>
                  </a:cubicBezTo>
                  <a:cubicBezTo>
                    <a:pt x="230" y="165"/>
                    <a:pt x="233" y="172"/>
                    <a:pt x="234" y="179"/>
                  </a:cubicBezTo>
                  <a:cubicBezTo>
                    <a:pt x="236" y="187"/>
                    <a:pt x="237" y="195"/>
                    <a:pt x="236" y="203"/>
                  </a:cubicBezTo>
                  <a:cubicBezTo>
                    <a:pt x="235" y="207"/>
                    <a:pt x="235" y="211"/>
                    <a:pt x="234" y="215"/>
                  </a:cubicBezTo>
                  <a:cubicBezTo>
                    <a:pt x="233" y="218"/>
                    <a:pt x="231" y="222"/>
                    <a:pt x="230" y="225"/>
                  </a:cubicBezTo>
                  <a:cubicBezTo>
                    <a:pt x="222" y="240"/>
                    <a:pt x="211" y="252"/>
                    <a:pt x="198" y="262"/>
                  </a:cubicBezTo>
                  <a:cubicBezTo>
                    <a:pt x="191" y="267"/>
                    <a:pt x="183" y="271"/>
                    <a:pt x="175" y="275"/>
                  </a:cubicBezTo>
                  <a:cubicBezTo>
                    <a:pt x="168" y="279"/>
                    <a:pt x="161" y="282"/>
                    <a:pt x="153" y="284"/>
                  </a:cubicBezTo>
                  <a:cubicBezTo>
                    <a:pt x="146" y="286"/>
                    <a:pt x="139" y="288"/>
                    <a:pt x="132" y="289"/>
                  </a:cubicBezTo>
                  <a:cubicBezTo>
                    <a:pt x="124" y="291"/>
                    <a:pt x="117" y="292"/>
                    <a:pt x="109" y="292"/>
                  </a:cubicBezTo>
                  <a:cubicBezTo>
                    <a:pt x="101" y="292"/>
                    <a:pt x="93" y="292"/>
                    <a:pt x="86" y="291"/>
                  </a:cubicBezTo>
                  <a:cubicBezTo>
                    <a:pt x="79" y="290"/>
                    <a:pt x="72" y="288"/>
                    <a:pt x="65" y="286"/>
                  </a:cubicBezTo>
                  <a:cubicBezTo>
                    <a:pt x="68" y="288"/>
                    <a:pt x="71" y="289"/>
                    <a:pt x="74" y="290"/>
                  </a:cubicBezTo>
                  <a:cubicBezTo>
                    <a:pt x="83" y="294"/>
                    <a:pt x="92" y="297"/>
                    <a:pt x="102" y="298"/>
                  </a:cubicBezTo>
                  <a:cubicBezTo>
                    <a:pt x="107" y="299"/>
                    <a:pt x="112" y="299"/>
                    <a:pt x="117" y="299"/>
                  </a:cubicBezTo>
                  <a:cubicBezTo>
                    <a:pt x="121" y="299"/>
                    <a:pt x="125" y="299"/>
                    <a:pt x="130" y="299"/>
                  </a:cubicBezTo>
                  <a:cubicBezTo>
                    <a:pt x="148" y="297"/>
                    <a:pt x="167" y="291"/>
                    <a:pt x="184" y="282"/>
                  </a:cubicBezTo>
                  <a:cubicBezTo>
                    <a:pt x="192" y="278"/>
                    <a:pt x="200" y="273"/>
                    <a:pt x="207" y="268"/>
                  </a:cubicBezTo>
                  <a:cubicBezTo>
                    <a:pt x="215" y="261"/>
                    <a:pt x="222" y="255"/>
                    <a:pt x="229" y="248"/>
                  </a:cubicBezTo>
                  <a:cubicBezTo>
                    <a:pt x="236" y="240"/>
                    <a:pt x="242" y="233"/>
                    <a:pt x="246" y="225"/>
                  </a:cubicBezTo>
                  <a:cubicBezTo>
                    <a:pt x="251" y="216"/>
                    <a:pt x="254" y="208"/>
                    <a:pt x="256" y="199"/>
                  </a:cubicBezTo>
                  <a:cubicBezTo>
                    <a:pt x="264" y="199"/>
                    <a:pt x="271" y="196"/>
                    <a:pt x="276" y="192"/>
                  </a:cubicBezTo>
                  <a:cubicBezTo>
                    <a:pt x="281" y="189"/>
                    <a:pt x="284" y="185"/>
                    <a:pt x="287" y="180"/>
                  </a:cubicBezTo>
                  <a:cubicBezTo>
                    <a:pt x="289" y="176"/>
                    <a:pt x="291" y="171"/>
                    <a:pt x="292" y="166"/>
                  </a:cubicBezTo>
                  <a:cubicBezTo>
                    <a:pt x="293" y="161"/>
                    <a:pt x="293" y="156"/>
                    <a:pt x="292" y="151"/>
                  </a:cubicBezTo>
                  <a:cubicBezTo>
                    <a:pt x="292" y="145"/>
                    <a:pt x="290" y="140"/>
                    <a:pt x="289" y="136"/>
                  </a:cubicBezTo>
                  <a:cubicBezTo>
                    <a:pt x="286" y="131"/>
                    <a:pt x="284" y="127"/>
                    <a:pt x="281" y="123"/>
                  </a:cubicBezTo>
                  <a:cubicBezTo>
                    <a:pt x="277" y="119"/>
                    <a:pt x="273" y="117"/>
                    <a:pt x="269" y="115"/>
                  </a:cubicBezTo>
                  <a:cubicBezTo>
                    <a:pt x="265" y="114"/>
                    <a:pt x="261" y="113"/>
                    <a:pt x="257" y="113"/>
                  </a:cubicBezTo>
                  <a:cubicBezTo>
                    <a:pt x="256" y="113"/>
                    <a:pt x="255" y="113"/>
                    <a:pt x="253" y="113"/>
                  </a:cubicBezTo>
                  <a:cubicBezTo>
                    <a:pt x="250" y="114"/>
                    <a:pt x="247" y="114"/>
                    <a:pt x="245" y="115"/>
                  </a:cubicBezTo>
                  <a:cubicBezTo>
                    <a:pt x="244" y="116"/>
                    <a:pt x="244" y="116"/>
                    <a:pt x="244" y="116"/>
                  </a:cubicBezTo>
                  <a:cubicBezTo>
                    <a:pt x="243" y="116"/>
                    <a:pt x="243" y="116"/>
                    <a:pt x="243" y="116"/>
                  </a:cubicBezTo>
                  <a:cubicBezTo>
                    <a:pt x="241" y="117"/>
                    <a:pt x="240" y="117"/>
                    <a:pt x="239" y="118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38" y="110"/>
                    <a:pt x="238" y="101"/>
                    <a:pt x="238" y="93"/>
                  </a:cubicBezTo>
                  <a:cubicBezTo>
                    <a:pt x="237" y="72"/>
                    <a:pt x="233" y="55"/>
                    <a:pt x="225" y="42"/>
                  </a:cubicBezTo>
                  <a:cubicBezTo>
                    <a:pt x="220" y="34"/>
                    <a:pt x="214" y="27"/>
                    <a:pt x="207" y="22"/>
                  </a:cubicBezTo>
                  <a:cubicBezTo>
                    <a:pt x="203" y="19"/>
                    <a:pt x="198" y="17"/>
                    <a:pt x="194" y="14"/>
                  </a:cubicBezTo>
                  <a:cubicBezTo>
                    <a:pt x="189" y="12"/>
                    <a:pt x="184" y="10"/>
                    <a:pt x="178" y="8"/>
                  </a:cubicBezTo>
                  <a:cubicBezTo>
                    <a:pt x="168" y="5"/>
                    <a:pt x="158" y="3"/>
                    <a:pt x="148" y="1"/>
                  </a:cubicBezTo>
                  <a:cubicBezTo>
                    <a:pt x="140" y="0"/>
                    <a:pt x="132" y="0"/>
                    <a:pt x="123" y="0"/>
                  </a:cubicBezTo>
                  <a:cubicBezTo>
                    <a:pt x="121" y="0"/>
                    <a:pt x="120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lose/>
                  <a:moveTo>
                    <a:pt x="84" y="77"/>
                  </a:moveTo>
                  <a:cubicBezTo>
                    <a:pt x="84" y="77"/>
                    <a:pt x="84" y="77"/>
                    <a:pt x="84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77"/>
                    <a:pt x="84" y="77"/>
                    <a:pt x="84" y="77"/>
                  </a:cubicBezTo>
                  <a:close/>
                  <a:moveTo>
                    <a:pt x="98" y="90"/>
                  </a:moveTo>
                  <a:cubicBezTo>
                    <a:pt x="98" y="91"/>
                    <a:pt x="98" y="91"/>
                    <a:pt x="98" y="91"/>
                  </a:cubicBezTo>
                  <a:cubicBezTo>
                    <a:pt x="98" y="91"/>
                    <a:pt x="98" y="91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lose/>
                  <a:moveTo>
                    <a:pt x="134" y="105"/>
                  </a:moveTo>
                  <a:cubicBezTo>
                    <a:pt x="134" y="105"/>
                    <a:pt x="134" y="105"/>
                    <a:pt x="134" y="105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134" y="105"/>
                    <a:pt x="134" y="105"/>
                    <a:pt x="134" y="105"/>
                  </a:cubicBezTo>
                  <a:close/>
                  <a:moveTo>
                    <a:pt x="221" y="161"/>
                  </a:moveTo>
                  <a:cubicBezTo>
                    <a:pt x="221" y="161"/>
                    <a:pt x="221" y="161"/>
                    <a:pt x="221" y="161"/>
                  </a:cubicBezTo>
                  <a:cubicBezTo>
                    <a:pt x="221" y="161"/>
                    <a:pt x="221" y="161"/>
                    <a:pt x="221" y="161"/>
                  </a:cubicBezTo>
                  <a:cubicBezTo>
                    <a:pt x="221" y="161"/>
                    <a:pt x="221" y="161"/>
                    <a:pt x="221" y="161"/>
                  </a:cubicBezTo>
                  <a:close/>
                </a:path>
              </a:pathLst>
            </a:custGeom>
            <a:solidFill>
              <a:srgbClr val="EFB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71FD6CF-0F00-429C-94D3-F8B060198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146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B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B418A43-2298-4C50-B134-8CC680456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146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B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ACB0A8-A6A3-40B3-B01F-B6BD1CBDE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1613"/>
              <a:ext cx="1" cy="1"/>
            </a:xfrm>
            <a:prstGeom prst="ellipse">
              <a:avLst/>
            </a:prstGeom>
            <a:solidFill>
              <a:srgbClr val="EFB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3A19522-52EB-4F1D-B4C8-3B93AC765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146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B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3B2DCD2-4711-4200-B950-1EDDA2EB8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7" y="1770"/>
              <a:ext cx="74" cy="67"/>
            </a:xfrm>
            <a:custGeom>
              <a:avLst/>
              <a:gdLst>
                <a:gd name="T0" fmla="*/ 20 w 31"/>
                <a:gd name="T1" fmla="*/ 0 h 28"/>
                <a:gd name="T2" fmla="*/ 11 w 31"/>
                <a:gd name="T3" fmla="*/ 5 h 28"/>
                <a:gd name="T4" fmla="*/ 7 w 31"/>
                <a:gd name="T5" fmla="*/ 9 h 28"/>
                <a:gd name="T6" fmla="*/ 4 w 31"/>
                <a:gd name="T7" fmla="*/ 13 h 28"/>
                <a:gd name="T8" fmla="*/ 4 w 31"/>
                <a:gd name="T9" fmla="*/ 15 h 28"/>
                <a:gd name="T10" fmla="*/ 2 w 31"/>
                <a:gd name="T11" fmla="*/ 19 h 28"/>
                <a:gd name="T12" fmla="*/ 3 w 31"/>
                <a:gd name="T13" fmla="*/ 21 h 28"/>
                <a:gd name="T14" fmla="*/ 2 w 31"/>
                <a:gd name="T15" fmla="*/ 22 h 28"/>
                <a:gd name="T16" fmla="*/ 2 w 31"/>
                <a:gd name="T17" fmla="*/ 22 h 28"/>
                <a:gd name="T18" fmla="*/ 0 w 31"/>
                <a:gd name="T19" fmla="*/ 24 h 28"/>
                <a:gd name="T20" fmla="*/ 0 w 31"/>
                <a:gd name="T21" fmla="*/ 26 h 28"/>
                <a:gd name="T22" fmla="*/ 2 w 31"/>
                <a:gd name="T23" fmla="*/ 27 h 28"/>
                <a:gd name="T24" fmla="*/ 6 w 31"/>
                <a:gd name="T25" fmla="*/ 28 h 28"/>
                <a:gd name="T26" fmla="*/ 11 w 31"/>
                <a:gd name="T27" fmla="*/ 27 h 28"/>
                <a:gd name="T28" fmla="*/ 20 w 31"/>
                <a:gd name="T29" fmla="*/ 22 h 28"/>
                <a:gd name="T30" fmla="*/ 27 w 31"/>
                <a:gd name="T31" fmla="*/ 14 h 28"/>
                <a:gd name="T32" fmla="*/ 31 w 31"/>
                <a:gd name="T33" fmla="*/ 5 h 28"/>
                <a:gd name="T34" fmla="*/ 29 w 31"/>
                <a:gd name="T35" fmla="*/ 3 h 28"/>
                <a:gd name="T36" fmla="*/ 27 w 31"/>
                <a:gd name="T37" fmla="*/ 2 h 28"/>
                <a:gd name="T38" fmla="*/ 25 w 31"/>
                <a:gd name="T39" fmla="*/ 3 h 28"/>
                <a:gd name="T40" fmla="*/ 25 w 31"/>
                <a:gd name="T41" fmla="*/ 3 h 28"/>
                <a:gd name="T42" fmla="*/ 24 w 31"/>
                <a:gd name="T43" fmla="*/ 2 h 28"/>
                <a:gd name="T44" fmla="*/ 24 w 31"/>
                <a:gd name="T45" fmla="*/ 1 h 28"/>
                <a:gd name="T46" fmla="*/ 22 w 31"/>
                <a:gd name="T47" fmla="*/ 0 h 28"/>
                <a:gd name="T48" fmla="*/ 20 w 31"/>
                <a:gd name="T49" fmla="*/ 0 h 28"/>
                <a:gd name="T50" fmla="*/ 20 w 31"/>
                <a:gd name="T5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8">
                  <a:moveTo>
                    <a:pt x="20" y="0"/>
                  </a:moveTo>
                  <a:cubicBezTo>
                    <a:pt x="17" y="2"/>
                    <a:pt x="14" y="3"/>
                    <a:pt x="11" y="5"/>
                  </a:cubicBezTo>
                  <a:cubicBezTo>
                    <a:pt x="10" y="6"/>
                    <a:pt x="8" y="7"/>
                    <a:pt x="7" y="9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3" y="18"/>
                    <a:pt x="2" y="19"/>
                  </a:cubicBezTo>
                  <a:cubicBezTo>
                    <a:pt x="2" y="20"/>
                    <a:pt x="2" y="21"/>
                    <a:pt x="3" y="21"/>
                  </a:cubicBezTo>
                  <a:cubicBezTo>
                    <a:pt x="2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3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" y="26"/>
                    <a:pt x="1" y="27"/>
                    <a:pt x="2" y="27"/>
                  </a:cubicBezTo>
                  <a:cubicBezTo>
                    <a:pt x="3" y="28"/>
                    <a:pt x="5" y="28"/>
                    <a:pt x="6" y="28"/>
                  </a:cubicBezTo>
                  <a:cubicBezTo>
                    <a:pt x="8" y="28"/>
                    <a:pt x="10" y="28"/>
                    <a:pt x="11" y="27"/>
                  </a:cubicBezTo>
                  <a:cubicBezTo>
                    <a:pt x="15" y="26"/>
                    <a:pt x="18" y="24"/>
                    <a:pt x="20" y="22"/>
                  </a:cubicBezTo>
                  <a:cubicBezTo>
                    <a:pt x="23" y="20"/>
                    <a:pt x="25" y="17"/>
                    <a:pt x="27" y="14"/>
                  </a:cubicBezTo>
                  <a:cubicBezTo>
                    <a:pt x="29" y="12"/>
                    <a:pt x="30" y="8"/>
                    <a:pt x="31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9" y="2"/>
                    <a:pt x="27" y="2"/>
                    <a:pt x="27" y="2"/>
                  </a:cubicBezTo>
                  <a:cubicBezTo>
                    <a:pt x="26" y="3"/>
                    <a:pt x="26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4" y="2"/>
                  </a:cubicBezTo>
                  <a:cubicBezTo>
                    <a:pt x="24" y="2"/>
                    <a:pt x="24" y="2"/>
                    <a:pt x="24" y="1"/>
                  </a:cubicBezTo>
                  <a:cubicBezTo>
                    <a:pt x="24" y="0"/>
                    <a:pt x="23" y="0"/>
                    <a:pt x="22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DB8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2980A7E-1A46-4061-BBF0-C99B6F34E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1" y="1773"/>
              <a:ext cx="52" cy="59"/>
            </a:xfrm>
            <a:custGeom>
              <a:avLst/>
              <a:gdLst>
                <a:gd name="T0" fmla="*/ 17 w 22"/>
                <a:gd name="T1" fmla="*/ 0 h 25"/>
                <a:gd name="T2" fmla="*/ 16 w 22"/>
                <a:gd name="T3" fmla="*/ 2 h 25"/>
                <a:gd name="T4" fmla="*/ 14 w 22"/>
                <a:gd name="T5" fmla="*/ 8 h 25"/>
                <a:gd name="T6" fmla="*/ 10 w 22"/>
                <a:gd name="T7" fmla="*/ 13 h 25"/>
                <a:gd name="T8" fmla="*/ 6 w 22"/>
                <a:gd name="T9" fmla="*/ 17 h 25"/>
                <a:gd name="T10" fmla="*/ 2 w 22"/>
                <a:gd name="T11" fmla="*/ 19 h 25"/>
                <a:gd name="T12" fmla="*/ 0 w 22"/>
                <a:gd name="T13" fmla="*/ 23 h 25"/>
                <a:gd name="T14" fmla="*/ 2 w 22"/>
                <a:gd name="T15" fmla="*/ 24 h 25"/>
                <a:gd name="T16" fmla="*/ 4 w 22"/>
                <a:gd name="T17" fmla="*/ 24 h 25"/>
                <a:gd name="T18" fmla="*/ 21 w 22"/>
                <a:gd name="T19" fmla="*/ 3 h 25"/>
                <a:gd name="T20" fmla="*/ 21 w 22"/>
                <a:gd name="T21" fmla="*/ 1 h 25"/>
                <a:gd name="T22" fmla="*/ 20 w 22"/>
                <a:gd name="T23" fmla="*/ 0 h 25"/>
                <a:gd name="T24" fmla="*/ 19 w 22"/>
                <a:gd name="T25" fmla="*/ 0 h 25"/>
                <a:gd name="T26" fmla="*/ 17 w 22"/>
                <a:gd name="T27" fmla="*/ 0 h 25"/>
                <a:gd name="T28" fmla="*/ 17 w 22"/>
                <a:gd name="T29" fmla="*/ 0 h 25"/>
                <a:gd name="T30" fmla="*/ 14 w 22"/>
                <a:gd name="T31" fmla="*/ 8 h 25"/>
                <a:gd name="T32" fmla="*/ 14 w 22"/>
                <a:gd name="T33" fmla="*/ 8 h 25"/>
                <a:gd name="T34" fmla="*/ 14 w 22"/>
                <a:gd name="T35" fmla="*/ 8 h 25"/>
                <a:gd name="T36" fmla="*/ 14 w 22"/>
                <a:gd name="T3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25">
                  <a:moveTo>
                    <a:pt x="17" y="0"/>
                  </a:moveTo>
                  <a:cubicBezTo>
                    <a:pt x="17" y="0"/>
                    <a:pt x="16" y="1"/>
                    <a:pt x="16" y="2"/>
                  </a:cubicBezTo>
                  <a:cubicBezTo>
                    <a:pt x="15" y="4"/>
                    <a:pt x="15" y="6"/>
                    <a:pt x="14" y="8"/>
                  </a:cubicBezTo>
                  <a:cubicBezTo>
                    <a:pt x="13" y="10"/>
                    <a:pt x="11" y="12"/>
                    <a:pt x="10" y="13"/>
                  </a:cubicBezTo>
                  <a:cubicBezTo>
                    <a:pt x="9" y="15"/>
                    <a:pt x="7" y="16"/>
                    <a:pt x="6" y="17"/>
                  </a:cubicBezTo>
                  <a:cubicBezTo>
                    <a:pt x="4" y="18"/>
                    <a:pt x="3" y="19"/>
                    <a:pt x="2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3" y="25"/>
                    <a:pt x="3" y="24"/>
                    <a:pt x="4" y="24"/>
                  </a:cubicBezTo>
                  <a:cubicBezTo>
                    <a:pt x="13" y="21"/>
                    <a:pt x="19" y="13"/>
                    <a:pt x="21" y="3"/>
                  </a:cubicBezTo>
                  <a:cubicBezTo>
                    <a:pt x="21" y="3"/>
                    <a:pt x="22" y="2"/>
                    <a:pt x="21" y="1"/>
                  </a:cubicBezTo>
                  <a:cubicBezTo>
                    <a:pt x="21" y="1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lose/>
                </a:path>
              </a:pathLst>
            </a:custGeom>
            <a:solidFill>
              <a:srgbClr val="DB8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C68F734-855F-42D6-9847-DB876965A7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6" y="1570"/>
              <a:ext cx="86" cy="84"/>
            </a:xfrm>
            <a:custGeom>
              <a:avLst/>
              <a:gdLst>
                <a:gd name="T0" fmla="*/ 31 w 36"/>
                <a:gd name="T1" fmla="*/ 0 h 35"/>
                <a:gd name="T2" fmla="*/ 29 w 36"/>
                <a:gd name="T3" fmla="*/ 4 h 35"/>
                <a:gd name="T4" fmla="*/ 30 w 36"/>
                <a:gd name="T5" fmla="*/ 8 h 35"/>
                <a:gd name="T6" fmla="*/ 30 w 36"/>
                <a:gd name="T7" fmla="*/ 17 h 35"/>
                <a:gd name="T8" fmla="*/ 29 w 36"/>
                <a:gd name="T9" fmla="*/ 23 h 35"/>
                <a:gd name="T10" fmla="*/ 27 w 36"/>
                <a:gd name="T11" fmla="*/ 26 h 35"/>
                <a:gd name="T12" fmla="*/ 25 w 36"/>
                <a:gd name="T13" fmla="*/ 27 h 35"/>
                <a:gd name="T14" fmla="*/ 23 w 36"/>
                <a:gd name="T15" fmla="*/ 29 h 35"/>
                <a:gd name="T16" fmla="*/ 21 w 36"/>
                <a:gd name="T17" fmla="*/ 29 h 35"/>
                <a:gd name="T18" fmla="*/ 18 w 36"/>
                <a:gd name="T19" fmla="*/ 29 h 35"/>
                <a:gd name="T20" fmla="*/ 16 w 36"/>
                <a:gd name="T21" fmla="*/ 29 h 35"/>
                <a:gd name="T22" fmla="*/ 14 w 36"/>
                <a:gd name="T23" fmla="*/ 27 h 35"/>
                <a:gd name="T24" fmla="*/ 11 w 36"/>
                <a:gd name="T25" fmla="*/ 25 h 35"/>
                <a:gd name="T26" fmla="*/ 8 w 36"/>
                <a:gd name="T27" fmla="*/ 19 h 35"/>
                <a:gd name="T28" fmla="*/ 6 w 36"/>
                <a:gd name="T29" fmla="*/ 10 h 35"/>
                <a:gd name="T30" fmla="*/ 6 w 36"/>
                <a:gd name="T31" fmla="*/ 7 h 35"/>
                <a:gd name="T32" fmla="*/ 3 w 36"/>
                <a:gd name="T33" fmla="*/ 4 h 35"/>
                <a:gd name="T34" fmla="*/ 0 w 36"/>
                <a:gd name="T35" fmla="*/ 7 h 35"/>
                <a:gd name="T36" fmla="*/ 1 w 36"/>
                <a:gd name="T37" fmla="*/ 16 h 35"/>
                <a:gd name="T38" fmla="*/ 5 w 36"/>
                <a:gd name="T39" fmla="*/ 25 h 35"/>
                <a:gd name="T40" fmla="*/ 12 w 36"/>
                <a:gd name="T41" fmla="*/ 33 h 35"/>
                <a:gd name="T42" fmla="*/ 21 w 36"/>
                <a:gd name="T43" fmla="*/ 35 h 35"/>
                <a:gd name="T44" fmla="*/ 30 w 36"/>
                <a:gd name="T45" fmla="*/ 31 h 35"/>
                <a:gd name="T46" fmla="*/ 35 w 36"/>
                <a:gd name="T47" fmla="*/ 22 h 35"/>
                <a:gd name="T48" fmla="*/ 36 w 36"/>
                <a:gd name="T49" fmla="*/ 12 h 35"/>
                <a:gd name="T50" fmla="*/ 35 w 36"/>
                <a:gd name="T51" fmla="*/ 2 h 35"/>
                <a:gd name="T52" fmla="*/ 32 w 36"/>
                <a:gd name="T53" fmla="*/ 0 h 35"/>
                <a:gd name="T54" fmla="*/ 31 w 36"/>
                <a:gd name="T55" fmla="*/ 0 h 35"/>
                <a:gd name="T56" fmla="*/ 31 w 36"/>
                <a:gd name="T57" fmla="*/ 0 h 35"/>
                <a:gd name="T58" fmla="*/ 30 w 36"/>
                <a:gd name="T59" fmla="*/ 17 h 35"/>
                <a:gd name="T60" fmla="*/ 30 w 36"/>
                <a:gd name="T61" fmla="*/ 17 h 35"/>
                <a:gd name="T62" fmla="*/ 30 w 36"/>
                <a:gd name="T63" fmla="*/ 17 h 35"/>
                <a:gd name="T64" fmla="*/ 30 w 36"/>
                <a:gd name="T65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5">
                  <a:moveTo>
                    <a:pt x="31" y="0"/>
                  </a:moveTo>
                  <a:cubicBezTo>
                    <a:pt x="30" y="1"/>
                    <a:pt x="29" y="2"/>
                    <a:pt x="29" y="4"/>
                  </a:cubicBezTo>
                  <a:cubicBezTo>
                    <a:pt x="29" y="5"/>
                    <a:pt x="30" y="6"/>
                    <a:pt x="30" y="8"/>
                  </a:cubicBezTo>
                  <a:cubicBezTo>
                    <a:pt x="30" y="11"/>
                    <a:pt x="30" y="14"/>
                    <a:pt x="30" y="17"/>
                  </a:cubicBezTo>
                  <a:cubicBezTo>
                    <a:pt x="30" y="19"/>
                    <a:pt x="29" y="21"/>
                    <a:pt x="29" y="23"/>
                  </a:cubicBezTo>
                  <a:cubicBezTo>
                    <a:pt x="28" y="24"/>
                    <a:pt x="28" y="25"/>
                    <a:pt x="27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8"/>
                    <a:pt x="24" y="28"/>
                    <a:pt x="23" y="29"/>
                  </a:cubicBezTo>
                  <a:cubicBezTo>
                    <a:pt x="22" y="29"/>
                    <a:pt x="21" y="29"/>
                    <a:pt x="21" y="29"/>
                  </a:cubicBezTo>
                  <a:cubicBezTo>
                    <a:pt x="20" y="29"/>
                    <a:pt x="19" y="29"/>
                    <a:pt x="18" y="29"/>
                  </a:cubicBezTo>
                  <a:cubicBezTo>
                    <a:pt x="18" y="29"/>
                    <a:pt x="17" y="29"/>
                    <a:pt x="16" y="29"/>
                  </a:cubicBezTo>
                  <a:cubicBezTo>
                    <a:pt x="16" y="28"/>
                    <a:pt x="15" y="28"/>
                    <a:pt x="14" y="27"/>
                  </a:cubicBezTo>
                  <a:cubicBezTo>
                    <a:pt x="13" y="27"/>
                    <a:pt x="12" y="26"/>
                    <a:pt x="11" y="25"/>
                  </a:cubicBezTo>
                  <a:cubicBezTo>
                    <a:pt x="10" y="23"/>
                    <a:pt x="9" y="21"/>
                    <a:pt x="8" y="19"/>
                  </a:cubicBezTo>
                  <a:cubicBezTo>
                    <a:pt x="7" y="17"/>
                    <a:pt x="6" y="13"/>
                    <a:pt x="6" y="10"/>
                  </a:cubicBezTo>
                  <a:cubicBezTo>
                    <a:pt x="6" y="9"/>
                    <a:pt x="6" y="8"/>
                    <a:pt x="6" y="7"/>
                  </a:cubicBezTo>
                  <a:cubicBezTo>
                    <a:pt x="6" y="5"/>
                    <a:pt x="4" y="4"/>
                    <a:pt x="3" y="4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0" y="10"/>
                    <a:pt x="0" y="13"/>
                    <a:pt x="1" y="16"/>
                  </a:cubicBezTo>
                  <a:cubicBezTo>
                    <a:pt x="2" y="19"/>
                    <a:pt x="3" y="22"/>
                    <a:pt x="5" y="25"/>
                  </a:cubicBezTo>
                  <a:cubicBezTo>
                    <a:pt x="7" y="28"/>
                    <a:pt x="9" y="31"/>
                    <a:pt x="12" y="33"/>
                  </a:cubicBezTo>
                  <a:cubicBezTo>
                    <a:pt x="14" y="34"/>
                    <a:pt x="17" y="35"/>
                    <a:pt x="21" y="35"/>
                  </a:cubicBezTo>
                  <a:cubicBezTo>
                    <a:pt x="24" y="35"/>
                    <a:pt x="27" y="33"/>
                    <a:pt x="30" y="31"/>
                  </a:cubicBezTo>
                  <a:cubicBezTo>
                    <a:pt x="32" y="28"/>
                    <a:pt x="34" y="25"/>
                    <a:pt x="35" y="22"/>
                  </a:cubicBezTo>
                  <a:cubicBezTo>
                    <a:pt x="36" y="19"/>
                    <a:pt x="36" y="16"/>
                    <a:pt x="36" y="12"/>
                  </a:cubicBezTo>
                  <a:cubicBezTo>
                    <a:pt x="36" y="9"/>
                    <a:pt x="35" y="6"/>
                    <a:pt x="35" y="2"/>
                  </a:cubicBezTo>
                  <a:cubicBezTo>
                    <a:pt x="34" y="1"/>
                    <a:pt x="33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lose/>
                  <a:moveTo>
                    <a:pt x="30" y="17"/>
                  </a:move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lose/>
                </a:path>
              </a:pathLst>
            </a:custGeom>
            <a:solidFill>
              <a:srgbClr val="372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D46703C-1604-4473-B0FD-5061999CDD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62" y="1592"/>
              <a:ext cx="71" cy="83"/>
            </a:xfrm>
            <a:custGeom>
              <a:avLst/>
              <a:gdLst>
                <a:gd name="T0" fmla="*/ 25 w 30"/>
                <a:gd name="T1" fmla="*/ 0 h 35"/>
                <a:gd name="T2" fmla="*/ 23 w 30"/>
                <a:gd name="T3" fmla="*/ 3 h 35"/>
                <a:gd name="T4" fmla="*/ 24 w 30"/>
                <a:gd name="T5" fmla="*/ 9 h 35"/>
                <a:gd name="T6" fmla="*/ 24 w 30"/>
                <a:gd name="T7" fmla="*/ 20 h 35"/>
                <a:gd name="T8" fmla="*/ 23 w 30"/>
                <a:gd name="T9" fmla="*/ 25 h 35"/>
                <a:gd name="T10" fmla="*/ 22 w 30"/>
                <a:gd name="T11" fmla="*/ 27 h 35"/>
                <a:gd name="T12" fmla="*/ 21 w 30"/>
                <a:gd name="T13" fmla="*/ 28 h 35"/>
                <a:gd name="T14" fmla="*/ 20 w 30"/>
                <a:gd name="T15" fmla="*/ 29 h 35"/>
                <a:gd name="T16" fmla="*/ 18 w 30"/>
                <a:gd name="T17" fmla="*/ 29 h 35"/>
                <a:gd name="T18" fmla="*/ 17 w 30"/>
                <a:gd name="T19" fmla="*/ 29 h 35"/>
                <a:gd name="T20" fmla="*/ 15 w 30"/>
                <a:gd name="T21" fmla="*/ 29 h 35"/>
                <a:gd name="T22" fmla="*/ 14 w 30"/>
                <a:gd name="T23" fmla="*/ 28 h 35"/>
                <a:gd name="T24" fmla="*/ 12 w 30"/>
                <a:gd name="T25" fmla="*/ 26 h 35"/>
                <a:gd name="T26" fmla="*/ 9 w 30"/>
                <a:gd name="T27" fmla="*/ 22 h 35"/>
                <a:gd name="T28" fmla="*/ 6 w 30"/>
                <a:gd name="T29" fmla="*/ 7 h 35"/>
                <a:gd name="T30" fmla="*/ 4 w 30"/>
                <a:gd name="T31" fmla="*/ 5 h 35"/>
                <a:gd name="T32" fmla="*/ 2 w 30"/>
                <a:gd name="T33" fmla="*/ 5 h 35"/>
                <a:gd name="T34" fmla="*/ 0 w 30"/>
                <a:gd name="T35" fmla="*/ 6 h 35"/>
                <a:gd name="T36" fmla="*/ 0 w 30"/>
                <a:gd name="T37" fmla="*/ 8 h 35"/>
                <a:gd name="T38" fmla="*/ 5 w 30"/>
                <a:gd name="T39" fmla="*/ 25 h 35"/>
                <a:gd name="T40" fmla="*/ 7 w 30"/>
                <a:gd name="T41" fmla="*/ 29 h 35"/>
                <a:gd name="T42" fmla="*/ 9 w 30"/>
                <a:gd name="T43" fmla="*/ 31 h 35"/>
                <a:gd name="T44" fmla="*/ 11 w 30"/>
                <a:gd name="T45" fmla="*/ 33 h 35"/>
                <a:gd name="T46" fmla="*/ 15 w 30"/>
                <a:gd name="T47" fmla="*/ 35 h 35"/>
                <a:gd name="T48" fmla="*/ 20 w 30"/>
                <a:gd name="T49" fmla="*/ 35 h 35"/>
                <a:gd name="T50" fmla="*/ 24 w 30"/>
                <a:gd name="T51" fmla="*/ 33 h 35"/>
                <a:gd name="T52" fmla="*/ 27 w 30"/>
                <a:gd name="T53" fmla="*/ 30 h 35"/>
                <a:gd name="T54" fmla="*/ 29 w 30"/>
                <a:gd name="T55" fmla="*/ 25 h 35"/>
                <a:gd name="T56" fmla="*/ 30 w 30"/>
                <a:gd name="T57" fmla="*/ 20 h 35"/>
                <a:gd name="T58" fmla="*/ 30 w 30"/>
                <a:gd name="T59" fmla="*/ 10 h 35"/>
                <a:gd name="T60" fmla="*/ 29 w 30"/>
                <a:gd name="T61" fmla="*/ 2 h 35"/>
                <a:gd name="T62" fmla="*/ 26 w 30"/>
                <a:gd name="T63" fmla="*/ 0 h 35"/>
                <a:gd name="T64" fmla="*/ 25 w 30"/>
                <a:gd name="T65" fmla="*/ 0 h 35"/>
                <a:gd name="T66" fmla="*/ 25 w 30"/>
                <a:gd name="T67" fmla="*/ 0 h 35"/>
                <a:gd name="T68" fmla="*/ 25 w 30"/>
                <a:gd name="T69" fmla="*/ 20 h 35"/>
                <a:gd name="T70" fmla="*/ 24 w 30"/>
                <a:gd name="T71" fmla="*/ 20 h 35"/>
                <a:gd name="T72" fmla="*/ 25 w 30"/>
                <a:gd name="T73" fmla="*/ 20 h 35"/>
                <a:gd name="T74" fmla="*/ 25 w 30"/>
                <a:gd name="T75" fmla="*/ 20 h 35"/>
                <a:gd name="T76" fmla="*/ 9 w 30"/>
                <a:gd name="T77" fmla="*/ 21 h 35"/>
                <a:gd name="T78" fmla="*/ 9 w 30"/>
                <a:gd name="T79" fmla="*/ 21 h 35"/>
                <a:gd name="T80" fmla="*/ 9 w 30"/>
                <a:gd name="T81" fmla="*/ 21 h 35"/>
                <a:gd name="T82" fmla="*/ 9 w 30"/>
                <a:gd name="T83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" h="35">
                  <a:moveTo>
                    <a:pt x="25" y="0"/>
                  </a:moveTo>
                  <a:cubicBezTo>
                    <a:pt x="24" y="0"/>
                    <a:pt x="23" y="2"/>
                    <a:pt x="23" y="3"/>
                  </a:cubicBezTo>
                  <a:cubicBezTo>
                    <a:pt x="24" y="5"/>
                    <a:pt x="24" y="7"/>
                    <a:pt x="24" y="9"/>
                  </a:cubicBezTo>
                  <a:cubicBezTo>
                    <a:pt x="25" y="13"/>
                    <a:pt x="25" y="16"/>
                    <a:pt x="24" y="20"/>
                  </a:cubicBezTo>
                  <a:cubicBezTo>
                    <a:pt x="24" y="22"/>
                    <a:pt x="24" y="23"/>
                    <a:pt x="23" y="25"/>
                  </a:cubicBezTo>
                  <a:cubicBezTo>
                    <a:pt x="23" y="26"/>
                    <a:pt x="22" y="26"/>
                    <a:pt x="22" y="27"/>
                  </a:cubicBezTo>
                  <a:cubicBezTo>
                    <a:pt x="22" y="27"/>
                    <a:pt x="21" y="28"/>
                    <a:pt x="21" y="28"/>
                  </a:cubicBezTo>
                  <a:cubicBezTo>
                    <a:pt x="21" y="28"/>
                    <a:pt x="20" y="29"/>
                    <a:pt x="20" y="29"/>
                  </a:cubicBezTo>
                  <a:cubicBezTo>
                    <a:pt x="19" y="29"/>
                    <a:pt x="19" y="29"/>
                    <a:pt x="18" y="29"/>
                  </a:cubicBezTo>
                  <a:cubicBezTo>
                    <a:pt x="18" y="29"/>
                    <a:pt x="17" y="29"/>
                    <a:pt x="17" y="29"/>
                  </a:cubicBezTo>
                  <a:cubicBezTo>
                    <a:pt x="16" y="29"/>
                    <a:pt x="16" y="29"/>
                    <a:pt x="15" y="29"/>
                  </a:cubicBezTo>
                  <a:cubicBezTo>
                    <a:pt x="15" y="29"/>
                    <a:pt x="14" y="28"/>
                    <a:pt x="14" y="28"/>
                  </a:cubicBezTo>
                  <a:cubicBezTo>
                    <a:pt x="13" y="27"/>
                    <a:pt x="13" y="27"/>
                    <a:pt x="12" y="26"/>
                  </a:cubicBezTo>
                  <a:cubicBezTo>
                    <a:pt x="11" y="25"/>
                    <a:pt x="10" y="23"/>
                    <a:pt x="9" y="22"/>
                  </a:cubicBezTo>
                  <a:cubicBezTo>
                    <a:pt x="7" y="17"/>
                    <a:pt x="6" y="12"/>
                    <a:pt x="6" y="7"/>
                  </a:cubicBezTo>
                  <a:cubicBezTo>
                    <a:pt x="6" y="6"/>
                    <a:pt x="5" y="5"/>
                    <a:pt x="4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5"/>
                    <a:pt x="1" y="6"/>
                    <a:pt x="0" y="6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1" y="14"/>
                    <a:pt x="2" y="20"/>
                    <a:pt x="5" y="25"/>
                  </a:cubicBezTo>
                  <a:cubicBezTo>
                    <a:pt x="6" y="27"/>
                    <a:pt x="6" y="28"/>
                    <a:pt x="7" y="29"/>
                  </a:cubicBezTo>
                  <a:cubicBezTo>
                    <a:pt x="8" y="30"/>
                    <a:pt x="8" y="31"/>
                    <a:pt x="9" y="31"/>
                  </a:cubicBezTo>
                  <a:cubicBezTo>
                    <a:pt x="10" y="32"/>
                    <a:pt x="10" y="32"/>
                    <a:pt x="11" y="33"/>
                  </a:cubicBezTo>
                  <a:cubicBezTo>
                    <a:pt x="12" y="34"/>
                    <a:pt x="13" y="34"/>
                    <a:pt x="15" y="35"/>
                  </a:cubicBezTo>
                  <a:cubicBezTo>
                    <a:pt x="17" y="35"/>
                    <a:pt x="18" y="35"/>
                    <a:pt x="20" y="35"/>
                  </a:cubicBezTo>
                  <a:cubicBezTo>
                    <a:pt x="21" y="34"/>
                    <a:pt x="23" y="34"/>
                    <a:pt x="24" y="33"/>
                  </a:cubicBezTo>
                  <a:cubicBezTo>
                    <a:pt x="25" y="32"/>
                    <a:pt x="26" y="31"/>
                    <a:pt x="27" y="30"/>
                  </a:cubicBezTo>
                  <a:cubicBezTo>
                    <a:pt x="28" y="28"/>
                    <a:pt x="29" y="27"/>
                    <a:pt x="29" y="25"/>
                  </a:cubicBezTo>
                  <a:cubicBezTo>
                    <a:pt x="30" y="24"/>
                    <a:pt x="30" y="22"/>
                    <a:pt x="30" y="20"/>
                  </a:cubicBezTo>
                  <a:cubicBezTo>
                    <a:pt x="30" y="17"/>
                    <a:pt x="30" y="14"/>
                    <a:pt x="30" y="10"/>
                  </a:cubicBezTo>
                  <a:cubicBezTo>
                    <a:pt x="30" y="7"/>
                    <a:pt x="29" y="5"/>
                    <a:pt x="29" y="2"/>
                  </a:cubicBezTo>
                  <a:cubicBezTo>
                    <a:pt x="28" y="1"/>
                    <a:pt x="27" y="0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25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lose/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lose/>
                </a:path>
              </a:pathLst>
            </a:custGeom>
            <a:solidFill>
              <a:srgbClr val="372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F3D35D8-E17B-4AF3-BC8B-7EF3C61384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3" y="1730"/>
              <a:ext cx="138" cy="111"/>
            </a:xfrm>
            <a:custGeom>
              <a:avLst/>
              <a:gdLst>
                <a:gd name="T0" fmla="*/ 43 w 58"/>
                <a:gd name="T1" fmla="*/ 0 h 47"/>
                <a:gd name="T2" fmla="*/ 40 w 58"/>
                <a:gd name="T3" fmla="*/ 0 h 47"/>
                <a:gd name="T4" fmla="*/ 36 w 58"/>
                <a:gd name="T5" fmla="*/ 2 h 47"/>
                <a:gd name="T6" fmla="*/ 30 w 58"/>
                <a:gd name="T7" fmla="*/ 7 h 47"/>
                <a:gd name="T8" fmla="*/ 29 w 58"/>
                <a:gd name="T9" fmla="*/ 8 h 47"/>
                <a:gd name="T10" fmla="*/ 25 w 58"/>
                <a:gd name="T11" fmla="*/ 13 h 47"/>
                <a:gd name="T12" fmla="*/ 16 w 58"/>
                <a:gd name="T13" fmla="*/ 15 h 47"/>
                <a:gd name="T14" fmla="*/ 14 w 58"/>
                <a:gd name="T15" fmla="*/ 15 h 47"/>
                <a:gd name="T16" fmla="*/ 5 w 58"/>
                <a:gd name="T17" fmla="*/ 19 h 47"/>
                <a:gd name="T18" fmla="*/ 2 w 58"/>
                <a:gd name="T19" fmla="*/ 23 h 47"/>
                <a:gd name="T20" fmla="*/ 0 w 58"/>
                <a:gd name="T21" fmla="*/ 28 h 47"/>
                <a:gd name="T22" fmla="*/ 1 w 58"/>
                <a:gd name="T23" fmla="*/ 33 h 47"/>
                <a:gd name="T24" fmla="*/ 5 w 58"/>
                <a:gd name="T25" fmla="*/ 37 h 47"/>
                <a:gd name="T26" fmla="*/ 9 w 58"/>
                <a:gd name="T27" fmla="*/ 41 h 47"/>
                <a:gd name="T28" fmla="*/ 14 w 58"/>
                <a:gd name="T29" fmla="*/ 44 h 47"/>
                <a:gd name="T30" fmla="*/ 19 w 58"/>
                <a:gd name="T31" fmla="*/ 45 h 47"/>
                <a:gd name="T32" fmla="*/ 25 w 58"/>
                <a:gd name="T33" fmla="*/ 47 h 47"/>
                <a:gd name="T34" fmla="*/ 26 w 58"/>
                <a:gd name="T35" fmla="*/ 47 h 47"/>
                <a:gd name="T36" fmla="*/ 32 w 58"/>
                <a:gd name="T37" fmla="*/ 46 h 47"/>
                <a:gd name="T38" fmla="*/ 38 w 58"/>
                <a:gd name="T39" fmla="*/ 44 h 47"/>
                <a:gd name="T40" fmla="*/ 49 w 58"/>
                <a:gd name="T41" fmla="*/ 36 h 47"/>
                <a:gd name="T42" fmla="*/ 55 w 58"/>
                <a:gd name="T43" fmla="*/ 28 h 47"/>
                <a:gd name="T44" fmla="*/ 57 w 58"/>
                <a:gd name="T45" fmla="*/ 19 h 47"/>
                <a:gd name="T46" fmla="*/ 52 w 58"/>
                <a:gd name="T47" fmla="*/ 3 h 47"/>
                <a:gd name="T48" fmla="*/ 44 w 58"/>
                <a:gd name="T49" fmla="*/ 0 h 47"/>
                <a:gd name="T50" fmla="*/ 43 w 58"/>
                <a:gd name="T51" fmla="*/ 0 h 47"/>
                <a:gd name="T52" fmla="*/ 43 w 58"/>
                <a:gd name="T53" fmla="*/ 0 h 47"/>
                <a:gd name="T54" fmla="*/ 45 w 58"/>
                <a:gd name="T55" fmla="*/ 21 h 47"/>
                <a:gd name="T56" fmla="*/ 45 w 58"/>
                <a:gd name="T57" fmla="*/ 21 h 47"/>
                <a:gd name="T58" fmla="*/ 47 w 58"/>
                <a:gd name="T59" fmla="*/ 21 h 47"/>
                <a:gd name="T60" fmla="*/ 48 w 58"/>
                <a:gd name="T61" fmla="*/ 21 h 47"/>
                <a:gd name="T62" fmla="*/ 51 w 58"/>
                <a:gd name="T63" fmla="*/ 22 h 47"/>
                <a:gd name="T64" fmla="*/ 52 w 58"/>
                <a:gd name="T65" fmla="*/ 22 h 47"/>
                <a:gd name="T66" fmla="*/ 52 w 58"/>
                <a:gd name="T67" fmla="*/ 23 h 47"/>
                <a:gd name="T68" fmla="*/ 51 w 58"/>
                <a:gd name="T69" fmla="*/ 26 h 47"/>
                <a:gd name="T70" fmla="*/ 48 w 58"/>
                <a:gd name="T71" fmla="*/ 32 h 47"/>
                <a:gd name="T72" fmla="*/ 43 w 58"/>
                <a:gd name="T73" fmla="*/ 37 h 47"/>
                <a:gd name="T74" fmla="*/ 43 w 58"/>
                <a:gd name="T75" fmla="*/ 37 h 47"/>
                <a:gd name="T76" fmla="*/ 43 w 58"/>
                <a:gd name="T77" fmla="*/ 37 h 47"/>
                <a:gd name="T78" fmla="*/ 36 w 58"/>
                <a:gd name="T79" fmla="*/ 41 h 47"/>
                <a:gd name="T80" fmla="*/ 30 w 58"/>
                <a:gd name="T81" fmla="*/ 43 h 47"/>
                <a:gd name="T82" fmla="*/ 27 w 58"/>
                <a:gd name="T83" fmla="*/ 43 h 47"/>
                <a:gd name="T84" fmla="*/ 27 w 58"/>
                <a:gd name="T85" fmla="*/ 40 h 47"/>
                <a:gd name="T86" fmla="*/ 28 w 58"/>
                <a:gd name="T87" fmla="*/ 36 h 47"/>
                <a:gd name="T88" fmla="*/ 31 w 58"/>
                <a:gd name="T89" fmla="*/ 30 h 47"/>
                <a:gd name="T90" fmla="*/ 36 w 58"/>
                <a:gd name="T91" fmla="*/ 25 h 47"/>
                <a:gd name="T92" fmla="*/ 41 w 58"/>
                <a:gd name="T93" fmla="*/ 22 h 47"/>
                <a:gd name="T94" fmla="*/ 45 w 58"/>
                <a:gd name="T95" fmla="*/ 21 h 47"/>
                <a:gd name="T96" fmla="*/ 45 w 58"/>
                <a:gd name="T97" fmla="*/ 21 h 47"/>
                <a:gd name="T98" fmla="*/ 45 w 58"/>
                <a:gd name="T99" fmla="*/ 21 h 47"/>
                <a:gd name="T100" fmla="*/ 45 w 58"/>
                <a:gd name="T101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" h="47">
                  <a:moveTo>
                    <a:pt x="43" y="0"/>
                  </a:moveTo>
                  <a:cubicBezTo>
                    <a:pt x="42" y="0"/>
                    <a:pt x="41" y="0"/>
                    <a:pt x="40" y="0"/>
                  </a:cubicBezTo>
                  <a:cubicBezTo>
                    <a:pt x="39" y="0"/>
                    <a:pt x="37" y="1"/>
                    <a:pt x="36" y="2"/>
                  </a:cubicBezTo>
                  <a:cubicBezTo>
                    <a:pt x="34" y="3"/>
                    <a:pt x="32" y="5"/>
                    <a:pt x="30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10"/>
                    <a:pt x="26" y="11"/>
                    <a:pt x="25" y="13"/>
                  </a:cubicBezTo>
                  <a:cubicBezTo>
                    <a:pt x="22" y="14"/>
                    <a:pt x="19" y="14"/>
                    <a:pt x="16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5"/>
                    <a:pt x="8" y="16"/>
                    <a:pt x="5" y="19"/>
                  </a:cubicBezTo>
                  <a:cubicBezTo>
                    <a:pt x="4" y="20"/>
                    <a:pt x="3" y="21"/>
                    <a:pt x="2" y="23"/>
                  </a:cubicBezTo>
                  <a:cubicBezTo>
                    <a:pt x="1" y="24"/>
                    <a:pt x="0" y="26"/>
                    <a:pt x="0" y="28"/>
                  </a:cubicBezTo>
                  <a:cubicBezTo>
                    <a:pt x="0" y="30"/>
                    <a:pt x="1" y="32"/>
                    <a:pt x="1" y="33"/>
                  </a:cubicBezTo>
                  <a:cubicBezTo>
                    <a:pt x="2" y="35"/>
                    <a:pt x="4" y="36"/>
                    <a:pt x="5" y="37"/>
                  </a:cubicBezTo>
                  <a:cubicBezTo>
                    <a:pt x="6" y="38"/>
                    <a:pt x="7" y="40"/>
                    <a:pt x="9" y="41"/>
                  </a:cubicBezTo>
                  <a:cubicBezTo>
                    <a:pt x="10" y="42"/>
                    <a:pt x="12" y="43"/>
                    <a:pt x="14" y="44"/>
                  </a:cubicBezTo>
                  <a:cubicBezTo>
                    <a:pt x="16" y="44"/>
                    <a:pt x="17" y="45"/>
                    <a:pt x="19" y="45"/>
                  </a:cubicBezTo>
                  <a:cubicBezTo>
                    <a:pt x="21" y="46"/>
                    <a:pt x="23" y="46"/>
                    <a:pt x="2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8" y="47"/>
                    <a:pt x="30" y="46"/>
                    <a:pt x="32" y="46"/>
                  </a:cubicBezTo>
                  <a:cubicBezTo>
                    <a:pt x="34" y="46"/>
                    <a:pt x="36" y="45"/>
                    <a:pt x="38" y="44"/>
                  </a:cubicBezTo>
                  <a:cubicBezTo>
                    <a:pt x="42" y="42"/>
                    <a:pt x="46" y="40"/>
                    <a:pt x="49" y="36"/>
                  </a:cubicBezTo>
                  <a:cubicBezTo>
                    <a:pt x="52" y="34"/>
                    <a:pt x="53" y="31"/>
                    <a:pt x="55" y="28"/>
                  </a:cubicBezTo>
                  <a:cubicBezTo>
                    <a:pt x="56" y="25"/>
                    <a:pt x="56" y="23"/>
                    <a:pt x="57" y="19"/>
                  </a:cubicBezTo>
                  <a:cubicBezTo>
                    <a:pt x="58" y="13"/>
                    <a:pt x="56" y="7"/>
                    <a:pt x="52" y="3"/>
                  </a:cubicBezTo>
                  <a:cubicBezTo>
                    <a:pt x="50" y="1"/>
                    <a:pt x="47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lose/>
                  <a:moveTo>
                    <a:pt x="45" y="21"/>
                  </a:moveTo>
                  <a:cubicBezTo>
                    <a:pt x="45" y="21"/>
                    <a:pt x="45" y="21"/>
                    <a:pt x="45" y="21"/>
                  </a:cubicBezTo>
                  <a:cubicBezTo>
                    <a:pt x="46" y="21"/>
                    <a:pt x="46" y="21"/>
                    <a:pt x="47" y="21"/>
                  </a:cubicBezTo>
                  <a:cubicBezTo>
                    <a:pt x="47" y="21"/>
                    <a:pt x="48" y="21"/>
                    <a:pt x="48" y="21"/>
                  </a:cubicBezTo>
                  <a:cubicBezTo>
                    <a:pt x="49" y="21"/>
                    <a:pt x="50" y="22"/>
                    <a:pt x="51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4"/>
                    <a:pt x="52" y="25"/>
                    <a:pt x="51" y="26"/>
                  </a:cubicBezTo>
                  <a:cubicBezTo>
                    <a:pt x="50" y="29"/>
                    <a:pt x="49" y="30"/>
                    <a:pt x="48" y="32"/>
                  </a:cubicBezTo>
                  <a:cubicBezTo>
                    <a:pt x="46" y="34"/>
                    <a:pt x="45" y="35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8"/>
                    <a:pt x="39" y="40"/>
                    <a:pt x="36" y="41"/>
                  </a:cubicBezTo>
                  <a:cubicBezTo>
                    <a:pt x="34" y="42"/>
                    <a:pt x="32" y="42"/>
                    <a:pt x="30" y="43"/>
                  </a:cubicBezTo>
                  <a:cubicBezTo>
                    <a:pt x="29" y="43"/>
                    <a:pt x="28" y="43"/>
                    <a:pt x="27" y="43"/>
                  </a:cubicBezTo>
                  <a:cubicBezTo>
                    <a:pt x="27" y="42"/>
                    <a:pt x="27" y="41"/>
                    <a:pt x="27" y="40"/>
                  </a:cubicBezTo>
                  <a:cubicBezTo>
                    <a:pt x="27" y="39"/>
                    <a:pt x="28" y="37"/>
                    <a:pt x="28" y="36"/>
                  </a:cubicBezTo>
                  <a:cubicBezTo>
                    <a:pt x="29" y="34"/>
                    <a:pt x="30" y="32"/>
                    <a:pt x="31" y="30"/>
                  </a:cubicBezTo>
                  <a:cubicBezTo>
                    <a:pt x="33" y="28"/>
                    <a:pt x="34" y="27"/>
                    <a:pt x="36" y="25"/>
                  </a:cubicBezTo>
                  <a:cubicBezTo>
                    <a:pt x="38" y="24"/>
                    <a:pt x="39" y="23"/>
                    <a:pt x="41" y="22"/>
                  </a:cubicBezTo>
                  <a:cubicBezTo>
                    <a:pt x="42" y="22"/>
                    <a:pt x="44" y="22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lose/>
                </a:path>
              </a:pathLst>
            </a:custGeom>
            <a:solidFill>
              <a:srgbClr val="372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30542A4-EF71-4D29-B660-D3C6DDEBC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5" y="1544"/>
              <a:ext cx="72" cy="193"/>
            </a:xfrm>
            <a:custGeom>
              <a:avLst/>
              <a:gdLst>
                <a:gd name="T0" fmla="*/ 16 w 30"/>
                <a:gd name="T1" fmla="*/ 3 h 81"/>
                <a:gd name="T2" fmla="*/ 19 w 30"/>
                <a:gd name="T3" fmla="*/ 41 h 81"/>
                <a:gd name="T4" fmla="*/ 8 w 30"/>
                <a:gd name="T5" fmla="*/ 40 h 81"/>
                <a:gd name="T6" fmla="*/ 3 w 30"/>
                <a:gd name="T7" fmla="*/ 44 h 81"/>
                <a:gd name="T8" fmla="*/ 1 w 30"/>
                <a:gd name="T9" fmla="*/ 50 h 81"/>
                <a:gd name="T10" fmla="*/ 2 w 30"/>
                <a:gd name="T11" fmla="*/ 64 h 81"/>
                <a:gd name="T12" fmla="*/ 5 w 30"/>
                <a:gd name="T13" fmla="*/ 71 h 81"/>
                <a:gd name="T14" fmla="*/ 8 w 30"/>
                <a:gd name="T15" fmla="*/ 74 h 81"/>
                <a:gd name="T16" fmla="*/ 11 w 30"/>
                <a:gd name="T17" fmla="*/ 76 h 81"/>
                <a:gd name="T18" fmla="*/ 27 w 30"/>
                <a:gd name="T19" fmla="*/ 80 h 81"/>
                <a:gd name="T20" fmla="*/ 29 w 30"/>
                <a:gd name="T21" fmla="*/ 80 h 81"/>
                <a:gd name="T22" fmla="*/ 30 w 30"/>
                <a:gd name="T23" fmla="*/ 78 h 81"/>
                <a:gd name="T24" fmla="*/ 29 w 30"/>
                <a:gd name="T25" fmla="*/ 76 h 81"/>
                <a:gd name="T26" fmla="*/ 27 w 30"/>
                <a:gd name="T27" fmla="*/ 75 h 81"/>
                <a:gd name="T28" fmla="*/ 22 w 30"/>
                <a:gd name="T29" fmla="*/ 75 h 81"/>
                <a:gd name="T30" fmla="*/ 18 w 30"/>
                <a:gd name="T31" fmla="*/ 74 h 81"/>
                <a:gd name="T32" fmla="*/ 14 w 30"/>
                <a:gd name="T33" fmla="*/ 72 h 81"/>
                <a:gd name="T34" fmla="*/ 11 w 30"/>
                <a:gd name="T35" fmla="*/ 68 h 81"/>
                <a:gd name="T36" fmla="*/ 8 w 30"/>
                <a:gd name="T37" fmla="*/ 63 h 81"/>
                <a:gd name="T38" fmla="*/ 6 w 30"/>
                <a:gd name="T39" fmla="*/ 57 h 81"/>
                <a:gd name="T40" fmla="*/ 6 w 30"/>
                <a:gd name="T41" fmla="*/ 52 h 81"/>
                <a:gd name="T42" fmla="*/ 7 w 30"/>
                <a:gd name="T43" fmla="*/ 49 h 81"/>
                <a:gd name="T44" fmla="*/ 8 w 30"/>
                <a:gd name="T45" fmla="*/ 48 h 81"/>
                <a:gd name="T46" fmla="*/ 9 w 30"/>
                <a:gd name="T47" fmla="*/ 47 h 81"/>
                <a:gd name="T48" fmla="*/ 10 w 30"/>
                <a:gd name="T49" fmla="*/ 46 h 81"/>
                <a:gd name="T50" fmla="*/ 11 w 30"/>
                <a:gd name="T51" fmla="*/ 46 h 81"/>
                <a:gd name="T52" fmla="*/ 14 w 30"/>
                <a:gd name="T53" fmla="*/ 46 h 81"/>
                <a:gd name="T54" fmla="*/ 17 w 30"/>
                <a:gd name="T55" fmla="*/ 47 h 81"/>
                <a:gd name="T56" fmla="*/ 21 w 30"/>
                <a:gd name="T57" fmla="*/ 48 h 81"/>
                <a:gd name="T58" fmla="*/ 25 w 30"/>
                <a:gd name="T59" fmla="*/ 46 h 81"/>
                <a:gd name="T60" fmla="*/ 22 w 30"/>
                <a:gd name="T61" fmla="*/ 3 h 81"/>
                <a:gd name="T62" fmla="*/ 21 w 30"/>
                <a:gd name="T63" fmla="*/ 1 h 81"/>
                <a:gd name="T64" fmla="*/ 19 w 30"/>
                <a:gd name="T65" fmla="*/ 0 h 81"/>
                <a:gd name="T66" fmla="*/ 16 w 30"/>
                <a:gd name="T67" fmla="*/ 3 h 81"/>
                <a:gd name="T68" fmla="*/ 16 w 30"/>
                <a:gd name="T69" fmla="*/ 3 h 81"/>
                <a:gd name="T70" fmla="*/ 13 w 30"/>
                <a:gd name="T71" fmla="*/ 45 h 81"/>
                <a:gd name="T72" fmla="*/ 14 w 30"/>
                <a:gd name="T73" fmla="*/ 46 h 81"/>
                <a:gd name="T74" fmla="*/ 13 w 30"/>
                <a:gd name="T75" fmla="*/ 45 h 81"/>
                <a:gd name="T76" fmla="*/ 13 w 30"/>
                <a:gd name="T77" fmla="*/ 45 h 81"/>
                <a:gd name="T78" fmla="*/ 7 w 30"/>
                <a:gd name="T79" fmla="*/ 49 h 81"/>
                <a:gd name="T80" fmla="*/ 7 w 30"/>
                <a:gd name="T81" fmla="*/ 49 h 81"/>
                <a:gd name="T82" fmla="*/ 7 w 30"/>
                <a:gd name="T83" fmla="*/ 49 h 81"/>
                <a:gd name="T84" fmla="*/ 7 w 30"/>
                <a:gd name="T85" fmla="*/ 49 h 81"/>
                <a:gd name="T86" fmla="*/ 6 w 30"/>
                <a:gd name="T87" fmla="*/ 57 h 81"/>
                <a:gd name="T88" fmla="*/ 6 w 30"/>
                <a:gd name="T89" fmla="*/ 57 h 81"/>
                <a:gd name="T90" fmla="*/ 6 w 30"/>
                <a:gd name="T91" fmla="*/ 57 h 81"/>
                <a:gd name="T92" fmla="*/ 6 w 30"/>
                <a:gd name="T93" fmla="*/ 57 h 81"/>
                <a:gd name="T94" fmla="*/ 6 w 30"/>
                <a:gd name="T95" fmla="*/ 58 h 81"/>
                <a:gd name="T96" fmla="*/ 6 w 30"/>
                <a:gd name="T97" fmla="*/ 58 h 81"/>
                <a:gd name="T98" fmla="*/ 6 w 30"/>
                <a:gd name="T99" fmla="*/ 58 h 81"/>
                <a:gd name="T100" fmla="*/ 6 w 30"/>
                <a:gd name="T101" fmla="*/ 58 h 81"/>
                <a:gd name="T102" fmla="*/ 8 w 30"/>
                <a:gd name="T103" fmla="*/ 63 h 81"/>
                <a:gd name="T104" fmla="*/ 8 w 30"/>
                <a:gd name="T105" fmla="*/ 63 h 81"/>
                <a:gd name="T106" fmla="*/ 8 w 30"/>
                <a:gd name="T107" fmla="*/ 63 h 81"/>
                <a:gd name="T108" fmla="*/ 8 w 30"/>
                <a:gd name="T109" fmla="*/ 63 h 81"/>
                <a:gd name="T110" fmla="*/ 18 w 30"/>
                <a:gd name="T111" fmla="*/ 74 h 81"/>
                <a:gd name="T112" fmla="*/ 18 w 30"/>
                <a:gd name="T113" fmla="*/ 74 h 81"/>
                <a:gd name="T114" fmla="*/ 18 w 30"/>
                <a:gd name="T115" fmla="*/ 74 h 81"/>
                <a:gd name="T116" fmla="*/ 18 w 30"/>
                <a:gd name="T117" fmla="*/ 74 h 81"/>
                <a:gd name="T118" fmla="*/ 22 w 30"/>
                <a:gd name="T119" fmla="*/ 75 h 81"/>
                <a:gd name="T120" fmla="*/ 22 w 30"/>
                <a:gd name="T121" fmla="*/ 75 h 81"/>
                <a:gd name="T122" fmla="*/ 22 w 30"/>
                <a:gd name="T123" fmla="*/ 75 h 81"/>
                <a:gd name="T124" fmla="*/ 22 w 30"/>
                <a:gd name="T125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" h="81">
                  <a:moveTo>
                    <a:pt x="16" y="3"/>
                  </a:moveTo>
                  <a:cubicBezTo>
                    <a:pt x="17" y="16"/>
                    <a:pt x="19" y="28"/>
                    <a:pt x="19" y="41"/>
                  </a:cubicBezTo>
                  <a:cubicBezTo>
                    <a:pt x="16" y="40"/>
                    <a:pt x="12" y="39"/>
                    <a:pt x="8" y="40"/>
                  </a:cubicBezTo>
                  <a:cubicBezTo>
                    <a:pt x="6" y="41"/>
                    <a:pt x="5" y="43"/>
                    <a:pt x="3" y="44"/>
                  </a:cubicBezTo>
                  <a:cubicBezTo>
                    <a:pt x="2" y="46"/>
                    <a:pt x="1" y="48"/>
                    <a:pt x="1" y="50"/>
                  </a:cubicBezTo>
                  <a:cubicBezTo>
                    <a:pt x="0" y="55"/>
                    <a:pt x="0" y="59"/>
                    <a:pt x="2" y="64"/>
                  </a:cubicBezTo>
                  <a:cubicBezTo>
                    <a:pt x="3" y="66"/>
                    <a:pt x="4" y="69"/>
                    <a:pt x="5" y="71"/>
                  </a:cubicBezTo>
                  <a:cubicBezTo>
                    <a:pt x="6" y="72"/>
                    <a:pt x="7" y="73"/>
                    <a:pt x="8" y="74"/>
                  </a:cubicBezTo>
                  <a:cubicBezTo>
                    <a:pt x="9" y="75"/>
                    <a:pt x="10" y="76"/>
                    <a:pt x="11" y="76"/>
                  </a:cubicBezTo>
                  <a:cubicBezTo>
                    <a:pt x="16" y="80"/>
                    <a:pt x="22" y="81"/>
                    <a:pt x="27" y="80"/>
                  </a:cubicBezTo>
                  <a:cubicBezTo>
                    <a:pt x="28" y="80"/>
                    <a:pt x="29" y="80"/>
                    <a:pt x="29" y="80"/>
                  </a:cubicBezTo>
                  <a:cubicBezTo>
                    <a:pt x="30" y="79"/>
                    <a:pt x="30" y="78"/>
                    <a:pt x="30" y="78"/>
                  </a:cubicBezTo>
                  <a:cubicBezTo>
                    <a:pt x="30" y="77"/>
                    <a:pt x="30" y="76"/>
                    <a:pt x="29" y="76"/>
                  </a:cubicBezTo>
                  <a:cubicBezTo>
                    <a:pt x="29" y="75"/>
                    <a:pt x="28" y="75"/>
                    <a:pt x="27" y="75"/>
                  </a:cubicBezTo>
                  <a:cubicBezTo>
                    <a:pt x="25" y="75"/>
                    <a:pt x="24" y="75"/>
                    <a:pt x="22" y="75"/>
                  </a:cubicBezTo>
                  <a:cubicBezTo>
                    <a:pt x="20" y="75"/>
                    <a:pt x="19" y="74"/>
                    <a:pt x="18" y="74"/>
                  </a:cubicBezTo>
                  <a:cubicBezTo>
                    <a:pt x="16" y="73"/>
                    <a:pt x="15" y="72"/>
                    <a:pt x="14" y="72"/>
                  </a:cubicBezTo>
                  <a:cubicBezTo>
                    <a:pt x="13" y="71"/>
                    <a:pt x="12" y="70"/>
                    <a:pt x="11" y="68"/>
                  </a:cubicBezTo>
                  <a:cubicBezTo>
                    <a:pt x="10" y="67"/>
                    <a:pt x="9" y="65"/>
                    <a:pt x="8" y="63"/>
                  </a:cubicBezTo>
                  <a:cubicBezTo>
                    <a:pt x="7" y="62"/>
                    <a:pt x="7" y="59"/>
                    <a:pt x="6" y="57"/>
                  </a:cubicBezTo>
                  <a:cubicBezTo>
                    <a:pt x="6" y="56"/>
                    <a:pt x="6" y="54"/>
                    <a:pt x="6" y="52"/>
                  </a:cubicBezTo>
                  <a:cubicBezTo>
                    <a:pt x="6" y="51"/>
                    <a:pt x="7" y="50"/>
                    <a:pt x="7" y="49"/>
                  </a:cubicBezTo>
                  <a:cubicBezTo>
                    <a:pt x="7" y="49"/>
                    <a:pt x="8" y="48"/>
                    <a:pt x="8" y="48"/>
                  </a:cubicBezTo>
                  <a:cubicBezTo>
                    <a:pt x="8" y="47"/>
                    <a:pt x="9" y="47"/>
                    <a:pt x="9" y="47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5"/>
                    <a:pt x="13" y="45"/>
                    <a:pt x="14" y="46"/>
                  </a:cubicBezTo>
                  <a:cubicBezTo>
                    <a:pt x="15" y="46"/>
                    <a:pt x="16" y="46"/>
                    <a:pt x="17" y="47"/>
                  </a:cubicBezTo>
                  <a:cubicBezTo>
                    <a:pt x="18" y="47"/>
                    <a:pt x="20" y="48"/>
                    <a:pt x="21" y="48"/>
                  </a:cubicBezTo>
                  <a:cubicBezTo>
                    <a:pt x="22" y="49"/>
                    <a:pt x="25" y="48"/>
                    <a:pt x="25" y="46"/>
                  </a:cubicBezTo>
                  <a:cubicBezTo>
                    <a:pt x="25" y="31"/>
                    <a:pt x="23" y="17"/>
                    <a:pt x="22" y="3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lose/>
                  <a:moveTo>
                    <a:pt x="13" y="45"/>
                  </a:moveTo>
                  <a:cubicBezTo>
                    <a:pt x="13" y="46"/>
                    <a:pt x="13" y="46"/>
                    <a:pt x="14" y="46"/>
                  </a:cubicBezTo>
                  <a:cubicBezTo>
                    <a:pt x="13" y="46"/>
                    <a:pt x="13" y="46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lose/>
                  <a:moveTo>
                    <a:pt x="7" y="49"/>
                  </a:move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lose/>
                  <a:moveTo>
                    <a:pt x="6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7"/>
                    <a:pt x="6" y="57"/>
                    <a:pt x="6" y="57"/>
                  </a:cubicBezTo>
                  <a:close/>
                  <a:moveTo>
                    <a:pt x="6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lose/>
                  <a:moveTo>
                    <a:pt x="8" y="63"/>
                  </a:move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lose/>
                  <a:moveTo>
                    <a:pt x="18" y="74"/>
                  </a:move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lose/>
                  <a:moveTo>
                    <a:pt x="22" y="75"/>
                  </a:moveTo>
                  <a:cubicBezTo>
                    <a:pt x="22" y="75"/>
                    <a:pt x="22" y="75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</a:path>
              </a:pathLst>
            </a:custGeom>
            <a:solidFill>
              <a:srgbClr val="C69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16DF4B3-CB6C-49BE-8B9E-C1585491E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2" y="1490"/>
              <a:ext cx="104" cy="73"/>
            </a:xfrm>
            <a:custGeom>
              <a:avLst/>
              <a:gdLst>
                <a:gd name="T0" fmla="*/ 23 w 44"/>
                <a:gd name="T1" fmla="*/ 1 h 31"/>
                <a:gd name="T2" fmla="*/ 14 w 44"/>
                <a:gd name="T3" fmla="*/ 6 h 31"/>
                <a:gd name="T4" fmla="*/ 9 w 44"/>
                <a:gd name="T5" fmla="*/ 10 h 31"/>
                <a:gd name="T6" fmla="*/ 6 w 44"/>
                <a:gd name="T7" fmla="*/ 15 h 31"/>
                <a:gd name="T8" fmla="*/ 3 w 44"/>
                <a:gd name="T9" fmla="*/ 19 h 31"/>
                <a:gd name="T10" fmla="*/ 0 w 44"/>
                <a:gd name="T11" fmla="*/ 28 h 31"/>
                <a:gd name="T12" fmla="*/ 4 w 44"/>
                <a:gd name="T13" fmla="*/ 31 h 31"/>
                <a:gd name="T14" fmla="*/ 9 w 44"/>
                <a:gd name="T15" fmla="*/ 28 h 31"/>
                <a:gd name="T16" fmla="*/ 9 w 44"/>
                <a:gd name="T17" fmla="*/ 27 h 31"/>
                <a:gd name="T18" fmla="*/ 12 w 44"/>
                <a:gd name="T19" fmla="*/ 24 h 31"/>
                <a:gd name="T20" fmla="*/ 17 w 44"/>
                <a:gd name="T21" fmla="*/ 19 h 31"/>
                <a:gd name="T22" fmla="*/ 20 w 44"/>
                <a:gd name="T23" fmla="*/ 18 h 31"/>
                <a:gd name="T24" fmla="*/ 30 w 44"/>
                <a:gd name="T25" fmla="*/ 15 h 31"/>
                <a:gd name="T26" fmla="*/ 35 w 44"/>
                <a:gd name="T27" fmla="*/ 13 h 31"/>
                <a:gd name="T28" fmla="*/ 39 w 44"/>
                <a:gd name="T29" fmla="*/ 11 h 31"/>
                <a:gd name="T30" fmla="*/ 43 w 44"/>
                <a:gd name="T31" fmla="*/ 8 h 31"/>
                <a:gd name="T32" fmla="*/ 44 w 44"/>
                <a:gd name="T33" fmla="*/ 5 h 31"/>
                <a:gd name="T34" fmla="*/ 43 w 44"/>
                <a:gd name="T35" fmla="*/ 2 h 31"/>
                <a:gd name="T36" fmla="*/ 38 w 44"/>
                <a:gd name="T37" fmla="*/ 0 h 31"/>
                <a:gd name="T38" fmla="*/ 34 w 44"/>
                <a:gd name="T39" fmla="*/ 0 h 31"/>
                <a:gd name="T40" fmla="*/ 28 w 44"/>
                <a:gd name="T41" fmla="*/ 0 h 31"/>
                <a:gd name="T42" fmla="*/ 23 w 44"/>
                <a:gd name="T43" fmla="*/ 1 h 31"/>
                <a:gd name="T44" fmla="*/ 23 w 44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" h="31">
                  <a:moveTo>
                    <a:pt x="23" y="1"/>
                  </a:moveTo>
                  <a:cubicBezTo>
                    <a:pt x="20" y="2"/>
                    <a:pt x="17" y="4"/>
                    <a:pt x="14" y="6"/>
                  </a:cubicBezTo>
                  <a:cubicBezTo>
                    <a:pt x="12" y="7"/>
                    <a:pt x="10" y="9"/>
                    <a:pt x="9" y="10"/>
                  </a:cubicBezTo>
                  <a:cubicBezTo>
                    <a:pt x="8" y="12"/>
                    <a:pt x="7" y="13"/>
                    <a:pt x="6" y="15"/>
                  </a:cubicBezTo>
                  <a:cubicBezTo>
                    <a:pt x="5" y="16"/>
                    <a:pt x="4" y="18"/>
                    <a:pt x="3" y="19"/>
                  </a:cubicBezTo>
                  <a:cubicBezTo>
                    <a:pt x="2" y="22"/>
                    <a:pt x="1" y="25"/>
                    <a:pt x="0" y="28"/>
                  </a:cubicBezTo>
                  <a:cubicBezTo>
                    <a:pt x="0" y="29"/>
                    <a:pt x="1" y="31"/>
                    <a:pt x="4" y="31"/>
                  </a:cubicBezTo>
                  <a:cubicBezTo>
                    <a:pt x="6" y="31"/>
                    <a:pt x="8" y="30"/>
                    <a:pt x="9" y="28"/>
                  </a:cubicBezTo>
                  <a:cubicBezTo>
                    <a:pt x="9" y="28"/>
                    <a:pt x="9" y="28"/>
                    <a:pt x="9" y="27"/>
                  </a:cubicBezTo>
                  <a:cubicBezTo>
                    <a:pt x="10" y="26"/>
                    <a:pt x="11" y="25"/>
                    <a:pt x="12" y="24"/>
                  </a:cubicBezTo>
                  <a:cubicBezTo>
                    <a:pt x="13" y="22"/>
                    <a:pt x="15" y="21"/>
                    <a:pt x="17" y="19"/>
                  </a:cubicBezTo>
                  <a:cubicBezTo>
                    <a:pt x="18" y="19"/>
                    <a:pt x="19" y="18"/>
                    <a:pt x="20" y="18"/>
                  </a:cubicBezTo>
                  <a:cubicBezTo>
                    <a:pt x="23" y="17"/>
                    <a:pt x="26" y="16"/>
                    <a:pt x="30" y="15"/>
                  </a:cubicBezTo>
                  <a:cubicBezTo>
                    <a:pt x="31" y="14"/>
                    <a:pt x="33" y="14"/>
                    <a:pt x="35" y="13"/>
                  </a:cubicBezTo>
                  <a:cubicBezTo>
                    <a:pt x="37" y="12"/>
                    <a:pt x="38" y="12"/>
                    <a:pt x="39" y="11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7"/>
                    <a:pt x="44" y="6"/>
                    <a:pt x="44" y="5"/>
                  </a:cubicBezTo>
                  <a:cubicBezTo>
                    <a:pt x="44" y="4"/>
                    <a:pt x="44" y="3"/>
                    <a:pt x="43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2" y="0"/>
                    <a:pt x="30" y="0"/>
                    <a:pt x="28" y="0"/>
                  </a:cubicBezTo>
                  <a:cubicBezTo>
                    <a:pt x="26" y="0"/>
                    <a:pt x="25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F4E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88697FD-2E8B-45A6-9C04-B55F2AA03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1456"/>
              <a:ext cx="140" cy="62"/>
            </a:xfrm>
            <a:custGeom>
              <a:avLst/>
              <a:gdLst>
                <a:gd name="T0" fmla="*/ 21 w 59"/>
                <a:gd name="T1" fmla="*/ 0 h 26"/>
                <a:gd name="T2" fmla="*/ 32 w 59"/>
                <a:gd name="T3" fmla="*/ 2 h 26"/>
                <a:gd name="T4" fmla="*/ 40 w 59"/>
                <a:gd name="T5" fmla="*/ 5 h 26"/>
                <a:gd name="T6" fmla="*/ 45 w 59"/>
                <a:gd name="T7" fmla="*/ 9 h 26"/>
                <a:gd name="T8" fmla="*/ 50 w 59"/>
                <a:gd name="T9" fmla="*/ 13 h 26"/>
                <a:gd name="T10" fmla="*/ 58 w 59"/>
                <a:gd name="T11" fmla="*/ 22 h 26"/>
                <a:gd name="T12" fmla="*/ 56 w 59"/>
                <a:gd name="T13" fmla="*/ 26 h 26"/>
                <a:gd name="T14" fmla="*/ 49 w 59"/>
                <a:gd name="T15" fmla="*/ 24 h 26"/>
                <a:gd name="T16" fmla="*/ 48 w 59"/>
                <a:gd name="T17" fmla="*/ 24 h 26"/>
                <a:gd name="T18" fmla="*/ 44 w 59"/>
                <a:gd name="T19" fmla="*/ 21 h 26"/>
                <a:gd name="T20" fmla="*/ 36 w 59"/>
                <a:gd name="T21" fmla="*/ 17 h 26"/>
                <a:gd name="T22" fmla="*/ 32 w 59"/>
                <a:gd name="T23" fmla="*/ 17 h 26"/>
                <a:gd name="T24" fmla="*/ 20 w 59"/>
                <a:gd name="T25" fmla="*/ 16 h 26"/>
                <a:gd name="T26" fmla="*/ 14 w 59"/>
                <a:gd name="T27" fmla="*/ 15 h 26"/>
                <a:gd name="T28" fmla="*/ 8 w 59"/>
                <a:gd name="T29" fmla="*/ 15 h 26"/>
                <a:gd name="T30" fmla="*/ 3 w 59"/>
                <a:gd name="T31" fmla="*/ 12 h 26"/>
                <a:gd name="T32" fmla="*/ 0 w 59"/>
                <a:gd name="T33" fmla="*/ 9 h 26"/>
                <a:gd name="T34" fmla="*/ 0 w 59"/>
                <a:gd name="T35" fmla="*/ 6 h 26"/>
                <a:gd name="T36" fmla="*/ 4 w 59"/>
                <a:gd name="T37" fmla="*/ 3 h 26"/>
                <a:gd name="T38" fmla="*/ 8 w 59"/>
                <a:gd name="T39" fmla="*/ 1 h 26"/>
                <a:gd name="T40" fmla="*/ 15 w 59"/>
                <a:gd name="T41" fmla="*/ 0 h 26"/>
                <a:gd name="T42" fmla="*/ 21 w 59"/>
                <a:gd name="T43" fmla="*/ 0 h 26"/>
                <a:gd name="T44" fmla="*/ 21 w 59"/>
                <a:gd name="T4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" h="26">
                  <a:moveTo>
                    <a:pt x="21" y="0"/>
                  </a:moveTo>
                  <a:cubicBezTo>
                    <a:pt x="25" y="0"/>
                    <a:pt x="29" y="1"/>
                    <a:pt x="32" y="2"/>
                  </a:cubicBezTo>
                  <a:cubicBezTo>
                    <a:pt x="35" y="3"/>
                    <a:pt x="38" y="4"/>
                    <a:pt x="40" y="5"/>
                  </a:cubicBezTo>
                  <a:cubicBezTo>
                    <a:pt x="42" y="7"/>
                    <a:pt x="43" y="8"/>
                    <a:pt x="45" y="9"/>
                  </a:cubicBezTo>
                  <a:cubicBezTo>
                    <a:pt x="47" y="10"/>
                    <a:pt x="49" y="12"/>
                    <a:pt x="50" y="13"/>
                  </a:cubicBezTo>
                  <a:cubicBezTo>
                    <a:pt x="53" y="16"/>
                    <a:pt x="55" y="19"/>
                    <a:pt x="58" y="22"/>
                  </a:cubicBezTo>
                  <a:cubicBezTo>
                    <a:pt x="59" y="23"/>
                    <a:pt x="58" y="25"/>
                    <a:pt x="56" y="26"/>
                  </a:cubicBezTo>
                  <a:cubicBezTo>
                    <a:pt x="53" y="26"/>
                    <a:pt x="50" y="26"/>
                    <a:pt x="49" y="24"/>
                  </a:cubicBezTo>
                  <a:cubicBezTo>
                    <a:pt x="49" y="24"/>
                    <a:pt x="49" y="24"/>
                    <a:pt x="48" y="24"/>
                  </a:cubicBezTo>
                  <a:cubicBezTo>
                    <a:pt x="47" y="23"/>
                    <a:pt x="45" y="21"/>
                    <a:pt x="44" y="21"/>
                  </a:cubicBezTo>
                  <a:cubicBezTo>
                    <a:pt x="41" y="19"/>
                    <a:pt x="39" y="18"/>
                    <a:pt x="36" y="17"/>
                  </a:cubicBezTo>
                  <a:cubicBezTo>
                    <a:pt x="35" y="17"/>
                    <a:pt x="33" y="17"/>
                    <a:pt x="32" y="17"/>
                  </a:cubicBezTo>
                  <a:cubicBezTo>
                    <a:pt x="28" y="16"/>
                    <a:pt x="24" y="16"/>
                    <a:pt x="20" y="16"/>
                  </a:cubicBezTo>
                  <a:cubicBezTo>
                    <a:pt x="18" y="16"/>
                    <a:pt x="16" y="16"/>
                    <a:pt x="14" y="15"/>
                  </a:cubicBezTo>
                  <a:cubicBezTo>
                    <a:pt x="12" y="15"/>
                    <a:pt x="10" y="15"/>
                    <a:pt x="8" y="15"/>
                  </a:cubicBezTo>
                  <a:cubicBezTo>
                    <a:pt x="6" y="14"/>
                    <a:pt x="4" y="13"/>
                    <a:pt x="3" y="12"/>
                  </a:cubicBezTo>
                  <a:cubicBezTo>
                    <a:pt x="1" y="12"/>
                    <a:pt x="0" y="11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1" y="5"/>
                    <a:pt x="2" y="3"/>
                    <a:pt x="4" y="3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10" y="0"/>
                    <a:pt x="12" y="0"/>
                    <a:pt x="15" y="0"/>
                  </a:cubicBezTo>
                  <a:cubicBezTo>
                    <a:pt x="17" y="0"/>
                    <a:pt x="19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F4E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4D078FF-718A-49A4-8A22-092A016C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9" y="1126"/>
              <a:ext cx="744" cy="461"/>
            </a:xfrm>
            <a:custGeom>
              <a:avLst/>
              <a:gdLst>
                <a:gd name="T0" fmla="*/ 24 w 313"/>
                <a:gd name="T1" fmla="*/ 3 h 194"/>
                <a:gd name="T2" fmla="*/ 5 w 313"/>
                <a:gd name="T3" fmla="*/ 18 h 194"/>
                <a:gd name="T4" fmla="*/ 2 w 313"/>
                <a:gd name="T5" fmla="*/ 53 h 194"/>
                <a:gd name="T6" fmla="*/ 19 w 313"/>
                <a:gd name="T7" fmla="*/ 78 h 194"/>
                <a:gd name="T8" fmla="*/ 13 w 313"/>
                <a:gd name="T9" fmla="*/ 82 h 194"/>
                <a:gd name="T10" fmla="*/ 7 w 313"/>
                <a:gd name="T11" fmla="*/ 88 h 194"/>
                <a:gd name="T12" fmla="*/ 4 w 313"/>
                <a:gd name="T13" fmla="*/ 97 h 194"/>
                <a:gd name="T14" fmla="*/ 15 w 313"/>
                <a:gd name="T15" fmla="*/ 122 h 194"/>
                <a:gd name="T16" fmla="*/ 57 w 313"/>
                <a:gd name="T17" fmla="*/ 139 h 194"/>
                <a:gd name="T18" fmla="*/ 67 w 313"/>
                <a:gd name="T19" fmla="*/ 139 h 194"/>
                <a:gd name="T20" fmla="*/ 104 w 313"/>
                <a:gd name="T21" fmla="*/ 127 h 194"/>
                <a:gd name="T22" fmla="*/ 136 w 313"/>
                <a:gd name="T23" fmla="*/ 94 h 194"/>
                <a:gd name="T24" fmla="*/ 149 w 313"/>
                <a:gd name="T25" fmla="*/ 102 h 194"/>
                <a:gd name="T26" fmla="*/ 183 w 313"/>
                <a:gd name="T27" fmla="*/ 125 h 194"/>
                <a:gd name="T28" fmla="*/ 223 w 313"/>
                <a:gd name="T29" fmla="*/ 130 h 194"/>
                <a:gd name="T30" fmla="*/ 243 w 313"/>
                <a:gd name="T31" fmla="*/ 142 h 194"/>
                <a:gd name="T32" fmla="*/ 257 w 313"/>
                <a:gd name="T33" fmla="*/ 179 h 194"/>
                <a:gd name="T34" fmla="*/ 276 w 313"/>
                <a:gd name="T35" fmla="*/ 193 h 194"/>
                <a:gd name="T36" fmla="*/ 282 w 313"/>
                <a:gd name="T37" fmla="*/ 193 h 194"/>
                <a:gd name="T38" fmla="*/ 295 w 313"/>
                <a:gd name="T39" fmla="*/ 186 h 194"/>
                <a:gd name="T40" fmla="*/ 307 w 313"/>
                <a:gd name="T41" fmla="*/ 165 h 194"/>
                <a:gd name="T42" fmla="*/ 312 w 313"/>
                <a:gd name="T43" fmla="*/ 141 h 194"/>
                <a:gd name="T44" fmla="*/ 305 w 313"/>
                <a:gd name="T45" fmla="*/ 91 h 194"/>
                <a:gd name="T46" fmla="*/ 277 w 313"/>
                <a:gd name="T47" fmla="*/ 49 h 194"/>
                <a:gd name="T48" fmla="*/ 253 w 313"/>
                <a:gd name="T49" fmla="*/ 35 h 194"/>
                <a:gd name="T50" fmla="*/ 188 w 313"/>
                <a:gd name="T51" fmla="*/ 26 h 194"/>
                <a:gd name="T52" fmla="*/ 166 w 313"/>
                <a:gd name="T53" fmla="*/ 26 h 194"/>
                <a:gd name="T54" fmla="*/ 116 w 313"/>
                <a:gd name="T55" fmla="*/ 24 h 194"/>
                <a:gd name="T56" fmla="*/ 116 w 313"/>
                <a:gd name="T57" fmla="*/ 24 h 194"/>
                <a:gd name="T58" fmla="*/ 74 w 313"/>
                <a:gd name="T59" fmla="*/ 11 h 194"/>
                <a:gd name="T60" fmla="*/ 55 w 313"/>
                <a:gd name="T61" fmla="*/ 3 h 194"/>
                <a:gd name="T62" fmla="*/ 38 w 313"/>
                <a:gd name="T63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3" h="194">
                  <a:moveTo>
                    <a:pt x="38" y="0"/>
                  </a:moveTo>
                  <a:cubicBezTo>
                    <a:pt x="33" y="0"/>
                    <a:pt x="28" y="1"/>
                    <a:pt x="24" y="3"/>
                  </a:cubicBezTo>
                  <a:cubicBezTo>
                    <a:pt x="19" y="4"/>
                    <a:pt x="15" y="7"/>
                    <a:pt x="12" y="10"/>
                  </a:cubicBezTo>
                  <a:cubicBezTo>
                    <a:pt x="9" y="12"/>
                    <a:pt x="7" y="15"/>
                    <a:pt x="5" y="18"/>
                  </a:cubicBezTo>
                  <a:cubicBezTo>
                    <a:pt x="1" y="23"/>
                    <a:pt x="0" y="30"/>
                    <a:pt x="0" y="38"/>
                  </a:cubicBezTo>
                  <a:cubicBezTo>
                    <a:pt x="0" y="43"/>
                    <a:pt x="1" y="48"/>
                    <a:pt x="2" y="53"/>
                  </a:cubicBezTo>
                  <a:cubicBezTo>
                    <a:pt x="4" y="57"/>
                    <a:pt x="6" y="62"/>
                    <a:pt x="9" y="66"/>
                  </a:cubicBezTo>
                  <a:cubicBezTo>
                    <a:pt x="12" y="71"/>
                    <a:pt x="15" y="75"/>
                    <a:pt x="19" y="78"/>
                  </a:cubicBezTo>
                  <a:cubicBezTo>
                    <a:pt x="19" y="78"/>
                    <a:pt x="20" y="79"/>
                    <a:pt x="20" y="79"/>
                  </a:cubicBezTo>
                  <a:cubicBezTo>
                    <a:pt x="17" y="80"/>
                    <a:pt x="15" y="81"/>
                    <a:pt x="13" y="82"/>
                  </a:cubicBezTo>
                  <a:cubicBezTo>
                    <a:pt x="11" y="83"/>
                    <a:pt x="10" y="85"/>
                    <a:pt x="9" y="86"/>
                  </a:cubicBezTo>
                  <a:cubicBezTo>
                    <a:pt x="8" y="87"/>
                    <a:pt x="8" y="87"/>
                    <a:pt x="7" y="88"/>
                  </a:cubicBezTo>
                  <a:cubicBezTo>
                    <a:pt x="7" y="89"/>
                    <a:pt x="6" y="90"/>
                    <a:pt x="6" y="91"/>
                  </a:cubicBezTo>
                  <a:cubicBezTo>
                    <a:pt x="5" y="93"/>
                    <a:pt x="5" y="95"/>
                    <a:pt x="4" y="97"/>
                  </a:cubicBezTo>
                  <a:cubicBezTo>
                    <a:pt x="4" y="99"/>
                    <a:pt x="5" y="102"/>
                    <a:pt x="5" y="104"/>
                  </a:cubicBezTo>
                  <a:cubicBezTo>
                    <a:pt x="6" y="110"/>
                    <a:pt x="10" y="117"/>
                    <a:pt x="15" y="122"/>
                  </a:cubicBezTo>
                  <a:cubicBezTo>
                    <a:pt x="20" y="127"/>
                    <a:pt x="26" y="131"/>
                    <a:pt x="35" y="134"/>
                  </a:cubicBezTo>
                  <a:cubicBezTo>
                    <a:pt x="41" y="136"/>
                    <a:pt x="49" y="138"/>
                    <a:pt x="57" y="139"/>
                  </a:cubicBezTo>
                  <a:cubicBezTo>
                    <a:pt x="59" y="139"/>
                    <a:pt x="62" y="139"/>
                    <a:pt x="65" y="139"/>
                  </a:cubicBezTo>
                  <a:cubicBezTo>
                    <a:pt x="65" y="139"/>
                    <a:pt x="66" y="139"/>
                    <a:pt x="67" y="139"/>
                  </a:cubicBezTo>
                  <a:cubicBezTo>
                    <a:pt x="71" y="139"/>
                    <a:pt x="75" y="139"/>
                    <a:pt x="80" y="138"/>
                  </a:cubicBezTo>
                  <a:cubicBezTo>
                    <a:pt x="88" y="136"/>
                    <a:pt x="96" y="132"/>
                    <a:pt x="104" y="127"/>
                  </a:cubicBezTo>
                  <a:cubicBezTo>
                    <a:pt x="110" y="123"/>
                    <a:pt x="116" y="117"/>
                    <a:pt x="123" y="110"/>
                  </a:cubicBezTo>
                  <a:cubicBezTo>
                    <a:pt x="127" y="105"/>
                    <a:pt x="132" y="100"/>
                    <a:pt x="136" y="94"/>
                  </a:cubicBezTo>
                  <a:cubicBezTo>
                    <a:pt x="138" y="92"/>
                    <a:pt x="140" y="89"/>
                    <a:pt x="143" y="86"/>
                  </a:cubicBezTo>
                  <a:cubicBezTo>
                    <a:pt x="144" y="92"/>
                    <a:pt x="146" y="98"/>
                    <a:pt x="149" y="102"/>
                  </a:cubicBezTo>
                  <a:cubicBezTo>
                    <a:pt x="153" y="108"/>
                    <a:pt x="158" y="113"/>
                    <a:pt x="164" y="117"/>
                  </a:cubicBezTo>
                  <a:cubicBezTo>
                    <a:pt x="169" y="120"/>
                    <a:pt x="176" y="123"/>
                    <a:pt x="183" y="125"/>
                  </a:cubicBezTo>
                  <a:cubicBezTo>
                    <a:pt x="189" y="127"/>
                    <a:pt x="196" y="128"/>
                    <a:pt x="205" y="129"/>
                  </a:cubicBezTo>
                  <a:cubicBezTo>
                    <a:pt x="210" y="130"/>
                    <a:pt x="216" y="130"/>
                    <a:pt x="223" y="130"/>
                  </a:cubicBezTo>
                  <a:cubicBezTo>
                    <a:pt x="229" y="130"/>
                    <a:pt x="234" y="130"/>
                    <a:pt x="241" y="129"/>
                  </a:cubicBezTo>
                  <a:cubicBezTo>
                    <a:pt x="241" y="133"/>
                    <a:pt x="242" y="137"/>
                    <a:pt x="243" y="142"/>
                  </a:cubicBezTo>
                  <a:cubicBezTo>
                    <a:pt x="244" y="149"/>
                    <a:pt x="246" y="155"/>
                    <a:pt x="248" y="162"/>
                  </a:cubicBezTo>
                  <a:cubicBezTo>
                    <a:pt x="251" y="168"/>
                    <a:pt x="254" y="174"/>
                    <a:pt x="257" y="179"/>
                  </a:cubicBezTo>
                  <a:cubicBezTo>
                    <a:pt x="261" y="185"/>
                    <a:pt x="265" y="189"/>
                    <a:pt x="270" y="191"/>
                  </a:cubicBezTo>
                  <a:cubicBezTo>
                    <a:pt x="272" y="192"/>
                    <a:pt x="274" y="193"/>
                    <a:pt x="276" y="193"/>
                  </a:cubicBezTo>
                  <a:cubicBezTo>
                    <a:pt x="277" y="194"/>
                    <a:pt x="278" y="194"/>
                    <a:pt x="279" y="194"/>
                  </a:cubicBezTo>
                  <a:cubicBezTo>
                    <a:pt x="280" y="194"/>
                    <a:pt x="281" y="194"/>
                    <a:pt x="282" y="193"/>
                  </a:cubicBezTo>
                  <a:cubicBezTo>
                    <a:pt x="284" y="193"/>
                    <a:pt x="286" y="192"/>
                    <a:pt x="288" y="191"/>
                  </a:cubicBezTo>
                  <a:cubicBezTo>
                    <a:pt x="291" y="190"/>
                    <a:pt x="293" y="188"/>
                    <a:pt x="295" y="186"/>
                  </a:cubicBezTo>
                  <a:cubicBezTo>
                    <a:pt x="297" y="184"/>
                    <a:pt x="299" y="181"/>
                    <a:pt x="301" y="178"/>
                  </a:cubicBezTo>
                  <a:cubicBezTo>
                    <a:pt x="303" y="174"/>
                    <a:pt x="305" y="170"/>
                    <a:pt x="307" y="165"/>
                  </a:cubicBezTo>
                  <a:cubicBezTo>
                    <a:pt x="310" y="159"/>
                    <a:pt x="311" y="151"/>
                    <a:pt x="311" y="143"/>
                  </a:cubicBezTo>
                  <a:cubicBezTo>
                    <a:pt x="312" y="143"/>
                    <a:pt x="312" y="142"/>
                    <a:pt x="312" y="141"/>
                  </a:cubicBezTo>
                  <a:cubicBezTo>
                    <a:pt x="313" y="134"/>
                    <a:pt x="312" y="126"/>
                    <a:pt x="311" y="117"/>
                  </a:cubicBezTo>
                  <a:cubicBezTo>
                    <a:pt x="310" y="108"/>
                    <a:pt x="308" y="100"/>
                    <a:pt x="305" y="91"/>
                  </a:cubicBezTo>
                  <a:cubicBezTo>
                    <a:pt x="302" y="82"/>
                    <a:pt x="298" y="74"/>
                    <a:pt x="293" y="67"/>
                  </a:cubicBezTo>
                  <a:cubicBezTo>
                    <a:pt x="288" y="60"/>
                    <a:pt x="283" y="53"/>
                    <a:pt x="277" y="49"/>
                  </a:cubicBezTo>
                  <a:cubicBezTo>
                    <a:pt x="274" y="46"/>
                    <a:pt x="271" y="44"/>
                    <a:pt x="266" y="41"/>
                  </a:cubicBezTo>
                  <a:cubicBezTo>
                    <a:pt x="262" y="39"/>
                    <a:pt x="258" y="37"/>
                    <a:pt x="253" y="35"/>
                  </a:cubicBezTo>
                  <a:cubicBezTo>
                    <a:pt x="245" y="32"/>
                    <a:pt x="235" y="29"/>
                    <a:pt x="225" y="28"/>
                  </a:cubicBezTo>
                  <a:cubicBezTo>
                    <a:pt x="214" y="26"/>
                    <a:pt x="203" y="26"/>
                    <a:pt x="188" y="26"/>
                  </a:cubicBezTo>
                  <a:cubicBezTo>
                    <a:pt x="182" y="26"/>
                    <a:pt x="176" y="26"/>
                    <a:pt x="170" y="26"/>
                  </a:cubicBezTo>
                  <a:cubicBezTo>
                    <a:pt x="166" y="26"/>
                    <a:pt x="166" y="26"/>
                    <a:pt x="166" y="26"/>
                  </a:cubicBezTo>
                  <a:cubicBezTo>
                    <a:pt x="161" y="26"/>
                    <a:pt x="156" y="26"/>
                    <a:pt x="152" y="26"/>
                  </a:cubicBezTo>
                  <a:cubicBezTo>
                    <a:pt x="137" y="26"/>
                    <a:pt x="126" y="26"/>
                    <a:pt x="116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4" y="22"/>
                    <a:pt x="93" y="20"/>
                    <a:pt x="84" y="16"/>
                  </a:cubicBezTo>
                  <a:cubicBezTo>
                    <a:pt x="80" y="14"/>
                    <a:pt x="77" y="13"/>
                    <a:pt x="74" y="11"/>
                  </a:cubicBezTo>
                  <a:cubicBezTo>
                    <a:pt x="73" y="11"/>
                    <a:pt x="71" y="10"/>
                    <a:pt x="70" y="9"/>
                  </a:cubicBezTo>
                  <a:cubicBezTo>
                    <a:pt x="66" y="7"/>
                    <a:pt x="60" y="5"/>
                    <a:pt x="55" y="3"/>
                  </a:cubicBezTo>
                  <a:cubicBezTo>
                    <a:pt x="50" y="1"/>
                    <a:pt x="45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lose/>
                </a:path>
              </a:pathLst>
            </a:custGeom>
            <a:solidFill>
              <a:srgbClr val="F4E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C38A95C1-4AB4-4921-AA6D-C76C69AB5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1181"/>
              <a:ext cx="138" cy="38"/>
            </a:xfrm>
            <a:custGeom>
              <a:avLst/>
              <a:gdLst>
                <a:gd name="T0" fmla="*/ 3 w 58"/>
                <a:gd name="T1" fmla="*/ 1 h 16"/>
                <a:gd name="T2" fmla="*/ 1 w 58"/>
                <a:gd name="T3" fmla="*/ 2 h 16"/>
                <a:gd name="T4" fmla="*/ 0 w 58"/>
                <a:gd name="T5" fmla="*/ 4 h 16"/>
                <a:gd name="T6" fmla="*/ 1 w 58"/>
                <a:gd name="T7" fmla="*/ 6 h 16"/>
                <a:gd name="T8" fmla="*/ 3 w 58"/>
                <a:gd name="T9" fmla="*/ 7 h 16"/>
                <a:gd name="T10" fmla="*/ 16 w 58"/>
                <a:gd name="T11" fmla="*/ 5 h 16"/>
                <a:gd name="T12" fmla="*/ 36 w 58"/>
                <a:gd name="T13" fmla="*/ 8 h 16"/>
                <a:gd name="T14" fmla="*/ 35 w 58"/>
                <a:gd name="T15" fmla="*/ 8 h 16"/>
                <a:gd name="T16" fmla="*/ 54 w 58"/>
                <a:gd name="T17" fmla="*/ 15 h 16"/>
                <a:gd name="T18" fmla="*/ 57 w 58"/>
                <a:gd name="T19" fmla="*/ 14 h 16"/>
                <a:gd name="T20" fmla="*/ 56 w 58"/>
                <a:gd name="T21" fmla="*/ 10 h 16"/>
                <a:gd name="T22" fmla="*/ 30 w 58"/>
                <a:gd name="T23" fmla="*/ 1 h 16"/>
                <a:gd name="T24" fmla="*/ 16 w 58"/>
                <a:gd name="T25" fmla="*/ 0 h 16"/>
                <a:gd name="T26" fmla="*/ 3 w 58"/>
                <a:gd name="T27" fmla="*/ 1 h 16"/>
                <a:gd name="T28" fmla="*/ 3 w 58"/>
                <a:gd name="T2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16">
                  <a:moveTo>
                    <a:pt x="3" y="1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1" y="6"/>
                    <a:pt x="1" y="6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8" y="6"/>
                    <a:pt x="12" y="5"/>
                    <a:pt x="16" y="5"/>
                  </a:cubicBezTo>
                  <a:cubicBezTo>
                    <a:pt x="23" y="5"/>
                    <a:pt x="29" y="6"/>
                    <a:pt x="36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1" y="10"/>
                    <a:pt x="48" y="12"/>
                    <a:pt x="54" y="15"/>
                  </a:cubicBezTo>
                  <a:cubicBezTo>
                    <a:pt x="55" y="16"/>
                    <a:pt x="57" y="15"/>
                    <a:pt x="57" y="14"/>
                  </a:cubicBezTo>
                  <a:cubicBezTo>
                    <a:pt x="58" y="12"/>
                    <a:pt x="57" y="11"/>
                    <a:pt x="56" y="10"/>
                  </a:cubicBezTo>
                  <a:cubicBezTo>
                    <a:pt x="48" y="6"/>
                    <a:pt x="39" y="3"/>
                    <a:pt x="30" y="1"/>
                  </a:cubicBezTo>
                  <a:cubicBezTo>
                    <a:pt x="25" y="0"/>
                    <a:pt x="21" y="0"/>
                    <a:pt x="16" y="0"/>
                  </a:cubicBezTo>
                  <a:cubicBezTo>
                    <a:pt x="12" y="0"/>
                    <a:pt x="7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4E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2A44C00-4A50-442F-BEC6-A0E83A873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" y="1178"/>
              <a:ext cx="64" cy="17"/>
            </a:xfrm>
            <a:custGeom>
              <a:avLst/>
              <a:gdLst>
                <a:gd name="T0" fmla="*/ 3 w 27"/>
                <a:gd name="T1" fmla="*/ 1 h 7"/>
                <a:gd name="T2" fmla="*/ 0 w 27"/>
                <a:gd name="T3" fmla="*/ 4 h 7"/>
                <a:gd name="T4" fmla="*/ 2 w 27"/>
                <a:gd name="T5" fmla="*/ 6 h 7"/>
                <a:gd name="T6" fmla="*/ 4 w 27"/>
                <a:gd name="T7" fmla="*/ 7 h 7"/>
                <a:gd name="T8" fmla="*/ 18 w 27"/>
                <a:gd name="T9" fmla="*/ 6 h 7"/>
                <a:gd name="T10" fmla="*/ 23 w 27"/>
                <a:gd name="T11" fmla="*/ 6 h 7"/>
                <a:gd name="T12" fmla="*/ 26 w 27"/>
                <a:gd name="T13" fmla="*/ 4 h 7"/>
                <a:gd name="T14" fmla="*/ 24 w 27"/>
                <a:gd name="T15" fmla="*/ 1 h 7"/>
                <a:gd name="T16" fmla="*/ 18 w 27"/>
                <a:gd name="T17" fmla="*/ 0 h 7"/>
                <a:gd name="T18" fmla="*/ 3 w 27"/>
                <a:gd name="T19" fmla="*/ 1 h 7"/>
                <a:gd name="T20" fmla="*/ 3 w 27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7">
                  <a:moveTo>
                    <a:pt x="3" y="1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1" y="5"/>
                    <a:pt x="1" y="6"/>
                    <a:pt x="2" y="6"/>
                  </a:cubicBezTo>
                  <a:cubicBezTo>
                    <a:pt x="2" y="7"/>
                    <a:pt x="3" y="7"/>
                    <a:pt x="4" y="7"/>
                  </a:cubicBezTo>
                  <a:cubicBezTo>
                    <a:pt x="8" y="7"/>
                    <a:pt x="13" y="6"/>
                    <a:pt x="18" y="6"/>
                  </a:cubicBezTo>
                  <a:cubicBezTo>
                    <a:pt x="20" y="6"/>
                    <a:pt x="21" y="6"/>
                    <a:pt x="23" y="6"/>
                  </a:cubicBezTo>
                  <a:cubicBezTo>
                    <a:pt x="25" y="6"/>
                    <a:pt x="26" y="5"/>
                    <a:pt x="26" y="4"/>
                  </a:cubicBezTo>
                  <a:cubicBezTo>
                    <a:pt x="27" y="2"/>
                    <a:pt x="25" y="1"/>
                    <a:pt x="24" y="1"/>
                  </a:cubicBezTo>
                  <a:cubicBezTo>
                    <a:pt x="22" y="1"/>
                    <a:pt x="20" y="0"/>
                    <a:pt x="18" y="0"/>
                  </a:cubicBezTo>
                  <a:cubicBezTo>
                    <a:pt x="13" y="0"/>
                    <a:pt x="8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4E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EAF5219-D880-4CDC-85C0-210409486F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5" y="1178"/>
              <a:ext cx="478" cy="400"/>
            </a:xfrm>
            <a:custGeom>
              <a:avLst/>
              <a:gdLst>
                <a:gd name="T0" fmla="*/ 7 w 201"/>
                <a:gd name="T1" fmla="*/ 3 h 168"/>
                <a:gd name="T2" fmla="*/ 78 w 201"/>
                <a:gd name="T3" fmla="*/ 48 h 168"/>
                <a:gd name="T4" fmla="*/ 96 w 201"/>
                <a:gd name="T5" fmla="*/ 72 h 168"/>
                <a:gd name="T6" fmla="*/ 95 w 201"/>
                <a:gd name="T7" fmla="*/ 73 h 168"/>
                <a:gd name="T8" fmla="*/ 89 w 201"/>
                <a:gd name="T9" fmla="*/ 70 h 168"/>
                <a:gd name="T10" fmla="*/ 85 w 201"/>
                <a:gd name="T11" fmla="*/ 71 h 168"/>
                <a:gd name="T12" fmla="*/ 83 w 201"/>
                <a:gd name="T13" fmla="*/ 72 h 168"/>
                <a:gd name="T14" fmla="*/ 82 w 201"/>
                <a:gd name="T15" fmla="*/ 74 h 168"/>
                <a:gd name="T16" fmla="*/ 82 w 201"/>
                <a:gd name="T17" fmla="*/ 79 h 168"/>
                <a:gd name="T18" fmla="*/ 84 w 201"/>
                <a:gd name="T19" fmla="*/ 82 h 168"/>
                <a:gd name="T20" fmla="*/ 89 w 201"/>
                <a:gd name="T21" fmla="*/ 88 h 168"/>
                <a:gd name="T22" fmla="*/ 92 w 201"/>
                <a:gd name="T23" fmla="*/ 89 h 168"/>
                <a:gd name="T24" fmla="*/ 92 w 201"/>
                <a:gd name="T25" fmla="*/ 89 h 168"/>
                <a:gd name="T26" fmla="*/ 92 w 201"/>
                <a:gd name="T27" fmla="*/ 89 h 168"/>
                <a:gd name="T28" fmla="*/ 92 w 201"/>
                <a:gd name="T29" fmla="*/ 89 h 168"/>
                <a:gd name="T30" fmla="*/ 92 w 201"/>
                <a:gd name="T31" fmla="*/ 89 h 168"/>
                <a:gd name="T32" fmla="*/ 101 w 201"/>
                <a:gd name="T33" fmla="*/ 92 h 168"/>
                <a:gd name="T34" fmla="*/ 118 w 201"/>
                <a:gd name="T35" fmla="*/ 94 h 168"/>
                <a:gd name="T36" fmla="*/ 133 w 201"/>
                <a:gd name="T37" fmla="*/ 99 h 168"/>
                <a:gd name="T38" fmla="*/ 138 w 201"/>
                <a:gd name="T39" fmla="*/ 104 h 168"/>
                <a:gd name="T40" fmla="*/ 143 w 201"/>
                <a:gd name="T41" fmla="*/ 120 h 168"/>
                <a:gd name="T42" fmla="*/ 145 w 201"/>
                <a:gd name="T43" fmla="*/ 132 h 168"/>
                <a:gd name="T44" fmla="*/ 146 w 201"/>
                <a:gd name="T45" fmla="*/ 137 h 168"/>
                <a:gd name="T46" fmla="*/ 152 w 201"/>
                <a:gd name="T47" fmla="*/ 147 h 168"/>
                <a:gd name="T48" fmla="*/ 161 w 201"/>
                <a:gd name="T49" fmla="*/ 158 h 168"/>
                <a:gd name="T50" fmla="*/ 162 w 201"/>
                <a:gd name="T51" fmla="*/ 158 h 168"/>
                <a:gd name="T52" fmla="*/ 162 w 201"/>
                <a:gd name="T53" fmla="*/ 158 h 168"/>
                <a:gd name="T54" fmla="*/ 162 w 201"/>
                <a:gd name="T55" fmla="*/ 158 h 168"/>
                <a:gd name="T56" fmla="*/ 162 w 201"/>
                <a:gd name="T57" fmla="*/ 158 h 168"/>
                <a:gd name="T58" fmla="*/ 162 w 201"/>
                <a:gd name="T59" fmla="*/ 158 h 168"/>
                <a:gd name="T60" fmla="*/ 168 w 201"/>
                <a:gd name="T61" fmla="*/ 163 h 168"/>
                <a:gd name="T62" fmla="*/ 178 w 201"/>
                <a:gd name="T63" fmla="*/ 168 h 168"/>
                <a:gd name="T64" fmla="*/ 189 w 201"/>
                <a:gd name="T65" fmla="*/ 156 h 168"/>
                <a:gd name="T66" fmla="*/ 199 w 201"/>
                <a:gd name="T67" fmla="*/ 121 h 168"/>
                <a:gd name="T68" fmla="*/ 199 w 201"/>
                <a:gd name="T69" fmla="*/ 95 h 168"/>
                <a:gd name="T70" fmla="*/ 181 w 201"/>
                <a:gd name="T71" fmla="*/ 45 h 168"/>
                <a:gd name="T72" fmla="*/ 154 w 201"/>
                <a:gd name="T73" fmla="*/ 19 h 168"/>
                <a:gd name="T74" fmla="*/ 113 w 201"/>
                <a:gd name="T75" fmla="*/ 6 h 168"/>
                <a:gd name="T76" fmla="*/ 58 w 201"/>
                <a:gd name="T77" fmla="*/ 4 h 168"/>
                <a:gd name="T78" fmla="*/ 40 w 201"/>
                <a:gd name="T79" fmla="*/ 4 h 168"/>
                <a:gd name="T80" fmla="*/ 17 w 201"/>
                <a:gd name="T81" fmla="*/ 2 h 168"/>
                <a:gd name="T82" fmla="*/ 12 w 201"/>
                <a:gd name="T83" fmla="*/ 1 h 168"/>
                <a:gd name="T84" fmla="*/ 0 w 201"/>
                <a:gd name="T85" fmla="*/ 1 h 168"/>
                <a:gd name="T86" fmla="*/ 87 w 201"/>
                <a:gd name="T87" fmla="*/ 86 h 168"/>
                <a:gd name="T88" fmla="*/ 87 w 201"/>
                <a:gd name="T89" fmla="*/ 86 h 168"/>
                <a:gd name="T90" fmla="*/ 152 w 201"/>
                <a:gd name="T91" fmla="*/ 147 h 168"/>
                <a:gd name="T92" fmla="*/ 152 w 201"/>
                <a:gd name="T93" fmla="*/ 14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1" h="168">
                  <a:moveTo>
                    <a:pt x="0" y="1"/>
                  </a:moveTo>
                  <a:cubicBezTo>
                    <a:pt x="3" y="1"/>
                    <a:pt x="5" y="2"/>
                    <a:pt x="7" y="3"/>
                  </a:cubicBezTo>
                  <a:cubicBezTo>
                    <a:pt x="25" y="10"/>
                    <a:pt x="42" y="19"/>
                    <a:pt x="57" y="30"/>
                  </a:cubicBezTo>
                  <a:cubicBezTo>
                    <a:pt x="65" y="35"/>
                    <a:pt x="72" y="42"/>
                    <a:pt x="78" y="48"/>
                  </a:cubicBezTo>
                  <a:cubicBezTo>
                    <a:pt x="82" y="52"/>
                    <a:pt x="85" y="56"/>
                    <a:pt x="88" y="59"/>
                  </a:cubicBezTo>
                  <a:cubicBezTo>
                    <a:pt x="91" y="63"/>
                    <a:pt x="94" y="67"/>
                    <a:pt x="96" y="72"/>
                  </a:cubicBezTo>
                  <a:cubicBezTo>
                    <a:pt x="96" y="72"/>
                    <a:pt x="96" y="72"/>
                    <a:pt x="96" y="73"/>
                  </a:cubicBezTo>
                  <a:cubicBezTo>
                    <a:pt x="96" y="73"/>
                    <a:pt x="95" y="73"/>
                    <a:pt x="95" y="73"/>
                  </a:cubicBezTo>
                  <a:cubicBezTo>
                    <a:pt x="94" y="72"/>
                    <a:pt x="94" y="72"/>
                    <a:pt x="93" y="72"/>
                  </a:cubicBezTo>
                  <a:cubicBezTo>
                    <a:pt x="92" y="71"/>
                    <a:pt x="90" y="71"/>
                    <a:pt x="89" y="70"/>
                  </a:cubicBezTo>
                  <a:cubicBezTo>
                    <a:pt x="88" y="70"/>
                    <a:pt x="87" y="70"/>
                    <a:pt x="86" y="70"/>
                  </a:cubicBezTo>
                  <a:cubicBezTo>
                    <a:pt x="86" y="70"/>
                    <a:pt x="85" y="70"/>
                    <a:pt x="85" y="71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3" y="71"/>
                    <a:pt x="83" y="72"/>
                    <a:pt x="83" y="72"/>
                  </a:cubicBezTo>
                  <a:cubicBezTo>
                    <a:pt x="82" y="72"/>
                    <a:pt x="82" y="73"/>
                    <a:pt x="82" y="73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1" y="76"/>
                    <a:pt x="81" y="76"/>
                  </a:cubicBezTo>
                  <a:cubicBezTo>
                    <a:pt x="82" y="77"/>
                    <a:pt x="82" y="78"/>
                    <a:pt x="82" y="79"/>
                  </a:cubicBezTo>
                  <a:cubicBezTo>
                    <a:pt x="82" y="80"/>
                    <a:pt x="83" y="81"/>
                    <a:pt x="84" y="82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5" y="84"/>
                    <a:pt x="86" y="85"/>
                    <a:pt x="87" y="86"/>
                  </a:cubicBezTo>
                  <a:cubicBezTo>
                    <a:pt x="88" y="87"/>
                    <a:pt x="88" y="87"/>
                    <a:pt x="89" y="88"/>
                  </a:cubicBezTo>
                  <a:cubicBezTo>
                    <a:pt x="90" y="88"/>
                    <a:pt x="91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5" y="90"/>
                    <a:pt x="98" y="91"/>
                    <a:pt x="101" y="92"/>
                  </a:cubicBezTo>
                  <a:cubicBezTo>
                    <a:pt x="103" y="92"/>
                    <a:pt x="106" y="93"/>
                    <a:pt x="109" y="93"/>
                  </a:cubicBezTo>
                  <a:cubicBezTo>
                    <a:pt x="112" y="93"/>
                    <a:pt x="115" y="93"/>
                    <a:pt x="118" y="94"/>
                  </a:cubicBezTo>
                  <a:cubicBezTo>
                    <a:pt x="120" y="94"/>
                    <a:pt x="123" y="95"/>
                    <a:pt x="126" y="95"/>
                  </a:cubicBezTo>
                  <a:cubicBezTo>
                    <a:pt x="128" y="96"/>
                    <a:pt x="130" y="97"/>
                    <a:pt x="133" y="99"/>
                  </a:cubicBezTo>
                  <a:cubicBezTo>
                    <a:pt x="134" y="99"/>
                    <a:pt x="135" y="100"/>
                    <a:pt x="136" y="101"/>
                  </a:cubicBezTo>
                  <a:cubicBezTo>
                    <a:pt x="137" y="102"/>
                    <a:pt x="137" y="103"/>
                    <a:pt x="138" y="104"/>
                  </a:cubicBezTo>
                  <a:cubicBezTo>
                    <a:pt x="140" y="107"/>
                    <a:pt x="141" y="110"/>
                    <a:pt x="142" y="114"/>
                  </a:cubicBezTo>
                  <a:cubicBezTo>
                    <a:pt x="143" y="116"/>
                    <a:pt x="143" y="118"/>
                    <a:pt x="143" y="120"/>
                  </a:cubicBezTo>
                  <a:cubicBezTo>
                    <a:pt x="144" y="122"/>
                    <a:pt x="144" y="124"/>
                    <a:pt x="144" y="126"/>
                  </a:cubicBezTo>
                  <a:cubicBezTo>
                    <a:pt x="144" y="128"/>
                    <a:pt x="145" y="130"/>
                    <a:pt x="145" y="132"/>
                  </a:cubicBezTo>
                  <a:cubicBezTo>
                    <a:pt x="145" y="134"/>
                    <a:pt x="146" y="135"/>
                    <a:pt x="147" y="13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48" y="141"/>
                    <a:pt x="150" y="144"/>
                    <a:pt x="152" y="147"/>
                  </a:cubicBezTo>
                  <a:cubicBezTo>
                    <a:pt x="152" y="147"/>
                    <a:pt x="152" y="147"/>
                    <a:pt x="152" y="147"/>
                  </a:cubicBezTo>
                  <a:cubicBezTo>
                    <a:pt x="153" y="149"/>
                    <a:pt x="155" y="151"/>
                    <a:pt x="156" y="153"/>
                  </a:cubicBezTo>
                  <a:cubicBezTo>
                    <a:pt x="158" y="155"/>
                    <a:pt x="160" y="157"/>
                    <a:pt x="161" y="158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1" y="158"/>
                    <a:pt x="161" y="158"/>
                    <a:pt x="162" y="158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4" y="160"/>
                    <a:pt x="166" y="162"/>
                    <a:pt x="168" y="163"/>
                  </a:cubicBezTo>
                  <a:cubicBezTo>
                    <a:pt x="170" y="164"/>
                    <a:pt x="172" y="166"/>
                    <a:pt x="174" y="167"/>
                  </a:cubicBezTo>
                  <a:cubicBezTo>
                    <a:pt x="176" y="167"/>
                    <a:pt x="177" y="168"/>
                    <a:pt x="178" y="168"/>
                  </a:cubicBezTo>
                  <a:cubicBezTo>
                    <a:pt x="180" y="167"/>
                    <a:pt x="181" y="166"/>
                    <a:pt x="183" y="164"/>
                  </a:cubicBezTo>
                  <a:cubicBezTo>
                    <a:pt x="185" y="162"/>
                    <a:pt x="187" y="159"/>
                    <a:pt x="189" y="156"/>
                  </a:cubicBezTo>
                  <a:cubicBezTo>
                    <a:pt x="191" y="152"/>
                    <a:pt x="193" y="148"/>
                    <a:pt x="195" y="143"/>
                  </a:cubicBezTo>
                  <a:cubicBezTo>
                    <a:pt x="198" y="137"/>
                    <a:pt x="199" y="129"/>
                    <a:pt x="199" y="121"/>
                  </a:cubicBezTo>
                  <a:cubicBezTo>
                    <a:pt x="200" y="121"/>
                    <a:pt x="200" y="120"/>
                    <a:pt x="200" y="119"/>
                  </a:cubicBezTo>
                  <a:cubicBezTo>
                    <a:pt x="201" y="112"/>
                    <a:pt x="201" y="104"/>
                    <a:pt x="199" y="95"/>
                  </a:cubicBezTo>
                  <a:cubicBezTo>
                    <a:pt x="198" y="86"/>
                    <a:pt x="196" y="78"/>
                    <a:pt x="193" y="69"/>
                  </a:cubicBezTo>
                  <a:cubicBezTo>
                    <a:pt x="190" y="60"/>
                    <a:pt x="186" y="52"/>
                    <a:pt x="181" y="45"/>
                  </a:cubicBezTo>
                  <a:cubicBezTo>
                    <a:pt x="176" y="38"/>
                    <a:pt x="171" y="31"/>
                    <a:pt x="165" y="26"/>
                  </a:cubicBezTo>
                  <a:cubicBezTo>
                    <a:pt x="162" y="24"/>
                    <a:pt x="159" y="22"/>
                    <a:pt x="154" y="19"/>
                  </a:cubicBezTo>
                  <a:cubicBezTo>
                    <a:pt x="150" y="17"/>
                    <a:pt x="146" y="15"/>
                    <a:pt x="141" y="13"/>
                  </a:cubicBezTo>
                  <a:cubicBezTo>
                    <a:pt x="133" y="10"/>
                    <a:pt x="123" y="7"/>
                    <a:pt x="113" y="6"/>
                  </a:cubicBezTo>
                  <a:cubicBezTo>
                    <a:pt x="102" y="4"/>
                    <a:pt x="91" y="4"/>
                    <a:pt x="76" y="4"/>
                  </a:cubicBezTo>
                  <a:cubicBezTo>
                    <a:pt x="70" y="4"/>
                    <a:pt x="64" y="4"/>
                    <a:pt x="58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49" y="4"/>
                    <a:pt x="44" y="4"/>
                    <a:pt x="40" y="4"/>
                  </a:cubicBezTo>
                  <a:cubicBezTo>
                    <a:pt x="34" y="4"/>
                    <a:pt x="29" y="4"/>
                    <a:pt x="25" y="4"/>
                  </a:cubicBezTo>
                  <a:cubicBezTo>
                    <a:pt x="22" y="3"/>
                    <a:pt x="20" y="3"/>
                    <a:pt x="17" y="2"/>
                  </a:cubicBezTo>
                  <a:cubicBezTo>
                    <a:pt x="16" y="2"/>
                    <a:pt x="15" y="2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0" y="0"/>
                    <a:pt x="8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87" y="86"/>
                  </a:moveTo>
                  <a:cubicBezTo>
                    <a:pt x="87" y="86"/>
                    <a:pt x="87" y="86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lose/>
                  <a:moveTo>
                    <a:pt x="152" y="147"/>
                  </a:moveTo>
                  <a:cubicBezTo>
                    <a:pt x="152" y="147"/>
                    <a:pt x="152" y="148"/>
                    <a:pt x="152" y="148"/>
                  </a:cubicBezTo>
                  <a:cubicBezTo>
                    <a:pt x="152" y="148"/>
                    <a:pt x="152" y="147"/>
                    <a:pt x="152" y="147"/>
                  </a:cubicBezTo>
                  <a:cubicBezTo>
                    <a:pt x="152" y="147"/>
                    <a:pt x="152" y="147"/>
                    <a:pt x="152" y="147"/>
                  </a:cubicBezTo>
                  <a:close/>
                </a:path>
              </a:pathLst>
            </a:cu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F864EBD-4AD8-48CE-896E-C04FE4C27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4" y="1373"/>
              <a:ext cx="0" cy="3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0D28095-4F6A-4F82-9F9C-0325A4AED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1390"/>
              <a:ext cx="1" cy="1"/>
            </a:xfrm>
            <a:prstGeom prst="ellipse">
              <a:avLst/>
            </a:pr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8013D26-60EA-45A2-8047-B6E99FF7A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1390"/>
              <a:ext cx="1" cy="1"/>
            </a:xfrm>
            <a:prstGeom prst="ellipse">
              <a:avLst/>
            </a:pr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E0B2FA7-1F62-4A13-96A2-488738F1A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" y="139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3B95CED-1E70-488B-948C-C0BF095A2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1554"/>
              <a:ext cx="1" cy="1"/>
            </a:xfrm>
            <a:prstGeom prst="ellipse">
              <a:avLst/>
            </a:pr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7BBBAC4-C65C-49EF-8DB5-1D77F85794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4" y="1316"/>
              <a:ext cx="266" cy="109"/>
            </a:xfrm>
            <a:custGeom>
              <a:avLst/>
              <a:gdLst>
                <a:gd name="T0" fmla="*/ 108 w 112"/>
                <a:gd name="T1" fmla="*/ 0 h 46"/>
                <a:gd name="T2" fmla="*/ 106 w 112"/>
                <a:gd name="T3" fmla="*/ 2 h 46"/>
                <a:gd name="T4" fmla="*/ 96 w 112"/>
                <a:gd name="T5" fmla="*/ 16 h 46"/>
                <a:gd name="T6" fmla="*/ 97 w 112"/>
                <a:gd name="T7" fmla="*/ 16 h 46"/>
                <a:gd name="T8" fmla="*/ 96 w 112"/>
                <a:gd name="T9" fmla="*/ 16 h 46"/>
                <a:gd name="T10" fmla="*/ 96 w 112"/>
                <a:gd name="T11" fmla="*/ 16 h 46"/>
                <a:gd name="T12" fmla="*/ 96 w 112"/>
                <a:gd name="T13" fmla="*/ 16 h 46"/>
                <a:gd name="T14" fmla="*/ 83 w 112"/>
                <a:gd name="T15" fmla="*/ 28 h 46"/>
                <a:gd name="T16" fmla="*/ 65 w 112"/>
                <a:gd name="T17" fmla="*/ 37 h 46"/>
                <a:gd name="T18" fmla="*/ 65 w 112"/>
                <a:gd name="T19" fmla="*/ 37 h 46"/>
                <a:gd name="T20" fmla="*/ 65 w 112"/>
                <a:gd name="T21" fmla="*/ 37 h 46"/>
                <a:gd name="T22" fmla="*/ 65 w 112"/>
                <a:gd name="T23" fmla="*/ 37 h 46"/>
                <a:gd name="T24" fmla="*/ 65 w 112"/>
                <a:gd name="T25" fmla="*/ 37 h 46"/>
                <a:gd name="T26" fmla="*/ 44 w 112"/>
                <a:gd name="T27" fmla="*/ 42 h 46"/>
                <a:gd name="T28" fmla="*/ 45 w 112"/>
                <a:gd name="T29" fmla="*/ 42 h 46"/>
                <a:gd name="T30" fmla="*/ 24 w 112"/>
                <a:gd name="T31" fmla="*/ 41 h 46"/>
                <a:gd name="T32" fmla="*/ 24 w 112"/>
                <a:gd name="T33" fmla="*/ 41 h 46"/>
                <a:gd name="T34" fmla="*/ 7 w 112"/>
                <a:gd name="T35" fmla="*/ 36 h 46"/>
                <a:gd name="T36" fmla="*/ 7 w 112"/>
                <a:gd name="T37" fmla="*/ 36 h 46"/>
                <a:gd name="T38" fmla="*/ 1 w 112"/>
                <a:gd name="T39" fmla="*/ 33 h 46"/>
                <a:gd name="T40" fmla="*/ 0 w 112"/>
                <a:gd name="T41" fmla="*/ 33 h 46"/>
                <a:gd name="T42" fmla="*/ 0 w 112"/>
                <a:gd name="T43" fmla="*/ 34 h 46"/>
                <a:gd name="T44" fmla="*/ 10 w 112"/>
                <a:gd name="T45" fmla="*/ 40 h 46"/>
                <a:gd name="T46" fmla="*/ 22 w 112"/>
                <a:gd name="T47" fmla="*/ 43 h 46"/>
                <a:gd name="T48" fmla="*/ 33 w 112"/>
                <a:gd name="T49" fmla="*/ 46 h 46"/>
                <a:gd name="T50" fmla="*/ 45 w 112"/>
                <a:gd name="T51" fmla="*/ 46 h 46"/>
                <a:gd name="T52" fmla="*/ 68 w 112"/>
                <a:gd name="T53" fmla="*/ 42 h 46"/>
                <a:gd name="T54" fmla="*/ 80 w 112"/>
                <a:gd name="T55" fmla="*/ 38 h 46"/>
                <a:gd name="T56" fmla="*/ 90 w 112"/>
                <a:gd name="T57" fmla="*/ 31 h 46"/>
                <a:gd name="T58" fmla="*/ 103 w 112"/>
                <a:gd name="T59" fmla="*/ 20 h 46"/>
                <a:gd name="T60" fmla="*/ 108 w 112"/>
                <a:gd name="T61" fmla="*/ 13 h 46"/>
                <a:gd name="T62" fmla="*/ 112 w 112"/>
                <a:gd name="T63" fmla="*/ 5 h 46"/>
                <a:gd name="T64" fmla="*/ 112 w 112"/>
                <a:gd name="T65" fmla="*/ 3 h 46"/>
                <a:gd name="T66" fmla="*/ 111 w 112"/>
                <a:gd name="T67" fmla="*/ 1 h 46"/>
                <a:gd name="T68" fmla="*/ 109 w 112"/>
                <a:gd name="T69" fmla="*/ 0 h 46"/>
                <a:gd name="T70" fmla="*/ 108 w 112"/>
                <a:gd name="T71" fmla="*/ 0 h 46"/>
                <a:gd name="T72" fmla="*/ 108 w 112"/>
                <a:gd name="T73" fmla="*/ 0 h 46"/>
                <a:gd name="T74" fmla="*/ 65 w 112"/>
                <a:gd name="T75" fmla="*/ 37 h 46"/>
                <a:gd name="T76" fmla="*/ 65 w 112"/>
                <a:gd name="T77" fmla="*/ 37 h 46"/>
                <a:gd name="T78" fmla="*/ 65 w 112"/>
                <a:gd name="T79" fmla="*/ 37 h 46"/>
                <a:gd name="T80" fmla="*/ 65 w 112"/>
                <a:gd name="T81" fmla="*/ 37 h 46"/>
                <a:gd name="T82" fmla="*/ 65 w 112"/>
                <a:gd name="T83" fmla="*/ 37 h 46"/>
                <a:gd name="T84" fmla="*/ 7 w 112"/>
                <a:gd name="T85" fmla="*/ 36 h 46"/>
                <a:gd name="T86" fmla="*/ 7 w 112"/>
                <a:gd name="T87" fmla="*/ 36 h 46"/>
                <a:gd name="T88" fmla="*/ 7 w 112"/>
                <a:gd name="T89" fmla="*/ 36 h 46"/>
                <a:gd name="T90" fmla="*/ 7 w 112"/>
                <a:gd name="T91" fmla="*/ 36 h 46"/>
                <a:gd name="T92" fmla="*/ 96 w 112"/>
                <a:gd name="T93" fmla="*/ 16 h 46"/>
                <a:gd name="T94" fmla="*/ 96 w 112"/>
                <a:gd name="T95" fmla="*/ 16 h 46"/>
                <a:gd name="T96" fmla="*/ 96 w 112"/>
                <a:gd name="T97" fmla="*/ 16 h 46"/>
                <a:gd name="T98" fmla="*/ 96 w 112"/>
                <a:gd name="T99" fmla="*/ 16 h 46"/>
                <a:gd name="T100" fmla="*/ 96 w 112"/>
                <a:gd name="T101" fmla="*/ 1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2" h="46">
                  <a:moveTo>
                    <a:pt x="108" y="0"/>
                  </a:moveTo>
                  <a:cubicBezTo>
                    <a:pt x="107" y="0"/>
                    <a:pt x="106" y="1"/>
                    <a:pt x="106" y="2"/>
                  </a:cubicBezTo>
                  <a:cubicBezTo>
                    <a:pt x="103" y="7"/>
                    <a:pt x="100" y="11"/>
                    <a:pt x="96" y="16"/>
                  </a:cubicBezTo>
                  <a:cubicBezTo>
                    <a:pt x="97" y="16"/>
                    <a:pt x="97" y="16"/>
                    <a:pt x="97" y="16"/>
                  </a:cubicBezTo>
                  <a:cubicBezTo>
                    <a:pt x="97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2" y="20"/>
                    <a:pt x="88" y="24"/>
                    <a:pt x="83" y="28"/>
                  </a:cubicBezTo>
                  <a:cubicBezTo>
                    <a:pt x="78" y="32"/>
                    <a:pt x="71" y="35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58" y="40"/>
                    <a:pt x="51" y="41"/>
                    <a:pt x="44" y="42"/>
                  </a:cubicBezTo>
                  <a:cubicBezTo>
                    <a:pt x="44" y="42"/>
                    <a:pt x="44" y="42"/>
                    <a:pt x="45" y="42"/>
                  </a:cubicBezTo>
                  <a:cubicBezTo>
                    <a:pt x="38" y="42"/>
                    <a:pt x="31" y="42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8" y="40"/>
                    <a:pt x="12" y="38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5"/>
                    <a:pt x="3" y="34"/>
                    <a:pt x="1" y="33"/>
                  </a:cubicBezTo>
                  <a:cubicBezTo>
                    <a:pt x="1" y="32"/>
                    <a:pt x="0" y="32"/>
                    <a:pt x="0" y="33"/>
                  </a:cubicBezTo>
                  <a:cubicBezTo>
                    <a:pt x="0" y="33"/>
                    <a:pt x="0" y="34"/>
                    <a:pt x="0" y="34"/>
                  </a:cubicBezTo>
                  <a:cubicBezTo>
                    <a:pt x="4" y="36"/>
                    <a:pt x="7" y="38"/>
                    <a:pt x="10" y="40"/>
                  </a:cubicBezTo>
                  <a:cubicBezTo>
                    <a:pt x="14" y="41"/>
                    <a:pt x="18" y="42"/>
                    <a:pt x="22" y="43"/>
                  </a:cubicBezTo>
                  <a:cubicBezTo>
                    <a:pt x="25" y="44"/>
                    <a:pt x="29" y="45"/>
                    <a:pt x="33" y="46"/>
                  </a:cubicBezTo>
                  <a:cubicBezTo>
                    <a:pt x="37" y="46"/>
                    <a:pt x="41" y="46"/>
                    <a:pt x="45" y="46"/>
                  </a:cubicBezTo>
                  <a:cubicBezTo>
                    <a:pt x="53" y="46"/>
                    <a:pt x="61" y="45"/>
                    <a:pt x="68" y="42"/>
                  </a:cubicBezTo>
                  <a:cubicBezTo>
                    <a:pt x="72" y="41"/>
                    <a:pt x="76" y="39"/>
                    <a:pt x="80" y="38"/>
                  </a:cubicBezTo>
                  <a:cubicBezTo>
                    <a:pt x="83" y="36"/>
                    <a:pt x="87" y="34"/>
                    <a:pt x="90" y="31"/>
                  </a:cubicBezTo>
                  <a:cubicBezTo>
                    <a:pt x="95" y="28"/>
                    <a:pt x="99" y="24"/>
                    <a:pt x="103" y="20"/>
                  </a:cubicBezTo>
                  <a:cubicBezTo>
                    <a:pt x="105" y="17"/>
                    <a:pt x="106" y="15"/>
                    <a:pt x="108" y="13"/>
                  </a:cubicBezTo>
                  <a:cubicBezTo>
                    <a:pt x="110" y="10"/>
                    <a:pt x="111" y="8"/>
                    <a:pt x="112" y="5"/>
                  </a:cubicBezTo>
                  <a:cubicBezTo>
                    <a:pt x="112" y="4"/>
                    <a:pt x="112" y="3"/>
                    <a:pt x="112" y="3"/>
                  </a:cubicBezTo>
                  <a:cubicBezTo>
                    <a:pt x="112" y="2"/>
                    <a:pt x="111" y="1"/>
                    <a:pt x="111" y="1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9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  <a:moveTo>
                    <a:pt x="65" y="37"/>
                  </a:move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lose/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lose/>
                  <a:moveTo>
                    <a:pt x="96" y="16"/>
                  </a:move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lose/>
                </a:path>
              </a:pathLst>
            </a:cu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F70DDF0-75B4-42DF-9F26-D85B0384B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3" y="1311"/>
              <a:ext cx="57" cy="38"/>
            </a:xfrm>
            <a:custGeom>
              <a:avLst/>
              <a:gdLst>
                <a:gd name="T0" fmla="*/ 21 w 24"/>
                <a:gd name="T1" fmla="*/ 0 h 16"/>
                <a:gd name="T2" fmla="*/ 20 w 24"/>
                <a:gd name="T3" fmla="*/ 1 h 16"/>
                <a:gd name="T4" fmla="*/ 17 w 24"/>
                <a:gd name="T5" fmla="*/ 6 h 16"/>
                <a:gd name="T6" fmla="*/ 17 w 24"/>
                <a:gd name="T7" fmla="*/ 6 h 16"/>
                <a:gd name="T8" fmla="*/ 15 w 24"/>
                <a:gd name="T9" fmla="*/ 8 h 16"/>
                <a:gd name="T10" fmla="*/ 12 w 24"/>
                <a:gd name="T11" fmla="*/ 10 h 16"/>
                <a:gd name="T12" fmla="*/ 6 w 24"/>
                <a:gd name="T13" fmla="*/ 13 h 16"/>
                <a:gd name="T14" fmla="*/ 1 w 24"/>
                <a:gd name="T15" fmla="*/ 14 h 16"/>
                <a:gd name="T16" fmla="*/ 0 w 24"/>
                <a:gd name="T17" fmla="*/ 16 h 16"/>
                <a:gd name="T18" fmla="*/ 0 w 24"/>
                <a:gd name="T19" fmla="*/ 16 h 16"/>
                <a:gd name="T20" fmla="*/ 1 w 24"/>
                <a:gd name="T21" fmla="*/ 16 h 16"/>
                <a:gd name="T22" fmla="*/ 8 w 24"/>
                <a:gd name="T23" fmla="*/ 15 h 16"/>
                <a:gd name="T24" fmla="*/ 14 w 24"/>
                <a:gd name="T25" fmla="*/ 12 h 16"/>
                <a:gd name="T26" fmla="*/ 19 w 24"/>
                <a:gd name="T27" fmla="*/ 8 h 16"/>
                <a:gd name="T28" fmla="*/ 21 w 24"/>
                <a:gd name="T29" fmla="*/ 5 h 16"/>
                <a:gd name="T30" fmla="*/ 23 w 24"/>
                <a:gd name="T31" fmla="*/ 3 h 16"/>
                <a:gd name="T32" fmla="*/ 23 w 24"/>
                <a:gd name="T33" fmla="*/ 1 h 16"/>
                <a:gd name="T34" fmla="*/ 23 w 24"/>
                <a:gd name="T35" fmla="*/ 0 h 16"/>
                <a:gd name="T36" fmla="*/ 22 w 24"/>
                <a:gd name="T37" fmla="*/ 0 h 16"/>
                <a:gd name="T38" fmla="*/ 21 w 24"/>
                <a:gd name="T39" fmla="*/ 0 h 16"/>
                <a:gd name="T40" fmla="*/ 21 w 24"/>
                <a:gd name="T4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16">
                  <a:moveTo>
                    <a:pt x="21" y="0"/>
                  </a:move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4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6"/>
                    <a:pt x="16" y="7"/>
                    <a:pt x="15" y="8"/>
                  </a:cubicBezTo>
                  <a:cubicBezTo>
                    <a:pt x="14" y="9"/>
                    <a:pt x="13" y="9"/>
                    <a:pt x="12" y="10"/>
                  </a:cubicBezTo>
                  <a:cubicBezTo>
                    <a:pt x="10" y="11"/>
                    <a:pt x="8" y="12"/>
                    <a:pt x="6" y="13"/>
                  </a:cubicBezTo>
                  <a:cubicBezTo>
                    <a:pt x="4" y="14"/>
                    <a:pt x="2" y="14"/>
                    <a:pt x="1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0" y="14"/>
                    <a:pt x="12" y="13"/>
                    <a:pt x="14" y="12"/>
                  </a:cubicBezTo>
                  <a:cubicBezTo>
                    <a:pt x="16" y="11"/>
                    <a:pt x="18" y="9"/>
                    <a:pt x="19" y="8"/>
                  </a:cubicBezTo>
                  <a:cubicBezTo>
                    <a:pt x="20" y="7"/>
                    <a:pt x="21" y="6"/>
                    <a:pt x="21" y="5"/>
                  </a:cubicBezTo>
                  <a:cubicBezTo>
                    <a:pt x="22" y="5"/>
                    <a:pt x="23" y="4"/>
                    <a:pt x="23" y="3"/>
                  </a:cubicBezTo>
                  <a:cubicBezTo>
                    <a:pt x="23" y="2"/>
                    <a:pt x="24" y="2"/>
                    <a:pt x="23" y="1"/>
                  </a:cubicBezTo>
                  <a:cubicBezTo>
                    <a:pt x="23" y="1"/>
                    <a:pt x="23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CFFB9FF-9349-468F-9578-DB4C65E07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7" y="1147"/>
              <a:ext cx="242" cy="62"/>
            </a:xfrm>
            <a:custGeom>
              <a:avLst/>
              <a:gdLst>
                <a:gd name="T0" fmla="*/ 1 w 102"/>
                <a:gd name="T1" fmla="*/ 0 h 26"/>
                <a:gd name="T2" fmla="*/ 0 w 102"/>
                <a:gd name="T3" fmla="*/ 1 h 26"/>
                <a:gd name="T4" fmla="*/ 0 w 102"/>
                <a:gd name="T5" fmla="*/ 2 h 26"/>
                <a:gd name="T6" fmla="*/ 9 w 102"/>
                <a:gd name="T7" fmla="*/ 3 h 26"/>
                <a:gd name="T8" fmla="*/ 8 w 102"/>
                <a:gd name="T9" fmla="*/ 3 h 26"/>
                <a:gd name="T10" fmla="*/ 25 w 102"/>
                <a:gd name="T11" fmla="*/ 9 h 26"/>
                <a:gd name="T12" fmla="*/ 25 w 102"/>
                <a:gd name="T13" fmla="*/ 9 h 26"/>
                <a:gd name="T14" fmla="*/ 42 w 102"/>
                <a:gd name="T15" fmla="*/ 17 h 26"/>
                <a:gd name="T16" fmla="*/ 51 w 102"/>
                <a:gd name="T17" fmla="*/ 21 h 26"/>
                <a:gd name="T18" fmla="*/ 60 w 102"/>
                <a:gd name="T19" fmla="*/ 24 h 26"/>
                <a:gd name="T20" fmla="*/ 70 w 102"/>
                <a:gd name="T21" fmla="*/ 26 h 26"/>
                <a:gd name="T22" fmla="*/ 81 w 102"/>
                <a:gd name="T23" fmla="*/ 26 h 26"/>
                <a:gd name="T24" fmla="*/ 90 w 102"/>
                <a:gd name="T25" fmla="*/ 25 h 26"/>
                <a:gd name="T26" fmla="*/ 101 w 102"/>
                <a:gd name="T27" fmla="*/ 22 h 26"/>
                <a:gd name="T28" fmla="*/ 102 w 102"/>
                <a:gd name="T29" fmla="*/ 18 h 26"/>
                <a:gd name="T30" fmla="*/ 100 w 102"/>
                <a:gd name="T31" fmla="*/ 17 h 26"/>
                <a:gd name="T32" fmla="*/ 98 w 102"/>
                <a:gd name="T33" fmla="*/ 17 h 26"/>
                <a:gd name="T34" fmla="*/ 95 w 102"/>
                <a:gd name="T35" fmla="*/ 18 h 26"/>
                <a:gd name="T36" fmla="*/ 89 w 102"/>
                <a:gd name="T37" fmla="*/ 20 h 26"/>
                <a:gd name="T38" fmla="*/ 83 w 102"/>
                <a:gd name="T39" fmla="*/ 21 h 26"/>
                <a:gd name="T40" fmla="*/ 78 w 102"/>
                <a:gd name="T41" fmla="*/ 21 h 26"/>
                <a:gd name="T42" fmla="*/ 73 w 102"/>
                <a:gd name="T43" fmla="*/ 21 h 26"/>
                <a:gd name="T44" fmla="*/ 63 w 102"/>
                <a:gd name="T45" fmla="*/ 20 h 26"/>
                <a:gd name="T46" fmla="*/ 55 w 102"/>
                <a:gd name="T47" fmla="*/ 18 h 26"/>
                <a:gd name="T48" fmla="*/ 47 w 102"/>
                <a:gd name="T49" fmla="*/ 15 h 26"/>
                <a:gd name="T50" fmla="*/ 32 w 102"/>
                <a:gd name="T51" fmla="*/ 9 h 26"/>
                <a:gd name="T52" fmla="*/ 16 w 102"/>
                <a:gd name="T53" fmla="*/ 3 h 26"/>
                <a:gd name="T54" fmla="*/ 2 w 102"/>
                <a:gd name="T55" fmla="*/ 0 h 26"/>
                <a:gd name="T56" fmla="*/ 1 w 102"/>
                <a:gd name="T57" fmla="*/ 0 h 26"/>
                <a:gd name="T58" fmla="*/ 1 w 102"/>
                <a:gd name="T59" fmla="*/ 0 h 26"/>
                <a:gd name="T60" fmla="*/ 94 w 102"/>
                <a:gd name="T61" fmla="*/ 18 h 26"/>
                <a:gd name="T62" fmla="*/ 94 w 102"/>
                <a:gd name="T63" fmla="*/ 18 h 26"/>
                <a:gd name="T64" fmla="*/ 94 w 102"/>
                <a:gd name="T65" fmla="*/ 18 h 26"/>
                <a:gd name="T66" fmla="*/ 94 w 102"/>
                <a:gd name="T67" fmla="*/ 18 h 26"/>
                <a:gd name="T68" fmla="*/ 82 w 102"/>
                <a:gd name="T69" fmla="*/ 21 h 26"/>
                <a:gd name="T70" fmla="*/ 82 w 102"/>
                <a:gd name="T71" fmla="*/ 21 h 26"/>
                <a:gd name="T72" fmla="*/ 82 w 102"/>
                <a:gd name="T73" fmla="*/ 21 h 26"/>
                <a:gd name="T74" fmla="*/ 82 w 102"/>
                <a:gd name="T75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26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2"/>
                    <a:pt x="6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4" y="4"/>
                    <a:pt x="20" y="6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31" y="12"/>
                    <a:pt x="37" y="15"/>
                    <a:pt x="42" y="17"/>
                  </a:cubicBezTo>
                  <a:cubicBezTo>
                    <a:pt x="45" y="19"/>
                    <a:pt x="48" y="20"/>
                    <a:pt x="51" y="21"/>
                  </a:cubicBezTo>
                  <a:cubicBezTo>
                    <a:pt x="54" y="22"/>
                    <a:pt x="57" y="23"/>
                    <a:pt x="60" y="24"/>
                  </a:cubicBezTo>
                  <a:cubicBezTo>
                    <a:pt x="63" y="24"/>
                    <a:pt x="67" y="25"/>
                    <a:pt x="70" y="26"/>
                  </a:cubicBezTo>
                  <a:cubicBezTo>
                    <a:pt x="74" y="26"/>
                    <a:pt x="77" y="26"/>
                    <a:pt x="81" y="26"/>
                  </a:cubicBezTo>
                  <a:cubicBezTo>
                    <a:pt x="84" y="26"/>
                    <a:pt x="87" y="26"/>
                    <a:pt x="90" y="25"/>
                  </a:cubicBezTo>
                  <a:cubicBezTo>
                    <a:pt x="94" y="24"/>
                    <a:pt x="97" y="23"/>
                    <a:pt x="101" y="22"/>
                  </a:cubicBezTo>
                  <a:cubicBezTo>
                    <a:pt x="102" y="21"/>
                    <a:pt x="102" y="19"/>
                    <a:pt x="102" y="18"/>
                  </a:cubicBezTo>
                  <a:cubicBezTo>
                    <a:pt x="101" y="17"/>
                    <a:pt x="101" y="17"/>
                    <a:pt x="100" y="17"/>
                  </a:cubicBezTo>
                  <a:cubicBezTo>
                    <a:pt x="99" y="16"/>
                    <a:pt x="99" y="16"/>
                    <a:pt x="98" y="17"/>
                  </a:cubicBezTo>
                  <a:cubicBezTo>
                    <a:pt x="97" y="17"/>
                    <a:pt x="96" y="18"/>
                    <a:pt x="95" y="18"/>
                  </a:cubicBezTo>
                  <a:cubicBezTo>
                    <a:pt x="93" y="19"/>
                    <a:pt x="91" y="19"/>
                    <a:pt x="89" y="20"/>
                  </a:cubicBezTo>
                  <a:cubicBezTo>
                    <a:pt x="87" y="20"/>
                    <a:pt x="85" y="21"/>
                    <a:pt x="83" y="21"/>
                  </a:cubicBezTo>
                  <a:cubicBezTo>
                    <a:pt x="81" y="21"/>
                    <a:pt x="80" y="21"/>
                    <a:pt x="78" y="21"/>
                  </a:cubicBezTo>
                  <a:cubicBezTo>
                    <a:pt x="76" y="21"/>
                    <a:pt x="75" y="21"/>
                    <a:pt x="73" y="21"/>
                  </a:cubicBezTo>
                  <a:cubicBezTo>
                    <a:pt x="69" y="21"/>
                    <a:pt x="66" y="20"/>
                    <a:pt x="63" y="20"/>
                  </a:cubicBezTo>
                  <a:cubicBezTo>
                    <a:pt x="60" y="19"/>
                    <a:pt x="57" y="19"/>
                    <a:pt x="55" y="18"/>
                  </a:cubicBezTo>
                  <a:cubicBezTo>
                    <a:pt x="52" y="17"/>
                    <a:pt x="50" y="16"/>
                    <a:pt x="47" y="15"/>
                  </a:cubicBezTo>
                  <a:cubicBezTo>
                    <a:pt x="42" y="13"/>
                    <a:pt x="37" y="11"/>
                    <a:pt x="32" y="9"/>
                  </a:cubicBezTo>
                  <a:cubicBezTo>
                    <a:pt x="26" y="6"/>
                    <a:pt x="21" y="4"/>
                    <a:pt x="16" y="3"/>
                  </a:cubicBezTo>
                  <a:cubicBezTo>
                    <a:pt x="11" y="1"/>
                    <a:pt x="7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lose/>
                  <a:moveTo>
                    <a:pt x="82" y="21"/>
                  </a:move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lose/>
                </a:path>
              </a:pathLst>
            </a:cu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56DFD5B-9F4C-431F-97DF-0EC6CD47D8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9" y="1216"/>
              <a:ext cx="69" cy="26"/>
            </a:xfrm>
            <a:custGeom>
              <a:avLst/>
              <a:gdLst>
                <a:gd name="T0" fmla="*/ 24 w 29"/>
                <a:gd name="T1" fmla="*/ 1 h 11"/>
                <a:gd name="T2" fmla="*/ 22 w 29"/>
                <a:gd name="T3" fmla="*/ 2 h 11"/>
                <a:gd name="T4" fmla="*/ 18 w 29"/>
                <a:gd name="T5" fmla="*/ 4 h 11"/>
                <a:gd name="T6" fmla="*/ 12 w 29"/>
                <a:gd name="T7" fmla="*/ 5 h 11"/>
                <a:gd name="T8" fmla="*/ 12 w 29"/>
                <a:gd name="T9" fmla="*/ 5 h 11"/>
                <a:gd name="T10" fmla="*/ 12 w 29"/>
                <a:gd name="T11" fmla="*/ 5 h 11"/>
                <a:gd name="T12" fmla="*/ 12 w 29"/>
                <a:gd name="T13" fmla="*/ 6 h 11"/>
                <a:gd name="T14" fmla="*/ 12 w 29"/>
                <a:gd name="T15" fmla="*/ 5 h 11"/>
                <a:gd name="T16" fmla="*/ 2 w 29"/>
                <a:gd name="T17" fmla="*/ 5 h 11"/>
                <a:gd name="T18" fmla="*/ 0 w 29"/>
                <a:gd name="T19" fmla="*/ 8 h 11"/>
                <a:gd name="T20" fmla="*/ 2 w 29"/>
                <a:gd name="T21" fmla="*/ 10 h 11"/>
                <a:gd name="T22" fmla="*/ 15 w 29"/>
                <a:gd name="T23" fmla="*/ 10 h 11"/>
                <a:gd name="T24" fmla="*/ 22 w 29"/>
                <a:gd name="T25" fmla="*/ 9 h 11"/>
                <a:gd name="T26" fmla="*/ 27 w 29"/>
                <a:gd name="T27" fmla="*/ 5 h 11"/>
                <a:gd name="T28" fmla="*/ 28 w 29"/>
                <a:gd name="T29" fmla="*/ 1 h 11"/>
                <a:gd name="T30" fmla="*/ 26 w 29"/>
                <a:gd name="T31" fmla="*/ 0 h 11"/>
                <a:gd name="T32" fmla="*/ 24 w 29"/>
                <a:gd name="T33" fmla="*/ 1 h 11"/>
                <a:gd name="T34" fmla="*/ 24 w 29"/>
                <a:gd name="T35" fmla="*/ 1 h 11"/>
                <a:gd name="T36" fmla="*/ 23 w 29"/>
                <a:gd name="T37" fmla="*/ 2 h 11"/>
                <a:gd name="T38" fmla="*/ 22 w 29"/>
                <a:gd name="T39" fmla="*/ 2 h 11"/>
                <a:gd name="T40" fmla="*/ 23 w 29"/>
                <a:gd name="T41" fmla="*/ 2 h 11"/>
                <a:gd name="T42" fmla="*/ 23 w 29"/>
                <a:gd name="T43" fmla="*/ 2 h 11"/>
                <a:gd name="T44" fmla="*/ 12 w 29"/>
                <a:gd name="T45" fmla="*/ 5 h 11"/>
                <a:gd name="T46" fmla="*/ 12 w 29"/>
                <a:gd name="T47" fmla="*/ 5 h 11"/>
                <a:gd name="T48" fmla="*/ 12 w 29"/>
                <a:gd name="T49" fmla="*/ 5 h 11"/>
                <a:gd name="T50" fmla="*/ 12 w 29"/>
                <a:gd name="T51" fmla="*/ 5 h 11"/>
                <a:gd name="T52" fmla="*/ 12 w 29"/>
                <a:gd name="T5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" h="11">
                  <a:moveTo>
                    <a:pt x="24" y="1"/>
                  </a:moveTo>
                  <a:cubicBezTo>
                    <a:pt x="23" y="1"/>
                    <a:pt x="23" y="2"/>
                    <a:pt x="22" y="2"/>
                  </a:cubicBezTo>
                  <a:cubicBezTo>
                    <a:pt x="21" y="3"/>
                    <a:pt x="19" y="4"/>
                    <a:pt x="18" y="4"/>
                  </a:cubicBezTo>
                  <a:cubicBezTo>
                    <a:pt x="16" y="5"/>
                    <a:pt x="14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9" y="6"/>
                    <a:pt x="5" y="6"/>
                    <a:pt x="2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6" y="11"/>
                    <a:pt x="11" y="11"/>
                    <a:pt x="15" y="10"/>
                  </a:cubicBezTo>
                  <a:cubicBezTo>
                    <a:pt x="17" y="10"/>
                    <a:pt x="20" y="9"/>
                    <a:pt x="22" y="9"/>
                  </a:cubicBezTo>
                  <a:cubicBezTo>
                    <a:pt x="24" y="8"/>
                    <a:pt x="26" y="6"/>
                    <a:pt x="27" y="5"/>
                  </a:cubicBezTo>
                  <a:cubicBezTo>
                    <a:pt x="29" y="4"/>
                    <a:pt x="29" y="2"/>
                    <a:pt x="28" y="1"/>
                  </a:cubicBezTo>
                  <a:cubicBezTo>
                    <a:pt x="27" y="0"/>
                    <a:pt x="26" y="0"/>
                    <a:pt x="26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lose/>
                  <a:moveTo>
                    <a:pt x="23" y="2"/>
                  </a:moveTo>
                  <a:cubicBezTo>
                    <a:pt x="23" y="2"/>
                    <a:pt x="22" y="2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lose/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lose/>
                </a:path>
              </a:pathLst>
            </a:cu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DADBD1E-67A0-4186-9CE7-090CC4B79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" y="1794"/>
              <a:ext cx="162" cy="188"/>
            </a:xfrm>
            <a:custGeom>
              <a:avLst/>
              <a:gdLst>
                <a:gd name="T0" fmla="*/ 24 w 68"/>
                <a:gd name="T1" fmla="*/ 0 h 79"/>
                <a:gd name="T2" fmla="*/ 21 w 68"/>
                <a:gd name="T3" fmla="*/ 0 h 79"/>
                <a:gd name="T4" fmla="*/ 18 w 68"/>
                <a:gd name="T5" fmla="*/ 1 h 79"/>
                <a:gd name="T6" fmla="*/ 14 w 68"/>
                <a:gd name="T7" fmla="*/ 3 h 79"/>
                <a:gd name="T8" fmla="*/ 8 w 68"/>
                <a:gd name="T9" fmla="*/ 7 h 79"/>
                <a:gd name="T10" fmla="*/ 5 w 68"/>
                <a:gd name="T11" fmla="*/ 11 h 79"/>
                <a:gd name="T12" fmla="*/ 3 w 68"/>
                <a:gd name="T13" fmla="*/ 10 h 79"/>
                <a:gd name="T14" fmla="*/ 1 w 68"/>
                <a:gd name="T15" fmla="*/ 11 h 79"/>
                <a:gd name="T16" fmla="*/ 0 w 68"/>
                <a:gd name="T17" fmla="*/ 13 h 79"/>
                <a:gd name="T18" fmla="*/ 6 w 68"/>
                <a:gd name="T19" fmla="*/ 43 h 79"/>
                <a:gd name="T20" fmla="*/ 12 w 68"/>
                <a:gd name="T21" fmla="*/ 57 h 79"/>
                <a:gd name="T22" fmla="*/ 22 w 68"/>
                <a:gd name="T23" fmla="*/ 69 h 79"/>
                <a:gd name="T24" fmla="*/ 43 w 68"/>
                <a:gd name="T25" fmla="*/ 79 h 79"/>
                <a:gd name="T26" fmla="*/ 61 w 68"/>
                <a:gd name="T27" fmla="*/ 71 h 79"/>
                <a:gd name="T28" fmla="*/ 68 w 68"/>
                <a:gd name="T29" fmla="*/ 49 h 79"/>
                <a:gd name="T30" fmla="*/ 65 w 68"/>
                <a:gd name="T31" fmla="*/ 37 h 79"/>
                <a:gd name="T32" fmla="*/ 61 w 68"/>
                <a:gd name="T33" fmla="*/ 28 h 79"/>
                <a:gd name="T34" fmla="*/ 54 w 68"/>
                <a:gd name="T35" fmla="*/ 18 h 79"/>
                <a:gd name="T36" fmla="*/ 47 w 68"/>
                <a:gd name="T37" fmla="*/ 10 h 79"/>
                <a:gd name="T38" fmla="*/ 28 w 68"/>
                <a:gd name="T39" fmla="*/ 1 h 79"/>
                <a:gd name="T40" fmla="*/ 24 w 68"/>
                <a:gd name="T41" fmla="*/ 0 h 79"/>
                <a:gd name="T42" fmla="*/ 24 w 68"/>
                <a:gd name="T4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79">
                  <a:moveTo>
                    <a:pt x="24" y="0"/>
                  </a:moveTo>
                  <a:cubicBezTo>
                    <a:pt x="23" y="0"/>
                    <a:pt x="22" y="0"/>
                    <a:pt x="21" y="0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6" y="1"/>
                    <a:pt x="15" y="2"/>
                    <a:pt x="14" y="3"/>
                  </a:cubicBezTo>
                  <a:cubicBezTo>
                    <a:pt x="12" y="4"/>
                    <a:pt x="10" y="5"/>
                    <a:pt x="8" y="7"/>
                  </a:cubicBezTo>
                  <a:cubicBezTo>
                    <a:pt x="7" y="8"/>
                    <a:pt x="6" y="9"/>
                    <a:pt x="5" y="11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3" y="10"/>
                    <a:pt x="2" y="10"/>
                    <a:pt x="1" y="11"/>
                  </a:cubicBezTo>
                  <a:cubicBezTo>
                    <a:pt x="1" y="11"/>
                    <a:pt x="0" y="12"/>
                    <a:pt x="0" y="13"/>
                  </a:cubicBezTo>
                  <a:cubicBezTo>
                    <a:pt x="1" y="23"/>
                    <a:pt x="2" y="34"/>
                    <a:pt x="6" y="43"/>
                  </a:cubicBezTo>
                  <a:cubicBezTo>
                    <a:pt x="7" y="48"/>
                    <a:pt x="10" y="53"/>
                    <a:pt x="12" y="57"/>
                  </a:cubicBezTo>
                  <a:cubicBezTo>
                    <a:pt x="15" y="62"/>
                    <a:pt x="18" y="66"/>
                    <a:pt x="22" y="69"/>
                  </a:cubicBezTo>
                  <a:cubicBezTo>
                    <a:pt x="28" y="75"/>
                    <a:pt x="35" y="79"/>
                    <a:pt x="43" y="79"/>
                  </a:cubicBezTo>
                  <a:cubicBezTo>
                    <a:pt x="50" y="79"/>
                    <a:pt x="56" y="76"/>
                    <a:pt x="61" y="71"/>
                  </a:cubicBezTo>
                  <a:cubicBezTo>
                    <a:pt x="65" y="65"/>
                    <a:pt x="68" y="57"/>
                    <a:pt x="68" y="49"/>
                  </a:cubicBezTo>
                  <a:cubicBezTo>
                    <a:pt x="67" y="45"/>
                    <a:pt x="67" y="41"/>
                    <a:pt x="65" y="37"/>
                  </a:cubicBezTo>
                  <a:cubicBezTo>
                    <a:pt x="64" y="34"/>
                    <a:pt x="63" y="31"/>
                    <a:pt x="61" y="28"/>
                  </a:cubicBezTo>
                  <a:cubicBezTo>
                    <a:pt x="59" y="25"/>
                    <a:pt x="57" y="22"/>
                    <a:pt x="54" y="18"/>
                  </a:cubicBezTo>
                  <a:cubicBezTo>
                    <a:pt x="52" y="15"/>
                    <a:pt x="49" y="13"/>
                    <a:pt x="47" y="10"/>
                  </a:cubicBezTo>
                  <a:cubicBezTo>
                    <a:pt x="40" y="5"/>
                    <a:pt x="34" y="2"/>
                    <a:pt x="28" y="1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FFC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DFB9BD4-F38A-4016-9318-6293D3E7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" y="1563"/>
              <a:ext cx="345" cy="340"/>
            </a:xfrm>
            <a:custGeom>
              <a:avLst/>
              <a:gdLst>
                <a:gd name="T0" fmla="*/ 54 w 145"/>
                <a:gd name="T1" fmla="*/ 143 h 143"/>
                <a:gd name="T2" fmla="*/ 0 w 145"/>
                <a:gd name="T3" fmla="*/ 82 h 143"/>
                <a:gd name="T4" fmla="*/ 91 w 145"/>
                <a:gd name="T5" fmla="*/ 0 h 143"/>
                <a:gd name="T6" fmla="*/ 145 w 145"/>
                <a:gd name="T7" fmla="*/ 60 h 143"/>
                <a:gd name="T8" fmla="*/ 54 w 145"/>
                <a:gd name="T9" fmla="*/ 143 h 143"/>
                <a:gd name="T10" fmla="*/ 54 w 145"/>
                <a:gd name="T11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43">
                  <a:moveTo>
                    <a:pt x="54" y="143"/>
                  </a:moveTo>
                  <a:cubicBezTo>
                    <a:pt x="36" y="123"/>
                    <a:pt x="18" y="102"/>
                    <a:pt x="0" y="82"/>
                  </a:cubicBezTo>
                  <a:cubicBezTo>
                    <a:pt x="30" y="55"/>
                    <a:pt x="60" y="28"/>
                    <a:pt x="91" y="0"/>
                  </a:cubicBezTo>
                  <a:cubicBezTo>
                    <a:pt x="109" y="20"/>
                    <a:pt x="127" y="40"/>
                    <a:pt x="145" y="60"/>
                  </a:cubicBezTo>
                  <a:cubicBezTo>
                    <a:pt x="115" y="88"/>
                    <a:pt x="85" y="115"/>
                    <a:pt x="54" y="143"/>
                  </a:cubicBezTo>
                  <a:cubicBezTo>
                    <a:pt x="54" y="143"/>
                    <a:pt x="54" y="143"/>
                    <a:pt x="54" y="143"/>
                  </a:cubicBezTo>
                  <a:close/>
                </a:path>
              </a:pathLst>
            </a:custGeom>
            <a:solidFill>
              <a:srgbClr val="3C2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BA78F3C8-D2E1-45C8-81C0-73B8B5DC1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1784"/>
              <a:ext cx="52" cy="50"/>
            </a:xfrm>
            <a:custGeom>
              <a:avLst/>
              <a:gdLst>
                <a:gd name="T0" fmla="*/ 9 w 22"/>
                <a:gd name="T1" fmla="*/ 0 h 21"/>
                <a:gd name="T2" fmla="*/ 7 w 22"/>
                <a:gd name="T3" fmla="*/ 0 h 21"/>
                <a:gd name="T4" fmla="*/ 5 w 22"/>
                <a:gd name="T5" fmla="*/ 1 h 21"/>
                <a:gd name="T6" fmla="*/ 4 w 22"/>
                <a:gd name="T7" fmla="*/ 2 h 21"/>
                <a:gd name="T8" fmla="*/ 3 w 22"/>
                <a:gd name="T9" fmla="*/ 3 h 21"/>
                <a:gd name="T10" fmla="*/ 3 w 22"/>
                <a:gd name="T11" fmla="*/ 3 h 21"/>
                <a:gd name="T12" fmla="*/ 3 w 22"/>
                <a:gd name="T13" fmla="*/ 3 h 21"/>
                <a:gd name="T14" fmla="*/ 2 w 22"/>
                <a:gd name="T15" fmla="*/ 4 h 21"/>
                <a:gd name="T16" fmla="*/ 1 w 22"/>
                <a:gd name="T17" fmla="*/ 6 h 21"/>
                <a:gd name="T18" fmla="*/ 1 w 22"/>
                <a:gd name="T19" fmla="*/ 7 h 21"/>
                <a:gd name="T20" fmla="*/ 0 w 22"/>
                <a:gd name="T21" fmla="*/ 10 h 21"/>
                <a:gd name="T22" fmla="*/ 0 w 22"/>
                <a:gd name="T23" fmla="*/ 10 h 21"/>
                <a:gd name="T24" fmla="*/ 0 w 22"/>
                <a:gd name="T25" fmla="*/ 11 h 21"/>
                <a:gd name="T26" fmla="*/ 0 w 22"/>
                <a:gd name="T27" fmla="*/ 11 h 21"/>
                <a:gd name="T28" fmla="*/ 0 w 22"/>
                <a:gd name="T29" fmla="*/ 12 h 21"/>
                <a:gd name="T30" fmla="*/ 1 w 22"/>
                <a:gd name="T31" fmla="*/ 14 h 21"/>
                <a:gd name="T32" fmla="*/ 1 w 22"/>
                <a:gd name="T33" fmla="*/ 15 h 21"/>
                <a:gd name="T34" fmla="*/ 2 w 22"/>
                <a:gd name="T35" fmla="*/ 16 h 21"/>
                <a:gd name="T36" fmla="*/ 2 w 22"/>
                <a:gd name="T37" fmla="*/ 16 h 21"/>
                <a:gd name="T38" fmla="*/ 2 w 22"/>
                <a:gd name="T39" fmla="*/ 16 h 21"/>
                <a:gd name="T40" fmla="*/ 4 w 22"/>
                <a:gd name="T41" fmla="*/ 18 h 21"/>
                <a:gd name="T42" fmla="*/ 6 w 22"/>
                <a:gd name="T43" fmla="*/ 20 h 21"/>
                <a:gd name="T44" fmla="*/ 7 w 22"/>
                <a:gd name="T45" fmla="*/ 21 h 21"/>
                <a:gd name="T46" fmla="*/ 9 w 22"/>
                <a:gd name="T47" fmla="*/ 21 h 21"/>
                <a:gd name="T48" fmla="*/ 13 w 22"/>
                <a:gd name="T49" fmla="*/ 21 h 21"/>
                <a:gd name="T50" fmla="*/ 14 w 22"/>
                <a:gd name="T51" fmla="*/ 21 h 21"/>
                <a:gd name="T52" fmla="*/ 17 w 22"/>
                <a:gd name="T53" fmla="*/ 19 h 21"/>
                <a:gd name="T54" fmla="*/ 19 w 22"/>
                <a:gd name="T55" fmla="*/ 18 h 21"/>
                <a:gd name="T56" fmla="*/ 19 w 22"/>
                <a:gd name="T57" fmla="*/ 18 h 21"/>
                <a:gd name="T58" fmla="*/ 19 w 22"/>
                <a:gd name="T59" fmla="*/ 18 h 21"/>
                <a:gd name="T60" fmla="*/ 19 w 22"/>
                <a:gd name="T61" fmla="*/ 17 h 21"/>
                <a:gd name="T62" fmla="*/ 20 w 22"/>
                <a:gd name="T63" fmla="*/ 16 h 21"/>
                <a:gd name="T64" fmla="*/ 21 w 22"/>
                <a:gd name="T65" fmla="*/ 13 h 21"/>
                <a:gd name="T66" fmla="*/ 22 w 22"/>
                <a:gd name="T67" fmla="*/ 10 h 21"/>
                <a:gd name="T68" fmla="*/ 22 w 22"/>
                <a:gd name="T69" fmla="*/ 10 h 21"/>
                <a:gd name="T70" fmla="*/ 22 w 22"/>
                <a:gd name="T71" fmla="*/ 10 h 21"/>
                <a:gd name="T72" fmla="*/ 22 w 22"/>
                <a:gd name="T73" fmla="*/ 10 h 21"/>
                <a:gd name="T74" fmla="*/ 22 w 22"/>
                <a:gd name="T75" fmla="*/ 10 h 21"/>
                <a:gd name="T76" fmla="*/ 21 w 22"/>
                <a:gd name="T77" fmla="*/ 7 h 21"/>
                <a:gd name="T78" fmla="*/ 21 w 22"/>
                <a:gd name="T79" fmla="*/ 7 h 21"/>
                <a:gd name="T80" fmla="*/ 21 w 22"/>
                <a:gd name="T81" fmla="*/ 7 h 21"/>
                <a:gd name="T82" fmla="*/ 21 w 22"/>
                <a:gd name="T83" fmla="*/ 7 h 21"/>
                <a:gd name="T84" fmla="*/ 20 w 22"/>
                <a:gd name="T85" fmla="*/ 4 h 21"/>
                <a:gd name="T86" fmla="*/ 18 w 22"/>
                <a:gd name="T87" fmla="*/ 2 h 21"/>
                <a:gd name="T88" fmla="*/ 16 w 22"/>
                <a:gd name="T89" fmla="*/ 1 h 21"/>
                <a:gd name="T90" fmla="*/ 16 w 22"/>
                <a:gd name="T91" fmla="*/ 1 h 21"/>
                <a:gd name="T92" fmla="*/ 14 w 22"/>
                <a:gd name="T93" fmla="*/ 0 h 21"/>
                <a:gd name="T94" fmla="*/ 11 w 22"/>
                <a:gd name="T95" fmla="*/ 0 h 21"/>
                <a:gd name="T96" fmla="*/ 10 w 22"/>
                <a:gd name="T9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" h="21">
                  <a:moveTo>
                    <a:pt x="10" y="0"/>
                  </a:moveTo>
                  <a:cubicBezTo>
                    <a:pt x="10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8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3" y="18"/>
                    <a:pt x="3" y="18"/>
                    <a:pt x="4" y="18"/>
                  </a:cubicBezTo>
                  <a:cubicBezTo>
                    <a:pt x="4" y="19"/>
                    <a:pt x="5" y="19"/>
                    <a:pt x="5" y="19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7" y="20"/>
                    <a:pt x="7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0"/>
                    <a:pt x="16" y="20"/>
                  </a:cubicBezTo>
                  <a:cubicBezTo>
                    <a:pt x="16" y="20"/>
                    <a:pt x="16" y="20"/>
                    <a:pt x="17" y="19"/>
                  </a:cubicBezTo>
                  <a:cubicBezTo>
                    <a:pt x="17" y="19"/>
                    <a:pt x="18" y="19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20" y="17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1" y="15"/>
                    <a:pt x="21" y="15"/>
                    <a:pt x="21" y="14"/>
                  </a:cubicBezTo>
                  <a:cubicBezTo>
                    <a:pt x="21" y="14"/>
                    <a:pt x="21" y="13"/>
                    <a:pt x="21" y="13"/>
                  </a:cubicBezTo>
                  <a:cubicBezTo>
                    <a:pt x="22" y="12"/>
                    <a:pt x="22" y="12"/>
                    <a:pt x="22" y="11"/>
                  </a:cubicBezTo>
                  <a:cubicBezTo>
                    <a:pt x="22" y="11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8"/>
                    <a:pt x="21" y="8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6"/>
                    <a:pt x="21" y="6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19" y="4"/>
                    <a:pt x="19" y="3"/>
                  </a:cubicBezTo>
                  <a:cubicBezTo>
                    <a:pt x="19" y="3"/>
                    <a:pt x="18" y="3"/>
                    <a:pt x="18" y="2"/>
                  </a:cubicBezTo>
                  <a:cubicBezTo>
                    <a:pt x="18" y="2"/>
                    <a:pt x="17" y="2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262A576-E1E8-43A0-8D04-4EA59D462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1787"/>
              <a:ext cx="1" cy="1"/>
            </a:xfrm>
            <a:prstGeom prst="ellipse">
              <a:avLst/>
            </a:pr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26017908-AB47-4E1A-8A62-FBC59E5B5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" y="17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217098B-AD9F-4B96-8879-0D2436656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801"/>
              <a:ext cx="1" cy="1"/>
            </a:xfrm>
            <a:prstGeom prst="ellipse">
              <a:avLst/>
            </a:pr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2F7D40C-F49B-42AB-83DE-89AAC0AB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801"/>
              <a:ext cx="1" cy="1"/>
            </a:xfrm>
            <a:prstGeom prst="ellipse">
              <a:avLst/>
            </a:pr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DACA0CB-F8E8-4F04-9B56-94B5E81B9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820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DE6617A-CC7E-4FF1-90F4-B3A200FAC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1825"/>
              <a:ext cx="1" cy="1"/>
            </a:xfrm>
            <a:prstGeom prst="ellipse">
              <a:avLst/>
            </a:pr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7EB4C7F-F35B-4B91-8C9A-04FD89CDA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1601"/>
              <a:ext cx="190" cy="193"/>
            </a:xfrm>
            <a:custGeom>
              <a:avLst/>
              <a:gdLst>
                <a:gd name="T0" fmla="*/ 0 w 80"/>
                <a:gd name="T1" fmla="*/ 34 h 81"/>
                <a:gd name="T2" fmla="*/ 1 w 80"/>
                <a:gd name="T3" fmla="*/ 35 h 81"/>
                <a:gd name="T4" fmla="*/ 1 w 80"/>
                <a:gd name="T5" fmla="*/ 35 h 81"/>
                <a:gd name="T6" fmla="*/ 20 w 80"/>
                <a:gd name="T7" fmla="*/ 58 h 81"/>
                <a:gd name="T8" fmla="*/ 27 w 80"/>
                <a:gd name="T9" fmla="*/ 66 h 81"/>
                <a:gd name="T10" fmla="*/ 37 w 80"/>
                <a:gd name="T11" fmla="*/ 77 h 81"/>
                <a:gd name="T12" fmla="*/ 37 w 80"/>
                <a:gd name="T13" fmla="*/ 77 h 81"/>
                <a:gd name="T14" fmla="*/ 37 w 80"/>
                <a:gd name="T15" fmla="*/ 77 h 81"/>
                <a:gd name="T16" fmla="*/ 40 w 80"/>
                <a:gd name="T17" fmla="*/ 81 h 81"/>
                <a:gd name="T18" fmla="*/ 80 w 80"/>
                <a:gd name="T19" fmla="*/ 46 h 81"/>
                <a:gd name="T20" fmla="*/ 75 w 80"/>
                <a:gd name="T21" fmla="*/ 40 h 81"/>
                <a:gd name="T22" fmla="*/ 75 w 80"/>
                <a:gd name="T23" fmla="*/ 40 h 81"/>
                <a:gd name="T24" fmla="*/ 75 w 80"/>
                <a:gd name="T25" fmla="*/ 40 h 81"/>
                <a:gd name="T26" fmla="*/ 75 w 80"/>
                <a:gd name="T27" fmla="*/ 40 h 81"/>
                <a:gd name="T28" fmla="*/ 40 w 80"/>
                <a:gd name="T29" fmla="*/ 0 h 81"/>
                <a:gd name="T30" fmla="*/ 0 w 80"/>
                <a:gd name="T31" fmla="*/ 34 h 81"/>
                <a:gd name="T32" fmla="*/ 0 w 80"/>
                <a:gd name="T33" fmla="*/ 3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81">
                  <a:moveTo>
                    <a:pt x="0" y="34"/>
                  </a:moveTo>
                  <a:cubicBezTo>
                    <a:pt x="0" y="35"/>
                    <a:pt x="0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7" y="43"/>
                    <a:pt x="14" y="50"/>
                    <a:pt x="20" y="58"/>
                  </a:cubicBezTo>
                  <a:cubicBezTo>
                    <a:pt x="23" y="60"/>
                    <a:pt x="25" y="63"/>
                    <a:pt x="27" y="66"/>
                  </a:cubicBezTo>
                  <a:cubicBezTo>
                    <a:pt x="31" y="70"/>
                    <a:pt x="34" y="73"/>
                    <a:pt x="37" y="77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8" y="78"/>
                    <a:pt x="39" y="79"/>
                    <a:pt x="40" y="81"/>
                  </a:cubicBezTo>
                  <a:cubicBezTo>
                    <a:pt x="54" y="69"/>
                    <a:pt x="67" y="57"/>
                    <a:pt x="80" y="46"/>
                  </a:cubicBezTo>
                  <a:cubicBezTo>
                    <a:pt x="78" y="44"/>
                    <a:pt x="77" y="42"/>
                    <a:pt x="75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63" y="26"/>
                    <a:pt x="51" y="13"/>
                    <a:pt x="40" y="0"/>
                  </a:cubicBezTo>
                  <a:cubicBezTo>
                    <a:pt x="26" y="11"/>
                    <a:pt x="13" y="2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5D70F7B-D5CF-4D94-BCE0-7CAE580A0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1383"/>
              <a:ext cx="252" cy="275"/>
            </a:xfrm>
            <a:custGeom>
              <a:avLst/>
              <a:gdLst>
                <a:gd name="T0" fmla="*/ 75 w 106"/>
                <a:gd name="T1" fmla="*/ 0 h 116"/>
                <a:gd name="T2" fmla="*/ 69 w 106"/>
                <a:gd name="T3" fmla="*/ 0 h 116"/>
                <a:gd name="T4" fmla="*/ 58 w 106"/>
                <a:gd name="T5" fmla="*/ 7 h 116"/>
                <a:gd name="T6" fmla="*/ 49 w 106"/>
                <a:gd name="T7" fmla="*/ 22 h 116"/>
                <a:gd name="T8" fmla="*/ 41 w 106"/>
                <a:gd name="T9" fmla="*/ 38 h 116"/>
                <a:gd name="T10" fmla="*/ 41 w 106"/>
                <a:gd name="T11" fmla="*/ 37 h 116"/>
                <a:gd name="T12" fmla="*/ 38 w 106"/>
                <a:gd name="T13" fmla="*/ 24 h 116"/>
                <a:gd name="T14" fmla="*/ 29 w 106"/>
                <a:gd name="T15" fmla="*/ 16 h 116"/>
                <a:gd name="T16" fmla="*/ 19 w 106"/>
                <a:gd name="T17" fmla="*/ 20 h 116"/>
                <a:gd name="T18" fmla="*/ 13 w 106"/>
                <a:gd name="T19" fmla="*/ 35 h 116"/>
                <a:gd name="T20" fmla="*/ 12 w 106"/>
                <a:gd name="T21" fmla="*/ 53 h 116"/>
                <a:gd name="T22" fmla="*/ 9 w 106"/>
                <a:gd name="T23" fmla="*/ 76 h 116"/>
                <a:gd name="T24" fmla="*/ 9 w 106"/>
                <a:gd name="T25" fmla="*/ 76 h 116"/>
                <a:gd name="T26" fmla="*/ 9 w 106"/>
                <a:gd name="T27" fmla="*/ 76 h 116"/>
                <a:gd name="T28" fmla="*/ 9 w 106"/>
                <a:gd name="T29" fmla="*/ 77 h 116"/>
                <a:gd name="T30" fmla="*/ 4 w 106"/>
                <a:gd name="T31" fmla="*/ 90 h 116"/>
                <a:gd name="T32" fmla="*/ 1 w 106"/>
                <a:gd name="T33" fmla="*/ 98 h 116"/>
                <a:gd name="T34" fmla="*/ 4 w 106"/>
                <a:gd name="T35" fmla="*/ 98 h 116"/>
                <a:gd name="T36" fmla="*/ 14 w 106"/>
                <a:gd name="T37" fmla="*/ 108 h 116"/>
                <a:gd name="T38" fmla="*/ 24 w 106"/>
                <a:gd name="T39" fmla="*/ 114 h 116"/>
                <a:gd name="T40" fmla="*/ 37 w 106"/>
                <a:gd name="T41" fmla="*/ 115 h 116"/>
                <a:gd name="T42" fmla="*/ 63 w 106"/>
                <a:gd name="T43" fmla="*/ 105 h 116"/>
                <a:gd name="T44" fmla="*/ 83 w 106"/>
                <a:gd name="T45" fmla="*/ 88 h 116"/>
                <a:gd name="T46" fmla="*/ 104 w 106"/>
                <a:gd name="T47" fmla="*/ 58 h 116"/>
                <a:gd name="T48" fmla="*/ 103 w 106"/>
                <a:gd name="T49" fmla="*/ 48 h 116"/>
                <a:gd name="T50" fmla="*/ 99 w 106"/>
                <a:gd name="T51" fmla="*/ 46 h 116"/>
                <a:gd name="T52" fmla="*/ 95 w 106"/>
                <a:gd name="T53" fmla="*/ 46 h 116"/>
                <a:gd name="T54" fmla="*/ 99 w 106"/>
                <a:gd name="T55" fmla="*/ 37 h 116"/>
                <a:gd name="T56" fmla="*/ 105 w 106"/>
                <a:gd name="T57" fmla="*/ 16 h 116"/>
                <a:gd name="T58" fmla="*/ 102 w 106"/>
                <a:gd name="T59" fmla="*/ 11 h 116"/>
                <a:gd name="T60" fmla="*/ 99 w 106"/>
                <a:gd name="T61" fmla="*/ 9 h 116"/>
                <a:gd name="T62" fmla="*/ 92 w 106"/>
                <a:gd name="T63" fmla="*/ 10 h 116"/>
                <a:gd name="T64" fmla="*/ 81 w 106"/>
                <a:gd name="T65" fmla="*/ 20 h 116"/>
                <a:gd name="T66" fmla="*/ 81 w 106"/>
                <a:gd name="T67" fmla="*/ 14 h 116"/>
                <a:gd name="T68" fmla="*/ 75 w 106"/>
                <a:gd name="T6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16"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3" y="0"/>
                    <a:pt x="71" y="0"/>
                    <a:pt x="69" y="0"/>
                  </a:cubicBezTo>
                  <a:cubicBezTo>
                    <a:pt x="67" y="0"/>
                    <a:pt x="65" y="1"/>
                    <a:pt x="63" y="3"/>
                  </a:cubicBezTo>
                  <a:cubicBezTo>
                    <a:pt x="61" y="4"/>
                    <a:pt x="59" y="6"/>
                    <a:pt x="58" y="7"/>
                  </a:cubicBezTo>
                  <a:cubicBezTo>
                    <a:pt x="57" y="9"/>
                    <a:pt x="55" y="11"/>
                    <a:pt x="54" y="14"/>
                  </a:cubicBezTo>
                  <a:cubicBezTo>
                    <a:pt x="52" y="17"/>
                    <a:pt x="50" y="19"/>
                    <a:pt x="49" y="22"/>
                  </a:cubicBezTo>
                  <a:cubicBezTo>
                    <a:pt x="48" y="25"/>
                    <a:pt x="46" y="27"/>
                    <a:pt x="45" y="30"/>
                  </a:cubicBezTo>
                  <a:cubicBezTo>
                    <a:pt x="44" y="33"/>
                    <a:pt x="42" y="36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7"/>
                  </a:cubicBezTo>
                  <a:cubicBezTo>
                    <a:pt x="41" y="34"/>
                    <a:pt x="41" y="31"/>
                    <a:pt x="40" y="28"/>
                  </a:cubicBezTo>
                  <a:cubicBezTo>
                    <a:pt x="39" y="26"/>
                    <a:pt x="39" y="25"/>
                    <a:pt x="38" y="24"/>
                  </a:cubicBezTo>
                  <a:cubicBezTo>
                    <a:pt x="37" y="22"/>
                    <a:pt x="36" y="21"/>
                    <a:pt x="34" y="20"/>
                  </a:cubicBezTo>
                  <a:cubicBezTo>
                    <a:pt x="33" y="18"/>
                    <a:pt x="31" y="17"/>
                    <a:pt x="29" y="16"/>
                  </a:cubicBezTo>
                  <a:cubicBezTo>
                    <a:pt x="26" y="16"/>
                    <a:pt x="25" y="16"/>
                    <a:pt x="23" y="16"/>
                  </a:cubicBezTo>
                  <a:cubicBezTo>
                    <a:pt x="21" y="17"/>
                    <a:pt x="20" y="18"/>
                    <a:pt x="19" y="20"/>
                  </a:cubicBezTo>
                  <a:cubicBezTo>
                    <a:pt x="18" y="21"/>
                    <a:pt x="17" y="23"/>
                    <a:pt x="16" y="25"/>
                  </a:cubicBezTo>
                  <a:cubicBezTo>
                    <a:pt x="15" y="29"/>
                    <a:pt x="14" y="32"/>
                    <a:pt x="13" y="35"/>
                  </a:cubicBezTo>
                  <a:cubicBezTo>
                    <a:pt x="13" y="38"/>
                    <a:pt x="12" y="41"/>
                    <a:pt x="12" y="45"/>
                  </a:cubicBezTo>
                  <a:cubicBezTo>
                    <a:pt x="12" y="47"/>
                    <a:pt x="12" y="50"/>
                    <a:pt x="12" y="53"/>
                  </a:cubicBezTo>
                  <a:cubicBezTo>
                    <a:pt x="12" y="54"/>
                    <a:pt x="12" y="56"/>
                    <a:pt x="11" y="58"/>
                  </a:cubicBezTo>
                  <a:cubicBezTo>
                    <a:pt x="11" y="63"/>
                    <a:pt x="11" y="70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8" y="81"/>
                    <a:pt x="6" y="86"/>
                    <a:pt x="4" y="90"/>
                  </a:cubicBezTo>
                  <a:cubicBezTo>
                    <a:pt x="3" y="92"/>
                    <a:pt x="2" y="94"/>
                    <a:pt x="1" y="95"/>
                  </a:cubicBezTo>
                  <a:cubicBezTo>
                    <a:pt x="0" y="96"/>
                    <a:pt x="0" y="98"/>
                    <a:pt x="1" y="98"/>
                  </a:cubicBezTo>
                  <a:cubicBezTo>
                    <a:pt x="1" y="99"/>
                    <a:pt x="1" y="99"/>
                    <a:pt x="2" y="99"/>
                  </a:cubicBezTo>
                  <a:cubicBezTo>
                    <a:pt x="3" y="99"/>
                    <a:pt x="4" y="99"/>
                    <a:pt x="4" y="98"/>
                  </a:cubicBezTo>
                  <a:cubicBezTo>
                    <a:pt x="5" y="97"/>
                    <a:pt x="6" y="96"/>
                    <a:pt x="6" y="95"/>
                  </a:cubicBezTo>
                  <a:cubicBezTo>
                    <a:pt x="8" y="100"/>
                    <a:pt x="10" y="105"/>
                    <a:pt x="14" y="108"/>
                  </a:cubicBezTo>
                  <a:cubicBezTo>
                    <a:pt x="16" y="110"/>
                    <a:pt x="18" y="112"/>
                    <a:pt x="21" y="113"/>
                  </a:cubicBezTo>
                  <a:cubicBezTo>
                    <a:pt x="22" y="114"/>
                    <a:pt x="23" y="114"/>
                    <a:pt x="24" y="114"/>
                  </a:cubicBezTo>
                  <a:cubicBezTo>
                    <a:pt x="26" y="115"/>
                    <a:pt x="27" y="115"/>
                    <a:pt x="29" y="115"/>
                  </a:cubicBezTo>
                  <a:cubicBezTo>
                    <a:pt x="31" y="116"/>
                    <a:pt x="34" y="116"/>
                    <a:pt x="37" y="115"/>
                  </a:cubicBezTo>
                  <a:cubicBezTo>
                    <a:pt x="40" y="115"/>
                    <a:pt x="43" y="114"/>
                    <a:pt x="46" y="113"/>
                  </a:cubicBezTo>
                  <a:cubicBezTo>
                    <a:pt x="52" y="112"/>
                    <a:pt x="57" y="109"/>
                    <a:pt x="63" y="105"/>
                  </a:cubicBezTo>
                  <a:cubicBezTo>
                    <a:pt x="66" y="103"/>
                    <a:pt x="70" y="100"/>
                    <a:pt x="73" y="97"/>
                  </a:cubicBezTo>
                  <a:cubicBezTo>
                    <a:pt x="77" y="94"/>
                    <a:pt x="80" y="91"/>
                    <a:pt x="83" y="88"/>
                  </a:cubicBezTo>
                  <a:cubicBezTo>
                    <a:pt x="90" y="81"/>
                    <a:pt x="96" y="74"/>
                    <a:pt x="100" y="67"/>
                  </a:cubicBezTo>
                  <a:cubicBezTo>
                    <a:pt x="101" y="65"/>
                    <a:pt x="103" y="61"/>
                    <a:pt x="104" y="58"/>
                  </a:cubicBezTo>
                  <a:cubicBezTo>
                    <a:pt x="105" y="55"/>
                    <a:pt x="105" y="53"/>
                    <a:pt x="104" y="51"/>
                  </a:cubicBezTo>
                  <a:cubicBezTo>
                    <a:pt x="104" y="50"/>
                    <a:pt x="103" y="49"/>
                    <a:pt x="103" y="48"/>
                  </a:cubicBezTo>
                  <a:cubicBezTo>
                    <a:pt x="102" y="47"/>
                    <a:pt x="101" y="47"/>
                    <a:pt x="100" y="46"/>
                  </a:cubicBezTo>
                  <a:cubicBezTo>
                    <a:pt x="100" y="46"/>
                    <a:pt x="100" y="46"/>
                    <a:pt x="99" y="46"/>
                  </a:cubicBezTo>
                  <a:cubicBezTo>
                    <a:pt x="99" y="46"/>
                    <a:pt x="98" y="46"/>
                    <a:pt x="98" y="46"/>
                  </a:cubicBezTo>
                  <a:cubicBezTo>
                    <a:pt x="97" y="45"/>
                    <a:pt x="96" y="45"/>
                    <a:pt x="95" y="46"/>
                  </a:cubicBezTo>
                  <a:cubicBezTo>
                    <a:pt x="94" y="46"/>
                    <a:pt x="94" y="46"/>
                    <a:pt x="93" y="46"/>
                  </a:cubicBezTo>
                  <a:cubicBezTo>
                    <a:pt x="95" y="43"/>
                    <a:pt x="97" y="40"/>
                    <a:pt x="99" y="37"/>
                  </a:cubicBezTo>
                  <a:cubicBezTo>
                    <a:pt x="101" y="33"/>
                    <a:pt x="104" y="28"/>
                    <a:pt x="105" y="22"/>
                  </a:cubicBezTo>
                  <a:cubicBezTo>
                    <a:pt x="106" y="20"/>
                    <a:pt x="106" y="18"/>
                    <a:pt x="105" y="16"/>
                  </a:cubicBezTo>
                  <a:cubicBezTo>
                    <a:pt x="105" y="15"/>
                    <a:pt x="105" y="14"/>
                    <a:pt x="104" y="14"/>
                  </a:cubicBezTo>
                  <a:cubicBezTo>
                    <a:pt x="104" y="13"/>
                    <a:pt x="103" y="12"/>
                    <a:pt x="102" y="11"/>
                  </a:cubicBezTo>
                  <a:cubicBezTo>
                    <a:pt x="102" y="11"/>
                    <a:pt x="101" y="10"/>
                    <a:pt x="100" y="10"/>
                  </a:cubicBezTo>
                  <a:cubicBezTo>
                    <a:pt x="100" y="9"/>
                    <a:pt x="99" y="9"/>
                    <a:pt x="99" y="9"/>
                  </a:cubicBezTo>
                  <a:cubicBezTo>
                    <a:pt x="98" y="9"/>
                    <a:pt x="98" y="9"/>
                    <a:pt x="97" y="9"/>
                  </a:cubicBezTo>
                  <a:cubicBezTo>
                    <a:pt x="95" y="9"/>
                    <a:pt x="93" y="9"/>
                    <a:pt x="92" y="10"/>
                  </a:cubicBezTo>
                  <a:cubicBezTo>
                    <a:pt x="90" y="11"/>
                    <a:pt x="88" y="12"/>
                    <a:pt x="86" y="14"/>
                  </a:cubicBezTo>
                  <a:cubicBezTo>
                    <a:pt x="85" y="16"/>
                    <a:pt x="83" y="17"/>
                    <a:pt x="81" y="20"/>
                  </a:cubicBezTo>
                  <a:cubicBezTo>
                    <a:pt x="81" y="20"/>
                    <a:pt x="80" y="21"/>
                    <a:pt x="80" y="22"/>
                  </a:cubicBezTo>
                  <a:cubicBezTo>
                    <a:pt x="80" y="19"/>
                    <a:pt x="81" y="16"/>
                    <a:pt x="81" y="14"/>
                  </a:cubicBezTo>
                  <a:cubicBezTo>
                    <a:pt x="81" y="9"/>
                    <a:pt x="81" y="5"/>
                    <a:pt x="79" y="3"/>
                  </a:cubicBezTo>
                  <a:cubicBezTo>
                    <a:pt x="78" y="2"/>
                    <a:pt x="77" y="1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lose/>
                </a:path>
              </a:pathLst>
            </a:custGeom>
            <a:solidFill>
              <a:srgbClr val="FFC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ED3D0371-5AD7-4EF0-B2F5-86EC29592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8" y="1435"/>
              <a:ext cx="40" cy="71"/>
            </a:xfrm>
            <a:custGeom>
              <a:avLst/>
              <a:gdLst>
                <a:gd name="T0" fmla="*/ 16 w 17"/>
                <a:gd name="T1" fmla="*/ 1 h 30"/>
                <a:gd name="T2" fmla="*/ 14 w 17"/>
                <a:gd name="T3" fmla="*/ 4 h 30"/>
                <a:gd name="T4" fmla="*/ 1 w 17"/>
                <a:gd name="T5" fmla="*/ 26 h 30"/>
                <a:gd name="T6" fmla="*/ 1 w 17"/>
                <a:gd name="T7" fmla="*/ 26 h 30"/>
                <a:gd name="T8" fmla="*/ 1 w 17"/>
                <a:gd name="T9" fmla="*/ 26 h 30"/>
                <a:gd name="T10" fmla="*/ 1 w 17"/>
                <a:gd name="T11" fmla="*/ 27 h 30"/>
                <a:gd name="T12" fmla="*/ 1 w 17"/>
                <a:gd name="T13" fmla="*/ 26 h 30"/>
                <a:gd name="T14" fmla="*/ 0 w 17"/>
                <a:gd name="T15" fmla="*/ 28 h 30"/>
                <a:gd name="T16" fmla="*/ 0 w 17"/>
                <a:gd name="T17" fmla="*/ 29 h 30"/>
                <a:gd name="T18" fmla="*/ 0 w 17"/>
                <a:gd name="T19" fmla="*/ 29 h 30"/>
                <a:gd name="T20" fmla="*/ 1 w 17"/>
                <a:gd name="T21" fmla="*/ 30 h 30"/>
                <a:gd name="T22" fmla="*/ 2 w 17"/>
                <a:gd name="T23" fmla="*/ 30 h 30"/>
                <a:gd name="T24" fmla="*/ 7 w 17"/>
                <a:gd name="T25" fmla="*/ 23 h 30"/>
                <a:gd name="T26" fmla="*/ 11 w 17"/>
                <a:gd name="T27" fmla="*/ 16 h 30"/>
                <a:gd name="T28" fmla="*/ 17 w 17"/>
                <a:gd name="T29" fmla="*/ 1 h 30"/>
                <a:gd name="T30" fmla="*/ 17 w 17"/>
                <a:gd name="T31" fmla="*/ 0 h 30"/>
                <a:gd name="T32" fmla="*/ 16 w 17"/>
                <a:gd name="T33" fmla="*/ 0 h 30"/>
                <a:gd name="T34" fmla="*/ 16 w 17"/>
                <a:gd name="T35" fmla="*/ 1 h 30"/>
                <a:gd name="T36" fmla="*/ 16 w 17"/>
                <a:gd name="T37" fmla="*/ 1 h 30"/>
                <a:gd name="T38" fmla="*/ 14 w 17"/>
                <a:gd name="T39" fmla="*/ 4 h 30"/>
                <a:gd name="T40" fmla="*/ 14 w 17"/>
                <a:gd name="T41" fmla="*/ 4 h 30"/>
                <a:gd name="T42" fmla="*/ 14 w 17"/>
                <a:gd name="T43" fmla="*/ 4 h 30"/>
                <a:gd name="T44" fmla="*/ 14 w 17"/>
                <a:gd name="T45" fmla="*/ 4 h 30"/>
                <a:gd name="T46" fmla="*/ 1 w 17"/>
                <a:gd name="T47" fmla="*/ 26 h 30"/>
                <a:gd name="T48" fmla="*/ 1 w 17"/>
                <a:gd name="T49" fmla="*/ 26 h 30"/>
                <a:gd name="T50" fmla="*/ 1 w 17"/>
                <a:gd name="T51" fmla="*/ 26 h 30"/>
                <a:gd name="T52" fmla="*/ 1 w 17"/>
                <a:gd name="T53" fmla="*/ 26 h 30"/>
                <a:gd name="T54" fmla="*/ 1 w 17"/>
                <a:gd name="T55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30">
                  <a:moveTo>
                    <a:pt x="16" y="1"/>
                  </a:moveTo>
                  <a:cubicBezTo>
                    <a:pt x="15" y="2"/>
                    <a:pt x="15" y="3"/>
                    <a:pt x="14" y="4"/>
                  </a:cubicBezTo>
                  <a:cubicBezTo>
                    <a:pt x="11" y="12"/>
                    <a:pt x="6" y="20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7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7"/>
                    <a:pt x="0" y="27"/>
                    <a:pt x="0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1" y="30"/>
                    <a:pt x="1" y="30"/>
                  </a:cubicBezTo>
                  <a:cubicBezTo>
                    <a:pt x="1" y="30"/>
                    <a:pt x="2" y="30"/>
                    <a:pt x="2" y="30"/>
                  </a:cubicBezTo>
                  <a:cubicBezTo>
                    <a:pt x="4" y="28"/>
                    <a:pt x="5" y="25"/>
                    <a:pt x="7" y="23"/>
                  </a:cubicBezTo>
                  <a:cubicBezTo>
                    <a:pt x="8" y="21"/>
                    <a:pt x="9" y="19"/>
                    <a:pt x="11" y="16"/>
                  </a:cubicBezTo>
                  <a:cubicBezTo>
                    <a:pt x="13" y="11"/>
                    <a:pt x="15" y="6"/>
                    <a:pt x="17" y="1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lose/>
                </a:path>
              </a:pathLst>
            </a:custGeom>
            <a:solidFill>
              <a:srgbClr val="E2AD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C07848F-2EFE-4D95-B998-7315D9543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" y="1492"/>
              <a:ext cx="38" cy="43"/>
            </a:xfrm>
            <a:custGeom>
              <a:avLst/>
              <a:gdLst>
                <a:gd name="T0" fmla="*/ 14 w 16"/>
                <a:gd name="T1" fmla="*/ 1 h 18"/>
                <a:gd name="T2" fmla="*/ 12 w 16"/>
                <a:gd name="T3" fmla="*/ 4 h 18"/>
                <a:gd name="T4" fmla="*/ 12 w 16"/>
                <a:gd name="T5" fmla="*/ 4 h 18"/>
                <a:gd name="T6" fmla="*/ 6 w 16"/>
                <a:gd name="T7" fmla="*/ 10 h 18"/>
                <a:gd name="T8" fmla="*/ 1 w 16"/>
                <a:gd name="T9" fmla="*/ 15 h 18"/>
                <a:gd name="T10" fmla="*/ 1 w 16"/>
                <a:gd name="T11" fmla="*/ 17 h 18"/>
                <a:gd name="T12" fmla="*/ 3 w 16"/>
                <a:gd name="T13" fmla="*/ 17 h 18"/>
                <a:gd name="T14" fmla="*/ 10 w 16"/>
                <a:gd name="T15" fmla="*/ 10 h 18"/>
                <a:gd name="T16" fmla="*/ 16 w 16"/>
                <a:gd name="T17" fmla="*/ 2 h 18"/>
                <a:gd name="T18" fmla="*/ 16 w 16"/>
                <a:gd name="T19" fmla="*/ 1 h 18"/>
                <a:gd name="T20" fmla="*/ 15 w 16"/>
                <a:gd name="T21" fmla="*/ 0 h 18"/>
                <a:gd name="T22" fmla="*/ 14 w 16"/>
                <a:gd name="T23" fmla="*/ 1 h 18"/>
                <a:gd name="T24" fmla="*/ 14 w 16"/>
                <a:gd name="T2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8">
                  <a:moveTo>
                    <a:pt x="14" y="1"/>
                  </a:moveTo>
                  <a:cubicBezTo>
                    <a:pt x="13" y="2"/>
                    <a:pt x="12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6"/>
                    <a:pt x="8" y="8"/>
                    <a:pt x="6" y="10"/>
                  </a:cubicBezTo>
                  <a:cubicBezTo>
                    <a:pt x="4" y="12"/>
                    <a:pt x="2" y="13"/>
                    <a:pt x="1" y="15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1" y="18"/>
                    <a:pt x="2" y="18"/>
                    <a:pt x="3" y="17"/>
                  </a:cubicBezTo>
                  <a:cubicBezTo>
                    <a:pt x="5" y="15"/>
                    <a:pt x="8" y="13"/>
                    <a:pt x="10" y="10"/>
                  </a:cubicBezTo>
                  <a:cubicBezTo>
                    <a:pt x="12" y="8"/>
                    <a:pt x="14" y="5"/>
                    <a:pt x="16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E2AD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9145ABE-35C8-4BC0-A3A3-B0EDBCA3FC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4" y="1542"/>
              <a:ext cx="45" cy="52"/>
            </a:xfrm>
            <a:custGeom>
              <a:avLst/>
              <a:gdLst>
                <a:gd name="T0" fmla="*/ 18 w 19"/>
                <a:gd name="T1" fmla="*/ 1 h 22"/>
                <a:gd name="T2" fmla="*/ 16 w 19"/>
                <a:gd name="T3" fmla="*/ 5 h 22"/>
                <a:gd name="T4" fmla="*/ 12 w 19"/>
                <a:gd name="T5" fmla="*/ 11 h 22"/>
                <a:gd name="T6" fmla="*/ 9 w 19"/>
                <a:gd name="T7" fmla="*/ 15 h 22"/>
                <a:gd name="T8" fmla="*/ 9 w 19"/>
                <a:gd name="T9" fmla="*/ 14 h 22"/>
                <a:gd name="T10" fmla="*/ 6 w 19"/>
                <a:gd name="T11" fmla="*/ 16 h 22"/>
                <a:gd name="T12" fmla="*/ 3 w 19"/>
                <a:gd name="T13" fmla="*/ 17 h 22"/>
                <a:gd name="T14" fmla="*/ 2 w 19"/>
                <a:gd name="T15" fmla="*/ 17 h 22"/>
                <a:gd name="T16" fmla="*/ 1 w 19"/>
                <a:gd name="T17" fmla="*/ 17 h 22"/>
                <a:gd name="T18" fmla="*/ 0 w 19"/>
                <a:gd name="T19" fmla="*/ 19 h 22"/>
                <a:gd name="T20" fmla="*/ 3 w 19"/>
                <a:gd name="T21" fmla="*/ 22 h 22"/>
                <a:gd name="T22" fmla="*/ 6 w 19"/>
                <a:gd name="T23" fmla="*/ 20 h 22"/>
                <a:gd name="T24" fmla="*/ 9 w 19"/>
                <a:gd name="T25" fmla="*/ 19 h 22"/>
                <a:gd name="T26" fmla="*/ 14 w 19"/>
                <a:gd name="T27" fmla="*/ 14 h 22"/>
                <a:gd name="T28" fmla="*/ 19 w 19"/>
                <a:gd name="T29" fmla="*/ 1 h 22"/>
                <a:gd name="T30" fmla="*/ 19 w 19"/>
                <a:gd name="T31" fmla="*/ 0 h 22"/>
                <a:gd name="T32" fmla="*/ 18 w 19"/>
                <a:gd name="T33" fmla="*/ 0 h 22"/>
                <a:gd name="T34" fmla="*/ 18 w 19"/>
                <a:gd name="T35" fmla="*/ 1 h 22"/>
                <a:gd name="T36" fmla="*/ 18 w 19"/>
                <a:gd name="T37" fmla="*/ 1 h 22"/>
                <a:gd name="T38" fmla="*/ 3 w 19"/>
                <a:gd name="T39" fmla="*/ 17 h 22"/>
                <a:gd name="T40" fmla="*/ 3 w 19"/>
                <a:gd name="T41" fmla="*/ 17 h 22"/>
                <a:gd name="T42" fmla="*/ 3 w 19"/>
                <a:gd name="T43" fmla="*/ 17 h 22"/>
                <a:gd name="T44" fmla="*/ 3 w 19"/>
                <a:gd name="T45" fmla="*/ 17 h 22"/>
                <a:gd name="T46" fmla="*/ 3 w 19"/>
                <a:gd name="T47" fmla="*/ 17 h 22"/>
                <a:gd name="T48" fmla="*/ 3 w 19"/>
                <a:gd name="T49" fmla="*/ 17 h 22"/>
                <a:gd name="T50" fmla="*/ 3 w 19"/>
                <a:gd name="T51" fmla="*/ 17 h 22"/>
                <a:gd name="T52" fmla="*/ 3 w 19"/>
                <a:gd name="T53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22">
                  <a:moveTo>
                    <a:pt x="18" y="1"/>
                  </a:moveTo>
                  <a:cubicBezTo>
                    <a:pt x="17" y="2"/>
                    <a:pt x="17" y="3"/>
                    <a:pt x="16" y="5"/>
                  </a:cubicBezTo>
                  <a:cubicBezTo>
                    <a:pt x="15" y="7"/>
                    <a:pt x="14" y="9"/>
                    <a:pt x="12" y="11"/>
                  </a:cubicBezTo>
                  <a:cubicBezTo>
                    <a:pt x="11" y="13"/>
                    <a:pt x="10" y="14"/>
                    <a:pt x="9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8" y="15"/>
                    <a:pt x="7" y="16"/>
                    <a:pt x="6" y="16"/>
                  </a:cubicBezTo>
                  <a:cubicBezTo>
                    <a:pt x="5" y="16"/>
                    <a:pt x="4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2" y="17"/>
                    <a:pt x="1" y="17"/>
                    <a:pt x="1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0" y="21"/>
                    <a:pt x="1" y="22"/>
                    <a:pt x="3" y="22"/>
                  </a:cubicBezTo>
                  <a:cubicBezTo>
                    <a:pt x="4" y="21"/>
                    <a:pt x="5" y="21"/>
                    <a:pt x="6" y="20"/>
                  </a:cubicBezTo>
                  <a:cubicBezTo>
                    <a:pt x="7" y="20"/>
                    <a:pt x="8" y="19"/>
                    <a:pt x="9" y="19"/>
                  </a:cubicBezTo>
                  <a:cubicBezTo>
                    <a:pt x="11" y="17"/>
                    <a:pt x="12" y="15"/>
                    <a:pt x="14" y="14"/>
                  </a:cubicBezTo>
                  <a:cubicBezTo>
                    <a:pt x="16" y="10"/>
                    <a:pt x="18" y="5"/>
                    <a:pt x="19" y="1"/>
                  </a:cubicBezTo>
                  <a:cubicBezTo>
                    <a:pt x="19" y="1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lose/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lose/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lose/>
                </a:path>
              </a:pathLst>
            </a:custGeom>
            <a:solidFill>
              <a:srgbClr val="E2AD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5FF25D0-8618-44E9-82D9-CE377D170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" y="1742"/>
              <a:ext cx="95" cy="183"/>
            </a:xfrm>
            <a:custGeom>
              <a:avLst/>
              <a:gdLst>
                <a:gd name="T0" fmla="*/ 24 w 40"/>
                <a:gd name="T1" fmla="*/ 0 h 77"/>
                <a:gd name="T2" fmla="*/ 21 w 40"/>
                <a:gd name="T3" fmla="*/ 0 h 77"/>
                <a:gd name="T4" fmla="*/ 14 w 40"/>
                <a:gd name="T5" fmla="*/ 3 h 77"/>
                <a:gd name="T6" fmla="*/ 10 w 40"/>
                <a:gd name="T7" fmla="*/ 9 h 77"/>
                <a:gd name="T8" fmla="*/ 5 w 40"/>
                <a:gd name="T9" fmla="*/ 20 h 77"/>
                <a:gd name="T10" fmla="*/ 2 w 40"/>
                <a:gd name="T11" fmla="*/ 33 h 77"/>
                <a:gd name="T12" fmla="*/ 1 w 40"/>
                <a:gd name="T13" fmla="*/ 45 h 77"/>
                <a:gd name="T14" fmla="*/ 1 w 40"/>
                <a:gd name="T15" fmla="*/ 52 h 77"/>
                <a:gd name="T16" fmla="*/ 0 w 40"/>
                <a:gd name="T17" fmla="*/ 54 h 77"/>
                <a:gd name="T18" fmla="*/ 6 w 40"/>
                <a:gd name="T19" fmla="*/ 66 h 77"/>
                <a:gd name="T20" fmla="*/ 15 w 40"/>
                <a:gd name="T21" fmla="*/ 74 h 77"/>
                <a:gd name="T22" fmla="*/ 20 w 40"/>
                <a:gd name="T23" fmla="*/ 76 h 77"/>
                <a:gd name="T24" fmla="*/ 23 w 40"/>
                <a:gd name="T25" fmla="*/ 77 h 77"/>
                <a:gd name="T26" fmla="*/ 26 w 40"/>
                <a:gd name="T27" fmla="*/ 76 h 77"/>
                <a:gd name="T28" fmla="*/ 31 w 40"/>
                <a:gd name="T29" fmla="*/ 74 h 77"/>
                <a:gd name="T30" fmla="*/ 34 w 40"/>
                <a:gd name="T31" fmla="*/ 71 h 77"/>
                <a:gd name="T32" fmla="*/ 35 w 40"/>
                <a:gd name="T33" fmla="*/ 68 h 77"/>
                <a:gd name="T34" fmla="*/ 36 w 40"/>
                <a:gd name="T35" fmla="*/ 65 h 77"/>
                <a:gd name="T36" fmla="*/ 38 w 40"/>
                <a:gd name="T37" fmla="*/ 58 h 77"/>
                <a:gd name="T38" fmla="*/ 39 w 40"/>
                <a:gd name="T39" fmla="*/ 38 h 77"/>
                <a:gd name="T40" fmla="*/ 39 w 40"/>
                <a:gd name="T41" fmla="*/ 18 h 77"/>
                <a:gd name="T42" fmla="*/ 37 w 40"/>
                <a:gd name="T43" fmla="*/ 10 h 77"/>
                <a:gd name="T44" fmla="*/ 35 w 40"/>
                <a:gd name="T45" fmla="*/ 4 h 77"/>
                <a:gd name="T46" fmla="*/ 33 w 40"/>
                <a:gd name="T47" fmla="*/ 2 h 77"/>
                <a:gd name="T48" fmla="*/ 31 w 40"/>
                <a:gd name="T49" fmla="*/ 2 h 77"/>
                <a:gd name="T50" fmla="*/ 29 w 40"/>
                <a:gd name="T51" fmla="*/ 0 h 77"/>
                <a:gd name="T52" fmla="*/ 24 w 40"/>
                <a:gd name="T53" fmla="*/ 0 h 77"/>
                <a:gd name="T54" fmla="*/ 24 w 40"/>
                <a:gd name="T5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77">
                  <a:moveTo>
                    <a:pt x="24" y="0"/>
                  </a:moveTo>
                  <a:cubicBezTo>
                    <a:pt x="23" y="0"/>
                    <a:pt x="22" y="0"/>
                    <a:pt x="21" y="0"/>
                  </a:cubicBezTo>
                  <a:cubicBezTo>
                    <a:pt x="19" y="0"/>
                    <a:pt x="17" y="1"/>
                    <a:pt x="14" y="3"/>
                  </a:cubicBezTo>
                  <a:cubicBezTo>
                    <a:pt x="13" y="4"/>
                    <a:pt x="11" y="6"/>
                    <a:pt x="10" y="9"/>
                  </a:cubicBezTo>
                  <a:cubicBezTo>
                    <a:pt x="8" y="12"/>
                    <a:pt x="6" y="16"/>
                    <a:pt x="5" y="20"/>
                  </a:cubicBezTo>
                  <a:cubicBezTo>
                    <a:pt x="3" y="24"/>
                    <a:pt x="3" y="28"/>
                    <a:pt x="2" y="33"/>
                  </a:cubicBezTo>
                  <a:cubicBezTo>
                    <a:pt x="1" y="38"/>
                    <a:pt x="1" y="42"/>
                    <a:pt x="1" y="45"/>
                  </a:cubicBezTo>
                  <a:cubicBezTo>
                    <a:pt x="0" y="48"/>
                    <a:pt x="1" y="50"/>
                    <a:pt x="1" y="52"/>
                  </a:cubicBezTo>
                  <a:cubicBezTo>
                    <a:pt x="0" y="53"/>
                    <a:pt x="0" y="54"/>
                    <a:pt x="0" y="54"/>
                  </a:cubicBezTo>
                  <a:cubicBezTo>
                    <a:pt x="1" y="58"/>
                    <a:pt x="3" y="62"/>
                    <a:pt x="6" y="66"/>
                  </a:cubicBezTo>
                  <a:cubicBezTo>
                    <a:pt x="8" y="69"/>
                    <a:pt x="11" y="72"/>
                    <a:pt x="15" y="74"/>
                  </a:cubicBezTo>
                  <a:cubicBezTo>
                    <a:pt x="16" y="75"/>
                    <a:pt x="18" y="76"/>
                    <a:pt x="20" y="76"/>
                  </a:cubicBezTo>
                  <a:cubicBezTo>
                    <a:pt x="21" y="77"/>
                    <a:pt x="22" y="77"/>
                    <a:pt x="23" y="77"/>
                  </a:cubicBezTo>
                  <a:cubicBezTo>
                    <a:pt x="24" y="77"/>
                    <a:pt x="25" y="77"/>
                    <a:pt x="26" y="76"/>
                  </a:cubicBezTo>
                  <a:cubicBezTo>
                    <a:pt x="28" y="76"/>
                    <a:pt x="29" y="75"/>
                    <a:pt x="31" y="74"/>
                  </a:cubicBezTo>
                  <a:cubicBezTo>
                    <a:pt x="32" y="73"/>
                    <a:pt x="33" y="72"/>
                    <a:pt x="34" y="71"/>
                  </a:cubicBezTo>
                  <a:cubicBezTo>
                    <a:pt x="34" y="70"/>
                    <a:pt x="35" y="69"/>
                    <a:pt x="35" y="68"/>
                  </a:cubicBezTo>
                  <a:cubicBezTo>
                    <a:pt x="35" y="67"/>
                    <a:pt x="36" y="66"/>
                    <a:pt x="36" y="65"/>
                  </a:cubicBezTo>
                  <a:cubicBezTo>
                    <a:pt x="37" y="62"/>
                    <a:pt x="37" y="60"/>
                    <a:pt x="38" y="58"/>
                  </a:cubicBezTo>
                  <a:cubicBezTo>
                    <a:pt x="39" y="51"/>
                    <a:pt x="39" y="45"/>
                    <a:pt x="39" y="38"/>
                  </a:cubicBezTo>
                  <a:cubicBezTo>
                    <a:pt x="40" y="30"/>
                    <a:pt x="39" y="24"/>
                    <a:pt x="39" y="18"/>
                  </a:cubicBezTo>
                  <a:cubicBezTo>
                    <a:pt x="38" y="15"/>
                    <a:pt x="38" y="12"/>
                    <a:pt x="37" y="10"/>
                  </a:cubicBezTo>
                  <a:cubicBezTo>
                    <a:pt x="37" y="8"/>
                    <a:pt x="36" y="6"/>
                    <a:pt x="35" y="4"/>
                  </a:cubicBezTo>
                  <a:cubicBezTo>
                    <a:pt x="34" y="4"/>
                    <a:pt x="34" y="3"/>
                    <a:pt x="33" y="2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30" y="1"/>
                    <a:pt x="29" y="1"/>
                    <a:pt x="29" y="0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FFC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A128196-B511-4351-A257-14CEA45F4D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0" y="1765"/>
              <a:ext cx="23" cy="126"/>
            </a:xfrm>
            <a:custGeom>
              <a:avLst/>
              <a:gdLst>
                <a:gd name="T0" fmla="*/ 8 w 10"/>
                <a:gd name="T1" fmla="*/ 1 h 53"/>
                <a:gd name="T2" fmla="*/ 4 w 10"/>
                <a:gd name="T3" fmla="*/ 13 h 53"/>
                <a:gd name="T4" fmla="*/ 1 w 10"/>
                <a:gd name="T5" fmla="*/ 26 h 53"/>
                <a:gd name="T6" fmla="*/ 0 w 10"/>
                <a:gd name="T7" fmla="*/ 38 h 53"/>
                <a:gd name="T8" fmla="*/ 1 w 10"/>
                <a:gd name="T9" fmla="*/ 44 h 53"/>
                <a:gd name="T10" fmla="*/ 2 w 10"/>
                <a:gd name="T11" fmla="*/ 51 h 53"/>
                <a:gd name="T12" fmla="*/ 4 w 10"/>
                <a:gd name="T13" fmla="*/ 53 h 53"/>
                <a:gd name="T14" fmla="*/ 5 w 10"/>
                <a:gd name="T15" fmla="*/ 52 h 53"/>
                <a:gd name="T16" fmla="*/ 6 w 10"/>
                <a:gd name="T17" fmla="*/ 51 h 53"/>
                <a:gd name="T18" fmla="*/ 5 w 10"/>
                <a:gd name="T19" fmla="*/ 47 h 53"/>
                <a:gd name="T20" fmla="*/ 4 w 10"/>
                <a:gd name="T21" fmla="*/ 43 h 53"/>
                <a:gd name="T22" fmla="*/ 4 w 10"/>
                <a:gd name="T23" fmla="*/ 43 h 53"/>
                <a:gd name="T24" fmla="*/ 4 w 10"/>
                <a:gd name="T25" fmla="*/ 43 h 53"/>
                <a:gd name="T26" fmla="*/ 4 w 10"/>
                <a:gd name="T27" fmla="*/ 43 h 53"/>
                <a:gd name="T28" fmla="*/ 4 w 10"/>
                <a:gd name="T29" fmla="*/ 43 h 53"/>
                <a:gd name="T30" fmla="*/ 4 w 10"/>
                <a:gd name="T31" fmla="*/ 34 h 53"/>
                <a:gd name="T32" fmla="*/ 4 w 10"/>
                <a:gd name="T33" fmla="*/ 25 h 53"/>
                <a:gd name="T34" fmla="*/ 4 w 10"/>
                <a:gd name="T35" fmla="*/ 25 h 53"/>
                <a:gd name="T36" fmla="*/ 10 w 10"/>
                <a:gd name="T37" fmla="*/ 1 h 53"/>
                <a:gd name="T38" fmla="*/ 9 w 10"/>
                <a:gd name="T39" fmla="*/ 0 h 53"/>
                <a:gd name="T40" fmla="*/ 9 w 10"/>
                <a:gd name="T41" fmla="*/ 0 h 53"/>
                <a:gd name="T42" fmla="*/ 8 w 10"/>
                <a:gd name="T43" fmla="*/ 1 h 53"/>
                <a:gd name="T44" fmla="*/ 8 w 10"/>
                <a:gd name="T45" fmla="*/ 1 h 53"/>
                <a:gd name="T46" fmla="*/ 4 w 10"/>
                <a:gd name="T47" fmla="*/ 43 h 53"/>
                <a:gd name="T48" fmla="*/ 4 w 10"/>
                <a:gd name="T49" fmla="*/ 43 h 53"/>
                <a:gd name="T50" fmla="*/ 4 w 10"/>
                <a:gd name="T51" fmla="*/ 43 h 53"/>
                <a:gd name="T52" fmla="*/ 4 w 10"/>
                <a:gd name="T53" fmla="*/ 43 h 53"/>
                <a:gd name="T54" fmla="*/ 4 w 10"/>
                <a:gd name="T55" fmla="*/ 43 h 53"/>
                <a:gd name="T56" fmla="*/ 4 w 10"/>
                <a:gd name="T57" fmla="*/ 25 h 53"/>
                <a:gd name="T58" fmla="*/ 4 w 10"/>
                <a:gd name="T59" fmla="*/ 24 h 53"/>
                <a:gd name="T60" fmla="*/ 4 w 10"/>
                <a:gd name="T61" fmla="*/ 25 h 53"/>
                <a:gd name="T62" fmla="*/ 4 w 10"/>
                <a:gd name="T63" fmla="*/ 2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" h="53">
                  <a:moveTo>
                    <a:pt x="8" y="1"/>
                  </a:moveTo>
                  <a:cubicBezTo>
                    <a:pt x="7" y="5"/>
                    <a:pt x="5" y="9"/>
                    <a:pt x="4" y="13"/>
                  </a:cubicBezTo>
                  <a:cubicBezTo>
                    <a:pt x="3" y="17"/>
                    <a:pt x="2" y="22"/>
                    <a:pt x="1" y="26"/>
                  </a:cubicBezTo>
                  <a:cubicBezTo>
                    <a:pt x="1" y="30"/>
                    <a:pt x="0" y="34"/>
                    <a:pt x="0" y="38"/>
                  </a:cubicBezTo>
                  <a:cubicBezTo>
                    <a:pt x="0" y="40"/>
                    <a:pt x="1" y="42"/>
                    <a:pt x="1" y="44"/>
                  </a:cubicBezTo>
                  <a:cubicBezTo>
                    <a:pt x="1" y="47"/>
                    <a:pt x="2" y="49"/>
                    <a:pt x="2" y="51"/>
                  </a:cubicBezTo>
                  <a:cubicBezTo>
                    <a:pt x="3" y="52"/>
                    <a:pt x="4" y="53"/>
                    <a:pt x="4" y="53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5" y="49"/>
                    <a:pt x="5" y="48"/>
                    <a:pt x="5" y="47"/>
                  </a:cubicBezTo>
                  <a:cubicBezTo>
                    <a:pt x="5" y="46"/>
                    <a:pt x="4" y="44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0"/>
                    <a:pt x="4" y="37"/>
                    <a:pt x="4" y="34"/>
                  </a:cubicBezTo>
                  <a:cubicBezTo>
                    <a:pt x="4" y="31"/>
                    <a:pt x="4" y="28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17"/>
                    <a:pt x="7" y="9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lose/>
                  <a:moveTo>
                    <a:pt x="4" y="43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lose/>
                  <a:moveTo>
                    <a:pt x="4" y="25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lose/>
                </a:path>
              </a:pathLst>
            </a:custGeom>
            <a:solidFill>
              <a:srgbClr val="DDA9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C8EA27F-5C4C-4B92-964F-2CA2DE260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" y="1570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72A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E7724DE-83EE-4A21-9919-1D1D05A85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1575"/>
              <a:ext cx="2094" cy="1667"/>
            </a:xfrm>
            <a:custGeom>
              <a:avLst/>
              <a:gdLst>
                <a:gd name="T0" fmla="*/ 808 w 881"/>
                <a:gd name="T1" fmla="*/ 2 h 701"/>
                <a:gd name="T2" fmla="*/ 788 w 881"/>
                <a:gd name="T3" fmla="*/ 9 h 701"/>
                <a:gd name="T4" fmla="*/ 792 w 881"/>
                <a:gd name="T5" fmla="*/ 8 h 701"/>
                <a:gd name="T6" fmla="*/ 782 w 881"/>
                <a:gd name="T7" fmla="*/ 14 h 701"/>
                <a:gd name="T8" fmla="*/ 764 w 881"/>
                <a:gd name="T9" fmla="*/ 28 h 701"/>
                <a:gd name="T10" fmla="*/ 738 w 881"/>
                <a:gd name="T11" fmla="*/ 54 h 701"/>
                <a:gd name="T12" fmla="*/ 701 w 881"/>
                <a:gd name="T13" fmla="*/ 87 h 701"/>
                <a:gd name="T14" fmla="*/ 615 w 881"/>
                <a:gd name="T15" fmla="*/ 150 h 701"/>
                <a:gd name="T16" fmla="*/ 525 w 881"/>
                <a:gd name="T17" fmla="*/ 181 h 701"/>
                <a:gd name="T18" fmla="*/ 488 w 881"/>
                <a:gd name="T19" fmla="*/ 192 h 701"/>
                <a:gd name="T20" fmla="*/ 396 w 881"/>
                <a:gd name="T21" fmla="*/ 215 h 701"/>
                <a:gd name="T22" fmla="*/ 350 w 881"/>
                <a:gd name="T23" fmla="*/ 209 h 701"/>
                <a:gd name="T24" fmla="*/ 322 w 881"/>
                <a:gd name="T25" fmla="*/ 204 h 701"/>
                <a:gd name="T26" fmla="*/ 310 w 881"/>
                <a:gd name="T27" fmla="*/ 206 h 701"/>
                <a:gd name="T28" fmla="*/ 302 w 881"/>
                <a:gd name="T29" fmla="*/ 207 h 701"/>
                <a:gd name="T30" fmla="*/ 220 w 881"/>
                <a:gd name="T31" fmla="*/ 236 h 701"/>
                <a:gd name="T32" fmla="*/ 179 w 881"/>
                <a:gd name="T33" fmla="*/ 244 h 701"/>
                <a:gd name="T34" fmla="*/ 163 w 881"/>
                <a:gd name="T35" fmla="*/ 242 h 701"/>
                <a:gd name="T36" fmla="*/ 140 w 881"/>
                <a:gd name="T37" fmla="*/ 228 h 701"/>
                <a:gd name="T38" fmla="*/ 112 w 881"/>
                <a:gd name="T39" fmla="*/ 179 h 701"/>
                <a:gd name="T40" fmla="*/ 88 w 881"/>
                <a:gd name="T41" fmla="*/ 143 h 701"/>
                <a:gd name="T42" fmla="*/ 41 w 881"/>
                <a:gd name="T43" fmla="*/ 139 h 701"/>
                <a:gd name="T44" fmla="*/ 0 w 881"/>
                <a:gd name="T45" fmla="*/ 216 h 701"/>
                <a:gd name="T46" fmla="*/ 38 w 881"/>
                <a:gd name="T47" fmla="*/ 323 h 701"/>
                <a:gd name="T48" fmla="*/ 81 w 881"/>
                <a:gd name="T49" fmla="*/ 356 h 701"/>
                <a:gd name="T50" fmla="*/ 179 w 881"/>
                <a:gd name="T51" fmla="*/ 380 h 701"/>
                <a:gd name="T52" fmla="*/ 235 w 881"/>
                <a:gd name="T53" fmla="*/ 374 h 701"/>
                <a:gd name="T54" fmla="*/ 199 w 881"/>
                <a:gd name="T55" fmla="*/ 572 h 701"/>
                <a:gd name="T56" fmla="*/ 207 w 881"/>
                <a:gd name="T57" fmla="*/ 644 h 701"/>
                <a:gd name="T58" fmla="*/ 265 w 881"/>
                <a:gd name="T59" fmla="*/ 684 h 701"/>
                <a:gd name="T60" fmla="*/ 366 w 881"/>
                <a:gd name="T61" fmla="*/ 701 h 701"/>
                <a:gd name="T62" fmla="*/ 482 w 881"/>
                <a:gd name="T63" fmla="*/ 681 h 701"/>
                <a:gd name="T64" fmla="*/ 530 w 881"/>
                <a:gd name="T65" fmla="*/ 632 h 701"/>
                <a:gd name="T66" fmla="*/ 530 w 881"/>
                <a:gd name="T67" fmla="*/ 555 h 701"/>
                <a:gd name="T68" fmla="*/ 531 w 881"/>
                <a:gd name="T69" fmla="*/ 462 h 701"/>
                <a:gd name="T70" fmla="*/ 550 w 881"/>
                <a:gd name="T71" fmla="*/ 405 h 701"/>
                <a:gd name="T72" fmla="*/ 582 w 881"/>
                <a:gd name="T73" fmla="*/ 355 h 701"/>
                <a:gd name="T74" fmla="*/ 644 w 881"/>
                <a:gd name="T75" fmla="*/ 301 h 701"/>
                <a:gd name="T76" fmla="*/ 684 w 881"/>
                <a:gd name="T77" fmla="*/ 276 h 701"/>
                <a:gd name="T78" fmla="*/ 824 w 881"/>
                <a:gd name="T79" fmla="*/ 170 h 701"/>
                <a:gd name="T80" fmla="*/ 870 w 881"/>
                <a:gd name="T81" fmla="*/ 103 h 701"/>
                <a:gd name="T82" fmla="*/ 864 w 881"/>
                <a:gd name="T83" fmla="*/ 13 h 701"/>
                <a:gd name="T84" fmla="*/ 822 w 881"/>
                <a:gd name="T85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1" h="701">
                  <a:moveTo>
                    <a:pt x="822" y="0"/>
                  </a:moveTo>
                  <a:cubicBezTo>
                    <a:pt x="819" y="1"/>
                    <a:pt x="817" y="1"/>
                    <a:pt x="814" y="1"/>
                  </a:cubicBezTo>
                  <a:cubicBezTo>
                    <a:pt x="812" y="1"/>
                    <a:pt x="810" y="1"/>
                    <a:pt x="808" y="2"/>
                  </a:cubicBezTo>
                  <a:cubicBezTo>
                    <a:pt x="804" y="3"/>
                    <a:pt x="801" y="4"/>
                    <a:pt x="797" y="5"/>
                  </a:cubicBezTo>
                  <a:cubicBezTo>
                    <a:pt x="796" y="6"/>
                    <a:pt x="795" y="6"/>
                    <a:pt x="794" y="6"/>
                  </a:cubicBezTo>
                  <a:cubicBezTo>
                    <a:pt x="792" y="7"/>
                    <a:pt x="790" y="8"/>
                    <a:pt x="788" y="9"/>
                  </a:cubicBezTo>
                  <a:cubicBezTo>
                    <a:pt x="788" y="9"/>
                    <a:pt x="788" y="9"/>
                    <a:pt x="788" y="9"/>
                  </a:cubicBezTo>
                  <a:cubicBezTo>
                    <a:pt x="789" y="9"/>
                    <a:pt x="790" y="8"/>
                    <a:pt x="791" y="8"/>
                  </a:cubicBezTo>
                  <a:cubicBezTo>
                    <a:pt x="791" y="8"/>
                    <a:pt x="792" y="8"/>
                    <a:pt x="792" y="8"/>
                  </a:cubicBezTo>
                  <a:cubicBezTo>
                    <a:pt x="792" y="8"/>
                    <a:pt x="792" y="8"/>
                    <a:pt x="793" y="8"/>
                  </a:cubicBezTo>
                  <a:cubicBezTo>
                    <a:pt x="793" y="9"/>
                    <a:pt x="792" y="9"/>
                    <a:pt x="792" y="9"/>
                  </a:cubicBezTo>
                  <a:cubicBezTo>
                    <a:pt x="789" y="11"/>
                    <a:pt x="785" y="12"/>
                    <a:pt x="782" y="14"/>
                  </a:cubicBezTo>
                  <a:cubicBezTo>
                    <a:pt x="782" y="14"/>
                    <a:pt x="782" y="14"/>
                    <a:pt x="782" y="14"/>
                  </a:cubicBezTo>
                  <a:cubicBezTo>
                    <a:pt x="780" y="15"/>
                    <a:pt x="778" y="16"/>
                    <a:pt x="776" y="18"/>
                  </a:cubicBezTo>
                  <a:cubicBezTo>
                    <a:pt x="772" y="21"/>
                    <a:pt x="767" y="25"/>
                    <a:pt x="764" y="28"/>
                  </a:cubicBezTo>
                  <a:cubicBezTo>
                    <a:pt x="760" y="32"/>
                    <a:pt x="756" y="36"/>
                    <a:pt x="753" y="39"/>
                  </a:cubicBezTo>
                  <a:cubicBezTo>
                    <a:pt x="747" y="45"/>
                    <a:pt x="747" y="45"/>
                    <a:pt x="747" y="45"/>
                  </a:cubicBezTo>
                  <a:cubicBezTo>
                    <a:pt x="744" y="48"/>
                    <a:pt x="741" y="51"/>
                    <a:pt x="738" y="54"/>
                  </a:cubicBezTo>
                  <a:cubicBezTo>
                    <a:pt x="733" y="58"/>
                    <a:pt x="733" y="58"/>
                    <a:pt x="733" y="58"/>
                  </a:cubicBezTo>
                  <a:cubicBezTo>
                    <a:pt x="726" y="65"/>
                    <a:pt x="726" y="65"/>
                    <a:pt x="726" y="65"/>
                  </a:cubicBezTo>
                  <a:cubicBezTo>
                    <a:pt x="718" y="72"/>
                    <a:pt x="710" y="80"/>
                    <a:pt x="701" y="87"/>
                  </a:cubicBezTo>
                  <a:cubicBezTo>
                    <a:pt x="681" y="106"/>
                    <a:pt x="663" y="120"/>
                    <a:pt x="646" y="132"/>
                  </a:cubicBezTo>
                  <a:cubicBezTo>
                    <a:pt x="645" y="132"/>
                    <a:pt x="645" y="132"/>
                    <a:pt x="645" y="132"/>
                  </a:cubicBezTo>
                  <a:cubicBezTo>
                    <a:pt x="636" y="139"/>
                    <a:pt x="625" y="145"/>
                    <a:pt x="615" y="150"/>
                  </a:cubicBezTo>
                  <a:cubicBezTo>
                    <a:pt x="605" y="155"/>
                    <a:pt x="594" y="160"/>
                    <a:pt x="581" y="165"/>
                  </a:cubicBezTo>
                  <a:cubicBezTo>
                    <a:pt x="564" y="171"/>
                    <a:pt x="546" y="176"/>
                    <a:pt x="532" y="180"/>
                  </a:cubicBezTo>
                  <a:cubicBezTo>
                    <a:pt x="530" y="180"/>
                    <a:pt x="528" y="181"/>
                    <a:pt x="525" y="181"/>
                  </a:cubicBezTo>
                  <a:cubicBezTo>
                    <a:pt x="523" y="182"/>
                    <a:pt x="523" y="182"/>
                    <a:pt x="523" y="182"/>
                  </a:cubicBezTo>
                  <a:cubicBezTo>
                    <a:pt x="519" y="183"/>
                    <a:pt x="514" y="184"/>
                    <a:pt x="510" y="186"/>
                  </a:cubicBezTo>
                  <a:cubicBezTo>
                    <a:pt x="503" y="188"/>
                    <a:pt x="496" y="190"/>
                    <a:pt x="488" y="192"/>
                  </a:cubicBezTo>
                  <a:cubicBezTo>
                    <a:pt x="481" y="195"/>
                    <a:pt x="481" y="195"/>
                    <a:pt x="481" y="195"/>
                  </a:cubicBezTo>
                  <a:cubicBezTo>
                    <a:pt x="470" y="198"/>
                    <a:pt x="456" y="202"/>
                    <a:pt x="443" y="206"/>
                  </a:cubicBezTo>
                  <a:cubicBezTo>
                    <a:pt x="424" y="211"/>
                    <a:pt x="409" y="214"/>
                    <a:pt x="396" y="215"/>
                  </a:cubicBezTo>
                  <a:cubicBezTo>
                    <a:pt x="392" y="215"/>
                    <a:pt x="388" y="215"/>
                    <a:pt x="385" y="215"/>
                  </a:cubicBezTo>
                  <a:cubicBezTo>
                    <a:pt x="378" y="215"/>
                    <a:pt x="372" y="215"/>
                    <a:pt x="366" y="214"/>
                  </a:cubicBezTo>
                  <a:cubicBezTo>
                    <a:pt x="361" y="213"/>
                    <a:pt x="355" y="211"/>
                    <a:pt x="350" y="209"/>
                  </a:cubicBezTo>
                  <a:cubicBezTo>
                    <a:pt x="347" y="208"/>
                    <a:pt x="343" y="207"/>
                    <a:pt x="340" y="207"/>
                  </a:cubicBezTo>
                  <a:cubicBezTo>
                    <a:pt x="336" y="205"/>
                    <a:pt x="332" y="205"/>
                    <a:pt x="327" y="204"/>
                  </a:cubicBezTo>
                  <a:cubicBezTo>
                    <a:pt x="326" y="204"/>
                    <a:pt x="324" y="204"/>
                    <a:pt x="322" y="204"/>
                  </a:cubicBezTo>
                  <a:cubicBezTo>
                    <a:pt x="320" y="204"/>
                    <a:pt x="317" y="204"/>
                    <a:pt x="314" y="205"/>
                  </a:cubicBezTo>
                  <a:cubicBezTo>
                    <a:pt x="313" y="205"/>
                    <a:pt x="313" y="204"/>
                    <a:pt x="312" y="204"/>
                  </a:cubicBezTo>
                  <a:cubicBezTo>
                    <a:pt x="311" y="204"/>
                    <a:pt x="310" y="205"/>
                    <a:pt x="310" y="206"/>
                  </a:cubicBezTo>
                  <a:cubicBezTo>
                    <a:pt x="309" y="206"/>
                    <a:pt x="309" y="206"/>
                    <a:pt x="309" y="206"/>
                  </a:cubicBezTo>
                  <a:cubicBezTo>
                    <a:pt x="309" y="207"/>
                    <a:pt x="309" y="207"/>
                    <a:pt x="309" y="207"/>
                  </a:cubicBezTo>
                  <a:cubicBezTo>
                    <a:pt x="307" y="207"/>
                    <a:pt x="304" y="207"/>
                    <a:pt x="302" y="207"/>
                  </a:cubicBezTo>
                  <a:cubicBezTo>
                    <a:pt x="293" y="208"/>
                    <a:pt x="285" y="210"/>
                    <a:pt x="274" y="214"/>
                  </a:cubicBezTo>
                  <a:cubicBezTo>
                    <a:pt x="264" y="217"/>
                    <a:pt x="254" y="222"/>
                    <a:pt x="245" y="226"/>
                  </a:cubicBezTo>
                  <a:cubicBezTo>
                    <a:pt x="237" y="229"/>
                    <a:pt x="228" y="233"/>
                    <a:pt x="220" y="236"/>
                  </a:cubicBezTo>
                  <a:cubicBezTo>
                    <a:pt x="215" y="237"/>
                    <a:pt x="210" y="239"/>
                    <a:pt x="206" y="240"/>
                  </a:cubicBezTo>
                  <a:cubicBezTo>
                    <a:pt x="196" y="243"/>
                    <a:pt x="187" y="244"/>
                    <a:pt x="179" y="244"/>
                  </a:cubicBezTo>
                  <a:cubicBezTo>
                    <a:pt x="179" y="244"/>
                    <a:pt x="179" y="244"/>
                    <a:pt x="179" y="244"/>
                  </a:cubicBezTo>
                  <a:cubicBezTo>
                    <a:pt x="179" y="244"/>
                    <a:pt x="179" y="244"/>
                    <a:pt x="179" y="244"/>
                  </a:cubicBezTo>
                  <a:cubicBezTo>
                    <a:pt x="174" y="244"/>
                    <a:pt x="169" y="243"/>
                    <a:pt x="164" y="242"/>
                  </a:cubicBezTo>
                  <a:cubicBezTo>
                    <a:pt x="163" y="242"/>
                    <a:pt x="163" y="242"/>
                    <a:pt x="163" y="242"/>
                  </a:cubicBezTo>
                  <a:cubicBezTo>
                    <a:pt x="163" y="242"/>
                    <a:pt x="163" y="242"/>
                    <a:pt x="163" y="242"/>
                  </a:cubicBezTo>
                  <a:cubicBezTo>
                    <a:pt x="159" y="240"/>
                    <a:pt x="156" y="239"/>
                    <a:pt x="152" y="237"/>
                  </a:cubicBezTo>
                  <a:cubicBezTo>
                    <a:pt x="148" y="234"/>
                    <a:pt x="144" y="231"/>
                    <a:pt x="140" y="228"/>
                  </a:cubicBezTo>
                  <a:cubicBezTo>
                    <a:pt x="135" y="222"/>
                    <a:pt x="130" y="215"/>
                    <a:pt x="125" y="207"/>
                  </a:cubicBezTo>
                  <a:cubicBezTo>
                    <a:pt x="122" y="200"/>
                    <a:pt x="119" y="194"/>
                    <a:pt x="115" y="186"/>
                  </a:cubicBezTo>
                  <a:cubicBezTo>
                    <a:pt x="112" y="179"/>
                    <a:pt x="112" y="179"/>
                    <a:pt x="112" y="179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108" y="170"/>
                    <a:pt x="106" y="167"/>
                    <a:pt x="104" y="163"/>
                  </a:cubicBezTo>
                  <a:cubicBezTo>
                    <a:pt x="100" y="155"/>
                    <a:pt x="94" y="148"/>
                    <a:pt x="88" y="143"/>
                  </a:cubicBezTo>
                  <a:cubicBezTo>
                    <a:pt x="82" y="138"/>
                    <a:pt x="74" y="135"/>
                    <a:pt x="66" y="134"/>
                  </a:cubicBezTo>
                  <a:cubicBezTo>
                    <a:pt x="65" y="134"/>
                    <a:pt x="64" y="134"/>
                    <a:pt x="62" y="134"/>
                  </a:cubicBezTo>
                  <a:cubicBezTo>
                    <a:pt x="56" y="134"/>
                    <a:pt x="49" y="136"/>
                    <a:pt x="41" y="139"/>
                  </a:cubicBezTo>
                  <a:cubicBezTo>
                    <a:pt x="35" y="141"/>
                    <a:pt x="30" y="144"/>
                    <a:pt x="25" y="148"/>
                  </a:cubicBezTo>
                  <a:cubicBezTo>
                    <a:pt x="16" y="155"/>
                    <a:pt x="10" y="166"/>
                    <a:pt x="5" y="178"/>
                  </a:cubicBezTo>
                  <a:cubicBezTo>
                    <a:pt x="2" y="189"/>
                    <a:pt x="0" y="201"/>
                    <a:pt x="0" y="216"/>
                  </a:cubicBezTo>
                  <a:cubicBezTo>
                    <a:pt x="1" y="228"/>
                    <a:pt x="3" y="242"/>
                    <a:pt x="6" y="256"/>
                  </a:cubicBezTo>
                  <a:cubicBezTo>
                    <a:pt x="10" y="269"/>
                    <a:pt x="14" y="282"/>
                    <a:pt x="20" y="294"/>
                  </a:cubicBezTo>
                  <a:cubicBezTo>
                    <a:pt x="26" y="306"/>
                    <a:pt x="32" y="315"/>
                    <a:pt x="38" y="323"/>
                  </a:cubicBezTo>
                  <a:cubicBezTo>
                    <a:pt x="41" y="326"/>
                    <a:pt x="43" y="328"/>
                    <a:pt x="45" y="330"/>
                  </a:cubicBezTo>
                  <a:cubicBezTo>
                    <a:pt x="48" y="333"/>
                    <a:pt x="52" y="336"/>
                    <a:pt x="56" y="340"/>
                  </a:cubicBezTo>
                  <a:cubicBezTo>
                    <a:pt x="63" y="345"/>
                    <a:pt x="71" y="351"/>
                    <a:pt x="81" y="356"/>
                  </a:cubicBezTo>
                  <a:cubicBezTo>
                    <a:pt x="98" y="365"/>
                    <a:pt x="117" y="371"/>
                    <a:pt x="137" y="376"/>
                  </a:cubicBezTo>
                  <a:cubicBezTo>
                    <a:pt x="146" y="378"/>
                    <a:pt x="156" y="379"/>
                    <a:pt x="166" y="379"/>
                  </a:cubicBezTo>
                  <a:cubicBezTo>
                    <a:pt x="170" y="380"/>
                    <a:pt x="175" y="380"/>
                    <a:pt x="179" y="380"/>
                  </a:cubicBezTo>
                  <a:cubicBezTo>
                    <a:pt x="183" y="380"/>
                    <a:pt x="187" y="380"/>
                    <a:pt x="191" y="380"/>
                  </a:cubicBezTo>
                  <a:cubicBezTo>
                    <a:pt x="206" y="379"/>
                    <a:pt x="221" y="377"/>
                    <a:pt x="235" y="374"/>
                  </a:cubicBezTo>
                  <a:cubicBezTo>
                    <a:pt x="235" y="374"/>
                    <a:pt x="235" y="374"/>
                    <a:pt x="235" y="374"/>
                  </a:cubicBezTo>
                  <a:cubicBezTo>
                    <a:pt x="235" y="375"/>
                    <a:pt x="235" y="375"/>
                    <a:pt x="235" y="375"/>
                  </a:cubicBezTo>
                  <a:cubicBezTo>
                    <a:pt x="229" y="395"/>
                    <a:pt x="224" y="415"/>
                    <a:pt x="220" y="436"/>
                  </a:cubicBezTo>
                  <a:cubicBezTo>
                    <a:pt x="209" y="485"/>
                    <a:pt x="203" y="534"/>
                    <a:pt x="199" y="572"/>
                  </a:cubicBezTo>
                  <a:cubicBezTo>
                    <a:pt x="199" y="574"/>
                    <a:pt x="199" y="574"/>
                    <a:pt x="199" y="574"/>
                  </a:cubicBezTo>
                  <a:cubicBezTo>
                    <a:pt x="197" y="590"/>
                    <a:pt x="195" y="606"/>
                    <a:pt x="198" y="622"/>
                  </a:cubicBezTo>
                  <a:cubicBezTo>
                    <a:pt x="200" y="630"/>
                    <a:pt x="203" y="637"/>
                    <a:pt x="207" y="644"/>
                  </a:cubicBezTo>
                  <a:cubicBezTo>
                    <a:pt x="209" y="647"/>
                    <a:pt x="211" y="650"/>
                    <a:pt x="214" y="653"/>
                  </a:cubicBezTo>
                  <a:cubicBezTo>
                    <a:pt x="217" y="657"/>
                    <a:pt x="221" y="660"/>
                    <a:pt x="224" y="662"/>
                  </a:cubicBezTo>
                  <a:cubicBezTo>
                    <a:pt x="235" y="671"/>
                    <a:pt x="249" y="678"/>
                    <a:pt x="265" y="684"/>
                  </a:cubicBezTo>
                  <a:cubicBezTo>
                    <a:pt x="279" y="690"/>
                    <a:pt x="294" y="694"/>
                    <a:pt x="312" y="697"/>
                  </a:cubicBezTo>
                  <a:cubicBezTo>
                    <a:pt x="328" y="699"/>
                    <a:pt x="346" y="701"/>
                    <a:pt x="364" y="701"/>
                  </a:cubicBezTo>
                  <a:cubicBezTo>
                    <a:pt x="366" y="701"/>
                    <a:pt x="366" y="701"/>
                    <a:pt x="366" y="701"/>
                  </a:cubicBezTo>
                  <a:cubicBezTo>
                    <a:pt x="381" y="701"/>
                    <a:pt x="398" y="700"/>
                    <a:pt x="414" y="698"/>
                  </a:cubicBezTo>
                  <a:cubicBezTo>
                    <a:pt x="430" y="695"/>
                    <a:pt x="446" y="692"/>
                    <a:pt x="460" y="688"/>
                  </a:cubicBezTo>
                  <a:cubicBezTo>
                    <a:pt x="468" y="686"/>
                    <a:pt x="475" y="683"/>
                    <a:pt x="482" y="681"/>
                  </a:cubicBezTo>
                  <a:cubicBezTo>
                    <a:pt x="491" y="677"/>
                    <a:pt x="499" y="673"/>
                    <a:pt x="506" y="669"/>
                  </a:cubicBezTo>
                  <a:cubicBezTo>
                    <a:pt x="513" y="664"/>
                    <a:pt x="519" y="658"/>
                    <a:pt x="523" y="652"/>
                  </a:cubicBezTo>
                  <a:cubicBezTo>
                    <a:pt x="526" y="646"/>
                    <a:pt x="529" y="640"/>
                    <a:pt x="530" y="632"/>
                  </a:cubicBezTo>
                  <a:cubicBezTo>
                    <a:pt x="532" y="625"/>
                    <a:pt x="533" y="618"/>
                    <a:pt x="533" y="609"/>
                  </a:cubicBezTo>
                  <a:cubicBezTo>
                    <a:pt x="533" y="601"/>
                    <a:pt x="533" y="593"/>
                    <a:pt x="532" y="583"/>
                  </a:cubicBezTo>
                  <a:cubicBezTo>
                    <a:pt x="532" y="574"/>
                    <a:pt x="531" y="565"/>
                    <a:pt x="530" y="555"/>
                  </a:cubicBezTo>
                  <a:cubicBezTo>
                    <a:pt x="529" y="547"/>
                    <a:pt x="528" y="539"/>
                    <a:pt x="527" y="531"/>
                  </a:cubicBezTo>
                  <a:cubicBezTo>
                    <a:pt x="526" y="521"/>
                    <a:pt x="526" y="510"/>
                    <a:pt x="527" y="498"/>
                  </a:cubicBezTo>
                  <a:cubicBezTo>
                    <a:pt x="527" y="486"/>
                    <a:pt x="529" y="474"/>
                    <a:pt x="531" y="462"/>
                  </a:cubicBezTo>
                  <a:cubicBezTo>
                    <a:pt x="531" y="463"/>
                    <a:pt x="531" y="463"/>
                    <a:pt x="531" y="463"/>
                  </a:cubicBezTo>
                  <a:cubicBezTo>
                    <a:pt x="533" y="453"/>
                    <a:pt x="535" y="442"/>
                    <a:pt x="538" y="433"/>
                  </a:cubicBezTo>
                  <a:cubicBezTo>
                    <a:pt x="541" y="424"/>
                    <a:pt x="545" y="414"/>
                    <a:pt x="550" y="405"/>
                  </a:cubicBezTo>
                  <a:cubicBezTo>
                    <a:pt x="549" y="406"/>
                    <a:pt x="549" y="406"/>
                    <a:pt x="549" y="406"/>
                  </a:cubicBezTo>
                  <a:cubicBezTo>
                    <a:pt x="554" y="396"/>
                    <a:pt x="559" y="388"/>
                    <a:pt x="564" y="379"/>
                  </a:cubicBezTo>
                  <a:cubicBezTo>
                    <a:pt x="570" y="371"/>
                    <a:pt x="576" y="363"/>
                    <a:pt x="582" y="355"/>
                  </a:cubicBezTo>
                  <a:cubicBezTo>
                    <a:pt x="583" y="355"/>
                    <a:pt x="583" y="355"/>
                    <a:pt x="583" y="355"/>
                  </a:cubicBezTo>
                  <a:cubicBezTo>
                    <a:pt x="583" y="355"/>
                    <a:pt x="583" y="355"/>
                    <a:pt x="583" y="355"/>
                  </a:cubicBezTo>
                  <a:cubicBezTo>
                    <a:pt x="600" y="335"/>
                    <a:pt x="620" y="318"/>
                    <a:pt x="644" y="301"/>
                  </a:cubicBezTo>
                  <a:cubicBezTo>
                    <a:pt x="651" y="296"/>
                    <a:pt x="658" y="292"/>
                    <a:pt x="665" y="287"/>
                  </a:cubicBezTo>
                  <a:cubicBezTo>
                    <a:pt x="671" y="284"/>
                    <a:pt x="677" y="280"/>
                    <a:pt x="682" y="277"/>
                  </a:cubicBezTo>
                  <a:cubicBezTo>
                    <a:pt x="684" y="276"/>
                    <a:pt x="684" y="276"/>
                    <a:pt x="684" y="276"/>
                  </a:cubicBezTo>
                  <a:cubicBezTo>
                    <a:pt x="688" y="274"/>
                    <a:pt x="688" y="274"/>
                    <a:pt x="688" y="274"/>
                  </a:cubicBezTo>
                  <a:cubicBezTo>
                    <a:pt x="706" y="264"/>
                    <a:pt x="722" y="254"/>
                    <a:pt x="737" y="244"/>
                  </a:cubicBezTo>
                  <a:cubicBezTo>
                    <a:pt x="772" y="220"/>
                    <a:pt x="800" y="196"/>
                    <a:pt x="824" y="170"/>
                  </a:cubicBezTo>
                  <a:cubicBezTo>
                    <a:pt x="837" y="156"/>
                    <a:pt x="848" y="141"/>
                    <a:pt x="858" y="126"/>
                  </a:cubicBezTo>
                  <a:cubicBezTo>
                    <a:pt x="860" y="122"/>
                    <a:pt x="862" y="118"/>
                    <a:pt x="865" y="114"/>
                  </a:cubicBezTo>
                  <a:cubicBezTo>
                    <a:pt x="867" y="109"/>
                    <a:pt x="869" y="106"/>
                    <a:pt x="870" y="103"/>
                  </a:cubicBezTo>
                  <a:cubicBezTo>
                    <a:pt x="873" y="98"/>
                    <a:pt x="875" y="92"/>
                    <a:pt x="877" y="85"/>
                  </a:cubicBezTo>
                  <a:cubicBezTo>
                    <a:pt x="880" y="72"/>
                    <a:pt x="881" y="59"/>
                    <a:pt x="879" y="46"/>
                  </a:cubicBezTo>
                  <a:cubicBezTo>
                    <a:pt x="877" y="33"/>
                    <a:pt x="872" y="22"/>
                    <a:pt x="864" y="13"/>
                  </a:cubicBezTo>
                  <a:cubicBezTo>
                    <a:pt x="858" y="7"/>
                    <a:pt x="851" y="3"/>
                    <a:pt x="842" y="0"/>
                  </a:cubicBezTo>
                  <a:cubicBezTo>
                    <a:pt x="838" y="0"/>
                    <a:pt x="834" y="0"/>
                    <a:pt x="830" y="0"/>
                  </a:cubicBezTo>
                  <a:cubicBezTo>
                    <a:pt x="827" y="0"/>
                    <a:pt x="825" y="0"/>
                    <a:pt x="822" y="0"/>
                  </a:cubicBezTo>
                  <a:cubicBezTo>
                    <a:pt x="822" y="0"/>
                    <a:pt x="822" y="0"/>
                    <a:pt x="822" y="0"/>
                  </a:cubicBezTo>
                  <a:close/>
                </a:path>
              </a:pathLst>
            </a:custGeom>
            <a:solidFill>
              <a:srgbClr val="F1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13363A4F-493C-4EA1-9963-12730314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" y="158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2A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6550794-B444-401D-8EAD-3FEB276EA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" y="158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2A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7FEE8BA-F231-4897-9EC2-D4A12E8FB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2469"/>
              <a:ext cx="47" cy="7"/>
            </a:xfrm>
            <a:custGeom>
              <a:avLst/>
              <a:gdLst>
                <a:gd name="T0" fmla="*/ 18 w 20"/>
                <a:gd name="T1" fmla="*/ 0 h 3"/>
                <a:gd name="T2" fmla="*/ 17 w 20"/>
                <a:gd name="T3" fmla="*/ 0 h 3"/>
                <a:gd name="T4" fmla="*/ 17 w 20"/>
                <a:gd name="T5" fmla="*/ 0 h 3"/>
                <a:gd name="T6" fmla="*/ 9 w 20"/>
                <a:gd name="T7" fmla="*/ 1 h 3"/>
                <a:gd name="T8" fmla="*/ 1 w 20"/>
                <a:gd name="T9" fmla="*/ 0 h 3"/>
                <a:gd name="T10" fmla="*/ 0 w 20"/>
                <a:gd name="T11" fmla="*/ 1 h 3"/>
                <a:gd name="T12" fmla="*/ 1 w 20"/>
                <a:gd name="T13" fmla="*/ 2 h 3"/>
                <a:gd name="T14" fmla="*/ 10 w 20"/>
                <a:gd name="T15" fmla="*/ 3 h 3"/>
                <a:gd name="T16" fmla="*/ 19 w 20"/>
                <a:gd name="T17" fmla="*/ 2 h 3"/>
                <a:gd name="T18" fmla="*/ 19 w 20"/>
                <a:gd name="T19" fmla="*/ 2 h 3"/>
                <a:gd name="T20" fmla="*/ 20 w 20"/>
                <a:gd name="T21" fmla="*/ 1 h 3"/>
                <a:gd name="T22" fmla="*/ 19 w 20"/>
                <a:gd name="T23" fmla="*/ 0 h 3"/>
                <a:gd name="T24" fmla="*/ 19 w 20"/>
                <a:gd name="T25" fmla="*/ 0 h 3"/>
                <a:gd name="T26" fmla="*/ 18 w 20"/>
                <a:gd name="T27" fmla="*/ 0 h 3"/>
                <a:gd name="T28" fmla="*/ 18 w 20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3">
                  <a:moveTo>
                    <a:pt x="18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1"/>
                    <a:pt x="12" y="1"/>
                    <a:pt x="9" y="1"/>
                  </a:cubicBezTo>
                  <a:cubicBezTo>
                    <a:pt x="6" y="1"/>
                    <a:pt x="3" y="1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4" y="2"/>
                    <a:pt x="7" y="3"/>
                    <a:pt x="10" y="3"/>
                  </a:cubicBezTo>
                  <a:cubicBezTo>
                    <a:pt x="13" y="3"/>
                    <a:pt x="16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19" y="1"/>
                    <a:pt x="19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48A0D71-6304-4BF5-90D2-7ADDF245B0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7" y="2471"/>
              <a:ext cx="71" cy="8"/>
            </a:xfrm>
            <a:custGeom>
              <a:avLst/>
              <a:gdLst>
                <a:gd name="T0" fmla="*/ 0 w 30"/>
                <a:gd name="T1" fmla="*/ 1 h 3"/>
                <a:gd name="T2" fmla="*/ 0 w 30"/>
                <a:gd name="T3" fmla="*/ 1 h 3"/>
                <a:gd name="T4" fmla="*/ 1 w 30"/>
                <a:gd name="T5" fmla="*/ 2 h 3"/>
                <a:gd name="T6" fmla="*/ 15 w 30"/>
                <a:gd name="T7" fmla="*/ 3 h 3"/>
                <a:gd name="T8" fmla="*/ 29 w 30"/>
                <a:gd name="T9" fmla="*/ 2 h 3"/>
                <a:gd name="T10" fmla="*/ 29 w 30"/>
                <a:gd name="T11" fmla="*/ 1 h 3"/>
                <a:gd name="T12" fmla="*/ 29 w 30"/>
                <a:gd name="T13" fmla="*/ 0 h 3"/>
                <a:gd name="T14" fmla="*/ 28 w 30"/>
                <a:gd name="T15" fmla="*/ 0 h 3"/>
                <a:gd name="T16" fmla="*/ 23 w 30"/>
                <a:gd name="T17" fmla="*/ 0 h 3"/>
                <a:gd name="T18" fmla="*/ 23 w 30"/>
                <a:gd name="T19" fmla="*/ 0 h 3"/>
                <a:gd name="T20" fmla="*/ 12 w 30"/>
                <a:gd name="T21" fmla="*/ 1 h 3"/>
                <a:gd name="T22" fmla="*/ 1 w 30"/>
                <a:gd name="T23" fmla="*/ 0 h 3"/>
                <a:gd name="T24" fmla="*/ 1 w 30"/>
                <a:gd name="T25" fmla="*/ 0 h 3"/>
                <a:gd name="T26" fmla="*/ 0 w 30"/>
                <a:gd name="T27" fmla="*/ 1 h 3"/>
                <a:gd name="T28" fmla="*/ 0 w 30"/>
                <a:gd name="T29" fmla="*/ 1 h 3"/>
                <a:gd name="T30" fmla="*/ 24 w 30"/>
                <a:gd name="T31" fmla="*/ 0 h 3"/>
                <a:gd name="T32" fmla="*/ 24 w 30"/>
                <a:gd name="T33" fmla="*/ 0 h 3"/>
                <a:gd name="T34" fmla="*/ 24 w 30"/>
                <a:gd name="T35" fmla="*/ 0 h 3"/>
                <a:gd name="T36" fmla="*/ 24 w 30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6" y="2"/>
                    <a:pt x="10" y="3"/>
                    <a:pt x="15" y="3"/>
                  </a:cubicBezTo>
                  <a:cubicBezTo>
                    <a:pt x="20" y="3"/>
                    <a:pt x="24" y="2"/>
                    <a:pt x="29" y="2"/>
                  </a:cubicBezTo>
                  <a:cubicBezTo>
                    <a:pt x="29" y="2"/>
                    <a:pt x="30" y="1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7" y="0"/>
                    <a:pt x="25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1"/>
                    <a:pt x="16" y="1"/>
                    <a:pt x="12" y="1"/>
                  </a:cubicBezTo>
                  <a:cubicBezTo>
                    <a:pt x="9" y="1"/>
                    <a:pt x="5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F10CCF0-FC5F-492F-A44E-9DEC271DB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" y="2474"/>
              <a:ext cx="76" cy="7"/>
            </a:xfrm>
            <a:custGeom>
              <a:avLst/>
              <a:gdLst>
                <a:gd name="T0" fmla="*/ 1 w 32"/>
                <a:gd name="T1" fmla="*/ 0 h 3"/>
                <a:gd name="T2" fmla="*/ 0 w 32"/>
                <a:gd name="T3" fmla="*/ 0 h 3"/>
                <a:gd name="T4" fmla="*/ 1 w 32"/>
                <a:gd name="T5" fmla="*/ 2 h 3"/>
                <a:gd name="T6" fmla="*/ 8 w 32"/>
                <a:gd name="T7" fmla="*/ 3 h 3"/>
                <a:gd name="T8" fmla="*/ 16 w 32"/>
                <a:gd name="T9" fmla="*/ 3 h 3"/>
                <a:gd name="T10" fmla="*/ 23 w 32"/>
                <a:gd name="T11" fmla="*/ 3 h 3"/>
                <a:gd name="T12" fmla="*/ 31 w 32"/>
                <a:gd name="T13" fmla="*/ 2 h 3"/>
                <a:gd name="T14" fmla="*/ 32 w 32"/>
                <a:gd name="T15" fmla="*/ 0 h 3"/>
                <a:gd name="T16" fmla="*/ 31 w 32"/>
                <a:gd name="T17" fmla="*/ 0 h 3"/>
                <a:gd name="T18" fmla="*/ 31 w 32"/>
                <a:gd name="T19" fmla="*/ 0 h 3"/>
                <a:gd name="T20" fmla="*/ 27 w 32"/>
                <a:gd name="T21" fmla="*/ 0 h 3"/>
                <a:gd name="T22" fmla="*/ 22 w 32"/>
                <a:gd name="T23" fmla="*/ 1 h 3"/>
                <a:gd name="T24" fmla="*/ 22 w 32"/>
                <a:gd name="T25" fmla="*/ 1 h 3"/>
                <a:gd name="T26" fmla="*/ 12 w 32"/>
                <a:gd name="T27" fmla="*/ 1 h 3"/>
                <a:gd name="T28" fmla="*/ 3 w 32"/>
                <a:gd name="T29" fmla="*/ 0 h 3"/>
                <a:gd name="T30" fmla="*/ 3 w 32"/>
                <a:gd name="T31" fmla="*/ 0 h 3"/>
                <a:gd name="T32" fmla="*/ 2 w 32"/>
                <a:gd name="T33" fmla="*/ 0 h 3"/>
                <a:gd name="T34" fmla="*/ 1 w 32"/>
                <a:gd name="T35" fmla="*/ 0 h 3"/>
                <a:gd name="T36" fmla="*/ 1 w 32"/>
                <a:gd name="T37" fmla="*/ 0 h 3"/>
                <a:gd name="T38" fmla="*/ 1 w 3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3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3" y="2"/>
                    <a:pt x="6" y="2"/>
                    <a:pt x="8" y="3"/>
                  </a:cubicBezTo>
                  <a:cubicBezTo>
                    <a:pt x="11" y="3"/>
                    <a:pt x="13" y="3"/>
                    <a:pt x="16" y="3"/>
                  </a:cubicBezTo>
                  <a:cubicBezTo>
                    <a:pt x="18" y="3"/>
                    <a:pt x="21" y="3"/>
                    <a:pt x="23" y="3"/>
                  </a:cubicBezTo>
                  <a:cubicBezTo>
                    <a:pt x="26" y="2"/>
                    <a:pt x="28" y="2"/>
                    <a:pt x="31" y="2"/>
                  </a:cubicBezTo>
                  <a:cubicBezTo>
                    <a:pt x="32" y="2"/>
                    <a:pt x="32" y="1"/>
                    <a:pt x="32" y="0"/>
                  </a:cubicBezTo>
                  <a:cubicBezTo>
                    <a:pt x="32" y="0"/>
                    <a:pt x="32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25" y="0"/>
                    <a:pt x="23" y="0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6" y="1"/>
                    <a:pt x="12" y="1"/>
                  </a:cubicBezTo>
                  <a:cubicBezTo>
                    <a:pt x="9" y="1"/>
                    <a:pt x="6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6639D83D-1354-48D3-8D63-F1CF7398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4" y="2469"/>
              <a:ext cx="88" cy="10"/>
            </a:xfrm>
            <a:custGeom>
              <a:avLst/>
              <a:gdLst>
                <a:gd name="T0" fmla="*/ 36 w 37"/>
                <a:gd name="T1" fmla="*/ 0 h 4"/>
                <a:gd name="T2" fmla="*/ 23 w 37"/>
                <a:gd name="T3" fmla="*/ 2 h 4"/>
                <a:gd name="T4" fmla="*/ 23 w 37"/>
                <a:gd name="T5" fmla="*/ 2 h 4"/>
                <a:gd name="T6" fmla="*/ 1 w 37"/>
                <a:gd name="T7" fmla="*/ 2 h 4"/>
                <a:gd name="T8" fmla="*/ 0 w 37"/>
                <a:gd name="T9" fmla="*/ 3 h 4"/>
                <a:gd name="T10" fmla="*/ 0 w 37"/>
                <a:gd name="T11" fmla="*/ 4 h 4"/>
                <a:gd name="T12" fmla="*/ 19 w 37"/>
                <a:gd name="T13" fmla="*/ 4 h 4"/>
                <a:gd name="T14" fmla="*/ 36 w 37"/>
                <a:gd name="T15" fmla="*/ 2 h 4"/>
                <a:gd name="T16" fmla="*/ 37 w 37"/>
                <a:gd name="T17" fmla="*/ 1 h 4"/>
                <a:gd name="T18" fmla="*/ 36 w 37"/>
                <a:gd name="T19" fmla="*/ 0 h 4"/>
                <a:gd name="T20" fmla="*/ 36 w 37"/>
                <a:gd name="T21" fmla="*/ 0 h 4"/>
                <a:gd name="T22" fmla="*/ 36 w 37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4">
                  <a:moveTo>
                    <a:pt x="36" y="0"/>
                  </a:moveTo>
                  <a:cubicBezTo>
                    <a:pt x="32" y="1"/>
                    <a:pt x="28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6" y="2"/>
                    <a:pt x="8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6" y="4"/>
                    <a:pt x="13" y="4"/>
                    <a:pt x="19" y="4"/>
                  </a:cubicBezTo>
                  <a:cubicBezTo>
                    <a:pt x="24" y="4"/>
                    <a:pt x="30" y="3"/>
                    <a:pt x="36" y="2"/>
                  </a:cubicBezTo>
                  <a:cubicBezTo>
                    <a:pt x="37" y="2"/>
                    <a:pt x="37" y="2"/>
                    <a:pt x="37" y="1"/>
                  </a:cubicBezTo>
                  <a:cubicBezTo>
                    <a:pt x="37" y="1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FDCEB8F-E5EF-4843-9820-96FF69E7D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9" y="2467"/>
              <a:ext cx="64" cy="12"/>
            </a:xfrm>
            <a:custGeom>
              <a:avLst/>
              <a:gdLst>
                <a:gd name="T0" fmla="*/ 25 w 27"/>
                <a:gd name="T1" fmla="*/ 0 h 5"/>
                <a:gd name="T2" fmla="*/ 9 w 27"/>
                <a:gd name="T3" fmla="*/ 3 h 5"/>
                <a:gd name="T4" fmla="*/ 9 w 27"/>
                <a:gd name="T5" fmla="*/ 3 h 5"/>
                <a:gd name="T6" fmla="*/ 5 w 27"/>
                <a:gd name="T7" fmla="*/ 3 h 5"/>
                <a:gd name="T8" fmla="*/ 1 w 27"/>
                <a:gd name="T9" fmla="*/ 2 h 5"/>
                <a:gd name="T10" fmla="*/ 0 w 27"/>
                <a:gd name="T11" fmla="*/ 3 h 5"/>
                <a:gd name="T12" fmla="*/ 1 w 27"/>
                <a:gd name="T13" fmla="*/ 4 h 5"/>
                <a:gd name="T14" fmla="*/ 4 w 27"/>
                <a:gd name="T15" fmla="*/ 5 h 5"/>
                <a:gd name="T16" fmla="*/ 7 w 27"/>
                <a:gd name="T17" fmla="*/ 5 h 5"/>
                <a:gd name="T18" fmla="*/ 13 w 27"/>
                <a:gd name="T19" fmla="*/ 4 h 5"/>
                <a:gd name="T20" fmla="*/ 26 w 27"/>
                <a:gd name="T21" fmla="*/ 2 h 5"/>
                <a:gd name="T22" fmla="*/ 26 w 27"/>
                <a:gd name="T23" fmla="*/ 1 h 5"/>
                <a:gd name="T24" fmla="*/ 25 w 27"/>
                <a:gd name="T25" fmla="*/ 0 h 5"/>
                <a:gd name="T26" fmla="*/ 25 w 27"/>
                <a:gd name="T27" fmla="*/ 0 h 5"/>
                <a:gd name="T28" fmla="*/ 25 w 27"/>
                <a:gd name="T2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5">
                  <a:moveTo>
                    <a:pt x="25" y="0"/>
                  </a:moveTo>
                  <a:cubicBezTo>
                    <a:pt x="20" y="1"/>
                    <a:pt x="14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3"/>
                    <a:pt x="2" y="3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2" y="4"/>
                    <a:pt x="3" y="5"/>
                    <a:pt x="4" y="5"/>
                  </a:cubicBezTo>
                  <a:cubicBezTo>
                    <a:pt x="5" y="5"/>
                    <a:pt x="6" y="5"/>
                    <a:pt x="7" y="5"/>
                  </a:cubicBezTo>
                  <a:cubicBezTo>
                    <a:pt x="9" y="4"/>
                    <a:pt x="11" y="4"/>
                    <a:pt x="13" y="4"/>
                  </a:cubicBezTo>
                  <a:cubicBezTo>
                    <a:pt x="17" y="3"/>
                    <a:pt x="21" y="3"/>
                    <a:pt x="26" y="2"/>
                  </a:cubicBezTo>
                  <a:cubicBezTo>
                    <a:pt x="26" y="2"/>
                    <a:pt x="27" y="1"/>
                    <a:pt x="26" y="1"/>
                  </a:cubicBezTo>
                  <a:cubicBezTo>
                    <a:pt x="26" y="0"/>
                    <a:pt x="26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A1433A8C-712E-43F9-ACF1-B456BFBB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" y="2464"/>
              <a:ext cx="57" cy="15"/>
            </a:xfrm>
            <a:custGeom>
              <a:avLst/>
              <a:gdLst>
                <a:gd name="T0" fmla="*/ 22 w 24"/>
                <a:gd name="T1" fmla="*/ 0 h 6"/>
                <a:gd name="T2" fmla="*/ 12 w 24"/>
                <a:gd name="T3" fmla="*/ 2 h 6"/>
                <a:gd name="T4" fmla="*/ 1 w 24"/>
                <a:gd name="T5" fmla="*/ 4 h 6"/>
                <a:gd name="T6" fmla="*/ 1 w 24"/>
                <a:gd name="T7" fmla="*/ 4 h 6"/>
                <a:gd name="T8" fmla="*/ 0 w 24"/>
                <a:gd name="T9" fmla="*/ 5 h 6"/>
                <a:gd name="T10" fmla="*/ 1 w 24"/>
                <a:gd name="T11" fmla="*/ 5 h 6"/>
                <a:gd name="T12" fmla="*/ 2 w 24"/>
                <a:gd name="T13" fmla="*/ 6 h 6"/>
                <a:gd name="T14" fmla="*/ 12 w 24"/>
                <a:gd name="T15" fmla="*/ 4 h 6"/>
                <a:gd name="T16" fmla="*/ 23 w 24"/>
                <a:gd name="T17" fmla="*/ 2 h 6"/>
                <a:gd name="T18" fmla="*/ 24 w 24"/>
                <a:gd name="T19" fmla="*/ 1 h 6"/>
                <a:gd name="T20" fmla="*/ 23 w 24"/>
                <a:gd name="T21" fmla="*/ 0 h 6"/>
                <a:gd name="T22" fmla="*/ 22 w 24"/>
                <a:gd name="T23" fmla="*/ 0 h 6"/>
                <a:gd name="T24" fmla="*/ 22 w 24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6">
                  <a:moveTo>
                    <a:pt x="22" y="0"/>
                  </a:moveTo>
                  <a:cubicBezTo>
                    <a:pt x="19" y="1"/>
                    <a:pt x="15" y="2"/>
                    <a:pt x="12" y="2"/>
                  </a:cubicBezTo>
                  <a:cubicBezTo>
                    <a:pt x="8" y="3"/>
                    <a:pt x="5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5" y="5"/>
                    <a:pt x="9" y="5"/>
                    <a:pt x="12" y="4"/>
                  </a:cubicBezTo>
                  <a:cubicBezTo>
                    <a:pt x="16" y="4"/>
                    <a:pt x="19" y="3"/>
                    <a:pt x="23" y="2"/>
                  </a:cubicBezTo>
                  <a:cubicBezTo>
                    <a:pt x="23" y="2"/>
                    <a:pt x="24" y="1"/>
                    <a:pt x="24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801F207-1377-4329-9C31-477A4019E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2467"/>
              <a:ext cx="40" cy="7"/>
            </a:xfrm>
            <a:custGeom>
              <a:avLst/>
              <a:gdLst>
                <a:gd name="T0" fmla="*/ 16 w 17"/>
                <a:gd name="T1" fmla="*/ 0 h 3"/>
                <a:gd name="T2" fmla="*/ 12 w 17"/>
                <a:gd name="T3" fmla="*/ 1 h 3"/>
                <a:gd name="T4" fmla="*/ 7 w 17"/>
                <a:gd name="T5" fmla="*/ 1 h 3"/>
                <a:gd name="T6" fmla="*/ 8 w 17"/>
                <a:gd name="T7" fmla="*/ 1 h 3"/>
                <a:gd name="T8" fmla="*/ 1 w 17"/>
                <a:gd name="T9" fmla="*/ 1 h 3"/>
                <a:gd name="T10" fmla="*/ 0 w 17"/>
                <a:gd name="T11" fmla="*/ 2 h 3"/>
                <a:gd name="T12" fmla="*/ 1 w 17"/>
                <a:gd name="T13" fmla="*/ 3 h 3"/>
                <a:gd name="T14" fmla="*/ 5 w 17"/>
                <a:gd name="T15" fmla="*/ 3 h 3"/>
                <a:gd name="T16" fmla="*/ 9 w 17"/>
                <a:gd name="T17" fmla="*/ 3 h 3"/>
                <a:gd name="T18" fmla="*/ 16 w 17"/>
                <a:gd name="T19" fmla="*/ 2 h 3"/>
                <a:gd name="T20" fmla="*/ 17 w 17"/>
                <a:gd name="T21" fmla="*/ 1 h 3"/>
                <a:gd name="T22" fmla="*/ 16 w 17"/>
                <a:gd name="T23" fmla="*/ 0 h 3"/>
                <a:gd name="T24" fmla="*/ 16 w 17"/>
                <a:gd name="T25" fmla="*/ 0 h 3"/>
                <a:gd name="T26" fmla="*/ 16 w 17"/>
                <a:gd name="T2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3">
                  <a:moveTo>
                    <a:pt x="16" y="0"/>
                  </a:moveTo>
                  <a:cubicBezTo>
                    <a:pt x="14" y="0"/>
                    <a:pt x="13" y="1"/>
                    <a:pt x="12" y="1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3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4" y="3"/>
                    <a:pt x="5" y="3"/>
                  </a:cubicBezTo>
                  <a:cubicBezTo>
                    <a:pt x="6" y="3"/>
                    <a:pt x="7" y="3"/>
                    <a:pt x="9" y="3"/>
                  </a:cubicBezTo>
                  <a:cubicBezTo>
                    <a:pt x="11" y="3"/>
                    <a:pt x="14" y="2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219A572-F51E-451C-98D8-439EECA97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" y="1806"/>
              <a:ext cx="57" cy="95"/>
            </a:xfrm>
            <a:custGeom>
              <a:avLst/>
              <a:gdLst>
                <a:gd name="T0" fmla="*/ 22 w 24"/>
                <a:gd name="T1" fmla="*/ 0 h 40"/>
                <a:gd name="T2" fmla="*/ 13 w 24"/>
                <a:gd name="T3" fmla="*/ 18 h 40"/>
                <a:gd name="T4" fmla="*/ 13 w 24"/>
                <a:gd name="T5" fmla="*/ 18 h 40"/>
                <a:gd name="T6" fmla="*/ 0 w 24"/>
                <a:gd name="T7" fmla="*/ 38 h 40"/>
                <a:gd name="T8" fmla="*/ 0 w 24"/>
                <a:gd name="T9" fmla="*/ 40 h 40"/>
                <a:gd name="T10" fmla="*/ 1 w 24"/>
                <a:gd name="T11" fmla="*/ 39 h 40"/>
                <a:gd name="T12" fmla="*/ 14 w 24"/>
                <a:gd name="T13" fmla="*/ 21 h 40"/>
                <a:gd name="T14" fmla="*/ 19 w 24"/>
                <a:gd name="T15" fmla="*/ 12 h 40"/>
                <a:gd name="T16" fmla="*/ 24 w 24"/>
                <a:gd name="T17" fmla="*/ 1 h 40"/>
                <a:gd name="T18" fmla="*/ 23 w 24"/>
                <a:gd name="T19" fmla="*/ 0 h 40"/>
                <a:gd name="T20" fmla="*/ 23 w 24"/>
                <a:gd name="T21" fmla="*/ 0 h 40"/>
                <a:gd name="T22" fmla="*/ 22 w 24"/>
                <a:gd name="T23" fmla="*/ 0 h 40"/>
                <a:gd name="T24" fmla="*/ 22 w 24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40">
                  <a:moveTo>
                    <a:pt x="22" y="0"/>
                  </a:moveTo>
                  <a:cubicBezTo>
                    <a:pt x="20" y="7"/>
                    <a:pt x="17" y="12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9" y="25"/>
                    <a:pt x="5" y="32"/>
                    <a:pt x="0" y="38"/>
                  </a:cubicBezTo>
                  <a:cubicBezTo>
                    <a:pt x="0" y="39"/>
                    <a:pt x="0" y="39"/>
                    <a:pt x="0" y="40"/>
                  </a:cubicBezTo>
                  <a:cubicBezTo>
                    <a:pt x="0" y="40"/>
                    <a:pt x="1" y="40"/>
                    <a:pt x="1" y="39"/>
                  </a:cubicBezTo>
                  <a:cubicBezTo>
                    <a:pt x="6" y="33"/>
                    <a:pt x="10" y="27"/>
                    <a:pt x="14" y="21"/>
                  </a:cubicBezTo>
                  <a:cubicBezTo>
                    <a:pt x="16" y="18"/>
                    <a:pt x="18" y="15"/>
                    <a:pt x="19" y="12"/>
                  </a:cubicBezTo>
                  <a:cubicBezTo>
                    <a:pt x="21" y="8"/>
                    <a:pt x="22" y="5"/>
                    <a:pt x="24" y="1"/>
                  </a:cubicBezTo>
                  <a:cubicBezTo>
                    <a:pt x="24" y="1"/>
                    <a:pt x="24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9D136DAF-1FDE-4661-B411-9DD713EE67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2" y="1830"/>
              <a:ext cx="52" cy="80"/>
            </a:xfrm>
            <a:custGeom>
              <a:avLst/>
              <a:gdLst>
                <a:gd name="T0" fmla="*/ 20 w 22"/>
                <a:gd name="T1" fmla="*/ 1 h 34"/>
                <a:gd name="T2" fmla="*/ 15 w 22"/>
                <a:gd name="T3" fmla="*/ 11 h 34"/>
                <a:gd name="T4" fmla="*/ 15 w 22"/>
                <a:gd name="T5" fmla="*/ 10 h 34"/>
                <a:gd name="T6" fmla="*/ 8 w 22"/>
                <a:gd name="T7" fmla="*/ 21 h 34"/>
                <a:gd name="T8" fmla="*/ 0 w 22"/>
                <a:gd name="T9" fmla="*/ 32 h 34"/>
                <a:gd name="T10" fmla="*/ 0 w 22"/>
                <a:gd name="T11" fmla="*/ 33 h 34"/>
                <a:gd name="T12" fmla="*/ 2 w 22"/>
                <a:gd name="T13" fmla="*/ 33 h 34"/>
                <a:gd name="T14" fmla="*/ 13 w 22"/>
                <a:gd name="T15" fmla="*/ 18 h 34"/>
                <a:gd name="T16" fmla="*/ 22 w 22"/>
                <a:gd name="T17" fmla="*/ 2 h 34"/>
                <a:gd name="T18" fmla="*/ 22 w 22"/>
                <a:gd name="T19" fmla="*/ 0 h 34"/>
                <a:gd name="T20" fmla="*/ 21 w 22"/>
                <a:gd name="T21" fmla="*/ 0 h 34"/>
                <a:gd name="T22" fmla="*/ 20 w 22"/>
                <a:gd name="T23" fmla="*/ 1 h 34"/>
                <a:gd name="T24" fmla="*/ 20 w 22"/>
                <a:gd name="T25" fmla="*/ 1 h 34"/>
                <a:gd name="T26" fmla="*/ 15 w 22"/>
                <a:gd name="T27" fmla="*/ 10 h 34"/>
                <a:gd name="T28" fmla="*/ 16 w 22"/>
                <a:gd name="T29" fmla="*/ 10 h 34"/>
                <a:gd name="T30" fmla="*/ 15 w 22"/>
                <a:gd name="T31" fmla="*/ 10 h 34"/>
                <a:gd name="T32" fmla="*/ 15 w 22"/>
                <a:gd name="T33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4">
                  <a:moveTo>
                    <a:pt x="20" y="1"/>
                  </a:moveTo>
                  <a:cubicBezTo>
                    <a:pt x="19" y="4"/>
                    <a:pt x="17" y="7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3" y="14"/>
                    <a:pt x="11" y="18"/>
                    <a:pt x="8" y="21"/>
                  </a:cubicBezTo>
                  <a:cubicBezTo>
                    <a:pt x="6" y="25"/>
                    <a:pt x="3" y="28"/>
                    <a:pt x="0" y="32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6" y="28"/>
                    <a:pt x="10" y="23"/>
                    <a:pt x="13" y="18"/>
                  </a:cubicBezTo>
                  <a:cubicBezTo>
                    <a:pt x="17" y="13"/>
                    <a:pt x="20" y="7"/>
                    <a:pt x="22" y="2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1" y="0"/>
                    <a:pt x="21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lose/>
                  <a:moveTo>
                    <a:pt x="15" y="10"/>
                  </a:moveTo>
                  <a:cubicBezTo>
                    <a:pt x="15" y="10"/>
                    <a:pt x="15" y="10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00C11EB-947A-4291-9CD8-1368621BA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2039"/>
              <a:ext cx="551" cy="440"/>
            </a:xfrm>
            <a:custGeom>
              <a:avLst/>
              <a:gdLst>
                <a:gd name="T0" fmla="*/ 0 w 232"/>
                <a:gd name="T1" fmla="*/ 21 h 185"/>
                <a:gd name="T2" fmla="*/ 6 w 232"/>
                <a:gd name="T3" fmla="*/ 61 h 185"/>
                <a:gd name="T4" fmla="*/ 20 w 232"/>
                <a:gd name="T5" fmla="*/ 99 h 185"/>
                <a:gd name="T6" fmla="*/ 38 w 232"/>
                <a:gd name="T7" fmla="*/ 128 h 185"/>
                <a:gd name="T8" fmla="*/ 45 w 232"/>
                <a:gd name="T9" fmla="*/ 135 h 185"/>
                <a:gd name="T10" fmla="*/ 56 w 232"/>
                <a:gd name="T11" fmla="*/ 145 h 185"/>
                <a:gd name="T12" fmla="*/ 81 w 232"/>
                <a:gd name="T13" fmla="*/ 161 h 185"/>
                <a:gd name="T14" fmla="*/ 137 w 232"/>
                <a:gd name="T15" fmla="*/ 181 h 185"/>
                <a:gd name="T16" fmla="*/ 166 w 232"/>
                <a:gd name="T17" fmla="*/ 185 h 185"/>
                <a:gd name="T18" fmla="*/ 179 w 232"/>
                <a:gd name="T19" fmla="*/ 185 h 185"/>
                <a:gd name="T20" fmla="*/ 191 w 232"/>
                <a:gd name="T21" fmla="*/ 185 h 185"/>
                <a:gd name="T22" fmla="*/ 232 w 232"/>
                <a:gd name="T23" fmla="*/ 180 h 185"/>
                <a:gd name="T24" fmla="*/ 229 w 232"/>
                <a:gd name="T25" fmla="*/ 178 h 185"/>
                <a:gd name="T26" fmla="*/ 226 w 232"/>
                <a:gd name="T27" fmla="*/ 176 h 185"/>
                <a:gd name="T28" fmla="*/ 219 w 232"/>
                <a:gd name="T29" fmla="*/ 174 h 185"/>
                <a:gd name="T30" fmla="*/ 212 w 232"/>
                <a:gd name="T31" fmla="*/ 173 h 185"/>
                <a:gd name="T32" fmla="*/ 212 w 232"/>
                <a:gd name="T33" fmla="*/ 173 h 185"/>
                <a:gd name="T34" fmla="*/ 212 w 232"/>
                <a:gd name="T35" fmla="*/ 173 h 185"/>
                <a:gd name="T36" fmla="*/ 212 w 232"/>
                <a:gd name="T37" fmla="*/ 173 h 185"/>
                <a:gd name="T38" fmla="*/ 199 w 232"/>
                <a:gd name="T39" fmla="*/ 172 h 185"/>
                <a:gd name="T40" fmla="*/ 193 w 232"/>
                <a:gd name="T41" fmla="*/ 172 h 185"/>
                <a:gd name="T42" fmla="*/ 186 w 232"/>
                <a:gd name="T43" fmla="*/ 171 h 185"/>
                <a:gd name="T44" fmla="*/ 158 w 232"/>
                <a:gd name="T45" fmla="*/ 165 h 185"/>
                <a:gd name="T46" fmla="*/ 106 w 232"/>
                <a:gd name="T47" fmla="*/ 143 h 185"/>
                <a:gd name="T48" fmla="*/ 94 w 232"/>
                <a:gd name="T49" fmla="*/ 136 h 185"/>
                <a:gd name="T50" fmla="*/ 84 w 232"/>
                <a:gd name="T51" fmla="*/ 128 h 185"/>
                <a:gd name="T52" fmla="*/ 63 w 232"/>
                <a:gd name="T53" fmla="*/ 111 h 185"/>
                <a:gd name="T54" fmla="*/ 43 w 232"/>
                <a:gd name="T55" fmla="*/ 91 h 185"/>
                <a:gd name="T56" fmla="*/ 26 w 232"/>
                <a:gd name="T57" fmla="*/ 68 h 185"/>
                <a:gd name="T58" fmla="*/ 12 w 232"/>
                <a:gd name="T59" fmla="*/ 43 h 185"/>
                <a:gd name="T60" fmla="*/ 4 w 232"/>
                <a:gd name="T61" fmla="*/ 17 h 185"/>
                <a:gd name="T62" fmla="*/ 1 w 232"/>
                <a:gd name="T63" fmla="*/ 0 h 185"/>
                <a:gd name="T64" fmla="*/ 0 w 232"/>
                <a:gd name="T65" fmla="*/ 21 h 185"/>
                <a:gd name="T66" fmla="*/ 0 w 232"/>
                <a:gd name="T67" fmla="*/ 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2" h="185">
                  <a:moveTo>
                    <a:pt x="0" y="21"/>
                  </a:moveTo>
                  <a:cubicBezTo>
                    <a:pt x="0" y="33"/>
                    <a:pt x="2" y="47"/>
                    <a:pt x="6" y="61"/>
                  </a:cubicBezTo>
                  <a:cubicBezTo>
                    <a:pt x="10" y="74"/>
                    <a:pt x="14" y="87"/>
                    <a:pt x="20" y="99"/>
                  </a:cubicBezTo>
                  <a:cubicBezTo>
                    <a:pt x="26" y="111"/>
                    <a:pt x="32" y="120"/>
                    <a:pt x="38" y="128"/>
                  </a:cubicBezTo>
                  <a:cubicBezTo>
                    <a:pt x="41" y="131"/>
                    <a:pt x="43" y="133"/>
                    <a:pt x="45" y="135"/>
                  </a:cubicBezTo>
                  <a:cubicBezTo>
                    <a:pt x="48" y="138"/>
                    <a:pt x="52" y="141"/>
                    <a:pt x="56" y="145"/>
                  </a:cubicBezTo>
                  <a:cubicBezTo>
                    <a:pt x="63" y="151"/>
                    <a:pt x="71" y="156"/>
                    <a:pt x="81" y="161"/>
                  </a:cubicBezTo>
                  <a:cubicBezTo>
                    <a:pt x="98" y="170"/>
                    <a:pt x="117" y="177"/>
                    <a:pt x="137" y="181"/>
                  </a:cubicBezTo>
                  <a:cubicBezTo>
                    <a:pt x="146" y="183"/>
                    <a:pt x="156" y="184"/>
                    <a:pt x="166" y="185"/>
                  </a:cubicBezTo>
                  <a:cubicBezTo>
                    <a:pt x="170" y="185"/>
                    <a:pt x="175" y="185"/>
                    <a:pt x="179" y="185"/>
                  </a:cubicBezTo>
                  <a:cubicBezTo>
                    <a:pt x="183" y="185"/>
                    <a:pt x="187" y="185"/>
                    <a:pt x="191" y="185"/>
                  </a:cubicBezTo>
                  <a:cubicBezTo>
                    <a:pt x="205" y="184"/>
                    <a:pt x="219" y="182"/>
                    <a:pt x="232" y="180"/>
                  </a:cubicBezTo>
                  <a:cubicBezTo>
                    <a:pt x="231" y="179"/>
                    <a:pt x="230" y="178"/>
                    <a:pt x="229" y="178"/>
                  </a:cubicBezTo>
                  <a:cubicBezTo>
                    <a:pt x="228" y="177"/>
                    <a:pt x="227" y="177"/>
                    <a:pt x="226" y="176"/>
                  </a:cubicBezTo>
                  <a:cubicBezTo>
                    <a:pt x="224" y="175"/>
                    <a:pt x="221" y="175"/>
                    <a:pt x="219" y="174"/>
                  </a:cubicBezTo>
                  <a:cubicBezTo>
                    <a:pt x="217" y="174"/>
                    <a:pt x="214" y="173"/>
                    <a:pt x="212" y="173"/>
                  </a:cubicBezTo>
                  <a:cubicBezTo>
                    <a:pt x="212" y="173"/>
                    <a:pt x="212" y="173"/>
                    <a:pt x="212" y="173"/>
                  </a:cubicBezTo>
                  <a:cubicBezTo>
                    <a:pt x="212" y="173"/>
                    <a:pt x="212" y="173"/>
                    <a:pt x="212" y="173"/>
                  </a:cubicBezTo>
                  <a:cubicBezTo>
                    <a:pt x="212" y="173"/>
                    <a:pt x="212" y="173"/>
                    <a:pt x="212" y="173"/>
                  </a:cubicBezTo>
                  <a:cubicBezTo>
                    <a:pt x="208" y="173"/>
                    <a:pt x="203" y="172"/>
                    <a:pt x="199" y="172"/>
                  </a:cubicBezTo>
                  <a:cubicBezTo>
                    <a:pt x="197" y="172"/>
                    <a:pt x="195" y="172"/>
                    <a:pt x="193" y="172"/>
                  </a:cubicBezTo>
                  <a:cubicBezTo>
                    <a:pt x="191" y="171"/>
                    <a:pt x="189" y="171"/>
                    <a:pt x="186" y="171"/>
                  </a:cubicBezTo>
                  <a:cubicBezTo>
                    <a:pt x="177" y="169"/>
                    <a:pt x="168" y="168"/>
                    <a:pt x="158" y="165"/>
                  </a:cubicBezTo>
                  <a:cubicBezTo>
                    <a:pt x="140" y="160"/>
                    <a:pt x="122" y="152"/>
                    <a:pt x="106" y="143"/>
                  </a:cubicBezTo>
                  <a:cubicBezTo>
                    <a:pt x="102" y="141"/>
                    <a:pt x="98" y="138"/>
                    <a:pt x="94" y="136"/>
                  </a:cubicBezTo>
                  <a:cubicBezTo>
                    <a:pt x="91" y="134"/>
                    <a:pt x="87" y="131"/>
                    <a:pt x="84" y="128"/>
                  </a:cubicBezTo>
                  <a:cubicBezTo>
                    <a:pt x="76" y="123"/>
                    <a:pt x="69" y="117"/>
                    <a:pt x="63" y="111"/>
                  </a:cubicBezTo>
                  <a:cubicBezTo>
                    <a:pt x="56" y="105"/>
                    <a:pt x="49" y="98"/>
                    <a:pt x="43" y="91"/>
                  </a:cubicBezTo>
                  <a:cubicBezTo>
                    <a:pt x="37" y="83"/>
                    <a:pt x="31" y="76"/>
                    <a:pt x="26" y="68"/>
                  </a:cubicBezTo>
                  <a:cubicBezTo>
                    <a:pt x="21" y="60"/>
                    <a:pt x="16" y="52"/>
                    <a:pt x="12" y="43"/>
                  </a:cubicBezTo>
                  <a:cubicBezTo>
                    <a:pt x="9" y="35"/>
                    <a:pt x="6" y="26"/>
                    <a:pt x="4" y="17"/>
                  </a:cubicBezTo>
                  <a:cubicBezTo>
                    <a:pt x="3" y="12"/>
                    <a:pt x="2" y="6"/>
                    <a:pt x="1" y="0"/>
                  </a:cubicBezTo>
                  <a:cubicBezTo>
                    <a:pt x="0" y="6"/>
                    <a:pt x="0" y="1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lose/>
                </a:path>
              </a:pathLst>
            </a:custGeom>
            <a:solidFill>
              <a:srgbClr val="EB4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E2F54EC-F48A-415E-9569-CF1BC3578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8" y="1582"/>
              <a:ext cx="1217" cy="1660"/>
            </a:xfrm>
            <a:custGeom>
              <a:avLst/>
              <a:gdLst>
                <a:gd name="T0" fmla="*/ 484 w 512"/>
                <a:gd name="T1" fmla="*/ 18 h 698"/>
                <a:gd name="T2" fmla="*/ 480 w 512"/>
                <a:gd name="T3" fmla="*/ 51 h 698"/>
                <a:gd name="T4" fmla="*/ 462 w 512"/>
                <a:gd name="T5" fmla="*/ 92 h 698"/>
                <a:gd name="T6" fmla="*/ 430 w 512"/>
                <a:gd name="T7" fmla="*/ 133 h 698"/>
                <a:gd name="T8" fmla="*/ 389 w 512"/>
                <a:gd name="T9" fmla="*/ 168 h 698"/>
                <a:gd name="T10" fmla="*/ 300 w 512"/>
                <a:gd name="T11" fmla="*/ 228 h 698"/>
                <a:gd name="T12" fmla="*/ 253 w 512"/>
                <a:gd name="T13" fmla="*/ 262 h 698"/>
                <a:gd name="T14" fmla="*/ 209 w 512"/>
                <a:gd name="T15" fmla="*/ 300 h 698"/>
                <a:gd name="T16" fmla="*/ 177 w 512"/>
                <a:gd name="T17" fmla="*/ 335 h 698"/>
                <a:gd name="T18" fmla="*/ 150 w 512"/>
                <a:gd name="T19" fmla="*/ 374 h 698"/>
                <a:gd name="T20" fmla="*/ 142 w 512"/>
                <a:gd name="T21" fmla="*/ 389 h 698"/>
                <a:gd name="T22" fmla="*/ 127 w 512"/>
                <a:gd name="T23" fmla="*/ 424 h 698"/>
                <a:gd name="T24" fmla="*/ 121 w 512"/>
                <a:gd name="T25" fmla="*/ 442 h 698"/>
                <a:gd name="T26" fmla="*/ 110 w 512"/>
                <a:gd name="T27" fmla="*/ 504 h 698"/>
                <a:gd name="T28" fmla="*/ 108 w 512"/>
                <a:gd name="T29" fmla="*/ 567 h 698"/>
                <a:gd name="T30" fmla="*/ 108 w 512"/>
                <a:gd name="T31" fmla="*/ 602 h 698"/>
                <a:gd name="T32" fmla="*/ 107 w 512"/>
                <a:gd name="T33" fmla="*/ 603 h 698"/>
                <a:gd name="T34" fmla="*/ 104 w 512"/>
                <a:gd name="T35" fmla="*/ 583 h 698"/>
                <a:gd name="T36" fmla="*/ 100 w 512"/>
                <a:gd name="T37" fmla="*/ 560 h 698"/>
                <a:gd name="T38" fmla="*/ 93 w 512"/>
                <a:gd name="T39" fmla="*/ 543 h 698"/>
                <a:gd name="T40" fmla="*/ 93 w 512"/>
                <a:gd name="T41" fmla="*/ 543 h 698"/>
                <a:gd name="T42" fmla="*/ 93 w 512"/>
                <a:gd name="T43" fmla="*/ 543 h 698"/>
                <a:gd name="T44" fmla="*/ 93 w 512"/>
                <a:gd name="T45" fmla="*/ 543 h 698"/>
                <a:gd name="T46" fmla="*/ 93 w 512"/>
                <a:gd name="T47" fmla="*/ 543 h 698"/>
                <a:gd name="T48" fmla="*/ 93 w 512"/>
                <a:gd name="T49" fmla="*/ 543 h 698"/>
                <a:gd name="T50" fmla="*/ 89 w 512"/>
                <a:gd name="T51" fmla="*/ 537 h 698"/>
                <a:gd name="T52" fmla="*/ 87 w 512"/>
                <a:gd name="T53" fmla="*/ 535 h 698"/>
                <a:gd name="T54" fmla="*/ 83 w 512"/>
                <a:gd name="T55" fmla="*/ 533 h 698"/>
                <a:gd name="T56" fmla="*/ 81 w 512"/>
                <a:gd name="T57" fmla="*/ 533 h 698"/>
                <a:gd name="T58" fmla="*/ 78 w 512"/>
                <a:gd name="T59" fmla="*/ 533 h 698"/>
                <a:gd name="T60" fmla="*/ 77 w 512"/>
                <a:gd name="T61" fmla="*/ 533 h 698"/>
                <a:gd name="T62" fmla="*/ 72 w 512"/>
                <a:gd name="T63" fmla="*/ 535 h 698"/>
                <a:gd name="T64" fmla="*/ 72 w 512"/>
                <a:gd name="T65" fmla="*/ 535 h 698"/>
                <a:gd name="T66" fmla="*/ 72 w 512"/>
                <a:gd name="T67" fmla="*/ 535 h 698"/>
                <a:gd name="T68" fmla="*/ 65 w 512"/>
                <a:gd name="T69" fmla="*/ 541 h 698"/>
                <a:gd name="T70" fmla="*/ 61 w 512"/>
                <a:gd name="T71" fmla="*/ 546 h 698"/>
                <a:gd name="T72" fmla="*/ 55 w 512"/>
                <a:gd name="T73" fmla="*/ 560 h 698"/>
                <a:gd name="T74" fmla="*/ 51 w 512"/>
                <a:gd name="T75" fmla="*/ 584 h 698"/>
                <a:gd name="T76" fmla="*/ 46 w 512"/>
                <a:gd name="T77" fmla="*/ 606 h 698"/>
                <a:gd name="T78" fmla="*/ 28 w 512"/>
                <a:gd name="T79" fmla="*/ 660 h 698"/>
                <a:gd name="T80" fmla="*/ 3 w 512"/>
                <a:gd name="T81" fmla="*/ 694 h 698"/>
                <a:gd name="T82" fmla="*/ 45 w 512"/>
                <a:gd name="T83" fmla="*/ 695 h 698"/>
                <a:gd name="T84" fmla="*/ 113 w 512"/>
                <a:gd name="T85" fmla="*/ 678 h 698"/>
                <a:gd name="T86" fmla="*/ 154 w 512"/>
                <a:gd name="T87" fmla="*/ 649 h 698"/>
                <a:gd name="T88" fmla="*/ 164 w 512"/>
                <a:gd name="T89" fmla="*/ 606 h 698"/>
                <a:gd name="T90" fmla="*/ 161 w 512"/>
                <a:gd name="T91" fmla="*/ 552 h 698"/>
                <a:gd name="T92" fmla="*/ 158 w 512"/>
                <a:gd name="T93" fmla="*/ 528 h 698"/>
                <a:gd name="T94" fmla="*/ 162 w 512"/>
                <a:gd name="T95" fmla="*/ 459 h 698"/>
                <a:gd name="T96" fmla="*/ 170 w 512"/>
                <a:gd name="T97" fmla="*/ 430 h 698"/>
                <a:gd name="T98" fmla="*/ 180 w 512"/>
                <a:gd name="T99" fmla="*/ 403 h 698"/>
                <a:gd name="T100" fmla="*/ 214 w 512"/>
                <a:gd name="T101" fmla="*/ 352 h 698"/>
                <a:gd name="T102" fmla="*/ 275 w 512"/>
                <a:gd name="T103" fmla="*/ 298 h 698"/>
                <a:gd name="T104" fmla="*/ 313 w 512"/>
                <a:gd name="T105" fmla="*/ 274 h 698"/>
                <a:gd name="T106" fmla="*/ 319 w 512"/>
                <a:gd name="T107" fmla="*/ 271 h 698"/>
                <a:gd name="T108" fmla="*/ 455 w 512"/>
                <a:gd name="T109" fmla="*/ 168 h 698"/>
                <a:gd name="T110" fmla="*/ 496 w 512"/>
                <a:gd name="T111" fmla="*/ 111 h 698"/>
                <a:gd name="T112" fmla="*/ 508 w 512"/>
                <a:gd name="T113" fmla="*/ 82 h 698"/>
                <a:gd name="T114" fmla="*/ 495 w 512"/>
                <a:gd name="T115" fmla="*/ 10 h 698"/>
                <a:gd name="T116" fmla="*/ 483 w 512"/>
                <a:gd name="T117" fmla="*/ 7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2" h="698">
                  <a:moveTo>
                    <a:pt x="483" y="7"/>
                  </a:moveTo>
                  <a:cubicBezTo>
                    <a:pt x="483" y="10"/>
                    <a:pt x="484" y="14"/>
                    <a:pt x="484" y="18"/>
                  </a:cubicBezTo>
                  <a:cubicBezTo>
                    <a:pt x="484" y="21"/>
                    <a:pt x="484" y="25"/>
                    <a:pt x="484" y="28"/>
                  </a:cubicBezTo>
                  <a:cubicBezTo>
                    <a:pt x="483" y="36"/>
                    <a:pt x="482" y="44"/>
                    <a:pt x="480" y="51"/>
                  </a:cubicBezTo>
                  <a:cubicBezTo>
                    <a:pt x="478" y="58"/>
                    <a:pt x="476" y="64"/>
                    <a:pt x="473" y="71"/>
                  </a:cubicBezTo>
                  <a:cubicBezTo>
                    <a:pt x="470" y="78"/>
                    <a:pt x="467" y="85"/>
                    <a:pt x="462" y="92"/>
                  </a:cubicBezTo>
                  <a:cubicBezTo>
                    <a:pt x="458" y="99"/>
                    <a:pt x="453" y="106"/>
                    <a:pt x="448" y="113"/>
                  </a:cubicBezTo>
                  <a:cubicBezTo>
                    <a:pt x="442" y="120"/>
                    <a:pt x="436" y="127"/>
                    <a:pt x="430" y="133"/>
                  </a:cubicBezTo>
                  <a:cubicBezTo>
                    <a:pt x="423" y="139"/>
                    <a:pt x="417" y="145"/>
                    <a:pt x="410" y="151"/>
                  </a:cubicBezTo>
                  <a:cubicBezTo>
                    <a:pt x="403" y="157"/>
                    <a:pt x="396" y="162"/>
                    <a:pt x="389" y="168"/>
                  </a:cubicBezTo>
                  <a:cubicBezTo>
                    <a:pt x="374" y="179"/>
                    <a:pt x="359" y="189"/>
                    <a:pt x="344" y="199"/>
                  </a:cubicBezTo>
                  <a:cubicBezTo>
                    <a:pt x="329" y="208"/>
                    <a:pt x="314" y="218"/>
                    <a:pt x="300" y="228"/>
                  </a:cubicBezTo>
                  <a:cubicBezTo>
                    <a:pt x="292" y="233"/>
                    <a:pt x="284" y="239"/>
                    <a:pt x="277" y="244"/>
                  </a:cubicBezTo>
                  <a:cubicBezTo>
                    <a:pt x="269" y="250"/>
                    <a:pt x="261" y="256"/>
                    <a:pt x="253" y="262"/>
                  </a:cubicBezTo>
                  <a:cubicBezTo>
                    <a:pt x="245" y="268"/>
                    <a:pt x="238" y="274"/>
                    <a:pt x="230" y="281"/>
                  </a:cubicBezTo>
                  <a:cubicBezTo>
                    <a:pt x="223" y="287"/>
                    <a:pt x="216" y="294"/>
                    <a:pt x="209" y="300"/>
                  </a:cubicBezTo>
                  <a:cubicBezTo>
                    <a:pt x="209" y="300"/>
                    <a:pt x="209" y="300"/>
                    <a:pt x="209" y="300"/>
                  </a:cubicBezTo>
                  <a:cubicBezTo>
                    <a:pt x="198" y="311"/>
                    <a:pt x="187" y="323"/>
                    <a:pt x="177" y="335"/>
                  </a:cubicBezTo>
                  <a:cubicBezTo>
                    <a:pt x="172" y="341"/>
                    <a:pt x="168" y="347"/>
                    <a:pt x="163" y="354"/>
                  </a:cubicBezTo>
                  <a:cubicBezTo>
                    <a:pt x="159" y="360"/>
                    <a:pt x="154" y="367"/>
                    <a:pt x="150" y="374"/>
                  </a:cubicBezTo>
                  <a:cubicBezTo>
                    <a:pt x="150" y="373"/>
                    <a:pt x="150" y="373"/>
                    <a:pt x="151" y="373"/>
                  </a:cubicBezTo>
                  <a:cubicBezTo>
                    <a:pt x="147" y="378"/>
                    <a:pt x="145" y="384"/>
                    <a:pt x="142" y="389"/>
                  </a:cubicBezTo>
                  <a:cubicBezTo>
                    <a:pt x="139" y="394"/>
                    <a:pt x="137" y="399"/>
                    <a:pt x="134" y="405"/>
                  </a:cubicBezTo>
                  <a:cubicBezTo>
                    <a:pt x="131" y="411"/>
                    <a:pt x="129" y="418"/>
                    <a:pt x="127" y="424"/>
                  </a:cubicBezTo>
                  <a:cubicBezTo>
                    <a:pt x="125" y="430"/>
                    <a:pt x="123" y="436"/>
                    <a:pt x="121" y="442"/>
                  </a:cubicBezTo>
                  <a:cubicBezTo>
                    <a:pt x="121" y="442"/>
                    <a:pt x="121" y="442"/>
                    <a:pt x="121" y="442"/>
                  </a:cubicBezTo>
                  <a:cubicBezTo>
                    <a:pt x="118" y="452"/>
                    <a:pt x="116" y="463"/>
                    <a:pt x="114" y="473"/>
                  </a:cubicBezTo>
                  <a:cubicBezTo>
                    <a:pt x="112" y="483"/>
                    <a:pt x="111" y="494"/>
                    <a:pt x="110" y="504"/>
                  </a:cubicBezTo>
                  <a:cubicBezTo>
                    <a:pt x="109" y="514"/>
                    <a:pt x="109" y="525"/>
                    <a:pt x="108" y="536"/>
                  </a:cubicBezTo>
                  <a:cubicBezTo>
                    <a:pt x="108" y="546"/>
                    <a:pt x="108" y="556"/>
                    <a:pt x="108" y="567"/>
                  </a:cubicBezTo>
                  <a:cubicBezTo>
                    <a:pt x="108" y="567"/>
                    <a:pt x="108" y="567"/>
                    <a:pt x="108" y="566"/>
                  </a:cubicBezTo>
                  <a:cubicBezTo>
                    <a:pt x="108" y="578"/>
                    <a:pt x="108" y="590"/>
                    <a:pt x="108" y="602"/>
                  </a:cubicBezTo>
                  <a:cubicBezTo>
                    <a:pt x="108" y="602"/>
                    <a:pt x="108" y="602"/>
                    <a:pt x="108" y="603"/>
                  </a:cubicBezTo>
                  <a:cubicBezTo>
                    <a:pt x="107" y="603"/>
                    <a:pt x="107" y="603"/>
                    <a:pt x="107" y="603"/>
                  </a:cubicBezTo>
                  <a:cubicBezTo>
                    <a:pt x="106" y="603"/>
                    <a:pt x="106" y="603"/>
                    <a:pt x="106" y="602"/>
                  </a:cubicBezTo>
                  <a:cubicBezTo>
                    <a:pt x="105" y="596"/>
                    <a:pt x="105" y="590"/>
                    <a:pt x="104" y="583"/>
                  </a:cubicBezTo>
                  <a:cubicBezTo>
                    <a:pt x="103" y="576"/>
                    <a:pt x="102" y="568"/>
                    <a:pt x="100" y="560"/>
                  </a:cubicBezTo>
                  <a:cubicBezTo>
                    <a:pt x="100" y="560"/>
                    <a:pt x="100" y="560"/>
                    <a:pt x="100" y="560"/>
                  </a:cubicBezTo>
                  <a:cubicBezTo>
                    <a:pt x="98" y="554"/>
                    <a:pt x="96" y="548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2" y="542"/>
                    <a:pt x="92" y="541"/>
                    <a:pt x="91" y="540"/>
                  </a:cubicBezTo>
                  <a:cubicBezTo>
                    <a:pt x="90" y="539"/>
                    <a:pt x="90" y="538"/>
                    <a:pt x="89" y="537"/>
                  </a:cubicBezTo>
                  <a:cubicBezTo>
                    <a:pt x="89" y="537"/>
                    <a:pt x="89" y="537"/>
                    <a:pt x="89" y="537"/>
                  </a:cubicBezTo>
                  <a:cubicBezTo>
                    <a:pt x="89" y="536"/>
                    <a:pt x="88" y="536"/>
                    <a:pt x="87" y="535"/>
                  </a:cubicBezTo>
                  <a:cubicBezTo>
                    <a:pt x="87" y="535"/>
                    <a:pt x="86" y="535"/>
                    <a:pt x="86" y="534"/>
                  </a:cubicBezTo>
                  <a:cubicBezTo>
                    <a:pt x="85" y="534"/>
                    <a:pt x="84" y="533"/>
                    <a:pt x="83" y="533"/>
                  </a:cubicBezTo>
                  <a:cubicBezTo>
                    <a:pt x="83" y="533"/>
                    <a:pt x="83" y="533"/>
                    <a:pt x="83" y="533"/>
                  </a:cubicBezTo>
                  <a:cubicBezTo>
                    <a:pt x="83" y="533"/>
                    <a:pt x="82" y="533"/>
                    <a:pt x="81" y="533"/>
                  </a:cubicBezTo>
                  <a:cubicBezTo>
                    <a:pt x="81" y="533"/>
                    <a:pt x="81" y="533"/>
                    <a:pt x="80" y="533"/>
                  </a:cubicBezTo>
                  <a:cubicBezTo>
                    <a:pt x="80" y="533"/>
                    <a:pt x="79" y="533"/>
                    <a:pt x="78" y="533"/>
                  </a:cubicBezTo>
                  <a:cubicBezTo>
                    <a:pt x="78" y="533"/>
                    <a:pt x="77" y="533"/>
                    <a:pt x="77" y="533"/>
                  </a:cubicBezTo>
                  <a:cubicBezTo>
                    <a:pt x="77" y="533"/>
                    <a:pt x="77" y="533"/>
                    <a:pt x="77" y="533"/>
                  </a:cubicBezTo>
                  <a:cubicBezTo>
                    <a:pt x="76" y="533"/>
                    <a:pt x="75" y="534"/>
                    <a:pt x="74" y="534"/>
                  </a:cubicBezTo>
                  <a:cubicBezTo>
                    <a:pt x="74" y="534"/>
                    <a:pt x="73" y="535"/>
                    <a:pt x="72" y="535"/>
                  </a:cubicBezTo>
                  <a:cubicBezTo>
                    <a:pt x="72" y="535"/>
                    <a:pt x="72" y="535"/>
                    <a:pt x="72" y="535"/>
                  </a:cubicBezTo>
                  <a:cubicBezTo>
                    <a:pt x="72" y="535"/>
                    <a:pt x="72" y="535"/>
                    <a:pt x="72" y="535"/>
                  </a:cubicBezTo>
                  <a:cubicBezTo>
                    <a:pt x="72" y="535"/>
                    <a:pt x="72" y="535"/>
                    <a:pt x="72" y="535"/>
                  </a:cubicBezTo>
                  <a:cubicBezTo>
                    <a:pt x="72" y="535"/>
                    <a:pt x="72" y="535"/>
                    <a:pt x="72" y="535"/>
                  </a:cubicBezTo>
                  <a:cubicBezTo>
                    <a:pt x="71" y="536"/>
                    <a:pt x="70" y="537"/>
                    <a:pt x="68" y="538"/>
                  </a:cubicBezTo>
                  <a:cubicBezTo>
                    <a:pt x="67" y="539"/>
                    <a:pt x="66" y="540"/>
                    <a:pt x="65" y="541"/>
                  </a:cubicBezTo>
                  <a:cubicBezTo>
                    <a:pt x="64" y="542"/>
                    <a:pt x="63" y="543"/>
                    <a:pt x="62" y="544"/>
                  </a:cubicBezTo>
                  <a:cubicBezTo>
                    <a:pt x="62" y="544"/>
                    <a:pt x="61" y="545"/>
                    <a:pt x="61" y="546"/>
                  </a:cubicBezTo>
                  <a:cubicBezTo>
                    <a:pt x="59" y="548"/>
                    <a:pt x="58" y="550"/>
                    <a:pt x="57" y="553"/>
                  </a:cubicBezTo>
                  <a:cubicBezTo>
                    <a:pt x="57" y="555"/>
                    <a:pt x="56" y="558"/>
                    <a:pt x="55" y="560"/>
                  </a:cubicBezTo>
                  <a:cubicBezTo>
                    <a:pt x="55" y="560"/>
                    <a:pt x="55" y="560"/>
                    <a:pt x="55" y="560"/>
                  </a:cubicBezTo>
                  <a:cubicBezTo>
                    <a:pt x="53" y="568"/>
                    <a:pt x="52" y="576"/>
                    <a:pt x="51" y="584"/>
                  </a:cubicBezTo>
                  <a:cubicBezTo>
                    <a:pt x="50" y="587"/>
                    <a:pt x="49" y="591"/>
                    <a:pt x="49" y="595"/>
                  </a:cubicBezTo>
                  <a:cubicBezTo>
                    <a:pt x="48" y="598"/>
                    <a:pt x="47" y="602"/>
                    <a:pt x="46" y="606"/>
                  </a:cubicBezTo>
                  <a:cubicBezTo>
                    <a:pt x="44" y="615"/>
                    <a:pt x="42" y="624"/>
                    <a:pt x="39" y="633"/>
                  </a:cubicBezTo>
                  <a:cubicBezTo>
                    <a:pt x="36" y="642"/>
                    <a:pt x="32" y="651"/>
                    <a:pt x="28" y="660"/>
                  </a:cubicBezTo>
                  <a:cubicBezTo>
                    <a:pt x="23" y="668"/>
                    <a:pt x="18" y="676"/>
                    <a:pt x="13" y="684"/>
                  </a:cubicBezTo>
                  <a:cubicBezTo>
                    <a:pt x="10" y="687"/>
                    <a:pt x="7" y="691"/>
                    <a:pt x="3" y="694"/>
                  </a:cubicBezTo>
                  <a:cubicBezTo>
                    <a:pt x="2" y="696"/>
                    <a:pt x="1" y="697"/>
                    <a:pt x="0" y="698"/>
                  </a:cubicBezTo>
                  <a:cubicBezTo>
                    <a:pt x="15" y="698"/>
                    <a:pt x="30" y="697"/>
                    <a:pt x="45" y="695"/>
                  </a:cubicBezTo>
                  <a:cubicBezTo>
                    <a:pt x="61" y="693"/>
                    <a:pt x="77" y="689"/>
                    <a:pt x="91" y="685"/>
                  </a:cubicBezTo>
                  <a:cubicBezTo>
                    <a:pt x="98" y="683"/>
                    <a:pt x="106" y="681"/>
                    <a:pt x="113" y="678"/>
                  </a:cubicBezTo>
                  <a:cubicBezTo>
                    <a:pt x="123" y="674"/>
                    <a:pt x="130" y="670"/>
                    <a:pt x="137" y="666"/>
                  </a:cubicBezTo>
                  <a:cubicBezTo>
                    <a:pt x="144" y="661"/>
                    <a:pt x="150" y="655"/>
                    <a:pt x="154" y="649"/>
                  </a:cubicBezTo>
                  <a:cubicBezTo>
                    <a:pt x="157" y="644"/>
                    <a:pt x="160" y="637"/>
                    <a:pt x="161" y="629"/>
                  </a:cubicBezTo>
                  <a:cubicBezTo>
                    <a:pt x="163" y="622"/>
                    <a:pt x="164" y="615"/>
                    <a:pt x="164" y="606"/>
                  </a:cubicBezTo>
                  <a:cubicBezTo>
                    <a:pt x="164" y="598"/>
                    <a:pt x="164" y="590"/>
                    <a:pt x="163" y="580"/>
                  </a:cubicBezTo>
                  <a:cubicBezTo>
                    <a:pt x="163" y="571"/>
                    <a:pt x="162" y="562"/>
                    <a:pt x="161" y="552"/>
                  </a:cubicBezTo>
                  <a:cubicBezTo>
                    <a:pt x="160" y="550"/>
                    <a:pt x="160" y="550"/>
                    <a:pt x="160" y="550"/>
                  </a:cubicBezTo>
                  <a:cubicBezTo>
                    <a:pt x="160" y="543"/>
                    <a:pt x="159" y="536"/>
                    <a:pt x="158" y="528"/>
                  </a:cubicBezTo>
                  <a:cubicBezTo>
                    <a:pt x="157" y="518"/>
                    <a:pt x="157" y="507"/>
                    <a:pt x="158" y="495"/>
                  </a:cubicBezTo>
                  <a:cubicBezTo>
                    <a:pt x="158" y="483"/>
                    <a:pt x="160" y="471"/>
                    <a:pt x="162" y="459"/>
                  </a:cubicBezTo>
                  <a:cubicBezTo>
                    <a:pt x="162" y="460"/>
                    <a:pt x="162" y="460"/>
                    <a:pt x="162" y="460"/>
                  </a:cubicBezTo>
                  <a:cubicBezTo>
                    <a:pt x="164" y="449"/>
                    <a:pt x="167" y="439"/>
                    <a:pt x="170" y="430"/>
                  </a:cubicBezTo>
                  <a:cubicBezTo>
                    <a:pt x="173" y="421"/>
                    <a:pt x="176" y="411"/>
                    <a:pt x="181" y="402"/>
                  </a:cubicBezTo>
                  <a:cubicBezTo>
                    <a:pt x="180" y="403"/>
                    <a:pt x="180" y="403"/>
                    <a:pt x="180" y="403"/>
                  </a:cubicBezTo>
                  <a:cubicBezTo>
                    <a:pt x="185" y="393"/>
                    <a:pt x="190" y="384"/>
                    <a:pt x="195" y="376"/>
                  </a:cubicBezTo>
                  <a:cubicBezTo>
                    <a:pt x="201" y="368"/>
                    <a:pt x="207" y="360"/>
                    <a:pt x="214" y="352"/>
                  </a:cubicBezTo>
                  <a:cubicBezTo>
                    <a:pt x="214" y="352"/>
                    <a:pt x="214" y="352"/>
                    <a:pt x="214" y="352"/>
                  </a:cubicBezTo>
                  <a:cubicBezTo>
                    <a:pt x="231" y="332"/>
                    <a:pt x="251" y="315"/>
                    <a:pt x="275" y="298"/>
                  </a:cubicBezTo>
                  <a:cubicBezTo>
                    <a:pt x="282" y="293"/>
                    <a:pt x="289" y="289"/>
                    <a:pt x="296" y="284"/>
                  </a:cubicBezTo>
                  <a:cubicBezTo>
                    <a:pt x="302" y="280"/>
                    <a:pt x="308" y="277"/>
                    <a:pt x="313" y="274"/>
                  </a:cubicBezTo>
                  <a:cubicBezTo>
                    <a:pt x="315" y="273"/>
                    <a:pt x="315" y="273"/>
                    <a:pt x="315" y="273"/>
                  </a:cubicBezTo>
                  <a:cubicBezTo>
                    <a:pt x="319" y="271"/>
                    <a:pt x="319" y="271"/>
                    <a:pt x="319" y="271"/>
                  </a:cubicBezTo>
                  <a:cubicBezTo>
                    <a:pt x="337" y="260"/>
                    <a:pt x="353" y="251"/>
                    <a:pt x="368" y="241"/>
                  </a:cubicBezTo>
                  <a:cubicBezTo>
                    <a:pt x="403" y="217"/>
                    <a:pt x="431" y="193"/>
                    <a:pt x="455" y="168"/>
                  </a:cubicBezTo>
                  <a:cubicBezTo>
                    <a:pt x="468" y="153"/>
                    <a:pt x="479" y="138"/>
                    <a:pt x="489" y="123"/>
                  </a:cubicBezTo>
                  <a:cubicBezTo>
                    <a:pt x="491" y="119"/>
                    <a:pt x="493" y="115"/>
                    <a:pt x="496" y="111"/>
                  </a:cubicBezTo>
                  <a:cubicBezTo>
                    <a:pt x="498" y="106"/>
                    <a:pt x="500" y="103"/>
                    <a:pt x="501" y="100"/>
                  </a:cubicBezTo>
                  <a:cubicBezTo>
                    <a:pt x="504" y="95"/>
                    <a:pt x="506" y="89"/>
                    <a:pt x="508" y="82"/>
                  </a:cubicBezTo>
                  <a:cubicBezTo>
                    <a:pt x="511" y="69"/>
                    <a:pt x="512" y="56"/>
                    <a:pt x="510" y="43"/>
                  </a:cubicBezTo>
                  <a:cubicBezTo>
                    <a:pt x="508" y="30"/>
                    <a:pt x="503" y="19"/>
                    <a:pt x="495" y="10"/>
                  </a:cubicBezTo>
                  <a:cubicBezTo>
                    <a:pt x="491" y="6"/>
                    <a:pt x="486" y="3"/>
                    <a:pt x="481" y="0"/>
                  </a:cubicBezTo>
                  <a:cubicBezTo>
                    <a:pt x="481" y="2"/>
                    <a:pt x="482" y="4"/>
                    <a:pt x="483" y="7"/>
                  </a:cubicBezTo>
                  <a:cubicBezTo>
                    <a:pt x="483" y="7"/>
                    <a:pt x="483" y="7"/>
                    <a:pt x="483" y="7"/>
                  </a:cubicBezTo>
                  <a:close/>
                </a:path>
              </a:pathLst>
            </a:custGeom>
            <a:solidFill>
              <a:srgbClr val="EB4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4CB0B69-B887-4EC5-B7EA-1D5EF5D2C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2253"/>
              <a:ext cx="190" cy="860"/>
            </a:xfrm>
            <a:custGeom>
              <a:avLst/>
              <a:gdLst>
                <a:gd name="T0" fmla="*/ 78 w 80"/>
                <a:gd name="T1" fmla="*/ 1 h 362"/>
                <a:gd name="T2" fmla="*/ 63 w 80"/>
                <a:gd name="T3" fmla="*/ 31 h 362"/>
                <a:gd name="T4" fmla="*/ 50 w 80"/>
                <a:gd name="T5" fmla="*/ 63 h 362"/>
                <a:gd name="T6" fmla="*/ 29 w 80"/>
                <a:gd name="T7" fmla="*/ 128 h 362"/>
                <a:gd name="T8" fmla="*/ 14 w 80"/>
                <a:gd name="T9" fmla="*/ 195 h 362"/>
                <a:gd name="T10" fmla="*/ 4 w 80"/>
                <a:gd name="T11" fmla="*/ 260 h 362"/>
                <a:gd name="T12" fmla="*/ 1 w 80"/>
                <a:gd name="T13" fmla="*/ 312 h 362"/>
                <a:gd name="T14" fmla="*/ 5 w 80"/>
                <a:gd name="T15" fmla="*/ 337 h 362"/>
                <a:gd name="T16" fmla="*/ 8 w 80"/>
                <a:gd name="T17" fmla="*/ 349 h 362"/>
                <a:gd name="T18" fmla="*/ 8 w 80"/>
                <a:gd name="T19" fmla="*/ 349 h 362"/>
                <a:gd name="T20" fmla="*/ 9 w 80"/>
                <a:gd name="T21" fmla="*/ 352 h 362"/>
                <a:gd name="T22" fmla="*/ 13 w 80"/>
                <a:gd name="T23" fmla="*/ 360 h 362"/>
                <a:gd name="T24" fmla="*/ 14 w 80"/>
                <a:gd name="T25" fmla="*/ 362 h 362"/>
                <a:gd name="T26" fmla="*/ 15 w 80"/>
                <a:gd name="T27" fmla="*/ 360 h 362"/>
                <a:gd name="T28" fmla="*/ 10 w 80"/>
                <a:gd name="T29" fmla="*/ 347 h 362"/>
                <a:gd name="T30" fmla="*/ 10 w 80"/>
                <a:gd name="T31" fmla="*/ 347 h 362"/>
                <a:gd name="T32" fmla="*/ 6 w 80"/>
                <a:gd name="T33" fmla="*/ 326 h 362"/>
                <a:gd name="T34" fmla="*/ 5 w 80"/>
                <a:gd name="T35" fmla="*/ 302 h 362"/>
                <a:gd name="T36" fmla="*/ 7 w 80"/>
                <a:gd name="T37" fmla="*/ 269 h 362"/>
                <a:gd name="T38" fmla="*/ 12 w 80"/>
                <a:gd name="T39" fmla="*/ 235 h 362"/>
                <a:gd name="T40" fmla="*/ 18 w 80"/>
                <a:gd name="T41" fmla="*/ 203 h 362"/>
                <a:gd name="T42" fmla="*/ 21 w 80"/>
                <a:gd name="T43" fmla="*/ 187 h 362"/>
                <a:gd name="T44" fmla="*/ 24 w 80"/>
                <a:gd name="T45" fmla="*/ 171 h 362"/>
                <a:gd name="T46" fmla="*/ 31 w 80"/>
                <a:gd name="T47" fmla="*/ 141 h 362"/>
                <a:gd name="T48" fmla="*/ 38 w 80"/>
                <a:gd name="T49" fmla="*/ 110 h 362"/>
                <a:gd name="T50" fmla="*/ 38 w 80"/>
                <a:gd name="T51" fmla="*/ 111 h 362"/>
                <a:gd name="T52" fmla="*/ 79 w 80"/>
                <a:gd name="T53" fmla="*/ 2 h 362"/>
                <a:gd name="T54" fmla="*/ 79 w 80"/>
                <a:gd name="T55" fmla="*/ 0 h 362"/>
                <a:gd name="T56" fmla="*/ 79 w 80"/>
                <a:gd name="T57" fmla="*/ 0 h 362"/>
                <a:gd name="T58" fmla="*/ 78 w 80"/>
                <a:gd name="T59" fmla="*/ 1 h 362"/>
                <a:gd name="T60" fmla="*/ 78 w 80"/>
                <a:gd name="T61" fmla="*/ 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0" h="362">
                  <a:moveTo>
                    <a:pt x="78" y="1"/>
                  </a:moveTo>
                  <a:cubicBezTo>
                    <a:pt x="72" y="11"/>
                    <a:pt x="67" y="21"/>
                    <a:pt x="63" y="31"/>
                  </a:cubicBezTo>
                  <a:cubicBezTo>
                    <a:pt x="58" y="42"/>
                    <a:pt x="54" y="52"/>
                    <a:pt x="50" y="63"/>
                  </a:cubicBezTo>
                  <a:cubicBezTo>
                    <a:pt x="41" y="84"/>
                    <a:pt x="35" y="106"/>
                    <a:pt x="29" y="128"/>
                  </a:cubicBezTo>
                  <a:cubicBezTo>
                    <a:pt x="23" y="150"/>
                    <a:pt x="18" y="172"/>
                    <a:pt x="14" y="195"/>
                  </a:cubicBezTo>
                  <a:cubicBezTo>
                    <a:pt x="10" y="216"/>
                    <a:pt x="6" y="238"/>
                    <a:pt x="4" y="260"/>
                  </a:cubicBezTo>
                  <a:cubicBezTo>
                    <a:pt x="1" y="277"/>
                    <a:pt x="0" y="294"/>
                    <a:pt x="1" y="312"/>
                  </a:cubicBezTo>
                  <a:cubicBezTo>
                    <a:pt x="2" y="320"/>
                    <a:pt x="3" y="329"/>
                    <a:pt x="5" y="337"/>
                  </a:cubicBezTo>
                  <a:cubicBezTo>
                    <a:pt x="5" y="341"/>
                    <a:pt x="7" y="345"/>
                    <a:pt x="8" y="349"/>
                  </a:cubicBezTo>
                  <a:cubicBezTo>
                    <a:pt x="8" y="349"/>
                    <a:pt x="8" y="349"/>
                    <a:pt x="8" y="349"/>
                  </a:cubicBezTo>
                  <a:cubicBezTo>
                    <a:pt x="8" y="350"/>
                    <a:pt x="9" y="351"/>
                    <a:pt x="9" y="352"/>
                  </a:cubicBezTo>
                  <a:cubicBezTo>
                    <a:pt x="11" y="355"/>
                    <a:pt x="12" y="357"/>
                    <a:pt x="13" y="360"/>
                  </a:cubicBezTo>
                  <a:cubicBezTo>
                    <a:pt x="14" y="360"/>
                    <a:pt x="14" y="361"/>
                    <a:pt x="14" y="362"/>
                  </a:cubicBezTo>
                  <a:cubicBezTo>
                    <a:pt x="15" y="361"/>
                    <a:pt x="15" y="361"/>
                    <a:pt x="15" y="360"/>
                  </a:cubicBezTo>
                  <a:cubicBezTo>
                    <a:pt x="13" y="356"/>
                    <a:pt x="12" y="352"/>
                    <a:pt x="10" y="347"/>
                  </a:cubicBezTo>
                  <a:cubicBezTo>
                    <a:pt x="10" y="347"/>
                    <a:pt x="10" y="347"/>
                    <a:pt x="10" y="347"/>
                  </a:cubicBezTo>
                  <a:cubicBezTo>
                    <a:pt x="9" y="340"/>
                    <a:pt x="7" y="333"/>
                    <a:pt x="6" y="326"/>
                  </a:cubicBezTo>
                  <a:cubicBezTo>
                    <a:pt x="5" y="318"/>
                    <a:pt x="5" y="310"/>
                    <a:pt x="5" y="302"/>
                  </a:cubicBezTo>
                  <a:cubicBezTo>
                    <a:pt x="5" y="291"/>
                    <a:pt x="6" y="280"/>
                    <a:pt x="7" y="269"/>
                  </a:cubicBezTo>
                  <a:cubicBezTo>
                    <a:pt x="8" y="258"/>
                    <a:pt x="10" y="247"/>
                    <a:pt x="12" y="235"/>
                  </a:cubicBezTo>
                  <a:cubicBezTo>
                    <a:pt x="14" y="225"/>
                    <a:pt x="16" y="214"/>
                    <a:pt x="18" y="203"/>
                  </a:cubicBezTo>
                  <a:cubicBezTo>
                    <a:pt x="19" y="198"/>
                    <a:pt x="20" y="193"/>
                    <a:pt x="21" y="187"/>
                  </a:cubicBezTo>
                  <a:cubicBezTo>
                    <a:pt x="22" y="182"/>
                    <a:pt x="23" y="176"/>
                    <a:pt x="24" y="171"/>
                  </a:cubicBezTo>
                  <a:cubicBezTo>
                    <a:pt x="26" y="161"/>
                    <a:pt x="28" y="151"/>
                    <a:pt x="31" y="141"/>
                  </a:cubicBezTo>
                  <a:cubicBezTo>
                    <a:pt x="33" y="130"/>
                    <a:pt x="35" y="120"/>
                    <a:pt x="38" y="110"/>
                  </a:cubicBezTo>
                  <a:cubicBezTo>
                    <a:pt x="38" y="110"/>
                    <a:pt x="38" y="110"/>
                    <a:pt x="38" y="111"/>
                  </a:cubicBezTo>
                  <a:cubicBezTo>
                    <a:pt x="48" y="73"/>
                    <a:pt x="61" y="36"/>
                    <a:pt x="79" y="2"/>
                  </a:cubicBezTo>
                  <a:cubicBezTo>
                    <a:pt x="80" y="1"/>
                    <a:pt x="79" y="1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8" y="0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0694ABA-02A0-4CA5-A7D9-FF84C0CD7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" y="3078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D6E5E791-9316-487E-9742-E1C533B875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8" y="1570"/>
              <a:ext cx="733" cy="464"/>
            </a:xfrm>
            <a:custGeom>
              <a:avLst/>
              <a:gdLst>
                <a:gd name="T0" fmla="*/ 278 w 308"/>
                <a:gd name="T1" fmla="*/ 0 h 195"/>
                <a:gd name="T2" fmla="*/ 251 w 308"/>
                <a:gd name="T3" fmla="*/ 7 h 195"/>
                <a:gd name="T4" fmla="*/ 227 w 308"/>
                <a:gd name="T5" fmla="*/ 21 h 195"/>
                <a:gd name="T6" fmla="*/ 204 w 308"/>
                <a:gd name="T7" fmla="*/ 40 h 195"/>
                <a:gd name="T8" fmla="*/ 191 w 308"/>
                <a:gd name="T9" fmla="*/ 53 h 195"/>
                <a:gd name="T10" fmla="*/ 176 w 308"/>
                <a:gd name="T11" fmla="*/ 68 h 195"/>
                <a:gd name="T12" fmla="*/ 146 w 308"/>
                <a:gd name="T13" fmla="*/ 97 h 195"/>
                <a:gd name="T14" fmla="*/ 146 w 308"/>
                <a:gd name="T15" fmla="*/ 97 h 195"/>
                <a:gd name="T16" fmla="*/ 112 w 308"/>
                <a:gd name="T17" fmla="*/ 124 h 195"/>
                <a:gd name="T18" fmla="*/ 95 w 308"/>
                <a:gd name="T19" fmla="*/ 136 h 195"/>
                <a:gd name="T20" fmla="*/ 77 w 308"/>
                <a:gd name="T21" fmla="*/ 145 h 195"/>
                <a:gd name="T22" fmla="*/ 77 w 308"/>
                <a:gd name="T23" fmla="*/ 145 h 195"/>
                <a:gd name="T24" fmla="*/ 37 w 308"/>
                <a:gd name="T25" fmla="*/ 166 h 195"/>
                <a:gd name="T26" fmla="*/ 18 w 308"/>
                <a:gd name="T27" fmla="*/ 178 h 195"/>
                <a:gd name="T28" fmla="*/ 0 w 308"/>
                <a:gd name="T29" fmla="*/ 192 h 195"/>
                <a:gd name="T30" fmla="*/ 0 w 308"/>
                <a:gd name="T31" fmla="*/ 194 h 195"/>
                <a:gd name="T32" fmla="*/ 2 w 308"/>
                <a:gd name="T33" fmla="*/ 195 h 195"/>
                <a:gd name="T34" fmla="*/ 15 w 308"/>
                <a:gd name="T35" fmla="*/ 184 h 195"/>
                <a:gd name="T36" fmla="*/ 29 w 308"/>
                <a:gd name="T37" fmla="*/ 175 h 195"/>
                <a:gd name="T38" fmla="*/ 58 w 308"/>
                <a:gd name="T39" fmla="*/ 159 h 195"/>
                <a:gd name="T40" fmla="*/ 58 w 308"/>
                <a:gd name="T41" fmla="*/ 159 h 195"/>
                <a:gd name="T42" fmla="*/ 86 w 308"/>
                <a:gd name="T43" fmla="*/ 145 h 195"/>
                <a:gd name="T44" fmla="*/ 114 w 308"/>
                <a:gd name="T45" fmla="*/ 128 h 195"/>
                <a:gd name="T46" fmla="*/ 165 w 308"/>
                <a:gd name="T47" fmla="*/ 85 h 195"/>
                <a:gd name="T48" fmla="*/ 191 w 308"/>
                <a:gd name="T49" fmla="*/ 60 h 195"/>
                <a:gd name="T50" fmla="*/ 214 w 308"/>
                <a:gd name="T51" fmla="*/ 37 h 195"/>
                <a:gd name="T52" fmla="*/ 214 w 308"/>
                <a:gd name="T53" fmla="*/ 37 h 195"/>
                <a:gd name="T54" fmla="*/ 215 w 308"/>
                <a:gd name="T55" fmla="*/ 37 h 195"/>
                <a:gd name="T56" fmla="*/ 215 w 308"/>
                <a:gd name="T57" fmla="*/ 37 h 195"/>
                <a:gd name="T58" fmla="*/ 215 w 308"/>
                <a:gd name="T59" fmla="*/ 37 h 195"/>
                <a:gd name="T60" fmla="*/ 215 w 308"/>
                <a:gd name="T61" fmla="*/ 36 h 195"/>
                <a:gd name="T62" fmla="*/ 215 w 308"/>
                <a:gd name="T63" fmla="*/ 36 h 195"/>
                <a:gd name="T64" fmla="*/ 215 w 308"/>
                <a:gd name="T65" fmla="*/ 36 h 195"/>
                <a:gd name="T66" fmla="*/ 248 w 308"/>
                <a:gd name="T67" fmla="*/ 12 h 195"/>
                <a:gd name="T68" fmla="*/ 248 w 308"/>
                <a:gd name="T69" fmla="*/ 13 h 195"/>
                <a:gd name="T70" fmla="*/ 267 w 308"/>
                <a:gd name="T71" fmla="*/ 5 h 195"/>
                <a:gd name="T72" fmla="*/ 268 w 308"/>
                <a:gd name="T73" fmla="*/ 5 h 195"/>
                <a:gd name="T74" fmla="*/ 285 w 308"/>
                <a:gd name="T75" fmla="*/ 4 h 195"/>
                <a:gd name="T76" fmla="*/ 286 w 308"/>
                <a:gd name="T77" fmla="*/ 4 h 195"/>
                <a:gd name="T78" fmla="*/ 285 w 308"/>
                <a:gd name="T79" fmla="*/ 4 h 195"/>
                <a:gd name="T80" fmla="*/ 286 w 308"/>
                <a:gd name="T81" fmla="*/ 4 h 195"/>
                <a:gd name="T82" fmla="*/ 286 w 308"/>
                <a:gd name="T83" fmla="*/ 4 h 195"/>
                <a:gd name="T84" fmla="*/ 304 w 308"/>
                <a:gd name="T85" fmla="*/ 7 h 195"/>
                <a:gd name="T86" fmla="*/ 304 w 308"/>
                <a:gd name="T87" fmla="*/ 7 h 195"/>
                <a:gd name="T88" fmla="*/ 306 w 308"/>
                <a:gd name="T89" fmla="*/ 8 h 195"/>
                <a:gd name="T90" fmla="*/ 307 w 308"/>
                <a:gd name="T91" fmla="*/ 8 h 195"/>
                <a:gd name="T92" fmla="*/ 308 w 308"/>
                <a:gd name="T93" fmla="*/ 7 h 195"/>
                <a:gd name="T94" fmla="*/ 308 w 308"/>
                <a:gd name="T95" fmla="*/ 6 h 195"/>
                <a:gd name="T96" fmla="*/ 306 w 308"/>
                <a:gd name="T97" fmla="*/ 5 h 195"/>
                <a:gd name="T98" fmla="*/ 303 w 308"/>
                <a:gd name="T99" fmla="*/ 4 h 195"/>
                <a:gd name="T100" fmla="*/ 296 w 308"/>
                <a:gd name="T101" fmla="*/ 2 h 195"/>
                <a:gd name="T102" fmla="*/ 296 w 308"/>
                <a:gd name="T103" fmla="*/ 2 h 195"/>
                <a:gd name="T104" fmla="*/ 293 w 308"/>
                <a:gd name="T105" fmla="*/ 1 h 195"/>
                <a:gd name="T106" fmla="*/ 292 w 308"/>
                <a:gd name="T107" fmla="*/ 1 h 195"/>
                <a:gd name="T108" fmla="*/ 282 w 308"/>
                <a:gd name="T109" fmla="*/ 0 h 195"/>
                <a:gd name="T110" fmla="*/ 278 w 308"/>
                <a:gd name="T111" fmla="*/ 0 h 195"/>
                <a:gd name="T112" fmla="*/ 278 w 308"/>
                <a:gd name="T113" fmla="*/ 0 h 195"/>
                <a:gd name="T114" fmla="*/ 215 w 308"/>
                <a:gd name="T115" fmla="*/ 36 h 195"/>
                <a:gd name="T116" fmla="*/ 215 w 308"/>
                <a:gd name="T117" fmla="*/ 36 h 195"/>
                <a:gd name="T118" fmla="*/ 215 w 308"/>
                <a:gd name="T119" fmla="*/ 37 h 195"/>
                <a:gd name="T120" fmla="*/ 215 w 308"/>
                <a:gd name="T121" fmla="*/ 36 h 195"/>
                <a:gd name="T122" fmla="*/ 215 w 308"/>
                <a:gd name="T123" fmla="*/ 3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" h="195">
                  <a:moveTo>
                    <a:pt x="278" y="0"/>
                  </a:moveTo>
                  <a:cubicBezTo>
                    <a:pt x="269" y="1"/>
                    <a:pt x="260" y="3"/>
                    <a:pt x="251" y="7"/>
                  </a:cubicBezTo>
                  <a:cubicBezTo>
                    <a:pt x="243" y="10"/>
                    <a:pt x="234" y="15"/>
                    <a:pt x="227" y="21"/>
                  </a:cubicBezTo>
                  <a:cubicBezTo>
                    <a:pt x="219" y="27"/>
                    <a:pt x="211" y="33"/>
                    <a:pt x="204" y="40"/>
                  </a:cubicBezTo>
                  <a:cubicBezTo>
                    <a:pt x="200" y="44"/>
                    <a:pt x="196" y="48"/>
                    <a:pt x="191" y="53"/>
                  </a:cubicBezTo>
                  <a:cubicBezTo>
                    <a:pt x="186" y="58"/>
                    <a:pt x="181" y="63"/>
                    <a:pt x="176" y="68"/>
                  </a:cubicBezTo>
                  <a:cubicBezTo>
                    <a:pt x="167" y="78"/>
                    <a:pt x="157" y="87"/>
                    <a:pt x="146" y="97"/>
                  </a:cubicBezTo>
                  <a:cubicBezTo>
                    <a:pt x="146" y="97"/>
                    <a:pt x="146" y="97"/>
                    <a:pt x="146" y="97"/>
                  </a:cubicBezTo>
                  <a:cubicBezTo>
                    <a:pt x="135" y="106"/>
                    <a:pt x="124" y="116"/>
                    <a:pt x="112" y="124"/>
                  </a:cubicBezTo>
                  <a:cubicBezTo>
                    <a:pt x="107" y="128"/>
                    <a:pt x="101" y="132"/>
                    <a:pt x="95" y="136"/>
                  </a:cubicBezTo>
                  <a:cubicBezTo>
                    <a:pt x="89" y="139"/>
                    <a:pt x="83" y="142"/>
                    <a:pt x="77" y="145"/>
                  </a:cubicBezTo>
                  <a:cubicBezTo>
                    <a:pt x="77" y="145"/>
                    <a:pt x="77" y="145"/>
                    <a:pt x="77" y="145"/>
                  </a:cubicBezTo>
                  <a:cubicBezTo>
                    <a:pt x="63" y="152"/>
                    <a:pt x="50" y="159"/>
                    <a:pt x="37" y="166"/>
                  </a:cubicBezTo>
                  <a:cubicBezTo>
                    <a:pt x="30" y="170"/>
                    <a:pt x="24" y="174"/>
                    <a:pt x="18" y="178"/>
                  </a:cubicBezTo>
                  <a:cubicBezTo>
                    <a:pt x="11" y="182"/>
                    <a:pt x="6" y="187"/>
                    <a:pt x="0" y="192"/>
                  </a:cubicBezTo>
                  <a:cubicBezTo>
                    <a:pt x="0" y="193"/>
                    <a:pt x="0" y="194"/>
                    <a:pt x="0" y="194"/>
                  </a:cubicBezTo>
                  <a:cubicBezTo>
                    <a:pt x="1" y="195"/>
                    <a:pt x="2" y="195"/>
                    <a:pt x="2" y="195"/>
                  </a:cubicBezTo>
                  <a:cubicBezTo>
                    <a:pt x="7" y="191"/>
                    <a:pt x="11" y="188"/>
                    <a:pt x="15" y="184"/>
                  </a:cubicBezTo>
                  <a:cubicBezTo>
                    <a:pt x="20" y="181"/>
                    <a:pt x="24" y="178"/>
                    <a:pt x="29" y="175"/>
                  </a:cubicBezTo>
                  <a:cubicBezTo>
                    <a:pt x="39" y="169"/>
                    <a:pt x="49" y="164"/>
                    <a:pt x="58" y="159"/>
                  </a:cubicBezTo>
                  <a:cubicBezTo>
                    <a:pt x="58" y="159"/>
                    <a:pt x="58" y="159"/>
                    <a:pt x="58" y="159"/>
                  </a:cubicBezTo>
                  <a:cubicBezTo>
                    <a:pt x="67" y="154"/>
                    <a:pt x="77" y="150"/>
                    <a:pt x="86" y="145"/>
                  </a:cubicBezTo>
                  <a:cubicBezTo>
                    <a:pt x="95" y="140"/>
                    <a:pt x="105" y="134"/>
                    <a:pt x="114" y="128"/>
                  </a:cubicBezTo>
                  <a:cubicBezTo>
                    <a:pt x="132" y="115"/>
                    <a:pt x="149" y="100"/>
                    <a:pt x="165" y="85"/>
                  </a:cubicBezTo>
                  <a:cubicBezTo>
                    <a:pt x="174" y="77"/>
                    <a:pt x="182" y="68"/>
                    <a:pt x="191" y="60"/>
                  </a:cubicBezTo>
                  <a:cubicBezTo>
                    <a:pt x="199" y="52"/>
                    <a:pt x="206" y="44"/>
                    <a:pt x="214" y="37"/>
                  </a:cubicBezTo>
                  <a:cubicBezTo>
                    <a:pt x="214" y="37"/>
                    <a:pt x="214" y="37"/>
                    <a:pt x="214" y="37"/>
                  </a:cubicBezTo>
                  <a:cubicBezTo>
                    <a:pt x="214" y="37"/>
                    <a:pt x="215" y="37"/>
                    <a:pt x="215" y="37"/>
                  </a:cubicBezTo>
                  <a:cubicBezTo>
                    <a:pt x="215" y="37"/>
                    <a:pt x="215" y="37"/>
                    <a:pt x="215" y="37"/>
                  </a:cubicBezTo>
                  <a:cubicBezTo>
                    <a:pt x="215" y="37"/>
                    <a:pt x="215" y="37"/>
                    <a:pt x="215" y="37"/>
                  </a:cubicBezTo>
                  <a:cubicBezTo>
                    <a:pt x="215" y="37"/>
                    <a:pt x="215" y="36"/>
                    <a:pt x="215" y="36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25" y="27"/>
                    <a:pt x="236" y="19"/>
                    <a:pt x="248" y="12"/>
                  </a:cubicBezTo>
                  <a:cubicBezTo>
                    <a:pt x="248" y="13"/>
                    <a:pt x="248" y="13"/>
                    <a:pt x="248" y="13"/>
                  </a:cubicBezTo>
                  <a:cubicBezTo>
                    <a:pt x="254" y="9"/>
                    <a:pt x="260" y="7"/>
                    <a:pt x="267" y="5"/>
                  </a:cubicBezTo>
                  <a:cubicBezTo>
                    <a:pt x="267" y="5"/>
                    <a:pt x="267" y="5"/>
                    <a:pt x="268" y="5"/>
                  </a:cubicBezTo>
                  <a:cubicBezTo>
                    <a:pt x="273" y="4"/>
                    <a:pt x="279" y="3"/>
                    <a:pt x="285" y="4"/>
                  </a:cubicBezTo>
                  <a:cubicBezTo>
                    <a:pt x="285" y="4"/>
                    <a:pt x="286" y="4"/>
                    <a:pt x="286" y="4"/>
                  </a:cubicBezTo>
                  <a:cubicBezTo>
                    <a:pt x="286" y="4"/>
                    <a:pt x="286" y="4"/>
                    <a:pt x="285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292" y="4"/>
                    <a:pt x="298" y="5"/>
                    <a:pt x="304" y="7"/>
                  </a:cubicBezTo>
                  <a:cubicBezTo>
                    <a:pt x="304" y="7"/>
                    <a:pt x="304" y="7"/>
                    <a:pt x="304" y="7"/>
                  </a:cubicBezTo>
                  <a:cubicBezTo>
                    <a:pt x="305" y="7"/>
                    <a:pt x="306" y="7"/>
                    <a:pt x="306" y="8"/>
                  </a:cubicBezTo>
                  <a:cubicBezTo>
                    <a:pt x="307" y="8"/>
                    <a:pt x="307" y="8"/>
                    <a:pt x="307" y="8"/>
                  </a:cubicBezTo>
                  <a:cubicBezTo>
                    <a:pt x="308" y="7"/>
                    <a:pt x="308" y="7"/>
                    <a:pt x="308" y="7"/>
                  </a:cubicBezTo>
                  <a:cubicBezTo>
                    <a:pt x="308" y="7"/>
                    <a:pt x="308" y="6"/>
                    <a:pt x="308" y="6"/>
                  </a:cubicBezTo>
                  <a:cubicBezTo>
                    <a:pt x="308" y="6"/>
                    <a:pt x="307" y="5"/>
                    <a:pt x="306" y="5"/>
                  </a:cubicBezTo>
                  <a:cubicBezTo>
                    <a:pt x="305" y="4"/>
                    <a:pt x="304" y="4"/>
                    <a:pt x="303" y="4"/>
                  </a:cubicBezTo>
                  <a:cubicBezTo>
                    <a:pt x="301" y="3"/>
                    <a:pt x="299" y="2"/>
                    <a:pt x="296" y="2"/>
                  </a:cubicBezTo>
                  <a:cubicBezTo>
                    <a:pt x="296" y="2"/>
                    <a:pt x="296" y="2"/>
                    <a:pt x="296" y="2"/>
                  </a:cubicBezTo>
                  <a:cubicBezTo>
                    <a:pt x="295" y="2"/>
                    <a:pt x="294" y="1"/>
                    <a:pt x="293" y="1"/>
                  </a:cubicBezTo>
                  <a:cubicBezTo>
                    <a:pt x="293" y="1"/>
                    <a:pt x="293" y="1"/>
                    <a:pt x="292" y="1"/>
                  </a:cubicBezTo>
                  <a:cubicBezTo>
                    <a:pt x="289" y="1"/>
                    <a:pt x="285" y="0"/>
                    <a:pt x="282" y="0"/>
                  </a:cubicBezTo>
                  <a:cubicBezTo>
                    <a:pt x="280" y="0"/>
                    <a:pt x="279" y="0"/>
                    <a:pt x="278" y="0"/>
                  </a:cubicBezTo>
                  <a:cubicBezTo>
                    <a:pt x="278" y="0"/>
                    <a:pt x="278" y="0"/>
                    <a:pt x="278" y="0"/>
                  </a:cubicBezTo>
                  <a:close/>
                  <a:moveTo>
                    <a:pt x="215" y="36"/>
                  </a:moveTo>
                  <a:cubicBezTo>
                    <a:pt x="215" y="36"/>
                    <a:pt x="215" y="36"/>
                    <a:pt x="215" y="36"/>
                  </a:cubicBezTo>
                  <a:cubicBezTo>
                    <a:pt x="215" y="36"/>
                    <a:pt x="215" y="36"/>
                    <a:pt x="215" y="37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5" y="36"/>
                    <a:pt x="215" y="36"/>
                    <a:pt x="215" y="36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F68FA79-F332-4369-A17E-DF057AFED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0" y="16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DA914C48-15CF-4C39-AD63-B74267063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" y="18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7E49BAF-4DCC-4F8E-AB28-CFA158A4E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158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83E3C863-8A91-49DF-B5E3-8FFE84C53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3" y="1582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5B641D06-B5CA-4CE9-8150-A50EF2AFD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" y="1658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D6A797B1-3585-467A-B983-D842E10AF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" y="179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FE65F5F-ED35-4EE5-AD03-2B6D64489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" y="1799"/>
              <a:ext cx="0" cy="2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82C1322-9599-48A3-91EA-2E4ACE03B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191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756F60EF-3B90-4860-9E1E-95C74E039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0" y="1732"/>
              <a:ext cx="872" cy="1422"/>
            </a:xfrm>
            <a:custGeom>
              <a:avLst/>
              <a:gdLst>
                <a:gd name="T0" fmla="*/ 365 w 367"/>
                <a:gd name="T1" fmla="*/ 1 h 598"/>
                <a:gd name="T2" fmla="*/ 365 w 367"/>
                <a:gd name="T3" fmla="*/ 5 h 598"/>
                <a:gd name="T4" fmla="*/ 361 w 367"/>
                <a:gd name="T5" fmla="*/ 27 h 598"/>
                <a:gd name="T6" fmla="*/ 355 w 367"/>
                <a:gd name="T7" fmla="*/ 43 h 598"/>
                <a:gd name="T8" fmla="*/ 346 w 367"/>
                <a:gd name="T9" fmla="*/ 58 h 598"/>
                <a:gd name="T10" fmla="*/ 346 w 367"/>
                <a:gd name="T11" fmla="*/ 58 h 598"/>
                <a:gd name="T12" fmla="*/ 322 w 367"/>
                <a:gd name="T13" fmla="*/ 89 h 598"/>
                <a:gd name="T14" fmla="*/ 295 w 367"/>
                <a:gd name="T15" fmla="*/ 115 h 598"/>
                <a:gd name="T16" fmla="*/ 191 w 367"/>
                <a:gd name="T17" fmla="*/ 193 h 598"/>
                <a:gd name="T18" fmla="*/ 125 w 367"/>
                <a:gd name="T19" fmla="*/ 236 h 598"/>
                <a:gd name="T20" fmla="*/ 68 w 367"/>
                <a:gd name="T21" fmla="*/ 287 h 598"/>
                <a:gd name="T22" fmla="*/ 17 w 367"/>
                <a:gd name="T23" fmla="*/ 394 h 598"/>
                <a:gd name="T24" fmla="*/ 14 w 367"/>
                <a:gd name="T25" fmla="*/ 474 h 598"/>
                <a:gd name="T26" fmla="*/ 18 w 367"/>
                <a:gd name="T27" fmla="*/ 545 h 598"/>
                <a:gd name="T28" fmla="*/ 13 w 367"/>
                <a:gd name="T29" fmla="*/ 573 h 598"/>
                <a:gd name="T30" fmla="*/ 7 w 367"/>
                <a:gd name="T31" fmla="*/ 587 h 598"/>
                <a:gd name="T32" fmla="*/ 0 w 367"/>
                <a:gd name="T33" fmla="*/ 597 h 598"/>
                <a:gd name="T34" fmla="*/ 4 w 367"/>
                <a:gd name="T35" fmla="*/ 595 h 598"/>
                <a:gd name="T36" fmla="*/ 12 w 367"/>
                <a:gd name="T37" fmla="*/ 585 h 598"/>
                <a:gd name="T38" fmla="*/ 21 w 367"/>
                <a:gd name="T39" fmla="*/ 549 h 598"/>
                <a:gd name="T40" fmla="*/ 20 w 367"/>
                <a:gd name="T41" fmla="*/ 512 h 598"/>
                <a:gd name="T42" fmla="*/ 16 w 367"/>
                <a:gd name="T43" fmla="*/ 432 h 598"/>
                <a:gd name="T44" fmla="*/ 16 w 367"/>
                <a:gd name="T45" fmla="*/ 432 h 598"/>
                <a:gd name="T46" fmla="*/ 16 w 367"/>
                <a:gd name="T47" fmla="*/ 432 h 598"/>
                <a:gd name="T48" fmla="*/ 19 w 367"/>
                <a:gd name="T49" fmla="*/ 401 h 598"/>
                <a:gd name="T50" fmla="*/ 53 w 367"/>
                <a:gd name="T51" fmla="*/ 315 h 598"/>
                <a:gd name="T52" fmla="*/ 62 w 367"/>
                <a:gd name="T53" fmla="*/ 302 h 598"/>
                <a:gd name="T54" fmla="*/ 98 w 367"/>
                <a:gd name="T55" fmla="*/ 263 h 598"/>
                <a:gd name="T56" fmla="*/ 139 w 367"/>
                <a:gd name="T57" fmla="*/ 231 h 598"/>
                <a:gd name="T58" fmla="*/ 229 w 367"/>
                <a:gd name="T59" fmla="*/ 173 h 598"/>
                <a:gd name="T60" fmla="*/ 305 w 367"/>
                <a:gd name="T61" fmla="*/ 112 h 598"/>
                <a:gd name="T62" fmla="*/ 348 w 367"/>
                <a:gd name="T63" fmla="*/ 60 h 598"/>
                <a:gd name="T64" fmla="*/ 365 w 367"/>
                <a:gd name="T65" fmla="*/ 21 h 598"/>
                <a:gd name="T66" fmla="*/ 366 w 367"/>
                <a:gd name="T67" fmla="*/ 0 h 598"/>
                <a:gd name="T68" fmla="*/ 366 w 367"/>
                <a:gd name="T69" fmla="*/ 0 h 598"/>
                <a:gd name="T70" fmla="*/ 27 w 367"/>
                <a:gd name="T71" fmla="*/ 372 h 598"/>
                <a:gd name="T72" fmla="*/ 27 w 367"/>
                <a:gd name="T73" fmla="*/ 371 h 598"/>
                <a:gd name="T74" fmla="*/ 18 w 367"/>
                <a:gd name="T75" fmla="*/ 545 h 598"/>
                <a:gd name="T76" fmla="*/ 18 w 367"/>
                <a:gd name="T77" fmla="*/ 545 h 598"/>
                <a:gd name="T78" fmla="*/ 13 w 367"/>
                <a:gd name="T79" fmla="*/ 573 h 598"/>
                <a:gd name="T80" fmla="*/ 13 w 367"/>
                <a:gd name="T81" fmla="*/ 573 h 598"/>
                <a:gd name="T82" fmla="*/ 16 w 367"/>
                <a:gd name="T83" fmla="*/ 432 h 598"/>
                <a:gd name="T84" fmla="*/ 16 w 367"/>
                <a:gd name="T85" fmla="*/ 432 h 598"/>
                <a:gd name="T86" fmla="*/ 346 w 367"/>
                <a:gd name="T87" fmla="*/ 58 h 598"/>
                <a:gd name="T88" fmla="*/ 346 w 367"/>
                <a:gd name="T89" fmla="*/ 58 h 598"/>
                <a:gd name="T90" fmla="*/ 346 w 367"/>
                <a:gd name="T91" fmla="*/ 58 h 598"/>
                <a:gd name="T92" fmla="*/ 362 w 367"/>
                <a:gd name="T93" fmla="*/ 26 h 598"/>
                <a:gd name="T94" fmla="*/ 362 w 367"/>
                <a:gd name="T95" fmla="*/ 2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7" h="598">
                  <a:moveTo>
                    <a:pt x="366" y="0"/>
                  </a:moveTo>
                  <a:cubicBezTo>
                    <a:pt x="366" y="0"/>
                    <a:pt x="365" y="1"/>
                    <a:pt x="365" y="1"/>
                  </a:cubicBezTo>
                  <a:cubicBezTo>
                    <a:pt x="365" y="3"/>
                    <a:pt x="365" y="4"/>
                    <a:pt x="365" y="5"/>
                  </a:cubicBezTo>
                  <a:cubicBezTo>
                    <a:pt x="365" y="5"/>
                    <a:pt x="365" y="5"/>
                    <a:pt x="365" y="5"/>
                  </a:cubicBezTo>
                  <a:cubicBezTo>
                    <a:pt x="365" y="9"/>
                    <a:pt x="365" y="12"/>
                    <a:pt x="364" y="16"/>
                  </a:cubicBezTo>
                  <a:cubicBezTo>
                    <a:pt x="363" y="20"/>
                    <a:pt x="363" y="23"/>
                    <a:pt x="361" y="27"/>
                  </a:cubicBezTo>
                  <a:cubicBezTo>
                    <a:pt x="361" y="27"/>
                    <a:pt x="361" y="27"/>
                    <a:pt x="362" y="27"/>
                  </a:cubicBezTo>
                  <a:cubicBezTo>
                    <a:pt x="360" y="32"/>
                    <a:pt x="358" y="37"/>
                    <a:pt x="355" y="43"/>
                  </a:cubicBezTo>
                  <a:cubicBezTo>
                    <a:pt x="352" y="48"/>
                    <a:pt x="349" y="53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39" y="69"/>
                    <a:pt x="331" y="79"/>
                    <a:pt x="322" y="89"/>
                  </a:cubicBezTo>
                  <a:cubicBezTo>
                    <a:pt x="313" y="98"/>
                    <a:pt x="304" y="107"/>
                    <a:pt x="295" y="116"/>
                  </a:cubicBezTo>
                  <a:cubicBezTo>
                    <a:pt x="295" y="116"/>
                    <a:pt x="295" y="115"/>
                    <a:pt x="295" y="115"/>
                  </a:cubicBezTo>
                  <a:cubicBezTo>
                    <a:pt x="270" y="138"/>
                    <a:pt x="242" y="159"/>
                    <a:pt x="214" y="178"/>
                  </a:cubicBezTo>
                  <a:cubicBezTo>
                    <a:pt x="206" y="183"/>
                    <a:pt x="199" y="188"/>
                    <a:pt x="191" y="193"/>
                  </a:cubicBezTo>
                  <a:cubicBezTo>
                    <a:pt x="183" y="198"/>
                    <a:pt x="176" y="202"/>
                    <a:pt x="168" y="207"/>
                  </a:cubicBezTo>
                  <a:cubicBezTo>
                    <a:pt x="153" y="216"/>
                    <a:pt x="139" y="225"/>
                    <a:pt x="125" y="236"/>
                  </a:cubicBezTo>
                  <a:cubicBezTo>
                    <a:pt x="111" y="246"/>
                    <a:pt x="97" y="257"/>
                    <a:pt x="85" y="269"/>
                  </a:cubicBezTo>
                  <a:cubicBezTo>
                    <a:pt x="79" y="275"/>
                    <a:pt x="73" y="281"/>
                    <a:pt x="68" y="287"/>
                  </a:cubicBezTo>
                  <a:cubicBezTo>
                    <a:pt x="63" y="293"/>
                    <a:pt x="58" y="300"/>
                    <a:pt x="53" y="306"/>
                  </a:cubicBezTo>
                  <a:cubicBezTo>
                    <a:pt x="36" y="333"/>
                    <a:pt x="23" y="363"/>
                    <a:pt x="17" y="394"/>
                  </a:cubicBezTo>
                  <a:cubicBezTo>
                    <a:pt x="15" y="406"/>
                    <a:pt x="14" y="419"/>
                    <a:pt x="13" y="431"/>
                  </a:cubicBezTo>
                  <a:cubicBezTo>
                    <a:pt x="13" y="445"/>
                    <a:pt x="13" y="460"/>
                    <a:pt x="14" y="474"/>
                  </a:cubicBezTo>
                  <a:cubicBezTo>
                    <a:pt x="15" y="488"/>
                    <a:pt x="16" y="501"/>
                    <a:pt x="17" y="515"/>
                  </a:cubicBezTo>
                  <a:cubicBezTo>
                    <a:pt x="18" y="525"/>
                    <a:pt x="18" y="535"/>
                    <a:pt x="18" y="545"/>
                  </a:cubicBezTo>
                  <a:cubicBezTo>
                    <a:pt x="17" y="554"/>
                    <a:pt x="16" y="564"/>
                    <a:pt x="13" y="573"/>
                  </a:cubicBezTo>
                  <a:cubicBezTo>
                    <a:pt x="13" y="573"/>
                    <a:pt x="13" y="573"/>
                    <a:pt x="13" y="573"/>
                  </a:cubicBezTo>
                  <a:cubicBezTo>
                    <a:pt x="13" y="576"/>
                    <a:pt x="12" y="578"/>
                    <a:pt x="11" y="580"/>
                  </a:cubicBezTo>
                  <a:cubicBezTo>
                    <a:pt x="10" y="583"/>
                    <a:pt x="8" y="585"/>
                    <a:pt x="7" y="587"/>
                  </a:cubicBezTo>
                  <a:cubicBezTo>
                    <a:pt x="5" y="590"/>
                    <a:pt x="3" y="593"/>
                    <a:pt x="0" y="596"/>
                  </a:cubicBezTo>
                  <a:cubicBezTo>
                    <a:pt x="0" y="596"/>
                    <a:pt x="0" y="597"/>
                    <a:pt x="0" y="597"/>
                  </a:cubicBezTo>
                  <a:cubicBezTo>
                    <a:pt x="0" y="597"/>
                    <a:pt x="1" y="598"/>
                    <a:pt x="2" y="597"/>
                  </a:cubicBezTo>
                  <a:cubicBezTo>
                    <a:pt x="2" y="596"/>
                    <a:pt x="3" y="596"/>
                    <a:pt x="4" y="595"/>
                  </a:cubicBezTo>
                  <a:cubicBezTo>
                    <a:pt x="5" y="594"/>
                    <a:pt x="6" y="593"/>
                    <a:pt x="7" y="591"/>
                  </a:cubicBezTo>
                  <a:cubicBezTo>
                    <a:pt x="9" y="589"/>
                    <a:pt x="10" y="587"/>
                    <a:pt x="12" y="585"/>
                  </a:cubicBezTo>
                  <a:cubicBezTo>
                    <a:pt x="15" y="579"/>
                    <a:pt x="17" y="573"/>
                    <a:pt x="18" y="568"/>
                  </a:cubicBezTo>
                  <a:cubicBezTo>
                    <a:pt x="20" y="561"/>
                    <a:pt x="20" y="555"/>
                    <a:pt x="21" y="549"/>
                  </a:cubicBezTo>
                  <a:cubicBezTo>
                    <a:pt x="21" y="542"/>
                    <a:pt x="21" y="536"/>
                    <a:pt x="21" y="530"/>
                  </a:cubicBezTo>
                  <a:cubicBezTo>
                    <a:pt x="20" y="524"/>
                    <a:pt x="20" y="518"/>
                    <a:pt x="20" y="512"/>
                  </a:cubicBezTo>
                  <a:cubicBezTo>
                    <a:pt x="19" y="503"/>
                    <a:pt x="18" y="494"/>
                    <a:pt x="18" y="485"/>
                  </a:cubicBezTo>
                  <a:cubicBezTo>
                    <a:pt x="16" y="467"/>
                    <a:pt x="16" y="450"/>
                    <a:pt x="16" y="432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16" y="426"/>
                    <a:pt x="17" y="421"/>
                    <a:pt x="17" y="415"/>
                  </a:cubicBezTo>
                  <a:cubicBezTo>
                    <a:pt x="18" y="410"/>
                    <a:pt x="19" y="405"/>
                    <a:pt x="19" y="401"/>
                  </a:cubicBezTo>
                  <a:cubicBezTo>
                    <a:pt x="21" y="391"/>
                    <a:pt x="24" y="381"/>
                    <a:pt x="27" y="372"/>
                  </a:cubicBezTo>
                  <a:cubicBezTo>
                    <a:pt x="33" y="352"/>
                    <a:pt x="42" y="333"/>
                    <a:pt x="53" y="315"/>
                  </a:cubicBezTo>
                  <a:cubicBezTo>
                    <a:pt x="53" y="316"/>
                    <a:pt x="53" y="316"/>
                    <a:pt x="53" y="316"/>
                  </a:cubicBezTo>
                  <a:cubicBezTo>
                    <a:pt x="56" y="311"/>
                    <a:pt x="59" y="307"/>
                    <a:pt x="62" y="302"/>
                  </a:cubicBezTo>
                  <a:cubicBezTo>
                    <a:pt x="66" y="298"/>
                    <a:pt x="69" y="293"/>
                    <a:pt x="73" y="289"/>
                  </a:cubicBezTo>
                  <a:cubicBezTo>
                    <a:pt x="81" y="280"/>
                    <a:pt x="89" y="271"/>
                    <a:pt x="98" y="263"/>
                  </a:cubicBezTo>
                  <a:cubicBezTo>
                    <a:pt x="98" y="263"/>
                    <a:pt x="98" y="263"/>
                    <a:pt x="98" y="263"/>
                  </a:cubicBezTo>
                  <a:cubicBezTo>
                    <a:pt x="111" y="251"/>
                    <a:pt x="125" y="241"/>
                    <a:pt x="139" y="231"/>
                  </a:cubicBezTo>
                  <a:cubicBezTo>
                    <a:pt x="153" y="221"/>
                    <a:pt x="168" y="212"/>
                    <a:pt x="183" y="203"/>
                  </a:cubicBezTo>
                  <a:cubicBezTo>
                    <a:pt x="199" y="194"/>
                    <a:pt x="214" y="184"/>
                    <a:pt x="229" y="173"/>
                  </a:cubicBezTo>
                  <a:cubicBezTo>
                    <a:pt x="244" y="163"/>
                    <a:pt x="258" y="152"/>
                    <a:pt x="272" y="141"/>
                  </a:cubicBezTo>
                  <a:cubicBezTo>
                    <a:pt x="284" y="132"/>
                    <a:pt x="294" y="122"/>
                    <a:pt x="305" y="112"/>
                  </a:cubicBezTo>
                  <a:cubicBezTo>
                    <a:pt x="316" y="101"/>
                    <a:pt x="326" y="90"/>
                    <a:pt x="335" y="78"/>
                  </a:cubicBezTo>
                  <a:cubicBezTo>
                    <a:pt x="340" y="73"/>
                    <a:pt x="344" y="67"/>
                    <a:pt x="348" y="60"/>
                  </a:cubicBezTo>
                  <a:cubicBezTo>
                    <a:pt x="352" y="54"/>
                    <a:pt x="356" y="47"/>
                    <a:pt x="359" y="40"/>
                  </a:cubicBezTo>
                  <a:cubicBezTo>
                    <a:pt x="361" y="34"/>
                    <a:pt x="364" y="28"/>
                    <a:pt x="365" y="21"/>
                  </a:cubicBezTo>
                  <a:cubicBezTo>
                    <a:pt x="367" y="15"/>
                    <a:pt x="367" y="8"/>
                    <a:pt x="367" y="1"/>
                  </a:cubicBezTo>
                  <a:cubicBezTo>
                    <a:pt x="367" y="1"/>
                    <a:pt x="367" y="0"/>
                    <a:pt x="366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66" y="0"/>
                    <a:pt x="366" y="0"/>
                    <a:pt x="366" y="0"/>
                  </a:cubicBezTo>
                  <a:close/>
                  <a:moveTo>
                    <a:pt x="27" y="371"/>
                  </a:moveTo>
                  <a:cubicBezTo>
                    <a:pt x="27" y="372"/>
                    <a:pt x="27" y="372"/>
                    <a:pt x="27" y="372"/>
                  </a:cubicBezTo>
                  <a:cubicBezTo>
                    <a:pt x="27" y="372"/>
                    <a:pt x="27" y="372"/>
                    <a:pt x="27" y="371"/>
                  </a:cubicBezTo>
                  <a:cubicBezTo>
                    <a:pt x="27" y="371"/>
                    <a:pt x="27" y="371"/>
                    <a:pt x="27" y="371"/>
                  </a:cubicBezTo>
                  <a:close/>
                  <a:moveTo>
                    <a:pt x="18" y="545"/>
                  </a:moveTo>
                  <a:cubicBezTo>
                    <a:pt x="18" y="545"/>
                    <a:pt x="18" y="545"/>
                    <a:pt x="18" y="545"/>
                  </a:cubicBezTo>
                  <a:cubicBezTo>
                    <a:pt x="18" y="545"/>
                    <a:pt x="18" y="545"/>
                    <a:pt x="18" y="545"/>
                  </a:cubicBezTo>
                  <a:cubicBezTo>
                    <a:pt x="18" y="545"/>
                    <a:pt x="18" y="545"/>
                    <a:pt x="18" y="545"/>
                  </a:cubicBezTo>
                  <a:close/>
                  <a:moveTo>
                    <a:pt x="13" y="573"/>
                  </a:moveTo>
                  <a:cubicBezTo>
                    <a:pt x="13" y="573"/>
                    <a:pt x="13" y="573"/>
                    <a:pt x="13" y="573"/>
                  </a:cubicBezTo>
                  <a:cubicBezTo>
                    <a:pt x="13" y="573"/>
                    <a:pt x="13" y="573"/>
                    <a:pt x="13" y="573"/>
                  </a:cubicBezTo>
                  <a:cubicBezTo>
                    <a:pt x="13" y="573"/>
                    <a:pt x="13" y="573"/>
                    <a:pt x="13" y="573"/>
                  </a:cubicBezTo>
                  <a:close/>
                  <a:moveTo>
                    <a:pt x="16" y="432"/>
                  </a:moveTo>
                  <a:cubicBezTo>
                    <a:pt x="16" y="432"/>
                    <a:pt x="16" y="432"/>
                    <a:pt x="16" y="432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16" y="432"/>
                    <a:pt x="16" y="432"/>
                    <a:pt x="16" y="432"/>
                  </a:cubicBezTo>
                  <a:close/>
                  <a:moveTo>
                    <a:pt x="346" y="58"/>
                  </a:moveTo>
                  <a:cubicBezTo>
                    <a:pt x="346" y="58"/>
                    <a:pt x="346" y="58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lose/>
                  <a:moveTo>
                    <a:pt x="362" y="27"/>
                  </a:moveTo>
                  <a:cubicBezTo>
                    <a:pt x="362" y="27"/>
                    <a:pt x="362" y="26"/>
                    <a:pt x="362" y="26"/>
                  </a:cubicBezTo>
                  <a:cubicBezTo>
                    <a:pt x="362" y="26"/>
                    <a:pt x="362" y="27"/>
                    <a:pt x="362" y="27"/>
                  </a:cubicBezTo>
                  <a:cubicBezTo>
                    <a:pt x="362" y="27"/>
                    <a:pt x="362" y="27"/>
                    <a:pt x="362" y="27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1573BA29-2216-4699-800C-17BB8D3226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0" y="2063"/>
              <a:ext cx="335" cy="92"/>
            </a:xfrm>
            <a:custGeom>
              <a:avLst/>
              <a:gdLst>
                <a:gd name="T0" fmla="*/ 128 w 141"/>
                <a:gd name="T1" fmla="*/ 1 h 39"/>
                <a:gd name="T2" fmla="*/ 115 w 141"/>
                <a:gd name="T3" fmla="*/ 3 h 39"/>
                <a:gd name="T4" fmla="*/ 92 w 141"/>
                <a:gd name="T5" fmla="*/ 11 h 39"/>
                <a:gd name="T6" fmla="*/ 50 w 141"/>
                <a:gd name="T7" fmla="*/ 28 h 39"/>
                <a:gd name="T8" fmla="*/ 33 w 141"/>
                <a:gd name="T9" fmla="*/ 34 h 39"/>
                <a:gd name="T10" fmla="*/ 16 w 141"/>
                <a:gd name="T11" fmla="*/ 37 h 39"/>
                <a:gd name="T12" fmla="*/ 16 w 141"/>
                <a:gd name="T13" fmla="*/ 37 h 39"/>
                <a:gd name="T14" fmla="*/ 1 w 141"/>
                <a:gd name="T15" fmla="*/ 37 h 39"/>
                <a:gd name="T16" fmla="*/ 0 w 141"/>
                <a:gd name="T17" fmla="*/ 38 h 39"/>
                <a:gd name="T18" fmla="*/ 1 w 141"/>
                <a:gd name="T19" fmla="*/ 39 h 39"/>
                <a:gd name="T20" fmla="*/ 11 w 141"/>
                <a:gd name="T21" fmla="*/ 39 h 39"/>
                <a:gd name="T22" fmla="*/ 22 w 141"/>
                <a:gd name="T23" fmla="*/ 38 h 39"/>
                <a:gd name="T24" fmla="*/ 43 w 141"/>
                <a:gd name="T25" fmla="*/ 33 h 39"/>
                <a:gd name="T26" fmla="*/ 63 w 141"/>
                <a:gd name="T27" fmla="*/ 26 h 39"/>
                <a:gd name="T28" fmla="*/ 83 w 141"/>
                <a:gd name="T29" fmla="*/ 19 h 39"/>
                <a:gd name="T30" fmla="*/ 83 w 141"/>
                <a:gd name="T31" fmla="*/ 19 h 39"/>
                <a:gd name="T32" fmla="*/ 95 w 141"/>
                <a:gd name="T33" fmla="*/ 14 h 39"/>
                <a:gd name="T34" fmla="*/ 108 w 141"/>
                <a:gd name="T35" fmla="*/ 10 h 39"/>
                <a:gd name="T36" fmla="*/ 135 w 141"/>
                <a:gd name="T37" fmla="*/ 3 h 39"/>
                <a:gd name="T38" fmla="*/ 139 w 141"/>
                <a:gd name="T39" fmla="*/ 3 h 39"/>
                <a:gd name="T40" fmla="*/ 140 w 141"/>
                <a:gd name="T41" fmla="*/ 3 h 39"/>
                <a:gd name="T42" fmla="*/ 141 w 141"/>
                <a:gd name="T43" fmla="*/ 2 h 39"/>
                <a:gd name="T44" fmla="*/ 139 w 141"/>
                <a:gd name="T45" fmla="*/ 0 h 39"/>
                <a:gd name="T46" fmla="*/ 137 w 141"/>
                <a:gd name="T47" fmla="*/ 0 h 39"/>
                <a:gd name="T48" fmla="*/ 128 w 141"/>
                <a:gd name="T49" fmla="*/ 1 h 39"/>
                <a:gd name="T50" fmla="*/ 128 w 141"/>
                <a:gd name="T51" fmla="*/ 1 h 39"/>
                <a:gd name="T52" fmla="*/ 83 w 141"/>
                <a:gd name="T53" fmla="*/ 18 h 39"/>
                <a:gd name="T54" fmla="*/ 83 w 141"/>
                <a:gd name="T55" fmla="*/ 18 h 39"/>
                <a:gd name="T56" fmla="*/ 83 w 141"/>
                <a:gd name="T57" fmla="*/ 18 h 39"/>
                <a:gd name="T58" fmla="*/ 83 w 141"/>
                <a:gd name="T59" fmla="*/ 18 h 39"/>
                <a:gd name="T60" fmla="*/ 50 w 141"/>
                <a:gd name="T61" fmla="*/ 28 h 39"/>
                <a:gd name="T62" fmla="*/ 50 w 141"/>
                <a:gd name="T63" fmla="*/ 28 h 39"/>
                <a:gd name="T64" fmla="*/ 50 w 141"/>
                <a:gd name="T65" fmla="*/ 28 h 39"/>
                <a:gd name="T66" fmla="*/ 50 w 141"/>
                <a:gd name="T67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39">
                  <a:moveTo>
                    <a:pt x="128" y="1"/>
                  </a:moveTo>
                  <a:cubicBezTo>
                    <a:pt x="123" y="1"/>
                    <a:pt x="119" y="2"/>
                    <a:pt x="115" y="3"/>
                  </a:cubicBezTo>
                  <a:cubicBezTo>
                    <a:pt x="107" y="6"/>
                    <a:pt x="100" y="9"/>
                    <a:pt x="92" y="11"/>
                  </a:cubicBezTo>
                  <a:cubicBezTo>
                    <a:pt x="78" y="16"/>
                    <a:pt x="64" y="23"/>
                    <a:pt x="50" y="28"/>
                  </a:cubicBezTo>
                  <a:cubicBezTo>
                    <a:pt x="45" y="30"/>
                    <a:pt x="39" y="32"/>
                    <a:pt x="33" y="34"/>
                  </a:cubicBezTo>
                  <a:cubicBezTo>
                    <a:pt x="27" y="35"/>
                    <a:pt x="22" y="36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1" y="37"/>
                    <a:pt x="6" y="38"/>
                    <a:pt x="1" y="37"/>
                  </a:cubicBezTo>
                  <a:cubicBezTo>
                    <a:pt x="0" y="37"/>
                    <a:pt x="0" y="38"/>
                    <a:pt x="0" y="38"/>
                  </a:cubicBezTo>
                  <a:cubicBezTo>
                    <a:pt x="0" y="39"/>
                    <a:pt x="0" y="39"/>
                    <a:pt x="1" y="39"/>
                  </a:cubicBezTo>
                  <a:cubicBezTo>
                    <a:pt x="4" y="39"/>
                    <a:pt x="8" y="39"/>
                    <a:pt x="11" y="39"/>
                  </a:cubicBezTo>
                  <a:cubicBezTo>
                    <a:pt x="15" y="39"/>
                    <a:pt x="18" y="39"/>
                    <a:pt x="22" y="38"/>
                  </a:cubicBezTo>
                  <a:cubicBezTo>
                    <a:pt x="29" y="37"/>
                    <a:pt x="36" y="36"/>
                    <a:pt x="43" y="33"/>
                  </a:cubicBezTo>
                  <a:cubicBezTo>
                    <a:pt x="50" y="31"/>
                    <a:pt x="56" y="29"/>
                    <a:pt x="63" y="26"/>
                  </a:cubicBezTo>
                  <a:cubicBezTo>
                    <a:pt x="70" y="24"/>
                    <a:pt x="76" y="21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7" y="17"/>
                    <a:pt x="91" y="16"/>
                    <a:pt x="95" y="14"/>
                  </a:cubicBezTo>
                  <a:cubicBezTo>
                    <a:pt x="99" y="13"/>
                    <a:pt x="104" y="11"/>
                    <a:pt x="108" y="10"/>
                  </a:cubicBezTo>
                  <a:cubicBezTo>
                    <a:pt x="117" y="7"/>
                    <a:pt x="126" y="4"/>
                    <a:pt x="135" y="3"/>
                  </a:cubicBezTo>
                  <a:cubicBezTo>
                    <a:pt x="136" y="3"/>
                    <a:pt x="138" y="3"/>
                    <a:pt x="139" y="3"/>
                  </a:cubicBezTo>
                  <a:cubicBezTo>
                    <a:pt x="139" y="3"/>
                    <a:pt x="140" y="3"/>
                    <a:pt x="140" y="3"/>
                  </a:cubicBezTo>
                  <a:cubicBezTo>
                    <a:pt x="140" y="2"/>
                    <a:pt x="141" y="2"/>
                    <a:pt x="141" y="2"/>
                  </a:cubicBezTo>
                  <a:cubicBezTo>
                    <a:pt x="141" y="1"/>
                    <a:pt x="140" y="0"/>
                    <a:pt x="139" y="0"/>
                  </a:cubicBezTo>
                  <a:cubicBezTo>
                    <a:pt x="138" y="0"/>
                    <a:pt x="138" y="0"/>
                    <a:pt x="137" y="0"/>
                  </a:cubicBezTo>
                  <a:cubicBezTo>
                    <a:pt x="134" y="0"/>
                    <a:pt x="131" y="0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lose/>
                  <a:moveTo>
                    <a:pt x="83" y="18"/>
                  </a:move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lose/>
                  <a:moveTo>
                    <a:pt x="50" y="28"/>
                  </a:move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873582E6-D8CD-4D3C-8204-7E949FFB6F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1" y="1965"/>
              <a:ext cx="561" cy="521"/>
            </a:xfrm>
            <a:custGeom>
              <a:avLst/>
              <a:gdLst>
                <a:gd name="T0" fmla="*/ 12 w 236"/>
                <a:gd name="T1" fmla="*/ 1 h 219"/>
                <a:gd name="T2" fmla="*/ 2 w 236"/>
                <a:gd name="T3" fmla="*/ 31 h 219"/>
                <a:gd name="T4" fmla="*/ 1 w 236"/>
                <a:gd name="T5" fmla="*/ 64 h 219"/>
                <a:gd name="T6" fmla="*/ 16 w 236"/>
                <a:gd name="T7" fmla="*/ 126 h 219"/>
                <a:gd name="T8" fmla="*/ 49 w 236"/>
                <a:gd name="T9" fmla="*/ 172 h 219"/>
                <a:gd name="T10" fmla="*/ 97 w 236"/>
                <a:gd name="T11" fmla="*/ 202 h 219"/>
                <a:gd name="T12" fmla="*/ 124 w 236"/>
                <a:gd name="T13" fmla="*/ 211 h 219"/>
                <a:gd name="T14" fmla="*/ 156 w 236"/>
                <a:gd name="T15" fmla="*/ 217 h 219"/>
                <a:gd name="T16" fmla="*/ 189 w 236"/>
                <a:gd name="T17" fmla="*/ 219 h 219"/>
                <a:gd name="T18" fmla="*/ 221 w 236"/>
                <a:gd name="T19" fmla="*/ 215 h 219"/>
                <a:gd name="T20" fmla="*/ 235 w 236"/>
                <a:gd name="T21" fmla="*/ 212 h 219"/>
                <a:gd name="T22" fmla="*/ 236 w 236"/>
                <a:gd name="T23" fmla="*/ 211 h 219"/>
                <a:gd name="T24" fmla="*/ 235 w 236"/>
                <a:gd name="T25" fmla="*/ 210 h 219"/>
                <a:gd name="T26" fmla="*/ 226 w 236"/>
                <a:gd name="T27" fmla="*/ 212 h 219"/>
                <a:gd name="T28" fmla="*/ 218 w 236"/>
                <a:gd name="T29" fmla="*/ 214 h 219"/>
                <a:gd name="T30" fmla="*/ 201 w 236"/>
                <a:gd name="T31" fmla="*/ 216 h 219"/>
                <a:gd name="T32" fmla="*/ 202 w 236"/>
                <a:gd name="T33" fmla="*/ 216 h 219"/>
                <a:gd name="T34" fmla="*/ 142 w 236"/>
                <a:gd name="T35" fmla="*/ 211 h 219"/>
                <a:gd name="T36" fmla="*/ 143 w 236"/>
                <a:gd name="T37" fmla="*/ 211 h 219"/>
                <a:gd name="T38" fmla="*/ 115 w 236"/>
                <a:gd name="T39" fmla="*/ 204 h 219"/>
                <a:gd name="T40" fmla="*/ 90 w 236"/>
                <a:gd name="T41" fmla="*/ 195 h 219"/>
                <a:gd name="T42" fmla="*/ 55 w 236"/>
                <a:gd name="T43" fmla="*/ 172 h 219"/>
                <a:gd name="T44" fmla="*/ 42 w 236"/>
                <a:gd name="T45" fmla="*/ 159 h 219"/>
                <a:gd name="T46" fmla="*/ 30 w 236"/>
                <a:gd name="T47" fmla="*/ 144 h 219"/>
                <a:gd name="T48" fmla="*/ 30 w 236"/>
                <a:gd name="T49" fmla="*/ 144 h 219"/>
                <a:gd name="T50" fmla="*/ 20 w 236"/>
                <a:gd name="T51" fmla="*/ 127 h 219"/>
                <a:gd name="T52" fmla="*/ 16 w 236"/>
                <a:gd name="T53" fmla="*/ 117 h 219"/>
                <a:gd name="T54" fmla="*/ 12 w 236"/>
                <a:gd name="T55" fmla="*/ 106 h 219"/>
                <a:gd name="T56" fmla="*/ 12 w 236"/>
                <a:gd name="T57" fmla="*/ 107 h 219"/>
                <a:gd name="T58" fmla="*/ 6 w 236"/>
                <a:gd name="T59" fmla="*/ 85 h 219"/>
                <a:gd name="T60" fmla="*/ 3 w 236"/>
                <a:gd name="T61" fmla="*/ 62 h 219"/>
                <a:gd name="T62" fmla="*/ 3 w 236"/>
                <a:gd name="T63" fmla="*/ 62 h 219"/>
                <a:gd name="T64" fmla="*/ 3 w 236"/>
                <a:gd name="T65" fmla="*/ 44 h 219"/>
                <a:gd name="T66" fmla="*/ 5 w 236"/>
                <a:gd name="T67" fmla="*/ 27 h 219"/>
                <a:gd name="T68" fmla="*/ 5 w 236"/>
                <a:gd name="T69" fmla="*/ 27 h 219"/>
                <a:gd name="T70" fmla="*/ 9 w 236"/>
                <a:gd name="T71" fmla="*/ 14 h 219"/>
                <a:gd name="T72" fmla="*/ 14 w 236"/>
                <a:gd name="T73" fmla="*/ 1 h 219"/>
                <a:gd name="T74" fmla="*/ 13 w 236"/>
                <a:gd name="T75" fmla="*/ 0 h 219"/>
                <a:gd name="T76" fmla="*/ 13 w 236"/>
                <a:gd name="T77" fmla="*/ 0 h 219"/>
                <a:gd name="T78" fmla="*/ 12 w 236"/>
                <a:gd name="T79" fmla="*/ 1 h 219"/>
                <a:gd name="T80" fmla="*/ 12 w 236"/>
                <a:gd name="T81" fmla="*/ 1 h 219"/>
                <a:gd name="T82" fmla="*/ 91 w 236"/>
                <a:gd name="T83" fmla="*/ 195 h 219"/>
                <a:gd name="T84" fmla="*/ 91 w 236"/>
                <a:gd name="T85" fmla="*/ 195 h 219"/>
                <a:gd name="T86" fmla="*/ 91 w 236"/>
                <a:gd name="T87" fmla="*/ 195 h 219"/>
                <a:gd name="T88" fmla="*/ 91 w 236"/>
                <a:gd name="T89" fmla="*/ 195 h 219"/>
                <a:gd name="T90" fmla="*/ 3 w 236"/>
                <a:gd name="T91" fmla="*/ 62 h 219"/>
                <a:gd name="T92" fmla="*/ 3 w 236"/>
                <a:gd name="T93" fmla="*/ 62 h 219"/>
                <a:gd name="T94" fmla="*/ 3 w 236"/>
                <a:gd name="T95" fmla="*/ 62 h 219"/>
                <a:gd name="T96" fmla="*/ 3 w 236"/>
                <a:gd name="T97" fmla="*/ 6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6" h="219">
                  <a:moveTo>
                    <a:pt x="12" y="1"/>
                  </a:moveTo>
                  <a:cubicBezTo>
                    <a:pt x="7" y="10"/>
                    <a:pt x="4" y="21"/>
                    <a:pt x="2" y="31"/>
                  </a:cubicBezTo>
                  <a:cubicBezTo>
                    <a:pt x="0" y="42"/>
                    <a:pt x="0" y="53"/>
                    <a:pt x="1" y="64"/>
                  </a:cubicBezTo>
                  <a:cubicBezTo>
                    <a:pt x="2" y="85"/>
                    <a:pt x="8" y="106"/>
                    <a:pt x="16" y="126"/>
                  </a:cubicBezTo>
                  <a:cubicBezTo>
                    <a:pt x="24" y="143"/>
                    <a:pt x="35" y="159"/>
                    <a:pt x="49" y="172"/>
                  </a:cubicBezTo>
                  <a:cubicBezTo>
                    <a:pt x="63" y="185"/>
                    <a:pt x="79" y="195"/>
                    <a:pt x="97" y="202"/>
                  </a:cubicBezTo>
                  <a:cubicBezTo>
                    <a:pt x="106" y="206"/>
                    <a:pt x="115" y="209"/>
                    <a:pt x="124" y="211"/>
                  </a:cubicBezTo>
                  <a:cubicBezTo>
                    <a:pt x="135" y="214"/>
                    <a:pt x="145" y="216"/>
                    <a:pt x="156" y="217"/>
                  </a:cubicBezTo>
                  <a:cubicBezTo>
                    <a:pt x="167" y="219"/>
                    <a:pt x="178" y="219"/>
                    <a:pt x="189" y="219"/>
                  </a:cubicBezTo>
                  <a:cubicBezTo>
                    <a:pt x="200" y="219"/>
                    <a:pt x="210" y="218"/>
                    <a:pt x="221" y="215"/>
                  </a:cubicBezTo>
                  <a:cubicBezTo>
                    <a:pt x="226" y="214"/>
                    <a:pt x="230" y="213"/>
                    <a:pt x="235" y="212"/>
                  </a:cubicBezTo>
                  <a:cubicBezTo>
                    <a:pt x="235" y="211"/>
                    <a:pt x="236" y="211"/>
                    <a:pt x="236" y="211"/>
                  </a:cubicBezTo>
                  <a:cubicBezTo>
                    <a:pt x="236" y="210"/>
                    <a:pt x="235" y="210"/>
                    <a:pt x="235" y="210"/>
                  </a:cubicBezTo>
                  <a:cubicBezTo>
                    <a:pt x="232" y="211"/>
                    <a:pt x="229" y="211"/>
                    <a:pt x="226" y="212"/>
                  </a:cubicBezTo>
                  <a:cubicBezTo>
                    <a:pt x="223" y="213"/>
                    <a:pt x="221" y="213"/>
                    <a:pt x="218" y="214"/>
                  </a:cubicBezTo>
                  <a:cubicBezTo>
                    <a:pt x="212" y="215"/>
                    <a:pt x="207" y="215"/>
                    <a:pt x="201" y="216"/>
                  </a:cubicBezTo>
                  <a:cubicBezTo>
                    <a:pt x="202" y="216"/>
                    <a:pt x="202" y="216"/>
                    <a:pt x="202" y="216"/>
                  </a:cubicBezTo>
                  <a:cubicBezTo>
                    <a:pt x="182" y="217"/>
                    <a:pt x="162" y="215"/>
                    <a:pt x="142" y="211"/>
                  </a:cubicBezTo>
                  <a:cubicBezTo>
                    <a:pt x="142" y="211"/>
                    <a:pt x="142" y="211"/>
                    <a:pt x="143" y="211"/>
                  </a:cubicBezTo>
                  <a:cubicBezTo>
                    <a:pt x="133" y="209"/>
                    <a:pt x="124" y="207"/>
                    <a:pt x="115" y="204"/>
                  </a:cubicBezTo>
                  <a:cubicBezTo>
                    <a:pt x="106" y="202"/>
                    <a:pt x="98" y="198"/>
                    <a:pt x="90" y="195"/>
                  </a:cubicBezTo>
                  <a:cubicBezTo>
                    <a:pt x="78" y="189"/>
                    <a:pt x="66" y="181"/>
                    <a:pt x="55" y="172"/>
                  </a:cubicBezTo>
                  <a:cubicBezTo>
                    <a:pt x="50" y="168"/>
                    <a:pt x="46" y="163"/>
                    <a:pt x="42" y="159"/>
                  </a:cubicBezTo>
                  <a:cubicBezTo>
                    <a:pt x="37" y="154"/>
                    <a:pt x="33" y="149"/>
                    <a:pt x="30" y="144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26" y="139"/>
                    <a:pt x="23" y="133"/>
                    <a:pt x="20" y="127"/>
                  </a:cubicBezTo>
                  <a:cubicBezTo>
                    <a:pt x="19" y="124"/>
                    <a:pt x="18" y="121"/>
                    <a:pt x="16" y="117"/>
                  </a:cubicBezTo>
                  <a:cubicBezTo>
                    <a:pt x="15" y="114"/>
                    <a:pt x="13" y="110"/>
                    <a:pt x="12" y="106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0" y="100"/>
                    <a:pt x="8" y="92"/>
                    <a:pt x="6" y="85"/>
                  </a:cubicBezTo>
                  <a:cubicBezTo>
                    <a:pt x="5" y="77"/>
                    <a:pt x="4" y="69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56"/>
                    <a:pt x="3" y="50"/>
                    <a:pt x="3" y="44"/>
                  </a:cubicBezTo>
                  <a:cubicBezTo>
                    <a:pt x="3" y="39"/>
                    <a:pt x="4" y="33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3"/>
                    <a:pt x="7" y="18"/>
                    <a:pt x="9" y="14"/>
                  </a:cubicBezTo>
                  <a:cubicBezTo>
                    <a:pt x="10" y="10"/>
                    <a:pt x="12" y="6"/>
                    <a:pt x="14" y="1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lose/>
                  <a:moveTo>
                    <a:pt x="91" y="195"/>
                  </a:moveTo>
                  <a:cubicBezTo>
                    <a:pt x="91" y="195"/>
                    <a:pt x="91" y="195"/>
                    <a:pt x="91" y="195"/>
                  </a:cubicBezTo>
                  <a:cubicBezTo>
                    <a:pt x="91" y="195"/>
                    <a:pt x="91" y="195"/>
                    <a:pt x="91" y="195"/>
                  </a:cubicBezTo>
                  <a:cubicBezTo>
                    <a:pt x="91" y="195"/>
                    <a:pt x="91" y="195"/>
                    <a:pt x="91" y="195"/>
                  </a:cubicBezTo>
                  <a:close/>
                  <a:moveTo>
                    <a:pt x="3" y="62"/>
                  </a:move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9253D588-BECE-4844-8252-4FE8978977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4" y="1575"/>
              <a:ext cx="86" cy="102"/>
            </a:xfrm>
            <a:custGeom>
              <a:avLst/>
              <a:gdLst>
                <a:gd name="T0" fmla="*/ 0 w 36"/>
                <a:gd name="T1" fmla="*/ 1 h 43"/>
                <a:gd name="T2" fmla="*/ 1 w 36"/>
                <a:gd name="T3" fmla="*/ 3 h 43"/>
                <a:gd name="T4" fmla="*/ 4 w 36"/>
                <a:gd name="T5" fmla="*/ 4 h 43"/>
                <a:gd name="T6" fmla="*/ 10 w 36"/>
                <a:gd name="T7" fmla="*/ 6 h 43"/>
                <a:gd name="T8" fmla="*/ 15 w 36"/>
                <a:gd name="T9" fmla="*/ 10 h 43"/>
                <a:gd name="T10" fmla="*/ 19 w 36"/>
                <a:gd name="T11" fmla="*/ 14 h 43"/>
                <a:gd name="T12" fmla="*/ 23 w 36"/>
                <a:gd name="T13" fmla="*/ 18 h 43"/>
                <a:gd name="T14" fmla="*/ 27 w 36"/>
                <a:gd name="T15" fmla="*/ 25 h 43"/>
                <a:gd name="T16" fmla="*/ 31 w 36"/>
                <a:gd name="T17" fmla="*/ 32 h 43"/>
                <a:gd name="T18" fmla="*/ 31 w 36"/>
                <a:gd name="T19" fmla="*/ 32 h 43"/>
                <a:gd name="T20" fmla="*/ 34 w 36"/>
                <a:gd name="T21" fmla="*/ 42 h 43"/>
                <a:gd name="T22" fmla="*/ 35 w 36"/>
                <a:gd name="T23" fmla="*/ 43 h 43"/>
                <a:gd name="T24" fmla="*/ 36 w 36"/>
                <a:gd name="T25" fmla="*/ 42 h 43"/>
                <a:gd name="T26" fmla="*/ 34 w 36"/>
                <a:gd name="T27" fmla="*/ 35 h 43"/>
                <a:gd name="T28" fmla="*/ 32 w 36"/>
                <a:gd name="T29" fmla="*/ 29 h 43"/>
                <a:gd name="T30" fmla="*/ 25 w 36"/>
                <a:gd name="T31" fmla="*/ 16 h 43"/>
                <a:gd name="T32" fmla="*/ 15 w 36"/>
                <a:gd name="T33" fmla="*/ 7 h 43"/>
                <a:gd name="T34" fmla="*/ 10 w 36"/>
                <a:gd name="T35" fmla="*/ 3 h 43"/>
                <a:gd name="T36" fmla="*/ 1 w 36"/>
                <a:gd name="T37" fmla="*/ 0 h 43"/>
                <a:gd name="T38" fmla="*/ 1 w 36"/>
                <a:gd name="T39" fmla="*/ 0 h 43"/>
                <a:gd name="T40" fmla="*/ 0 w 36"/>
                <a:gd name="T41" fmla="*/ 1 h 43"/>
                <a:gd name="T42" fmla="*/ 0 w 36"/>
                <a:gd name="T43" fmla="*/ 1 h 43"/>
                <a:gd name="T44" fmla="*/ 23 w 36"/>
                <a:gd name="T45" fmla="*/ 18 h 43"/>
                <a:gd name="T46" fmla="*/ 23 w 36"/>
                <a:gd name="T47" fmla="*/ 18 h 43"/>
                <a:gd name="T48" fmla="*/ 23 w 36"/>
                <a:gd name="T49" fmla="*/ 18 h 43"/>
                <a:gd name="T50" fmla="*/ 23 w 36"/>
                <a:gd name="T51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43">
                  <a:moveTo>
                    <a:pt x="0" y="1"/>
                  </a:moveTo>
                  <a:cubicBezTo>
                    <a:pt x="0" y="2"/>
                    <a:pt x="0" y="2"/>
                    <a:pt x="1" y="3"/>
                  </a:cubicBezTo>
                  <a:cubicBezTo>
                    <a:pt x="2" y="3"/>
                    <a:pt x="3" y="3"/>
                    <a:pt x="4" y="4"/>
                  </a:cubicBezTo>
                  <a:cubicBezTo>
                    <a:pt x="6" y="4"/>
                    <a:pt x="8" y="5"/>
                    <a:pt x="10" y="6"/>
                  </a:cubicBezTo>
                  <a:cubicBezTo>
                    <a:pt x="11" y="7"/>
                    <a:pt x="13" y="8"/>
                    <a:pt x="15" y="10"/>
                  </a:cubicBezTo>
                  <a:cubicBezTo>
                    <a:pt x="16" y="11"/>
                    <a:pt x="18" y="12"/>
                    <a:pt x="19" y="14"/>
                  </a:cubicBezTo>
                  <a:cubicBezTo>
                    <a:pt x="21" y="15"/>
                    <a:pt x="22" y="17"/>
                    <a:pt x="23" y="18"/>
                  </a:cubicBezTo>
                  <a:cubicBezTo>
                    <a:pt x="25" y="20"/>
                    <a:pt x="26" y="22"/>
                    <a:pt x="27" y="25"/>
                  </a:cubicBezTo>
                  <a:cubicBezTo>
                    <a:pt x="29" y="27"/>
                    <a:pt x="30" y="30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5"/>
                    <a:pt x="33" y="39"/>
                    <a:pt x="34" y="42"/>
                  </a:cubicBezTo>
                  <a:cubicBezTo>
                    <a:pt x="34" y="43"/>
                    <a:pt x="35" y="43"/>
                    <a:pt x="35" y="43"/>
                  </a:cubicBezTo>
                  <a:cubicBezTo>
                    <a:pt x="36" y="43"/>
                    <a:pt x="36" y="42"/>
                    <a:pt x="36" y="42"/>
                  </a:cubicBezTo>
                  <a:cubicBezTo>
                    <a:pt x="36" y="40"/>
                    <a:pt x="35" y="38"/>
                    <a:pt x="34" y="35"/>
                  </a:cubicBezTo>
                  <a:cubicBezTo>
                    <a:pt x="34" y="33"/>
                    <a:pt x="33" y="31"/>
                    <a:pt x="32" y="29"/>
                  </a:cubicBezTo>
                  <a:cubicBezTo>
                    <a:pt x="30" y="24"/>
                    <a:pt x="28" y="20"/>
                    <a:pt x="25" y="16"/>
                  </a:cubicBezTo>
                  <a:cubicBezTo>
                    <a:pt x="22" y="13"/>
                    <a:pt x="19" y="9"/>
                    <a:pt x="15" y="7"/>
                  </a:cubicBezTo>
                  <a:cubicBezTo>
                    <a:pt x="14" y="5"/>
                    <a:pt x="12" y="4"/>
                    <a:pt x="10" y="3"/>
                  </a:cubicBezTo>
                  <a:cubicBezTo>
                    <a:pt x="7" y="2"/>
                    <a:pt x="4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23" y="18"/>
                  </a:move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6168517B-9095-4E1F-86F8-9DCAE8DDF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8" y="2811"/>
              <a:ext cx="225" cy="321"/>
            </a:xfrm>
            <a:custGeom>
              <a:avLst/>
              <a:gdLst>
                <a:gd name="T0" fmla="*/ 3 w 95"/>
                <a:gd name="T1" fmla="*/ 1 h 135"/>
                <a:gd name="T2" fmla="*/ 1 w 95"/>
                <a:gd name="T3" fmla="*/ 42 h 135"/>
                <a:gd name="T4" fmla="*/ 5 w 95"/>
                <a:gd name="T5" fmla="*/ 63 h 135"/>
                <a:gd name="T6" fmla="*/ 12 w 95"/>
                <a:gd name="T7" fmla="*/ 84 h 135"/>
                <a:gd name="T8" fmla="*/ 23 w 95"/>
                <a:gd name="T9" fmla="*/ 103 h 135"/>
                <a:gd name="T10" fmla="*/ 37 w 95"/>
                <a:gd name="T11" fmla="*/ 118 h 135"/>
                <a:gd name="T12" fmla="*/ 54 w 95"/>
                <a:gd name="T13" fmla="*/ 130 h 135"/>
                <a:gd name="T14" fmla="*/ 64 w 95"/>
                <a:gd name="T15" fmla="*/ 133 h 135"/>
                <a:gd name="T16" fmla="*/ 76 w 95"/>
                <a:gd name="T17" fmla="*/ 135 h 135"/>
                <a:gd name="T18" fmla="*/ 89 w 95"/>
                <a:gd name="T19" fmla="*/ 135 h 135"/>
                <a:gd name="T20" fmla="*/ 90 w 95"/>
                <a:gd name="T21" fmla="*/ 135 h 135"/>
                <a:gd name="T22" fmla="*/ 93 w 95"/>
                <a:gd name="T23" fmla="*/ 133 h 135"/>
                <a:gd name="T24" fmla="*/ 95 w 95"/>
                <a:gd name="T25" fmla="*/ 129 h 135"/>
                <a:gd name="T26" fmla="*/ 93 w 95"/>
                <a:gd name="T27" fmla="*/ 125 h 135"/>
                <a:gd name="T28" fmla="*/ 89 w 95"/>
                <a:gd name="T29" fmla="*/ 123 h 135"/>
                <a:gd name="T30" fmla="*/ 70 w 95"/>
                <a:gd name="T31" fmla="*/ 124 h 135"/>
                <a:gd name="T32" fmla="*/ 55 w 95"/>
                <a:gd name="T33" fmla="*/ 120 h 135"/>
                <a:gd name="T34" fmla="*/ 42 w 95"/>
                <a:gd name="T35" fmla="*/ 112 h 135"/>
                <a:gd name="T36" fmla="*/ 29 w 95"/>
                <a:gd name="T37" fmla="*/ 98 h 135"/>
                <a:gd name="T38" fmla="*/ 14 w 95"/>
                <a:gd name="T39" fmla="*/ 73 h 135"/>
                <a:gd name="T40" fmla="*/ 5 w 95"/>
                <a:gd name="T41" fmla="*/ 40 h 135"/>
                <a:gd name="T42" fmla="*/ 5 w 95"/>
                <a:gd name="T43" fmla="*/ 41 h 135"/>
                <a:gd name="T44" fmla="*/ 5 w 95"/>
                <a:gd name="T45" fmla="*/ 9 h 135"/>
                <a:gd name="T46" fmla="*/ 5 w 95"/>
                <a:gd name="T47" fmla="*/ 9 h 135"/>
                <a:gd name="T48" fmla="*/ 6 w 95"/>
                <a:gd name="T49" fmla="*/ 2 h 135"/>
                <a:gd name="T50" fmla="*/ 5 w 95"/>
                <a:gd name="T51" fmla="*/ 0 h 135"/>
                <a:gd name="T52" fmla="*/ 5 w 95"/>
                <a:gd name="T53" fmla="*/ 0 h 135"/>
                <a:gd name="T54" fmla="*/ 3 w 95"/>
                <a:gd name="T55" fmla="*/ 1 h 135"/>
                <a:gd name="T56" fmla="*/ 3 w 95"/>
                <a:gd name="T57" fmla="*/ 1 h 135"/>
                <a:gd name="T58" fmla="*/ 70 w 95"/>
                <a:gd name="T59" fmla="*/ 124 h 135"/>
                <a:gd name="T60" fmla="*/ 70 w 95"/>
                <a:gd name="T61" fmla="*/ 124 h 135"/>
                <a:gd name="T62" fmla="*/ 70 w 95"/>
                <a:gd name="T63" fmla="*/ 124 h 135"/>
                <a:gd name="T64" fmla="*/ 70 w 95"/>
                <a:gd name="T65" fmla="*/ 124 h 135"/>
                <a:gd name="T66" fmla="*/ 70 w 95"/>
                <a:gd name="T67" fmla="*/ 124 h 135"/>
                <a:gd name="T68" fmla="*/ 71 w 95"/>
                <a:gd name="T69" fmla="*/ 124 h 135"/>
                <a:gd name="T70" fmla="*/ 70 w 95"/>
                <a:gd name="T71" fmla="*/ 124 h 135"/>
                <a:gd name="T72" fmla="*/ 70 w 95"/>
                <a:gd name="T73" fmla="*/ 12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35">
                  <a:moveTo>
                    <a:pt x="3" y="1"/>
                  </a:moveTo>
                  <a:cubicBezTo>
                    <a:pt x="0" y="15"/>
                    <a:pt x="0" y="28"/>
                    <a:pt x="1" y="42"/>
                  </a:cubicBezTo>
                  <a:cubicBezTo>
                    <a:pt x="2" y="49"/>
                    <a:pt x="3" y="56"/>
                    <a:pt x="5" y="63"/>
                  </a:cubicBezTo>
                  <a:cubicBezTo>
                    <a:pt x="7" y="71"/>
                    <a:pt x="9" y="78"/>
                    <a:pt x="12" y="84"/>
                  </a:cubicBezTo>
                  <a:cubicBezTo>
                    <a:pt x="15" y="91"/>
                    <a:pt x="19" y="97"/>
                    <a:pt x="23" y="103"/>
                  </a:cubicBezTo>
                  <a:cubicBezTo>
                    <a:pt x="27" y="108"/>
                    <a:pt x="31" y="114"/>
                    <a:pt x="37" y="118"/>
                  </a:cubicBezTo>
                  <a:cubicBezTo>
                    <a:pt x="42" y="123"/>
                    <a:pt x="48" y="127"/>
                    <a:pt x="54" y="130"/>
                  </a:cubicBezTo>
                  <a:cubicBezTo>
                    <a:pt x="57" y="131"/>
                    <a:pt x="61" y="132"/>
                    <a:pt x="64" y="133"/>
                  </a:cubicBezTo>
                  <a:cubicBezTo>
                    <a:pt x="68" y="134"/>
                    <a:pt x="72" y="135"/>
                    <a:pt x="76" y="135"/>
                  </a:cubicBezTo>
                  <a:cubicBezTo>
                    <a:pt x="80" y="135"/>
                    <a:pt x="85" y="135"/>
                    <a:pt x="89" y="135"/>
                  </a:cubicBezTo>
                  <a:cubicBezTo>
                    <a:pt x="89" y="135"/>
                    <a:pt x="90" y="135"/>
                    <a:pt x="90" y="135"/>
                  </a:cubicBezTo>
                  <a:cubicBezTo>
                    <a:pt x="91" y="134"/>
                    <a:pt x="92" y="134"/>
                    <a:pt x="93" y="133"/>
                  </a:cubicBezTo>
                  <a:cubicBezTo>
                    <a:pt x="94" y="132"/>
                    <a:pt x="95" y="131"/>
                    <a:pt x="95" y="129"/>
                  </a:cubicBezTo>
                  <a:cubicBezTo>
                    <a:pt x="95" y="128"/>
                    <a:pt x="94" y="126"/>
                    <a:pt x="93" y="125"/>
                  </a:cubicBezTo>
                  <a:cubicBezTo>
                    <a:pt x="92" y="124"/>
                    <a:pt x="90" y="123"/>
                    <a:pt x="89" y="123"/>
                  </a:cubicBezTo>
                  <a:cubicBezTo>
                    <a:pt x="83" y="124"/>
                    <a:pt x="77" y="124"/>
                    <a:pt x="70" y="124"/>
                  </a:cubicBezTo>
                  <a:cubicBezTo>
                    <a:pt x="65" y="123"/>
                    <a:pt x="60" y="122"/>
                    <a:pt x="55" y="120"/>
                  </a:cubicBezTo>
                  <a:cubicBezTo>
                    <a:pt x="51" y="118"/>
                    <a:pt x="46" y="115"/>
                    <a:pt x="42" y="112"/>
                  </a:cubicBezTo>
                  <a:cubicBezTo>
                    <a:pt x="37" y="108"/>
                    <a:pt x="33" y="103"/>
                    <a:pt x="29" y="98"/>
                  </a:cubicBezTo>
                  <a:cubicBezTo>
                    <a:pt x="23" y="90"/>
                    <a:pt x="18" y="82"/>
                    <a:pt x="14" y="73"/>
                  </a:cubicBezTo>
                  <a:cubicBezTo>
                    <a:pt x="10" y="62"/>
                    <a:pt x="7" y="51"/>
                    <a:pt x="5" y="40"/>
                  </a:cubicBezTo>
                  <a:cubicBezTo>
                    <a:pt x="5" y="40"/>
                    <a:pt x="5" y="40"/>
                    <a:pt x="5" y="41"/>
                  </a:cubicBezTo>
                  <a:cubicBezTo>
                    <a:pt x="4" y="30"/>
                    <a:pt x="4" y="1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7"/>
                    <a:pt x="6" y="4"/>
                    <a:pt x="6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  <a:moveTo>
                    <a:pt x="70" y="124"/>
                  </a:moveTo>
                  <a:cubicBezTo>
                    <a:pt x="70" y="124"/>
                    <a:pt x="70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lose/>
                  <a:moveTo>
                    <a:pt x="70" y="124"/>
                  </a:move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71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FA1E71FA-F5B1-4627-9505-6F6C806F55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1" y="2776"/>
              <a:ext cx="126" cy="264"/>
            </a:xfrm>
            <a:custGeom>
              <a:avLst/>
              <a:gdLst>
                <a:gd name="T0" fmla="*/ 49 w 53"/>
                <a:gd name="T1" fmla="*/ 2 h 111"/>
                <a:gd name="T2" fmla="*/ 48 w 53"/>
                <a:gd name="T3" fmla="*/ 12 h 111"/>
                <a:gd name="T4" fmla="*/ 36 w 53"/>
                <a:gd name="T5" fmla="*/ 53 h 111"/>
                <a:gd name="T6" fmla="*/ 17 w 53"/>
                <a:gd name="T7" fmla="*/ 86 h 111"/>
                <a:gd name="T8" fmla="*/ 10 w 53"/>
                <a:gd name="T9" fmla="*/ 95 h 111"/>
                <a:gd name="T10" fmla="*/ 2 w 53"/>
                <a:gd name="T11" fmla="*/ 102 h 111"/>
                <a:gd name="T12" fmla="*/ 0 w 53"/>
                <a:gd name="T13" fmla="*/ 106 h 111"/>
                <a:gd name="T14" fmla="*/ 2 w 53"/>
                <a:gd name="T15" fmla="*/ 109 h 111"/>
                <a:gd name="T16" fmla="*/ 5 w 53"/>
                <a:gd name="T17" fmla="*/ 111 h 111"/>
                <a:gd name="T18" fmla="*/ 6 w 53"/>
                <a:gd name="T19" fmla="*/ 110 h 111"/>
                <a:gd name="T20" fmla="*/ 9 w 53"/>
                <a:gd name="T21" fmla="*/ 109 h 111"/>
                <a:gd name="T22" fmla="*/ 17 w 53"/>
                <a:gd name="T23" fmla="*/ 101 h 111"/>
                <a:gd name="T24" fmla="*/ 25 w 53"/>
                <a:gd name="T25" fmla="*/ 91 h 111"/>
                <a:gd name="T26" fmla="*/ 37 w 53"/>
                <a:gd name="T27" fmla="*/ 67 h 111"/>
                <a:gd name="T28" fmla="*/ 52 w 53"/>
                <a:gd name="T29" fmla="*/ 16 h 111"/>
                <a:gd name="T30" fmla="*/ 53 w 53"/>
                <a:gd name="T31" fmla="*/ 2 h 111"/>
                <a:gd name="T32" fmla="*/ 51 w 53"/>
                <a:gd name="T33" fmla="*/ 0 h 111"/>
                <a:gd name="T34" fmla="*/ 49 w 53"/>
                <a:gd name="T35" fmla="*/ 2 h 111"/>
                <a:gd name="T36" fmla="*/ 49 w 53"/>
                <a:gd name="T37" fmla="*/ 2 h 111"/>
                <a:gd name="T38" fmla="*/ 37 w 53"/>
                <a:gd name="T39" fmla="*/ 53 h 111"/>
                <a:gd name="T40" fmla="*/ 36 w 53"/>
                <a:gd name="T41" fmla="*/ 53 h 111"/>
                <a:gd name="T42" fmla="*/ 37 w 53"/>
                <a:gd name="T43" fmla="*/ 53 h 111"/>
                <a:gd name="T44" fmla="*/ 37 w 53"/>
                <a:gd name="T45" fmla="*/ 53 h 111"/>
                <a:gd name="T46" fmla="*/ 17 w 53"/>
                <a:gd name="T47" fmla="*/ 87 h 111"/>
                <a:gd name="T48" fmla="*/ 17 w 53"/>
                <a:gd name="T49" fmla="*/ 87 h 111"/>
                <a:gd name="T50" fmla="*/ 17 w 53"/>
                <a:gd name="T51" fmla="*/ 87 h 111"/>
                <a:gd name="T52" fmla="*/ 17 w 53"/>
                <a:gd name="T53" fmla="*/ 8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111">
                  <a:moveTo>
                    <a:pt x="49" y="2"/>
                  </a:moveTo>
                  <a:cubicBezTo>
                    <a:pt x="49" y="6"/>
                    <a:pt x="48" y="9"/>
                    <a:pt x="48" y="12"/>
                  </a:cubicBezTo>
                  <a:cubicBezTo>
                    <a:pt x="46" y="26"/>
                    <a:pt x="42" y="40"/>
                    <a:pt x="36" y="53"/>
                  </a:cubicBezTo>
                  <a:cubicBezTo>
                    <a:pt x="31" y="65"/>
                    <a:pt x="25" y="76"/>
                    <a:pt x="17" y="86"/>
                  </a:cubicBezTo>
                  <a:cubicBezTo>
                    <a:pt x="15" y="89"/>
                    <a:pt x="13" y="92"/>
                    <a:pt x="10" y="95"/>
                  </a:cubicBezTo>
                  <a:cubicBezTo>
                    <a:pt x="7" y="98"/>
                    <a:pt x="5" y="100"/>
                    <a:pt x="2" y="102"/>
                  </a:cubicBezTo>
                  <a:cubicBezTo>
                    <a:pt x="1" y="103"/>
                    <a:pt x="0" y="105"/>
                    <a:pt x="0" y="106"/>
                  </a:cubicBezTo>
                  <a:cubicBezTo>
                    <a:pt x="0" y="107"/>
                    <a:pt x="1" y="108"/>
                    <a:pt x="2" y="109"/>
                  </a:cubicBezTo>
                  <a:cubicBezTo>
                    <a:pt x="3" y="110"/>
                    <a:pt x="4" y="111"/>
                    <a:pt x="5" y="111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7" y="110"/>
                    <a:pt x="8" y="110"/>
                    <a:pt x="9" y="109"/>
                  </a:cubicBezTo>
                  <a:cubicBezTo>
                    <a:pt x="12" y="107"/>
                    <a:pt x="14" y="104"/>
                    <a:pt x="17" y="101"/>
                  </a:cubicBezTo>
                  <a:cubicBezTo>
                    <a:pt x="20" y="98"/>
                    <a:pt x="22" y="94"/>
                    <a:pt x="25" y="91"/>
                  </a:cubicBezTo>
                  <a:cubicBezTo>
                    <a:pt x="30" y="83"/>
                    <a:pt x="34" y="75"/>
                    <a:pt x="37" y="67"/>
                  </a:cubicBezTo>
                  <a:cubicBezTo>
                    <a:pt x="44" y="51"/>
                    <a:pt x="49" y="34"/>
                    <a:pt x="52" y="16"/>
                  </a:cubicBezTo>
                  <a:cubicBezTo>
                    <a:pt x="52" y="12"/>
                    <a:pt x="53" y="7"/>
                    <a:pt x="53" y="2"/>
                  </a:cubicBezTo>
                  <a:cubicBezTo>
                    <a:pt x="53" y="1"/>
                    <a:pt x="52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lose/>
                  <a:moveTo>
                    <a:pt x="37" y="53"/>
                  </a:moveTo>
                  <a:cubicBezTo>
                    <a:pt x="37" y="53"/>
                    <a:pt x="36" y="53"/>
                    <a:pt x="36" y="53"/>
                  </a:cubicBezTo>
                  <a:cubicBezTo>
                    <a:pt x="36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lose/>
                  <a:moveTo>
                    <a:pt x="17" y="87"/>
                  </a:moveTo>
                  <a:cubicBezTo>
                    <a:pt x="17" y="87"/>
                    <a:pt x="17" y="87"/>
                    <a:pt x="17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7" y="87"/>
                    <a:pt x="17" y="87"/>
                    <a:pt x="17" y="87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AAE973C2-E0BC-4178-B98D-C46D64702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" y="2838"/>
              <a:ext cx="4" cy="16"/>
            </a:xfrm>
            <a:custGeom>
              <a:avLst/>
              <a:gdLst>
                <a:gd name="T0" fmla="*/ 0 w 2"/>
                <a:gd name="T1" fmla="*/ 1 h 7"/>
                <a:gd name="T2" fmla="*/ 0 w 2"/>
                <a:gd name="T3" fmla="*/ 6 h 7"/>
                <a:gd name="T4" fmla="*/ 0 w 2"/>
                <a:gd name="T5" fmla="*/ 7 h 7"/>
                <a:gd name="T6" fmla="*/ 2 w 2"/>
                <a:gd name="T7" fmla="*/ 6 h 7"/>
                <a:gd name="T8" fmla="*/ 2 w 2"/>
                <a:gd name="T9" fmla="*/ 1 h 7"/>
                <a:gd name="T10" fmla="*/ 1 w 2"/>
                <a:gd name="T11" fmla="*/ 0 h 7"/>
                <a:gd name="T12" fmla="*/ 1 w 2"/>
                <a:gd name="T13" fmla="*/ 0 h 7"/>
                <a:gd name="T14" fmla="*/ 0 w 2"/>
                <a:gd name="T15" fmla="*/ 1 h 7"/>
                <a:gd name="T16" fmla="*/ 0 w 2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7">
                  <a:moveTo>
                    <a:pt x="0" y="1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24FB7A9A-B71C-49B5-870A-96E5A0C6D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2885"/>
              <a:ext cx="7" cy="14"/>
            </a:xfrm>
            <a:custGeom>
              <a:avLst/>
              <a:gdLst>
                <a:gd name="T0" fmla="*/ 1 w 3"/>
                <a:gd name="T1" fmla="*/ 0 h 6"/>
                <a:gd name="T2" fmla="*/ 1 w 3"/>
                <a:gd name="T3" fmla="*/ 1 h 6"/>
                <a:gd name="T4" fmla="*/ 1 w 3"/>
                <a:gd name="T5" fmla="*/ 5 h 6"/>
                <a:gd name="T6" fmla="*/ 2 w 3"/>
                <a:gd name="T7" fmla="*/ 6 h 6"/>
                <a:gd name="T8" fmla="*/ 3 w 3"/>
                <a:gd name="T9" fmla="*/ 5 h 6"/>
                <a:gd name="T10" fmla="*/ 2 w 3"/>
                <a:gd name="T11" fmla="*/ 0 h 6"/>
                <a:gd name="T12" fmla="*/ 1 w 3"/>
                <a:gd name="T13" fmla="*/ 0 h 6"/>
                <a:gd name="T14" fmla="*/ 1 w 3"/>
                <a:gd name="T15" fmla="*/ 0 h 6"/>
                <a:gd name="T16" fmla="*/ 1 w 3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6">
                  <a:moveTo>
                    <a:pt x="1" y="0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1" y="4"/>
                    <a:pt x="1" y="5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3"/>
                    <a:pt x="3" y="2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8E21579-CF81-4AA2-B20F-78A537B50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3" y="2930"/>
              <a:ext cx="7" cy="17"/>
            </a:xfrm>
            <a:custGeom>
              <a:avLst/>
              <a:gdLst>
                <a:gd name="T0" fmla="*/ 1 w 3"/>
                <a:gd name="T1" fmla="*/ 0 h 7"/>
                <a:gd name="T2" fmla="*/ 0 w 3"/>
                <a:gd name="T3" fmla="*/ 2 h 7"/>
                <a:gd name="T4" fmla="*/ 1 w 3"/>
                <a:gd name="T5" fmla="*/ 6 h 7"/>
                <a:gd name="T6" fmla="*/ 2 w 3"/>
                <a:gd name="T7" fmla="*/ 7 h 7"/>
                <a:gd name="T8" fmla="*/ 3 w 3"/>
                <a:gd name="T9" fmla="*/ 6 h 7"/>
                <a:gd name="T10" fmla="*/ 2 w 3"/>
                <a:gd name="T11" fmla="*/ 1 h 7"/>
                <a:gd name="T12" fmla="*/ 1 w 3"/>
                <a:gd name="T13" fmla="*/ 0 h 7"/>
                <a:gd name="T14" fmla="*/ 1 w 3"/>
                <a:gd name="T15" fmla="*/ 0 h 7"/>
                <a:gd name="T16" fmla="*/ 1 w 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7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3" y="6"/>
                    <a:pt x="3" y="6"/>
                  </a:cubicBezTo>
                  <a:cubicBezTo>
                    <a:pt x="3" y="4"/>
                    <a:pt x="2" y="3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881FFEC-306F-4B0B-BEFB-3B87846EC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5" y="2975"/>
              <a:ext cx="7" cy="15"/>
            </a:xfrm>
            <a:custGeom>
              <a:avLst/>
              <a:gdLst>
                <a:gd name="T0" fmla="*/ 0 w 3"/>
                <a:gd name="T1" fmla="*/ 0 h 6"/>
                <a:gd name="T2" fmla="*/ 0 w 3"/>
                <a:gd name="T3" fmla="*/ 1 h 6"/>
                <a:gd name="T4" fmla="*/ 0 w 3"/>
                <a:gd name="T5" fmla="*/ 1 h 6"/>
                <a:gd name="T6" fmla="*/ 0 w 3"/>
                <a:gd name="T7" fmla="*/ 2 h 6"/>
                <a:gd name="T8" fmla="*/ 0 w 3"/>
                <a:gd name="T9" fmla="*/ 2 h 6"/>
                <a:gd name="T10" fmla="*/ 0 w 3"/>
                <a:gd name="T11" fmla="*/ 2 h 6"/>
                <a:gd name="T12" fmla="*/ 0 w 3"/>
                <a:gd name="T13" fmla="*/ 2 h 6"/>
                <a:gd name="T14" fmla="*/ 0 w 3"/>
                <a:gd name="T15" fmla="*/ 2 h 6"/>
                <a:gd name="T16" fmla="*/ 1 w 3"/>
                <a:gd name="T17" fmla="*/ 5 h 6"/>
                <a:gd name="T18" fmla="*/ 1 w 3"/>
                <a:gd name="T19" fmla="*/ 6 h 6"/>
                <a:gd name="T20" fmla="*/ 2 w 3"/>
                <a:gd name="T21" fmla="*/ 6 h 6"/>
                <a:gd name="T22" fmla="*/ 3 w 3"/>
                <a:gd name="T23" fmla="*/ 5 h 6"/>
                <a:gd name="T24" fmla="*/ 2 w 3"/>
                <a:gd name="T25" fmla="*/ 1 h 6"/>
                <a:gd name="T26" fmla="*/ 1 w 3"/>
                <a:gd name="T27" fmla="*/ 0 h 6"/>
                <a:gd name="T28" fmla="*/ 1 w 3"/>
                <a:gd name="T29" fmla="*/ 0 h 6"/>
                <a:gd name="T30" fmla="*/ 0 w 3"/>
                <a:gd name="T31" fmla="*/ 0 h 6"/>
                <a:gd name="T32" fmla="*/ 0 w 3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5222EE51-F401-4F32-80B5-0512EC2E2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3018"/>
              <a:ext cx="15" cy="24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1 h 10"/>
                <a:gd name="T4" fmla="*/ 2 w 6"/>
                <a:gd name="T5" fmla="*/ 5 h 10"/>
                <a:gd name="T6" fmla="*/ 4 w 6"/>
                <a:gd name="T7" fmla="*/ 9 h 10"/>
                <a:gd name="T8" fmla="*/ 4 w 6"/>
                <a:gd name="T9" fmla="*/ 10 h 10"/>
                <a:gd name="T10" fmla="*/ 5 w 6"/>
                <a:gd name="T11" fmla="*/ 10 h 10"/>
                <a:gd name="T12" fmla="*/ 6 w 6"/>
                <a:gd name="T13" fmla="*/ 8 h 10"/>
                <a:gd name="T14" fmla="*/ 2 w 6"/>
                <a:gd name="T15" fmla="*/ 0 h 10"/>
                <a:gd name="T16" fmla="*/ 1 w 6"/>
                <a:gd name="T17" fmla="*/ 0 h 10"/>
                <a:gd name="T18" fmla="*/ 0 w 6"/>
                <a:gd name="T19" fmla="*/ 0 h 10"/>
                <a:gd name="T20" fmla="*/ 0 w 6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2" y="6"/>
                    <a:pt x="3" y="8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9"/>
                    <a:pt x="6" y="8"/>
                  </a:cubicBezTo>
                  <a:cubicBezTo>
                    <a:pt x="4" y="6"/>
                    <a:pt x="3" y="3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540D98E-B01E-4CD0-AB23-1E1ADCA4A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" y="3061"/>
              <a:ext cx="12" cy="17"/>
            </a:xfrm>
            <a:custGeom>
              <a:avLst/>
              <a:gdLst>
                <a:gd name="T0" fmla="*/ 1 w 5"/>
                <a:gd name="T1" fmla="*/ 0 h 7"/>
                <a:gd name="T2" fmla="*/ 0 w 5"/>
                <a:gd name="T3" fmla="*/ 2 h 7"/>
                <a:gd name="T4" fmla="*/ 4 w 5"/>
                <a:gd name="T5" fmla="*/ 7 h 7"/>
                <a:gd name="T6" fmla="*/ 5 w 5"/>
                <a:gd name="T7" fmla="*/ 7 h 7"/>
                <a:gd name="T8" fmla="*/ 5 w 5"/>
                <a:gd name="T9" fmla="*/ 6 h 7"/>
                <a:gd name="T10" fmla="*/ 3 w 5"/>
                <a:gd name="T11" fmla="*/ 3 h 7"/>
                <a:gd name="T12" fmla="*/ 3 w 5"/>
                <a:gd name="T13" fmla="*/ 3 h 7"/>
                <a:gd name="T14" fmla="*/ 2 w 5"/>
                <a:gd name="T15" fmla="*/ 1 h 7"/>
                <a:gd name="T16" fmla="*/ 1 w 5"/>
                <a:gd name="T17" fmla="*/ 0 h 7"/>
                <a:gd name="T18" fmla="*/ 1 w 5"/>
                <a:gd name="T19" fmla="*/ 0 h 7"/>
                <a:gd name="T20" fmla="*/ 1 w 5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7">
                  <a:moveTo>
                    <a:pt x="1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3"/>
                    <a:pt x="2" y="5"/>
                    <a:pt x="4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7"/>
                    <a:pt x="5" y="6"/>
                    <a:pt x="5" y="6"/>
                  </a:cubicBezTo>
                  <a:cubicBezTo>
                    <a:pt x="4" y="5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7649DB7B-AD3F-476A-AE6F-860BA57E2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4" y="3101"/>
              <a:ext cx="17" cy="12"/>
            </a:xfrm>
            <a:custGeom>
              <a:avLst/>
              <a:gdLst>
                <a:gd name="T0" fmla="*/ 1 w 7"/>
                <a:gd name="T1" fmla="*/ 0 h 5"/>
                <a:gd name="T2" fmla="*/ 1 w 7"/>
                <a:gd name="T3" fmla="*/ 0 h 5"/>
                <a:gd name="T4" fmla="*/ 0 w 7"/>
                <a:gd name="T5" fmla="*/ 1 h 5"/>
                <a:gd name="T6" fmla="*/ 1 w 7"/>
                <a:gd name="T7" fmla="*/ 1 h 5"/>
                <a:gd name="T8" fmla="*/ 6 w 7"/>
                <a:gd name="T9" fmla="*/ 5 h 5"/>
                <a:gd name="T10" fmla="*/ 7 w 7"/>
                <a:gd name="T11" fmla="*/ 5 h 5"/>
                <a:gd name="T12" fmla="*/ 7 w 7"/>
                <a:gd name="T13" fmla="*/ 4 h 5"/>
                <a:gd name="T14" fmla="*/ 2 w 7"/>
                <a:gd name="T15" fmla="*/ 0 h 5"/>
                <a:gd name="T16" fmla="*/ 1 w 7"/>
                <a:gd name="T17" fmla="*/ 0 h 5"/>
                <a:gd name="T18" fmla="*/ 1 w 7"/>
                <a:gd name="T19" fmla="*/ 0 h 5"/>
                <a:gd name="T20" fmla="*/ 1 w 7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EE2B4A30-CE88-4E25-A858-EF501FD2A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" y="3135"/>
              <a:ext cx="19" cy="9"/>
            </a:xfrm>
            <a:custGeom>
              <a:avLst/>
              <a:gdLst>
                <a:gd name="T0" fmla="*/ 0 w 8"/>
                <a:gd name="T1" fmla="*/ 0 h 4"/>
                <a:gd name="T2" fmla="*/ 1 w 8"/>
                <a:gd name="T3" fmla="*/ 1 h 4"/>
                <a:gd name="T4" fmla="*/ 3 w 8"/>
                <a:gd name="T5" fmla="*/ 2 h 4"/>
                <a:gd name="T6" fmla="*/ 7 w 8"/>
                <a:gd name="T7" fmla="*/ 4 h 4"/>
                <a:gd name="T8" fmla="*/ 8 w 8"/>
                <a:gd name="T9" fmla="*/ 4 h 4"/>
                <a:gd name="T10" fmla="*/ 8 w 8"/>
                <a:gd name="T11" fmla="*/ 3 h 4"/>
                <a:gd name="T12" fmla="*/ 8 w 8"/>
                <a:gd name="T13" fmla="*/ 2 h 4"/>
                <a:gd name="T14" fmla="*/ 7 w 8"/>
                <a:gd name="T15" fmla="*/ 2 h 4"/>
                <a:gd name="T16" fmla="*/ 5 w 8"/>
                <a:gd name="T17" fmla="*/ 1 h 4"/>
                <a:gd name="T18" fmla="*/ 1 w 8"/>
                <a:gd name="T19" fmla="*/ 0 h 4"/>
                <a:gd name="T20" fmla="*/ 1 w 8"/>
                <a:gd name="T21" fmla="*/ 0 h 4"/>
                <a:gd name="T22" fmla="*/ 0 w 8"/>
                <a:gd name="T23" fmla="*/ 0 h 4"/>
                <a:gd name="T24" fmla="*/ 0 w 8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5" y="3"/>
                    <a:pt x="6" y="3"/>
                    <a:pt x="7" y="4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2"/>
                    <a:pt x="6" y="1"/>
                    <a:pt x="5" y="1"/>
                  </a:cubicBezTo>
                  <a:cubicBezTo>
                    <a:pt x="4" y="1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F66F035E-57E8-45BD-9C77-AE479E0DB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3142"/>
              <a:ext cx="24" cy="9"/>
            </a:xfrm>
            <a:custGeom>
              <a:avLst/>
              <a:gdLst>
                <a:gd name="T0" fmla="*/ 8 w 10"/>
                <a:gd name="T1" fmla="*/ 0 h 4"/>
                <a:gd name="T2" fmla="*/ 5 w 10"/>
                <a:gd name="T3" fmla="*/ 1 h 4"/>
                <a:gd name="T4" fmla="*/ 2 w 10"/>
                <a:gd name="T5" fmla="*/ 1 h 4"/>
                <a:gd name="T6" fmla="*/ 1 w 10"/>
                <a:gd name="T7" fmla="*/ 2 h 4"/>
                <a:gd name="T8" fmla="*/ 2 w 10"/>
                <a:gd name="T9" fmla="*/ 3 h 4"/>
                <a:gd name="T10" fmla="*/ 9 w 10"/>
                <a:gd name="T11" fmla="*/ 3 h 4"/>
                <a:gd name="T12" fmla="*/ 10 w 10"/>
                <a:gd name="T13" fmla="*/ 2 h 4"/>
                <a:gd name="T14" fmla="*/ 8 w 10"/>
                <a:gd name="T15" fmla="*/ 0 h 4"/>
                <a:gd name="T16" fmla="*/ 8 w 10"/>
                <a:gd name="T17" fmla="*/ 0 h 4"/>
                <a:gd name="T18" fmla="*/ 8 w 10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8" y="0"/>
                  </a:moveTo>
                  <a:cubicBezTo>
                    <a:pt x="7" y="1"/>
                    <a:pt x="6" y="1"/>
                    <a:pt x="5" y="1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4" y="4"/>
                    <a:pt x="6" y="4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2576BB01-DD5D-444B-9364-0A51E7E64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" y="2785"/>
              <a:ext cx="7" cy="22"/>
            </a:xfrm>
            <a:custGeom>
              <a:avLst/>
              <a:gdLst>
                <a:gd name="T0" fmla="*/ 1 w 3"/>
                <a:gd name="T1" fmla="*/ 1 h 9"/>
                <a:gd name="T2" fmla="*/ 0 w 3"/>
                <a:gd name="T3" fmla="*/ 8 h 9"/>
                <a:gd name="T4" fmla="*/ 1 w 3"/>
                <a:gd name="T5" fmla="*/ 9 h 9"/>
                <a:gd name="T6" fmla="*/ 2 w 3"/>
                <a:gd name="T7" fmla="*/ 8 h 9"/>
                <a:gd name="T8" fmla="*/ 3 w 3"/>
                <a:gd name="T9" fmla="*/ 1 h 9"/>
                <a:gd name="T10" fmla="*/ 2 w 3"/>
                <a:gd name="T11" fmla="*/ 0 h 9"/>
                <a:gd name="T12" fmla="*/ 2 w 3"/>
                <a:gd name="T13" fmla="*/ 0 h 9"/>
                <a:gd name="T14" fmla="*/ 1 w 3"/>
                <a:gd name="T15" fmla="*/ 1 h 9"/>
                <a:gd name="T16" fmla="*/ 1 w 3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1"/>
                  </a:moveTo>
                  <a:cubicBezTo>
                    <a:pt x="1" y="3"/>
                    <a:pt x="1" y="5"/>
                    <a:pt x="0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42B7D58-4F73-4B8A-B793-3F9F6E49F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" y="2838"/>
              <a:ext cx="12" cy="26"/>
            </a:xfrm>
            <a:custGeom>
              <a:avLst/>
              <a:gdLst>
                <a:gd name="T0" fmla="*/ 2 w 5"/>
                <a:gd name="T1" fmla="*/ 1 h 11"/>
                <a:gd name="T2" fmla="*/ 0 w 5"/>
                <a:gd name="T3" fmla="*/ 9 h 11"/>
                <a:gd name="T4" fmla="*/ 1 w 5"/>
                <a:gd name="T5" fmla="*/ 10 h 11"/>
                <a:gd name="T6" fmla="*/ 1 w 5"/>
                <a:gd name="T7" fmla="*/ 10 h 11"/>
                <a:gd name="T8" fmla="*/ 3 w 5"/>
                <a:gd name="T9" fmla="*/ 10 h 11"/>
                <a:gd name="T10" fmla="*/ 5 w 5"/>
                <a:gd name="T11" fmla="*/ 1 h 11"/>
                <a:gd name="T12" fmla="*/ 4 w 5"/>
                <a:gd name="T13" fmla="*/ 0 h 11"/>
                <a:gd name="T14" fmla="*/ 3 w 5"/>
                <a:gd name="T15" fmla="*/ 0 h 11"/>
                <a:gd name="T16" fmla="*/ 2 w 5"/>
                <a:gd name="T17" fmla="*/ 1 h 11"/>
                <a:gd name="T18" fmla="*/ 2 w 5"/>
                <a:gd name="T1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11">
                  <a:moveTo>
                    <a:pt x="2" y="1"/>
                  </a:moveTo>
                  <a:cubicBezTo>
                    <a:pt x="2" y="4"/>
                    <a:pt x="1" y="6"/>
                    <a:pt x="0" y="9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7"/>
                    <a:pt x="4" y="4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D875B2D-ADEA-490B-9CC7-AC69791A4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3" y="2887"/>
              <a:ext cx="14" cy="24"/>
            </a:xfrm>
            <a:custGeom>
              <a:avLst/>
              <a:gdLst>
                <a:gd name="T0" fmla="*/ 4 w 6"/>
                <a:gd name="T1" fmla="*/ 0 h 10"/>
                <a:gd name="T2" fmla="*/ 3 w 6"/>
                <a:gd name="T3" fmla="*/ 1 h 10"/>
                <a:gd name="T4" fmla="*/ 0 w 6"/>
                <a:gd name="T5" fmla="*/ 8 h 10"/>
                <a:gd name="T6" fmla="*/ 1 w 6"/>
                <a:gd name="T7" fmla="*/ 10 h 10"/>
                <a:gd name="T8" fmla="*/ 2 w 6"/>
                <a:gd name="T9" fmla="*/ 10 h 10"/>
                <a:gd name="T10" fmla="*/ 3 w 6"/>
                <a:gd name="T11" fmla="*/ 9 h 10"/>
                <a:gd name="T12" fmla="*/ 6 w 6"/>
                <a:gd name="T13" fmla="*/ 2 h 10"/>
                <a:gd name="T14" fmla="*/ 5 w 6"/>
                <a:gd name="T15" fmla="*/ 0 h 10"/>
                <a:gd name="T16" fmla="*/ 4 w 6"/>
                <a:gd name="T17" fmla="*/ 0 h 10"/>
                <a:gd name="T18" fmla="*/ 4 w 6"/>
                <a:gd name="T19" fmla="*/ 0 h 10"/>
                <a:gd name="T20" fmla="*/ 4 w 6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0">
                  <a:moveTo>
                    <a:pt x="4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2" y="3"/>
                    <a:pt x="1" y="6"/>
                    <a:pt x="0" y="8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1" y="10"/>
                    <a:pt x="2" y="10"/>
                    <a:pt x="2" y="10"/>
                  </a:cubicBezTo>
                  <a:cubicBezTo>
                    <a:pt x="3" y="10"/>
                    <a:pt x="3" y="10"/>
                    <a:pt x="3" y="9"/>
                  </a:cubicBezTo>
                  <a:cubicBezTo>
                    <a:pt x="4" y="7"/>
                    <a:pt x="5" y="4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EECF9CF-613E-4261-B9D2-C1F0AB51B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2935"/>
              <a:ext cx="12" cy="21"/>
            </a:xfrm>
            <a:custGeom>
              <a:avLst/>
              <a:gdLst>
                <a:gd name="T0" fmla="*/ 3 w 5"/>
                <a:gd name="T1" fmla="*/ 1 h 9"/>
                <a:gd name="T2" fmla="*/ 0 w 5"/>
                <a:gd name="T3" fmla="*/ 8 h 9"/>
                <a:gd name="T4" fmla="*/ 0 w 5"/>
                <a:gd name="T5" fmla="*/ 9 h 9"/>
                <a:gd name="T6" fmla="*/ 0 w 5"/>
                <a:gd name="T7" fmla="*/ 9 h 9"/>
                <a:gd name="T8" fmla="*/ 1 w 5"/>
                <a:gd name="T9" fmla="*/ 9 h 9"/>
                <a:gd name="T10" fmla="*/ 2 w 5"/>
                <a:gd name="T11" fmla="*/ 9 h 9"/>
                <a:gd name="T12" fmla="*/ 5 w 5"/>
                <a:gd name="T13" fmla="*/ 1 h 9"/>
                <a:gd name="T14" fmla="*/ 4 w 5"/>
                <a:gd name="T15" fmla="*/ 0 h 9"/>
                <a:gd name="T16" fmla="*/ 4 w 5"/>
                <a:gd name="T17" fmla="*/ 0 h 9"/>
                <a:gd name="T18" fmla="*/ 3 w 5"/>
                <a:gd name="T19" fmla="*/ 1 h 9"/>
                <a:gd name="T20" fmla="*/ 3 w 5"/>
                <a:gd name="T2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9">
                  <a:moveTo>
                    <a:pt x="3" y="1"/>
                  </a:moveTo>
                  <a:cubicBezTo>
                    <a:pt x="2" y="3"/>
                    <a:pt x="1" y="6"/>
                    <a:pt x="0" y="8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3" y="6"/>
                    <a:pt x="4" y="4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F6C62070-135E-400E-8593-52599AA52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7" y="2985"/>
              <a:ext cx="12" cy="19"/>
            </a:xfrm>
            <a:custGeom>
              <a:avLst/>
              <a:gdLst>
                <a:gd name="T0" fmla="*/ 4 w 5"/>
                <a:gd name="T1" fmla="*/ 0 h 8"/>
                <a:gd name="T2" fmla="*/ 0 w 5"/>
                <a:gd name="T3" fmla="*/ 6 h 8"/>
                <a:gd name="T4" fmla="*/ 1 w 5"/>
                <a:gd name="T5" fmla="*/ 8 h 8"/>
                <a:gd name="T6" fmla="*/ 2 w 5"/>
                <a:gd name="T7" fmla="*/ 7 h 8"/>
                <a:gd name="T8" fmla="*/ 5 w 5"/>
                <a:gd name="T9" fmla="*/ 1 h 8"/>
                <a:gd name="T10" fmla="*/ 5 w 5"/>
                <a:gd name="T11" fmla="*/ 0 h 8"/>
                <a:gd name="T12" fmla="*/ 4 w 5"/>
                <a:gd name="T13" fmla="*/ 0 h 8"/>
                <a:gd name="T14" fmla="*/ 4 w 5"/>
                <a:gd name="T15" fmla="*/ 0 h 8"/>
                <a:gd name="T16" fmla="*/ 4 w 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8">
                  <a:moveTo>
                    <a:pt x="4" y="0"/>
                  </a:moveTo>
                  <a:cubicBezTo>
                    <a:pt x="3" y="2"/>
                    <a:pt x="2" y="4"/>
                    <a:pt x="0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8"/>
                    <a:pt x="2" y="8"/>
                    <a:pt x="2" y="7"/>
                  </a:cubicBezTo>
                  <a:cubicBezTo>
                    <a:pt x="3" y="5"/>
                    <a:pt x="4" y="3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E195E02-2B6D-4495-AE7A-F81F0A738E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" y="3023"/>
              <a:ext cx="14" cy="19"/>
            </a:xfrm>
            <a:custGeom>
              <a:avLst/>
              <a:gdLst>
                <a:gd name="T0" fmla="*/ 5 w 6"/>
                <a:gd name="T1" fmla="*/ 0 h 8"/>
                <a:gd name="T2" fmla="*/ 4 w 6"/>
                <a:gd name="T3" fmla="*/ 3 h 8"/>
                <a:gd name="T4" fmla="*/ 2 w 6"/>
                <a:gd name="T5" fmla="*/ 5 h 8"/>
                <a:gd name="T6" fmla="*/ 0 w 6"/>
                <a:gd name="T7" fmla="*/ 7 h 8"/>
                <a:gd name="T8" fmla="*/ 0 w 6"/>
                <a:gd name="T9" fmla="*/ 8 h 8"/>
                <a:gd name="T10" fmla="*/ 2 w 6"/>
                <a:gd name="T11" fmla="*/ 8 h 8"/>
                <a:gd name="T12" fmla="*/ 4 w 6"/>
                <a:gd name="T13" fmla="*/ 5 h 8"/>
                <a:gd name="T14" fmla="*/ 6 w 6"/>
                <a:gd name="T15" fmla="*/ 1 h 8"/>
                <a:gd name="T16" fmla="*/ 6 w 6"/>
                <a:gd name="T17" fmla="*/ 1 h 8"/>
                <a:gd name="T18" fmla="*/ 6 w 6"/>
                <a:gd name="T19" fmla="*/ 0 h 8"/>
                <a:gd name="T20" fmla="*/ 5 w 6"/>
                <a:gd name="T21" fmla="*/ 0 h 8"/>
                <a:gd name="T22" fmla="*/ 5 w 6"/>
                <a:gd name="T23" fmla="*/ 0 h 8"/>
                <a:gd name="T24" fmla="*/ 5 w 6"/>
                <a:gd name="T25" fmla="*/ 0 h 8"/>
                <a:gd name="T26" fmla="*/ 2 w 6"/>
                <a:gd name="T27" fmla="*/ 5 h 8"/>
                <a:gd name="T28" fmla="*/ 2 w 6"/>
                <a:gd name="T29" fmla="*/ 5 h 8"/>
                <a:gd name="T30" fmla="*/ 2 w 6"/>
                <a:gd name="T31" fmla="*/ 5 h 8"/>
                <a:gd name="T32" fmla="*/ 2 w 6"/>
                <a:gd name="T3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8">
                  <a:moveTo>
                    <a:pt x="5" y="0"/>
                  </a:moveTo>
                  <a:cubicBezTo>
                    <a:pt x="4" y="1"/>
                    <a:pt x="4" y="2"/>
                    <a:pt x="4" y="3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2" y="7"/>
                    <a:pt x="3" y="6"/>
                    <a:pt x="4" y="5"/>
                  </a:cubicBezTo>
                  <a:cubicBezTo>
                    <a:pt x="5" y="4"/>
                    <a:pt x="6" y="3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F595A978-FFD5-4E67-BC0E-242A5C74A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3044"/>
              <a:ext cx="17" cy="17"/>
            </a:xfrm>
            <a:custGeom>
              <a:avLst/>
              <a:gdLst>
                <a:gd name="T0" fmla="*/ 5 w 7"/>
                <a:gd name="T1" fmla="*/ 0 h 7"/>
                <a:gd name="T2" fmla="*/ 1 w 7"/>
                <a:gd name="T3" fmla="*/ 4 h 7"/>
                <a:gd name="T4" fmla="*/ 1 w 7"/>
                <a:gd name="T5" fmla="*/ 6 h 7"/>
                <a:gd name="T6" fmla="*/ 3 w 7"/>
                <a:gd name="T7" fmla="*/ 6 h 7"/>
                <a:gd name="T8" fmla="*/ 7 w 7"/>
                <a:gd name="T9" fmla="*/ 2 h 7"/>
                <a:gd name="T10" fmla="*/ 7 w 7"/>
                <a:gd name="T11" fmla="*/ 0 h 7"/>
                <a:gd name="T12" fmla="*/ 6 w 7"/>
                <a:gd name="T13" fmla="*/ 0 h 7"/>
                <a:gd name="T14" fmla="*/ 5 w 7"/>
                <a:gd name="T15" fmla="*/ 0 h 7"/>
                <a:gd name="T16" fmla="*/ 5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5" y="0"/>
                  </a:moveTo>
                  <a:cubicBezTo>
                    <a:pt x="4" y="2"/>
                    <a:pt x="2" y="3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1" y="7"/>
                    <a:pt x="2" y="7"/>
                    <a:pt x="3" y="6"/>
                  </a:cubicBezTo>
                  <a:cubicBezTo>
                    <a:pt x="4" y="5"/>
                    <a:pt x="5" y="4"/>
                    <a:pt x="7" y="2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5BEE3581-4727-4E38-B8B9-684B8F68F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" y="1958"/>
              <a:ext cx="623" cy="216"/>
            </a:xfrm>
            <a:custGeom>
              <a:avLst/>
              <a:gdLst>
                <a:gd name="T0" fmla="*/ 223 w 262"/>
                <a:gd name="T1" fmla="*/ 1 h 91"/>
                <a:gd name="T2" fmla="*/ 189 w 262"/>
                <a:gd name="T3" fmla="*/ 6 h 91"/>
                <a:gd name="T4" fmla="*/ 125 w 262"/>
                <a:gd name="T5" fmla="*/ 28 h 91"/>
                <a:gd name="T6" fmla="*/ 107 w 262"/>
                <a:gd name="T7" fmla="*/ 35 h 91"/>
                <a:gd name="T8" fmla="*/ 101 w 262"/>
                <a:gd name="T9" fmla="*/ 37 h 91"/>
                <a:gd name="T10" fmla="*/ 90 w 262"/>
                <a:gd name="T11" fmla="*/ 42 h 91"/>
                <a:gd name="T12" fmla="*/ 79 w 262"/>
                <a:gd name="T13" fmla="*/ 46 h 91"/>
                <a:gd name="T14" fmla="*/ 72 w 262"/>
                <a:gd name="T15" fmla="*/ 47 h 91"/>
                <a:gd name="T16" fmla="*/ 64 w 262"/>
                <a:gd name="T17" fmla="*/ 45 h 91"/>
                <a:gd name="T18" fmla="*/ 54 w 262"/>
                <a:gd name="T19" fmla="*/ 42 h 91"/>
                <a:gd name="T20" fmla="*/ 51 w 262"/>
                <a:gd name="T21" fmla="*/ 41 h 91"/>
                <a:gd name="T22" fmla="*/ 36 w 262"/>
                <a:gd name="T23" fmla="*/ 37 h 91"/>
                <a:gd name="T24" fmla="*/ 21 w 262"/>
                <a:gd name="T25" fmla="*/ 35 h 91"/>
                <a:gd name="T26" fmla="*/ 19 w 262"/>
                <a:gd name="T27" fmla="*/ 35 h 91"/>
                <a:gd name="T28" fmla="*/ 3 w 262"/>
                <a:gd name="T29" fmla="*/ 38 h 91"/>
                <a:gd name="T30" fmla="*/ 3 w 262"/>
                <a:gd name="T31" fmla="*/ 39 h 91"/>
                <a:gd name="T32" fmla="*/ 1 w 262"/>
                <a:gd name="T33" fmla="*/ 40 h 91"/>
                <a:gd name="T34" fmla="*/ 2 w 262"/>
                <a:gd name="T35" fmla="*/ 44 h 91"/>
                <a:gd name="T36" fmla="*/ 46 w 262"/>
                <a:gd name="T37" fmla="*/ 79 h 91"/>
                <a:gd name="T38" fmla="*/ 72 w 262"/>
                <a:gd name="T39" fmla="*/ 90 h 91"/>
                <a:gd name="T40" fmla="*/ 82 w 262"/>
                <a:gd name="T41" fmla="*/ 91 h 91"/>
                <a:gd name="T42" fmla="*/ 86 w 262"/>
                <a:gd name="T43" fmla="*/ 91 h 91"/>
                <a:gd name="T44" fmla="*/ 101 w 262"/>
                <a:gd name="T45" fmla="*/ 87 h 91"/>
                <a:gd name="T46" fmla="*/ 125 w 262"/>
                <a:gd name="T47" fmla="*/ 74 h 91"/>
                <a:gd name="T48" fmla="*/ 128 w 262"/>
                <a:gd name="T49" fmla="*/ 72 h 91"/>
                <a:gd name="T50" fmla="*/ 135 w 262"/>
                <a:gd name="T51" fmla="*/ 68 h 91"/>
                <a:gd name="T52" fmla="*/ 141 w 262"/>
                <a:gd name="T53" fmla="*/ 64 h 91"/>
                <a:gd name="T54" fmla="*/ 156 w 262"/>
                <a:gd name="T55" fmla="*/ 55 h 91"/>
                <a:gd name="T56" fmla="*/ 164 w 262"/>
                <a:gd name="T57" fmla="*/ 50 h 91"/>
                <a:gd name="T58" fmla="*/ 185 w 262"/>
                <a:gd name="T59" fmla="*/ 37 h 91"/>
                <a:gd name="T60" fmla="*/ 214 w 262"/>
                <a:gd name="T61" fmla="*/ 21 h 91"/>
                <a:gd name="T62" fmla="*/ 247 w 262"/>
                <a:gd name="T63" fmla="*/ 9 h 91"/>
                <a:gd name="T64" fmla="*/ 247 w 262"/>
                <a:gd name="T65" fmla="*/ 9 h 91"/>
                <a:gd name="T66" fmla="*/ 249 w 262"/>
                <a:gd name="T67" fmla="*/ 8 h 91"/>
                <a:gd name="T68" fmla="*/ 255 w 262"/>
                <a:gd name="T69" fmla="*/ 7 h 91"/>
                <a:gd name="T70" fmla="*/ 261 w 262"/>
                <a:gd name="T71" fmla="*/ 6 h 91"/>
                <a:gd name="T72" fmla="*/ 262 w 262"/>
                <a:gd name="T73" fmla="*/ 4 h 91"/>
                <a:gd name="T74" fmla="*/ 261 w 262"/>
                <a:gd name="T75" fmla="*/ 3 h 91"/>
                <a:gd name="T76" fmla="*/ 252 w 262"/>
                <a:gd name="T77" fmla="*/ 2 h 91"/>
                <a:gd name="T78" fmla="*/ 251 w 262"/>
                <a:gd name="T79" fmla="*/ 2 h 91"/>
                <a:gd name="T80" fmla="*/ 249 w 262"/>
                <a:gd name="T81" fmla="*/ 1 h 91"/>
                <a:gd name="T82" fmla="*/ 241 w 262"/>
                <a:gd name="T83" fmla="*/ 1 h 91"/>
                <a:gd name="T84" fmla="*/ 235 w 262"/>
                <a:gd name="T85" fmla="*/ 0 h 91"/>
                <a:gd name="T86" fmla="*/ 223 w 262"/>
                <a:gd name="T87" fmla="*/ 1 h 91"/>
                <a:gd name="T88" fmla="*/ 223 w 262"/>
                <a:gd name="T89" fmla="*/ 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2" h="91">
                  <a:moveTo>
                    <a:pt x="223" y="1"/>
                  </a:moveTo>
                  <a:cubicBezTo>
                    <a:pt x="212" y="2"/>
                    <a:pt x="201" y="3"/>
                    <a:pt x="189" y="6"/>
                  </a:cubicBezTo>
                  <a:cubicBezTo>
                    <a:pt x="166" y="11"/>
                    <a:pt x="145" y="19"/>
                    <a:pt x="125" y="28"/>
                  </a:cubicBezTo>
                  <a:cubicBezTo>
                    <a:pt x="119" y="30"/>
                    <a:pt x="113" y="32"/>
                    <a:pt x="107" y="35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97" y="39"/>
                    <a:pt x="94" y="40"/>
                    <a:pt x="90" y="42"/>
                  </a:cubicBezTo>
                  <a:cubicBezTo>
                    <a:pt x="87" y="43"/>
                    <a:pt x="83" y="45"/>
                    <a:pt x="79" y="46"/>
                  </a:cubicBezTo>
                  <a:cubicBezTo>
                    <a:pt x="76" y="46"/>
                    <a:pt x="74" y="47"/>
                    <a:pt x="72" y="47"/>
                  </a:cubicBezTo>
                  <a:cubicBezTo>
                    <a:pt x="70" y="47"/>
                    <a:pt x="67" y="46"/>
                    <a:pt x="64" y="45"/>
                  </a:cubicBezTo>
                  <a:cubicBezTo>
                    <a:pt x="61" y="44"/>
                    <a:pt x="57" y="43"/>
                    <a:pt x="54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46" y="39"/>
                    <a:pt x="41" y="38"/>
                    <a:pt x="36" y="37"/>
                  </a:cubicBezTo>
                  <a:cubicBezTo>
                    <a:pt x="31" y="36"/>
                    <a:pt x="26" y="35"/>
                    <a:pt x="21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13" y="35"/>
                    <a:pt x="8" y="36"/>
                    <a:pt x="3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2" y="39"/>
                    <a:pt x="2" y="39"/>
                    <a:pt x="1" y="40"/>
                  </a:cubicBezTo>
                  <a:cubicBezTo>
                    <a:pt x="0" y="41"/>
                    <a:pt x="0" y="43"/>
                    <a:pt x="2" y="44"/>
                  </a:cubicBezTo>
                  <a:cubicBezTo>
                    <a:pt x="15" y="56"/>
                    <a:pt x="30" y="69"/>
                    <a:pt x="46" y="79"/>
                  </a:cubicBezTo>
                  <a:cubicBezTo>
                    <a:pt x="55" y="84"/>
                    <a:pt x="64" y="88"/>
                    <a:pt x="72" y="90"/>
                  </a:cubicBezTo>
                  <a:cubicBezTo>
                    <a:pt x="75" y="90"/>
                    <a:pt x="78" y="91"/>
                    <a:pt x="82" y="91"/>
                  </a:cubicBezTo>
                  <a:cubicBezTo>
                    <a:pt x="83" y="91"/>
                    <a:pt x="85" y="91"/>
                    <a:pt x="86" y="91"/>
                  </a:cubicBezTo>
                  <a:cubicBezTo>
                    <a:pt x="90" y="90"/>
                    <a:pt x="95" y="89"/>
                    <a:pt x="101" y="87"/>
                  </a:cubicBezTo>
                  <a:cubicBezTo>
                    <a:pt x="109" y="83"/>
                    <a:pt x="117" y="79"/>
                    <a:pt x="125" y="74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30" y="71"/>
                    <a:pt x="133" y="69"/>
                    <a:pt x="135" y="68"/>
                  </a:cubicBezTo>
                  <a:cubicBezTo>
                    <a:pt x="137" y="67"/>
                    <a:pt x="139" y="66"/>
                    <a:pt x="141" y="64"/>
                  </a:cubicBezTo>
                  <a:cubicBezTo>
                    <a:pt x="146" y="61"/>
                    <a:pt x="151" y="58"/>
                    <a:pt x="156" y="55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71" y="46"/>
                    <a:pt x="178" y="41"/>
                    <a:pt x="185" y="37"/>
                  </a:cubicBezTo>
                  <a:cubicBezTo>
                    <a:pt x="195" y="31"/>
                    <a:pt x="204" y="26"/>
                    <a:pt x="214" y="21"/>
                  </a:cubicBezTo>
                  <a:cubicBezTo>
                    <a:pt x="227" y="15"/>
                    <a:pt x="237" y="11"/>
                    <a:pt x="247" y="9"/>
                  </a:cubicBezTo>
                  <a:cubicBezTo>
                    <a:pt x="247" y="9"/>
                    <a:pt x="247" y="9"/>
                    <a:pt x="247" y="9"/>
                  </a:cubicBezTo>
                  <a:cubicBezTo>
                    <a:pt x="248" y="9"/>
                    <a:pt x="249" y="9"/>
                    <a:pt x="249" y="8"/>
                  </a:cubicBezTo>
                  <a:cubicBezTo>
                    <a:pt x="251" y="8"/>
                    <a:pt x="253" y="8"/>
                    <a:pt x="255" y="7"/>
                  </a:cubicBezTo>
                  <a:cubicBezTo>
                    <a:pt x="257" y="7"/>
                    <a:pt x="259" y="6"/>
                    <a:pt x="261" y="6"/>
                  </a:cubicBezTo>
                  <a:cubicBezTo>
                    <a:pt x="262" y="5"/>
                    <a:pt x="262" y="5"/>
                    <a:pt x="262" y="4"/>
                  </a:cubicBezTo>
                  <a:cubicBezTo>
                    <a:pt x="262" y="4"/>
                    <a:pt x="261" y="4"/>
                    <a:pt x="261" y="3"/>
                  </a:cubicBezTo>
                  <a:cubicBezTo>
                    <a:pt x="258" y="3"/>
                    <a:pt x="255" y="2"/>
                    <a:pt x="252" y="2"/>
                  </a:cubicBezTo>
                  <a:cubicBezTo>
                    <a:pt x="252" y="2"/>
                    <a:pt x="252" y="2"/>
                    <a:pt x="251" y="2"/>
                  </a:cubicBezTo>
                  <a:cubicBezTo>
                    <a:pt x="251" y="2"/>
                    <a:pt x="250" y="1"/>
                    <a:pt x="249" y="1"/>
                  </a:cubicBezTo>
                  <a:cubicBezTo>
                    <a:pt x="246" y="1"/>
                    <a:pt x="243" y="1"/>
                    <a:pt x="241" y="1"/>
                  </a:cubicBezTo>
                  <a:cubicBezTo>
                    <a:pt x="239" y="0"/>
                    <a:pt x="237" y="0"/>
                    <a:pt x="235" y="0"/>
                  </a:cubicBezTo>
                  <a:cubicBezTo>
                    <a:pt x="231" y="0"/>
                    <a:pt x="227" y="1"/>
                    <a:pt x="223" y="1"/>
                  </a:cubicBezTo>
                  <a:cubicBezTo>
                    <a:pt x="223" y="1"/>
                    <a:pt x="223" y="1"/>
                    <a:pt x="223" y="1"/>
                  </a:cubicBezTo>
                  <a:close/>
                </a:path>
              </a:pathLst>
            </a:custGeom>
            <a:solidFill>
              <a:srgbClr val="EB4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5DCD4B79-5A47-4C2D-B5C0-F345B8376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4" y="1960"/>
              <a:ext cx="580" cy="110"/>
            </a:xfrm>
            <a:custGeom>
              <a:avLst/>
              <a:gdLst>
                <a:gd name="T0" fmla="*/ 211 w 244"/>
                <a:gd name="T1" fmla="*/ 0 h 46"/>
                <a:gd name="T2" fmla="*/ 195 w 244"/>
                <a:gd name="T3" fmla="*/ 1 h 46"/>
                <a:gd name="T4" fmla="*/ 179 w 244"/>
                <a:gd name="T5" fmla="*/ 4 h 46"/>
                <a:gd name="T6" fmla="*/ 118 w 244"/>
                <a:gd name="T7" fmla="*/ 29 h 46"/>
                <a:gd name="T8" fmla="*/ 105 w 244"/>
                <a:gd name="T9" fmla="*/ 35 h 46"/>
                <a:gd name="T10" fmla="*/ 93 w 244"/>
                <a:gd name="T11" fmla="*/ 39 h 46"/>
                <a:gd name="T12" fmla="*/ 93 w 244"/>
                <a:gd name="T13" fmla="*/ 39 h 46"/>
                <a:gd name="T14" fmla="*/ 82 w 244"/>
                <a:gd name="T15" fmla="*/ 41 h 46"/>
                <a:gd name="T16" fmla="*/ 82 w 244"/>
                <a:gd name="T17" fmla="*/ 41 h 46"/>
                <a:gd name="T18" fmla="*/ 82 w 244"/>
                <a:gd name="T19" fmla="*/ 41 h 46"/>
                <a:gd name="T20" fmla="*/ 81 w 244"/>
                <a:gd name="T21" fmla="*/ 41 h 46"/>
                <a:gd name="T22" fmla="*/ 82 w 244"/>
                <a:gd name="T23" fmla="*/ 41 h 46"/>
                <a:gd name="T24" fmla="*/ 66 w 244"/>
                <a:gd name="T25" fmla="*/ 39 h 46"/>
                <a:gd name="T26" fmla="*/ 35 w 244"/>
                <a:gd name="T27" fmla="*/ 28 h 46"/>
                <a:gd name="T28" fmla="*/ 18 w 244"/>
                <a:gd name="T29" fmla="*/ 24 h 46"/>
                <a:gd name="T30" fmla="*/ 1 w 244"/>
                <a:gd name="T31" fmla="*/ 25 h 46"/>
                <a:gd name="T32" fmla="*/ 0 w 244"/>
                <a:gd name="T33" fmla="*/ 26 h 46"/>
                <a:gd name="T34" fmla="*/ 1 w 244"/>
                <a:gd name="T35" fmla="*/ 27 h 46"/>
                <a:gd name="T36" fmla="*/ 10 w 244"/>
                <a:gd name="T37" fmla="*/ 26 h 46"/>
                <a:gd name="T38" fmla="*/ 9 w 244"/>
                <a:gd name="T39" fmla="*/ 26 h 46"/>
                <a:gd name="T40" fmla="*/ 24 w 244"/>
                <a:gd name="T41" fmla="*/ 27 h 46"/>
                <a:gd name="T42" fmla="*/ 47 w 244"/>
                <a:gd name="T43" fmla="*/ 36 h 46"/>
                <a:gd name="T44" fmla="*/ 59 w 244"/>
                <a:gd name="T45" fmla="*/ 41 h 46"/>
                <a:gd name="T46" fmla="*/ 71 w 244"/>
                <a:gd name="T47" fmla="*/ 45 h 46"/>
                <a:gd name="T48" fmla="*/ 83 w 244"/>
                <a:gd name="T49" fmla="*/ 46 h 46"/>
                <a:gd name="T50" fmla="*/ 90 w 244"/>
                <a:gd name="T51" fmla="*/ 46 h 46"/>
                <a:gd name="T52" fmla="*/ 97 w 244"/>
                <a:gd name="T53" fmla="*/ 44 h 46"/>
                <a:gd name="T54" fmla="*/ 104 w 244"/>
                <a:gd name="T55" fmla="*/ 42 h 46"/>
                <a:gd name="T56" fmla="*/ 112 w 244"/>
                <a:gd name="T57" fmla="*/ 39 h 46"/>
                <a:gd name="T58" fmla="*/ 127 w 244"/>
                <a:gd name="T59" fmla="*/ 32 h 46"/>
                <a:gd name="T60" fmla="*/ 183 w 244"/>
                <a:gd name="T61" fmla="*/ 10 h 46"/>
                <a:gd name="T62" fmla="*/ 182 w 244"/>
                <a:gd name="T63" fmla="*/ 10 h 46"/>
                <a:gd name="T64" fmla="*/ 199 w 244"/>
                <a:gd name="T65" fmla="*/ 6 h 46"/>
                <a:gd name="T66" fmla="*/ 215 w 244"/>
                <a:gd name="T67" fmla="*/ 4 h 46"/>
                <a:gd name="T68" fmla="*/ 215 w 244"/>
                <a:gd name="T69" fmla="*/ 4 h 46"/>
                <a:gd name="T70" fmla="*/ 215 w 244"/>
                <a:gd name="T71" fmla="*/ 4 h 46"/>
                <a:gd name="T72" fmla="*/ 216 w 244"/>
                <a:gd name="T73" fmla="*/ 4 h 46"/>
                <a:gd name="T74" fmla="*/ 216 w 244"/>
                <a:gd name="T75" fmla="*/ 4 h 46"/>
                <a:gd name="T76" fmla="*/ 237 w 244"/>
                <a:gd name="T77" fmla="*/ 7 h 46"/>
                <a:gd name="T78" fmla="*/ 242 w 244"/>
                <a:gd name="T79" fmla="*/ 8 h 46"/>
                <a:gd name="T80" fmla="*/ 244 w 244"/>
                <a:gd name="T81" fmla="*/ 7 h 46"/>
                <a:gd name="T82" fmla="*/ 243 w 244"/>
                <a:gd name="T83" fmla="*/ 5 h 46"/>
                <a:gd name="T84" fmla="*/ 212 w 244"/>
                <a:gd name="T85" fmla="*/ 0 h 46"/>
                <a:gd name="T86" fmla="*/ 211 w 244"/>
                <a:gd name="T87" fmla="*/ 0 h 46"/>
                <a:gd name="T88" fmla="*/ 211 w 244"/>
                <a:gd name="T89" fmla="*/ 0 h 46"/>
                <a:gd name="T90" fmla="*/ 236 w 244"/>
                <a:gd name="T91" fmla="*/ 7 h 46"/>
                <a:gd name="T92" fmla="*/ 237 w 244"/>
                <a:gd name="T93" fmla="*/ 7 h 46"/>
                <a:gd name="T94" fmla="*/ 236 w 244"/>
                <a:gd name="T95" fmla="*/ 7 h 46"/>
                <a:gd name="T96" fmla="*/ 236 w 244"/>
                <a:gd name="T97" fmla="*/ 7 h 46"/>
                <a:gd name="T98" fmla="*/ 94 w 244"/>
                <a:gd name="T99" fmla="*/ 39 h 46"/>
                <a:gd name="T100" fmla="*/ 93 w 244"/>
                <a:gd name="T101" fmla="*/ 39 h 46"/>
                <a:gd name="T102" fmla="*/ 94 w 244"/>
                <a:gd name="T103" fmla="*/ 39 h 46"/>
                <a:gd name="T104" fmla="*/ 94 w 244"/>
                <a:gd name="T105" fmla="*/ 39 h 46"/>
                <a:gd name="T106" fmla="*/ 82 w 244"/>
                <a:gd name="T107" fmla="*/ 41 h 46"/>
                <a:gd name="T108" fmla="*/ 82 w 244"/>
                <a:gd name="T109" fmla="*/ 41 h 46"/>
                <a:gd name="T110" fmla="*/ 82 w 244"/>
                <a:gd name="T111" fmla="*/ 41 h 46"/>
                <a:gd name="T112" fmla="*/ 82 w 244"/>
                <a:gd name="T113" fmla="*/ 41 h 46"/>
                <a:gd name="T114" fmla="*/ 82 w 244"/>
                <a:gd name="T115" fmla="*/ 41 h 46"/>
                <a:gd name="T116" fmla="*/ 215 w 244"/>
                <a:gd name="T117" fmla="*/ 4 h 46"/>
                <a:gd name="T118" fmla="*/ 215 w 244"/>
                <a:gd name="T119" fmla="*/ 4 h 46"/>
                <a:gd name="T120" fmla="*/ 216 w 244"/>
                <a:gd name="T121" fmla="*/ 4 h 46"/>
                <a:gd name="T122" fmla="*/ 215 w 244"/>
                <a:gd name="T123" fmla="*/ 4 h 46"/>
                <a:gd name="T124" fmla="*/ 215 w 244"/>
                <a:gd name="T125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" h="46">
                  <a:moveTo>
                    <a:pt x="211" y="0"/>
                  </a:moveTo>
                  <a:cubicBezTo>
                    <a:pt x="206" y="0"/>
                    <a:pt x="200" y="0"/>
                    <a:pt x="195" y="1"/>
                  </a:cubicBezTo>
                  <a:cubicBezTo>
                    <a:pt x="189" y="2"/>
                    <a:pt x="184" y="3"/>
                    <a:pt x="179" y="4"/>
                  </a:cubicBezTo>
                  <a:cubicBezTo>
                    <a:pt x="157" y="9"/>
                    <a:pt x="138" y="20"/>
                    <a:pt x="118" y="29"/>
                  </a:cubicBezTo>
                  <a:cubicBezTo>
                    <a:pt x="113" y="31"/>
                    <a:pt x="109" y="33"/>
                    <a:pt x="105" y="35"/>
                  </a:cubicBezTo>
                  <a:cubicBezTo>
                    <a:pt x="101" y="36"/>
                    <a:pt x="97" y="38"/>
                    <a:pt x="93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89" y="40"/>
                    <a:pt x="86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1" y="41"/>
                    <a:pt x="81" y="41"/>
                  </a:cubicBezTo>
                  <a:cubicBezTo>
                    <a:pt x="81" y="41"/>
                    <a:pt x="82" y="41"/>
                    <a:pt x="82" y="41"/>
                  </a:cubicBezTo>
                  <a:cubicBezTo>
                    <a:pt x="77" y="41"/>
                    <a:pt x="71" y="40"/>
                    <a:pt x="66" y="39"/>
                  </a:cubicBezTo>
                  <a:cubicBezTo>
                    <a:pt x="56" y="36"/>
                    <a:pt x="45" y="32"/>
                    <a:pt x="35" y="28"/>
                  </a:cubicBezTo>
                  <a:cubicBezTo>
                    <a:pt x="29" y="26"/>
                    <a:pt x="24" y="25"/>
                    <a:pt x="18" y="24"/>
                  </a:cubicBezTo>
                  <a:cubicBezTo>
                    <a:pt x="12" y="23"/>
                    <a:pt x="7" y="24"/>
                    <a:pt x="1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6"/>
                    <a:pt x="1" y="27"/>
                    <a:pt x="1" y="27"/>
                  </a:cubicBezTo>
                  <a:cubicBezTo>
                    <a:pt x="4" y="26"/>
                    <a:pt x="7" y="26"/>
                    <a:pt x="10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4" y="26"/>
                    <a:pt x="19" y="26"/>
                    <a:pt x="24" y="27"/>
                  </a:cubicBezTo>
                  <a:cubicBezTo>
                    <a:pt x="32" y="30"/>
                    <a:pt x="40" y="33"/>
                    <a:pt x="47" y="36"/>
                  </a:cubicBezTo>
                  <a:cubicBezTo>
                    <a:pt x="51" y="38"/>
                    <a:pt x="55" y="40"/>
                    <a:pt x="59" y="41"/>
                  </a:cubicBezTo>
                  <a:cubicBezTo>
                    <a:pt x="63" y="43"/>
                    <a:pt x="67" y="44"/>
                    <a:pt x="71" y="45"/>
                  </a:cubicBezTo>
                  <a:cubicBezTo>
                    <a:pt x="75" y="46"/>
                    <a:pt x="79" y="46"/>
                    <a:pt x="83" y="46"/>
                  </a:cubicBezTo>
                  <a:cubicBezTo>
                    <a:pt x="85" y="46"/>
                    <a:pt x="88" y="46"/>
                    <a:pt x="90" y="46"/>
                  </a:cubicBezTo>
                  <a:cubicBezTo>
                    <a:pt x="92" y="46"/>
                    <a:pt x="94" y="45"/>
                    <a:pt x="97" y="44"/>
                  </a:cubicBezTo>
                  <a:cubicBezTo>
                    <a:pt x="99" y="44"/>
                    <a:pt x="101" y="43"/>
                    <a:pt x="104" y="42"/>
                  </a:cubicBezTo>
                  <a:cubicBezTo>
                    <a:pt x="106" y="41"/>
                    <a:pt x="109" y="40"/>
                    <a:pt x="112" y="39"/>
                  </a:cubicBezTo>
                  <a:cubicBezTo>
                    <a:pt x="117" y="36"/>
                    <a:pt x="122" y="34"/>
                    <a:pt x="127" y="32"/>
                  </a:cubicBezTo>
                  <a:cubicBezTo>
                    <a:pt x="145" y="24"/>
                    <a:pt x="163" y="15"/>
                    <a:pt x="183" y="10"/>
                  </a:cubicBezTo>
                  <a:cubicBezTo>
                    <a:pt x="183" y="10"/>
                    <a:pt x="182" y="10"/>
                    <a:pt x="182" y="10"/>
                  </a:cubicBezTo>
                  <a:cubicBezTo>
                    <a:pt x="188" y="8"/>
                    <a:pt x="193" y="7"/>
                    <a:pt x="199" y="6"/>
                  </a:cubicBezTo>
                  <a:cubicBezTo>
                    <a:pt x="204" y="5"/>
                    <a:pt x="210" y="5"/>
                    <a:pt x="215" y="4"/>
                  </a:cubicBezTo>
                  <a:cubicBezTo>
                    <a:pt x="215" y="4"/>
                    <a:pt x="215" y="4"/>
                    <a:pt x="215" y="4"/>
                  </a:cubicBezTo>
                  <a:cubicBezTo>
                    <a:pt x="215" y="4"/>
                    <a:pt x="215" y="4"/>
                    <a:pt x="215" y="4"/>
                  </a:cubicBezTo>
                  <a:cubicBezTo>
                    <a:pt x="215" y="4"/>
                    <a:pt x="216" y="4"/>
                    <a:pt x="216" y="4"/>
                  </a:cubicBezTo>
                  <a:cubicBezTo>
                    <a:pt x="216" y="4"/>
                    <a:pt x="216" y="4"/>
                    <a:pt x="216" y="4"/>
                  </a:cubicBezTo>
                  <a:cubicBezTo>
                    <a:pt x="223" y="4"/>
                    <a:pt x="230" y="5"/>
                    <a:pt x="237" y="7"/>
                  </a:cubicBezTo>
                  <a:cubicBezTo>
                    <a:pt x="239" y="7"/>
                    <a:pt x="240" y="8"/>
                    <a:pt x="242" y="8"/>
                  </a:cubicBezTo>
                  <a:cubicBezTo>
                    <a:pt x="243" y="9"/>
                    <a:pt x="244" y="8"/>
                    <a:pt x="244" y="7"/>
                  </a:cubicBezTo>
                  <a:cubicBezTo>
                    <a:pt x="244" y="7"/>
                    <a:pt x="244" y="6"/>
                    <a:pt x="243" y="5"/>
                  </a:cubicBezTo>
                  <a:cubicBezTo>
                    <a:pt x="233" y="1"/>
                    <a:pt x="222" y="0"/>
                    <a:pt x="212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11" y="0"/>
                    <a:pt x="211" y="0"/>
                    <a:pt x="211" y="0"/>
                  </a:cubicBezTo>
                  <a:close/>
                  <a:moveTo>
                    <a:pt x="236" y="7"/>
                  </a:move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7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lose/>
                  <a:moveTo>
                    <a:pt x="94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3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lose/>
                  <a:moveTo>
                    <a:pt x="215" y="4"/>
                  </a:moveTo>
                  <a:cubicBezTo>
                    <a:pt x="215" y="4"/>
                    <a:pt x="215" y="4"/>
                    <a:pt x="215" y="4"/>
                  </a:cubicBezTo>
                  <a:cubicBezTo>
                    <a:pt x="215" y="4"/>
                    <a:pt x="216" y="4"/>
                    <a:pt x="216" y="4"/>
                  </a:cubicBezTo>
                  <a:cubicBezTo>
                    <a:pt x="216" y="4"/>
                    <a:pt x="215" y="4"/>
                    <a:pt x="215" y="4"/>
                  </a:cubicBezTo>
                  <a:cubicBezTo>
                    <a:pt x="215" y="4"/>
                    <a:pt x="215" y="4"/>
                    <a:pt x="215" y="4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92658A94-C411-4C08-AF74-5814006761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1" y="1965"/>
              <a:ext cx="478" cy="212"/>
            </a:xfrm>
            <a:custGeom>
              <a:avLst/>
              <a:gdLst>
                <a:gd name="T0" fmla="*/ 199 w 201"/>
                <a:gd name="T1" fmla="*/ 0 h 89"/>
                <a:gd name="T2" fmla="*/ 191 w 201"/>
                <a:gd name="T3" fmla="*/ 1 h 89"/>
                <a:gd name="T4" fmla="*/ 183 w 201"/>
                <a:gd name="T5" fmla="*/ 3 h 89"/>
                <a:gd name="T6" fmla="*/ 166 w 201"/>
                <a:gd name="T7" fmla="*/ 6 h 89"/>
                <a:gd name="T8" fmla="*/ 133 w 201"/>
                <a:gd name="T9" fmla="*/ 17 h 89"/>
                <a:gd name="T10" fmla="*/ 117 w 201"/>
                <a:gd name="T11" fmla="*/ 24 h 89"/>
                <a:gd name="T12" fmla="*/ 102 w 201"/>
                <a:gd name="T13" fmla="*/ 31 h 89"/>
                <a:gd name="T14" fmla="*/ 77 w 201"/>
                <a:gd name="T15" fmla="*/ 47 h 89"/>
                <a:gd name="T16" fmla="*/ 36 w 201"/>
                <a:gd name="T17" fmla="*/ 74 h 89"/>
                <a:gd name="T18" fmla="*/ 36 w 201"/>
                <a:gd name="T19" fmla="*/ 74 h 89"/>
                <a:gd name="T20" fmla="*/ 22 w 201"/>
                <a:gd name="T21" fmla="*/ 81 h 89"/>
                <a:gd name="T22" fmla="*/ 6 w 201"/>
                <a:gd name="T23" fmla="*/ 86 h 89"/>
                <a:gd name="T24" fmla="*/ 7 w 201"/>
                <a:gd name="T25" fmla="*/ 86 h 89"/>
                <a:gd name="T26" fmla="*/ 6 w 201"/>
                <a:gd name="T27" fmla="*/ 86 h 89"/>
                <a:gd name="T28" fmla="*/ 6 w 201"/>
                <a:gd name="T29" fmla="*/ 86 h 89"/>
                <a:gd name="T30" fmla="*/ 6 w 201"/>
                <a:gd name="T31" fmla="*/ 86 h 89"/>
                <a:gd name="T32" fmla="*/ 1 w 201"/>
                <a:gd name="T33" fmla="*/ 87 h 89"/>
                <a:gd name="T34" fmla="*/ 0 w 201"/>
                <a:gd name="T35" fmla="*/ 88 h 89"/>
                <a:gd name="T36" fmla="*/ 1 w 201"/>
                <a:gd name="T37" fmla="*/ 89 h 89"/>
                <a:gd name="T38" fmla="*/ 14 w 201"/>
                <a:gd name="T39" fmla="*/ 86 h 89"/>
                <a:gd name="T40" fmla="*/ 28 w 201"/>
                <a:gd name="T41" fmla="*/ 81 h 89"/>
                <a:gd name="T42" fmla="*/ 53 w 201"/>
                <a:gd name="T43" fmla="*/ 67 h 89"/>
                <a:gd name="T44" fmla="*/ 78 w 201"/>
                <a:gd name="T45" fmla="*/ 51 h 89"/>
                <a:gd name="T46" fmla="*/ 103 w 201"/>
                <a:gd name="T47" fmla="*/ 36 h 89"/>
                <a:gd name="T48" fmla="*/ 103 w 201"/>
                <a:gd name="T49" fmla="*/ 36 h 89"/>
                <a:gd name="T50" fmla="*/ 121 w 201"/>
                <a:gd name="T51" fmla="*/ 27 h 89"/>
                <a:gd name="T52" fmla="*/ 141 w 201"/>
                <a:gd name="T53" fmla="*/ 19 h 89"/>
                <a:gd name="T54" fmla="*/ 182 w 201"/>
                <a:gd name="T55" fmla="*/ 6 h 89"/>
                <a:gd name="T56" fmla="*/ 182 w 201"/>
                <a:gd name="T57" fmla="*/ 6 h 89"/>
                <a:gd name="T58" fmla="*/ 190 w 201"/>
                <a:gd name="T59" fmla="*/ 5 h 89"/>
                <a:gd name="T60" fmla="*/ 200 w 201"/>
                <a:gd name="T61" fmla="*/ 3 h 89"/>
                <a:gd name="T62" fmla="*/ 201 w 201"/>
                <a:gd name="T63" fmla="*/ 2 h 89"/>
                <a:gd name="T64" fmla="*/ 201 w 201"/>
                <a:gd name="T65" fmla="*/ 1 h 89"/>
                <a:gd name="T66" fmla="*/ 200 w 201"/>
                <a:gd name="T67" fmla="*/ 0 h 89"/>
                <a:gd name="T68" fmla="*/ 199 w 201"/>
                <a:gd name="T69" fmla="*/ 0 h 89"/>
                <a:gd name="T70" fmla="*/ 199 w 201"/>
                <a:gd name="T71" fmla="*/ 0 h 89"/>
                <a:gd name="T72" fmla="*/ 36 w 201"/>
                <a:gd name="T73" fmla="*/ 74 h 89"/>
                <a:gd name="T74" fmla="*/ 36 w 201"/>
                <a:gd name="T75" fmla="*/ 74 h 89"/>
                <a:gd name="T76" fmla="*/ 36 w 201"/>
                <a:gd name="T77" fmla="*/ 74 h 89"/>
                <a:gd name="T78" fmla="*/ 36 w 201"/>
                <a:gd name="T79" fmla="*/ 74 h 89"/>
                <a:gd name="T80" fmla="*/ 6 w 201"/>
                <a:gd name="T81" fmla="*/ 86 h 89"/>
                <a:gd name="T82" fmla="*/ 6 w 201"/>
                <a:gd name="T83" fmla="*/ 86 h 89"/>
                <a:gd name="T84" fmla="*/ 6 w 201"/>
                <a:gd name="T85" fmla="*/ 86 h 89"/>
                <a:gd name="T86" fmla="*/ 6 w 201"/>
                <a:gd name="T87" fmla="*/ 86 h 89"/>
                <a:gd name="T88" fmla="*/ 6 w 201"/>
                <a:gd name="T89" fmla="*/ 86 h 89"/>
                <a:gd name="T90" fmla="*/ 182 w 201"/>
                <a:gd name="T91" fmla="*/ 7 h 89"/>
                <a:gd name="T92" fmla="*/ 182 w 201"/>
                <a:gd name="T93" fmla="*/ 6 h 89"/>
                <a:gd name="T94" fmla="*/ 182 w 201"/>
                <a:gd name="T95" fmla="*/ 7 h 89"/>
                <a:gd name="T96" fmla="*/ 182 w 201"/>
                <a:gd name="T97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1" h="89">
                  <a:moveTo>
                    <a:pt x="199" y="0"/>
                  </a:moveTo>
                  <a:cubicBezTo>
                    <a:pt x="197" y="0"/>
                    <a:pt x="194" y="1"/>
                    <a:pt x="191" y="1"/>
                  </a:cubicBezTo>
                  <a:cubicBezTo>
                    <a:pt x="188" y="2"/>
                    <a:pt x="186" y="2"/>
                    <a:pt x="183" y="3"/>
                  </a:cubicBezTo>
                  <a:cubicBezTo>
                    <a:pt x="177" y="4"/>
                    <a:pt x="171" y="5"/>
                    <a:pt x="166" y="6"/>
                  </a:cubicBezTo>
                  <a:cubicBezTo>
                    <a:pt x="155" y="9"/>
                    <a:pt x="144" y="13"/>
                    <a:pt x="133" y="17"/>
                  </a:cubicBezTo>
                  <a:cubicBezTo>
                    <a:pt x="127" y="19"/>
                    <a:pt x="122" y="22"/>
                    <a:pt x="117" y="24"/>
                  </a:cubicBezTo>
                  <a:cubicBezTo>
                    <a:pt x="112" y="26"/>
                    <a:pt x="107" y="28"/>
                    <a:pt x="102" y="31"/>
                  </a:cubicBezTo>
                  <a:cubicBezTo>
                    <a:pt x="94" y="36"/>
                    <a:pt x="85" y="41"/>
                    <a:pt x="77" y="47"/>
                  </a:cubicBezTo>
                  <a:cubicBezTo>
                    <a:pt x="64" y="56"/>
                    <a:pt x="50" y="66"/>
                    <a:pt x="36" y="7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1" y="77"/>
                    <a:pt x="27" y="79"/>
                    <a:pt x="22" y="81"/>
                  </a:cubicBezTo>
                  <a:cubicBezTo>
                    <a:pt x="17" y="83"/>
                    <a:pt x="12" y="85"/>
                    <a:pt x="6" y="86"/>
                  </a:cubicBezTo>
                  <a:cubicBezTo>
                    <a:pt x="6" y="86"/>
                    <a:pt x="7" y="86"/>
                    <a:pt x="7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4" y="86"/>
                    <a:pt x="3" y="87"/>
                    <a:pt x="1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89"/>
                    <a:pt x="0" y="89"/>
                    <a:pt x="1" y="89"/>
                  </a:cubicBezTo>
                  <a:cubicBezTo>
                    <a:pt x="5" y="88"/>
                    <a:pt x="10" y="87"/>
                    <a:pt x="14" y="86"/>
                  </a:cubicBezTo>
                  <a:cubicBezTo>
                    <a:pt x="19" y="84"/>
                    <a:pt x="24" y="83"/>
                    <a:pt x="28" y="81"/>
                  </a:cubicBezTo>
                  <a:cubicBezTo>
                    <a:pt x="37" y="77"/>
                    <a:pt x="45" y="72"/>
                    <a:pt x="53" y="67"/>
                  </a:cubicBezTo>
                  <a:cubicBezTo>
                    <a:pt x="62" y="62"/>
                    <a:pt x="70" y="56"/>
                    <a:pt x="78" y="51"/>
                  </a:cubicBezTo>
                  <a:cubicBezTo>
                    <a:pt x="86" y="46"/>
                    <a:pt x="95" y="40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9" y="33"/>
                    <a:pt x="115" y="30"/>
                    <a:pt x="121" y="27"/>
                  </a:cubicBezTo>
                  <a:cubicBezTo>
                    <a:pt x="128" y="24"/>
                    <a:pt x="134" y="21"/>
                    <a:pt x="141" y="19"/>
                  </a:cubicBezTo>
                  <a:cubicBezTo>
                    <a:pt x="154" y="14"/>
                    <a:pt x="168" y="10"/>
                    <a:pt x="182" y="6"/>
                  </a:cubicBezTo>
                  <a:cubicBezTo>
                    <a:pt x="182" y="6"/>
                    <a:pt x="182" y="6"/>
                    <a:pt x="182" y="6"/>
                  </a:cubicBezTo>
                  <a:cubicBezTo>
                    <a:pt x="185" y="6"/>
                    <a:pt x="188" y="5"/>
                    <a:pt x="190" y="5"/>
                  </a:cubicBezTo>
                  <a:cubicBezTo>
                    <a:pt x="193" y="4"/>
                    <a:pt x="197" y="3"/>
                    <a:pt x="200" y="3"/>
                  </a:cubicBezTo>
                  <a:cubicBezTo>
                    <a:pt x="200" y="3"/>
                    <a:pt x="200" y="2"/>
                    <a:pt x="201" y="2"/>
                  </a:cubicBezTo>
                  <a:cubicBezTo>
                    <a:pt x="201" y="2"/>
                    <a:pt x="201" y="2"/>
                    <a:pt x="201" y="1"/>
                  </a:cubicBezTo>
                  <a:cubicBezTo>
                    <a:pt x="201" y="0"/>
                    <a:pt x="200" y="0"/>
                    <a:pt x="200" y="0"/>
                  </a:cubicBezTo>
                  <a:cubicBezTo>
                    <a:pt x="200" y="0"/>
                    <a:pt x="200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lose/>
                  <a:moveTo>
                    <a:pt x="36" y="74"/>
                  </a:moveTo>
                  <a:cubicBezTo>
                    <a:pt x="36" y="74"/>
                    <a:pt x="36" y="74"/>
                    <a:pt x="36" y="7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6" y="74"/>
                    <a:pt x="36" y="74"/>
                    <a:pt x="36" y="74"/>
                  </a:cubicBezTo>
                  <a:close/>
                  <a:moveTo>
                    <a:pt x="6" y="86"/>
                  </a:move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lose/>
                  <a:moveTo>
                    <a:pt x="182" y="7"/>
                  </a:moveTo>
                  <a:cubicBezTo>
                    <a:pt x="182" y="7"/>
                    <a:pt x="182" y="7"/>
                    <a:pt x="182" y="6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82" y="7"/>
                    <a:pt x="182" y="7"/>
                    <a:pt x="182" y="7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8785F8E9-AA35-48A4-BAED-1FF0490653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3" y="2041"/>
              <a:ext cx="235" cy="136"/>
            </a:xfrm>
            <a:custGeom>
              <a:avLst/>
              <a:gdLst>
                <a:gd name="T0" fmla="*/ 1 w 99"/>
                <a:gd name="T1" fmla="*/ 0 h 57"/>
                <a:gd name="T2" fmla="*/ 0 w 99"/>
                <a:gd name="T3" fmla="*/ 1 h 57"/>
                <a:gd name="T4" fmla="*/ 1 w 99"/>
                <a:gd name="T5" fmla="*/ 2 h 57"/>
                <a:gd name="T6" fmla="*/ 8 w 99"/>
                <a:gd name="T7" fmla="*/ 4 h 57"/>
                <a:gd name="T8" fmla="*/ 8 w 99"/>
                <a:gd name="T9" fmla="*/ 4 h 57"/>
                <a:gd name="T10" fmla="*/ 8 w 99"/>
                <a:gd name="T11" fmla="*/ 5 h 57"/>
                <a:gd name="T12" fmla="*/ 8 w 99"/>
                <a:gd name="T13" fmla="*/ 5 h 57"/>
                <a:gd name="T14" fmla="*/ 8 w 99"/>
                <a:gd name="T15" fmla="*/ 5 h 57"/>
                <a:gd name="T16" fmla="*/ 19 w 99"/>
                <a:gd name="T17" fmla="*/ 11 h 57"/>
                <a:gd name="T18" fmla="*/ 19 w 99"/>
                <a:gd name="T19" fmla="*/ 11 h 57"/>
                <a:gd name="T20" fmla="*/ 34 w 99"/>
                <a:gd name="T21" fmla="*/ 25 h 57"/>
                <a:gd name="T22" fmla="*/ 41 w 99"/>
                <a:gd name="T23" fmla="*/ 31 h 57"/>
                <a:gd name="T24" fmla="*/ 52 w 99"/>
                <a:gd name="T25" fmla="*/ 39 h 57"/>
                <a:gd name="T26" fmla="*/ 74 w 99"/>
                <a:gd name="T27" fmla="*/ 51 h 57"/>
                <a:gd name="T28" fmla="*/ 86 w 99"/>
                <a:gd name="T29" fmla="*/ 55 h 57"/>
                <a:gd name="T30" fmla="*/ 98 w 99"/>
                <a:gd name="T31" fmla="*/ 57 h 57"/>
                <a:gd name="T32" fmla="*/ 99 w 99"/>
                <a:gd name="T33" fmla="*/ 56 h 57"/>
                <a:gd name="T34" fmla="*/ 98 w 99"/>
                <a:gd name="T35" fmla="*/ 55 h 57"/>
                <a:gd name="T36" fmla="*/ 93 w 99"/>
                <a:gd name="T37" fmla="*/ 54 h 57"/>
                <a:gd name="T38" fmla="*/ 94 w 99"/>
                <a:gd name="T39" fmla="*/ 54 h 57"/>
                <a:gd name="T40" fmla="*/ 76 w 99"/>
                <a:gd name="T41" fmla="*/ 49 h 57"/>
                <a:gd name="T42" fmla="*/ 76 w 99"/>
                <a:gd name="T43" fmla="*/ 49 h 57"/>
                <a:gd name="T44" fmla="*/ 58 w 99"/>
                <a:gd name="T45" fmla="*/ 40 h 57"/>
                <a:gd name="T46" fmla="*/ 49 w 99"/>
                <a:gd name="T47" fmla="*/ 34 h 57"/>
                <a:gd name="T48" fmla="*/ 42 w 99"/>
                <a:gd name="T49" fmla="*/ 28 h 57"/>
                <a:gd name="T50" fmla="*/ 32 w 99"/>
                <a:gd name="T51" fmla="*/ 20 h 57"/>
                <a:gd name="T52" fmla="*/ 23 w 99"/>
                <a:gd name="T53" fmla="*/ 12 h 57"/>
                <a:gd name="T54" fmla="*/ 1 w 99"/>
                <a:gd name="T55" fmla="*/ 0 h 57"/>
                <a:gd name="T56" fmla="*/ 1 w 99"/>
                <a:gd name="T57" fmla="*/ 0 h 57"/>
                <a:gd name="T58" fmla="*/ 1 w 99"/>
                <a:gd name="T59" fmla="*/ 0 h 57"/>
                <a:gd name="T60" fmla="*/ 1 w 99"/>
                <a:gd name="T61" fmla="*/ 0 h 57"/>
                <a:gd name="T62" fmla="*/ 76 w 99"/>
                <a:gd name="T63" fmla="*/ 49 h 57"/>
                <a:gd name="T64" fmla="*/ 76 w 99"/>
                <a:gd name="T65" fmla="*/ 49 h 57"/>
                <a:gd name="T66" fmla="*/ 76 w 99"/>
                <a:gd name="T67" fmla="*/ 49 h 57"/>
                <a:gd name="T68" fmla="*/ 76 w 99"/>
                <a:gd name="T69" fmla="*/ 49 h 57"/>
                <a:gd name="T70" fmla="*/ 8 w 99"/>
                <a:gd name="T71" fmla="*/ 5 h 57"/>
                <a:gd name="T72" fmla="*/ 8 w 99"/>
                <a:gd name="T73" fmla="*/ 5 h 57"/>
                <a:gd name="T74" fmla="*/ 8 w 99"/>
                <a:gd name="T75" fmla="*/ 4 h 57"/>
                <a:gd name="T76" fmla="*/ 8 w 99"/>
                <a:gd name="T77" fmla="*/ 5 h 57"/>
                <a:gd name="T78" fmla="*/ 8 w 99"/>
                <a:gd name="T7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9" h="57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3" y="3"/>
                    <a:pt x="5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2" y="6"/>
                    <a:pt x="15" y="9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4" y="16"/>
                    <a:pt x="29" y="21"/>
                    <a:pt x="34" y="25"/>
                  </a:cubicBezTo>
                  <a:cubicBezTo>
                    <a:pt x="37" y="27"/>
                    <a:pt x="39" y="29"/>
                    <a:pt x="41" y="31"/>
                  </a:cubicBezTo>
                  <a:cubicBezTo>
                    <a:pt x="45" y="34"/>
                    <a:pt x="48" y="36"/>
                    <a:pt x="52" y="39"/>
                  </a:cubicBezTo>
                  <a:cubicBezTo>
                    <a:pt x="59" y="43"/>
                    <a:pt x="66" y="47"/>
                    <a:pt x="74" y="51"/>
                  </a:cubicBezTo>
                  <a:cubicBezTo>
                    <a:pt x="78" y="52"/>
                    <a:pt x="82" y="54"/>
                    <a:pt x="86" y="55"/>
                  </a:cubicBezTo>
                  <a:cubicBezTo>
                    <a:pt x="90" y="56"/>
                    <a:pt x="94" y="57"/>
                    <a:pt x="98" y="57"/>
                  </a:cubicBezTo>
                  <a:cubicBezTo>
                    <a:pt x="99" y="57"/>
                    <a:pt x="99" y="56"/>
                    <a:pt x="99" y="56"/>
                  </a:cubicBezTo>
                  <a:cubicBezTo>
                    <a:pt x="99" y="55"/>
                    <a:pt x="99" y="55"/>
                    <a:pt x="98" y="55"/>
                  </a:cubicBezTo>
                  <a:cubicBezTo>
                    <a:pt x="97" y="55"/>
                    <a:pt x="95" y="55"/>
                    <a:pt x="93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88" y="53"/>
                    <a:pt x="82" y="51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0" y="46"/>
                    <a:pt x="64" y="43"/>
                    <a:pt x="58" y="40"/>
                  </a:cubicBezTo>
                  <a:cubicBezTo>
                    <a:pt x="55" y="38"/>
                    <a:pt x="52" y="36"/>
                    <a:pt x="49" y="34"/>
                  </a:cubicBezTo>
                  <a:cubicBezTo>
                    <a:pt x="47" y="32"/>
                    <a:pt x="44" y="30"/>
                    <a:pt x="42" y="28"/>
                  </a:cubicBezTo>
                  <a:cubicBezTo>
                    <a:pt x="38" y="26"/>
                    <a:pt x="35" y="23"/>
                    <a:pt x="32" y="20"/>
                  </a:cubicBezTo>
                  <a:cubicBezTo>
                    <a:pt x="29" y="17"/>
                    <a:pt x="26" y="14"/>
                    <a:pt x="23" y="12"/>
                  </a:cubicBezTo>
                  <a:cubicBezTo>
                    <a:pt x="17" y="6"/>
                    <a:pt x="1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76" y="49"/>
                  </a:moveTo>
                  <a:cubicBezTo>
                    <a:pt x="76" y="49"/>
                    <a:pt x="76" y="49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lose/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B3B3E5A5-01FA-48F9-8A14-483D2C4BDC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0" y="1699"/>
              <a:ext cx="333" cy="623"/>
            </a:xfrm>
            <a:custGeom>
              <a:avLst/>
              <a:gdLst>
                <a:gd name="T0" fmla="*/ 0 w 140"/>
                <a:gd name="T1" fmla="*/ 3 h 262"/>
                <a:gd name="T2" fmla="*/ 11 w 140"/>
                <a:gd name="T3" fmla="*/ 69 h 262"/>
                <a:gd name="T4" fmla="*/ 38 w 140"/>
                <a:gd name="T5" fmla="*/ 132 h 262"/>
                <a:gd name="T6" fmla="*/ 54 w 140"/>
                <a:gd name="T7" fmla="*/ 162 h 262"/>
                <a:gd name="T8" fmla="*/ 71 w 140"/>
                <a:gd name="T9" fmla="*/ 189 h 262"/>
                <a:gd name="T10" fmla="*/ 113 w 140"/>
                <a:gd name="T11" fmla="*/ 240 h 262"/>
                <a:gd name="T12" fmla="*/ 135 w 140"/>
                <a:gd name="T13" fmla="*/ 261 h 262"/>
                <a:gd name="T14" fmla="*/ 139 w 140"/>
                <a:gd name="T15" fmla="*/ 261 h 262"/>
                <a:gd name="T16" fmla="*/ 139 w 140"/>
                <a:gd name="T17" fmla="*/ 257 h 262"/>
                <a:gd name="T18" fmla="*/ 88 w 140"/>
                <a:gd name="T19" fmla="*/ 202 h 262"/>
                <a:gd name="T20" fmla="*/ 88 w 140"/>
                <a:gd name="T21" fmla="*/ 203 h 262"/>
                <a:gd name="T22" fmla="*/ 71 w 140"/>
                <a:gd name="T23" fmla="*/ 178 h 262"/>
                <a:gd name="T24" fmla="*/ 55 w 140"/>
                <a:gd name="T25" fmla="*/ 152 h 262"/>
                <a:gd name="T26" fmla="*/ 27 w 140"/>
                <a:gd name="T27" fmla="*/ 96 h 262"/>
                <a:gd name="T28" fmla="*/ 27 w 140"/>
                <a:gd name="T29" fmla="*/ 97 h 262"/>
                <a:gd name="T30" fmla="*/ 7 w 140"/>
                <a:gd name="T31" fmla="*/ 29 h 262"/>
                <a:gd name="T32" fmla="*/ 7 w 140"/>
                <a:gd name="T33" fmla="*/ 29 h 262"/>
                <a:gd name="T34" fmla="*/ 7 w 140"/>
                <a:gd name="T35" fmla="*/ 29 h 262"/>
                <a:gd name="T36" fmla="*/ 7 w 140"/>
                <a:gd name="T37" fmla="*/ 28 h 262"/>
                <a:gd name="T38" fmla="*/ 7 w 140"/>
                <a:gd name="T39" fmla="*/ 28 h 262"/>
                <a:gd name="T40" fmla="*/ 6 w 140"/>
                <a:gd name="T41" fmla="*/ 3 h 262"/>
                <a:gd name="T42" fmla="*/ 3 w 140"/>
                <a:gd name="T43" fmla="*/ 0 h 262"/>
                <a:gd name="T44" fmla="*/ 0 w 140"/>
                <a:gd name="T45" fmla="*/ 3 h 262"/>
                <a:gd name="T46" fmla="*/ 0 w 140"/>
                <a:gd name="T47" fmla="*/ 3 h 262"/>
                <a:gd name="T48" fmla="*/ 7 w 140"/>
                <a:gd name="T49" fmla="*/ 29 h 262"/>
                <a:gd name="T50" fmla="*/ 7 w 140"/>
                <a:gd name="T51" fmla="*/ 29 h 262"/>
                <a:gd name="T52" fmla="*/ 7 w 140"/>
                <a:gd name="T53" fmla="*/ 28 h 262"/>
                <a:gd name="T54" fmla="*/ 7 w 140"/>
                <a:gd name="T55" fmla="*/ 29 h 262"/>
                <a:gd name="T56" fmla="*/ 7 w 140"/>
                <a:gd name="T57" fmla="*/ 2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262">
                  <a:moveTo>
                    <a:pt x="0" y="3"/>
                  </a:moveTo>
                  <a:cubicBezTo>
                    <a:pt x="0" y="26"/>
                    <a:pt x="4" y="48"/>
                    <a:pt x="11" y="69"/>
                  </a:cubicBezTo>
                  <a:cubicBezTo>
                    <a:pt x="18" y="91"/>
                    <a:pt x="27" y="112"/>
                    <a:pt x="38" y="132"/>
                  </a:cubicBezTo>
                  <a:cubicBezTo>
                    <a:pt x="43" y="142"/>
                    <a:pt x="48" y="152"/>
                    <a:pt x="54" y="162"/>
                  </a:cubicBezTo>
                  <a:cubicBezTo>
                    <a:pt x="59" y="171"/>
                    <a:pt x="65" y="180"/>
                    <a:pt x="71" y="189"/>
                  </a:cubicBezTo>
                  <a:cubicBezTo>
                    <a:pt x="83" y="207"/>
                    <a:pt x="97" y="224"/>
                    <a:pt x="113" y="240"/>
                  </a:cubicBezTo>
                  <a:cubicBezTo>
                    <a:pt x="120" y="247"/>
                    <a:pt x="127" y="254"/>
                    <a:pt x="135" y="261"/>
                  </a:cubicBezTo>
                  <a:cubicBezTo>
                    <a:pt x="136" y="262"/>
                    <a:pt x="138" y="262"/>
                    <a:pt x="139" y="261"/>
                  </a:cubicBezTo>
                  <a:cubicBezTo>
                    <a:pt x="140" y="260"/>
                    <a:pt x="140" y="258"/>
                    <a:pt x="139" y="257"/>
                  </a:cubicBezTo>
                  <a:cubicBezTo>
                    <a:pt x="120" y="240"/>
                    <a:pt x="103" y="222"/>
                    <a:pt x="88" y="202"/>
                  </a:cubicBezTo>
                  <a:cubicBezTo>
                    <a:pt x="88" y="203"/>
                    <a:pt x="88" y="203"/>
                    <a:pt x="88" y="203"/>
                  </a:cubicBezTo>
                  <a:cubicBezTo>
                    <a:pt x="82" y="195"/>
                    <a:pt x="76" y="187"/>
                    <a:pt x="71" y="178"/>
                  </a:cubicBezTo>
                  <a:cubicBezTo>
                    <a:pt x="65" y="170"/>
                    <a:pt x="60" y="161"/>
                    <a:pt x="55" y="152"/>
                  </a:cubicBezTo>
                  <a:cubicBezTo>
                    <a:pt x="45" y="134"/>
                    <a:pt x="35" y="115"/>
                    <a:pt x="27" y="96"/>
                  </a:cubicBezTo>
                  <a:cubicBezTo>
                    <a:pt x="27" y="96"/>
                    <a:pt x="27" y="96"/>
                    <a:pt x="27" y="97"/>
                  </a:cubicBezTo>
                  <a:cubicBezTo>
                    <a:pt x="18" y="75"/>
                    <a:pt x="11" y="52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0"/>
                    <a:pt x="6" y="12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  <a:moveTo>
                    <a:pt x="7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lose/>
                </a:path>
              </a:pathLst>
            </a:custGeom>
            <a:solidFill>
              <a:srgbClr val="3C2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35C87969-FE50-4E6C-BD7E-209D728D5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3" y="1594"/>
              <a:ext cx="257" cy="730"/>
            </a:xfrm>
            <a:custGeom>
              <a:avLst/>
              <a:gdLst>
                <a:gd name="T0" fmla="*/ 103 w 108"/>
                <a:gd name="T1" fmla="*/ 1 h 307"/>
                <a:gd name="T2" fmla="*/ 102 w 108"/>
                <a:gd name="T3" fmla="*/ 3 h 307"/>
                <a:gd name="T4" fmla="*/ 99 w 108"/>
                <a:gd name="T5" fmla="*/ 31 h 307"/>
                <a:gd name="T6" fmla="*/ 99 w 108"/>
                <a:gd name="T7" fmla="*/ 31 h 307"/>
                <a:gd name="T8" fmla="*/ 99 w 108"/>
                <a:gd name="T9" fmla="*/ 32 h 307"/>
                <a:gd name="T10" fmla="*/ 99 w 108"/>
                <a:gd name="T11" fmla="*/ 32 h 307"/>
                <a:gd name="T12" fmla="*/ 99 w 108"/>
                <a:gd name="T13" fmla="*/ 32 h 307"/>
                <a:gd name="T14" fmla="*/ 64 w 108"/>
                <a:gd name="T15" fmla="*/ 168 h 307"/>
                <a:gd name="T16" fmla="*/ 47 w 108"/>
                <a:gd name="T17" fmla="*/ 212 h 307"/>
                <a:gd name="T18" fmla="*/ 47 w 108"/>
                <a:gd name="T19" fmla="*/ 211 h 307"/>
                <a:gd name="T20" fmla="*/ 26 w 108"/>
                <a:gd name="T21" fmla="*/ 258 h 307"/>
                <a:gd name="T22" fmla="*/ 1 w 108"/>
                <a:gd name="T23" fmla="*/ 302 h 307"/>
                <a:gd name="T24" fmla="*/ 2 w 108"/>
                <a:gd name="T25" fmla="*/ 306 h 307"/>
                <a:gd name="T26" fmla="*/ 6 w 108"/>
                <a:gd name="T27" fmla="*/ 305 h 307"/>
                <a:gd name="T28" fmla="*/ 39 w 108"/>
                <a:gd name="T29" fmla="*/ 244 h 307"/>
                <a:gd name="T30" fmla="*/ 53 w 108"/>
                <a:gd name="T31" fmla="*/ 212 h 307"/>
                <a:gd name="T32" fmla="*/ 66 w 108"/>
                <a:gd name="T33" fmla="*/ 179 h 307"/>
                <a:gd name="T34" fmla="*/ 103 w 108"/>
                <a:gd name="T35" fmla="*/ 43 h 307"/>
                <a:gd name="T36" fmla="*/ 107 w 108"/>
                <a:gd name="T37" fmla="*/ 3 h 307"/>
                <a:gd name="T38" fmla="*/ 105 w 108"/>
                <a:gd name="T39" fmla="*/ 0 h 307"/>
                <a:gd name="T40" fmla="*/ 103 w 108"/>
                <a:gd name="T41" fmla="*/ 1 h 307"/>
                <a:gd name="T42" fmla="*/ 103 w 108"/>
                <a:gd name="T43" fmla="*/ 1 h 307"/>
                <a:gd name="T44" fmla="*/ 99 w 108"/>
                <a:gd name="T45" fmla="*/ 32 h 307"/>
                <a:gd name="T46" fmla="*/ 99 w 108"/>
                <a:gd name="T47" fmla="*/ 32 h 307"/>
                <a:gd name="T48" fmla="*/ 99 w 108"/>
                <a:gd name="T49" fmla="*/ 31 h 307"/>
                <a:gd name="T50" fmla="*/ 99 w 108"/>
                <a:gd name="T51" fmla="*/ 32 h 307"/>
                <a:gd name="T52" fmla="*/ 99 w 108"/>
                <a:gd name="T53" fmla="*/ 3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307">
                  <a:moveTo>
                    <a:pt x="103" y="1"/>
                  </a:moveTo>
                  <a:cubicBezTo>
                    <a:pt x="102" y="2"/>
                    <a:pt x="102" y="2"/>
                    <a:pt x="102" y="3"/>
                  </a:cubicBezTo>
                  <a:cubicBezTo>
                    <a:pt x="101" y="13"/>
                    <a:pt x="100" y="22"/>
                    <a:pt x="99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9" y="31"/>
                    <a:pt x="99" y="32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2" y="79"/>
                    <a:pt x="80" y="124"/>
                    <a:pt x="64" y="168"/>
                  </a:cubicBezTo>
                  <a:cubicBezTo>
                    <a:pt x="59" y="183"/>
                    <a:pt x="53" y="198"/>
                    <a:pt x="47" y="212"/>
                  </a:cubicBezTo>
                  <a:cubicBezTo>
                    <a:pt x="47" y="212"/>
                    <a:pt x="47" y="211"/>
                    <a:pt x="47" y="211"/>
                  </a:cubicBezTo>
                  <a:cubicBezTo>
                    <a:pt x="40" y="227"/>
                    <a:pt x="34" y="242"/>
                    <a:pt x="26" y="258"/>
                  </a:cubicBezTo>
                  <a:cubicBezTo>
                    <a:pt x="18" y="273"/>
                    <a:pt x="10" y="288"/>
                    <a:pt x="1" y="302"/>
                  </a:cubicBezTo>
                  <a:cubicBezTo>
                    <a:pt x="0" y="303"/>
                    <a:pt x="1" y="305"/>
                    <a:pt x="2" y="306"/>
                  </a:cubicBezTo>
                  <a:cubicBezTo>
                    <a:pt x="3" y="307"/>
                    <a:pt x="5" y="306"/>
                    <a:pt x="6" y="305"/>
                  </a:cubicBezTo>
                  <a:cubicBezTo>
                    <a:pt x="18" y="285"/>
                    <a:pt x="29" y="265"/>
                    <a:pt x="39" y="244"/>
                  </a:cubicBezTo>
                  <a:cubicBezTo>
                    <a:pt x="44" y="234"/>
                    <a:pt x="48" y="223"/>
                    <a:pt x="53" y="212"/>
                  </a:cubicBezTo>
                  <a:cubicBezTo>
                    <a:pt x="57" y="201"/>
                    <a:pt x="62" y="190"/>
                    <a:pt x="66" y="179"/>
                  </a:cubicBezTo>
                  <a:cubicBezTo>
                    <a:pt x="83" y="135"/>
                    <a:pt x="96" y="89"/>
                    <a:pt x="103" y="43"/>
                  </a:cubicBezTo>
                  <a:cubicBezTo>
                    <a:pt x="105" y="30"/>
                    <a:pt x="106" y="16"/>
                    <a:pt x="107" y="3"/>
                  </a:cubicBezTo>
                  <a:cubicBezTo>
                    <a:pt x="108" y="2"/>
                    <a:pt x="106" y="0"/>
                    <a:pt x="105" y="0"/>
                  </a:cubicBezTo>
                  <a:cubicBezTo>
                    <a:pt x="104" y="0"/>
                    <a:pt x="103" y="1"/>
                    <a:pt x="103" y="1"/>
                  </a:cubicBezTo>
                  <a:cubicBezTo>
                    <a:pt x="103" y="1"/>
                    <a:pt x="103" y="1"/>
                    <a:pt x="103" y="1"/>
                  </a:cubicBez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9" y="32"/>
                    <a:pt x="99" y="31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lose/>
                </a:path>
              </a:pathLst>
            </a:custGeom>
            <a:solidFill>
              <a:srgbClr val="3C2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CAA3A9C-D575-42A6-B011-E10AE9314D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0" y="1822"/>
              <a:ext cx="1162" cy="1094"/>
            </a:xfrm>
            <a:custGeom>
              <a:avLst/>
              <a:gdLst>
                <a:gd name="T0" fmla="*/ 18 w 489"/>
                <a:gd name="T1" fmla="*/ 133 h 460"/>
                <a:gd name="T2" fmla="*/ 4 w 489"/>
                <a:gd name="T3" fmla="*/ 286 h 460"/>
                <a:gd name="T4" fmla="*/ 43 w 489"/>
                <a:gd name="T5" fmla="*/ 392 h 460"/>
                <a:gd name="T6" fmla="*/ 68 w 489"/>
                <a:gd name="T7" fmla="*/ 423 h 460"/>
                <a:gd name="T8" fmla="*/ 137 w 489"/>
                <a:gd name="T9" fmla="*/ 440 h 460"/>
                <a:gd name="T10" fmla="*/ 158 w 489"/>
                <a:gd name="T11" fmla="*/ 450 h 460"/>
                <a:gd name="T12" fmla="*/ 250 w 489"/>
                <a:gd name="T13" fmla="*/ 457 h 460"/>
                <a:gd name="T14" fmla="*/ 377 w 489"/>
                <a:gd name="T15" fmla="*/ 412 h 460"/>
                <a:gd name="T16" fmla="*/ 468 w 489"/>
                <a:gd name="T17" fmla="*/ 317 h 460"/>
                <a:gd name="T18" fmla="*/ 487 w 489"/>
                <a:gd name="T19" fmla="*/ 256 h 460"/>
                <a:gd name="T20" fmla="*/ 485 w 489"/>
                <a:gd name="T21" fmla="*/ 204 h 460"/>
                <a:gd name="T22" fmla="*/ 481 w 489"/>
                <a:gd name="T23" fmla="*/ 205 h 460"/>
                <a:gd name="T24" fmla="*/ 481 w 489"/>
                <a:gd name="T25" fmla="*/ 211 h 460"/>
                <a:gd name="T26" fmla="*/ 481 w 489"/>
                <a:gd name="T27" fmla="*/ 211 h 460"/>
                <a:gd name="T28" fmla="*/ 481 w 489"/>
                <a:gd name="T29" fmla="*/ 212 h 460"/>
                <a:gd name="T30" fmla="*/ 469 w 489"/>
                <a:gd name="T31" fmla="*/ 301 h 460"/>
                <a:gd name="T32" fmla="*/ 443 w 489"/>
                <a:gd name="T33" fmla="*/ 346 h 460"/>
                <a:gd name="T34" fmla="*/ 330 w 489"/>
                <a:gd name="T35" fmla="*/ 430 h 460"/>
                <a:gd name="T36" fmla="*/ 254 w 489"/>
                <a:gd name="T37" fmla="*/ 451 h 460"/>
                <a:gd name="T38" fmla="*/ 188 w 489"/>
                <a:gd name="T39" fmla="*/ 451 h 460"/>
                <a:gd name="T40" fmla="*/ 154 w 489"/>
                <a:gd name="T41" fmla="*/ 442 h 460"/>
                <a:gd name="T42" fmla="*/ 148 w 489"/>
                <a:gd name="T43" fmla="*/ 433 h 460"/>
                <a:gd name="T44" fmla="*/ 163 w 489"/>
                <a:gd name="T45" fmla="*/ 412 h 460"/>
                <a:gd name="T46" fmla="*/ 160 w 489"/>
                <a:gd name="T47" fmla="*/ 396 h 460"/>
                <a:gd name="T48" fmla="*/ 147 w 489"/>
                <a:gd name="T49" fmla="*/ 389 h 460"/>
                <a:gd name="T50" fmla="*/ 129 w 489"/>
                <a:gd name="T51" fmla="*/ 402 h 460"/>
                <a:gd name="T52" fmla="*/ 126 w 489"/>
                <a:gd name="T53" fmla="*/ 424 h 460"/>
                <a:gd name="T54" fmla="*/ 122 w 489"/>
                <a:gd name="T55" fmla="*/ 438 h 460"/>
                <a:gd name="T56" fmla="*/ 95 w 489"/>
                <a:gd name="T57" fmla="*/ 434 h 460"/>
                <a:gd name="T58" fmla="*/ 78 w 489"/>
                <a:gd name="T59" fmla="*/ 424 h 460"/>
                <a:gd name="T60" fmla="*/ 41 w 489"/>
                <a:gd name="T61" fmla="*/ 378 h 460"/>
                <a:gd name="T62" fmla="*/ 28 w 489"/>
                <a:gd name="T63" fmla="*/ 352 h 460"/>
                <a:gd name="T64" fmla="*/ 9 w 489"/>
                <a:gd name="T65" fmla="*/ 195 h 460"/>
                <a:gd name="T66" fmla="*/ 9 w 489"/>
                <a:gd name="T67" fmla="*/ 195 h 460"/>
                <a:gd name="T68" fmla="*/ 9 w 489"/>
                <a:gd name="T69" fmla="*/ 195 h 460"/>
                <a:gd name="T70" fmla="*/ 35 w 489"/>
                <a:gd name="T71" fmla="*/ 101 h 460"/>
                <a:gd name="T72" fmla="*/ 96 w 489"/>
                <a:gd name="T73" fmla="*/ 5 h 460"/>
                <a:gd name="T74" fmla="*/ 94 w 489"/>
                <a:gd name="T75" fmla="*/ 0 h 460"/>
                <a:gd name="T76" fmla="*/ 92 w 489"/>
                <a:gd name="T77" fmla="*/ 1 h 460"/>
                <a:gd name="T78" fmla="*/ 151 w 489"/>
                <a:gd name="T79" fmla="*/ 395 h 460"/>
                <a:gd name="T80" fmla="*/ 155 w 489"/>
                <a:gd name="T81" fmla="*/ 399 h 460"/>
                <a:gd name="T82" fmla="*/ 158 w 489"/>
                <a:gd name="T83" fmla="*/ 406 h 460"/>
                <a:gd name="T84" fmla="*/ 157 w 489"/>
                <a:gd name="T85" fmla="*/ 414 h 460"/>
                <a:gd name="T86" fmla="*/ 145 w 489"/>
                <a:gd name="T87" fmla="*/ 428 h 460"/>
                <a:gd name="T88" fmla="*/ 135 w 489"/>
                <a:gd name="T89" fmla="*/ 429 h 460"/>
                <a:gd name="T90" fmla="*/ 131 w 489"/>
                <a:gd name="T91" fmla="*/ 419 h 460"/>
                <a:gd name="T92" fmla="*/ 132 w 489"/>
                <a:gd name="T93" fmla="*/ 407 h 460"/>
                <a:gd name="T94" fmla="*/ 139 w 489"/>
                <a:gd name="T95" fmla="*/ 398 h 460"/>
                <a:gd name="T96" fmla="*/ 146 w 489"/>
                <a:gd name="T97" fmla="*/ 395 h 460"/>
                <a:gd name="T98" fmla="*/ 149 w 489"/>
                <a:gd name="T99" fmla="*/ 395 h 460"/>
                <a:gd name="T100" fmla="*/ 132 w 489"/>
                <a:gd name="T101" fmla="*/ 424 h 460"/>
                <a:gd name="T102" fmla="*/ 132 w 489"/>
                <a:gd name="T103" fmla="*/ 424 h 460"/>
                <a:gd name="T104" fmla="*/ 330 w 489"/>
                <a:gd name="T105" fmla="*/ 430 h 460"/>
                <a:gd name="T106" fmla="*/ 330 w 489"/>
                <a:gd name="T107" fmla="*/ 430 h 460"/>
                <a:gd name="T108" fmla="*/ 28 w 489"/>
                <a:gd name="T109" fmla="*/ 352 h 460"/>
                <a:gd name="T110" fmla="*/ 28 w 489"/>
                <a:gd name="T111" fmla="*/ 352 h 460"/>
                <a:gd name="T112" fmla="*/ 481 w 489"/>
                <a:gd name="T113" fmla="*/ 211 h 460"/>
                <a:gd name="T114" fmla="*/ 481 w 489"/>
                <a:gd name="T115" fmla="*/ 212 h 460"/>
                <a:gd name="T116" fmla="*/ 9 w 489"/>
                <a:gd name="T117" fmla="*/ 195 h 460"/>
                <a:gd name="T118" fmla="*/ 9 w 489"/>
                <a:gd name="T119" fmla="*/ 195 h 460"/>
                <a:gd name="T120" fmla="*/ 9 w 489"/>
                <a:gd name="T121" fmla="*/ 195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9" h="460">
                  <a:moveTo>
                    <a:pt x="92" y="1"/>
                  </a:moveTo>
                  <a:cubicBezTo>
                    <a:pt x="58" y="38"/>
                    <a:pt x="33" y="84"/>
                    <a:pt x="18" y="133"/>
                  </a:cubicBezTo>
                  <a:cubicBezTo>
                    <a:pt x="10" y="157"/>
                    <a:pt x="5" y="183"/>
                    <a:pt x="2" y="209"/>
                  </a:cubicBezTo>
                  <a:cubicBezTo>
                    <a:pt x="0" y="234"/>
                    <a:pt x="0" y="260"/>
                    <a:pt x="4" y="286"/>
                  </a:cubicBezTo>
                  <a:cubicBezTo>
                    <a:pt x="7" y="311"/>
                    <a:pt x="14" y="335"/>
                    <a:pt x="24" y="359"/>
                  </a:cubicBezTo>
                  <a:cubicBezTo>
                    <a:pt x="30" y="370"/>
                    <a:pt x="36" y="382"/>
                    <a:pt x="43" y="392"/>
                  </a:cubicBezTo>
                  <a:cubicBezTo>
                    <a:pt x="46" y="398"/>
                    <a:pt x="50" y="403"/>
                    <a:pt x="54" y="408"/>
                  </a:cubicBezTo>
                  <a:cubicBezTo>
                    <a:pt x="58" y="414"/>
                    <a:pt x="63" y="419"/>
                    <a:pt x="68" y="423"/>
                  </a:cubicBezTo>
                  <a:cubicBezTo>
                    <a:pt x="78" y="432"/>
                    <a:pt x="90" y="440"/>
                    <a:pt x="104" y="443"/>
                  </a:cubicBezTo>
                  <a:cubicBezTo>
                    <a:pt x="115" y="445"/>
                    <a:pt x="127" y="444"/>
                    <a:pt x="137" y="440"/>
                  </a:cubicBezTo>
                  <a:cubicBezTo>
                    <a:pt x="139" y="441"/>
                    <a:pt x="142" y="443"/>
                    <a:pt x="144" y="444"/>
                  </a:cubicBezTo>
                  <a:cubicBezTo>
                    <a:pt x="148" y="446"/>
                    <a:pt x="153" y="448"/>
                    <a:pt x="158" y="450"/>
                  </a:cubicBezTo>
                  <a:cubicBezTo>
                    <a:pt x="167" y="453"/>
                    <a:pt x="176" y="455"/>
                    <a:pt x="185" y="456"/>
                  </a:cubicBezTo>
                  <a:cubicBezTo>
                    <a:pt x="206" y="460"/>
                    <a:pt x="228" y="459"/>
                    <a:pt x="250" y="457"/>
                  </a:cubicBezTo>
                  <a:cubicBezTo>
                    <a:pt x="272" y="454"/>
                    <a:pt x="294" y="449"/>
                    <a:pt x="316" y="441"/>
                  </a:cubicBezTo>
                  <a:cubicBezTo>
                    <a:pt x="337" y="434"/>
                    <a:pt x="358" y="424"/>
                    <a:pt x="377" y="412"/>
                  </a:cubicBezTo>
                  <a:cubicBezTo>
                    <a:pt x="396" y="400"/>
                    <a:pt x="414" y="386"/>
                    <a:pt x="430" y="370"/>
                  </a:cubicBezTo>
                  <a:cubicBezTo>
                    <a:pt x="445" y="354"/>
                    <a:pt x="458" y="336"/>
                    <a:pt x="468" y="317"/>
                  </a:cubicBezTo>
                  <a:cubicBezTo>
                    <a:pt x="473" y="307"/>
                    <a:pt x="477" y="298"/>
                    <a:pt x="480" y="287"/>
                  </a:cubicBezTo>
                  <a:cubicBezTo>
                    <a:pt x="484" y="277"/>
                    <a:pt x="486" y="266"/>
                    <a:pt x="487" y="256"/>
                  </a:cubicBezTo>
                  <a:cubicBezTo>
                    <a:pt x="489" y="239"/>
                    <a:pt x="489" y="223"/>
                    <a:pt x="486" y="206"/>
                  </a:cubicBezTo>
                  <a:cubicBezTo>
                    <a:pt x="486" y="205"/>
                    <a:pt x="486" y="205"/>
                    <a:pt x="485" y="204"/>
                  </a:cubicBezTo>
                  <a:cubicBezTo>
                    <a:pt x="484" y="204"/>
                    <a:pt x="483" y="204"/>
                    <a:pt x="483" y="204"/>
                  </a:cubicBezTo>
                  <a:cubicBezTo>
                    <a:pt x="482" y="204"/>
                    <a:pt x="481" y="205"/>
                    <a:pt x="481" y="205"/>
                  </a:cubicBezTo>
                  <a:cubicBezTo>
                    <a:pt x="481" y="206"/>
                    <a:pt x="481" y="207"/>
                    <a:pt x="481" y="208"/>
                  </a:cubicBezTo>
                  <a:cubicBezTo>
                    <a:pt x="481" y="209"/>
                    <a:pt x="481" y="210"/>
                    <a:pt x="481" y="211"/>
                  </a:cubicBezTo>
                  <a:cubicBezTo>
                    <a:pt x="481" y="211"/>
                    <a:pt x="481" y="211"/>
                    <a:pt x="481" y="211"/>
                  </a:cubicBezTo>
                  <a:cubicBezTo>
                    <a:pt x="481" y="211"/>
                    <a:pt x="481" y="211"/>
                    <a:pt x="481" y="211"/>
                  </a:cubicBezTo>
                  <a:cubicBezTo>
                    <a:pt x="481" y="211"/>
                    <a:pt x="481" y="212"/>
                    <a:pt x="481" y="212"/>
                  </a:cubicBezTo>
                  <a:cubicBezTo>
                    <a:pt x="481" y="212"/>
                    <a:pt x="481" y="212"/>
                    <a:pt x="481" y="212"/>
                  </a:cubicBezTo>
                  <a:cubicBezTo>
                    <a:pt x="483" y="227"/>
                    <a:pt x="483" y="242"/>
                    <a:pt x="481" y="257"/>
                  </a:cubicBezTo>
                  <a:cubicBezTo>
                    <a:pt x="479" y="272"/>
                    <a:pt x="475" y="287"/>
                    <a:pt x="469" y="301"/>
                  </a:cubicBezTo>
                  <a:cubicBezTo>
                    <a:pt x="469" y="301"/>
                    <a:pt x="469" y="301"/>
                    <a:pt x="469" y="301"/>
                  </a:cubicBezTo>
                  <a:cubicBezTo>
                    <a:pt x="463" y="317"/>
                    <a:pt x="453" y="332"/>
                    <a:pt x="443" y="346"/>
                  </a:cubicBezTo>
                  <a:cubicBezTo>
                    <a:pt x="430" y="363"/>
                    <a:pt x="414" y="378"/>
                    <a:pt x="397" y="391"/>
                  </a:cubicBezTo>
                  <a:cubicBezTo>
                    <a:pt x="377" y="407"/>
                    <a:pt x="354" y="420"/>
                    <a:pt x="330" y="430"/>
                  </a:cubicBezTo>
                  <a:cubicBezTo>
                    <a:pt x="331" y="430"/>
                    <a:pt x="331" y="430"/>
                    <a:pt x="331" y="430"/>
                  </a:cubicBezTo>
                  <a:cubicBezTo>
                    <a:pt x="306" y="440"/>
                    <a:pt x="280" y="447"/>
                    <a:pt x="254" y="451"/>
                  </a:cubicBezTo>
                  <a:cubicBezTo>
                    <a:pt x="254" y="451"/>
                    <a:pt x="254" y="451"/>
                    <a:pt x="254" y="451"/>
                  </a:cubicBezTo>
                  <a:cubicBezTo>
                    <a:pt x="233" y="454"/>
                    <a:pt x="210" y="454"/>
                    <a:pt x="188" y="451"/>
                  </a:cubicBezTo>
                  <a:cubicBezTo>
                    <a:pt x="176" y="449"/>
                    <a:pt x="164" y="447"/>
                    <a:pt x="153" y="442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50" y="441"/>
                    <a:pt x="146" y="439"/>
                    <a:pt x="143" y="437"/>
                  </a:cubicBezTo>
                  <a:cubicBezTo>
                    <a:pt x="145" y="435"/>
                    <a:pt x="146" y="434"/>
                    <a:pt x="148" y="433"/>
                  </a:cubicBezTo>
                  <a:cubicBezTo>
                    <a:pt x="150" y="431"/>
                    <a:pt x="153" y="429"/>
                    <a:pt x="155" y="427"/>
                  </a:cubicBezTo>
                  <a:cubicBezTo>
                    <a:pt x="159" y="423"/>
                    <a:pt x="162" y="418"/>
                    <a:pt x="163" y="412"/>
                  </a:cubicBezTo>
                  <a:cubicBezTo>
                    <a:pt x="164" y="410"/>
                    <a:pt x="164" y="407"/>
                    <a:pt x="164" y="404"/>
                  </a:cubicBezTo>
                  <a:cubicBezTo>
                    <a:pt x="163" y="401"/>
                    <a:pt x="162" y="399"/>
                    <a:pt x="160" y="396"/>
                  </a:cubicBezTo>
                  <a:cubicBezTo>
                    <a:pt x="159" y="394"/>
                    <a:pt x="157" y="392"/>
                    <a:pt x="154" y="391"/>
                  </a:cubicBezTo>
                  <a:cubicBezTo>
                    <a:pt x="152" y="390"/>
                    <a:pt x="150" y="389"/>
                    <a:pt x="147" y="389"/>
                  </a:cubicBezTo>
                  <a:cubicBezTo>
                    <a:pt x="142" y="389"/>
                    <a:pt x="137" y="392"/>
                    <a:pt x="133" y="396"/>
                  </a:cubicBezTo>
                  <a:cubicBezTo>
                    <a:pt x="132" y="397"/>
                    <a:pt x="130" y="400"/>
                    <a:pt x="129" y="402"/>
                  </a:cubicBezTo>
                  <a:cubicBezTo>
                    <a:pt x="127" y="404"/>
                    <a:pt x="126" y="407"/>
                    <a:pt x="125" y="410"/>
                  </a:cubicBezTo>
                  <a:cubicBezTo>
                    <a:pt x="124" y="414"/>
                    <a:pt x="124" y="419"/>
                    <a:pt x="126" y="424"/>
                  </a:cubicBezTo>
                  <a:cubicBezTo>
                    <a:pt x="127" y="428"/>
                    <a:pt x="130" y="432"/>
                    <a:pt x="133" y="435"/>
                  </a:cubicBezTo>
                  <a:cubicBezTo>
                    <a:pt x="129" y="437"/>
                    <a:pt x="126" y="437"/>
                    <a:pt x="122" y="438"/>
                  </a:cubicBezTo>
                  <a:cubicBezTo>
                    <a:pt x="118" y="439"/>
                    <a:pt x="113" y="439"/>
                    <a:pt x="109" y="438"/>
                  </a:cubicBezTo>
                  <a:cubicBezTo>
                    <a:pt x="104" y="437"/>
                    <a:pt x="99" y="436"/>
                    <a:pt x="95" y="434"/>
                  </a:cubicBezTo>
                  <a:cubicBezTo>
                    <a:pt x="89" y="431"/>
                    <a:pt x="83" y="428"/>
                    <a:pt x="77" y="424"/>
                  </a:cubicBezTo>
                  <a:cubicBezTo>
                    <a:pt x="78" y="424"/>
                    <a:pt x="78" y="424"/>
                    <a:pt x="78" y="424"/>
                  </a:cubicBezTo>
                  <a:cubicBezTo>
                    <a:pt x="70" y="418"/>
                    <a:pt x="63" y="411"/>
                    <a:pt x="57" y="403"/>
                  </a:cubicBezTo>
                  <a:cubicBezTo>
                    <a:pt x="51" y="395"/>
                    <a:pt x="46" y="387"/>
                    <a:pt x="41" y="378"/>
                  </a:cubicBezTo>
                  <a:cubicBezTo>
                    <a:pt x="36" y="370"/>
                    <a:pt x="32" y="361"/>
                    <a:pt x="28" y="352"/>
                  </a:cubicBezTo>
                  <a:cubicBezTo>
                    <a:pt x="28" y="352"/>
                    <a:pt x="28" y="352"/>
                    <a:pt x="28" y="352"/>
                  </a:cubicBezTo>
                  <a:cubicBezTo>
                    <a:pt x="18" y="330"/>
                    <a:pt x="12" y="307"/>
                    <a:pt x="9" y="283"/>
                  </a:cubicBezTo>
                  <a:cubicBezTo>
                    <a:pt x="5" y="254"/>
                    <a:pt x="5" y="224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14" y="163"/>
                    <a:pt x="23" y="131"/>
                    <a:pt x="35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47" y="74"/>
                    <a:pt x="62" y="47"/>
                    <a:pt x="80" y="24"/>
                  </a:cubicBezTo>
                  <a:cubicBezTo>
                    <a:pt x="85" y="17"/>
                    <a:pt x="90" y="11"/>
                    <a:pt x="96" y="5"/>
                  </a:cubicBezTo>
                  <a:cubicBezTo>
                    <a:pt x="97" y="4"/>
                    <a:pt x="97" y="2"/>
                    <a:pt x="96" y="1"/>
                  </a:cubicBezTo>
                  <a:cubicBezTo>
                    <a:pt x="95" y="0"/>
                    <a:pt x="94" y="0"/>
                    <a:pt x="94" y="0"/>
                  </a:cubicBezTo>
                  <a:cubicBezTo>
                    <a:pt x="93" y="0"/>
                    <a:pt x="92" y="0"/>
                    <a:pt x="92" y="1"/>
                  </a:cubicBezTo>
                  <a:cubicBezTo>
                    <a:pt x="92" y="1"/>
                    <a:pt x="92" y="1"/>
                    <a:pt x="92" y="1"/>
                  </a:cubicBezTo>
                  <a:close/>
                  <a:moveTo>
                    <a:pt x="149" y="395"/>
                  </a:moveTo>
                  <a:cubicBezTo>
                    <a:pt x="150" y="395"/>
                    <a:pt x="150" y="395"/>
                    <a:pt x="151" y="395"/>
                  </a:cubicBezTo>
                  <a:cubicBezTo>
                    <a:pt x="152" y="396"/>
                    <a:pt x="152" y="396"/>
                    <a:pt x="153" y="397"/>
                  </a:cubicBezTo>
                  <a:cubicBezTo>
                    <a:pt x="154" y="397"/>
                    <a:pt x="154" y="398"/>
                    <a:pt x="155" y="399"/>
                  </a:cubicBezTo>
                  <a:cubicBezTo>
                    <a:pt x="156" y="400"/>
                    <a:pt x="157" y="401"/>
                    <a:pt x="157" y="402"/>
                  </a:cubicBezTo>
                  <a:cubicBezTo>
                    <a:pt x="158" y="403"/>
                    <a:pt x="158" y="405"/>
                    <a:pt x="158" y="406"/>
                  </a:cubicBezTo>
                  <a:cubicBezTo>
                    <a:pt x="158" y="407"/>
                    <a:pt x="158" y="408"/>
                    <a:pt x="158" y="409"/>
                  </a:cubicBezTo>
                  <a:cubicBezTo>
                    <a:pt x="158" y="411"/>
                    <a:pt x="157" y="413"/>
                    <a:pt x="157" y="414"/>
                  </a:cubicBezTo>
                  <a:cubicBezTo>
                    <a:pt x="156" y="416"/>
                    <a:pt x="154" y="418"/>
                    <a:pt x="153" y="420"/>
                  </a:cubicBezTo>
                  <a:cubicBezTo>
                    <a:pt x="151" y="423"/>
                    <a:pt x="148" y="426"/>
                    <a:pt x="145" y="428"/>
                  </a:cubicBezTo>
                  <a:cubicBezTo>
                    <a:pt x="143" y="430"/>
                    <a:pt x="140" y="431"/>
                    <a:pt x="138" y="433"/>
                  </a:cubicBezTo>
                  <a:cubicBezTo>
                    <a:pt x="137" y="432"/>
                    <a:pt x="136" y="431"/>
                    <a:pt x="135" y="429"/>
                  </a:cubicBezTo>
                  <a:cubicBezTo>
                    <a:pt x="134" y="428"/>
                    <a:pt x="133" y="426"/>
                    <a:pt x="132" y="425"/>
                  </a:cubicBezTo>
                  <a:cubicBezTo>
                    <a:pt x="131" y="423"/>
                    <a:pt x="131" y="421"/>
                    <a:pt x="131" y="419"/>
                  </a:cubicBezTo>
                  <a:cubicBezTo>
                    <a:pt x="130" y="417"/>
                    <a:pt x="130" y="415"/>
                    <a:pt x="131" y="413"/>
                  </a:cubicBezTo>
                  <a:cubicBezTo>
                    <a:pt x="131" y="411"/>
                    <a:pt x="131" y="409"/>
                    <a:pt x="132" y="407"/>
                  </a:cubicBezTo>
                  <a:cubicBezTo>
                    <a:pt x="133" y="405"/>
                    <a:pt x="134" y="404"/>
                    <a:pt x="135" y="402"/>
                  </a:cubicBezTo>
                  <a:cubicBezTo>
                    <a:pt x="136" y="401"/>
                    <a:pt x="138" y="399"/>
                    <a:pt x="139" y="398"/>
                  </a:cubicBezTo>
                  <a:cubicBezTo>
                    <a:pt x="140" y="397"/>
                    <a:pt x="142" y="396"/>
                    <a:pt x="143" y="396"/>
                  </a:cubicBezTo>
                  <a:cubicBezTo>
                    <a:pt x="144" y="395"/>
                    <a:pt x="145" y="395"/>
                    <a:pt x="146" y="395"/>
                  </a:cubicBezTo>
                  <a:cubicBezTo>
                    <a:pt x="147" y="395"/>
                    <a:pt x="148" y="395"/>
                    <a:pt x="149" y="395"/>
                  </a:cubicBezTo>
                  <a:cubicBezTo>
                    <a:pt x="149" y="395"/>
                    <a:pt x="149" y="395"/>
                    <a:pt x="149" y="395"/>
                  </a:cubicBezTo>
                  <a:close/>
                  <a:moveTo>
                    <a:pt x="132" y="424"/>
                  </a:moveTo>
                  <a:cubicBezTo>
                    <a:pt x="132" y="424"/>
                    <a:pt x="132" y="424"/>
                    <a:pt x="132" y="424"/>
                  </a:cubicBezTo>
                  <a:cubicBezTo>
                    <a:pt x="132" y="424"/>
                    <a:pt x="132" y="424"/>
                    <a:pt x="132" y="424"/>
                  </a:cubicBezTo>
                  <a:cubicBezTo>
                    <a:pt x="132" y="424"/>
                    <a:pt x="132" y="424"/>
                    <a:pt x="132" y="424"/>
                  </a:cubicBezTo>
                  <a:close/>
                  <a:moveTo>
                    <a:pt x="330" y="430"/>
                  </a:moveTo>
                  <a:cubicBezTo>
                    <a:pt x="330" y="430"/>
                    <a:pt x="330" y="430"/>
                    <a:pt x="330" y="430"/>
                  </a:cubicBezTo>
                  <a:cubicBezTo>
                    <a:pt x="330" y="430"/>
                    <a:pt x="330" y="430"/>
                    <a:pt x="330" y="430"/>
                  </a:cubicBezTo>
                  <a:cubicBezTo>
                    <a:pt x="330" y="430"/>
                    <a:pt x="330" y="430"/>
                    <a:pt x="330" y="430"/>
                  </a:cubicBezTo>
                  <a:close/>
                  <a:moveTo>
                    <a:pt x="28" y="352"/>
                  </a:moveTo>
                  <a:cubicBezTo>
                    <a:pt x="28" y="352"/>
                    <a:pt x="28" y="352"/>
                    <a:pt x="28" y="352"/>
                  </a:cubicBezTo>
                  <a:cubicBezTo>
                    <a:pt x="28" y="352"/>
                    <a:pt x="28" y="352"/>
                    <a:pt x="28" y="352"/>
                  </a:cubicBezTo>
                  <a:cubicBezTo>
                    <a:pt x="28" y="352"/>
                    <a:pt x="28" y="352"/>
                    <a:pt x="28" y="352"/>
                  </a:cubicBezTo>
                  <a:close/>
                  <a:moveTo>
                    <a:pt x="481" y="212"/>
                  </a:moveTo>
                  <a:cubicBezTo>
                    <a:pt x="481" y="211"/>
                    <a:pt x="481" y="211"/>
                    <a:pt x="481" y="211"/>
                  </a:cubicBezTo>
                  <a:cubicBezTo>
                    <a:pt x="481" y="211"/>
                    <a:pt x="481" y="211"/>
                    <a:pt x="481" y="211"/>
                  </a:cubicBezTo>
                  <a:cubicBezTo>
                    <a:pt x="481" y="211"/>
                    <a:pt x="481" y="211"/>
                    <a:pt x="481" y="212"/>
                  </a:cubicBezTo>
                  <a:cubicBezTo>
                    <a:pt x="481" y="212"/>
                    <a:pt x="481" y="212"/>
                    <a:pt x="481" y="212"/>
                  </a:cubicBezTo>
                  <a:close/>
                  <a:moveTo>
                    <a:pt x="9" y="195"/>
                  </a:move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lose/>
                </a:path>
              </a:pathLst>
            </a:custGeom>
            <a:solidFill>
              <a:srgbClr val="3C2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995DAC1-7826-4837-A8D0-BBBEC2F4F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1" y="2298"/>
              <a:ext cx="36" cy="45"/>
            </a:xfrm>
            <a:custGeom>
              <a:avLst/>
              <a:gdLst>
                <a:gd name="T0" fmla="*/ 8 w 15"/>
                <a:gd name="T1" fmla="*/ 19 h 19"/>
                <a:gd name="T2" fmla="*/ 15 w 15"/>
                <a:gd name="T3" fmla="*/ 9 h 19"/>
                <a:gd name="T4" fmla="*/ 7 w 15"/>
                <a:gd name="T5" fmla="*/ 0 h 19"/>
                <a:gd name="T6" fmla="*/ 1 w 15"/>
                <a:gd name="T7" fmla="*/ 10 h 19"/>
                <a:gd name="T8" fmla="*/ 8 w 15"/>
                <a:gd name="T9" fmla="*/ 19 h 19"/>
                <a:gd name="T10" fmla="*/ 8 w 15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9">
                  <a:moveTo>
                    <a:pt x="8" y="19"/>
                  </a:moveTo>
                  <a:cubicBezTo>
                    <a:pt x="12" y="19"/>
                    <a:pt x="15" y="14"/>
                    <a:pt x="15" y="9"/>
                  </a:cubicBezTo>
                  <a:cubicBezTo>
                    <a:pt x="15" y="4"/>
                    <a:pt x="11" y="0"/>
                    <a:pt x="7" y="0"/>
                  </a:cubicBezTo>
                  <a:cubicBezTo>
                    <a:pt x="3" y="1"/>
                    <a:pt x="0" y="5"/>
                    <a:pt x="1" y="10"/>
                  </a:cubicBezTo>
                  <a:cubicBezTo>
                    <a:pt x="1" y="15"/>
                    <a:pt x="4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lose/>
                </a:path>
              </a:pathLst>
            </a:custGeom>
            <a:solidFill>
              <a:srgbClr val="3C2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98C03A7B-A3EC-452C-BFC3-6BD2EEF13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1076"/>
              <a:ext cx="747" cy="692"/>
            </a:xfrm>
            <a:custGeom>
              <a:avLst/>
              <a:gdLst>
                <a:gd name="T0" fmla="*/ 120 w 314"/>
                <a:gd name="T1" fmla="*/ 2 h 291"/>
                <a:gd name="T2" fmla="*/ 77 w 314"/>
                <a:gd name="T3" fmla="*/ 16 h 291"/>
                <a:gd name="T4" fmla="*/ 63 w 314"/>
                <a:gd name="T5" fmla="*/ 19 h 291"/>
                <a:gd name="T6" fmla="*/ 27 w 314"/>
                <a:gd name="T7" fmla="*/ 23 h 291"/>
                <a:gd name="T8" fmla="*/ 5 w 314"/>
                <a:gd name="T9" fmla="*/ 35 h 291"/>
                <a:gd name="T10" fmla="*/ 1 w 314"/>
                <a:gd name="T11" fmla="*/ 40 h 291"/>
                <a:gd name="T12" fmla="*/ 0 w 314"/>
                <a:gd name="T13" fmla="*/ 44 h 291"/>
                <a:gd name="T14" fmla="*/ 21 w 314"/>
                <a:gd name="T15" fmla="*/ 46 h 291"/>
                <a:gd name="T16" fmla="*/ 21 w 314"/>
                <a:gd name="T17" fmla="*/ 46 h 291"/>
                <a:gd name="T18" fmla="*/ 66 w 314"/>
                <a:gd name="T19" fmla="*/ 63 h 291"/>
                <a:gd name="T20" fmla="*/ 114 w 314"/>
                <a:gd name="T21" fmla="*/ 93 h 291"/>
                <a:gd name="T22" fmla="*/ 160 w 314"/>
                <a:gd name="T23" fmla="*/ 142 h 291"/>
                <a:gd name="T24" fmla="*/ 194 w 314"/>
                <a:gd name="T25" fmla="*/ 204 h 291"/>
                <a:gd name="T26" fmla="*/ 206 w 314"/>
                <a:gd name="T27" fmla="*/ 252 h 291"/>
                <a:gd name="T28" fmla="*/ 206 w 314"/>
                <a:gd name="T29" fmla="*/ 283 h 291"/>
                <a:gd name="T30" fmla="*/ 205 w 314"/>
                <a:gd name="T31" fmla="*/ 289 h 291"/>
                <a:gd name="T32" fmla="*/ 208 w 314"/>
                <a:gd name="T33" fmla="*/ 291 h 291"/>
                <a:gd name="T34" fmla="*/ 211 w 314"/>
                <a:gd name="T35" fmla="*/ 291 h 291"/>
                <a:gd name="T36" fmla="*/ 217 w 314"/>
                <a:gd name="T37" fmla="*/ 289 h 291"/>
                <a:gd name="T38" fmla="*/ 241 w 314"/>
                <a:gd name="T39" fmla="*/ 277 h 291"/>
                <a:gd name="T40" fmla="*/ 257 w 314"/>
                <a:gd name="T41" fmla="*/ 262 h 291"/>
                <a:gd name="T42" fmla="*/ 264 w 314"/>
                <a:gd name="T43" fmla="*/ 250 h 291"/>
                <a:gd name="T44" fmla="*/ 271 w 314"/>
                <a:gd name="T45" fmla="*/ 237 h 291"/>
                <a:gd name="T46" fmla="*/ 291 w 314"/>
                <a:gd name="T47" fmla="*/ 220 h 291"/>
                <a:gd name="T48" fmla="*/ 304 w 314"/>
                <a:gd name="T49" fmla="*/ 205 h 291"/>
                <a:gd name="T50" fmla="*/ 313 w 314"/>
                <a:gd name="T51" fmla="*/ 174 h 291"/>
                <a:gd name="T52" fmla="*/ 309 w 314"/>
                <a:gd name="T53" fmla="*/ 117 h 291"/>
                <a:gd name="T54" fmla="*/ 282 w 314"/>
                <a:gd name="T55" fmla="*/ 71 h 291"/>
                <a:gd name="T56" fmla="*/ 259 w 314"/>
                <a:gd name="T57" fmla="*/ 54 h 291"/>
                <a:gd name="T58" fmla="*/ 205 w 314"/>
                <a:gd name="T59" fmla="*/ 15 h 291"/>
                <a:gd name="T60" fmla="*/ 146 w 314"/>
                <a:gd name="T61" fmla="*/ 0 h 291"/>
                <a:gd name="T62" fmla="*/ 142 w 314"/>
                <a:gd name="T6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4" h="291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112" y="4"/>
                    <a:pt x="105" y="7"/>
                    <a:pt x="98" y="9"/>
                  </a:cubicBezTo>
                  <a:cubicBezTo>
                    <a:pt x="91" y="12"/>
                    <a:pt x="84" y="14"/>
                    <a:pt x="77" y="16"/>
                  </a:cubicBezTo>
                  <a:cubicBezTo>
                    <a:pt x="73" y="17"/>
                    <a:pt x="69" y="18"/>
                    <a:pt x="64" y="19"/>
                  </a:cubicBezTo>
                  <a:cubicBezTo>
                    <a:pt x="64" y="19"/>
                    <a:pt x="63" y="19"/>
                    <a:pt x="63" y="19"/>
                  </a:cubicBezTo>
                  <a:cubicBezTo>
                    <a:pt x="61" y="19"/>
                    <a:pt x="58" y="19"/>
                    <a:pt x="56" y="19"/>
                  </a:cubicBezTo>
                  <a:cubicBezTo>
                    <a:pt x="46" y="20"/>
                    <a:pt x="37" y="21"/>
                    <a:pt x="27" y="23"/>
                  </a:cubicBezTo>
                  <a:cubicBezTo>
                    <a:pt x="20" y="25"/>
                    <a:pt x="15" y="27"/>
                    <a:pt x="11" y="30"/>
                  </a:cubicBezTo>
                  <a:cubicBezTo>
                    <a:pt x="9" y="31"/>
                    <a:pt x="6" y="33"/>
                    <a:pt x="5" y="35"/>
                  </a:cubicBezTo>
                  <a:cubicBezTo>
                    <a:pt x="3" y="37"/>
                    <a:pt x="2" y="38"/>
                    <a:pt x="1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2"/>
                    <a:pt x="0" y="43"/>
                    <a:pt x="0" y="44"/>
                  </a:cubicBezTo>
                  <a:cubicBezTo>
                    <a:pt x="5" y="44"/>
                    <a:pt x="9" y="44"/>
                    <a:pt x="13" y="45"/>
                  </a:cubicBezTo>
                  <a:cubicBezTo>
                    <a:pt x="16" y="45"/>
                    <a:pt x="19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9" y="48"/>
                    <a:pt x="39" y="51"/>
                    <a:pt x="50" y="55"/>
                  </a:cubicBezTo>
                  <a:cubicBezTo>
                    <a:pt x="54" y="58"/>
                    <a:pt x="60" y="60"/>
                    <a:pt x="66" y="63"/>
                  </a:cubicBezTo>
                  <a:cubicBezTo>
                    <a:pt x="72" y="66"/>
                    <a:pt x="77" y="69"/>
                    <a:pt x="83" y="72"/>
                  </a:cubicBezTo>
                  <a:cubicBezTo>
                    <a:pt x="94" y="78"/>
                    <a:pt x="104" y="85"/>
                    <a:pt x="114" y="93"/>
                  </a:cubicBezTo>
                  <a:cubicBezTo>
                    <a:pt x="123" y="100"/>
                    <a:pt x="131" y="108"/>
                    <a:pt x="139" y="116"/>
                  </a:cubicBezTo>
                  <a:cubicBezTo>
                    <a:pt x="146" y="124"/>
                    <a:pt x="154" y="133"/>
                    <a:pt x="160" y="142"/>
                  </a:cubicBezTo>
                  <a:cubicBezTo>
                    <a:pt x="160" y="142"/>
                    <a:pt x="160" y="142"/>
                    <a:pt x="160" y="142"/>
                  </a:cubicBezTo>
                  <a:cubicBezTo>
                    <a:pt x="174" y="162"/>
                    <a:pt x="186" y="182"/>
                    <a:pt x="194" y="204"/>
                  </a:cubicBezTo>
                  <a:cubicBezTo>
                    <a:pt x="194" y="203"/>
                    <a:pt x="194" y="203"/>
                    <a:pt x="194" y="203"/>
                  </a:cubicBezTo>
                  <a:cubicBezTo>
                    <a:pt x="200" y="220"/>
                    <a:pt x="204" y="236"/>
                    <a:pt x="206" y="252"/>
                  </a:cubicBezTo>
                  <a:cubicBezTo>
                    <a:pt x="207" y="264"/>
                    <a:pt x="207" y="274"/>
                    <a:pt x="206" y="283"/>
                  </a:cubicBezTo>
                  <a:cubicBezTo>
                    <a:pt x="206" y="283"/>
                    <a:pt x="206" y="283"/>
                    <a:pt x="206" y="283"/>
                  </a:cubicBezTo>
                  <a:cubicBezTo>
                    <a:pt x="205" y="285"/>
                    <a:pt x="205" y="286"/>
                    <a:pt x="205" y="287"/>
                  </a:cubicBezTo>
                  <a:cubicBezTo>
                    <a:pt x="205" y="288"/>
                    <a:pt x="205" y="289"/>
                    <a:pt x="205" y="289"/>
                  </a:cubicBezTo>
                  <a:cubicBezTo>
                    <a:pt x="205" y="290"/>
                    <a:pt x="206" y="290"/>
                    <a:pt x="206" y="291"/>
                  </a:cubicBezTo>
                  <a:cubicBezTo>
                    <a:pt x="207" y="291"/>
                    <a:pt x="207" y="291"/>
                    <a:pt x="208" y="291"/>
                  </a:cubicBezTo>
                  <a:cubicBezTo>
                    <a:pt x="208" y="291"/>
                    <a:pt x="208" y="291"/>
                    <a:pt x="208" y="291"/>
                  </a:cubicBezTo>
                  <a:cubicBezTo>
                    <a:pt x="209" y="291"/>
                    <a:pt x="210" y="291"/>
                    <a:pt x="21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3" y="290"/>
                    <a:pt x="215" y="290"/>
                    <a:pt x="217" y="289"/>
                  </a:cubicBezTo>
                  <a:cubicBezTo>
                    <a:pt x="221" y="288"/>
                    <a:pt x="225" y="286"/>
                    <a:pt x="230" y="283"/>
                  </a:cubicBezTo>
                  <a:cubicBezTo>
                    <a:pt x="233" y="281"/>
                    <a:pt x="236" y="279"/>
                    <a:pt x="241" y="277"/>
                  </a:cubicBezTo>
                  <a:cubicBezTo>
                    <a:pt x="244" y="275"/>
                    <a:pt x="247" y="272"/>
                    <a:pt x="251" y="269"/>
                  </a:cubicBezTo>
                  <a:cubicBezTo>
                    <a:pt x="253" y="267"/>
                    <a:pt x="255" y="265"/>
                    <a:pt x="257" y="262"/>
                  </a:cubicBezTo>
                  <a:cubicBezTo>
                    <a:pt x="259" y="259"/>
                    <a:pt x="260" y="256"/>
                    <a:pt x="262" y="254"/>
                  </a:cubicBezTo>
                  <a:cubicBezTo>
                    <a:pt x="262" y="253"/>
                    <a:pt x="263" y="251"/>
                    <a:pt x="264" y="250"/>
                  </a:cubicBezTo>
                  <a:cubicBezTo>
                    <a:pt x="264" y="249"/>
                    <a:pt x="265" y="247"/>
                    <a:pt x="266" y="246"/>
                  </a:cubicBezTo>
                  <a:cubicBezTo>
                    <a:pt x="268" y="243"/>
                    <a:pt x="269" y="240"/>
                    <a:pt x="271" y="237"/>
                  </a:cubicBezTo>
                  <a:cubicBezTo>
                    <a:pt x="275" y="232"/>
                    <a:pt x="280" y="228"/>
                    <a:pt x="285" y="224"/>
                  </a:cubicBezTo>
                  <a:cubicBezTo>
                    <a:pt x="287" y="223"/>
                    <a:pt x="289" y="222"/>
                    <a:pt x="291" y="220"/>
                  </a:cubicBezTo>
                  <a:cubicBezTo>
                    <a:pt x="295" y="217"/>
                    <a:pt x="298" y="214"/>
                    <a:pt x="300" y="211"/>
                  </a:cubicBezTo>
                  <a:cubicBezTo>
                    <a:pt x="302" y="209"/>
                    <a:pt x="303" y="207"/>
                    <a:pt x="304" y="205"/>
                  </a:cubicBezTo>
                  <a:cubicBezTo>
                    <a:pt x="305" y="203"/>
                    <a:pt x="306" y="201"/>
                    <a:pt x="307" y="199"/>
                  </a:cubicBezTo>
                  <a:cubicBezTo>
                    <a:pt x="310" y="192"/>
                    <a:pt x="312" y="184"/>
                    <a:pt x="313" y="174"/>
                  </a:cubicBezTo>
                  <a:cubicBezTo>
                    <a:pt x="314" y="165"/>
                    <a:pt x="314" y="155"/>
                    <a:pt x="313" y="145"/>
                  </a:cubicBezTo>
                  <a:cubicBezTo>
                    <a:pt x="313" y="136"/>
                    <a:pt x="311" y="126"/>
                    <a:pt x="309" y="117"/>
                  </a:cubicBezTo>
                  <a:cubicBezTo>
                    <a:pt x="307" y="107"/>
                    <a:pt x="304" y="99"/>
                    <a:pt x="300" y="92"/>
                  </a:cubicBezTo>
                  <a:cubicBezTo>
                    <a:pt x="296" y="84"/>
                    <a:pt x="290" y="78"/>
                    <a:pt x="282" y="71"/>
                  </a:cubicBezTo>
                  <a:cubicBezTo>
                    <a:pt x="277" y="66"/>
                    <a:pt x="271" y="62"/>
                    <a:pt x="265" y="58"/>
                  </a:cubicBezTo>
                  <a:cubicBezTo>
                    <a:pt x="263" y="56"/>
                    <a:pt x="261" y="55"/>
                    <a:pt x="259" y="54"/>
                  </a:cubicBezTo>
                  <a:cubicBezTo>
                    <a:pt x="253" y="49"/>
                    <a:pt x="247" y="45"/>
                    <a:pt x="241" y="40"/>
                  </a:cubicBezTo>
                  <a:cubicBezTo>
                    <a:pt x="230" y="32"/>
                    <a:pt x="218" y="22"/>
                    <a:pt x="205" y="15"/>
                  </a:cubicBezTo>
                  <a:cubicBezTo>
                    <a:pt x="195" y="10"/>
                    <a:pt x="184" y="6"/>
                    <a:pt x="174" y="3"/>
                  </a:cubicBezTo>
                  <a:cubicBezTo>
                    <a:pt x="165" y="1"/>
                    <a:pt x="155" y="0"/>
                    <a:pt x="146" y="0"/>
                  </a:cubicBezTo>
                  <a:cubicBezTo>
                    <a:pt x="144" y="0"/>
                    <a:pt x="143" y="0"/>
                    <a:pt x="142" y="0"/>
                  </a:cubicBezTo>
                  <a:cubicBezTo>
                    <a:pt x="142" y="0"/>
                    <a:pt x="142" y="0"/>
                    <a:pt x="142" y="0"/>
                  </a:cubicBezTo>
                  <a:close/>
                </a:path>
              </a:pathLst>
            </a:custGeom>
            <a:solidFill>
              <a:srgbClr val="69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B58C1156-2FF5-4939-97C9-9524448DF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242"/>
              <a:ext cx="371" cy="526"/>
            </a:xfrm>
            <a:custGeom>
              <a:avLst/>
              <a:gdLst>
                <a:gd name="T0" fmla="*/ 124 w 156"/>
                <a:gd name="T1" fmla="*/ 12 h 221"/>
                <a:gd name="T2" fmla="*/ 118 w 156"/>
                <a:gd name="T3" fmla="*/ 28 h 221"/>
                <a:gd name="T4" fmla="*/ 115 w 156"/>
                <a:gd name="T5" fmla="*/ 32 h 221"/>
                <a:gd name="T6" fmla="*/ 105 w 156"/>
                <a:gd name="T7" fmla="*/ 38 h 221"/>
                <a:gd name="T8" fmla="*/ 97 w 156"/>
                <a:gd name="T9" fmla="*/ 38 h 221"/>
                <a:gd name="T10" fmla="*/ 85 w 156"/>
                <a:gd name="T11" fmla="*/ 31 h 221"/>
                <a:gd name="T12" fmla="*/ 78 w 156"/>
                <a:gd name="T13" fmla="*/ 25 h 221"/>
                <a:gd name="T14" fmla="*/ 66 w 156"/>
                <a:gd name="T15" fmla="*/ 20 h 221"/>
                <a:gd name="T16" fmla="*/ 57 w 156"/>
                <a:gd name="T17" fmla="*/ 20 h 221"/>
                <a:gd name="T18" fmla="*/ 55 w 156"/>
                <a:gd name="T19" fmla="*/ 21 h 221"/>
                <a:gd name="T20" fmla="*/ 55 w 156"/>
                <a:gd name="T21" fmla="*/ 21 h 221"/>
                <a:gd name="T22" fmla="*/ 54 w 156"/>
                <a:gd name="T23" fmla="*/ 23 h 221"/>
                <a:gd name="T24" fmla="*/ 54 w 156"/>
                <a:gd name="T25" fmla="*/ 23 h 221"/>
                <a:gd name="T26" fmla="*/ 53 w 156"/>
                <a:gd name="T27" fmla="*/ 24 h 221"/>
                <a:gd name="T28" fmla="*/ 53 w 156"/>
                <a:gd name="T29" fmla="*/ 28 h 221"/>
                <a:gd name="T30" fmla="*/ 53 w 156"/>
                <a:gd name="T31" fmla="*/ 28 h 221"/>
                <a:gd name="T32" fmla="*/ 52 w 156"/>
                <a:gd name="T33" fmla="*/ 36 h 221"/>
                <a:gd name="T34" fmla="*/ 51 w 156"/>
                <a:gd name="T35" fmla="*/ 42 h 221"/>
                <a:gd name="T36" fmla="*/ 47 w 156"/>
                <a:gd name="T37" fmla="*/ 47 h 221"/>
                <a:gd name="T38" fmla="*/ 43 w 156"/>
                <a:gd name="T39" fmla="*/ 48 h 221"/>
                <a:gd name="T40" fmla="*/ 33 w 156"/>
                <a:gd name="T41" fmla="*/ 43 h 221"/>
                <a:gd name="T42" fmla="*/ 14 w 156"/>
                <a:gd name="T43" fmla="*/ 28 h 221"/>
                <a:gd name="T44" fmla="*/ 8 w 156"/>
                <a:gd name="T45" fmla="*/ 25 h 221"/>
                <a:gd name="T46" fmla="*/ 5 w 156"/>
                <a:gd name="T47" fmla="*/ 24 h 221"/>
                <a:gd name="T48" fmla="*/ 4 w 156"/>
                <a:gd name="T49" fmla="*/ 24 h 221"/>
                <a:gd name="T50" fmla="*/ 4 w 156"/>
                <a:gd name="T51" fmla="*/ 24 h 221"/>
                <a:gd name="T52" fmla="*/ 3 w 156"/>
                <a:gd name="T53" fmla="*/ 25 h 221"/>
                <a:gd name="T54" fmla="*/ 3 w 156"/>
                <a:gd name="T55" fmla="*/ 25 h 221"/>
                <a:gd name="T56" fmla="*/ 2 w 156"/>
                <a:gd name="T57" fmla="*/ 27 h 221"/>
                <a:gd name="T58" fmla="*/ 1 w 156"/>
                <a:gd name="T59" fmla="*/ 32 h 221"/>
                <a:gd name="T60" fmla="*/ 1 w 156"/>
                <a:gd name="T61" fmla="*/ 32 h 221"/>
                <a:gd name="T62" fmla="*/ 0 w 156"/>
                <a:gd name="T63" fmla="*/ 37 h 221"/>
                <a:gd name="T64" fmla="*/ 1 w 156"/>
                <a:gd name="T65" fmla="*/ 42 h 221"/>
                <a:gd name="T66" fmla="*/ 4 w 156"/>
                <a:gd name="T67" fmla="*/ 52 h 221"/>
                <a:gd name="T68" fmla="*/ 4 w 156"/>
                <a:gd name="T69" fmla="*/ 52 h 221"/>
                <a:gd name="T70" fmla="*/ 22 w 156"/>
                <a:gd name="T71" fmla="*/ 80 h 221"/>
                <a:gd name="T72" fmla="*/ 31 w 156"/>
                <a:gd name="T73" fmla="*/ 100 h 221"/>
                <a:gd name="T74" fmla="*/ 46 w 156"/>
                <a:gd name="T75" fmla="*/ 150 h 221"/>
                <a:gd name="T76" fmla="*/ 48 w 156"/>
                <a:gd name="T77" fmla="*/ 221 h 221"/>
                <a:gd name="T78" fmla="*/ 50 w 156"/>
                <a:gd name="T79" fmla="*/ 221 h 221"/>
                <a:gd name="T80" fmla="*/ 53 w 156"/>
                <a:gd name="T81" fmla="*/ 221 h 221"/>
                <a:gd name="T82" fmla="*/ 72 w 156"/>
                <a:gd name="T83" fmla="*/ 213 h 221"/>
                <a:gd name="T84" fmla="*/ 93 w 156"/>
                <a:gd name="T85" fmla="*/ 199 h 221"/>
                <a:gd name="T86" fmla="*/ 104 w 156"/>
                <a:gd name="T87" fmla="*/ 184 h 221"/>
                <a:gd name="T88" fmla="*/ 106 w 156"/>
                <a:gd name="T89" fmla="*/ 179 h 221"/>
                <a:gd name="T90" fmla="*/ 113 w 156"/>
                <a:gd name="T91" fmla="*/ 167 h 221"/>
                <a:gd name="T92" fmla="*/ 128 w 156"/>
                <a:gd name="T93" fmla="*/ 154 h 221"/>
                <a:gd name="T94" fmla="*/ 142 w 156"/>
                <a:gd name="T95" fmla="*/ 141 h 221"/>
                <a:gd name="T96" fmla="*/ 149 w 156"/>
                <a:gd name="T97" fmla="*/ 129 h 221"/>
                <a:gd name="T98" fmla="*/ 156 w 156"/>
                <a:gd name="T99" fmla="*/ 75 h 221"/>
                <a:gd name="T100" fmla="*/ 142 w 156"/>
                <a:gd name="T101" fmla="*/ 22 h 221"/>
                <a:gd name="T102" fmla="*/ 123 w 156"/>
                <a:gd name="T103" fmla="*/ 0 h 221"/>
                <a:gd name="T104" fmla="*/ 124 w 156"/>
                <a:gd name="T105" fmla="*/ 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221">
                  <a:moveTo>
                    <a:pt x="124" y="6"/>
                  </a:moveTo>
                  <a:cubicBezTo>
                    <a:pt x="124" y="8"/>
                    <a:pt x="124" y="10"/>
                    <a:pt x="124" y="12"/>
                  </a:cubicBezTo>
                  <a:cubicBezTo>
                    <a:pt x="123" y="14"/>
                    <a:pt x="123" y="16"/>
                    <a:pt x="123" y="17"/>
                  </a:cubicBezTo>
                  <a:cubicBezTo>
                    <a:pt x="122" y="21"/>
                    <a:pt x="121" y="25"/>
                    <a:pt x="118" y="28"/>
                  </a:cubicBezTo>
                  <a:cubicBezTo>
                    <a:pt x="118" y="28"/>
                    <a:pt x="117" y="29"/>
                    <a:pt x="117" y="30"/>
                  </a:cubicBezTo>
                  <a:cubicBezTo>
                    <a:pt x="116" y="31"/>
                    <a:pt x="115" y="31"/>
                    <a:pt x="115" y="32"/>
                  </a:cubicBezTo>
                  <a:cubicBezTo>
                    <a:pt x="113" y="33"/>
                    <a:pt x="112" y="35"/>
                    <a:pt x="110" y="36"/>
                  </a:cubicBezTo>
                  <a:cubicBezTo>
                    <a:pt x="108" y="36"/>
                    <a:pt x="107" y="37"/>
                    <a:pt x="105" y="38"/>
                  </a:cubicBezTo>
                  <a:cubicBezTo>
                    <a:pt x="104" y="38"/>
                    <a:pt x="102" y="38"/>
                    <a:pt x="101" y="38"/>
                  </a:cubicBezTo>
                  <a:cubicBezTo>
                    <a:pt x="100" y="38"/>
                    <a:pt x="98" y="38"/>
                    <a:pt x="97" y="38"/>
                  </a:cubicBezTo>
                  <a:cubicBezTo>
                    <a:pt x="96" y="37"/>
                    <a:pt x="94" y="37"/>
                    <a:pt x="93" y="36"/>
                  </a:cubicBezTo>
                  <a:cubicBezTo>
                    <a:pt x="90" y="35"/>
                    <a:pt x="88" y="33"/>
                    <a:pt x="85" y="31"/>
                  </a:cubicBezTo>
                  <a:cubicBezTo>
                    <a:pt x="83" y="29"/>
                    <a:pt x="80" y="27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6" y="23"/>
                    <a:pt x="73" y="22"/>
                    <a:pt x="70" y="21"/>
                  </a:cubicBezTo>
                  <a:cubicBezTo>
                    <a:pt x="69" y="20"/>
                    <a:pt x="67" y="20"/>
                    <a:pt x="66" y="20"/>
                  </a:cubicBezTo>
                  <a:cubicBezTo>
                    <a:pt x="63" y="19"/>
                    <a:pt x="61" y="19"/>
                    <a:pt x="59" y="20"/>
                  </a:cubicBezTo>
                  <a:cubicBezTo>
                    <a:pt x="58" y="20"/>
                    <a:pt x="58" y="20"/>
                    <a:pt x="57" y="20"/>
                  </a:cubicBezTo>
                  <a:cubicBezTo>
                    <a:pt x="56" y="21"/>
                    <a:pt x="56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2"/>
                    <a:pt x="55" y="22"/>
                    <a:pt x="54" y="22"/>
                  </a:cubicBezTo>
                  <a:cubicBezTo>
                    <a:pt x="54" y="22"/>
                    <a:pt x="54" y="22"/>
                    <a:pt x="54" y="23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3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4" y="24"/>
                    <a:pt x="53" y="24"/>
                  </a:cubicBezTo>
                  <a:cubicBezTo>
                    <a:pt x="53" y="25"/>
                    <a:pt x="53" y="26"/>
                    <a:pt x="53" y="27"/>
                  </a:cubicBezTo>
                  <a:cubicBezTo>
                    <a:pt x="53" y="27"/>
                    <a:pt x="53" y="27"/>
                    <a:pt x="53" y="28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27"/>
                    <a:pt x="53" y="27"/>
                    <a:pt x="53" y="28"/>
                  </a:cubicBezTo>
                  <a:cubicBezTo>
                    <a:pt x="53" y="29"/>
                    <a:pt x="53" y="31"/>
                    <a:pt x="53" y="32"/>
                  </a:cubicBezTo>
                  <a:cubicBezTo>
                    <a:pt x="53" y="34"/>
                    <a:pt x="53" y="35"/>
                    <a:pt x="52" y="36"/>
                  </a:cubicBezTo>
                  <a:cubicBezTo>
                    <a:pt x="52" y="37"/>
                    <a:pt x="52" y="38"/>
                    <a:pt x="52" y="39"/>
                  </a:cubicBezTo>
                  <a:cubicBezTo>
                    <a:pt x="52" y="40"/>
                    <a:pt x="52" y="41"/>
                    <a:pt x="51" y="42"/>
                  </a:cubicBezTo>
                  <a:cubicBezTo>
                    <a:pt x="51" y="43"/>
                    <a:pt x="50" y="44"/>
                    <a:pt x="50" y="45"/>
                  </a:cubicBezTo>
                  <a:cubicBezTo>
                    <a:pt x="49" y="45"/>
                    <a:pt x="48" y="46"/>
                    <a:pt x="47" y="47"/>
                  </a:cubicBezTo>
                  <a:cubicBezTo>
                    <a:pt x="46" y="47"/>
                    <a:pt x="45" y="47"/>
                    <a:pt x="45" y="47"/>
                  </a:cubicBezTo>
                  <a:cubicBezTo>
                    <a:pt x="44" y="47"/>
                    <a:pt x="44" y="47"/>
                    <a:pt x="43" y="48"/>
                  </a:cubicBezTo>
                  <a:cubicBezTo>
                    <a:pt x="41" y="48"/>
                    <a:pt x="40" y="47"/>
                    <a:pt x="38" y="47"/>
                  </a:cubicBezTo>
                  <a:cubicBezTo>
                    <a:pt x="36" y="46"/>
                    <a:pt x="34" y="44"/>
                    <a:pt x="33" y="43"/>
                  </a:cubicBezTo>
                  <a:cubicBezTo>
                    <a:pt x="31" y="42"/>
                    <a:pt x="29" y="40"/>
                    <a:pt x="27" y="38"/>
                  </a:cubicBezTo>
                  <a:cubicBezTo>
                    <a:pt x="22" y="35"/>
                    <a:pt x="18" y="31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2" y="27"/>
                    <a:pt x="10" y="26"/>
                    <a:pt x="8" y="25"/>
                  </a:cubicBezTo>
                  <a:cubicBezTo>
                    <a:pt x="8" y="24"/>
                    <a:pt x="7" y="24"/>
                    <a:pt x="6" y="24"/>
                  </a:cubicBezTo>
                  <a:cubicBezTo>
                    <a:pt x="6" y="24"/>
                    <a:pt x="5" y="24"/>
                    <a:pt x="5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2" y="26"/>
                  </a:cubicBezTo>
                  <a:cubicBezTo>
                    <a:pt x="2" y="26"/>
                    <a:pt x="2" y="27"/>
                    <a:pt x="2" y="27"/>
                  </a:cubicBezTo>
                  <a:cubicBezTo>
                    <a:pt x="1" y="29"/>
                    <a:pt x="1" y="30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4"/>
                    <a:pt x="0" y="35"/>
                    <a:pt x="0" y="37"/>
                  </a:cubicBezTo>
                  <a:cubicBezTo>
                    <a:pt x="0" y="38"/>
                    <a:pt x="0" y="39"/>
                    <a:pt x="1" y="40"/>
                  </a:cubicBezTo>
                  <a:cubicBezTo>
                    <a:pt x="1" y="40"/>
                    <a:pt x="1" y="41"/>
                    <a:pt x="1" y="42"/>
                  </a:cubicBezTo>
                  <a:cubicBezTo>
                    <a:pt x="1" y="45"/>
                    <a:pt x="3" y="48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8" y="60"/>
                    <a:pt x="13" y="67"/>
                    <a:pt x="18" y="75"/>
                  </a:cubicBezTo>
                  <a:cubicBezTo>
                    <a:pt x="19" y="77"/>
                    <a:pt x="20" y="79"/>
                    <a:pt x="22" y="80"/>
                  </a:cubicBezTo>
                  <a:cubicBezTo>
                    <a:pt x="23" y="82"/>
                    <a:pt x="23" y="84"/>
                    <a:pt x="24" y="85"/>
                  </a:cubicBezTo>
                  <a:cubicBezTo>
                    <a:pt x="27" y="90"/>
                    <a:pt x="29" y="95"/>
                    <a:pt x="31" y="100"/>
                  </a:cubicBezTo>
                  <a:cubicBezTo>
                    <a:pt x="36" y="111"/>
                    <a:pt x="40" y="122"/>
                    <a:pt x="42" y="133"/>
                  </a:cubicBezTo>
                  <a:cubicBezTo>
                    <a:pt x="44" y="139"/>
                    <a:pt x="45" y="144"/>
                    <a:pt x="46" y="150"/>
                  </a:cubicBezTo>
                  <a:cubicBezTo>
                    <a:pt x="47" y="155"/>
                    <a:pt x="47" y="161"/>
                    <a:pt x="48" y="167"/>
                  </a:cubicBezTo>
                  <a:cubicBezTo>
                    <a:pt x="50" y="185"/>
                    <a:pt x="50" y="203"/>
                    <a:pt x="48" y="221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49" y="221"/>
                    <a:pt x="49" y="221"/>
                    <a:pt x="50" y="221"/>
                  </a:cubicBezTo>
                  <a:cubicBezTo>
                    <a:pt x="51" y="221"/>
                    <a:pt x="52" y="221"/>
                    <a:pt x="53" y="221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5" y="220"/>
                    <a:pt x="57" y="220"/>
                    <a:pt x="59" y="219"/>
                  </a:cubicBezTo>
                  <a:cubicBezTo>
                    <a:pt x="63" y="218"/>
                    <a:pt x="67" y="216"/>
                    <a:pt x="72" y="213"/>
                  </a:cubicBezTo>
                  <a:cubicBezTo>
                    <a:pt x="75" y="212"/>
                    <a:pt x="78" y="209"/>
                    <a:pt x="83" y="207"/>
                  </a:cubicBezTo>
                  <a:cubicBezTo>
                    <a:pt x="86" y="205"/>
                    <a:pt x="89" y="202"/>
                    <a:pt x="93" y="199"/>
                  </a:cubicBezTo>
                  <a:cubicBezTo>
                    <a:pt x="95" y="197"/>
                    <a:pt x="97" y="195"/>
                    <a:pt x="99" y="192"/>
                  </a:cubicBezTo>
                  <a:cubicBezTo>
                    <a:pt x="101" y="189"/>
                    <a:pt x="103" y="186"/>
                    <a:pt x="104" y="184"/>
                  </a:cubicBezTo>
                  <a:cubicBezTo>
                    <a:pt x="104" y="183"/>
                    <a:pt x="105" y="181"/>
                    <a:pt x="106" y="180"/>
                  </a:cubicBezTo>
                  <a:cubicBezTo>
                    <a:pt x="106" y="179"/>
                    <a:pt x="106" y="179"/>
                    <a:pt x="106" y="179"/>
                  </a:cubicBezTo>
                  <a:cubicBezTo>
                    <a:pt x="107" y="178"/>
                    <a:pt x="107" y="177"/>
                    <a:pt x="108" y="176"/>
                  </a:cubicBezTo>
                  <a:cubicBezTo>
                    <a:pt x="109" y="173"/>
                    <a:pt x="111" y="170"/>
                    <a:pt x="113" y="167"/>
                  </a:cubicBezTo>
                  <a:cubicBezTo>
                    <a:pt x="117" y="162"/>
                    <a:pt x="122" y="158"/>
                    <a:pt x="127" y="154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0" y="153"/>
                    <a:pt x="131" y="151"/>
                    <a:pt x="133" y="150"/>
                  </a:cubicBezTo>
                  <a:cubicBezTo>
                    <a:pt x="137" y="147"/>
                    <a:pt x="140" y="144"/>
                    <a:pt x="142" y="141"/>
                  </a:cubicBezTo>
                  <a:cubicBezTo>
                    <a:pt x="144" y="139"/>
                    <a:pt x="145" y="137"/>
                    <a:pt x="146" y="135"/>
                  </a:cubicBezTo>
                  <a:cubicBezTo>
                    <a:pt x="147" y="133"/>
                    <a:pt x="148" y="131"/>
                    <a:pt x="149" y="129"/>
                  </a:cubicBezTo>
                  <a:cubicBezTo>
                    <a:pt x="152" y="122"/>
                    <a:pt x="154" y="114"/>
                    <a:pt x="155" y="104"/>
                  </a:cubicBezTo>
                  <a:cubicBezTo>
                    <a:pt x="156" y="95"/>
                    <a:pt x="156" y="85"/>
                    <a:pt x="156" y="75"/>
                  </a:cubicBezTo>
                  <a:cubicBezTo>
                    <a:pt x="155" y="66"/>
                    <a:pt x="153" y="56"/>
                    <a:pt x="151" y="47"/>
                  </a:cubicBezTo>
                  <a:cubicBezTo>
                    <a:pt x="149" y="37"/>
                    <a:pt x="146" y="29"/>
                    <a:pt x="142" y="22"/>
                  </a:cubicBezTo>
                  <a:cubicBezTo>
                    <a:pt x="138" y="14"/>
                    <a:pt x="132" y="7"/>
                    <a:pt x="125" y="1"/>
                  </a:cubicBezTo>
                  <a:cubicBezTo>
                    <a:pt x="124" y="0"/>
                    <a:pt x="124" y="0"/>
                    <a:pt x="123" y="0"/>
                  </a:cubicBezTo>
                  <a:cubicBezTo>
                    <a:pt x="124" y="2"/>
                    <a:pt x="124" y="4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lose/>
                </a:path>
              </a:pathLst>
            </a:custGeom>
            <a:solidFill>
              <a:srgbClr val="57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143D29A-5C20-4C94-B9D2-AB0A49033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1302"/>
              <a:ext cx="1" cy="1"/>
            </a:xfrm>
            <a:prstGeom prst="ellipse">
              <a:avLst/>
            </a:prstGeom>
            <a:solidFill>
              <a:srgbClr val="57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0282CCEA-903F-4430-8B4C-35CB7C471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13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D322A4B6-B270-4E9A-B125-699492612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" y="1140"/>
              <a:ext cx="413" cy="350"/>
            </a:xfrm>
            <a:custGeom>
              <a:avLst/>
              <a:gdLst>
                <a:gd name="T0" fmla="*/ 1 w 174"/>
                <a:gd name="T1" fmla="*/ 2 h 147"/>
                <a:gd name="T2" fmla="*/ 11 w 174"/>
                <a:gd name="T3" fmla="*/ 5 h 147"/>
                <a:gd name="T4" fmla="*/ 21 w 174"/>
                <a:gd name="T5" fmla="*/ 10 h 147"/>
                <a:gd name="T6" fmla="*/ 21 w 174"/>
                <a:gd name="T7" fmla="*/ 10 h 147"/>
                <a:gd name="T8" fmla="*/ 32 w 174"/>
                <a:gd name="T9" fmla="*/ 16 h 147"/>
                <a:gd name="T10" fmla="*/ 38 w 174"/>
                <a:gd name="T11" fmla="*/ 19 h 147"/>
                <a:gd name="T12" fmla="*/ 43 w 174"/>
                <a:gd name="T13" fmla="*/ 23 h 147"/>
                <a:gd name="T14" fmla="*/ 54 w 174"/>
                <a:gd name="T15" fmla="*/ 31 h 147"/>
                <a:gd name="T16" fmla="*/ 65 w 174"/>
                <a:gd name="T17" fmla="*/ 40 h 147"/>
                <a:gd name="T18" fmla="*/ 65 w 174"/>
                <a:gd name="T19" fmla="*/ 39 h 147"/>
                <a:gd name="T20" fmla="*/ 107 w 174"/>
                <a:gd name="T21" fmla="*/ 80 h 147"/>
                <a:gd name="T22" fmla="*/ 147 w 174"/>
                <a:gd name="T23" fmla="*/ 124 h 147"/>
                <a:gd name="T24" fmla="*/ 166 w 174"/>
                <a:gd name="T25" fmla="*/ 145 h 147"/>
                <a:gd name="T26" fmla="*/ 173 w 174"/>
                <a:gd name="T27" fmla="*/ 145 h 147"/>
                <a:gd name="T28" fmla="*/ 174 w 174"/>
                <a:gd name="T29" fmla="*/ 142 h 147"/>
                <a:gd name="T30" fmla="*/ 173 w 174"/>
                <a:gd name="T31" fmla="*/ 138 h 147"/>
                <a:gd name="T32" fmla="*/ 136 w 174"/>
                <a:gd name="T33" fmla="*/ 94 h 147"/>
                <a:gd name="T34" fmla="*/ 116 w 174"/>
                <a:gd name="T35" fmla="*/ 72 h 147"/>
                <a:gd name="T36" fmla="*/ 93 w 174"/>
                <a:gd name="T37" fmla="*/ 51 h 147"/>
                <a:gd name="T38" fmla="*/ 72 w 174"/>
                <a:gd name="T39" fmla="*/ 35 h 147"/>
                <a:gd name="T40" fmla="*/ 61 w 174"/>
                <a:gd name="T41" fmla="*/ 28 h 147"/>
                <a:gd name="T42" fmla="*/ 56 w 174"/>
                <a:gd name="T43" fmla="*/ 24 h 147"/>
                <a:gd name="T44" fmla="*/ 50 w 174"/>
                <a:gd name="T45" fmla="*/ 21 h 147"/>
                <a:gd name="T46" fmla="*/ 44 w 174"/>
                <a:gd name="T47" fmla="*/ 18 h 147"/>
                <a:gd name="T48" fmla="*/ 38 w 174"/>
                <a:gd name="T49" fmla="*/ 15 h 147"/>
                <a:gd name="T50" fmla="*/ 26 w 174"/>
                <a:gd name="T51" fmla="*/ 9 h 147"/>
                <a:gd name="T52" fmla="*/ 2 w 174"/>
                <a:gd name="T53" fmla="*/ 0 h 147"/>
                <a:gd name="T54" fmla="*/ 2 w 174"/>
                <a:gd name="T55" fmla="*/ 0 h 147"/>
                <a:gd name="T56" fmla="*/ 1 w 174"/>
                <a:gd name="T57" fmla="*/ 2 h 147"/>
                <a:gd name="T58" fmla="*/ 1 w 174"/>
                <a:gd name="T5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4" h="147">
                  <a:moveTo>
                    <a:pt x="1" y="2"/>
                  </a:moveTo>
                  <a:cubicBezTo>
                    <a:pt x="5" y="3"/>
                    <a:pt x="8" y="4"/>
                    <a:pt x="11" y="5"/>
                  </a:cubicBezTo>
                  <a:cubicBezTo>
                    <a:pt x="15" y="7"/>
                    <a:pt x="18" y="8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5" y="12"/>
                    <a:pt x="28" y="14"/>
                    <a:pt x="32" y="16"/>
                  </a:cubicBezTo>
                  <a:cubicBezTo>
                    <a:pt x="34" y="17"/>
                    <a:pt x="36" y="18"/>
                    <a:pt x="38" y="19"/>
                  </a:cubicBezTo>
                  <a:cubicBezTo>
                    <a:pt x="40" y="20"/>
                    <a:pt x="41" y="22"/>
                    <a:pt x="43" y="23"/>
                  </a:cubicBezTo>
                  <a:cubicBezTo>
                    <a:pt x="47" y="26"/>
                    <a:pt x="51" y="28"/>
                    <a:pt x="54" y="31"/>
                  </a:cubicBezTo>
                  <a:cubicBezTo>
                    <a:pt x="58" y="34"/>
                    <a:pt x="61" y="37"/>
                    <a:pt x="65" y="40"/>
                  </a:cubicBezTo>
                  <a:cubicBezTo>
                    <a:pt x="65" y="40"/>
                    <a:pt x="65" y="39"/>
                    <a:pt x="65" y="39"/>
                  </a:cubicBezTo>
                  <a:cubicBezTo>
                    <a:pt x="79" y="52"/>
                    <a:pt x="93" y="66"/>
                    <a:pt x="107" y="80"/>
                  </a:cubicBezTo>
                  <a:cubicBezTo>
                    <a:pt x="120" y="94"/>
                    <a:pt x="134" y="109"/>
                    <a:pt x="147" y="124"/>
                  </a:cubicBezTo>
                  <a:cubicBezTo>
                    <a:pt x="153" y="131"/>
                    <a:pt x="159" y="138"/>
                    <a:pt x="166" y="145"/>
                  </a:cubicBezTo>
                  <a:cubicBezTo>
                    <a:pt x="167" y="147"/>
                    <a:pt x="170" y="147"/>
                    <a:pt x="173" y="145"/>
                  </a:cubicBezTo>
                  <a:cubicBezTo>
                    <a:pt x="174" y="144"/>
                    <a:pt x="174" y="143"/>
                    <a:pt x="174" y="142"/>
                  </a:cubicBezTo>
                  <a:cubicBezTo>
                    <a:pt x="174" y="140"/>
                    <a:pt x="174" y="139"/>
                    <a:pt x="173" y="138"/>
                  </a:cubicBezTo>
                  <a:cubicBezTo>
                    <a:pt x="161" y="123"/>
                    <a:pt x="149" y="108"/>
                    <a:pt x="136" y="94"/>
                  </a:cubicBezTo>
                  <a:cubicBezTo>
                    <a:pt x="130" y="86"/>
                    <a:pt x="123" y="79"/>
                    <a:pt x="116" y="72"/>
                  </a:cubicBezTo>
                  <a:cubicBezTo>
                    <a:pt x="109" y="64"/>
                    <a:pt x="101" y="57"/>
                    <a:pt x="93" y="51"/>
                  </a:cubicBezTo>
                  <a:cubicBezTo>
                    <a:pt x="87" y="45"/>
                    <a:pt x="80" y="40"/>
                    <a:pt x="72" y="35"/>
                  </a:cubicBezTo>
                  <a:cubicBezTo>
                    <a:pt x="69" y="32"/>
                    <a:pt x="65" y="30"/>
                    <a:pt x="61" y="28"/>
                  </a:cubicBezTo>
                  <a:cubicBezTo>
                    <a:pt x="60" y="26"/>
                    <a:pt x="58" y="25"/>
                    <a:pt x="56" y="24"/>
                  </a:cubicBezTo>
                  <a:cubicBezTo>
                    <a:pt x="54" y="23"/>
                    <a:pt x="52" y="22"/>
                    <a:pt x="50" y="21"/>
                  </a:cubicBezTo>
                  <a:cubicBezTo>
                    <a:pt x="48" y="20"/>
                    <a:pt x="46" y="19"/>
                    <a:pt x="44" y="18"/>
                  </a:cubicBezTo>
                  <a:cubicBezTo>
                    <a:pt x="42" y="17"/>
                    <a:pt x="40" y="16"/>
                    <a:pt x="38" y="15"/>
                  </a:cubicBezTo>
                  <a:cubicBezTo>
                    <a:pt x="34" y="13"/>
                    <a:pt x="30" y="11"/>
                    <a:pt x="26" y="9"/>
                  </a:cubicBezTo>
                  <a:cubicBezTo>
                    <a:pt x="18" y="6"/>
                    <a:pt x="10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57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A78CBDA-108D-4348-8D99-ECE26D760F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7" y="1157"/>
              <a:ext cx="382" cy="280"/>
            </a:xfrm>
            <a:custGeom>
              <a:avLst/>
              <a:gdLst>
                <a:gd name="T0" fmla="*/ 1 w 161"/>
                <a:gd name="T1" fmla="*/ 2 h 118"/>
                <a:gd name="T2" fmla="*/ 32 w 161"/>
                <a:gd name="T3" fmla="*/ 14 h 118"/>
                <a:gd name="T4" fmla="*/ 32 w 161"/>
                <a:gd name="T5" fmla="*/ 14 h 118"/>
                <a:gd name="T6" fmla="*/ 61 w 161"/>
                <a:gd name="T7" fmla="*/ 29 h 118"/>
                <a:gd name="T8" fmla="*/ 74 w 161"/>
                <a:gd name="T9" fmla="*/ 39 h 118"/>
                <a:gd name="T10" fmla="*/ 86 w 161"/>
                <a:gd name="T11" fmla="*/ 48 h 118"/>
                <a:gd name="T12" fmla="*/ 89 w 161"/>
                <a:gd name="T13" fmla="*/ 51 h 118"/>
                <a:gd name="T14" fmla="*/ 89 w 161"/>
                <a:gd name="T15" fmla="*/ 50 h 118"/>
                <a:gd name="T16" fmla="*/ 93 w 161"/>
                <a:gd name="T17" fmla="*/ 54 h 118"/>
                <a:gd name="T18" fmla="*/ 101 w 161"/>
                <a:gd name="T19" fmla="*/ 61 h 118"/>
                <a:gd name="T20" fmla="*/ 109 w 161"/>
                <a:gd name="T21" fmla="*/ 69 h 118"/>
                <a:gd name="T22" fmla="*/ 125 w 161"/>
                <a:gd name="T23" fmla="*/ 84 h 118"/>
                <a:gd name="T24" fmla="*/ 140 w 161"/>
                <a:gd name="T25" fmla="*/ 100 h 118"/>
                <a:gd name="T26" fmla="*/ 154 w 161"/>
                <a:gd name="T27" fmla="*/ 117 h 118"/>
                <a:gd name="T28" fmla="*/ 160 w 161"/>
                <a:gd name="T29" fmla="*/ 117 h 118"/>
                <a:gd name="T30" fmla="*/ 161 w 161"/>
                <a:gd name="T31" fmla="*/ 114 h 118"/>
                <a:gd name="T32" fmla="*/ 161 w 161"/>
                <a:gd name="T33" fmla="*/ 113 h 118"/>
                <a:gd name="T34" fmla="*/ 160 w 161"/>
                <a:gd name="T35" fmla="*/ 111 h 118"/>
                <a:gd name="T36" fmla="*/ 151 w 161"/>
                <a:gd name="T37" fmla="*/ 99 h 118"/>
                <a:gd name="T38" fmla="*/ 141 w 161"/>
                <a:gd name="T39" fmla="*/ 88 h 118"/>
                <a:gd name="T40" fmla="*/ 119 w 161"/>
                <a:gd name="T41" fmla="*/ 66 h 118"/>
                <a:gd name="T42" fmla="*/ 107 w 161"/>
                <a:gd name="T43" fmla="*/ 56 h 118"/>
                <a:gd name="T44" fmla="*/ 96 w 161"/>
                <a:gd name="T45" fmla="*/ 47 h 118"/>
                <a:gd name="T46" fmla="*/ 90 w 161"/>
                <a:gd name="T47" fmla="*/ 43 h 118"/>
                <a:gd name="T48" fmla="*/ 83 w 161"/>
                <a:gd name="T49" fmla="*/ 38 h 118"/>
                <a:gd name="T50" fmla="*/ 70 w 161"/>
                <a:gd name="T51" fmla="*/ 30 h 118"/>
                <a:gd name="T52" fmla="*/ 37 w 161"/>
                <a:gd name="T53" fmla="*/ 13 h 118"/>
                <a:gd name="T54" fmla="*/ 2 w 161"/>
                <a:gd name="T55" fmla="*/ 0 h 118"/>
                <a:gd name="T56" fmla="*/ 1 w 161"/>
                <a:gd name="T57" fmla="*/ 0 h 118"/>
                <a:gd name="T58" fmla="*/ 1 w 161"/>
                <a:gd name="T59" fmla="*/ 2 h 118"/>
                <a:gd name="T60" fmla="*/ 1 w 161"/>
                <a:gd name="T61" fmla="*/ 2 h 118"/>
                <a:gd name="T62" fmla="*/ 94 w 161"/>
                <a:gd name="T63" fmla="*/ 54 h 118"/>
                <a:gd name="T64" fmla="*/ 94 w 161"/>
                <a:gd name="T65" fmla="*/ 55 h 118"/>
                <a:gd name="T66" fmla="*/ 94 w 161"/>
                <a:gd name="T67" fmla="*/ 54 h 118"/>
                <a:gd name="T68" fmla="*/ 94 w 161"/>
                <a:gd name="T69" fmla="*/ 5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1" h="118">
                  <a:moveTo>
                    <a:pt x="1" y="2"/>
                  </a:moveTo>
                  <a:cubicBezTo>
                    <a:pt x="12" y="5"/>
                    <a:pt x="22" y="9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42" y="18"/>
                    <a:pt x="51" y="24"/>
                    <a:pt x="61" y="29"/>
                  </a:cubicBezTo>
                  <a:cubicBezTo>
                    <a:pt x="65" y="32"/>
                    <a:pt x="70" y="35"/>
                    <a:pt x="74" y="39"/>
                  </a:cubicBezTo>
                  <a:cubicBezTo>
                    <a:pt x="78" y="42"/>
                    <a:pt x="82" y="45"/>
                    <a:pt x="86" y="48"/>
                  </a:cubicBezTo>
                  <a:cubicBezTo>
                    <a:pt x="87" y="49"/>
                    <a:pt x="88" y="50"/>
                    <a:pt x="89" y="51"/>
                  </a:cubicBezTo>
                  <a:cubicBezTo>
                    <a:pt x="89" y="51"/>
                    <a:pt x="89" y="51"/>
                    <a:pt x="89" y="50"/>
                  </a:cubicBezTo>
                  <a:cubicBezTo>
                    <a:pt x="91" y="52"/>
                    <a:pt x="92" y="53"/>
                    <a:pt x="93" y="54"/>
                  </a:cubicBezTo>
                  <a:cubicBezTo>
                    <a:pt x="96" y="56"/>
                    <a:pt x="99" y="59"/>
                    <a:pt x="101" y="61"/>
                  </a:cubicBezTo>
                  <a:cubicBezTo>
                    <a:pt x="104" y="64"/>
                    <a:pt x="107" y="66"/>
                    <a:pt x="109" y="69"/>
                  </a:cubicBezTo>
                  <a:cubicBezTo>
                    <a:pt x="115" y="74"/>
                    <a:pt x="120" y="79"/>
                    <a:pt x="125" y="84"/>
                  </a:cubicBezTo>
                  <a:cubicBezTo>
                    <a:pt x="130" y="89"/>
                    <a:pt x="135" y="95"/>
                    <a:pt x="140" y="100"/>
                  </a:cubicBezTo>
                  <a:cubicBezTo>
                    <a:pt x="144" y="106"/>
                    <a:pt x="149" y="111"/>
                    <a:pt x="154" y="117"/>
                  </a:cubicBezTo>
                  <a:cubicBezTo>
                    <a:pt x="155" y="118"/>
                    <a:pt x="158" y="118"/>
                    <a:pt x="160" y="117"/>
                  </a:cubicBezTo>
                  <a:cubicBezTo>
                    <a:pt x="160" y="116"/>
                    <a:pt x="161" y="115"/>
                    <a:pt x="161" y="114"/>
                  </a:cubicBezTo>
                  <a:cubicBezTo>
                    <a:pt x="161" y="114"/>
                    <a:pt x="161" y="113"/>
                    <a:pt x="161" y="113"/>
                  </a:cubicBezTo>
                  <a:cubicBezTo>
                    <a:pt x="161" y="112"/>
                    <a:pt x="160" y="112"/>
                    <a:pt x="160" y="111"/>
                  </a:cubicBezTo>
                  <a:cubicBezTo>
                    <a:pt x="157" y="107"/>
                    <a:pt x="154" y="103"/>
                    <a:pt x="151" y="99"/>
                  </a:cubicBezTo>
                  <a:cubicBezTo>
                    <a:pt x="147" y="95"/>
                    <a:pt x="144" y="92"/>
                    <a:pt x="141" y="88"/>
                  </a:cubicBezTo>
                  <a:cubicBezTo>
                    <a:pt x="134" y="80"/>
                    <a:pt x="127" y="73"/>
                    <a:pt x="119" y="66"/>
                  </a:cubicBezTo>
                  <a:cubicBezTo>
                    <a:pt x="115" y="63"/>
                    <a:pt x="112" y="59"/>
                    <a:pt x="107" y="56"/>
                  </a:cubicBezTo>
                  <a:cubicBezTo>
                    <a:pt x="104" y="53"/>
                    <a:pt x="100" y="50"/>
                    <a:pt x="96" y="47"/>
                  </a:cubicBezTo>
                  <a:cubicBezTo>
                    <a:pt x="94" y="45"/>
                    <a:pt x="92" y="44"/>
                    <a:pt x="90" y="43"/>
                  </a:cubicBezTo>
                  <a:cubicBezTo>
                    <a:pt x="87" y="41"/>
                    <a:pt x="85" y="40"/>
                    <a:pt x="83" y="38"/>
                  </a:cubicBezTo>
                  <a:cubicBezTo>
                    <a:pt x="79" y="35"/>
                    <a:pt x="75" y="33"/>
                    <a:pt x="70" y="30"/>
                  </a:cubicBezTo>
                  <a:cubicBezTo>
                    <a:pt x="60" y="24"/>
                    <a:pt x="49" y="18"/>
                    <a:pt x="37" y="13"/>
                  </a:cubicBezTo>
                  <a:cubicBezTo>
                    <a:pt x="26" y="8"/>
                    <a:pt x="14" y="4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54"/>
                    <a:pt x="94" y="54"/>
                    <a:pt x="94" y="54"/>
                  </a:cubicBezTo>
                  <a:close/>
                </a:path>
              </a:pathLst>
            </a:custGeom>
            <a:solidFill>
              <a:srgbClr val="57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1DB727B7-7C5A-418B-A755-233C370A2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1124"/>
              <a:ext cx="288" cy="159"/>
            </a:xfrm>
            <a:custGeom>
              <a:avLst/>
              <a:gdLst>
                <a:gd name="T0" fmla="*/ 0 w 121"/>
                <a:gd name="T1" fmla="*/ 1 h 67"/>
                <a:gd name="T2" fmla="*/ 1 w 121"/>
                <a:gd name="T3" fmla="*/ 2 h 67"/>
                <a:gd name="T4" fmla="*/ 16 w 121"/>
                <a:gd name="T5" fmla="*/ 8 h 67"/>
                <a:gd name="T6" fmla="*/ 16 w 121"/>
                <a:gd name="T7" fmla="*/ 8 h 67"/>
                <a:gd name="T8" fmla="*/ 37 w 121"/>
                <a:gd name="T9" fmla="*/ 22 h 67"/>
                <a:gd name="T10" fmla="*/ 47 w 121"/>
                <a:gd name="T11" fmla="*/ 29 h 67"/>
                <a:gd name="T12" fmla="*/ 57 w 121"/>
                <a:gd name="T13" fmla="*/ 37 h 67"/>
                <a:gd name="T14" fmla="*/ 67 w 121"/>
                <a:gd name="T15" fmla="*/ 45 h 67"/>
                <a:gd name="T16" fmla="*/ 78 w 121"/>
                <a:gd name="T17" fmla="*/ 52 h 67"/>
                <a:gd name="T18" fmla="*/ 101 w 121"/>
                <a:gd name="T19" fmla="*/ 64 h 67"/>
                <a:gd name="T20" fmla="*/ 109 w 121"/>
                <a:gd name="T21" fmla="*/ 65 h 67"/>
                <a:gd name="T22" fmla="*/ 117 w 121"/>
                <a:gd name="T23" fmla="*/ 66 h 67"/>
                <a:gd name="T24" fmla="*/ 120 w 121"/>
                <a:gd name="T25" fmla="*/ 64 h 67"/>
                <a:gd name="T26" fmla="*/ 120 w 121"/>
                <a:gd name="T27" fmla="*/ 62 h 67"/>
                <a:gd name="T28" fmla="*/ 118 w 121"/>
                <a:gd name="T29" fmla="*/ 60 h 67"/>
                <a:gd name="T30" fmla="*/ 110 w 121"/>
                <a:gd name="T31" fmla="*/ 59 h 67"/>
                <a:gd name="T32" fmla="*/ 102 w 121"/>
                <a:gd name="T33" fmla="*/ 56 h 67"/>
                <a:gd name="T34" fmla="*/ 87 w 121"/>
                <a:gd name="T35" fmla="*/ 50 h 67"/>
                <a:gd name="T36" fmla="*/ 66 w 121"/>
                <a:gd name="T37" fmla="*/ 38 h 67"/>
                <a:gd name="T38" fmla="*/ 56 w 121"/>
                <a:gd name="T39" fmla="*/ 31 h 67"/>
                <a:gd name="T40" fmla="*/ 46 w 121"/>
                <a:gd name="T41" fmla="*/ 24 h 67"/>
                <a:gd name="T42" fmla="*/ 25 w 121"/>
                <a:gd name="T43" fmla="*/ 10 h 67"/>
                <a:gd name="T44" fmla="*/ 2 w 121"/>
                <a:gd name="T45" fmla="*/ 0 h 67"/>
                <a:gd name="T46" fmla="*/ 1 w 121"/>
                <a:gd name="T47" fmla="*/ 0 h 67"/>
                <a:gd name="T48" fmla="*/ 0 w 121"/>
                <a:gd name="T49" fmla="*/ 1 h 67"/>
                <a:gd name="T50" fmla="*/ 0 w 121"/>
                <a:gd name="T51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67">
                  <a:moveTo>
                    <a:pt x="0" y="1"/>
                  </a:moveTo>
                  <a:cubicBezTo>
                    <a:pt x="0" y="2"/>
                    <a:pt x="0" y="2"/>
                    <a:pt x="1" y="2"/>
                  </a:cubicBezTo>
                  <a:cubicBezTo>
                    <a:pt x="6" y="4"/>
                    <a:pt x="11" y="6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4" y="12"/>
                    <a:pt x="31" y="17"/>
                    <a:pt x="37" y="22"/>
                  </a:cubicBezTo>
                  <a:cubicBezTo>
                    <a:pt x="41" y="24"/>
                    <a:pt x="44" y="27"/>
                    <a:pt x="47" y="29"/>
                  </a:cubicBezTo>
                  <a:cubicBezTo>
                    <a:pt x="51" y="32"/>
                    <a:pt x="54" y="35"/>
                    <a:pt x="57" y="37"/>
                  </a:cubicBezTo>
                  <a:cubicBezTo>
                    <a:pt x="61" y="40"/>
                    <a:pt x="64" y="43"/>
                    <a:pt x="67" y="45"/>
                  </a:cubicBezTo>
                  <a:cubicBezTo>
                    <a:pt x="71" y="48"/>
                    <a:pt x="74" y="50"/>
                    <a:pt x="78" y="52"/>
                  </a:cubicBezTo>
                  <a:cubicBezTo>
                    <a:pt x="85" y="57"/>
                    <a:pt x="93" y="61"/>
                    <a:pt x="101" y="64"/>
                  </a:cubicBezTo>
                  <a:cubicBezTo>
                    <a:pt x="104" y="64"/>
                    <a:pt x="106" y="65"/>
                    <a:pt x="109" y="65"/>
                  </a:cubicBezTo>
                  <a:cubicBezTo>
                    <a:pt x="112" y="66"/>
                    <a:pt x="114" y="66"/>
                    <a:pt x="117" y="66"/>
                  </a:cubicBezTo>
                  <a:cubicBezTo>
                    <a:pt x="119" y="67"/>
                    <a:pt x="120" y="66"/>
                    <a:pt x="120" y="64"/>
                  </a:cubicBezTo>
                  <a:cubicBezTo>
                    <a:pt x="121" y="64"/>
                    <a:pt x="121" y="63"/>
                    <a:pt x="120" y="62"/>
                  </a:cubicBezTo>
                  <a:cubicBezTo>
                    <a:pt x="120" y="61"/>
                    <a:pt x="119" y="61"/>
                    <a:pt x="118" y="60"/>
                  </a:cubicBezTo>
                  <a:cubicBezTo>
                    <a:pt x="116" y="60"/>
                    <a:pt x="113" y="59"/>
                    <a:pt x="110" y="59"/>
                  </a:cubicBezTo>
                  <a:cubicBezTo>
                    <a:pt x="107" y="58"/>
                    <a:pt x="104" y="57"/>
                    <a:pt x="102" y="56"/>
                  </a:cubicBezTo>
                  <a:cubicBezTo>
                    <a:pt x="97" y="54"/>
                    <a:pt x="92" y="52"/>
                    <a:pt x="87" y="50"/>
                  </a:cubicBezTo>
                  <a:cubicBezTo>
                    <a:pt x="80" y="47"/>
                    <a:pt x="73" y="42"/>
                    <a:pt x="66" y="38"/>
                  </a:cubicBezTo>
                  <a:cubicBezTo>
                    <a:pt x="63" y="36"/>
                    <a:pt x="59" y="33"/>
                    <a:pt x="56" y="31"/>
                  </a:cubicBezTo>
                  <a:cubicBezTo>
                    <a:pt x="53" y="28"/>
                    <a:pt x="49" y="26"/>
                    <a:pt x="46" y="24"/>
                  </a:cubicBezTo>
                  <a:cubicBezTo>
                    <a:pt x="39" y="19"/>
                    <a:pt x="32" y="14"/>
                    <a:pt x="25" y="10"/>
                  </a:cubicBezTo>
                  <a:cubicBezTo>
                    <a:pt x="17" y="6"/>
                    <a:pt x="10" y="3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7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70164551-4600-4EE4-B195-9C09FFAFC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0" y="1280"/>
              <a:ext cx="85" cy="79"/>
            </a:xfrm>
            <a:custGeom>
              <a:avLst/>
              <a:gdLst>
                <a:gd name="T0" fmla="*/ 1 w 36"/>
                <a:gd name="T1" fmla="*/ 1 h 33"/>
                <a:gd name="T2" fmla="*/ 1 w 36"/>
                <a:gd name="T3" fmla="*/ 3 h 33"/>
                <a:gd name="T4" fmla="*/ 14 w 36"/>
                <a:gd name="T5" fmla="*/ 12 h 33"/>
                <a:gd name="T6" fmla="*/ 14 w 36"/>
                <a:gd name="T7" fmla="*/ 12 h 33"/>
                <a:gd name="T8" fmla="*/ 23 w 36"/>
                <a:gd name="T9" fmla="*/ 21 h 33"/>
                <a:gd name="T10" fmla="*/ 31 w 36"/>
                <a:gd name="T11" fmla="*/ 31 h 33"/>
                <a:gd name="T12" fmla="*/ 31 w 36"/>
                <a:gd name="T13" fmla="*/ 31 h 33"/>
                <a:gd name="T14" fmla="*/ 31 w 36"/>
                <a:gd name="T15" fmla="*/ 32 h 33"/>
                <a:gd name="T16" fmla="*/ 31 w 36"/>
                <a:gd name="T17" fmla="*/ 32 h 33"/>
                <a:gd name="T18" fmla="*/ 31 w 36"/>
                <a:gd name="T19" fmla="*/ 32 h 33"/>
                <a:gd name="T20" fmla="*/ 31 w 36"/>
                <a:gd name="T21" fmla="*/ 32 h 33"/>
                <a:gd name="T22" fmla="*/ 31 w 36"/>
                <a:gd name="T23" fmla="*/ 32 h 33"/>
                <a:gd name="T24" fmla="*/ 32 w 36"/>
                <a:gd name="T25" fmla="*/ 33 h 33"/>
                <a:gd name="T26" fmla="*/ 35 w 36"/>
                <a:gd name="T27" fmla="*/ 33 h 33"/>
                <a:gd name="T28" fmla="*/ 36 w 36"/>
                <a:gd name="T29" fmla="*/ 31 h 33"/>
                <a:gd name="T30" fmla="*/ 36 w 36"/>
                <a:gd name="T31" fmla="*/ 30 h 33"/>
                <a:gd name="T32" fmla="*/ 36 w 36"/>
                <a:gd name="T33" fmla="*/ 28 h 33"/>
                <a:gd name="T34" fmla="*/ 29 w 36"/>
                <a:gd name="T35" fmla="*/ 20 h 33"/>
                <a:gd name="T36" fmla="*/ 21 w 36"/>
                <a:gd name="T37" fmla="*/ 13 h 33"/>
                <a:gd name="T38" fmla="*/ 12 w 36"/>
                <a:gd name="T39" fmla="*/ 6 h 33"/>
                <a:gd name="T40" fmla="*/ 3 w 36"/>
                <a:gd name="T41" fmla="*/ 0 h 33"/>
                <a:gd name="T42" fmla="*/ 2 w 36"/>
                <a:gd name="T43" fmla="*/ 0 h 33"/>
                <a:gd name="T44" fmla="*/ 1 w 36"/>
                <a:gd name="T45" fmla="*/ 1 h 33"/>
                <a:gd name="T46" fmla="*/ 1 w 36"/>
                <a:gd name="T47" fmla="*/ 1 h 33"/>
                <a:gd name="T48" fmla="*/ 31 w 36"/>
                <a:gd name="T49" fmla="*/ 32 h 33"/>
                <a:gd name="T50" fmla="*/ 31 w 36"/>
                <a:gd name="T51" fmla="*/ 32 h 33"/>
                <a:gd name="T52" fmla="*/ 31 w 36"/>
                <a:gd name="T53" fmla="*/ 31 h 33"/>
                <a:gd name="T54" fmla="*/ 31 w 36"/>
                <a:gd name="T55" fmla="*/ 32 h 33"/>
                <a:gd name="T56" fmla="*/ 31 w 36"/>
                <a:gd name="T57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3">
                  <a:moveTo>
                    <a:pt x="1" y="1"/>
                  </a:moveTo>
                  <a:cubicBezTo>
                    <a:pt x="0" y="2"/>
                    <a:pt x="1" y="3"/>
                    <a:pt x="1" y="3"/>
                  </a:cubicBezTo>
                  <a:cubicBezTo>
                    <a:pt x="6" y="6"/>
                    <a:pt x="10" y="9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7" y="15"/>
                    <a:pt x="20" y="18"/>
                    <a:pt x="23" y="21"/>
                  </a:cubicBezTo>
                  <a:cubicBezTo>
                    <a:pt x="26" y="24"/>
                    <a:pt x="28" y="28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2" y="33"/>
                    <a:pt x="32" y="33"/>
                  </a:cubicBezTo>
                  <a:cubicBezTo>
                    <a:pt x="33" y="33"/>
                    <a:pt x="34" y="33"/>
                    <a:pt x="35" y="33"/>
                  </a:cubicBezTo>
                  <a:cubicBezTo>
                    <a:pt x="35" y="32"/>
                    <a:pt x="36" y="32"/>
                    <a:pt x="36" y="31"/>
                  </a:cubicBezTo>
                  <a:cubicBezTo>
                    <a:pt x="36" y="31"/>
                    <a:pt x="36" y="30"/>
                    <a:pt x="36" y="30"/>
                  </a:cubicBezTo>
                  <a:cubicBezTo>
                    <a:pt x="36" y="29"/>
                    <a:pt x="36" y="29"/>
                    <a:pt x="36" y="28"/>
                  </a:cubicBezTo>
                  <a:cubicBezTo>
                    <a:pt x="33" y="25"/>
                    <a:pt x="31" y="23"/>
                    <a:pt x="29" y="20"/>
                  </a:cubicBezTo>
                  <a:cubicBezTo>
                    <a:pt x="26" y="18"/>
                    <a:pt x="24" y="15"/>
                    <a:pt x="21" y="13"/>
                  </a:cubicBezTo>
                  <a:cubicBezTo>
                    <a:pt x="18" y="11"/>
                    <a:pt x="15" y="8"/>
                    <a:pt x="12" y="6"/>
                  </a:cubicBezTo>
                  <a:cubicBezTo>
                    <a:pt x="9" y="4"/>
                    <a:pt x="6" y="2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31" y="32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lose/>
                </a:path>
              </a:pathLst>
            </a:custGeom>
            <a:solidFill>
              <a:srgbClr val="57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81B4F87-C019-4B91-9D00-E8C0E08BF9B2}"/>
              </a:ext>
            </a:extLst>
          </p:cNvPr>
          <p:cNvSpPr/>
          <p:nvPr/>
        </p:nvSpPr>
        <p:spPr>
          <a:xfrm>
            <a:off x="-9310269" y="1283360"/>
            <a:ext cx="4291280" cy="4291280"/>
          </a:xfrm>
          <a:prstGeom prst="rect">
            <a:avLst/>
          </a:prstGeom>
          <a:noFill/>
          <a:ln w="136525">
            <a:solidFill>
              <a:srgbClr val="D3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1">
            <a:extLst>
              <a:ext uri="{FF2B5EF4-FFF2-40B4-BE49-F238E27FC236}">
                <a16:creationId xmlns:a16="http://schemas.microsoft.com/office/drawing/2014/main" id="{6A620058-5E38-4E22-8C95-AB7CFAC9C6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78090" y="1612240"/>
            <a:ext cx="5646784" cy="3633520"/>
            <a:chOff x="679" y="124"/>
            <a:chExt cx="6322" cy="4068"/>
          </a:xfrm>
        </p:grpSpPr>
        <p:grpSp>
          <p:nvGrpSpPr>
            <p:cNvPr id="126" name="Group 322">
              <a:extLst>
                <a:ext uri="{FF2B5EF4-FFF2-40B4-BE49-F238E27FC236}">
                  <a16:creationId xmlns:a16="http://schemas.microsoft.com/office/drawing/2014/main" id="{EAD8C2A7-DF1A-490B-A952-9CB7845B0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9" y="124"/>
              <a:ext cx="6322" cy="4068"/>
              <a:chOff x="679" y="124"/>
              <a:chExt cx="6322" cy="4068"/>
            </a:xfrm>
          </p:grpSpPr>
          <p:sp>
            <p:nvSpPr>
              <p:cNvPr id="266" name="Freeform 122">
                <a:extLst>
                  <a:ext uri="{FF2B5EF4-FFF2-40B4-BE49-F238E27FC236}">
                    <a16:creationId xmlns:a16="http://schemas.microsoft.com/office/drawing/2014/main" id="{5C2E74F1-9A7F-4B83-9CAE-8E0AC1806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" y="2667"/>
                <a:ext cx="935" cy="1059"/>
              </a:xfrm>
              <a:custGeom>
                <a:avLst/>
                <a:gdLst>
                  <a:gd name="T0" fmla="*/ 330 w 394"/>
                  <a:gd name="T1" fmla="*/ 425 h 446"/>
                  <a:gd name="T2" fmla="*/ 382 w 394"/>
                  <a:gd name="T3" fmla="*/ 207 h 446"/>
                  <a:gd name="T4" fmla="*/ 372 w 394"/>
                  <a:gd name="T5" fmla="*/ 170 h 446"/>
                  <a:gd name="T6" fmla="*/ 338 w 394"/>
                  <a:gd name="T7" fmla="*/ 161 h 446"/>
                  <a:gd name="T8" fmla="*/ 323 w 394"/>
                  <a:gd name="T9" fmla="*/ 188 h 446"/>
                  <a:gd name="T10" fmla="*/ 296 w 394"/>
                  <a:gd name="T11" fmla="*/ 221 h 446"/>
                  <a:gd name="T12" fmla="*/ 270 w 394"/>
                  <a:gd name="T13" fmla="*/ 226 h 446"/>
                  <a:gd name="T14" fmla="*/ 254 w 394"/>
                  <a:gd name="T15" fmla="*/ 194 h 446"/>
                  <a:gd name="T16" fmla="*/ 245 w 394"/>
                  <a:gd name="T17" fmla="*/ 123 h 446"/>
                  <a:gd name="T18" fmla="*/ 236 w 394"/>
                  <a:gd name="T19" fmla="*/ 85 h 446"/>
                  <a:gd name="T20" fmla="*/ 208 w 394"/>
                  <a:gd name="T21" fmla="*/ 62 h 446"/>
                  <a:gd name="T22" fmla="*/ 180 w 394"/>
                  <a:gd name="T23" fmla="*/ 82 h 446"/>
                  <a:gd name="T24" fmla="*/ 182 w 394"/>
                  <a:gd name="T25" fmla="*/ 98 h 446"/>
                  <a:gd name="T26" fmla="*/ 176 w 394"/>
                  <a:gd name="T27" fmla="*/ 111 h 446"/>
                  <a:gd name="T28" fmla="*/ 161 w 394"/>
                  <a:gd name="T29" fmla="*/ 107 h 446"/>
                  <a:gd name="T30" fmla="*/ 125 w 394"/>
                  <a:gd name="T31" fmla="*/ 65 h 446"/>
                  <a:gd name="T32" fmla="*/ 90 w 394"/>
                  <a:gd name="T33" fmla="*/ 22 h 446"/>
                  <a:gd name="T34" fmla="*/ 40 w 394"/>
                  <a:gd name="T35" fmla="*/ 1 h 446"/>
                  <a:gd name="T36" fmla="*/ 2 w 394"/>
                  <a:gd name="T37" fmla="*/ 35 h 446"/>
                  <a:gd name="T38" fmla="*/ 26 w 394"/>
                  <a:gd name="T39" fmla="*/ 83 h 446"/>
                  <a:gd name="T40" fmla="*/ 92 w 394"/>
                  <a:gd name="T41" fmla="*/ 132 h 446"/>
                  <a:gd name="T42" fmla="*/ 103 w 394"/>
                  <a:gd name="T43" fmla="*/ 142 h 446"/>
                  <a:gd name="T44" fmla="*/ 92 w 394"/>
                  <a:gd name="T45" fmla="*/ 163 h 446"/>
                  <a:gd name="T46" fmla="*/ 63 w 394"/>
                  <a:gd name="T47" fmla="*/ 170 h 446"/>
                  <a:gd name="T48" fmla="*/ 40 w 394"/>
                  <a:gd name="T49" fmla="*/ 188 h 446"/>
                  <a:gd name="T50" fmla="*/ 61 w 394"/>
                  <a:gd name="T51" fmla="*/ 222 h 446"/>
                  <a:gd name="T52" fmla="*/ 139 w 394"/>
                  <a:gd name="T53" fmla="*/ 254 h 446"/>
                  <a:gd name="T54" fmla="*/ 167 w 394"/>
                  <a:gd name="T55" fmla="*/ 264 h 446"/>
                  <a:gd name="T56" fmla="*/ 178 w 394"/>
                  <a:gd name="T57" fmla="*/ 290 h 446"/>
                  <a:gd name="T58" fmla="*/ 153 w 394"/>
                  <a:gd name="T59" fmla="*/ 303 h 446"/>
                  <a:gd name="T60" fmla="*/ 124 w 394"/>
                  <a:gd name="T61" fmla="*/ 296 h 446"/>
                  <a:gd name="T62" fmla="*/ 74 w 394"/>
                  <a:gd name="T63" fmla="*/ 312 h 446"/>
                  <a:gd name="T64" fmla="*/ 74 w 394"/>
                  <a:gd name="T65" fmla="*/ 348 h 446"/>
                  <a:gd name="T66" fmla="*/ 98 w 394"/>
                  <a:gd name="T67" fmla="*/ 377 h 446"/>
                  <a:gd name="T68" fmla="*/ 212 w 394"/>
                  <a:gd name="T69" fmla="*/ 437 h 446"/>
                  <a:gd name="T70" fmla="*/ 330 w 394"/>
                  <a:gd name="T71" fmla="*/ 425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94" h="446">
                    <a:moveTo>
                      <a:pt x="330" y="425"/>
                    </a:moveTo>
                    <a:cubicBezTo>
                      <a:pt x="390" y="371"/>
                      <a:pt x="394" y="284"/>
                      <a:pt x="382" y="207"/>
                    </a:cubicBezTo>
                    <a:cubicBezTo>
                      <a:pt x="380" y="195"/>
                      <a:pt x="379" y="181"/>
                      <a:pt x="372" y="170"/>
                    </a:cubicBezTo>
                    <a:cubicBezTo>
                      <a:pt x="364" y="160"/>
                      <a:pt x="349" y="154"/>
                      <a:pt x="338" y="161"/>
                    </a:cubicBezTo>
                    <a:cubicBezTo>
                      <a:pt x="329" y="167"/>
                      <a:pt x="327" y="178"/>
                      <a:pt x="323" y="188"/>
                    </a:cubicBezTo>
                    <a:cubicBezTo>
                      <a:pt x="317" y="201"/>
                      <a:pt x="308" y="213"/>
                      <a:pt x="296" y="221"/>
                    </a:cubicBezTo>
                    <a:cubicBezTo>
                      <a:pt x="289" y="226"/>
                      <a:pt x="279" y="230"/>
                      <a:pt x="270" y="226"/>
                    </a:cubicBezTo>
                    <a:cubicBezTo>
                      <a:pt x="258" y="222"/>
                      <a:pt x="255" y="207"/>
                      <a:pt x="254" y="194"/>
                    </a:cubicBezTo>
                    <a:cubicBezTo>
                      <a:pt x="251" y="170"/>
                      <a:pt x="248" y="146"/>
                      <a:pt x="245" y="123"/>
                    </a:cubicBezTo>
                    <a:cubicBezTo>
                      <a:pt x="243" y="110"/>
                      <a:pt x="242" y="97"/>
                      <a:pt x="236" y="85"/>
                    </a:cubicBezTo>
                    <a:cubicBezTo>
                      <a:pt x="231" y="74"/>
                      <a:pt x="221" y="64"/>
                      <a:pt x="208" y="62"/>
                    </a:cubicBezTo>
                    <a:cubicBezTo>
                      <a:pt x="195" y="60"/>
                      <a:pt x="181" y="69"/>
                      <a:pt x="180" y="82"/>
                    </a:cubicBezTo>
                    <a:cubicBezTo>
                      <a:pt x="180" y="87"/>
                      <a:pt x="182" y="92"/>
                      <a:pt x="182" y="98"/>
                    </a:cubicBezTo>
                    <a:cubicBezTo>
                      <a:pt x="182" y="103"/>
                      <a:pt x="181" y="109"/>
                      <a:pt x="176" y="111"/>
                    </a:cubicBezTo>
                    <a:cubicBezTo>
                      <a:pt x="171" y="113"/>
                      <a:pt x="165" y="110"/>
                      <a:pt x="161" y="107"/>
                    </a:cubicBezTo>
                    <a:cubicBezTo>
                      <a:pt x="146" y="96"/>
                      <a:pt x="135" y="81"/>
                      <a:pt x="125" y="65"/>
                    </a:cubicBezTo>
                    <a:cubicBezTo>
                      <a:pt x="114" y="50"/>
                      <a:pt x="104" y="34"/>
                      <a:pt x="90" y="22"/>
                    </a:cubicBezTo>
                    <a:cubicBezTo>
                      <a:pt x="77" y="9"/>
                      <a:pt x="59" y="0"/>
                      <a:pt x="40" y="1"/>
                    </a:cubicBezTo>
                    <a:cubicBezTo>
                      <a:pt x="22" y="3"/>
                      <a:pt x="4" y="16"/>
                      <a:pt x="2" y="35"/>
                    </a:cubicBezTo>
                    <a:cubicBezTo>
                      <a:pt x="0" y="53"/>
                      <a:pt x="12" y="70"/>
                      <a:pt x="26" y="83"/>
                    </a:cubicBezTo>
                    <a:cubicBezTo>
                      <a:pt x="45" y="103"/>
                      <a:pt x="68" y="119"/>
                      <a:pt x="92" y="132"/>
                    </a:cubicBezTo>
                    <a:cubicBezTo>
                      <a:pt x="96" y="134"/>
                      <a:pt x="101" y="137"/>
                      <a:pt x="103" y="142"/>
                    </a:cubicBezTo>
                    <a:cubicBezTo>
                      <a:pt x="107" y="150"/>
                      <a:pt x="100" y="159"/>
                      <a:pt x="92" y="163"/>
                    </a:cubicBezTo>
                    <a:cubicBezTo>
                      <a:pt x="83" y="167"/>
                      <a:pt x="73" y="168"/>
                      <a:pt x="63" y="170"/>
                    </a:cubicBezTo>
                    <a:cubicBezTo>
                      <a:pt x="53" y="173"/>
                      <a:pt x="43" y="178"/>
                      <a:pt x="40" y="188"/>
                    </a:cubicBezTo>
                    <a:cubicBezTo>
                      <a:pt x="37" y="202"/>
                      <a:pt x="49" y="214"/>
                      <a:pt x="61" y="222"/>
                    </a:cubicBezTo>
                    <a:cubicBezTo>
                      <a:pt x="85" y="237"/>
                      <a:pt x="111" y="248"/>
                      <a:pt x="139" y="254"/>
                    </a:cubicBezTo>
                    <a:cubicBezTo>
                      <a:pt x="148" y="256"/>
                      <a:pt x="159" y="258"/>
                      <a:pt x="167" y="264"/>
                    </a:cubicBezTo>
                    <a:cubicBezTo>
                      <a:pt x="175" y="269"/>
                      <a:pt x="182" y="280"/>
                      <a:pt x="178" y="290"/>
                    </a:cubicBezTo>
                    <a:cubicBezTo>
                      <a:pt x="175" y="299"/>
                      <a:pt x="163" y="303"/>
                      <a:pt x="153" y="303"/>
                    </a:cubicBezTo>
                    <a:cubicBezTo>
                      <a:pt x="143" y="302"/>
                      <a:pt x="134" y="298"/>
                      <a:pt x="124" y="296"/>
                    </a:cubicBezTo>
                    <a:cubicBezTo>
                      <a:pt x="106" y="291"/>
                      <a:pt x="83" y="296"/>
                      <a:pt x="74" y="312"/>
                    </a:cubicBezTo>
                    <a:cubicBezTo>
                      <a:pt x="68" y="323"/>
                      <a:pt x="69" y="337"/>
                      <a:pt x="74" y="348"/>
                    </a:cubicBezTo>
                    <a:cubicBezTo>
                      <a:pt x="80" y="360"/>
                      <a:pt x="88" y="369"/>
                      <a:pt x="98" y="377"/>
                    </a:cubicBezTo>
                    <a:cubicBezTo>
                      <a:pt x="130" y="407"/>
                      <a:pt x="169" y="428"/>
                      <a:pt x="212" y="437"/>
                    </a:cubicBezTo>
                    <a:cubicBezTo>
                      <a:pt x="254" y="446"/>
                      <a:pt x="292" y="445"/>
                      <a:pt x="330" y="425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23">
                <a:extLst>
                  <a:ext uri="{FF2B5EF4-FFF2-40B4-BE49-F238E27FC236}">
                    <a16:creationId xmlns:a16="http://schemas.microsoft.com/office/drawing/2014/main" id="{9F13F710-0C47-43BC-9322-0E24EF044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" y="2703"/>
                <a:ext cx="762" cy="1109"/>
              </a:xfrm>
              <a:custGeom>
                <a:avLst/>
                <a:gdLst>
                  <a:gd name="T0" fmla="*/ 321 w 321"/>
                  <a:gd name="T1" fmla="*/ 467 h 467"/>
                  <a:gd name="T2" fmla="*/ 286 w 321"/>
                  <a:gd name="T3" fmla="*/ 365 h 467"/>
                  <a:gd name="T4" fmla="*/ 225 w 321"/>
                  <a:gd name="T5" fmla="*/ 248 h 467"/>
                  <a:gd name="T6" fmla="*/ 208 w 321"/>
                  <a:gd name="T7" fmla="*/ 218 h 467"/>
                  <a:gd name="T8" fmla="*/ 190 w 321"/>
                  <a:gd name="T9" fmla="*/ 189 h 467"/>
                  <a:gd name="T10" fmla="*/ 151 w 321"/>
                  <a:gd name="T11" fmla="*/ 139 h 467"/>
                  <a:gd name="T12" fmla="*/ 113 w 321"/>
                  <a:gd name="T13" fmla="*/ 96 h 467"/>
                  <a:gd name="T14" fmla="*/ 78 w 321"/>
                  <a:gd name="T15" fmla="*/ 60 h 467"/>
                  <a:gd name="T16" fmla="*/ 22 w 321"/>
                  <a:gd name="T17" fmla="*/ 15 h 467"/>
                  <a:gd name="T18" fmla="*/ 6 w 321"/>
                  <a:gd name="T19" fmla="*/ 4 h 467"/>
                  <a:gd name="T20" fmla="*/ 1 w 321"/>
                  <a:gd name="T21" fmla="*/ 1 h 467"/>
                  <a:gd name="T22" fmla="*/ 0 w 321"/>
                  <a:gd name="T23" fmla="*/ 0 h 467"/>
                  <a:gd name="T24" fmla="*/ 1 w 321"/>
                  <a:gd name="T25" fmla="*/ 1 h 467"/>
                  <a:gd name="T26" fmla="*/ 6 w 321"/>
                  <a:gd name="T27" fmla="*/ 4 h 467"/>
                  <a:gd name="T28" fmla="*/ 22 w 321"/>
                  <a:gd name="T29" fmla="*/ 15 h 467"/>
                  <a:gd name="T30" fmla="*/ 77 w 321"/>
                  <a:gd name="T31" fmla="*/ 61 h 467"/>
                  <a:gd name="T32" fmla="*/ 112 w 321"/>
                  <a:gd name="T33" fmla="*/ 97 h 467"/>
                  <a:gd name="T34" fmla="*/ 150 w 321"/>
                  <a:gd name="T35" fmla="*/ 140 h 467"/>
                  <a:gd name="T36" fmla="*/ 188 w 321"/>
                  <a:gd name="T37" fmla="*/ 191 h 467"/>
                  <a:gd name="T38" fmla="*/ 206 w 321"/>
                  <a:gd name="T39" fmla="*/ 219 h 467"/>
                  <a:gd name="T40" fmla="*/ 223 w 321"/>
                  <a:gd name="T41" fmla="*/ 249 h 467"/>
                  <a:gd name="T42" fmla="*/ 284 w 321"/>
                  <a:gd name="T43" fmla="*/ 366 h 467"/>
                  <a:gd name="T44" fmla="*/ 319 w 321"/>
                  <a:gd name="T45" fmla="*/ 467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1" h="467">
                    <a:moveTo>
                      <a:pt x="321" y="467"/>
                    </a:moveTo>
                    <a:cubicBezTo>
                      <a:pt x="314" y="437"/>
                      <a:pt x="303" y="402"/>
                      <a:pt x="286" y="365"/>
                    </a:cubicBezTo>
                    <a:cubicBezTo>
                      <a:pt x="270" y="327"/>
                      <a:pt x="249" y="288"/>
                      <a:pt x="225" y="248"/>
                    </a:cubicBezTo>
                    <a:cubicBezTo>
                      <a:pt x="219" y="238"/>
                      <a:pt x="214" y="228"/>
                      <a:pt x="208" y="218"/>
                    </a:cubicBezTo>
                    <a:cubicBezTo>
                      <a:pt x="202" y="208"/>
                      <a:pt x="196" y="198"/>
                      <a:pt x="190" y="189"/>
                    </a:cubicBezTo>
                    <a:cubicBezTo>
                      <a:pt x="178" y="171"/>
                      <a:pt x="164" y="154"/>
                      <a:pt x="151" y="139"/>
                    </a:cubicBezTo>
                    <a:cubicBezTo>
                      <a:pt x="138" y="123"/>
                      <a:pt x="125" y="109"/>
                      <a:pt x="113" y="96"/>
                    </a:cubicBezTo>
                    <a:cubicBezTo>
                      <a:pt x="101" y="83"/>
                      <a:pt x="89" y="71"/>
                      <a:pt x="78" y="60"/>
                    </a:cubicBezTo>
                    <a:cubicBezTo>
                      <a:pt x="56" y="39"/>
                      <a:pt x="36" y="24"/>
                      <a:pt x="22" y="15"/>
                    </a:cubicBezTo>
                    <a:cubicBezTo>
                      <a:pt x="15" y="10"/>
                      <a:pt x="10" y="6"/>
                      <a:pt x="6" y="4"/>
                    </a:cubicBezTo>
                    <a:cubicBezTo>
                      <a:pt x="4" y="3"/>
                      <a:pt x="3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2" y="2"/>
                      <a:pt x="4" y="3"/>
                      <a:pt x="6" y="4"/>
                    </a:cubicBezTo>
                    <a:cubicBezTo>
                      <a:pt x="9" y="7"/>
                      <a:pt x="15" y="10"/>
                      <a:pt x="22" y="15"/>
                    </a:cubicBezTo>
                    <a:cubicBezTo>
                      <a:pt x="36" y="25"/>
                      <a:pt x="55" y="40"/>
                      <a:pt x="77" y="61"/>
                    </a:cubicBezTo>
                    <a:cubicBezTo>
                      <a:pt x="88" y="72"/>
                      <a:pt x="100" y="84"/>
                      <a:pt x="112" y="97"/>
                    </a:cubicBezTo>
                    <a:cubicBezTo>
                      <a:pt x="124" y="111"/>
                      <a:pt x="137" y="125"/>
                      <a:pt x="150" y="140"/>
                    </a:cubicBezTo>
                    <a:cubicBezTo>
                      <a:pt x="163" y="156"/>
                      <a:pt x="176" y="172"/>
                      <a:pt x="188" y="191"/>
                    </a:cubicBezTo>
                    <a:cubicBezTo>
                      <a:pt x="194" y="200"/>
                      <a:pt x="200" y="209"/>
                      <a:pt x="206" y="219"/>
                    </a:cubicBezTo>
                    <a:cubicBezTo>
                      <a:pt x="212" y="229"/>
                      <a:pt x="217" y="239"/>
                      <a:pt x="223" y="249"/>
                    </a:cubicBezTo>
                    <a:cubicBezTo>
                      <a:pt x="247" y="289"/>
                      <a:pt x="268" y="328"/>
                      <a:pt x="284" y="366"/>
                    </a:cubicBezTo>
                    <a:cubicBezTo>
                      <a:pt x="301" y="403"/>
                      <a:pt x="312" y="437"/>
                      <a:pt x="319" y="467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24">
                <a:extLst>
                  <a:ext uri="{FF2B5EF4-FFF2-40B4-BE49-F238E27FC236}">
                    <a16:creationId xmlns:a16="http://schemas.microsoft.com/office/drawing/2014/main" id="{9352FBF4-10E3-45A5-A3F6-369C0E978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9" y="2814"/>
                <a:ext cx="10" cy="337"/>
              </a:xfrm>
              <a:custGeom>
                <a:avLst/>
                <a:gdLst>
                  <a:gd name="T0" fmla="*/ 2 w 4"/>
                  <a:gd name="T1" fmla="*/ 142 h 142"/>
                  <a:gd name="T2" fmla="*/ 3 w 4"/>
                  <a:gd name="T3" fmla="*/ 137 h 142"/>
                  <a:gd name="T4" fmla="*/ 3 w 4"/>
                  <a:gd name="T5" fmla="*/ 121 h 142"/>
                  <a:gd name="T6" fmla="*/ 3 w 4"/>
                  <a:gd name="T7" fmla="*/ 71 h 142"/>
                  <a:gd name="T8" fmla="*/ 2 w 4"/>
                  <a:gd name="T9" fmla="*/ 21 h 142"/>
                  <a:gd name="T10" fmla="*/ 3 w 4"/>
                  <a:gd name="T11" fmla="*/ 6 h 142"/>
                  <a:gd name="T12" fmla="*/ 3 w 4"/>
                  <a:gd name="T13" fmla="*/ 0 h 142"/>
                  <a:gd name="T14" fmla="*/ 2 w 4"/>
                  <a:gd name="T15" fmla="*/ 5 h 142"/>
                  <a:gd name="T16" fmla="*/ 1 w 4"/>
                  <a:gd name="T17" fmla="*/ 21 h 142"/>
                  <a:gd name="T18" fmla="*/ 0 w 4"/>
                  <a:gd name="T19" fmla="*/ 71 h 142"/>
                  <a:gd name="T20" fmla="*/ 2 w 4"/>
                  <a:gd name="T21" fmla="*/ 121 h 142"/>
                  <a:gd name="T22" fmla="*/ 2 w 4"/>
                  <a:gd name="T23" fmla="*/ 137 h 142"/>
                  <a:gd name="T24" fmla="*/ 2 w 4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142">
                    <a:moveTo>
                      <a:pt x="2" y="142"/>
                    </a:moveTo>
                    <a:cubicBezTo>
                      <a:pt x="3" y="142"/>
                      <a:pt x="3" y="140"/>
                      <a:pt x="3" y="137"/>
                    </a:cubicBezTo>
                    <a:cubicBezTo>
                      <a:pt x="3" y="133"/>
                      <a:pt x="3" y="128"/>
                      <a:pt x="3" y="121"/>
                    </a:cubicBezTo>
                    <a:cubicBezTo>
                      <a:pt x="4" y="109"/>
                      <a:pt x="3" y="91"/>
                      <a:pt x="3" y="71"/>
                    </a:cubicBezTo>
                    <a:cubicBezTo>
                      <a:pt x="2" y="51"/>
                      <a:pt x="2" y="34"/>
                      <a:pt x="2" y="21"/>
                    </a:cubicBezTo>
                    <a:cubicBezTo>
                      <a:pt x="3" y="14"/>
                      <a:pt x="3" y="9"/>
                      <a:pt x="3" y="6"/>
                    </a:cubicBezTo>
                    <a:cubicBezTo>
                      <a:pt x="3" y="2"/>
                      <a:pt x="3" y="0"/>
                      <a:pt x="3" y="0"/>
                    </a:cubicBezTo>
                    <a:cubicBezTo>
                      <a:pt x="3" y="0"/>
                      <a:pt x="2" y="2"/>
                      <a:pt x="2" y="5"/>
                    </a:cubicBezTo>
                    <a:cubicBezTo>
                      <a:pt x="2" y="9"/>
                      <a:pt x="1" y="14"/>
                      <a:pt x="1" y="21"/>
                    </a:cubicBezTo>
                    <a:cubicBezTo>
                      <a:pt x="0" y="34"/>
                      <a:pt x="0" y="51"/>
                      <a:pt x="0" y="71"/>
                    </a:cubicBezTo>
                    <a:cubicBezTo>
                      <a:pt x="1" y="90"/>
                      <a:pt x="1" y="108"/>
                      <a:pt x="2" y="121"/>
                    </a:cubicBezTo>
                    <a:cubicBezTo>
                      <a:pt x="2" y="127"/>
                      <a:pt x="2" y="133"/>
                      <a:pt x="2" y="137"/>
                    </a:cubicBezTo>
                    <a:cubicBezTo>
                      <a:pt x="2" y="140"/>
                      <a:pt x="2" y="142"/>
                      <a:pt x="2" y="1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25">
                <a:extLst>
                  <a:ext uri="{FF2B5EF4-FFF2-40B4-BE49-F238E27FC236}">
                    <a16:creationId xmlns:a16="http://schemas.microsoft.com/office/drawing/2014/main" id="{11E3B7AA-5C0C-4D5E-BED5-2231510D8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" y="3123"/>
                <a:ext cx="396" cy="28"/>
              </a:xfrm>
              <a:custGeom>
                <a:avLst/>
                <a:gdLst>
                  <a:gd name="T0" fmla="*/ 0 w 167"/>
                  <a:gd name="T1" fmla="*/ 3 h 12"/>
                  <a:gd name="T2" fmla="*/ 6 w 167"/>
                  <a:gd name="T3" fmla="*/ 3 h 12"/>
                  <a:gd name="T4" fmla="*/ 24 w 167"/>
                  <a:gd name="T5" fmla="*/ 2 h 12"/>
                  <a:gd name="T6" fmla="*/ 84 w 167"/>
                  <a:gd name="T7" fmla="*/ 3 h 12"/>
                  <a:gd name="T8" fmla="*/ 143 w 167"/>
                  <a:gd name="T9" fmla="*/ 9 h 12"/>
                  <a:gd name="T10" fmla="*/ 161 w 167"/>
                  <a:gd name="T11" fmla="*/ 12 h 12"/>
                  <a:gd name="T12" fmla="*/ 167 w 167"/>
                  <a:gd name="T13" fmla="*/ 12 h 12"/>
                  <a:gd name="T14" fmla="*/ 161 w 167"/>
                  <a:gd name="T15" fmla="*/ 11 h 12"/>
                  <a:gd name="T16" fmla="*/ 143 w 167"/>
                  <a:gd name="T17" fmla="*/ 7 h 12"/>
                  <a:gd name="T18" fmla="*/ 84 w 167"/>
                  <a:gd name="T19" fmla="*/ 1 h 12"/>
                  <a:gd name="T20" fmla="*/ 24 w 167"/>
                  <a:gd name="T21" fmla="*/ 0 h 12"/>
                  <a:gd name="T22" fmla="*/ 6 w 167"/>
                  <a:gd name="T23" fmla="*/ 2 h 12"/>
                  <a:gd name="T24" fmla="*/ 0 w 167"/>
                  <a:gd name="T25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7" h="12">
                    <a:moveTo>
                      <a:pt x="0" y="3"/>
                    </a:moveTo>
                    <a:cubicBezTo>
                      <a:pt x="0" y="3"/>
                      <a:pt x="2" y="3"/>
                      <a:pt x="6" y="3"/>
                    </a:cubicBezTo>
                    <a:cubicBezTo>
                      <a:pt x="11" y="3"/>
                      <a:pt x="17" y="2"/>
                      <a:pt x="24" y="2"/>
                    </a:cubicBezTo>
                    <a:cubicBezTo>
                      <a:pt x="40" y="2"/>
                      <a:pt x="61" y="2"/>
                      <a:pt x="84" y="3"/>
                    </a:cubicBezTo>
                    <a:cubicBezTo>
                      <a:pt x="107" y="5"/>
                      <a:pt x="128" y="7"/>
                      <a:pt x="143" y="9"/>
                    </a:cubicBezTo>
                    <a:cubicBezTo>
                      <a:pt x="151" y="10"/>
                      <a:pt x="157" y="11"/>
                      <a:pt x="161" y="12"/>
                    </a:cubicBezTo>
                    <a:cubicBezTo>
                      <a:pt x="165" y="12"/>
                      <a:pt x="167" y="12"/>
                      <a:pt x="167" y="12"/>
                    </a:cubicBezTo>
                    <a:cubicBezTo>
                      <a:pt x="167" y="12"/>
                      <a:pt x="165" y="12"/>
                      <a:pt x="161" y="11"/>
                    </a:cubicBezTo>
                    <a:cubicBezTo>
                      <a:pt x="157" y="10"/>
                      <a:pt x="151" y="9"/>
                      <a:pt x="143" y="7"/>
                    </a:cubicBezTo>
                    <a:cubicBezTo>
                      <a:pt x="128" y="5"/>
                      <a:pt x="107" y="3"/>
                      <a:pt x="84" y="1"/>
                    </a:cubicBezTo>
                    <a:cubicBezTo>
                      <a:pt x="61" y="0"/>
                      <a:pt x="40" y="0"/>
                      <a:pt x="24" y="0"/>
                    </a:cubicBezTo>
                    <a:cubicBezTo>
                      <a:pt x="17" y="1"/>
                      <a:pt x="11" y="1"/>
                      <a:pt x="6" y="2"/>
                    </a:cubicBezTo>
                    <a:cubicBezTo>
                      <a:pt x="2" y="2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26">
                <a:extLst>
                  <a:ext uri="{FF2B5EF4-FFF2-40B4-BE49-F238E27FC236}">
                    <a16:creationId xmlns:a16="http://schemas.microsoft.com/office/drawing/2014/main" id="{CA486C41-A9FC-4F98-80C3-EA6311D75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3040"/>
                <a:ext cx="133" cy="522"/>
              </a:xfrm>
              <a:custGeom>
                <a:avLst/>
                <a:gdLst>
                  <a:gd name="T0" fmla="*/ 0 w 56"/>
                  <a:gd name="T1" fmla="*/ 220 h 220"/>
                  <a:gd name="T2" fmla="*/ 1 w 56"/>
                  <a:gd name="T3" fmla="*/ 218 h 220"/>
                  <a:gd name="T4" fmla="*/ 3 w 56"/>
                  <a:gd name="T5" fmla="*/ 211 h 220"/>
                  <a:gd name="T6" fmla="*/ 10 w 56"/>
                  <a:gd name="T7" fmla="*/ 188 h 220"/>
                  <a:gd name="T8" fmla="*/ 29 w 56"/>
                  <a:gd name="T9" fmla="*/ 110 h 220"/>
                  <a:gd name="T10" fmla="*/ 47 w 56"/>
                  <a:gd name="T11" fmla="*/ 33 h 220"/>
                  <a:gd name="T12" fmla="*/ 54 w 56"/>
                  <a:gd name="T13" fmla="*/ 9 h 220"/>
                  <a:gd name="T14" fmla="*/ 55 w 56"/>
                  <a:gd name="T15" fmla="*/ 3 h 220"/>
                  <a:gd name="T16" fmla="*/ 56 w 56"/>
                  <a:gd name="T17" fmla="*/ 0 h 220"/>
                  <a:gd name="T18" fmla="*/ 55 w 56"/>
                  <a:gd name="T19" fmla="*/ 2 h 220"/>
                  <a:gd name="T20" fmla="*/ 53 w 56"/>
                  <a:gd name="T21" fmla="*/ 9 h 220"/>
                  <a:gd name="T22" fmla="*/ 46 w 56"/>
                  <a:gd name="T23" fmla="*/ 32 h 220"/>
                  <a:gd name="T24" fmla="*/ 27 w 56"/>
                  <a:gd name="T25" fmla="*/ 110 h 220"/>
                  <a:gd name="T26" fmla="*/ 8 w 56"/>
                  <a:gd name="T27" fmla="*/ 188 h 220"/>
                  <a:gd name="T28" fmla="*/ 2 w 56"/>
                  <a:gd name="T29" fmla="*/ 211 h 220"/>
                  <a:gd name="T30" fmla="*/ 0 w 56"/>
                  <a:gd name="T31" fmla="*/ 218 h 220"/>
                  <a:gd name="T32" fmla="*/ 0 w 56"/>
                  <a:gd name="T33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6" h="220">
                    <a:moveTo>
                      <a:pt x="0" y="220"/>
                    </a:moveTo>
                    <a:cubicBezTo>
                      <a:pt x="0" y="220"/>
                      <a:pt x="0" y="219"/>
                      <a:pt x="1" y="218"/>
                    </a:cubicBezTo>
                    <a:cubicBezTo>
                      <a:pt x="1" y="216"/>
                      <a:pt x="2" y="214"/>
                      <a:pt x="3" y="211"/>
                    </a:cubicBezTo>
                    <a:cubicBezTo>
                      <a:pt x="5" y="206"/>
                      <a:pt x="7" y="198"/>
                      <a:pt x="10" y="188"/>
                    </a:cubicBezTo>
                    <a:cubicBezTo>
                      <a:pt x="15" y="168"/>
                      <a:pt x="22" y="141"/>
                      <a:pt x="29" y="110"/>
                    </a:cubicBezTo>
                    <a:cubicBezTo>
                      <a:pt x="36" y="80"/>
                      <a:pt x="42" y="52"/>
                      <a:pt x="47" y="33"/>
                    </a:cubicBezTo>
                    <a:cubicBezTo>
                      <a:pt x="50" y="23"/>
                      <a:pt x="52" y="15"/>
                      <a:pt x="54" y="9"/>
                    </a:cubicBezTo>
                    <a:cubicBezTo>
                      <a:pt x="54" y="6"/>
                      <a:pt x="55" y="4"/>
                      <a:pt x="55" y="3"/>
                    </a:cubicBezTo>
                    <a:cubicBezTo>
                      <a:pt x="55" y="1"/>
                      <a:pt x="56" y="0"/>
                      <a:pt x="56" y="0"/>
                    </a:cubicBezTo>
                    <a:cubicBezTo>
                      <a:pt x="55" y="0"/>
                      <a:pt x="55" y="1"/>
                      <a:pt x="55" y="2"/>
                    </a:cubicBezTo>
                    <a:cubicBezTo>
                      <a:pt x="54" y="4"/>
                      <a:pt x="53" y="6"/>
                      <a:pt x="53" y="9"/>
                    </a:cubicBezTo>
                    <a:cubicBezTo>
                      <a:pt x="51" y="14"/>
                      <a:pt x="49" y="22"/>
                      <a:pt x="46" y="32"/>
                    </a:cubicBezTo>
                    <a:cubicBezTo>
                      <a:pt x="40" y="52"/>
                      <a:pt x="34" y="79"/>
                      <a:pt x="27" y="110"/>
                    </a:cubicBezTo>
                    <a:cubicBezTo>
                      <a:pt x="20" y="140"/>
                      <a:pt x="13" y="168"/>
                      <a:pt x="8" y="188"/>
                    </a:cubicBezTo>
                    <a:cubicBezTo>
                      <a:pt x="6" y="197"/>
                      <a:pt x="4" y="205"/>
                      <a:pt x="2" y="211"/>
                    </a:cubicBezTo>
                    <a:cubicBezTo>
                      <a:pt x="1" y="214"/>
                      <a:pt x="1" y="216"/>
                      <a:pt x="0" y="218"/>
                    </a:cubicBezTo>
                    <a:cubicBezTo>
                      <a:pt x="0" y="219"/>
                      <a:pt x="0" y="220"/>
                      <a:pt x="0" y="22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27">
                <a:extLst>
                  <a:ext uri="{FF2B5EF4-FFF2-40B4-BE49-F238E27FC236}">
                    <a16:creationId xmlns:a16="http://schemas.microsoft.com/office/drawing/2014/main" id="{5FFC6202-AA8B-4AB2-8AED-88EC56B20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" y="3463"/>
                <a:ext cx="536" cy="99"/>
              </a:xfrm>
              <a:custGeom>
                <a:avLst/>
                <a:gdLst>
                  <a:gd name="T0" fmla="*/ 0 w 226"/>
                  <a:gd name="T1" fmla="*/ 0 h 42"/>
                  <a:gd name="T2" fmla="*/ 2 w 226"/>
                  <a:gd name="T3" fmla="*/ 0 h 42"/>
                  <a:gd name="T4" fmla="*/ 9 w 226"/>
                  <a:gd name="T5" fmla="*/ 2 h 42"/>
                  <a:gd name="T6" fmla="*/ 33 w 226"/>
                  <a:gd name="T7" fmla="*/ 6 h 42"/>
                  <a:gd name="T8" fmla="*/ 113 w 226"/>
                  <a:gd name="T9" fmla="*/ 22 h 42"/>
                  <a:gd name="T10" fmla="*/ 193 w 226"/>
                  <a:gd name="T11" fmla="*/ 37 h 42"/>
                  <a:gd name="T12" fmla="*/ 217 w 226"/>
                  <a:gd name="T13" fmla="*/ 41 h 42"/>
                  <a:gd name="T14" fmla="*/ 224 w 226"/>
                  <a:gd name="T15" fmla="*/ 42 h 42"/>
                  <a:gd name="T16" fmla="*/ 226 w 226"/>
                  <a:gd name="T17" fmla="*/ 42 h 42"/>
                  <a:gd name="T18" fmla="*/ 224 w 226"/>
                  <a:gd name="T19" fmla="*/ 41 h 42"/>
                  <a:gd name="T20" fmla="*/ 217 w 226"/>
                  <a:gd name="T21" fmla="*/ 40 h 42"/>
                  <a:gd name="T22" fmla="*/ 193 w 226"/>
                  <a:gd name="T23" fmla="*/ 35 h 42"/>
                  <a:gd name="T24" fmla="*/ 113 w 226"/>
                  <a:gd name="T25" fmla="*/ 20 h 42"/>
                  <a:gd name="T26" fmla="*/ 33 w 226"/>
                  <a:gd name="T27" fmla="*/ 5 h 42"/>
                  <a:gd name="T28" fmla="*/ 9 w 226"/>
                  <a:gd name="T29" fmla="*/ 1 h 42"/>
                  <a:gd name="T30" fmla="*/ 2 w 226"/>
                  <a:gd name="T31" fmla="*/ 0 h 42"/>
                  <a:gd name="T32" fmla="*/ 0 w 226"/>
                  <a:gd name="T3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42">
                    <a:moveTo>
                      <a:pt x="0" y="0"/>
                    </a:moveTo>
                    <a:cubicBezTo>
                      <a:pt x="0" y="0"/>
                      <a:pt x="0" y="0"/>
                      <a:pt x="2" y="0"/>
                    </a:cubicBezTo>
                    <a:cubicBezTo>
                      <a:pt x="4" y="1"/>
                      <a:pt x="6" y="1"/>
                      <a:pt x="9" y="2"/>
                    </a:cubicBezTo>
                    <a:cubicBezTo>
                      <a:pt x="15" y="3"/>
                      <a:pt x="23" y="4"/>
                      <a:pt x="33" y="6"/>
                    </a:cubicBezTo>
                    <a:cubicBezTo>
                      <a:pt x="53" y="10"/>
                      <a:pt x="81" y="16"/>
                      <a:pt x="113" y="22"/>
                    </a:cubicBezTo>
                    <a:cubicBezTo>
                      <a:pt x="144" y="28"/>
                      <a:pt x="172" y="34"/>
                      <a:pt x="193" y="37"/>
                    </a:cubicBezTo>
                    <a:cubicBezTo>
                      <a:pt x="203" y="39"/>
                      <a:pt x="211" y="40"/>
                      <a:pt x="217" y="41"/>
                    </a:cubicBezTo>
                    <a:cubicBezTo>
                      <a:pt x="220" y="41"/>
                      <a:pt x="222" y="42"/>
                      <a:pt x="224" y="42"/>
                    </a:cubicBezTo>
                    <a:cubicBezTo>
                      <a:pt x="225" y="42"/>
                      <a:pt x="226" y="42"/>
                      <a:pt x="226" y="42"/>
                    </a:cubicBezTo>
                    <a:cubicBezTo>
                      <a:pt x="226" y="42"/>
                      <a:pt x="225" y="42"/>
                      <a:pt x="224" y="41"/>
                    </a:cubicBezTo>
                    <a:cubicBezTo>
                      <a:pt x="222" y="41"/>
                      <a:pt x="220" y="40"/>
                      <a:pt x="217" y="40"/>
                    </a:cubicBezTo>
                    <a:cubicBezTo>
                      <a:pt x="211" y="39"/>
                      <a:pt x="203" y="37"/>
                      <a:pt x="193" y="35"/>
                    </a:cubicBezTo>
                    <a:cubicBezTo>
                      <a:pt x="172" y="32"/>
                      <a:pt x="144" y="26"/>
                      <a:pt x="113" y="20"/>
                    </a:cubicBezTo>
                    <a:cubicBezTo>
                      <a:pt x="82" y="13"/>
                      <a:pt x="54" y="8"/>
                      <a:pt x="33" y="5"/>
                    </a:cubicBezTo>
                    <a:cubicBezTo>
                      <a:pt x="23" y="3"/>
                      <a:pt x="14" y="2"/>
                      <a:pt x="9" y="1"/>
                    </a:cubicBezTo>
                    <a:cubicBezTo>
                      <a:pt x="6" y="0"/>
                      <a:pt x="4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28">
                <a:extLst>
                  <a:ext uri="{FF2B5EF4-FFF2-40B4-BE49-F238E27FC236}">
                    <a16:creationId xmlns:a16="http://schemas.microsoft.com/office/drawing/2014/main" id="{93CBF9A2-729C-49BB-9371-C28AB7392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6" y="1311"/>
                <a:ext cx="85" cy="85"/>
              </a:xfrm>
              <a:custGeom>
                <a:avLst/>
                <a:gdLst>
                  <a:gd name="T0" fmla="*/ 34 w 36"/>
                  <a:gd name="T1" fmla="*/ 13 h 36"/>
                  <a:gd name="T2" fmla="*/ 23 w 36"/>
                  <a:gd name="T3" fmla="*/ 33 h 36"/>
                  <a:gd name="T4" fmla="*/ 3 w 36"/>
                  <a:gd name="T5" fmla="*/ 23 h 36"/>
                  <a:gd name="T6" fmla="*/ 13 w 36"/>
                  <a:gd name="T7" fmla="*/ 3 h 36"/>
                  <a:gd name="T8" fmla="*/ 34 w 36"/>
                  <a:gd name="T9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34" y="13"/>
                    </a:moveTo>
                    <a:cubicBezTo>
                      <a:pt x="36" y="21"/>
                      <a:pt x="32" y="30"/>
                      <a:pt x="23" y="33"/>
                    </a:cubicBezTo>
                    <a:cubicBezTo>
                      <a:pt x="15" y="36"/>
                      <a:pt x="6" y="31"/>
                      <a:pt x="3" y="23"/>
                    </a:cubicBezTo>
                    <a:cubicBezTo>
                      <a:pt x="0" y="14"/>
                      <a:pt x="5" y="5"/>
                      <a:pt x="13" y="3"/>
                    </a:cubicBezTo>
                    <a:cubicBezTo>
                      <a:pt x="22" y="0"/>
                      <a:pt x="31" y="4"/>
                      <a:pt x="34" y="1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29">
                <a:extLst>
                  <a:ext uri="{FF2B5EF4-FFF2-40B4-BE49-F238E27FC236}">
                    <a16:creationId xmlns:a16="http://schemas.microsoft.com/office/drawing/2014/main" id="{DADB53C2-1763-4A1F-B605-F2E74BE39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" y="1211"/>
                <a:ext cx="133" cy="121"/>
              </a:xfrm>
              <a:custGeom>
                <a:avLst/>
                <a:gdLst>
                  <a:gd name="T0" fmla="*/ 56 w 56"/>
                  <a:gd name="T1" fmla="*/ 50 h 51"/>
                  <a:gd name="T2" fmla="*/ 26 w 56"/>
                  <a:gd name="T3" fmla="*/ 28 h 51"/>
                  <a:gd name="T4" fmla="*/ 0 w 56"/>
                  <a:gd name="T5" fmla="*/ 1 h 51"/>
                  <a:gd name="T6" fmla="*/ 29 w 56"/>
                  <a:gd name="T7" fmla="*/ 25 h 51"/>
                  <a:gd name="T8" fmla="*/ 56 w 56"/>
                  <a:gd name="T9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1">
                    <a:moveTo>
                      <a:pt x="56" y="50"/>
                    </a:moveTo>
                    <a:cubicBezTo>
                      <a:pt x="55" y="51"/>
                      <a:pt x="41" y="42"/>
                      <a:pt x="26" y="28"/>
                    </a:cubicBezTo>
                    <a:cubicBezTo>
                      <a:pt x="11" y="13"/>
                      <a:pt x="0" y="2"/>
                      <a:pt x="0" y="1"/>
                    </a:cubicBezTo>
                    <a:cubicBezTo>
                      <a:pt x="1" y="0"/>
                      <a:pt x="14" y="11"/>
                      <a:pt x="29" y="25"/>
                    </a:cubicBezTo>
                    <a:cubicBezTo>
                      <a:pt x="43" y="39"/>
                      <a:pt x="56" y="50"/>
                      <a:pt x="56" y="5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30">
                <a:extLst>
                  <a:ext uri="{FF2B5EF4-FFF2-40B4-BE49-F238E27FC236}">
                    <a16:creationId xmlns:a16="http://schemas.microsoft.com/office/drawing/2014/main" id="{E9992F97-E885-40F1-BE44-E754CA0B3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" y="1152"/>
                <a:ext cx="57" cy="66"/>
              </a:xfrm>
              <a:custGeom>
                <a:avLst/>
                <a:gdLst>
                  <a:gd name="T0" fmla="*/ 23 w 24"/>
                  <a:gd name="T1" fmla="*/ 0 h 28"/>
                  <a:gd name="T2" fmla="*/ 16 w 24"/>
                  <a:gd name="T3" fmla="*/ 17 h 28"/>
                  <a:gd name="T4" fmla="*/ 1 w 24"/>
                  <a:gd name="T5" fmla="*/ 27 h 28"/>
                  <a:gd name="T6" fmla="*/ 13 w 24"/>
                  <a:gd name="T7" fmla="*/ 15 h 28"/>
                  <a:gd name="T8" fmla="*/ 23 w 24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8">
                    <a:moveTo>
                      <a:pt x="23" y="0"/>
                    </a:moveTo>
                    <a:cubicBezTo>
                      <a:pt x="24" y="0"/>
                      <a:pt x="23" y="9"/>
                      <a:pt x="16" y="17"/>
                    </a:cubicBezTo>
                    <a:cubicBezTo>
                      <a:pt x="9" y="26"/>
                      <a:pt x="1" y="28"/>
                      <a:pt x="1" y="27"/>
                    </a:cubicBezTo>
                    <a:cubicBezTo>
                      <a:pt x="0" y="26"/>
                      <a:pt x="7" y="22"/>
                      <a:pt x="13" y="15"/>
                    </a:cubicBezTo>
                    <a:cubicBezTo>
                      <a:pt x="20" y="7"/>
                      <a:pt x="22" y="0"/>
                      <a:pt x="23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31">
                <a:extLst>
                  <a:ext uri="{FF2B5EF4-FFF2-40B4-BE49-F238E27FC236}">
                    <a16:creationId xmlns:a16="http://schemas.microsoft.com/office/drawing/2014/main" id="{DDC051E8-C20F-4521-A32F-322D292A8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0" y="1180"/>
                <a:ext cx="57" cy="60"/>
              </a:xfrm>
              <a:custGeom>
                <a:avLst/>
                <a:gdLst>
                  <a:gd name="T0" fmla="*/ 23 w 24"/>
                  <a:gd name="T1" fmla="*/ 0 h 25"/>
                  <a:gd name="T2" fmla="*/ 16 w 24"/>
                  <a:gd name="T3" fmla="*/ 17 h 25"/>
                  <a:gd name="T4" fmla="*/ 0 w 24"/>
                  <a:gd name="T5" fmla="*/ 24 h 25"/>
                  <a:gd name="T6" fmla="*/ 14 w 24"/>
                  <a:gd name="T7" fmla="*/ 14 h 25"/>
                  <a:gd name="T8" fmla="*/ 23 w 2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3" y="0"/>
                    </a:moveTo>
                    <a:cubicBezTo>
                      <a:pt x="24" y="0"/>
                      <a:pt x="24" y="9"/>
                      <a:pt x="16" y="17"/>
                    </a:cubicBezTo>
                    <a:cubicBezTo>
                      <a:pt x="9" y="24"/>
                      <a:pt x="0" y="25"/>
                      <a:pt x="0" y="24"/>
                    </a:cubicBezTo>
                    <a:cubicBezTo>
                      <a:pt x="0" y="23"/>
                      <a:pt x="8" y="21"/>
                      <a:pt x="14" y="14"/>
                    </a:cubicBezTo>
                    <a:cubicBezTo>
                      <a:pt x="20" y="7"/>
                      <a:pt x="22" y="0"/>
                      <a:pt x="23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32">
                <a:extLst>
                  <a:ext uri="{FF2B5EF4-FFF2-40B4-BE49-F238E27FC236}">
                    <a16:creationId xmlns:a16="http://schemas.microsoft.com/office/drawing/2014/main" id="{C75E62A3-4F0A-4F44-9770-36A51A15B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3" y="584"/>
                <a:ext cx="88" cy="86"/>
              </a:xfrm>
              <a:custGeom>
                <a:avLst/>
                <a:gdLst>
                  <a:gd name="T0" fmla="*/ 32 w 37"/>
                  <a:gd name="T1" fmla="*/ 27 h 36"/>
                  <a:gd name="T2" fmla="*/ 9 w 37"/>
                  <a:gd name="T3" fmla="*/ 31 h 36"/>
                  <a:gd name="T4" fmla="*/ 5 w 37"/>
                  <a:gd name="T5" fmla="*/ 9 h 36"/>
                  <a:gd name="T6" fmla="*/ 28 w 37"/>
                  <a:gd name="T7" fmla="*/ 5 h 36"/>
                  <a:gd name="T8" fmla="*/ 32 w 37"/>
                  <a:gd name="T9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6">
                    <a:moveTo>
                      <a:pt x="32" y="27"/>
                    </a:moveTo>
                    <a:cubicBezTo>
                      <a:pt x="26" y="34"/>
                      <a:pt x="16" y="36"/>
                      <a:pt x="9" y="31"/>
                    </a:cubicBezTo>
                    <a:cubicBezTo>
                      <a:pt x="2" y="26"/>
                      <a:pt x="0" y="16"/>
                      <a:pt x="5" y="9"/>
                    </a:cubicBezTo>
                    <a:cubicBezTo>
                      <a:pt x="10" y="1"/>
                      <a:pt x="21" y="0"/>
                      <a:pt x="28" y="5"/>
                    </a:cubicBezTo>
                    <a:cubicBezTo>
                      <a:pt x="35" y="10"/>
                      <a:pt x="37" y="20"/>
                      <a:pt x="32" y="2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33">
                <a:extLst>
                  <a:ext uri="{FF2B5EF4-FFF2-40B4-BE49-F238E27FC236}">
                    <a16:creationId xmlns:a16="http://schemas.microsoft.com/office/drawing/2014/main" id="{32EF808A-E485-4010-A626-2698CA67C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7" y="458"/>
                <a:ext cx="24" cy="176"/>
              </a:xfrm>
              <a:custGeom>
                <a:avLst/>
                <a:gdLst>
                  <a:gd name="T0" fmla="*/ 2 w 10"/>
                  <a:gd name="T1" fmla="*/ 74 h 74"/>
                  <a:gd name="T2" fmla="*/ 3 w 10"/>
                  <a:gd name="T3" fmla="*/ 37 h 74"/>
                  <a:gd name="T4" fmla="*/ 9 w 10"/>
                  <a:gd name="T5" fmla="*/ 0 h 74"/>
                  <a:gd name="T6" fmla="*/ 6 w 10"/>
                  <a:gd name="T7" fmla="*/ 37 h 74"/>
                  <a:gd name="T8" fmla="*/ 2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2" y="74"/>
                    </a:moveTo>
                    <a:cubicBezTo>
                      <a:pt x="1" y="74"/>
                      <a:pt x="0" y="58"/>
                      <a:pt x="3" y="37"/>
                    </a:cubicBezTo>
                    <a:cubicBezTo>
                      <a:pt x="5" y="17"/>
                      <a:pt x="8" y="0"/>
                      <a:pt x="9" y="0"/>
                    </a:cubicBezTo>
                    <a:cubicBezTo>
                      <a:pt x="10" y="0"/>
                      <a:pt x="9" y="17"/>
                      <a:pt x="6" y="37"/>
                    </a:cubicBezTo>
                    <a:cubicBezTo>
                      <a:pt x="3" y="58"/>
                      <a:pt x="3" y="74"/>
                      <a:pt x="2" y="7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34">
                <a:extLst>
                  <a:ext uri="{FF2B5EF4-FFF2-40B4-BE49-F238E27FC236}">
                    <a16:creationId xmlns:a16="http://schemas.microsoft.com/office/drawing/2014/main" id="{831F0DE1-C0C8-490B-8551-08F7A6BDD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4" y="458"/>
                <a:ext cx="87" cy="22"/>
              </a:xfrm>
              <a:custGeom>
                <a:avLst/>
                <a:gdLst>
                  <a:gd name="T0" fmla="*/ 36 w 37"/>
                  <a:gd name="T1" fmla="*/ 3 h 9"/>
                  <a:gd name="T2" fmla="*/ 18 w 37"/>
                  <a:gd name="T3" fmla="*/ 8 h 9"/>
                  <a:gd name="T4" fmla="*/ 1 w 37"/>
                  <a:gd name="T5" fmla="*/ 1 h 9"/>
                  <a:gd name="T6" fmla="*/ 18 w 37"/>
                  <a:gd name="T7" fmla="*/ 4 h 9"/>
                  <a:gd name="T8" fmla="*/ 36 w 37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9">
                    <a:moveTo>
                      <a:pt x="36" y="3"/>
                    </a:moveTo>
                    <a:cubicBezTo>
                      <a:pt x="37" y="4"/>
                      <a:pt x="29" y="9"/>
                      <a:pt x="18" y="8"/>
                    </a:cubicBezTo>
                    <a:cubicBezTo>
                      <a:pt x="8" y="8"/>
                      <a:pt x="0" y="2"/>
                      <a:pt x="1" y="1"/>
                    </a:cubicBezTo>
                    <a:cubicBezTo>
                      <a:pt x="1" y="0"/>
                      <a:pt x="9" y="4"/>
                      <a:pt x="18" y="4"/>
                    </a:cubicBezTo>
                    <a:cubicBezTo>
                      <a:pt x="28" y="5"/>
                      <a:pt x="36" y="2"/>
                      <a:pt x="36" y="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35">
                <a:extLst>
                  <a:ext uri="{FF2B5EF4-FFF2-40B4-BE49-F238E27FC236}">
                    <a16:creationId xmlns:a16="http://schemas.microsoft.com/office/drawing/2014/main" id="{A4825BAD-9E60-4F69-B2CF-A3F70A7F4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1" y="494"/>
                <a:ext cx="83" cy="24"/>
              </a:xfrm>
              <a:custGeom>
                <a:avLst/>
                <a:gdLst>
                  <a:gd name="T0" fmla="*/ 34 w 35"/>
                  <a:gd name="T1" fmla="*/ 4 h 10"/>
                  <a:gd name="T2" fmla="*/ 17 w 35"/>
                  <a:gd name="T3" fmla="*/ 9 h 10"/>
                  <a:gd name="T4" fmla="*/ 1 w 35"/>
                  <a:gd name="T5" fmla="*/ 1 h 10"/>
                  <a:gd name="T6" fmla="*/ 17 w 35"/>
                  <a:gd name="T7" fmla="*/ 5 h 10"/>
                  <a:gd name="T8" fmla="*/ 34 w 35"/>
                  <a:gd name="T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0">
                    <a:moveTo>
                      <a:pt x="34" y="4"/>
                    </a:moveTo>
                    <a:cubicBezTo>
                      <a:pt x="35" y="5"/>
                      <a:pt x="27" y="10"/>
                      <a:pt x="17" y="9"/>
                    </a:cubicBezTo>
                    <a:cubicBezTo>
                      <a:pt x="6" y="8"/>
                      <a:pt x="0" y="1"/>
                      <a:pt x="1" y="1"/>
                    </a:cubicBezTo>
                    <a:cubicBezTo>
                      <a:pt x="2" y="0"/>
                      <a:pt x="8" y="4"/>
                      <a:pt x="17" y="5"/>
                    </a:cubicBezTo>
                    <a:cubicBezTo>
                      <a:pt x="26" y="7"/>
                      <a:pt x="34" y="3"/>
                      <a:pt x="34" y="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36">
                <a:extLst>
                  <a:ext uri="{FF2B5EF4-FFF2-40B4-BE49-F238E27FC236}">
                    <a16:creationId xmlns:a16="http://schemas.microsoft.com/office/drawing/2014/main" id="{EA4B7824-E74E-4CF6-A8D5-7A5EB8AF5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" y="739"/>
                <a:ext cx="156" cy="159"/>
              </a:xfrm>
              <a:custGeom>
                <a:avLst/>
                <a:gdLst>
                  <a:gd name="T0" fmla="*/ 49 w 66"/>
                  <a:gd name="T1" fmla="*/ 58 h 67"/>
                  <a:gd name="T2" fmla="*/ 9 w 66"/>
                  <a:gd name="T3" fmla="*/ 50 h 67"/>
                  <a:gd name="T4" fmla="*/ 16 w 66"/>
                  <a:gd name="T5" fmla="*/ 9 h 67"/>
                  <a:gd name="T6" fmla="*/ 57 w 66"/>
                  <a:gd name="T7" fmla="*/ 17 h 67"/>
                  <a:gd name="T8" fmla="*/ 49 w 66"/>
                  <a:gd name="T9" fmla="*/ 5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7">
                    <a:moveTo>
                      <a:pt x="49" y="58"/>
                    </a:moveTo>
                    <a:cubicBezTo>
                      <a:pt x="36" y="67"/>
                      <a:pt x="18" y="63"/>
                      <a:pt x="9" y="50"/>
                    </a:cubicBezTo>
                    <a:cubicBezTo>
                      <a:pt x="0" y="37"/>
                      <a:pt x="3" y="19"/>
                      <a:pt x="16" y="9"/>
                    </a:cubicBezTo>
                    <a:cubicBezTo>
                      <a:pt x="29" y="0"/>
                      <a:pt x="48" y="4"/>
                      <a:pt x="57" y="17"/>
                    </a:cubicBezTo>
                    <a:cubicBezTo>
                      <a:pt x="66" y="30"/>
                      <a:pt x="63" y="48"/>
                      <a:pt x="49" y="5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37">
                <a:extLst>
                  <a:ext uri="{FF2B5EF4-FFF2-40B4-BE49-F238E27FC236}">
                    <a16:creationId xmlns:a16="http://schemas.microsoft.com/office/drawing/2014/main" id="{5007A925-BEBE-449D-A133-7963D461E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9" y="561"/>
                <a:ext cx="152" cy="294"/>
              </a:xfrm>
              <a:custGeom>
                <a:avLst/>
                <a:gdLst>
                  <a:gd name="T0" fmla="*/ 3 w 64"/>
                  <a:gd name="T1" fmla="*/ 123 h 124"/>
                  <a:gd name="T2" fmla="*/ 26 w 64"/>
                  <a:gd name="T3" fmla="*/ 59 h 124"/>
                  <a:gd name="T4" fmla="*/ 61 w 64"/>
                  <a:gd name="T5" fmla="*/ 1 h 124"/>
                  <a:gd name="T6" fmla="*/ 35 w 64"/>
                  <a:gd name="T7" fmla="*/ 64 h 124"/>
                  <a:gd name="T8" fmla="*/ 3 w 64"/>
                  <a:gd name="T9" fmla="*/ 12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24">
                    <a:moveTo>
                      <a:pt x="3" y="123"/>
                    </a:moveTo>
                    <a:cubicBezTo>
                      <a:pt x="0" y="123"/>
                      <a:pt x="9" y="93"/>
                      <a:pt x="26" y="59"/>
                    </a:cubicBezTo>
                    <a:cubicBezTo>
                      <a:pt x="44" y="26"/>
                      <a:pt x="59" y="0"/>
                      <a:pt x="61" y="1"/>
                    </a:cubicBezTo>
                    <a:cubicBezTo>
                      <a:pt x="64" y="2"/>
                      <a:pt x="53" y="31"/>
                      <a:pt x="35" y="64"/>
                    </a:cubicBezTo>
                    <a:cubicBezTo>
                      <a:pt x="18" y="97"/>
                      <a:pt x="6" y="124"/>
                      <a:pt x="3" y="12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38">
                <a:extLst>
                  <a:ext uri="{FF2B5EF4-FFF2-40B4-BE49-F238E27FC236}">
                    <a16:creationId xmlns:a16="http://schemas.microsoft.com/office/drawing/2014/main" id="{05DB729F-CE8A-4ECF-B7BF-46DB3B51D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565"/>
                <a:ext cx="188" cy="143"/>
              </a:xfrm>
              <a:custGeom>
                <a:avLst/>
                <a:gdLst>
                  <a:gd name="T0" fmla="*/ 78 w 79"/>
                  <a:gd name="T1" fmla="*/ 57 h 60"/>
                  <a:gd name="T2" fmla="*/ 29 w 79"/>
                  <a:gd name="T3" fmla="*/ 43 h 60"/>
                  <a:gd name="T4" fmla="*/ 4 w 79"/>
                  <a:gd name="T5" fmla="*/ 16 h 60"/>
                  <a:gd name="T6" fmla="*/ 2 w 79"/>
                  <a:gd name="T7" fmla="*/ 0 h 60"/>
                  <a:gd name="T8" fmla="*/ 10 w 79"/>
                  <a:gd name="T9" fmla="*/ 12 h 60"/>
                  <a:gd name="T10" fmla="*/ 35 w 79"/>
                  <a:gd name="T11" fmla="*/ 35 h 60"/>
                  <a:gd name="T12" fmla="*/ 78 w 79"/>
                  <a:gd name="T13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0">
                    <a:moveTo>
                      <a:pt x="78" y="57"/>
                    </a:moveTo>
                    <a:cubicBezTo>
                      <a:pt x="78" y="60"/>
                      <a:pt x="54" y="59"/>
                      <a:pt x="29" y="43"/>
                    </a:cubicBezTo>
                    <a:cubicBezTo>
                      <a:pt x="17" y="35"/>
                      <a:pt x="8" y="25"/>
                      <a:pt x="4" y="16"/>
                    </a:cubicBezTo>
                    <a:cubicBezTo>
                      <a:pt x="0" y="7"/>
                      <a:pt x="1" y="0"/>
                      <a:pt x="2" y="0"/>
                    </a:cubicBezTo>
                    <a:cubicBezTo>
                      <a:pt x="4" y="0"/>
                      <a:pt x="5" y="5"/>
                      <a:pt x="10" y="12"/>
                    </a:cubicBezTo>
                    <a:cubicBezTo>
                      <a:pt x="15" y="19"/>
                      <a:pt x="24" y="28"/>
                      <a:pt x="35" y="35"/>
                    </a:cubicBezTo>
                    <a:cubicBezTo>
                      <a:pt x="57" y="49"/>
                      <a:pt x="79" y="54"/>
                      <a:pt x="78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39">
                <a:extLst>
                  <a:ext uri="{FF2B5EF4-FFF2-40B4-BE49-F238E27FC236}">
                    <a16:creationId xmlns:a16="http://schemas.microsoft.com/office/drawing/2014/main" id="{207BE817-9BEC-4E73-98E0-F992BDBB8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1" y="879"/>
                <a:ext cx="157" cy="159"/>
              </a:xfrm>
              <a:custGeom>
                <a:avLst/>
                <a:gdLst>
                  <a:gd name="T0" fmla="*/ 50 w 66"/>
                  <a:gd name="T1" fmla="*/ 57 h 67"/>
                  <a:gd name="T2" fmla="*/ 9 w 66"/>
                  <a:gd name="T3" fmla="*/ 50 h 67"/>
                  <a:gd name="T4" fmla="*/ 16 w 66"/>
                  <a:gd name="T5" fmla="*/ 9 h 67"/>
                  <a:gd name="T6" fmla="*/ 57 w 66"/>
                  <a:gd name="T7" fmla="*/ 17 h 67"/>
                  <a:gd name="T8" fmla="*/ 50 w 66"/>
                  <a:gd name="T9" fmla="*/ 5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7">
                    <a:moveTo>
                      <a:pt x="50" y="57"/>
                    </a:moveTo>
                    <a:cubicBezTo>
                      <a:pt x="37" y="67"/>
                      <a:pt x="18" y="63"/>
                      <a:pt x="9" y="50"/>
                    </a:cubicBezTo>
                    <a:cubicBezTo>
                      <a:pt x="0" y="37"/>
                      <a:pt x="3" y="18"/>
                      <a:pt x="16" y="9"/>
                    </a:cubicBezTo>
                    <a:cubicBezTo>
                      <a:pt x="30" y="0"/>
                      <a:pt x="48" y="3"/>
                      <a:pt x="57" y="17"/>
                    </a:cubicBezTo>
                    <a:cubicBezTo>
                      <a:pt x="66" y="30"/>
                      <a:pt x="63" y="48"/>
                      <a:pt x="50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40">
                <a:extLst>
                  <a:ext uri="{FF2B5EF4-FFF2-40B4-BE49-F238E27FC236}">
                    <a16:creationId xmlns:a16="http://schemas.microsoft.com/office/drawing/2014/main" id="{6D845599-A5FD-47F7-8948-B7EA502E6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698"/>
                <a:ext cx="150" cy="297"/>
              </a:xfrm>
              <a:custGeom>
                <a:avLst/>
                <a:gdLst>
                  <a:gd name="T0" fmla="*/ 2 w 63"/>
                  <a:gd name="T1" fmla="*/ 124 h 125"/>
                  <a:gd name="T2" fmla="*/ 26 w 63"/>
                  <a:gd name="T3" fmla="*/ 60 h 125"/>
                  <a:gd name="T4" fmla="*/ 60 w 63"/>
                  <a:gd name="T5" fmla="*/ 1 h 125"/>
                  <a:gd name="T6" fmla="*/ 35 w 63"/>
                  <a:gd name="T7" fmla="*/ 65 h 125"/>
                  <a:gd name="T8" fmla="*/ 2 w 63"/>
                  <a:gd name="T9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25">
                    <a:moveTo>
                      <a:pt x="2" y="124"/>
                    </a:moveTo>
                    <a:cubicBezTo>
                      <a:pt x="0" y="123"/>
                      <a:pt x="8" y="94"/>
                      <a:pt x="26" y="60"/>
                    </a:cubicBezTo>
                    <a:cubicBezTo>
                      <a:pt x="43" y="27"/>
                      <a:pt x="58" y="0"/>
                      <a:pt x="60" y="1"/>
                    </a:cubicBezTo>
                    <a:cubicBezTo>
                      <a:pt x="63" y="3"/>
                      <a:pt x="52" y="31"/>
                      <a:pt x="35" y="65"/>
                    </a:cubicBezTo>
                    <a:cubicBezTo>
                      <a:pt x="17" y="98"/>
                      <a:pt x="5" y="125"/>
                      <a:pt x="2" y="12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41">
                <a:extLst>
                  <a:ext uri="{FF2B5EF4-FFF2-40B4-BE49-F238E27FC236}">
                    <a16:creationId xmlns:a16="http://schemas.microsoft.com/office/drawing/2014/main" id="{BCADBEA9-C285-4445-9094-732A50FC8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8" y="629"/>
                <a:ext cx="192" cy="124"/>
              </a:xfrm>
              <a:custGeom>
                <a:avLst/>
                <a:gdLst>
                  <a:gd name="T0" fmla="*/ 81 w 81"/>
                  <a:gd name="T1" fmla="*/ 49 h 52"/>
                  <a:gd name="T2" fmla="*/ 34 w 81"/>
                  <a:gd name="T3" fmla="*/ 38 h 52"/>
                  <a:gd name="T4" fmla="*/ 3 w 81"/>
                  <a:gd name="T5" fmla="*/ 2 h 52"/>
                  <a:gd name="T6" fmla="*/ 39 w 81"/>
                  <a:gd name="T7" fmla="*/ 29 h 52"/>
                  <a:gd name="T8" fmla="*/ 81 w 81"/>
                  <a:gd name="T9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52">
                    <a:moveTo>
                      <a:pt x="81" y="49"/>
                    </a:moveTo>
                    <a:cubicBezTo>
                      <a:pt x="81" y="51"/>
                      <a:pt x="58" y="52"/>
                      <a:pt x="34" y="38"/>
                    </a:cubicBezTo>
                    <a:cubicBezTo>
                      <a:pt x="10" y="24"/>
                      <a:pt x="0" y="3"/>
                      <a:pt x="3" y="2"/>
                    </a:cubicBezTo>
                    <a:cubicBezTo>
                      <a:pt x="5" y="0"/>
                      <a:pt x="18" y="17"/>
                      <a:pt x="39" y="29"/>
                    </a:cubicBezTo>
                    <a:cubicBezTo>
                      <a:pt x="61" y="42"/>
                      <a:pt x="81" y="46"/>
                      <a:pt x="81" y="4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142">
                <a:extLst>
                  <a:ext uri="{FF2B5EF4-FFF2-40B4-BE49-F238E27FC236}">
                    <a16:creationId xmlns:a16="http://schemas.microsoft.com/office/drawing/2014/main" id="{075B2FB5-1BEF-46F0-8A4B-CB26E5FE4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" y="1214"/>
                <a:ext cx="156" cy="156"/>
              </a:xfrm>
              <a:custGeom>
                <a:avLst/>
                <a:gdLst>
                  <a:gd name="T0" fmla="*/ 17 w 66"/>
                  <a:gd name="T1" fmla="*/ 57 h 66"/>
                  <a:gd name="T2" fmla="*/ 57 w 66"/>
                  <a:gd name="T3" fmla="*/ 50 h 66"/>
                  <a:gd name="T4" fmla="*/ 50 w 66"/>
                  <a:gd name="T5" fmla="*/ 9 h 66"/>
                  <a:gd name="T6" fmla="*/ 9 w 66"/>
                  <a:gd name="T7" fmla="*/ 16 h 66"/>
                  <a:gd name="T8" fmla="*/ 17 w 66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17" y="57"/>
                    </a:moveTo>
                    <a:cubicBezTo>
                      <a:pt x="30" y="66"/>
                      <a:pt x="48" y="63"/>
                      <a:pt x="57" y="50"/>
                    </a:cubicBezTo>
                    <a:cubicBezTo>
                      <a:pt x="66" y="36"/>
                      <a:pt x="63" y="18"/>
                      <a:pt x="50" y="9"/>
                    </a:cubicBezTo>
                    <a:cubicBezTo>
                      <a:pt x="37" y="0"/>
                      <a:pt x="18" y="3"/>
                      <a:pt x="9" y="16"/>
                    </a:cubicBezTo>
                    <a:cubicBezTo>
                      <a:pt x="0" y="30"/>
                      <a:pt x="3" y="48"/>
                      <a:pt x="17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43">
                <a:extLst>
                  <a:ext uri="{FF2B5EF4-FFF2-40B4-BE49-F238E27FC236}">
                    <a16:creationId xmlns:a16="http://schemas.microsoft.com/office/drawing/2014/main" id="{932FFFFF-3916-48CC-8798-38AC03386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2" y="1033"/>
                <a:ext cx="152" cy="297"/>
              </a:xfrm>
              <a:custGeom>
                <a:avLst/>
                <a:gdLst>
                  <a:gd name="T0" fmla="*/ 61 w 64"/>
                  <a:gd name="T1" fmla="*/ 124 h 125"/>
                  <a:gd name="T2" fmla="*/ 38 w 64"/>
                  <a:gd name="T3" fmla="*/ 60 h 125"/>
                  <a:gd name="T4" fmla="*/ 3 w 64"/>
                  <a:gd name="T5" fmla="*/ 1 h 125"/>
                  <a:gd name="T6" fmla="*/ 29 w 64"/>
                  <a:gd name="T7" fmla="*/ 64 h 125"/>
                  <a:gd name="T8" fmla="*/ 61 w 64"/>
                  <a:gd name="T9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25">
                    <a:moveTo>
                      <a:pt x="61" y="124"/>
                    </a:moveTo>
                    <a:cubicBezTo>
                      <a:pt x="64" y="123"/>
                      <a:pt x="55" y="93"/>
                      <a:pt x="38" y="60"/>
                    </a:cubicBezTo>
                    <a:cubicBezTo>
                      <a:pt x="20" y="26"/>
                      <a:pt x="5" y="0"/>
                      <a:pt x="3" y="1"/>
                    </a:cubicBezTo>
                    <a:cubicBezTo>
                      <a:pt x="0" y="2"/>
                      <a:pt x="11" y="31"/>
                      <a:pt x="29" y="64"/>
                    </a:cubicBezTo>
                    <a:cubicBezTo>
                      <a:pt x="46" y="97"/>
                      <a:pt x="58" y="125"/>
                      <a:pt x="61" y="12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44">
                <a:extLst>
                  <a:ext uri="{FF2B5EF4-FFF2-40B4-BE49-F238E27FC236}">
                    <a16:creationId xmlns:a16="http://schemas.microsoft.com/office/drawing/2014/main" id="{C0227A8D-F574-4777-9880-DACA20645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1" y="1040"/>
                <a:ext cx="188" cy="140"/>
              </a:xfrm>
              <a:custGeom>
                <a:avLst/>
                <a:gdLst>
                  <a:gd name="T0" fmla="*/ 1 w 79"/>
                  <a:gd name="T1" fmla="*/ 57 h 59"/>
                  <a:gd name="T2" fmla="*/ 50 w 79"/>
                  <a:gd name="T3" fmla="*/ 43 h 59"/>
                  <a:gd name="T4" fmla="*/ 75 w 79"/>
                  <a:gd name="T5" fmla="*/ 15 h 59"/>
                  <a:gd name="T6" fmla="*/ 77 w 79"/>
                  <a:gd name="T7" fmla="*/ 0 h 59"/>
                  <a:gd name="T8" fmla="*/ 69 w 79"/>
                  <a:gd name="T9" fmla="*/ 12 h 59"/>
                  <a:gd name="T10" fmla="*/ 44 w 79"/>
                  <a:gd name="T11" fmla="*/ 34 h 59"/>
                  <a:gd name="T12" fmla="*/ 1 w 79"/>
                  <a:gd name="T13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59">
                    <a:moveTo>
                      <a:pt x="1" y="57"/>
                    </a:moveTo>
                    <a:cubicBezTo>
                      <a:pt x="1" y="59"/>
                      <a:pt x="25" y="59"/>
                      <a:pt x="50" y="43"/>
                    </a:cubicBezTo>
                    <a:cubicBezTo>
                      <a:pt x="62" y="35"/>
                      <a:pt x="71" y="24"/>
                      <a:pt x="75" y="15"/>
                    </a:cubicBezTo>
                    <a:cubicBezTo>
                      <a:pt x="79" y="6"/>
                      <a:pt x="78" y="0"/>
                      <a:pt x="77" y="0"/>
                    </a:cubicBezTo>
                    <a:cubicBezTo>
                      <a:pt x="75" y="0"/>
                      <a:pt x="74" y="5"/>
                      <a:pt x="69" y="12"/>
                    </a:cubicBezTo>
                    <a:cubicBezTo>
                      <a:pt x="64" y="19"/>
                      <a:pt x="55" y="27"/>
                      <a:pt x="44" y="34"/>
                    </a:cubicBezTo>
                    <a:cubicBezTo>
                      <a:pt x="22" y="49"/>
                      <a:pt x="0" y="54"/>
                      <a:pt x="1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45">
                <a:extLst>
                  <a:ext uri="{FF2B5EF4-FFF2-40B4-BE49-F238E27FC236}">
                    <a16:creationId xmlns:a16="http://schemas.microsoft.com/office/drawing/2014/main" id="{B2887837-AB35-4CB1-B160-860CF29C1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" y="1354"/>
                <a:ext cx="157" cy="156"/>
              </a:xfrm>
              <a:custGeom>
                <a:avLst/>
                <a:gdLst>
                  <a:gd name="T0" fmla="*/ 16 w 66"/>
                  <a:gd name="T1" fmla="*/ 57 h 66"/>
                  <a:gd name="T2" fmla="*/ 57 w 66"/>
                  <a:gd name="T3" fmla="*/ 50 h 66"/>
                  <a:gd name="T4" fmla="*/ 49 w 66"/>
                  <a:gd name="T5" fmla="*/ 9 h 66"/>
                  <a:gd name="T6" fmla="*/ 9 w 66"/>
                  <a:gd name="T7" fmla="*/ 16 h 66"/>
                  <a:gd name="T8" fmla="*/ 16 w 66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16" y="57"/>
                    </a:moveTo>
                    <a:cubicBezTo>
                      <a:pt x="29" y="66"/>
                      <a:pt x="48" y="63"/>
                      <a:pt x="57" y="50"/>
                    </a:cubicBezTo>
                    <a:cubicBezTo>
                      <a:pt x="66" y="36"/>
                      <a:pt x="63" y="18"/>
                      <a:pt x="49" y="9"/>
                    </a:cubicBezTo>
                    <a:cubicBezTo>
                      <a:pt x="36" y="0"/>
                      <a:pt x="18" y="3"/>
                      <a:pt x="9" y="16"/>
                    </a:cubicBezTo>
                    <a:cubicBezTo>
                      <a:pt x="0" y="30"/>
                      <a:pt x="3" y="48"/>
                      <a:pt x="16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46">
                <a:extLst>
                  <a:ext uri="{FF2B5EF4-FFF2-40B4-BE49-F238E27FC236}">
                    <a16:creationId xmlns:a16="http://schemas.microsoft.com/office/drawing/2014/main" id="{7DE1905C-4CAF-4B3A-9259-5DE142012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6" y="1173"/>
                <a:ext cx="150" cy="297"/>
              </a:xfrm>
              <a:custGeom>
                <a:avLst/>
                <a:gdLst>
                  <a:gd name="T0" fmla="*/ 61 w 63"/>
                  <a:gd name="T1" fmla="*/ 124 h 125"/>
                  <a:gd name="T2" fmla="*/ 37 w 63"/>
                  <a:gd name="T3" fmla="*/ 60 h 125"/>
                  <a:gd name="T4" fmla="*/ 3 w 63"/>
                  <a:gd name="T5" fmla="*/ 1 h 125"/>
                  <a:gd name="T6" fmla="*/ 28 w 63"/>
                  <a:gd name="T7" fmla="*/ 64 h 125"/>
                  <a:gd name="T8" fmla="*/ 61 w 63"/>
                  <a:gd name="T9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25">
                    <a:moveTo>
                      <a:pt x="61" y="124"/>
                    </a:moveTo>
                    <a:cubicBezTo>
                      <a:pt x="63" y="123"/>
                      <a:pt x="55" y="93"/>
                      <a:pt x="37" y="60"/>
                    </a:cubicBezTo>
                    <a:cubicBezTo>
                      <a:pt x="20" y="26"/>
                      <a:pt x="5" y="0"/>
                      <a:pt x="3" y="1"/>
                    </a:cubicBezTo>
                    <a:cubicBezTo>
                      <a:pt x="0" y="2"/>
                      <a:pt x="11" y="31"/>
                      <a:pt x="28" y="64"/>
                    </a:cubicBezTo>
                    <a:cubicBezTo>
                      <a:pt x="46" y="97"/>
                      <a:pt x="58" y="125"/>
                      <a:pt x="61" y="12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47">
                <a:extLst>
                  <a:ext uri="{FF2B5EF4-FFF2-40B4-BE49-F238E27FC236}">
                    <a16:creationId xmlns:a16="http://schemas.microsoft.com/office/drawing/2014/main" id="{275A9EAC-C6D1-48EC-9B37-1D381267E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2" y="1102"/>
                <a:ext cx="193" cy="126"/>
              </a:xfrm>
              <a:custGeom>
                <a:avLst/>
                <a:gdLst>
                  <a:gd name="T0" fmla="*/ 0 w 81"/>
                  <a:gd name="T1" fmla="*/ 49 h 53"/>
                  <a:gd name="T2" fmla="*/ 47 w 81"/>
                  <a:gd name="T3" fmla="*/ 39 h 53"/>
                  <a:gd name="T4" fmla="*/ 78 w 81"/>
                  <a:gd name="T5" fmla="*/ 2 h 53"/>
                  <a:gd name="T6" fmla="*/ 42 w 81"/>
                  <a:gd name="T7" fmla="*/ 30 h 53"/>
                  <a:gd name="T8" fmla="*/ 0 w 81"/>
                  <a:gd name="T9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53">
                    <a:moveTo>
                      <a:pt x="0" y="49"/>
                    </a:moveTo>
                    <a:cubicBezTo>
                      <a:pt x="0" y="52"/>
                      <a:pt x="23" y="53"/>
                      <a:pt x="47" y="39"/>
                    </a:cubicBezTo>
                    <a:cubicBezTo>
                      <a:pt x="71" y="24"/>
                      <a:pt x="81" y="3"/>
                      <a:pt x="78" y="2"/>
                    </a:cubicBezTo>
                    <a:cubicBezTo>
                      <a:pt x="76" y="0"/>
                      <a:pt x="63" y="17"/>
                      <a:pt x="42" y="30"/>
                    </a:cubicBezTo>
                    <a:cubicBezTo>
                      <a:pt x="20" y="43"/>
                      <a:pt x="0" y="46"/>
                      <a:pt x="0" y="4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148">
                <a:extLst>
                  <a:ext uri="{FF2B5EF4-FFF2-40B4-BE49-F238E27FC236}">
                    <a16:creationId xmlns:a16="http://schemas.microsoft.com/office/drawing/2014/main" id="{F91D156C-AEBE-491A-91A9-DF748C686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" y="1841"/>
                <a:ext cx="114" cy="111"/>
              </a:xfrm>
              <a:custGeom>
                <a:avLst/>
                <a:gdLst>
                  <a:gd name="T0" fmla="*/ 45 w 48"/>
                  <a:gd name="T1" fmla="*/ 28 h 47"/>
                  <a:gd name="T2" fmla="*/ 19 w 48"/>
                  <a:gd name="T3" fmla="*/ 45 h 47"/>
                  <a:gd name="T4" fmla="*/ 2 w 48"/>
                  <a:gd name="T5" fmla="*/ 19 h 47"/>
                  <a:gd name="T6" fmla="*/ 28 w 48"/>
                  <a:gd name="T7" fmla="*/ 2 h 47"/>
                  <a:gd name="T8" fmla="*/ 45 w 48"/>
                  <a:gd name="T9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7">
                    <a:moveTo>
                      <a:pt x="45" y="28"/>
                    </a:moveTo>
                    <a:cubicBezTo>
                      <a:pt x="43" y="40"/>
                      <a:pt x="31" y="47"/>
                      <a:pt x="19" y="45"/>
                    </a:cubicBezTo>
                    <a:cubicBezTo>
                      <a:pt x="8" y="42"/>
                      <a:pt x="0" y="31"/>
                      <a:pt x="2" y="19"/>
                    </a:cubicBezTo>
                    <a:cubicBezTo>
                      <a:pt x="5" y="7"/>
                      <a:pt x="16" y="0"/>
                      <a:pt x="28" y="2"/>
                    </a:cubicBezTo>
                    <a:cubicBezTo>
                      <a:pt x="40" y="5"/>
                      <a:pt x="48" y="16"/>
                      <a:pt x="45" y="2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49">
                <a:extLst>
                  <a:ext uri="{FF2B5EF4-FFF2-40B4-BE49-F238E27FC236}">
                    <a16:creationId xmlns:a16="http://schemas.microsoft.com/office/drawing/2014/main" id="{5024889E-0DF9-4579-9A87-43B61D07B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1658"/>
                <a:ext cx="83" cy="232"/>
              </a:xfrm>
              <a:custGeom>
                <a:avLst/>
                <a:gdLst>
                  <a:gd name="T0" fmla="*/ 34 w 35"/>
                  <a:gd name="T1" fmla="*/ 97 h 98"/>
                  <a:gd name="T2" fmla="*/ 13 w 35"/>
                  <a:gd name="T3" fmla="*/ 51 h 98"/>
                  <a:gd name="T4" fmla="*/ 2 w 35"/>
                  <a:gd name="T5" fmla="*/ 1 h 98"/>
                  <a:gd name="T6" fmla="*/ 20 w 35"/>
                  <a:gd name="T7" fmla="*/ 48 h 98"/>
                  <a:gd name="T8" fmla="*/ 34 w 35"/>
                  <a:gd name="T9" fmla="*/ 9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98">
                    <a:moveTo>
                      <a:pt x="34" y="97"/>
                    </a:moveTo>
                    <a:cubicBezTo>
                      <a:pt x="32" y="98"/>
                      <a:pt x="21" y="78"/>
                      <a:pt x="13" y="51"/>
                    </a:cubicBezTo>
                    <a:cubicBezTo>
                      <a:pt x="5" y="24"/>
                      <a:pt x="0" y="2"/>
                      <a:pt x="2" y="1"/>
                    </a:cubicBezTo>
                    <a:cubicBezTo>
                      <a:pt x="4" y="0"/>
                      <a:pt x="12" y="22"/>
                      <a:pt x="20" y="48"/>
                    </a:cubicBezTo>
                    <a:cubicBezTo>
                      <a:pt x="28" y="75"/>
                      <a:pt x="35" y="96"/>
                      <a:pt x="34" y="9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50">
                <a:extLst>
                  <a:ext uri="{FF2B5EF4-FFF2-40B4-BE49-F238E27FC236}">
                    <a16:creationId xmlns:a16="http://schemas.microsoft.com/office/drawing/2014/main" id="{CA016F8F-A761-419E-A50D-833F9AAF8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5" y="1641"/>
                <a:ext cx="171" cy="50"/>
              </a:xfrm>
              <a:custGeom>
                <a:avLst/>
                <a:gdLst>
                  <a:gd name="T0" fmla="*/ 71 w 72"/>
                  <a:gd name="T1" fmla="*/ 2 h 21"/>
                  <a:gd name="T2" fmla="*/ 37 w 72"/>
                  <a:gd name="T3" fmla="*/ 19 h 21"/>
                  <a:gd name="T4" fmla="*/ 9 w 72"/>
                  <a:gd name="T5" fmla="*/ 17 h 21"/>
                  <a:gd name="T6" fmla="*/ 0 w 72"/>
                  <a:gd name="T7" fmla="*/ 10 h 21"/>
                  <a:gd name="T8" fmla="*/ 11 w 72"/>
                  <a:gd name="T9" fmla="*/ 12 h 21"/>
                  <a:gd name="T10" fmla="*/ 36 w 72"/>
                  <a:gd name="T11" fmla="*/ 12 h 21"/>
                  <a:gd name="T12" fmla="*/ 71 w 72"/>
                  <a:gd name="T13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21">
                    <a:moveTo>
                      <a:pt x="71" y="2"/>
                    </a:moveTo>
                    <a:cubicBezTo>
                      <a:pt x="72" y="3"/>
                      <a:pt x="59" y="15"/>
                      <a:pt x="37" y="19"/>
                    </a:cubicBezTo>
                    <a:cubicBezTo>
                      <a:pt x="26" y="21"/>
                      <a:pt x="16" y="20"/>
                      <a:pt x="9" y="17"/>
                    </a:cubicBezTo>
                    <a:cubicBezTo>
                      <a:pt x="3" y="15"/>
                      <a:pt x="0" y="11"/>
                      <a:pt x="0" y="10"/>
                    </a:cubicBezTo>
                    <a:cubicBezTo>
                      <a:pt x="1" y="9"/>
                      <a:pt x="5" y="11"/>
                      <a:pt x="11" y="12"/>
                    </a:cubicBezTo>
                    <a:cubicBezTo>
                      <a:pt x="17" y="13"/>
                      <a:pt x="26" y="14"/>
                      <a:pt x="36" y="12"/>
                    </a:cubicBezTo>
                    <a:cubicBezTo>
                      <a:pt x="55" y="8"/>
                      <a:pt x="70" y="0"/>
                      <a:pt x="71" y="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151">
                <a:extLst>
                  <a:ext uri="{FF2B5EF4-FFF2-40B4-BE49-F238E27FC236}">
                    <a16:creationId xmlns:a16="http://schemas.microsoft.com/office/drawing/2014/main" id="{9589305D-C867-4106-8BE9-803A57FA8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" y="1824"/>
                <a:ext cx="114" cy="114"/>
              </a:xfrm>
              <a:custGeom>
                <a:avLst/>
                <a:gdLst>
                  <a:gd name="T0" fmla="*/ 45 w 48"/>
                  <a:gd name="T1" fmla="*/ 28 h 48"/>
                  <a:gd name="T2" fmla="*/ 20 w 48"/>
                  <a:gd name="T3" fmla="*/ 45 h 48"/>
                  <a:gd name="T4" fmla="*/ 3 w 48"/>
                  <a:gd name="T5" fmla="*/ 20 h 48"/>
                  <a:gd name="T6" fmla="*/ 29 w 48"/>
                  <a:gd name="T7" fmla="*/ 3 h 48"/>
                  <a:gd name="T8" fmla="*/ 45 w 48"/>
                  <a:gd name="T9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45" y="28"/>
                    </a:moveTo>
                    <a:cubicBezTo>
                      <a:pt x="43" y="40"/>
                      <a:pt x="32" y="48"/>
                      <a:pt x="20" y="45"/>
                    </a:cubicBezTo>
                    <a:cubicBezTo>
                      <a:pt x="8" y="43"/>
                      <a:pt x="0" y="31"/>
                      <a:pt x="3" y="20"/>
                    </a:cubicBezTo>
                    <a:cubicBezTo>
                      <a:pt x="5" y="8"/>
                      <a:pt x="17" y="0"/>
                      <a:pt x="29" y="3"/>
                    </a:cubicBezTo>
                    <a:cubicBezTo>
                      <a:pt x="40" y="5"/>
                      <a:pt x="48" y="17"/>
                      <a:pt x="45" y="2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52">
                <a:extLst>
                  <a:ext uri="{FF2B5EF4-FFF2-40B4-BE49-F238E27FC236}">
                    <a16:creationId xmlns:a16="http://schemas.microsoft.com/office/drawing/2014/main" id="{0CD38823-C5C4-4168-8B9B-41F83F362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9" y="1643"/>
                <a:ext cx="85" cy="233"/>
              </a:xfrm>
              <a:custGeom>
                <a:avLst/>
                <a:gdLst>
                  <a:gd name="T0" fmla="*/ 34 w 36"/>
                  <a:gd name="T1" fmla="*/ 97 h 98"/>
                  <a:gd name="T2" fmla="*/ 13 w 36"/>
                  <a:gd name="T3" fmla="*/ 50 h 98"/>
                  <a:gd name="T4" fmla="*/ 2 w 36"/>
                  <a:gd name="T5" fmla="*/ 1 h 98"/>
                  <a:gd name="T6" fmla="*/ 21 w 36"/>
                  <a:gd name="T7" fmla="*/ 48 h 98"/>
                  <a:gd name="T8" fmla="*/ 34 w 36"/>
                  <a:gd name="T9" fmla="*/ 9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98">
                    <a:moveTo>
                      <a:pt x="34" y="97"/>
                    </a:moveTo>
                    <a:cubicBezTo>
                      <a:pt x="32" y="98"/>
                      <a:pt x="21" y="77"/>
                      <a:pt x="13" y="50"/>
                    </a:cubicBezTo>
                    <a:cubicBezTo>
                      <a:pt x="6" y="23"/>
                      <a:pt x="0" y="1"/>
                      <a:pt x="2" y="1"/>
                    </a:cubicBezTo>
                    <a:cubicBezTo>
                      <a:pt x="4" y="0"/>
                      <a:pt x="13" y="21"/>
                      <a:pt x="21" y="48"/>
                    </a:cubicBezTo>
                    <a:cubicBezTo>
                      <a:pt x="28" y="75"/>
                      <a:pt x="36" y="96"/>
                      <a:pt x="34" y="9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53">
                <a:extLst>
                  <a:ext uri="{FF2B5EF4-FFF2-40B4-BE49-F238E27FC236}">
                    <a16:creationId xmlns:a16="http://schemas.microsoft.com/office/drawing/2014/main" id="{0C7BDC80-0218-4207-8F5A-B306B44EA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7" y="1674"/>
                <a:ext cx="161" cy="60"/>
              </a:xfrm>
              <a:custGeom>
                <a:avLst/>
                <a:gdLst>
                  <a:gd name="T0" fmla="*/ 67 w 68"/>
                  <a:gd name="T1" fmla="*/ 2 h 25"/>
                  <a:gd name="T2" fmla="*/ 36 w 68"/>
                  <a:gd name="T3" fmla="*/ 20 h 25"/>
                  <a:gd name="T4" fmla="*/ 0 w 68"/>
                  <a:gd name="T5" fmla="*/ 17 h 25"/>
                  <a:gd name="T6" fmla="*/ 34 w 68"/>
                  <a:gd name="T7" fmla="*/ 13 h 25"/>
                  <a:gd name="T8" fmla="*/ 67 w 68"/>
                  <a:gd name="T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25">
                    <a:moveTo>
                      <a:pt x="67" y="2"/>
                    </a:moveTo>
                    <a:cubicBezTo>
                      <a:pt x="68" y="3"/>
                      <a:pt x="56" y="16"/>
                      <a:pt x="36" y="20"/>
                    </a:cubicBezTo>
                    <a:cubicBezTo>
                      <a:pt x="16" y="25"/>
                      <a:pt x="0" y="18"/>
                      <a:pt x="0" y="17"/>
                    </a:cubicBezTo>
                    <a:cubicBezTo>
                      <a:pt x="1" y="14"/>
                      <a:pt x="16" y="17"/>
                      <a:pt x="34" y="13"/>
                    </a:cubicBezTo>
                    <a:cubicBezTo>
                      <a:pt x="53" y="9"/>
                      <a:pt x="65" y="0"/>
                      <a:pt x="67" y="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154">
                <a:extLst>
                  <a:ext uri="{FF2B5EF4-FFF2-40B4-BE49-F238E27FC236}">
                    <a16:creationId xmlns:a16="http://schemas.microsoft.com/office/drawing/2014/main" id="{43585743-F83F-4548-A1DC-0B25B5036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1366"/>
                <a:ext cx="59" cy="59"/>
              </a:xfrm>
              <a:custGeom>
                <a:avLst/>
                <a:gdLst>
                  <a:gd name="T0" fmla="*/ 18 w 25"/>
                  <a:gd name="T1" fmla="*/ 22 h 25"/>
                  <a:gd name="T2" fmla="*/ 4 w 25"/>
                  <a:gd name="T3" fmla="*/ 18 h 25"/>
                  <a:gd name="T4" fmla="*/ 7 w 25"/>
                  <a:gd name="T5" fmla="*/ 4 h 25"/>
                  <a:gd name="T6" fmla="*/ 22 w 25"/>
                  <a:gd name="T7" fmla="*/ 7 h 25"/>
                  <a:gd name="T8" fmla="*/ 18 w 25"/>
                  <a:gd name="T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18" y="22"/>
                    </a:moveTo>
                    <a:cubicBezTo>
                      <a:pt x="13" y="25"/>
                      <a:pt x="7" y="24"/>
                      <a:pt x="4" y="18"/>
                    </a:cubicBezTo>
                    <a:cubicBezTo>
                      <a:pt x="0" y="13"/>
                      <a:pt x="2" y="7"/>
                      <a:pt x="7" y="4"/>
                    </a:cubicBezTo>
                    <a:cubicBezTo>
                      <a:pt x="12" y="0"/>
                      <a:pt x="19" y="2"/>
                      <a:pt x="22" y="7"/>
                    </a:cubicBezTo>
                    <a:cubicBezTo>
                      <a:pt x="25" y="12"/>
                      <a:pt x="24" y="19"/>
                      <a:pt x="18" y="2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155">
                <a:extLst>
                  <a:ext uri="{FF2B5EF4-FFF2-40B4-BE49-F238E27FC236}">
                    <a16:creationId xmlns:a16="http://schemas.microsoft.com/office/drawing/2014/main" id="{6D595C3F-721B-4379-8749-D8445AC7E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2" y="1304"/>
                <a:ext cx="60" cy="107"/>
              </a:xfrm>
              <a:custGeom>
                <a:avLst/>
                <a:gdLst>
                  <a:gd name="T0" fmla="*/ 1 w 25"/>
                  <a:gd name="T1" fmla="*/ 45 h 45"/>
                  <a:gd name="T2" fmla="*/ 10 w 25"/>
                  <a:gd name="T3" fmla="*/ 22 h 45"/>
                  <a:gd name="T4" fmla="*/ 24 w 25"/>
                  <a:gd name="T5" fmla="*/ 1 h 45"/>
                  <a:gd name="T6" fmla="*/ 14 w 25"/>
                  <a:gd name="T7" fmla="*/ 23 h 45"/>
                  <a:gd name="T8" fmla="*/ 1 w 25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5">
                    <a:moveTo>
                      <a:pt x="1" y="45"/>
                    </a:moveTo>
                    <a:cubicBezTo>
                      <a:pt x="0" y="44"/>
                      <a:pt x="3" y="34"/>
                      <a:pt x="10" y="22"/>
                    </a:cubicBezTo>
                    <a:cubicBezTo>
                      <a:pt x="18" y="10"/>
                      <a:pt x="23" y="0"/>
                      <a:pt x="24" y="1"/>
                    </a:cubicBezTo>
                    <a:cubicBezTo>
                      <a:pt x="25" y="1"/>
                      <a:pt x="21" y="11"/>
                      <a:pt x="14" y="23"/>
                    </a:cubicBezTo>
                    <a:cubicBezTo>
                      <a:pt x="7" y="35"/>
                      <a:pt x="2" y="45"/>
                      <a:pt x="1" y="45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156">
                <a:extLst>
                  <a:ext uri="{FF2B5EF4-FFF2-40B4-BE49-F238E27FC236}">
                    <a16:creationId xmlns:a16="http://schemas.microsoft.com/office/drawing/2014/main" id="{164B621B-E728-4F15-958F-616460AE9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7" y="1306"/>
                <a:ext cx="66" cy="57"/>
              </a:xfrm>
              <a:custGeom>
                <a:avLst/>
                <a:gdLst>
                  <a:gd name="T0" fmla="*/ 28 w 28"/>
                  <a:gd name="T1" fmla="*/ 23 h 24"/>
                  <a:gd name="T2" fmla="*/ 10 w 28"/>
                  <a:gd name="T3" fmla="*/ 17 h 24"/>
                  <a:gd name="T4" fmla="*/ 1 w 28"/>
                  <a:gd name="T5" fmla="*/ 6 h 24"/>
                  <a:gd name="T6" fmla="*/ 1 w 28"/>
                  <a:gd name="T7" fmla="*/ 0 h 24"/>
                  <a:gd name="T8" fmla="*/ 3 w 28"/>
                  <a:gd name="T9" fmla="*/ 5 h 24"/>
                  <a:gd name="T10" fmla="*/ 12 w 28"/>
                  <a:gd name="T11" fmla="*/ 14 h 24"/>
                  <a:gd name="T12" fmla="*/ 28 w 28"/>
                  <a:gd name="T13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4">
                    <a:moveTo>
                      <a:pt x="28" y="23"/>
                    </a:moveTo>
                    <a:cubicBezTo>
                      <a:pt x="28" y="24"/>
                      <a:pt x="19" y="23"/>
                      <a:pt x="10" y="17"/>
                    </a:cubicBezTo>
                    <a:cubicBezTo>
                      <a:pt x="5" y="13"/>
                      <a:pt x="2" y="9"/>
                      <a:pt x="1" y="6"/>
                    </a:cubicBezTo>
                    <a:cubicBezTo>
                      <a:pt x="0" y="3"/>
                      <a:pt x="0" y="0"/>
                      <a:pt x="1" y="0"/>
                    </a:cubicBezTo>
                    <a:cubicBezTo>
                      <a:pt x="1" y="0"/>
                      <a:pt x="2" y="2"/>
                      <a:pt x="3" y="5"/>
                    </a:cubicBezTo>
                    <a:cubicBezTo>
                      <a:pt x="5" y="7"/>
                      <a:pt x="8" y="11"/>
                      <a:pt x="12" y="14"/>
                    </a:cubicBezTo>
                    <a:cubicBezTo>
                      <a:pt x="20" y="19"/>
                      <a:pt x="28" y="22"/>
                      <a:pt x="28" y="2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157">
                <a:extLst>
                  <a:ext uri="{FF2B5EF4-FFF2-40B4-BE49-F238E27FC236}">
                    <a16:creationId xmlns:a16="http://schemas.microsoft.com/office/drawing/2014/main" id="{8104BDAE-04E3-4554-9A75-7550BB054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9" y="1423"/>
                <a:ext cx="57" cy="57"/>
              </a:xfrm>
              <a:custGeom>
                <a:avLst/>
                <a:gdLst>
                  <a:gd name="T0" fmla="*/ 18 w 24"/>
                  <a:gd name="T1" fmla="*/ 21 h 24"/>
                  <a:gd name="T2" fmla="*/ 3 w 24"/>
                  <a:gd name="T3" fmla="*/ 18 h 24"/>
                  <a:gd name="T4" fmla="*/ 6 w 24"/>
                  <a:gd name="T5" fmla="*/ 3 h 24"/>
                  <a:gd name="T6" fmla="*/ 21 w 24"/>
                  <a:gd name="T7" fmla="*/ 6 h 24"/>
                  <a:gd name="T8" fmla="*/ 18 w 24"/>
                  <a:gd name="T9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8" y="21"/>
                    </a:moveTo>
                    <a:cubicBezTo>
                      <a:pt x="13" y="24"/>
                      <a:pt x="6" y="23"/>
                      <a:pt x="3" y="18"/>
                    </a:cubicBezTo>
                    <a:cubicBezTo>
                      <a:pt x="0" y="12"/>
                      <a:pt x="1" y="6"/>
                      <a:pt x="6" y="3"/>
                    </a:cubicBezTo>
                    <a:cubicBezTo>
                      <a:pt x="11" y="0"/>
                      <a:pt x="18" y="1"/>
                      <a:pt x="21" y="6"/>
                    </a:cubicBezTo>
                    <a:cubicBezTo>
                      <a:pt x="24" y="11"/>
                      <a:pt x="23" y="18"/>
                      <a:pt x="18" y="2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158">
                <a:extLst>
                  <a:ext uri="{FF2B5EF4-FFF2-40B4-BE49-F238E27FC236}">
                    <a16:creationId xmlns:a16="http://schemas.microsoft.com/office/drawing/2014/main" id="{88FE6C6A-02CC-4B05-99AA-1B6A54889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" y="1358"/>
                <a:ext cx="62" cy="107"/>
              </a:xfrm>
              <a:custGeom>
                <a:avLst/>
                <a:gdLst>
                  <a:gd name="T0" fmla="*/ 1 w 26"/>
                  <a:gd name="T1" fmla="*/ 45 h 45"/>
                  <a:gd name="T2" fmla="*/ 11 w 26"/>
                  <a:gd name="T3" fmla="*/ 22 h 45"/>
                  <a:gd name="T4" fmla="*/ 25 w 26"/>
                  <a:gd name="T5" fmla="*/ 1 h 45"/>
                  <a:gd name="T6" fmla="*/ 14 w 26"/>
                  <a:gd name="T7" fmla="*/ 23 h 45"/>
                  <a:gd name="T8" fmla="*/ 1 w 26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5">
                    <a:moveTo>
                      <a:pt x="1" y="45"/>
                    </a:moveTo>
                    <a:cubicBezTo>
                      <a:pt x="0" y="44"/>
                      <a:pt x="4" y="34"/>
                      <a:pt x="11" y="22"/>
                    </a:cubicBezTo>
                    <a:cubicBezTo>
                      <a:pt x="18" y="10"/>
                      <a:pt x="24" y="0"/>
                      <a:pt x="25" y="1"/>
                    </a:cubicBezTo>
                    <a:cubicBezTo>
                      <a:pt x="26" y="1"/>
                      <a:pt x="21" y="12"/>
                      <a:pt x="14" y="23"/>
                    </a:cubicBezTo>
                    <a:cubicBezTo>
                      <a:pt x="7" y="35"/>
                      <a:pt x="2" y="45"/>
                      <a:pt x="1" y="45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159">
                <a:extLst>
                  <a:ext uri="{FF2B5EF4-FFF2-40B4-BE49-F238E27FC236}">
                    <a16:creationId xmlns:a16="http://schemas.microsoft.com/office/drawing/2014/main" id="{6537276C-D0EF-4550-AEE5-497172922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" y="1330"/>
                <a:ext cx="69" cy="47"/>
              </a:xfrm>
              <a:custGeom>
                <a:avLst/>
                <a:gdLst>
                  <a:gd name="T0" fmla="*/ 29 w 29"/>
                  <a:gd name="T1" fmla="*/ 19 h 20"/>
                  <a:gd name="T2" fmla="*/ 12 w 29"/>
                  <a:gd name="T3" fmla="*/ 14 h 20"/>
                  <a:gd name="T4" fmla="*/ 1 w 29"/>
                  <a:gd name="T5" fmla="*/ 0 h 20"/>
                  <a:gd name="T6" fmla="*/ 14 w 29"/>
                  <a:gd name="T7" fmla="*/ 11 h 20"/>
                  <a:gd name="T8" fmla="*/ 29 w 29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0">
                    <a:moveTo>
                      <a:pt x="29" y="19"/>
                    </a:moveTo>
                    <a:cubicBezTo>
                      <a:pt x="29" y="20"/>
                      <a:pt x="21" y="20"/>
                      <a:pt x="12" y="14"/>
                    </a:cubicBezTo>
                    <a:cubicBezTo>
                      <a:pt x="4" y="9"/>
                      <a:pt x="0" y="1"/>
                      <a:pt x="1" y="0"/>
                    </a:cubicBezTo>
                    <a:cubicBezTo>
                      <a:pt x="2" y="0"/>
                      <a:pt x="7" y="6"/>
                      <a:pt x="14" y="11"/>
                    </a:cubicBezTo>
                    <a:cubicBezTo>
                      <a:pt x="22" y="17"/>
                      <a:pt x="29" y="18"/>
                      <a:pt x="29" y="1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60">
                <a:extLst>
                  <a:ext uri="{FF2B5EF4-FFF2-40B4-BE49-F238E27FC236}">
                    <a16:creationId xmlns:a16="http://schemas.microsoft.com/office/drawing/2014/main" id="{9889D54B-27CA-4B1F-BC24-AE537029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622"/>
                <a:ext cx="909" cy="1292"/>
              </a:xfrm>
              <a:custGeom>
                <a:avLst/>
                <a:gdLst>
                  <a:gd name="T0" fmla="*/ 909 w 909"/>
                  <a:gd name="T1" fmla="*/ 1292 h 1292"/>
                  <a:gd name="T2" fmla="*/ 0 w 909"/>
                  <a:gd name="T3" fmla="*/ 1292 h 1292"/>
                  <a:gd name="T4" fmla="*/ 12 w 909"/>
                  <a:gd name="T5" fmla="*/ 5 h 1292"/>
                  <a:gd name="T6" fmla="*/ 899 w 909"/>
                  <a:gd name="T7" fmla="*/ 0 h 1292"/>
                  <a:gd name="T8" fmla="*/ 909 w 909"/>
                  <a:gd name="T9" fmla="*/ 1292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9" h="1292">
                    <a:moveTo>
                      <a:pt x="909" y="1292"/>
                    </a:moveTo>
                    <a:lnTo>
                      <a:pt x="0" y="1292"/>
                    </a:lnTo>
                    <a:lnTo>
                      <a:pt x="12" y="5"/>
                    </a:lnTo>
                    <a:lnTo>
                      <a:pt x="899" y="0"/>
                    </a:lnTo>
                    <a:lnTo>
                      <a:pt x="909" y="1292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Rectangle 161">
                <a:extLst>
                  <a:ext uri="{FF2B5EF4-FFF2-40B4-BE49-F238E27FC236}">
                    <a16:creationId xmlns:a16="http://schemas.microsoft.com/office/drawing/2014/main" id="{BAC1E0C0-9DE7-4270-9FF8-889105594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" y="627"/>
                <a:ext cx="888" cy="1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162">
                <a:extLst>
                  <a:ext uri="{FF2B5EF4-FFF2-40B4-BE49-F238E27FC236}">
                    <a16:creationId xmlns:a16="http://schemas.microsoft.com/office/drawing/2014/main" id="{A3D4045B-11B4-408A-99FA-52955BE839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0" y="620"/>
                <a:ext cx="902" cy="1304"/>
              </a:xfrm>
              <a:custGeom>
                <a:avLst/>
                <a:gdLst>
                  <a:gd name="T0" fmla="*/ 902 w 902"/>
                  <a:gd name="T1" fmla="*/ 1304 h 1304"/>
                  <a:gd name="T2" fmla="*/ 0 w 902"/>
                  <a:gd name="T3" fmla="*/ 1304 h 1304"/>
                  <a:gd name="T4" fmla="*/ 0 w 902"/>
                  <a:gd name="T5" fmla="*/ 0 h 1304"/>
                  <a:gd name="T6" fmla="*/ 902 w 902"/>
                  <a:gd name="T7" fmla="*/ 0 h 1304"/>
                  <a:gd name="T8" fmla="*/ 902 w 902"/>
                  <a:gd name="T9" fmla="*/ 1304 h 1304"/>
                  <a:gd name="T10" fmla="*/ 14 w 902"/>
                  <a:gd name="T11" fmla="*/ 1287 h 1304"/>
                  <a:gd name="T12" fmla="*/ 888 w 902"/>
                  <a:gd name="T13" fmla="*/ 1287 h 1304"/>
                  <a:gd name="T14" fmla="*/ 888 w 902"/>
                  <a:gd name="T15" fmla="*/ 14 h 1304"/>
                  <a:gd name="T16" fmla="*/ 14 w 902"/>
                  <a:gd name="T17" fmla="*/ 14 h 1304"/>
                  <a:gd name="T18" fmla="*/ 14 w 902"/>
                  <a:gd name="T19" fmla="*/ 1287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2" h="1304">
                    <a:moveTo>
                      <a:pt x="902" y="1304"/>
                    </a:moveTo>
                    <a:lnTo>
                      <a:pt x="0" y="1304"/>
                    </a:lnTo>
                    <a:lnTo>
                      <a:pt x="0" y="0"/>
                    </a:lnTo>
                    <a:lnTo>
                      <a:pt x="902" y="0"/>
                    </a:lnTo>
                    <a:lnTo>
                      <a:pt x="902" y="1304"/>
                    </a:lnTo>
                    <a:close/>
                    <a:moveTo>
                      <a:pt x="14" y="1287"/>
                    </a:moveTo>
                    <a:lnTo>
                      <a:pt x="888" y="1287"/>
                    </a:lnTo>
                    <a:lnTo>
                      <a:pt x="888" y="14"/>
                    </a:lnTo>
                    <a:lnTo>
                      <a:pt x="14" y="14"/>
                    </a:lnTo>
                    <a:lnTo>
                      <a:pt x="14" y="1287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Rectangle 163">
                <a:extLst>
                  <a:ext uri="{FF2B5EF4-FFF2-40B4-BE49-F238E27FC236}">
                    <a16:creationId xmlns:a16="http://schemas.microsoft.com/office/drawing/2014/main" id="{A01AFF76-268B-4DCB-800E-620E758F3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767"/>
                <a:ext cx="667" cy="10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164">
                <a:extLst>
                  <a:ext uri="{FF2B5EF4-FFF2-40B4-BE49-F238E27FC236}">
                    <a16:creationId xmlns:a16="http://schemas.microsoft.com/office/drawing/2014/main" id="{F49E51E3-741C-4754-95BF-F5FB59695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4" y="762"/>
                <a:ext cx="674" cy="1017"/>
              </a:xfrm>
              <a:custGeom>
                <a:avLst/>
                <a:gdLst>
                  <a:gd name="T0" fmla="*/ 282 w 284"/>
                  <a:gd name="T1" fmla="*/ 427 h 428"/>
                  <a:gd name="T2" fmla="*/ 282 w 284"/>
                  <a:gd name="T3" fmla="*/ 425 h 428"/>
                  <a:gd name="T4" fmla="*/ 282 w 284"/>
                  <a:gd name="T5" fmla="*/ 419 h 428"/>
                  <a:gd name="T6" fmla="*/ 282 w 284"/>
                  <a:gd name="T7" fmla="*/ 395 h 428"/>
                  <a:gd name="T8" fmla="*/ 282 w 284"/>
                  <a:gd name="T9" fmla="*/ 308 h 428"/>
                  <a:gd name="T10" fmla="*/ 281 w 284"/>
                  <a:gd name="T11" fmla="*/ 2 h 428"/>
                  <a:gd name="T12" fmla="*/ 282 w 284"/>
                  <a:gd name="T13" fmla="*/ 3 h 428"/>
                  <a:gd name="T14" fmla="*/ 1 w 284"/>
                  <a:gd name="T15" fmla="*/ 4 h 428"/>
                  <a:gd name="T16" fmla="*/ 1 w 284"/>
                  <a:gd name="T17" fmla="*/ 4 h 428"/>
                  <a:gd name="T18" fmla="*/ 3 w 284"/>
                  <a:gd name="T19" fmla="*/ 2 h 428"/>
                  <a:gd name="T20" fmla="*/ 2 w 284"/>
                  <a:gd name="T21" fmla="*/ 427 h 428"/>
                  <a:gd name="T22" fmla="*/ 1 w 284"/>
                  <a:gd name="T23" fmla="*/ 425 h 428"/>
                  <a:gd name="T24" fmla="*/ 206 w 284"/>
                  <a:gd name="T25" fmla="*/ 426 h 428"/>
                  <a:gd name="T26" fmla="*/ 262 w 284"/>
                  <a:gd name="T27" fmla="*/ 426 h 428"/>
                  <a:gd name="T28" fmla="*/ 277 w 284"/>
                  <a:gd name="T29" fmla="*/ 427 h 428"/>
                  <a:gd name="T30" fmla="*/ 282 w 284"/>
                  <a:gd name="T31" fmla="*/ 427 h 428"/>
                  <a:gd name="T32" fmla="*/ 277 w 284"/>
                  <a:gd name="T33" fmla="*/ 427 h 428"/>
                  <a:gd name="T34" fmla="*/ 263 w 284"/>
                  <a:gd name="T35" fmla="*/ 427 h 428"/>
                  <a:gd name="T36" fmla="*/ 206 w 284"/>
                  <a:gd name="T37" fmla="*/ 427 h 428"/>
                  <a:gd name="T38" fmla="*/ 1 w 284"/>
                  <a:gd name="T39" fmla="*/ 428 h 428"/>
                  <a:gd name="T40" fmla="*/ 0 w 284"/>
                  <a:gd name="T41" fmla="*/ 428 h 428"/>
                  <a:gd name="T42" fmla="*/ 0 w 284"/>
                  <a:gd name="T43" fmla="*/ 427 h 428"/>
                  <a:gd name="T44" fmla="*/ 0 w 284"/>
                  <a:gd name="T45" fmla="*/ 2 h 428"/>
                  <a:gd name="T46" fmla="*/ 0 w 284"/>
                  <a:gd name="T47" fmla="*/ 0 h 428"/>
                  <a:gd name="T48" fmla="*/ 1 w 284"/>
                  <a:gd name="T49" fmla="*/ 0 h 428"/>
                  <a:gd name="T50" fmla="*/ 1 w 284"/>
                  <a:gd name="T51" fmla="*/ 0 h 428"/>
                  <a:gd name="T52" fmla="*/ 282 w 284"/>
                  <a:gd name="T53" fmla="*/ 0 h 428"/>
                  <a:gd name="T54" fmla="*/ 284 w 284"/>
                  <a:gd name="T55" fmla="*/ 0 h 428"/>
                  <a:gd name="T56" fmla="*/ 284 w 284"/>
                  <a:gd name="T57" fmla="*/ 2 h 428"/>
                  <a:gd name="T58" fmla="*/ 283 w 284"/>
                  <a:gd name="T59" fmla="*/ 309 h 428"/>
                  <a:gd name="T60" fmla="*/ 283 w 284"/>
                  <a:gd name="T61" fmla="*/ 396 h 428"/>
                  <a:gd name="T62" fmla="*/ 282 w 284"/>
                  <a:gd name="T63" fmla="*/ 419 h 428"/>
                  <a:gd name="T64" fmla="*/ 282 w 284"/>
                  <a:gd name="T65" fmla="*/ 425 h 428"/>
                  <a:gd name="T66" fmla="*/ 282 w 284"/>
                  <a:gd name="T67" fmla="*/ 427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4" h="428">
                    <a:moveTo>
                      <a:pt x="282" y="427"/>
                    </a:moveTo>
                    <a:cubicBezTo>
                      <a:pt x="282" y="427"/>
                      <a:pt x="282" y="426"/>
                      <a:pt x="282" y="425"/>
                    </a:cubicBezTo>
                    <a:cubicBezTo>
                      <a:pt x="282" y="423"/>
                      <a:pt x="282" y="421"/>
                      <a:pt x="282" y="419"/>
                    </a:cubicBezTo>
                    <a:cubicBezTo>
                      <a:pt x="282" y="413"/>
                      <a:pt x="282" y="405"/>
                      <a:pt x="282" y="395"/>
                    </a:cubicBezTo>
                    <a:cubicBezTo>
                      <a:pt x="282" y="375"/>
                      <a:pt x="282" y="345"/>
                      <a:pt x="282" y="308"/>
                    </a:cubicBezTo>
                    <a:cubicBezTo>
                      <a:pt x="281" y="233"/>
                      <a:pt x="281" y="127"/>
                      <a:pt x="281" y="2"/>
                    </a:cubicBezTo>
                    <a:cubicBezTo>
                      <a:pt x="282" y="3"/>
                      <a:pt x="282" y="3"/>
                      <a:pt x="282" y="3"/>
                    </a:cubicBezTo>
                    <a:cubicBezTo>
                      <a:pt x="196" y="3"/>
                      <a:pt x="10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62"/>
                      <a:pt x="2" y="310"/>
                      <a:pt x="2" y="427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87" y="426"/>
                      <a:pt x="157" y="426"/>
                      <a:pt x="206" y="426"/>
                    </a:cubicBezTo>
                    <a:cubicBezTo>
                      <a:pt x="230" y="426"/>
                      <a:pt x="249" y="426"/>
                      <a:pt x="262" y="426"/>
                    </a:cubicBezTo>
                    <a:cubicBezTo>
                      <a:pt x="269" y="427"/>
                      <a:pt x="274" y="427"/>
                      <a:pt x="277" y="427"/>
                    </a:cubicBezTo>
                    <a:cubicBezTo>
                      <a:pt x="280" y="427"/>
                      <a:pt x="282" y="427"/>
                      <a:pt x="282" y="427"/>
                    </a:cubicBezTo>
                    <a:cubicBezTo>
                      <a:pt x="282" y="427"/>
                      <a:pt x="281" y="427"/>
                      <a:pt x="277" y="427"/>
                    </a:cubicBezTo>
                    <a:cubicBezTo>
                      <a:pt x="274" y="427"/>
                      <a:pt x="269" y="427"/>
                      <a:pt x="263" y="427"/>
                    </a:cubicBezTo>
                    <a:cubicBezTo>
                      <a:pt x="250" y="427"/>
                      <a:pt x="231" y="427"/>
                      <a:pt x="206" y="427"/>
                    </a:cubicBezTo>
                    <a:cubicBezTo>
                      <a:pt x="157" y="427"/>
                      <a:pt x="87" y="428"/>
                      <a:pt x="1" y="428"/>
                    </a:cubicBezTo>
                    <a:cubicBezTo>
                      <a:pt x="0" y="428"/>
                      <a:pt x="0" y="428"/>
                      <a:pt x="0" y="428"/>
                    </a:cubicBezTo>
                    <a:cubicBezTo>
                      <a:pt x="0" y="427"/>
                      <a:pt x="0" y="427"/>
                      <a:pt x="0" y="427"/>
                    </a:cubicBezTo>
                    <a:cubicBezTo>
                      <a:pt x="0" y="310"/>
                      <a:pt x="0" y="16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01" y="0"/>
                      <a:pt x="196" y="0"/>
                      <a:pt x="28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284" y="2"/>
                      <a:pt x="284" y="2"/>
                      <a:pt x="284" y="2"/>
                    </a:cubicBezTo>
                    <a:cubicBezTo>
                      <a:pt x="283" y="127"/>
                      <a:pt x="283" y="233"/>
                      <a:pt x="283" y="309"/>
                    </a:cubicBezTo>
                    <a:cubicBezTo>
                      <a:pt x="283" y="346"/>
                      <a:pt x="283" y="375"/>
                      <a:pt x="283" y="396"/>
                    </a:cubicBezTo>
                    <a:cubicBezTo>
                      <a:pt x="283" y="406"/>
                      <a:pt x="282" y="414"/>
                      <a:pt x="282" y="419"/>
                    </a:cubicBezTo>
                    <a:cubicBezTo>
                      <a:pt x="282" y="421"/>
                      <a:pt x="282" y="423"/>
                      <a:pt x="282" y="425"/>
                    </a:cubicBezTo>
                    <a:cubicBezTo>
                      <a:pt x="282" y="426"/>
                      <a:pt x="282" y="427"/>
                      <a:pt x="282" y="42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165">
                <a:extLst>
                  <a:ext uri="{FF2B5EF4-FFF2-40B4-BE49-F238E27FC236}">
                    <a16:creationId xmlns:a16="http://schemas.microsoft.com/office/drawing/2014/main" id="{63D20B90-B953-46C7-BE9D-CDF076FCF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27"/>
                <a:ext cx="114" cy="142"/>
              </a:xfrm>
              <a:custGeom>
                <a:avLst/>
                <a:gdLst>
                  <a:gd name="T0" fmla="*/ 48 w 48"/>
                  <a:gd name="T1" fmla="*/ 0 h 60"/>
                  <a:gd name="T2" fmla="*/ 26 w 48"/>
                  <a:gd name="T3" fmla="*/ 31 h 60"/>
                  <a:gd name="T4" fmla="*/ 0 w 48"/>
                  <a:gd name="T5" fmla="*/ 59 h 60"/>
                  <a:gd name="T6" fmla="*/ 23 w 48"/>
                  <a:gd name="T7" fmla="*/ 29 h 60"/>
                  <a:gd name="T8" fmla="*/ 48 w 48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cubicBezTo>
                      <a:pt x="48" y="1"/>
                      <a:pt x="39" y="15"/>
                      <a:pt x="26" y="31"/>
                    </a:cubicBezTo>
                    <a:cubicBezTo>
                      <a:pt x="13" y="47"/>
                      <a:pt x="1" y="60"/>
                      <a:pt x="0" y="59"/>
                    </a:cubicBezTo>
                    <a:cubicBezTo>
                      <a:pt x="0" y="58"/>
                      <a:pt x="10" y="45"/>
                      <a:pt x="23" y="29"/>
                    </a:cubicBezTo>
                    <a:cubicBezTo>
                      <a:pt x="36" y="13"/>
                      <a:pt x="47" y="0"/>
                      <a:pt x="48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66">
                <a:extLst>
                  <a:ext uri="{FF2B5EF4-FFF2-40B4-BE49-F238E27FC236}">
                    <a16:creationId xmlns:a16="http://schemas.microsoft.com/office/drawing/2014/main" id="{81D2FB04-54E0-4CC5-8FFE-9795FBA1C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1774"/>
                <a:ext cx="112" cy="143"/>
              </a:xfrm>
              <a:custGeom>
                <a:avLst/>
                <a:gdLst>
                  <a:gd name="T0" fmla="*/ 47 w 47"/>
                  <a:gd name="T1" fmla="*/ 59 h 60"/>
                  <a:gd name="T2" fmla="*/ 22 w 47"/>
                  <a:gd name="T3" fmla="*/ 31 h 60"/>
                  <a:gd name="T4" fmla="*/ 0 w 47"/>
                  <a:gd name="T5" fmla="*/ 1 h 60"/>
                  <a:gd name="T6" fmla="*/ 25 w 47"/>
                  <a:gd name="T7" fmla="*/ 29 h 60"/>
                  <a:gd name="T8" fmla="*/ 47 w 47"/>
                  <a:gd name="T9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60">
                    <a:moveTo>
                      <a:pt x="47" y="59"/>
                    </a:moveTo>
                    <a:cubicBezTo>
                      <a:pt x="46" y="60"/>
                      <a:pt x="35" y="47"/>
                      <a:pt x="22" y="31"/>
                    </a:cubicBezTo>
                    <a:cubicBezTo>
                      <a:pt x="9" y="15"/>
                      <a:pt x="0" y="1"/>
                      <a:pt x="0" y="1"/>
                    </a:cubicBezTo>
                    <a:cubicBezTo>
                      <a:pt x="1" y="0"/>
                      <a:pt x="12" y="13"/>
                      <a:pt x="25" y="29"/>
                    </a:cubicBezTo>
                    <a:cubicBezTo>
                      <a:pt x="38" y="45"/>
                      <a:pt x="47" y="59"/>
                      <a:pt x="47" y="5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67">
                <a:extLst>
                  <a:ext uri="{FF2B5EF4-FFF2-40B4-BE49-F238E27FC236}">
                    <a16:creationId xmlns:a16="http://schemas.microsoft.com/office/drawing/2014/main" id="{F8C34B44-576A-4E1F-9D2F-4CE1F118C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" y="1772"/>
                <a:ext cx="117" cy="142"/>
              </a:xfrm>
              <a:custGeom>
                <a:avLst/>
                <a:gdLst>
                  <a:gd name="T0" fmla="*/ 0 w 49"/>
                  <a:gd name="T1" fmla="*/ 60 h 60"/>
                  <a:gd name="T2" fmla="*/ 49 w 49"/>
                  <a:gd name="T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" h="60">
                    <a:moveTo>
                      <a:pt x="0" y="60"/>
                    </a:moveTo>
                    <a:cubicBezTo>
                      <a:pt x="16" y="40"/>
                      <a:pt x="32" y="20"/>
                      <a:pt x="4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168">
                <a:extLst>
                  <a:ext uri="{FF2B5EF4-FFF2-40B4-BE49-F238E27FC236}">
                    <a16:creationId xmlns:a16="http://schemas.microsoft.com/office/drawing/2014/main" id="{F0DB911D-6ACD-4D66-8072-4F097A2075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1769"/>
                <a:ext cx="119" cy="148"/>
              </a:xfrm>
              <a:custGeom>
                <a:avLst/>
                <a:gdLst>
                  <a:gd name="T0" fmla="*/ 50 w 50"/>
                  <a:gd name="T1" fmla="*/ 1 h 62"/>
                  <a:gd name="T2" fmla="*/ 26 w 50"/>
                  <a:gd name="T3" fmla="*/ 32 h 62"/>
                  <a:gd name="T4" fmla="*/ 1 w 50"/>
                  <a:gd name="T5" fmla="*/ 61 h 62"/>
                  <a:gd name="T6" fmla="*/ 24 w 50"/>
                  <a:gd name="T7" fmla="*/ 30 h 62"/>
                  <a:gd name="T8" fmla="*/ 50 w 50"/>
                  <a:gd name="T9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62">
                    <a:moveTo>
                      <a:pt x="50" y="1"/>
                    </a:moveTo>
                    <a:cubicBezTo>
                      <a:pt x="50" y="1"/>
                      <a:pt x="40" y="15"/>
                      <a:pt x="26" y="32"/>
                    </a:cubicBezTo>
                    <a:cubicBezTo>
                      <a:pt x="13" y="49"/>
                      <a:pt x="1" y="62"/>
                      <a:pt x="1" y="61"/>
                    </a:cubicBezTo>
                    <a:cubicBezTo>
                      <a:pt x="0" y="60"/>
                      <a:pt x="10" y="47"/>
                      <a:pt x="24" y="30"/>
                    </a:cubicBezTo>
                    <a:cubicBezTo>
                      <a:pt x="37" y="13"/>
                      <a:pt x="49" y="0"/>
                      <a:pt x="50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69">
                <a:extLst>
                  <a:ext uri="{FF2B5EF4-FFF2-40B4-BE49-F238E27FC236}">
                    <a16:creationId xmlns:a16="http://schemas.microsoft.com/office/drawing/2014/main" id="{5B06FE3D-4071-4A07-8A0C-1DAAE81BF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627"/>
                <a:ext cx="111" cy="140"/>
              </a:xfrm>
              <a:custGeom>
                <a:avLst/>
                <a:gdLst>
                  <a:gd name="T0" fmla="*/ 1 w 47"/>
                  <a:gd name="T1" fmla="*/ 0 h 59"/>
                  <a:gd name="T2" fmla="*/ 25 w 47"/>
                  <a:gd name="T3" fmla="*/ 28 h 59"/>
                  <a:gd name="T4" fmla="*/ 47 w 47"/>
                  <a:gd name="T5" fmla="*/ 58 h 59"/>
                  <a:gd name="T6" fmla="*/ 22 w 47"/>
                  <a:gd name="T7" fmla="*/ 30 h 59"/>
                  <a:gd name="T8" fmla="*/ 1 w 47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9">
                    <a:moveTo>
                      <a:pt x="1" y="0"/>
                    </a:moveTo>
                    <a:cubicBezTo>
                      <a:pt x="1" y="0"/>
                      <a:pt x="12" y="12"/>
                      <a:pt x="25" y="28"/>
                    </a:cubicBezTo>
                    <a:cubicBezTo>
                      <a:pt x="38" y="44"/>
                      <a:pt x="47" y="58"/>
                      <a:pt x="47" y="58"/>
                    </a:cubicBezTo>
                    <a:cubicBezTo>
                      <a:pt x="46" y="59"/>
                      <a:pt x="35" y="46"/>
                      <a:pt x="22" y="30"/>
                    </a:cubicBezTo>
                    <a:cubicBezTo>
                      <a:pt x="10" y="14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170">
                <a:extLst>
                  <a:ext uri="{FF2B5EF4-FFF2-40B4-BE49-F238E27FC236}">
                    <a16:creationId xmlns:a16="http://schemas.microsoft.com/office/drawing/2014/main" id="{6EB18269-4DD0-4DD0-AAF5-0534A0927C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" y="907"/>
                <a:ext cx="494" cy="494"/>
              </a:xfrm>
              <a:custGeom>
                <a:avLst/>
                <a:gdLst>
                  <a:gd name="T0" fmla="*/ 104 w 208"/>
                  <a:gd name="T1" fmla="*/ 0 h 208"/>
                  <a:gd name="T2" fmla="*/ 0 w 208"/>
                  <a:gd name="T3" fmla="*/ 104 h 208"/>
                  <a:gd name="T4" fmla="*/ 104 w 208"/>
                  <a:gd name="T5" fmla="*/ 208 h 208"/>
                  <a:gd name="T6" fmla="*/ 208 w 208"/>
                  <a:gd name="T7" fmla="*/ 104 h 208"/>
                  <a:gd name="T8" fmla="*/ 104 w 208"/>
                  <a:gd name="T9" fmla="*/ 0 h 208"/>
                  <a:gd name="T10" fmla="*/ 104 w 208"/>
                  <a:gd name="T11" fmla="*/ 131 h 208"/>
                  <a:gd name="T12" fmla="*/ 76 w 208"/>
                  <a:gd name="T13" fmla="*/ 104 h 208"/>
                  <a:gd name="T14" fmla="*/ 104 w 208"/>
                  <a:gd name="T15" fmla="*/ 76 h 208"/>
                  <a:gd name="T16" fmla="*/ 131 w 208"/>
                  <a:gd name="T17" fmla="*/ 104 h 208"/>
                  <a:gd name="T18" fmla="*/ 104 w 208"/>
                  <a:gd name="T19" fmla="*/ 13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cubicBezTo>
                      <a:pt x="46" y="0"/>
                      <a:pt x="0" y="46"/>
                      <a:pt x="0" y="104"/>
                    </a:cubicBezTo>
                    <a:cubicBezTo>
                      <a:pt x="0" y="161"/>
                      <a:pt x="46" y="208"/>
                      <a:pt x="104" y="208"/>
                    </a:cubicBezTo>
                    <a:cubicBezTo>
                      <a:pt x="161" y="208"/>
                      <a:pt x="208" y="161"/>
                      <a:pt x="208" y="104"/>
                    </a:cubicBezTo>
                    <a:cubicBezTo>
                      <a:pt x="208" y="46"/>
                      <a:pt x="161" y="0"/>
                      <a:pt x="104" y="0"/>
                    </a:cubicBezTo>
                    <a:close/>
                    <a:moveTo>
                      <a:pt x="104" y="131"/>
                    </a:moveTo>
                    <a:cubicBezTo>
                      <a:pt x="89" y="131"/>
                      <a:pt x="76" y="119"/>
                      <a:pt x="76" y="104"/>
                    </a:cubicBezTo>
                    <a:cubicBezTo>
                      <a:pt x="76" y="89"/>
                      <a:pt x="89" y="76"/>
                      <a:pt x="104" y="76"/>
                    </a:cubicBezTo>
                    <a:cubicBezTo>
                      <a:pt x="119" y="76"/>
                      <a:pt x="131" y="89"/>
                      <a:pt x="131" y="104"/>
                    </a:cubicBezTo>
                    <a:cubicBezTo>
                      <a:pt x="131" y="119"/>
                      <a:pt x="119" y="131"/>
                      <a:pt x="104" y="13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Rectangle 171">
                <a:extLst>
                  <a:ext uri="{FF2B5EF4-FFF2-40B4-BE49-F238E27FC236}">
                    <a16:creationId xmlns:a16="http://schemas.microsoft.com/office/drawing/2014/main" id="{DE270189-868E-4E01-9977-9F61356C9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" y="1515"/>
                <a:ext cx="246" cy="41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Oval 172">
                <a:extLst>
                  <a:ext uri="{FF2B5EF4-FFF2-40B4-BE49-F238E27FC236}">
                    <a16:creationId xmlns:a16="http://schemas.microsoft.com/office/drawing/2014/main" id="{314270B2-73A2-4744-92AD-EDBABB8F7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" y="3726"/>
                <a:ext cx="632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173">
                <a:extLst>
                  <a:ext uri="{FF2B5EF4-FFF2-40B4-BE49-F238E27FC236}">
                    <a16:creationId xmlns:a16="http://schemas.microsoft.com/office/drawing/2014/main" id="{6EA30091-2A34-4618-9A07-F3DA46F9B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8" y="691"/>
                <a:ext cx="1374" cy="2902"/>
              </a:xfrm>
              <a:custGeom>
                <a:avLst/>
                <a:gdLst>
                  <a:gd name="T0" fmla="*/ 511 w 579"/>
                  <a:gd name="T1" fmla="*/ 0 h 1222"/>
                  <a:gd name="T2" fmla="*/ 425 w 579"/>
                  <a:gd name="T3" fmla="*/ 0 h 1222"/>
                  <a:gd name="T4" fmla="*/ 404 w 579"/>
                  <a:gd name="T5" fmla="*/ 22 h 1222"/>
                  <a:gd name="T6" fmla="*/ 404 w 579"/>
                  <a:gd name="T7" fmla="*/ 37 h 1222"/>
                  <a:gd name="T8" fmla="*/ 383 w 579"/>
                  <a:gd name="T9" fmla="*/ 59 h 1222"/>
                  <a:gd name="T10" fmla="*/ 215 w 579"/>
                  <a:gd name="T11" fmla="*/ 59 h 1222"/>
                  <a:gd name="T12" fmla="*/ 194 w 579"/>
                  <a:gd name="T13" fmla="*/ 37 h 1222"/>
                  <a:gd name="T14" fmla="*/ 194 w 579"/>
                  <a:gd name="T15" fmla="*/ 22 h 1222"/>
                  <a:gd name="T16" fmla="*/ 173 w 579"/>
                  <a:gd name="T17" fmla="*/ 0 h 1222"/>
                  <a:gd name="T18" fmla="*/ 143 w 579"/>
                  <a:gd name="T19" fmla="*/ 0 h 1222"/>
                  <a:gd name="T20" fmla="*/ 68 w 579"/>
                  <a:gd name="T21" fmla="*/ 0 h 1222"/>
                  <a:gd name="T22" fmla="*/ 0 w 579"/>
                  <a:gd name="T23" fmla="*/ 68 h 1222"/>
                  <a:gd name="T24" fmla="*/ 0 w 579"/>
                  <a:gd name="T25" fmla="*/ 1154 h 1222"/>
                  <a:gd name="T26" fmla="*/ 68 w 579"/>
                  <a:gd name="T27" fmla="*/ 1222 h 1222"/>
                  <a:gd name="T28" fmla="*/ 511 w 579"/>
                  <a:gd name="T29" fmla="*/ 1222 h 1222"/>
                  <a:gd name="T30" fmla="*/ 578 w 579"/>
                  <a:gd name="T31" fmla="*/ 1154 h 1222"/>
                  <a:gd name="T32" fmla="*/ 579 w 579"/>
                  <a:gd name="T33" fmla="*/ 68 h 1222"/>
                  <a:gd name="T34" fmla="*/ 511 w 579"/>
                  <a:gd name="T35" fmla="*/ 0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9" h="1222">
                    <a:moveTo>
                      <a:pt x="511" y="0"/>
                    </a:moveTo>
                    <a:cubicBezTo>
                      <a:pt x="425" y="0"/>
                      <a:pt x="425" y="0"/>
                      <a:pt x="425" y="0"/>
                    </a:cubicBezTo>
                    <a:cubicBezTo>
                      <a:pt x="413" y="0"/>
                      <a:pt x="404" y="10"/>
                      <a:pt x="404" y="22"/>
                    </a:cubicBezTo>
                    <a:cubicBezTo>
                      <a:pt x="404" y="37"/>
                      <a:pt x="404" y="37"/>
                      <a:pt x="404" y="37"/>
                    </a:cubicBezTo>
                    <a:cubicBezTo>
                      <a:pt x="404" y="50"/>
                      <a:pt x="395" y="59"/>
                      <a:pt x="383" y="59"/>
                    </a:cubicBezTo>
                    <a:cubicBezTo>
                      <a:pt x="215" y="59"/>
                      <a:pt x="215" y="59"/>
                      <a:pt x="215" y="59"/>
                    </a:cubicBezTo>
                    <a:cubicBezTo>
                      <a:pt x="204" y="59"/>
                      <a:pt x="194" y="49"/>
                      <a:pt x="194" y="37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4" y="10"/>
                      <a:pt x="185" y="0"/>
                      <a:pt x="1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154"/>
                      <a:pt x="0" y="1154"/>
                      <a:pt x="0" y="1154"/>
                    </a:cubicBezTo>
                    <a:cubicBezTo>
                      <a:pt x="0" y="1191"/>
                      <a:pt x="30" y="1222"/>
                      <a:pt x="68" y="1222"/>
                    </a:cubicBezTo>
                    <a:cubicBezTo>
                      <a:pt x="511" y="1222"/>
                      <a:pt x="511" y="1222"/>
                      <a:pt x="511" y="1222"/>
                    </a:cubicBezTo>
                    <a:cubicBezTo>
                      <a:pt x="548" y="1222"/>
                      <a:pt x="578" y="1192"/>
                      <a:pt x="578" y="1154"/>
                    </a:cubicBezTo>
                    <a:cubicBezTo>
                      <a:pt x="579" y="68"/>
                      <a:pt x="579" y="68"/>
                      <a:pt x="579" y="68"/>
                    </a:cubicBezTo>
                    <a:cubicBezTo>
                      <a:pt x="579" y="30"/>
                      <a:pt x="548" y="0"/>
                      <a:pt x="511" y="0"/>
                    </a:cubicBezTo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174">
                <a:extLst>
                  <a:ext uri="{FF2B5EF4-FFF2-40B4-BE49-F238E27FC236}">
                    <a16:creationId xmlns:a16="http://schemas.microsoft.com/office/drawing/2014/main" id="{2C93EAB4-8264-4551-BF89-F77F81D8D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6" y="689"/>
                <a:ext cx="1376" cy="2907"/>
              </a:xfrm>
              <a:custGeom>
                <a:avLst/>
                <a:gdLst>
                  <a:gd name="T0" fmla="*/ 514 w 580"/>
                  <a:gd name="T1" fmla="*/ 1 h 1224"/>
                  <a:gd name="T2" fmla="*/ 546 w 580"/>
                  <a:gd name="T3" fmla="*/ 10 h 1224"/>
                  <a:gd name="T4" fmla="*/ 580 w 580"/>
                  <a:gd name="T5" fmla="*/ 71 h 1224"/>
                  <a:gd name="T6" fmla="*/ 580 w 580"/>
                  <a:gd name="T7" fmla="*/ 485 h 1224"/>
                  <a:gd name="T8" fmla="*/ 580 w 580"/>
                  <a:gd name="T9" fmla="*/ 1132 h 1224"/>
                  <a:gd name="T10" fmla="*/ 578 w 580"/>
                  <a:gd name="T11" fmla="*/ 1174 h 1224"/>
                  <a:gd name="T12" fmla="*/ 555 w 580"/>
                  <a:gd name="T13" fmla="*/ 1208 h 1224"/>
                  <a:gd name="T14" fmla="*/ 488 w 580"/>
                  <a:gd name="T15" fmla="*/ 1224 h 1224"/>
                  <a:gd name="T16" fmla="*/ 387 w 580"/>
                  <a:gd name="T17" fmla="*/ 1224 h 1224"/>
                  <a:gd name="T18" fmla="*/ 119 w 580"/>
                  <a:gd name="T19" fmla="*/ 1224 h 1224"/>
                  <a:gd name="T20" fmla="*/ 30 w 580"/>
                  <a:gd name="T21" fmla="*/ 1211 h 1224"/>
                  <a:gd name="T22" fmla="*/ 0 w 580"/>
                  <a:gd name="T23" fmla="*/ 1151 h 1224"/>
                  <a:gd name="T24" fmla="*/ 0 w 580"/>
                  <a:gd name="T25" fmla="*/ 1038 h 1224"/>
                  <a:gd name="T26" fmla="*/ 0 w 580"/>
                  <a:gd name="T27" fmla="*/ 526 h 1224"/>
                  <a:gd name="T28" fmla="*/ 0 w 580"/>
                  <a:gd name="T29" fmla="*/ 86 h 1224"/>
                  <a:gd name="T30" fmla="*/ 1 w 580"/>
                  <a:gd name="T31" fmla="*/ 61 h 1224"/>
                  <a:gd name="T32" fmla="*/ 16 w 580"/>
                  <a:gd name="T33" fmla="*/ 25 h 1224"/>
                  <a:gd name="T34" fmla="*/ 72 w 580"/>
                  <a:gd name="T35" fmla="*/ 0 h 1224"/>
                  <a:gd name="T36" fmla="*/ 159 w 580"/>
                  <a:gd name="T37" fmla="*/ 0 h 1224"/>
                  <a:gd name="T38" fmla="*/ 186 w 580"/>
                  <a:gd name="T39" fmla="*/ 4 h 1224"/>
                  <a:gd name="T40" fmla="*/ 196 w 580"/>
                  <a:gd name="T41" fmla="*/ 28 h 1224"/>
                  <a:gd name="T42" fmla="*/ 201 w 580"/>
                  <a:gd name="T43" fmla="*/ 53 h 1224"/>
                  <a:gd name="T44" fmla="*/ 220 w 580"/>
                  <a:gd name="T45" fmla="*/ 60 h 1224"/>
                  <a:gd name="T46" fmla="*/ 248 w 580"/>
                  <a:gd name="T47" fmla="*/ 60 h 1224"/>
                  <a:gd name="T48" fmla="*/ 377 w 580"/>
                  <a:gd name="T49" fmla="*/ 60 h 1224"/>
                  <a:gd name="T50" fmla="*/ 386 w 580"/>
                  <a:gd name="T51" fmla="*/ 60 h 1224"/>
                  <a:gd name="T52" fmla="*/ 404 w 580"/>
                  <a:gd name="T53" fmla="*/ 43 h 1224"/>
                  <a:gd name="T54" fmla="*/ 405 w 580"/>
                  <a:gd name="T55" fmla="*/ 27 h 1224"/>
                  <a:gd name="T56" fmla="*/ 407 w 580"/>
                  <a:gd name="T57" fmla="*/ 12 h 1224"/>
                  <a:gd name="T58" fmla="*/ 429 w 580"/>
                  <a:gd name="T59" fmla="*/ 1 h 1224"/>
                  <a:gd name="T60" fmla="*/ 476 w 580"/>
                  <a:gd name="T61" fmla="*/ 1 h 1224"/>
                  <a:gd name="T62" fmla="*/ 512 w 580"/>
                  <a:gd name="T63" fmla="*/ 1 h 1224"/>
                  <a:gd name="T64" fmla="*/ 476 w 580"/>
                  <a:gd name="T65" fmla="*/ 1 h 1224"/>
                  <a:gd name="T66" fmla="*/ 429 w 580"/>
                  <a:gd name="T67" fmla="*/ 1 h 1224"/>
                  <a:gd name="T68" fmla="*/ 408 w 580"/>
                  <a:gd name="T69" fmla="*/ 12 h 1224"/>
                  <a:gd name="T70" fmla="*/ 405 w 580"/>
                  <a:gd name="T71" fmla="*/ 27 h 1224"/>
                  <a:gd name="T72" fmla="*/ 405 w 580"/>
                  <a:gd name="T73" fmla="*/ 43 h 1224"/>
                  <a:gd name="T74" fmla="*/ 386 w 580"/>
                  <a:gd name="T75" fmla="*/ 61 h 1224"/>
                  <a:gd name="T76" fmla="*/ 377 w 580"/>
                  <a:gd name="T77" fmla="*/ 61 h 1224"/>
                  <a:gd name="T78" fmla="*/ 248 w 580"/>
                  <a:gd name="T79" fmla="*/ 61 h 1224"/>
                  <a:gd name="T80" fmla="*/ 218 w 580"/>
                  <a:gd name="T81" fmla="*/ 61 h 1224"/>
                  <a:gd name="T82" fmla="*/ 200 w 580"/>
                  <a:gd name="T83" fmla="*/ 53 h 1224"/>
                  <a:gd name="T84" fmla="*/ 195 w 580"/>
                  <a:gd name="T85" fmla="*/ 28 h 1224"/>
                  <a:gd name="T86" fmla="*/ 186 w 580"/>
                  <a:gd name="T87" fmla="*/ 5 h 1224"/>
                  <a:gd name="T88" fmla="*/ 159 w 580"/>
                  <a:gd name="T89" fmla="*/ 2 h 1224"/>
                  <a:gd name="T90" fmla="*/ 72 w 580"/>
                  <a:gd name="T91" fmla="*/ 2 h 1224"/>
                  <a:gd name="T92" fmla="*/ 17 w 580"/>
                  <a:gd name="T93" fmla="*/ 26 h 1224"/>
                  <a:gd name="T94" fmla="*/ 2 w 580"/>
                  <a:gd name="T95" fmla="*/ 62 h 1224"/>
                  <a:gd name="T96" fmla="*/ 2 w 580"/>
                  <a:gd name="T97" fmla="*/ 86 h 1224"/>
                  <a:gd name="T98" fmla="*/ 2 w 580"/>
                  <a:gd name="T99" fmla="*/ 526 h 1224"/>
                  <a:gd name="T100" fmla="*/ 2 w 580"/>
                  <a:gd name="T101" fmla="*/ 1038 h 1224"/>
                  <a:gd name="T102" fmla="*/ 2 w 580"/>
                  <a:gd name="T103" fmla="*/ 1151 h 1224"/>
                  <a:gd name="T104" fmla="*/ 31 w 580"/>
                  <a:gd name="T105" fmla="*/ 1210 h 1224"/>
                  <a:gd name="T106" fmla="*/ 119 w 580"/>
                  <a:gd name="T107" fmla="*/ 1222 h 1224"/>
                  <a:gd name="T108" fmla="*/ 387 w 580"/>
                  <a:gd name="T109" fmla="*/ 1222 h 1224"/>
                  <a:gd name="T110" fmla="*/ 488 w 580"/>
                  <a:gd name="T111" fmla="*/ 1222 h 1224"/>
                  <a:gd name="T112" fmla="*/ 554 w 580"/>
                  <a:gd name="T113" fmla="*/ 1207 h 1224"/>
                  <a:gd name="T114" fmla="*/ 576 w 580"/>
                  <a:gd name="T115" fmla="*/ 1173 h 1224"/>
                  <a:gd name="T116" fmla="*/ 578 w 580"/>
                  <a:gd name="T117" fmla="*/ 1132 h 1224"/>
                  <a:gd name="T118" fmla="*/ 579 w 580"/>
                  <a:gd name="T119" fmla="*/ 485 h 1224"/>
                  <a:gd name="T120" fmla="*/ 579 w 580"/>
                  <a:gd name="T121" fmla="*/ 71 h 1224"/>
                  <a:gd name="T122" fmla="*/ 546 w 580"/>
                  <a:gd name="T123" fmla="*/ 11 h 1224"/>
                  <a:gd name="T124" fmla="*/ 514 w 580"/>
                  <a:gd name="T125" fmla="*/ 1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0" h="1224">
                    <a:moveTo>
                      <a:pt x="512" y="1"/>
                    </a:moveTo>
                    <a:cubicBezTo>
                      <a:pt x="512" y="1"/>
                      <a:pt x="513" y="1"/>
                      <a:pt x="514" y="1"/>
                    </a:cubicBezTo>
                    <a:cubicBezTo>
                      <a:pt x="516" y="1"/>
                      <a:pt x="518" y="1"/>
                      <a:pt x="521" y="2"/>
                    </a:cubicBezTo>
                    <a:cubicBezTo>
                      <a:pt x="527" y="2"/>
                      <a:pt x="536" y="4"/>
                      <a:pt x="546" y="10"/>
                    </a:cubicBezTo>
                    <a:cubicBezTo>
                      <a:pt x="557" y="16"/>
                      <a:pt x="568" y="27"/>
                      <a:pt x="575" y="43"/>
                    </a:cubicBezTo>
                    <a:cubicBezTo>
                      <a:pt x="578" y="51"/>
                      <a:pt x="580" y="61"/>
                      <a:pt x="580" y="71"/>
                    </a:cubicBezTo>
                    <a:cubicBezTo>
                      <a:pt x="580" y="81"/>
                      <a:pt x="580" y="91"/>
                      <a:pt x="580" y="103"/>
                    </a:cubicBezTo>
                    <a:cubicBezTo>
                      <a:pt x="580" y="193"/>
                      <a:pt x="580" y="323"/>
                      <a:pt x="580" y="485"/>
                    </a:cubicBezTo>
                    <a:cubicBezTo>
                      <a:pt x="580" y="646"/>
                      <a:pt x="580" y="838"/>
                      <a:pt x="580" y="1051"/>
                    </a:cubicBezTo>
                    <a:cubicBezTo>
                      <a:pt x="580" y="1078"/>
                      <a:pt x="580" y="1105"/>
                      <a:pt x="580" y="1132"/>
                    </a:cubicBezTo>
                    <a:cubicBezTo>
                      <a:pt x="580" y="1139"/>
                      <a:pt x="580" y="1146"/>
                      <a:pt x="580" y="1153"/>
                    </a:cubicBezTo>
                    <a:cubicBezTo>
                      <a:pt x="580" y="1160"/>
                      <a:pt x="580" y="1167"/>
                      <a:pt x="578" y="1174"/>
                    </a:cubicBezTo>
                    <a:cubicBezTo>
                      <a:pt x="576" y="1180"/>
                      <a:pt x="573" y="1187"/>
                      <a:pt x="569" y="1193"/>
                    </a:cubicBezTo>
                    <a:cubicBezTo>
                      <a:pt x="565" y="1199"/>
                      <a:pt x="560" y="1204"/>
                      <a:pt x="555" y="1208"/>
                    </a:cubicBezTo>
                    <a:cubicBezTo>
                      <a:pt x="544" y="1217"/>
                      <a:pt x="530" y="1223"/>
                      <a:pt x="516" y="1224"/>
                    </a:cubicBezTo>
                    <a:cubicBezTo>
                      <a:pt x="507" y="1224"/>
                      <a:pt x="497" y="1224"/>
                      <a:pt x="488" y="1224"/>
                    </a:cubicBezTo>
                    <a:cubicBezTo>
                      <a:pt x="483" y="1224"/>
                      <a:pt x="478" y="1224"/>
                      <a:pt x="473" y="1224"/>
                    </a:cubicBezTo>
                    <a:cubicBezTo>
                      <a:pt x="445" y="1224"/>
                      <a:pt x="416" y="1224"/>
                      <a:pt x="387" y="1224"/>
                    </a:cubicBezTo>
                    <a:cubicBezTo>
                      <a:pt x="329" y="1224"/>
                      <a:pt x="270" y="1224"/>
                      <a:pt x="210" y="1224"/>
                    </a:cubicBezTo>
                    <a:cubicBezTo>
                      <a:pt x="180" y="1224"/>
                      <a:pt x="150" y="1224"/>
                      <a:pt x="119" y="1224"/>
                    </a:cubicBezTo>
                    <a:cubicBezTo>
                      <a:pt x="104" y="1224"/>
                      <a:pt x="89" y="1224"/>
                      <a:pt x="74" y="1224"/>
                    </a:cubicBezTo>
                    <a:cubicBezTo>
                      <a:pt x="58" y="1224"/>
                      <a:pt x="42" y="1220"/>
                      <a:pt x="30" y="1211"/>
                    </a:cubicBezTo>
                    <a:cubicBezTo>
                      <a:pt x="17" y="1203"/>
                      <a:pt x="7" y="1189"/>
                      <a:pt x="3" y="1174"/>
                    </a:cubicBezTo>
                    <a:cubicBezTo>
                      <a:pt x="0" y="1167"/>
                      <a:pt x="0" y="1159"/>
                      <a:pt x="0" y="1151"/>
                    </a:cubicBezTo>
                    <a:cubicBezTo>
                      <a:pt x="0" y="1144"/>
                      <a:pt x="0" y="1136"/>
                      <a:pt x="0" y="1129"/>
                    </a:cubicBezTo>
                    <a:cubicBezTo>
                      <a:pt x="0" y="1098"/>
                      <a:pt x="0" y="1068"/>
                      <a:pt x="0" y="1038"/>
                    </a:cubicBezTo>
                    <a:cubicBezTo>
                      <a:pt x="0" y="978"/>
                      <a:pt x="0" y="919"/>
                      <a:pt x="0" y="861"/>
                    </a:cubicBezTo>
                    <a:cubicBezTo>
                      <a:pt x="0" y="745"/>
                      <a:pt x="0" y="633"/>
                      <a:pt x="0" y="526"/>
                    </a:cubicBezTo>
                    <a:cubicBezTo>
                      <a:pt x="0" y="420"/>
                      <a:pt x="0" y="318"/>
                      <a:pt x="0" y="223"/>
                    </a:cubicBezTo>
                    <a:cubicBezTo>
                      <a:pt x="0" y="176"/>
                      <a:pt x="0" y="130"/>
                      <a:pt x="0" y="86"/>
                    </a:cubicBezTo>
                    <a:cubicBezTo>
                      <a:pt x="0" y="81"/>
                      <a:pt x="0" y="75"/>
                      <a:pt x="0" y="70"/>
                    </a:cubicBezTo>
                    <a:cubicBezTo>
                      <a:pt x="0" y="67"/>
                      <a:pt x="0" y="64"/>
                      <a:pt x="1" y="61"/>
                    </a:cubicBezTo>
                    <a:cubicBezTo>
                      <a:pt x="1" y="59"/>
                      <a:pt x="1" y="56"/>
                      <a:pt x="2" y="53"/>
                    </a:cubicBezTo>
                    <a:cubicBezTo>
                      <a:pt x="5" y="43"/>
                      <a:pt x="9" y="33"/>
                      <a:pt x="16" y="25"/>
                    </a:cubicBezTo>
                    <a:cubicBezTo>
                      <a:pt x="23" y="16"/>
                      <a:pt x="32" y="10"/>
                      <a:pt x="41" y="6"/>
                    </a:cubicBezTo>
                    <a:cubicBezTo>
                      <a:pt x="51" y="1"/>
                      <a:pt x="61" y="0"/>
                      <a:pt x="72" y="0"/>
                    </a:cubicBezTo>
                    <a:cubicBezTo>
                      <a:pt x="92" y="0"/>
                      <a:pt x="111" y="0"/>
                      <a:pt x="131" y="0"/>
                    </a:cubicBezTo>
                    <a:cubicBezTo>
                      <a:pt x="140" y="0"/>
                      <a:pt x="150" y="0"/>
                      <a:pt x="159" y="0"/>
                    </a:cubicBezTo>
                    <a:cubicBezTo>
                      <a:pt x="164" y="0"/>
                      <a:pt x="168" y="0"/>
                      <a:pt x="173" y="0"/>
                    </a:cubicBezTo>
                    <a:cubicBezTo>
                      <a:pt x="178" y="0"/>
                      <a:pt x="182" y="1"/>
                      <a:pt x="186" y="4"/>
                    </a:cubicBezTo>
                    <a:cubicBezTo>
                      <a:pt x="190" y="7"/>
                      <a:pt x="193" y="10"/>
                      <a:pt x="195" y="15"/>
                    </a:cubicBezTo>
                    <a:cubicBezTo>
                      <a:pt x="196" y="19"/>
                      <a:pt x="196" y="24"/>
                      <a:pt x="196" y="28"/>
                    </a:cubicBezTo>
                    <a:cubicBezTo>
                      <a:pt x="196" y="33"/>
                      <a:pt x="196" y="37"/>
                      <a:pt x="196" y="41"/>
                    </a:cubicBezTo>
                    <a:cubicBezTo>
                      <a:pt x="197" y="45"/>
                      <a:pt x="198" y="49"/>
                      <a:pt x="201" y="53"/>
                    </a:cubicBezTo>
                    <a:cubicBezTo>
                      <a:pt x="204" y="56"/>
                      <a:pt x="208" y="58"/>
                      <a:pt x="212" y="59"/>
                    </a:cubicBezTo>
                    <a:cubicBezTo>
                      <a:pt x="214" y="60"/>
                      <a:pt x="217" y="60"/>
                      <a:pt x="220" y="60"/>
                    </a:cubicBezTo>
                    <a:cubicBezTo>
                      <a:pt x="221" y="60"/>
                      <a:pt x="223" y="60"/>
                      <a:pt x="224" y="60"/>
                    </a:cubicBezTo>
                    <a:cubicBezTo>
                      <a:pt x="232" y="60"/>
                      <a:pt x="240" y="60"/>
                      <a:pt x="248" y="60"/>
                    </a:cubicBezTo>
                    <a:cubicBezTo>
                      <a:pt x="280" y="60"/>
                      <a:pt x="310" y="60"/>
                      <a:pt x="338" y="60"/>
                    </a:cubicBezTo>
                    <a:cubicBezTo>
                      <a:pt x="351" y="60"/>
                      <a:pt x="364" y="60"/>
                      <a:pt x="377" y="60"/>
                    </a:cubicBezTo>
                    <a:cubicBezTo>
                      <a:pt x="378" y="60"/>
                      <a:pt x="379" y="60"/>
                      <a:pt x="380" y="60"/>
                    </a:cubicBezTo>
                    <a:cubicBezTo>
                      <a:pt x="382" y="60"/>
                      <a:pt x="384" y="60"/>
                      <a:pt x="386" y="60"/>
                    </a:cubicBezTo>
                    <a:cubicBezTo>
                      <a:pt x="389" y="59"/>
                      <a:pt x="392" y="58"/>
                      <a:pt x="394" y="57"/>
                    </a:cubicBezTo>
                    <a:cubicBezTo>
                      <a:pt x="399" y="54"/>
                      <a:pt x="403" y="49"/>
                      <a:pt x="404" y="43"/>
                    </a:cubicBezTo>
                    <a:cubicBezTo>
                      <a:pt x="405" y="40"/>
                      <a:pt x="404" y="38"/>
                      <a:pt x="404" y="35"/>
                    </a:cubicBezTo>
                    <a:cubicBezTo>
                      <a:pt x="404" y="32"/>
                      <a:pt x="404" y="30"/>
                      <a:pt x="405" y="27"/>
                    </a:cubicBezTo>
                    <a:cubicBezTo>
                      <a:pt x="405" y="24"/>
                      <a:pt x="404" y="22"/>
                      <a:pt x="405" y="19"/>
                    </a:cubicBezTo>
                    <a:cubicBezTo>
                      <a:pt x="405" y="16"/>
                      <a:pt x="406" y="14"/>
                      <a:pt x="407" y="12"/>
                    </a:cubicBezTo>
                    <a:cubicBezTo>
                      <a:pt x="410" y="7"/>
                      <a:pt x="414" y="4"/>
                      <a:pt x="418" y="2"/>
                    </a:cubicBezTo>
                    <a:cubicBezTo>
                      <a:pt x="422" y="1"/>
                      <a:pt x="425" y="1"/>
                      <a:pt x="429" y="1"/>
                    </a:cubicBezTo>
                    <a:cubicBezTo>
                      <a:pt x="430" y="1"/>
                      <a:pt x="431" y="1"/>
                      <a:pt x="432" y="1"/>
                    </a:cubicBezTo>
                    <a:cubicBezTo>
                      <a:pt x="449" y="1"/>
                      <a:pt x="464" y="1"/>
                      <a:pt x="476" y="1"/>
                    </a:cubicBezTo>
                    <a:cubicBezTo>
                      <a:pt x="487" y="1"/>
                      <a:pt x="497" y="1"/>
                      <a:pt x="503" y="1"/>
                    </a:cubicBezTo>
                    <a:cubicBezTo>
                      <a:pt x="509" y="1"/>
                      <a:pt x="512" y="1"/>
                      <a:pt x="512" y="1"/>
                    </a:cubicBezTo>
                    <a:cubicBezTo>
                      <a:pt x="512" y="1"/>
                      <a:pt x="509" y="1"/>
                      <a:pt x="503" y="1"/>
                    </a:cubicBezTo>
                    <a:cubicBezTo>
                      <a:pt x="497" y="1"/>
                      <a:pt x="487" y="1"/>
                      <a:pt x="476" y="1"/>
                    </a:cubicBezTo>
                    <a:cubicBezTo>
                      <a:pt x="464" y="1"/>
                      <a:pt x="449" y="1"/>
                      <a:pt x="432" y="1"/>
                    </a:cubicBezTo>
                    <a:cubicBezTo>
                      <a:pt x="431" y="1"/>
                      <a:pt x="430" y="1"/>
                      <a:pt x="429" y="1"/>
                    </a:cubicBezTo>
                    <a:cubicBezTo>
                      <a:pt x="425" y="1"/>
                      <a:pt x="422" y="1"/>
                      <a:pt x="418" y="3"/>
                    </a:cubicBezTo>
                    <a:cubicBezTo>
                      <a:pt x="414" y="4"/>
                      <a:pt x="410" y="8"/>
                      <a:pt x="408" y="12"/>
                    </a:cubicBezTo>
                    <a:cubicBezTo>
                      <a:pt x="407" y="14"/>
                      <a:pt x="406" y="17"/>
                      <a:pt x="406" y="19"/>
                    </a:cubicBezTo>
                    <a:cubicBezTo>
                      <a:pt x="405" y="22"/>
                      <a:pt x="405" y="24"/>
                      <a:pt x="405" y="27"/>
                    </a:cubicBezTo>
                    <a:cubicBezTo>
                      <a:pt x="405" y="30"/>
                      <a:pt x="405" y="32"/>
                      <a:pt x="405" y="35"/>
                    </a:cubicBezTo>
                    <a:cubicBezTo>
                      <a:pt x="405" y="38"/>
                      <a:pt x="405" y="41"/>
                      <a:pt x="405" y="43"/>
                    </a:cubicBezTo>
                    <a:cubicBezTo>
                      <a:pt x="404" y="49"/>
                      <a:pt x="400" y="54"/>
                      <a:pt x="395" y="58"/>
                    </a:cubicBezTo>
                    <a:cubicBezTo>
                      <a:pt x="392" y="59"/>
                      <a:pt x="389" y="60"/>
                      <a:pt x="386" y="61"/>
                    </a:cubicBezTo>
                    <a:cubicBezTo>
                      <a:pt x="384" y="61"/>
                      <a:pt x="382" y="61"/>
                      <a:pt x="380" y="61"/>
                    </a:cubicBezTo>
                    <a:cubicBezTo>
                      <a:pt x="379" y="61"/>
                      <a:pt x="378" y="61"/>
                      <a:pt x="377" y="61"/>
                    </a:cubicBezTo>
                    <a:cubicBezTo>
                      <a:pt x="364" y="61"/>
                      <a:pt x="351" y="61"/>
                      <a:pt x="338" y="61"/>
                    </a:cubicBezTo>
                    <a:cubicBezTo>
                      <a:pt x="310" y="61"/>
                      <a:pt x="280" y="61"/>
                      <a:pt x="248" y="61"/>
                    </a:cubicBezTo>
                    <a:cubicBezTo>
                      <a:pt x="240" y="61"/>
                      <a:pt x="232" y="61"/>
                      <a:pt x="224" y="61"/>
                    </a:cubicBezTo>
                    <a:cubicBezTo>
                      <a:pt x="222" y="61"/>
                      <a:pt x="220" y="61"/>
                      <a:pt x="218" y="61"/>
                    </a:cubicBezTo>
                    <a:cubicBezTo>
                      <a:pt x="216" y="61"/>
                      <a:pt x="213" y="61"/>
                      <a:pt x="211" y="60"/>
                    </a:cubicBezTo>
                    <a:cubicBezTo>
                      <a:pt x="207" y="59"/>
                      <a:pt x="203" y="57"/>
                      <a:pt x="200" y="53"/>
                    </a:cubicBezTo>
                    <a:cubicBezTo>
                      <a:pt x="197" y="50"/>
                      <a:pt x="195" y="46"/>
                      <a:pt x="195" y="41"/>
                    </a:cubicBezTo>
                    <a:cubicBezTo>
                      <a:pt x="194" y="37"/>
                      <a:pt x="195" y="33"/>
                      <a:pt x="195" y="28"/>
                    </a:cubicBezTo>
                    <a:cubicBezTo>
                      <a:pt x="195" y="24"/>
                      <a:pt x="195" y="19"/>
                      <a:pt x="193" y="15"/>
                    </a:cubicBezTo>
                    <a:cubicBezTo>
                      <a:pt x="192" y="11"/>
                      <a:pt x="189" y="8"/>
                      <a:pt x="186" y="5"/>
                    </a:cubicBezTo>
                    <a:cubicBezTo>
                      <a:pt x="182" y="3"/>
                      <a:pt x="177" y="1"/>
                      <a:pt x="173" y="2"/>
                    </a:cubicBezTo>
                    <a:cubicBezTo>
                      <a:pt x="168" y="2"/>
                      <a:pt x="164" y="2"/>
                      <a:pt x="159" y="2"/>
                    </a:cubicBezTo>
                    <a:cubicBezTo>
                      <a:pt x="150" y="2"/>
                      <a:pt x="140" y="2"/>
                      <a:pt x="131" y="2"/>
                    </a:cubicBezTo>
                    <a:cubicBezTo>
                      <a:pt x="111" y="2"/>
                      <a:pt x="92" y="2"/>
                      <a:pt x="72" y="2"/>
                    </a:cubicBezTo>
                    <a:cubicBezTo>
                      <a:pt x="62" y="1"/>
                      <a:pt x="51" y="3"/>
                      <a:pt x="42" y="7"/>
                    </a:cubicBezTo>
                    <a:cubicBezTo>
                      <a:pt x="33" y="11"/>
                      <a:pt x="24" y="18"/>
                      <a:pt x="17" y="26"/>
                    </a:cubicBezTo>
                    <a:cubicBezTo>
                      <a:pt x="11" y="34"/>
                      <a:pt x="6" y="43"/>
                      <a:pt x="4" y="54"/>
                    </a:cubicBezTo>
                    <a:cubicBezTo>
                      <a:pt x="3" y="56"/>
                      <a:pt x="3" y="59"/>
                      <a:pt x="2" y="62"/>
                    </a:cubicBezTo>
                    <a:cubicBezTo>
                      <a:pt x="2" y="64"/>
                      <a:pt x="2" y="67"/>
                      <a:pt x="2" y="70"/>
                    </a:cubicBezTo>
                    <a:cubicBezTo>
                      <a:pt x="2" y="75"/>
                      <a:pt x="2" y="81"/>
                      <a:pt x="2" y="86"/>
                    </a:cubicBezTo>
                    <a:cubicBezTo>
                      <a:pt x="2" y="130"/>
                      <a:pt x="2" y="176"/>
                      <a:pt x="2" y="223"/>
                    </a:cubicBezTo>
                    <a:cubicBezTo>
                      <a:pt x="2" y="318"/>
                      <a:pt x="2" y="420"/>
                      <a:pt x="2" y="526"/>
                    </a:cubicBezTo>
                    <a:cubicBezTo>
                      <a:pt x="2" y="633"/>
                      <a:pt x="2" y="745"/>
                      <a:pt x="2" y="861"/>
                    </a:cubicBezTo>
                    <a:cubicBezTo>
                      <a:pt x="2" y="919"/>
                      <a:pt x="2" y="978"/>
                      <a:pt x="2" y="1038"/>
                    </a:cubicBezTo>
                    <a:cubicBezTo>
                      <a:pt x="2" y="1068"/>
                      <a:pt x="2" y="1098"/>
                      <a:pt x="2" y="1129"/>
                    </a:cubicBezTo>
                    <a:cubicBezTo>
                      <a:pt x="2" y="1136"/>
                      <a:pt x="2" y="1144"/>
                      <a:pt x="2" y="1151"/>
                    </a:cubicBezTo>
                    <a:cubicBezTo>
                      <a:pt x="2" y="1159"/>
                      <a:pt x="2" y="1166"/>
                      <a:pt x="5" y="1174"/>
                    </a:cubicBezTo>
                    <a:cubicBezTo>
                      <a:pt x="9" y="1188"/>
                      <a:pt x="18" y="1201"/>
                      <a:pt x="31" y="1210"/>
                    </a:cubicBezTo>
                    <a:cubicBezTo>
                      <a:pt x="43" y="1218"/>
                      <a:pt x="58" y="1222"/>
                      <a:pt x="74" y="1222"/>
                    </a:cubicBezTo>
                    <a:cubicBezTo>
                      <a:pt x="89" y="1222"/>
                      <a:pt x="104" y="1222"/>
                      <a:pt x="119" y="1222"/>
                    </a:cubicBezTo>
                    <a:cubicBezTo>
                      <a:pt x="150" y="1222"/>
                      <a:pt x="180" y="1222"/>
                      <a:pt x="210" y="1222"/>
                    </a:cubicBezTo>
                    <a:cubicBezTo>
                      <a:pt x="270" y="1222"/>
                      <a:pt x="329" y="1222"/>
                      <a:pt x="387" y="1222"/>
                    </a:cubicBezTo>
                    <a:cubicBezTo>
                      <a:pt x="416" y="1222"/>
                      <a:pt x="445" y="1222"/>
                      <a:pt x="473" y="1222"/>
                    </a:cubicBezTo>
                    <a:cubicBezTo>
                      <a:pt x="478" y="1222"/>
                      <a:pt x="483" y="1222"/>
                      <a:pt x="488" y="1222"/>
                    </a:cubicBezTo>
                    <a:cubicBezTo>
                      <a:pt x="497" y="1222"/>
                      <a:pt x="507" y="1222"/>
                      <a:pt x="516" y="1222"/>
                    </a:cubicBezTo>
                    <a:cubicBezTo>
                      <a:pt x="530" y="1221"/>
                      <a:pt x="543" y="1215"/>
                      <a:pt x="554" y="1207"/>
                    </a:cubicBezTo>
                    <a:cubicBezTo>
                      <a:pt x="559" y="1202"/>
                      <a:pt x="564" y="1197"/>
                      <a:pt x="567" y="1192"/>
                    </a:cubicBezTo>
                    <a:cubicBezTo>
                      <a:pt x="571" y="1186"/>
                      <a:pt x="574" y="1180"/>
                      <a:pt x="576" y="1173"/>
                    </a:cubicBezTo>
                    <a:cubicBezTo>
                      <a:pt x="578" y="1167"/>
                      <a:pt x="578" y="1160"/>
                      <a:pt x="578" y="1153"/>
                    </a:cubicBezTo>
                    <a:cubicBezTo>
                      <a:pt x="578" y="1146"/>
                      <a:pt x="578" y="1139"/>
                      <a:pt x="578" y="1132"/>
                    </a:cubicBezTo>
                    <a:cubicBezTo>
                      <a:pt x="578" y="1105"/>
                      <a:pt x="578" y="1078"/>
                      <a:pt x="578" y="1051"/>
                    </a:cubicBezTo>
                    <a:cubicBezTo>
                      <a:pt x="579" y="838"/>
                      <a:pt x="579" y="646"/>
                      <a:pt x="579" y="485"/>
                    </a:cubicBezTo>
                    <a:cubicBezTo>
                      <a:pt x="579" y="323"/>
                      <a:pt x="579" y="193"/>
                      <a:pt x="579" y="103"/>
                    </a:cubicBezTo>
                    <a:cubicBezTo>
                      <a:pt x="579" y="91"/>
                      <a:pt x="579" y="81"/>
                      <a:pt x="579" y="71"/>
                    </a:cubicBezTo>
                    <a:cubicBezTo>
                      <a:pt x="579" y="61"/>
                      <a:pt x="578" y="51"/>
                      <a:pt x="574" y="43"/>
                    </a:cubicBezTo>
                    <a:cubicBezTo>
                      <a:pt x="568" y="27"/>
                      <a:pt x="556" y="17"/>
                      <a:pt x="546" y="11"/>
                    </a:cubicBezTo>
                    <a:cubicBezTo>
                      <a:pt x="536" y="5"/>
                      <a:pt x="527" y="3"/>
                      <a:pt x="521" y="2"/>
                    </a:cubicBezTo>
                    <a:cubicBezTo>
                      <a:pt x="518" y="1"/>
                      <a:pt x="516" y="1"/>
                      <a:pt x="514" y="1"/>
                    </a:cubicBezTo>
                    <a:cubicBezTo>
                      <a:pt x="513" y="1"/>
                      <a:pt x="512" y="1"/>
                      <a:pt x="512" y="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175">
                <a:extLst>
                  <a:ext uri="{FF2B5EF4-FFF2-40B4-BE49-F238E27FC236}">
                    <a16:creationId xmlns:a16="http://schemas.microsoft.com/office/drawing/2014/main" id="{DD51EE68-E8F9-4CDF-B811-1214DCFF2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2256"/>
                <a:ext cx="109" cy="98"/>
              </a:xfrm>
              <a:custGeom>
                <a:avLst/>
                <a:gdLst>
                  <a:gd name="T0" fmla="*/ 28 w 46"/>
                  <a:gd name="T1" fmla="*/ 41 h 41"/>
                  <a:gd name="T2" fmla="*/ 19 w 46"/>
                  <a:gd name="T3" fmla="*/ 41 h 41"/>
                  <a:gd name="T4" fmla="*/ 0 w 46"/>
                  <a:gd name="T5" fmla="*/ 23 h 41"/>
                  <a:gd name="T6" fmla="*/ 0 w 46"/>
                  <a:gd name="T7" fmla="*/ 18 h 41"/>
                  <a:gd name="T8" fmla="*/ 19 w 46"/>
                  <a:gd name="T9" fmla="*/ 0 h 41"/>
                  <a:gd name="T10" fmla="*/ 28 w 46"/>
                  <a:gd name="T11" fmla="*/ 0 h 41"/>
                  <a:gd name="T12" fmla="*/ 46 w 46"/>
                  <a:gd name="T13" fmla="*/ 18 h 41"/>
                  <a:gd name="T14" fmla="*/ 46 w 46"/>
                  <a:gd name="T15" fmla="*/ 23 h 41"/>
                  <a:gd name="T16" fmla="*/ 28 w 46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1">
                    <a:moveTo>
                      <a:pt x="28" y="41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9" y="41"/>
                      <a:pt x="0" y="3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8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33"/>
                      <a:pt x="38" y="41"/>
                      <a:pt x="28" y="4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176">
                <a:extLst>
                  <a:ext uri="{FF2B5EF4-FFF2-40B4-BE49-F238E27FC236}">
                    <a16:creationId xmlns:a16="http://schemas.microsoft.com/office/drawing/2014/main" id="{B7015384-3B8D-45C0-B797-E2A08A2E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278"/>
                <a:ext cx="48" cy="42"/>
              </a:xfrm>
              <a:custGeom>
                <a:avLst/>
                <a:gdLst>
                  <a:gd name="T0" fmla="*/ 16 w 20"/>
                  <a:gd name="T1" fmla="*/ 1 h 18"/>
                  <a:gd name="T2" fmla="*/ 10 w 20"/>
                  <a:gd name="T3" fmla="*/ 6 h 18"/>
                  <a:gd name="T4" fmla="*/ 5 w 20"/>
                  <a:gd name="T5" fmla="*/ 1 h 18"/>
                  <a:gd name="T6" fmla="*/ 0 w 20"/>
                  <a:gd name="T7" fmla="*/ 7 h 18"/>
                  <a:gd name="T8" fmla="*/ 5 w 20"/>
                  <a:gd name="T9" fmla="*/ 13 h 18"/>
                  <a:gd name="T10" fmla="*/ 10 w 20"/>
                  <a:gd name="T11" fmla="*/ 18 h 18"/>
                  <a:gd name="T12" fmla="*/ 16 w 20"/>
                  <a:gd name="T13" fmla="*/ 13 h 18"/>
                  <a:gd name="T14" fmla="*/ 20 w 20"/>
                  <a:gd name="T15" fmla="*/ 7 h 18"/>
                  <a:gd name="T16" fmla="*/ 16 w 20"/>
                  <a:gd name="T17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8">
                    <a:moveTo>
                      <a:pt x="16" y="1"/>
                    </a:moveTo>
                    <a:cubicBezTo>
                      <a:pt x="13" y="0"/>
                      <a:pt x="10" y="3"/>
                      <a:pt x="10" y="6"/>
                    </a:cubicBezTo>
                    <a:cubicBezTo>
                      <a:pt x="10" y="3"/>
                      <a:pt x="7" y="0"/>
                      <a:pt x="5" y="1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10"/>
                      <a:pt x="3" y="11"/>
                      <a:pt x="5" y="13"/>
                    </a:cubicBezTo>
                    <a:cubicBezTo>
                      <a:pt x="7" y="14"/>
                      <a:pt x="9" y="16"/>
                      <a:pt x="10" y="18"/>
                    </a:cubicBezTo>
                    <a:cubicBezTo>
                      <a:pt x="11" y="16"/>
                      <a:pt x="14" y="14"/>
                      <a:pt x="16" y="13"/>
                    </a:cubicBezTo>
                    <a:cubicBezTo>
                      <a:pt x="17" y="11"/>
                      <a:pt x="19" y="10"/>
                      <a:pt x="20" y="7"/>
                    </a:cubicBezTo>
                    <a:cubicBezTo>
                      <a:pt x="20" y="4"/>
                      <a:pt x="18" y="1"/>
                      <a:pt x="16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Oval 177">
                <a:extLst>
                  <a:ext uri="{FF2B5EF4-FFF2-40B4-BE49-F238E27FC236}">
                    <a16:creationId xmlns:a16="http://schemas.microsoft.com/office/drawing/2014/main" id="{805C771D-FD4E-405D-B138-57EB95AEC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294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Oval 178">
                <a:extLst>
                  <a:ext uri="{FF2B5EF4-FFF2-40B4-BE49-F238E27FC236}">
                    <a16:creationId xmlns:a16="http://schemas.microsoft.com/office/drawing/2014/main" id="{61CAD425-56D9-4CAE-8E52-0BD738C89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294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Oval 179">
                <a:extLst>
                  <a:ext uri="{FF2B5EF4-FFF2-40B4-BE49-F238E27FC236}">
                    <a16:creationId xmlns:a16="http://schemas.microsoft.com/office/drawing/2014/main" id="{5944399F-9808-4649-9EED-693875407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294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Oval 180">
                <a:extLst>
                  <a:ext uri="{FF2B5EF4-FFF2-40B4-BE49-F238E27FC236}">
                    <a16:creationId xmlns:a16="http://schemas.microsoft.com/office/drawing/2014/main" id="{08751A4C-530B-4F60-AE13-13A69E0BA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337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Oval 181">
                <a:extLst>
                  <a:ext uri="{FF2B5EF4-FFF2-40B4-BE49-F238E27FC236}">
                    <a16:creationId xmlns:a16="http://schemas.microsoft.com/office/drawing/2014/main" id="{A8E07CE6-97DE-4F47-B8F6-9EF52B183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370"/>
                <a:ext cx="16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82">
                <a:extLst>
                  <a:ext uri="{FF2B5EF4-FFF2-40B4-BE49-F238E27FC236}">
                    <a16:creationId xmlns:a16="http://schemas.microsoft.com/office/drawing/2014/main" id="{48E5A7FB-F370-465B-AE80-9DFCFD5C88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2228"/>
                <a:ext cx="161" cy="161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43 h 68"/>
                  <a:gd name="T12" fmla="*/ 25 w 68"/>
                  <a:gd name="T13" fmla="*/ 34 h 68"/>
                  <a:gd name="T14" fmla="*/ 34 w 68"/>
                  <a:gd name="T15" fmla="*/ 25 h 68"/>
                  <a:gd name="T16" fmla="*/ 43 w 68"/>
                  <a:gd name="T17" fmla="*/ 34 h 68"/>
                  <a:gd name="T18" fmla="*/ 34 w 68"/>
                  <a:gd name="T19" fmla="*/ 4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3"/>
                      <a:pt x="15" y="68"/>
                      <a:pt x="34" y="68"/>
                    </a:cubicBezTo>
                    <a:cubicBezTo>
                      <a:pt x="53" y="68"/>
                      <a:pt x="68" y="53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3"/>
                    </a:moveTo>
                    <a:cubicBezTo>
                      <a:pt x="29" y="43"/>
                      <a:pt x="25" y="39"/>
                      <a:pt x="25" y="34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4"/>
                    </a:cubicBezTo>
                    <a:cubicBezTo>
                      <a:pt x="43" y="39"/>
                      <a:pt x="39" y="43"/>
                      <a:pt x="34" y="4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Oval 183">
                <a:extLst>
                  <a:ext uri="{FF2B5EF4-FFF2-40B4-BE49-F238E27FC236}">
                    <a16:creationId xmlns:a16="http://schemas.microsoft.com/office/drawing/2014/main" id="{528FA5C5-61F6-40AE-AA5A-3FE0DD3D7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1615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Oval 184">
                <a:extLst>
                  <a:ext uri="{FF2B5EF4-FFF2-40B4-BE49-F238E27FC236}">
                    <a16:creationId xmlns:a16="http://schemas.microsoft.com/office/drawing/2014/main" id="{88B002BE-5BA4-400F-975E-B3930F4E1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1898"/>
                <a:ext cx="1063" cy="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Oval 185">
                <a:extLst>
                  <a:ext uri="{FF2B5EF4-FFF2-40B4-BE49-F238E27FC236}">
                    <a16:creationId xmlns:a16="http://schemas.microsoft.com/office/drawing/2014/main" id="{5AF062F1-758D-401D-95BB-FCDB8610B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2180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Oval 186">
                <a:extLst>
                  <a:ext uri="{FF2B5EF4-FFF2-40B4-BE49-F238E27FC236}">
                    <a16:creationId xmlns:a16="http://schemas.microsoft.com/office/drawing/2014/main" id="{1D8B5FDE-B075-48BF-B7A0-05875011F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2463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Oval 187">
                <a:extLst>
                  <a:ext uri="{FF2B5EF4-FFF2-40B4-BE49-F238E27FC236}">
                    <a16:creationId xmlns:a16="http://schemas.microsoft.com/office/drawing/2014/main" id="{2E35B0C3-6AB5-4434-A35B-A14465FA4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2745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188">
                <a:extLst>
                  <a:ext uri="{FF2B5EF4-FFF2-40B4-BE49-F238E27FC236}">
                    <a16:creationId xmlns:a16="http://schemas.microsoft.com/office/drawing/2014/main" id="{7F13993D-995D-49B4-9E7A-AC233E180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3028"/>
                <a:ext cx="1063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189">
                <a:extLst>
                  <a:ext uri="{FF2B5EF4-FFF2-40B4-BE49-F238E27FC236}">
                    <a16:creationId xmlns:a16="http://schemas.microsoft.com/office/drawing/2014/main" id="{1BABEAA6-A6EE-4E0C-9177-7D8158C1E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1399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Rectangle 190">
                <a:extLst>
                  <a:ext uri="{FF2B5EF4-FFF2-40B4-BE49-F238E27FC236}">
                    <a16:creationId xmlns:a16="http://schemas.microsoft.com/office/drawing/2014/main" id="{FCB880EA-84DE-4580-B2A6-2C82C3FA8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289"/>
                <a:ext cx="299" cy="15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91">
                <a:extLst>
                  <a:ext uri="{FF2B5EF4-FFF2-40B4-BE49-F238E27FC236}">
                    <a16:creationId xmlns:a16="http://schemas.microsoft.com/office/drawing/2014/main" id="{0389B0EA-DEEA-4B6A-8729-E899F3A60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1710"/>
                <a:ext cx="109" cy="100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4 h 42"/>
                  <a:gd name="T6" fmla="*/ 0 w 46"/>
                  <a:gd name="T7" fmla="*/ 19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9 h 42"/>
                  <a:gd name="T14" fmla="*/ 46 w 46"/>
                  <a:gd name="T15" fmla="*/ 24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4"/>
                      <a:pt x="0" y="2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9"/>
                      <a:pt x="46" y="1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34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92">
                <a:extLst>
                  <a:ext uri="{FF2B5EF4-FFF2-40B4-BE49-F238E27FC236}">
                    <a16:creationId xmlns:a16="http://schemas.microsoft.com/office/drawing/2014/main" id="{407A7969-C7D6-4595-9FF0-1DFB2AD692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1681"/>
                <a:ext cx="161" cy="160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3 h 67"/>
                  <a:gd name="T4" fmla="*/ 34 w 68"/>
                  <a:gd name="T5" fmla="*/ 67 h 67"/>
                  <a:gd name="T6" fmla="*/ 68 w 68"/>
                  <a:gd name="T7" fmla="*/ 33 h 67"/>
                  <a:gd name="T8" fmla="*/ 34 w 68"/>
                  <a:gd name="T9" fmla="*/ 0 h 67"/>
                  <a:gd name="T10" fmla="*/ 34 w 68"/>
                  <a:gd name="T11" fmla="*/ 42 h 67"/>
                  <a:gd name="T12" fmla="*/ 25 w 68"/>
                  <a:gd name="T13" fmla="*/ 33 h 67"/>
                  <a:gd name="T14" fmla="*/ 34 w 68"/>
                  <a:gd name="T15" fmla="*/ 25 h 67"/>
                  <a:gd name="T16" fmla="*/ 43 w 68"/>
                  <a:gd name="T17" fmla="*/ 33 h 67"/>
                  <a:gd name="T18" fmla="*/ 34 w 68"/>
                  <a:gd name="T19" fmla="*/ 4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3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2"/>
                    </a:moveTo>
                    <a:cubicBezTo>
                      <a:pt x="29" y="42"/>
                      <a:pt x="25" y="38"/>
                      <a:pt x="25" y="33"/>
                    </a:cubicBezTo>
                    <a:cubicBezTo>
                      <a:pt x="25" y="28"/>
                      <a:pt x="29" y="25"/>
                      <a:pt x="34" y="25"/>
                    </a:cubicBezTo>
                    <a:cubicBezTo>
                      <a:pt x="39" y="25"/>
                      <a:pt x="43" y="28"/>
                      <a:pt x="43" y="33"/>
                    </a:cubicBezTo>
                    <a:cubicBezTo>
                      <a:pt x="43" y="38"/>
                      <a:pt x="39" y="42"/>
                      <a:pt x="34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93">
                <a:extLst>
                  <a:ext uri="{FF2B5EF4-FFF2-40B4-BE49-F238E27FC236}">
                    <a16:creationId xmlns:a16="http://schemas.microsoft.com/office/drawing/2014/main" id="{150B1475-46AF-41E4-9BA0-120185DB5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1734"/>
                <a:ext cx="48" cy="40"/>
              </a:xfrm>
              <a:custGeom>
                <a:avLst/>
                <a:gdLst>
                  <a:gd name="T0" fmla="*/ 16 w 20"/>
                  <a:gd name="T1" fmla="*/ 0 h 17"/>
                  <a:gd name="T2" fmla="*/ 10 w 20"/>
                  <a:gd name="T3" fmla="*/ 5 h 17"/>
                  <a:gd name="T4" fmla="*/ 5 w 20"/>
                  <a:gd name="T5" fmla="*/ 0 h 17"/>
                  <a:gd name="T6" fmla="*/ 0 w 20"/>
                  <a:gd name="T7" fmla="*/ 7 h 17"/>
                  <a:gd name="T8" fmla="*/ 5 w 20"/>
                  <a:gd name="T9" fmla="*/ 13 h 17"/>
                  <a:gd name="T10" fmla="*/ 10 w 20"/>
                  <a:gd name="T11" fmla="*/ 17 h 17"/>
                  <a:gd name="T12" fmla="*/ 16 w 20"/>
                  <a:gd name="T13" fmla="*/ 13 h 17"/>
                  <a:gd name="T14" fmla="*/ 20 w 20"/>
                  <a:gd name="T15" fmla="*/ 7 h 17"/>
                  <a:gd name="T16" fmla="*/ 16 w 2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0"/>
                    </a:moveTo>
                    <a:cubicBezTo>
                      <a:pt x="13" y="0"/>
                      <a:pt x="10" y="2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9"/>
                      <a:pt x="3" y="11"/>
                      <a:pt x="5" y="13"/>
                    </a:cubicBezTo>
                    <a:cubicBezTo>
                      <a:pt x="7" y="14"/>
                      <a:pt x="9" y="15"/>
                      <a:pt x="10" y="17"/>
                    </a:cubicBezTo>
                    <a:cubicBezTo>
                      <a:pt x="11" y="15"/>
                      <a:pt x="14" y="14"/>
                      <a:pt x="16" y="13"/>
                    </a:cubicBezTo>
                    <a:cubicBezTo>
                      <a:pt x="17" y="11"/>
                      <a:pt x="19" y="9"/>
                      <a:pt x="20" y="7"/>
                    </a:cubicBezTo>
                    <a:cubicBezTo>
                      <a:pt x="20" y="4"/>
                      <a:pt x="18" y="1"/>
                      <a:pt x="1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194">
                <a:extLst>
                  <a:ext uri="{FF2B5EF4-FFF2-40B4-BE49-F238E27FC236}">
                    <a16:creationId xmlns:a16="http://schemas.microsoft.com/office/drawing/2014/main" id="{DEB00169-B215-4218-94BD-20BB78417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1748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195">
                <a:extLst>
                  <a:ext uri="{FF2B5EF4-FFF2-40B4-BE49-F238E27FC236}">
                    <a16:creationId xmlns:a16="http://schemas.microsoft.com/office/drawing/2014/main" id="{6CCB96C0-C428-4829-9AB9-0AC69FE2F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1748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196">
                <a:extLst>
                  <a:ext uri="{FF2B5EF4-FFF2-40B4-BE49-F238E27FC236}">
                    <a16:creationId xmlns:a16="http://schemas.microsoft.com/office/drawing/2014/main" id="{43BEC0FB-0668-4B4F-8D1B-2BE3A08C1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1748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97">
                <a:extLst>
                  <a:ext uri="{FF2B5EF4-FFF2-40B4-BE49-F238E27FC236}">
                    <a16:creationId xmlns:a16="http://schemas.microsoft.com/office/drawing/2014/main" id="{E1ECE0A6-AED8-4CFA-BD8A-6EFE873D8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1738"/>
                <a:ext cx="28" cy="38"/>
              </a:xfrm>
              <a:custGeom>
                <a:avLst/>
                <a:gdLst>
                  <a:gd name="T0" fmla="*/ 0 w 12"/>
                  <a:gd name="T1" fmla="*/ 2 h 16"/>
                  <a:gd name="T2" fmla="*/ 0 w 12"/>
                  <a:gd name="T3" fmla="*/ 14 h 16"/>
                  <a:gd name="T4" fmla="*/ 3 w 12"/>
                  <a:gd name="T5" fmla="*/ 15 h 16"/>
                  <a:gd name="T6" fmla="*/ 11 w 12"/>
                  <a:gd name="T7" fmla="*/ 10 h 16"/>
                  <a:gd name="T8" fmla="*/ 11 w 12"/>
                  <a:gd name="T9" fmla="*/ 7 h 16"/>
                  <a:gd name="T10" fmla="*/ 3 w 12"/>
                  <a:gd name="T11" fmla="*/ 1 h 16"/>
                  <a:gd name="T12" fmla="*/ 0 w 12"/>
                  <a:gd name="T1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0" y="2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5"/>
                      <a:pt x="2" y="16"/>
                      <a:pt x="3" y="15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Rectangle 198">
                <a:extLst>
                  <a:ext uri="{FF2B5EF4-FFF2-40B4-BE49-F238E27FC236}">
                    <a16:creationId xmlns:a16="http://schemas.microsoft.com/office/drawing/2014/main" id="{463016D3-365D-4E98-BB9E-FE5C3A3F4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729"/>
                <a:ext cx="299" cy="14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Oval 199">
                <a:extLst>
                  <a:ext uri="{FF2B5EF4-FFF2-40B4-BE49-F238E27FC236}">
                    <a16:creationId xmlns:a16="http://schemas.microsoft.com/office/drawing/2014/main" id="{22297100-FE94-419F-BE86-FE76A4E4B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793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Oval 200">
                <a:extLst>
                  <a:ext uri="{FF2B5EF4-FFF2-40B4-BE49-F238E27FC236}">
                    <a16:creationId xmlns:a16="http://schemas.microsoft.com/office/drawing/2014/main" id="{17487EC0-DE5C-481C-B396-C6C5DAFD9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1824"/>
                <a:ext cx="16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201">
                <a:extLst>
                  <a:ext uri="{FF2B5EF4-FFF2-40B4-BE49-F238E27FC236}">
                    <a16:creationId xmlns:a16="http://schemas.microsoft.com/office/drawing/2014/main" id="{4220E566-BFCE-4F38-B629-22AA75793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2551"/>
                <a:ext cx="109" cy="99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4 h 42"/>
                  <a:gd name="T6" fmla="*/ 0 w 46"/>
                  <a:gd name="T7" fmla="*/ 19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9 h 42"/>
                  <a:gd name="T14" fmla="*/ 46 w 46"/>
                  <a:gd name="T15" fmla="*/ 24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4"/>
                      <a:pt x="0" y="2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34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202">
                <a:extLst>
                  <a:ext uri="{FF2B5EF4-FFF2-40B4-BE49-F238E27FC236}">
                    <a16:creationId xmlns:a16="http://schemas.microsoft.com/office/drawing/2014/main" id="{02FFCF7B-4034-45DE-82C9-2E15E9E800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2522"/>
                <a:ext cx="161" cy="159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3 h 67"/>
                  <a:gd name="T4" fmla="*/ 34 w 68"/>
                  <a:gd name="T5" fmla="*/ 67 h 67"/>
                  <a:gd name="T6" fmla="*/ 68 w 68"/>
                  <a:gd name="T7" fmla="*/ 33 h 67"/>
                  <a:gd name="T8" fmla="*/ 34 w 68"/>
                  <a:gd name="T9" fmla="*/ 0 h 67"/>
                  <a:gd name="T10" fmla="*/ 34 w 68"/>
                  <a:gd name="T11" fmla="*/ 42 h 67"/>
                  <a:gd name="T12" fmla="*/ 25 w 68"/>
                  <a:gd name="T13" fmla="*/ 33 h 67"/>
                  <a:gd name="T14" fmla="*/ 34 w 68"/>
                  <a:gd name="T15" fmla="*/ 24 h 67"/>
                  <a:gd name="T16" fmla="*/ 43 w 68"/>
                  <a:gd name="T17" fmla="*/ 33 h 67"/>
                  <a:gd name="T18" fmla="*/ 34 w 68"/>
                  <a:gd name="T19" fmla="*/ 4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3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2"/>
                    </a:moveTo>
                    <a:cubicBezTo>
                      <a:pt x="29" y="42"/>
                      <a:pt x="25" y="38"/>
                      <a:pt x="25" y="33"/>
                    </a:cubicBezTo>
                    <a:cubicBezTo>
                      <a:pt x="25" y="28"/>
                      <a:pt x="29" y="24"/>
                      <a:pt x="34" y="24"/>
                    </a:cubicBezTo>
                    <a:cubicBezTo>
                      <a:pt x="39" y="24"/>
                      <a:pt x="43" y="28"/>
                      <a:pt x="43" y="33"/>
                    </a:cubicBezTo>
                    <a:cubicBezTo>
                      <a:pt x="43" y="38"/>
                      <a:pt x="39" y="42"/>
                      <a:pt x="34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203">
                <a:extLst>
                  <a:ext uri="{FF2B5EF4-FFF2-40B4-BE49-F238E27FC236}">
                    <a16:creationId xmlns:a16="http://schemas.microsoft.com/office/drawing/2014/main" id="{2C293044-1322-481A-9A09-041E9B0CA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574"/>
                <a:ext cx="48" cy="41"/>
              </a:xfrm>
              <a:custGeom>
                <a:avLst/>
                <a:gdLst>
                  <a:gd name="T0" fmla="*/ 16 w 20"/>
                  <a:gd name="T1" fmla="*/ 0 h 17"/>
                  <a:gd name="T2" fmla="*/ 10 w 20"/>
                  <a:gd name="T3" fmla="*/ 5 h 17"/>
                  <a:gd name="T4" fmla="*/ 5 w 20"/>
                  <a:gd name="T5" fmla="*/ 0 h 17"/>
                  <a:gd name="T6" fmla="*/ 0 w 20"/>
                  <a:gd name="T7" fmla="*/ 7 h 17"/>
                  <a:gd name="T8" fmla="*/ 5 w 20"/>
                  <a:gd name="T9" fmla="*/ 12 h 17"/>
                  <a:gd name="T10" fmla="*/ 10 w 20"/>
                  <a:gd name="T11" fmla="*/ 17 h 17"/>
                  <a:gd name="T12" fmla="*/ 16 w 20"/>
                  <a:gd name="T13" fmla="*/ 12 h 17"/>
                  <a:gd name="T14" fmla="*/ 20 w 20"/>
                  <a:gd name="T15" fmla="*/ 7 h 17"/>
                  <a:gd name="T16" fmla="*/ 16 w 2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0"/>
                    </a:moveTo>
                    <a:cubicBezTo>
                      <a:pt x="13" y="0"/>
                      <a:pt x="10" y="2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9"/>
                      <a:pt x="3" y="11"/>
                      <a:pt x="5" y="12"/>
                    </a:cubicBezTo>
                    <a:cubicBezTo>
                      <a:pt x="7" y="14"/>
                      <a:pt x="9" y="15"/>
                      <a:pt x="10" y="17"/>
                    </a:cubicBezTo>
                    <a:cubicBezTo>
                      <a:pt x="11" y="15"/>
                      <a:pt x="14" y="14"/>
                      <a:pt x="16" y="12"/>
                    </a:cubicBezTo>
                    <a:cubicBezTo>
                      <a:pt x="17" y="11"/>
                      <a:pt x="19" y="9"/>
                      <a:pt x="20" y="7"/>
                    </a:cubicBezTo>
                    <a:cubicBezTo>
                      <a:pt x="20" y="4"/>
                      <a:pt x="18" y="1"/>
                      <a:pt x="1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204">
                <a:extLst>
                  <a:ext uri="{FF2B5EF4-FFF2-40B4-BE49-F238E27FC236}">
                    <a16:creationId xmlns:a16="http://schemas.microsoft.com/office/drawing/2014/main" id="{1AAD76FB-857B-44E4-903B-A195DE87E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589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Oval 205">
                <a:extLst>
                  <a:ext uri="{FF2B5EF4-FFF2-40B4-BE49-F238E27FC236}">
                    <a16:creationId xmlns:a16="http://schemas.microsoft.com/office/drawing/2014/main" id="{3A810E49-B1B5-4E90-A435-DB3C445E5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589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Oval 206">
                <a:extLst>
                  <a:ext uri="{FF2B5EF4-FFF2-40B4-BE49-F238E27FC236}">
                    <a16:creationId xmlns:a16="http://schemas.microsoft.com/office/drawing/2014/main" id="{0AB545BD-A0B1-4C76-A303-68CD069E9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589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207">
                <a:extLst>
                  <a:ext uri="{FF2B5EF4-FFF2-40B4-BE49-F238E27FC236}">
                    <a16:creationId xmlns:a16="http://schemas.microsoft.com/office/drawing/2014/main" id="{C078CCDD-BD61-4F19-A5EE-EC7E937FF4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2579"/>
                <a:ext cx="28" cy="38"/>
              </a:xfrm>
              <a:custGeom>
                <a:avLst/>
                <a:gdLst>
                  <a:gd name="T0" fmla="*/ 0 w 12"/>
                  <a:gd name="T1" fmla="*/ 2 h 16"/>
                  <a:gd name="T2" fmla="*/ 0 w 12"/>
                  <a:gd name="T3" fmla="*/ 14 h 16"/>
                  <a:gd name="T4" fmla="*/ 3 w 12"/>
                  <a:gd name="T5" fmla="*/ 15 h 16"/>
                  <a:gd name="T6" fmla="*/ 11 w 12"/>
                  <a:gd name="T7" fmla="*/ 10 h 16"/>
                  <a:gd name="T8" fmla="*/ 11 w 12"/>
                  <a:gd name="T9" fmla="*/ 7 h 16"/>
                  <a:gd name="T10" fmla="*/ 3 w 12"/>
                  <a:gd name="T11" fmla="*/ 1 h 16"/>
                  <a:gd name="T12" fmla="*/ 0 w 12"/>
                  <a:gd name="T1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0" y="2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5"/>
                      <a:pt x="2" y="16"/>
                      <a:pt x="3" y="15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208">
                <a:extLst>
                  <a:ext uri="{FF2B5EF4-FFF2-40B4-BE49-F238E27FC236}">
                    <a16:creationId xmlns:a16="http://schemas.microsoft.com/office/drawing/2014/main" id="{657FFA11-C63F-4396-B7E8-145103178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570"/>
                <a:ext cx="299" cy="14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209">
                <a:extLst>
                  <a:ext uri="{FF2B5EF4-FFF2-40B4-BE49-F238E27FC236}">
                    <a16:creationId xmlns:a16="http://schemas.microsoft.com/office/drawing/2014/main" id="{19044B93-28BA-40C9-BB69-9DB155A25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634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210">
                <a:extLst>
                  <a:ext uri="{FF2B5EF4-FFF2-40B4-BE49-F238E27FC236}">
                    <a16:creationId xmlns:a16="http://schemas.microsoft.com/office/drawing/2014/main" id="{FA56FF47-5AE3-4CFB-8134-8A0BE7CCB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665"/>
                <a:ext cx="166" cy="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211">
                <a:extLst>
                  <a:ext uri="{FF2B5EF4-FFF2-40B4-BE49-F238E27FC236}">
                    <a16:creationId xmlns:a16="http://schemas.microsoft.com/office/drawing/2014/main" id="{7E0EB52E-65FC-4964-AF2A-420DE8994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2840"/>
                <a:ext cx="109" cy="100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4 h 42"/>
                  <a:gd name="T6" fmla="*/ 0 w 46"/>
                  <a:gd name="T7" fmla="*/ 19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9 h 42"/>
                  <a:gd name="T14" fmla="*/ 46 w 46"/>
                  <a:gd name="T15" fmla="*/ 24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4"/>
                      <a:pt x="0" y="2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9"/>
                      <a:pt x="46" y="1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34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212">
                <a:extLst>
                  <a:ext uri="{FF2B5EF4-FFF2-40B4-BE49-F238E27FC236}">
                    <a16:creationId xmlns:a16="http://schemas.microsoft.com/office/drawing/2014/main" id="{C0E07280-DC2E-4914-B25B-A96152E08D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2812"/>
                <a:ext cx="161" cy="159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3 h 67"/>
                  <a:gd name="T4" fmla="*/ 34 w 68"/>
                  <a:gd name="T5" fmla="*/ 67 h 67"/>
                  <a:gd name="T6" fmla="*/ 68 w 68"/>
                  <a:gd name="T7" fmla="*/ 33 h 67"/>
                  <a:gd name="T8" fmla="*/ 34 w 68"/>
                  <a:gd name="T9" fmla="*/ 0 h 67"/>
                  <a:gd name="T10" fmla="*/ 34 w 68"/>
                  <a:gd name="T11" fmla="*/ 42 h 67"/>
                  <a:gd name="T12" fmla="*/ 25 w 68"/>
                  <a:gd name="T13" fmla="*/ 33 h 67"/>
                  <a:gd name="T14" fmla="*/ 34 w 68"/>
                  <a:gd name="T15" fmla="*/ 25 h 67"/>
                  <a:gd name="T16" fmla="*/ 43 w 68"/>
                  <a:gd name="T17" fmla="*/ 33 h 67"/>
                  <a:gd name="T18" fmla="*/ 34 w 68"/>
                  <a:gd name="T19" fmla="*/ 4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3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2"/>
                    </a:moveTo>
                    <a:cubicBezTo>
                      <a:pt x="29" y="42"/>
                      <a:pt x="25" y="38"/>
                      <a:pt x="25" y="33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3"/>
                    </a:cubicBezTo>
                    <a:cubicBezTo>
                      <a:pt x="43" y="38"/>
                      <a:pt x="39" y="42"/>
                      <a:pt x="34" y="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13">
                <a:extLst>
                  <a:ext uri="{FF2B5EF4-FFF2-40B4-BE49-F238E27FC236}">
                    <a16:creationId xmlns:a16="http://schemas.microsoft.com/office/drawing/2014/main" id="{52C6EF84-2063-46D7-B783-247DF415D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864"/>
                <a:ext cx="48" cy="41"/>
              </a:xfrm>
              <a:custGeom>
                <a:avLst/>
                <a:gdLst>
                  <a:gd name="T0" fmla="*/ 16 w 20"/>
                  <a:gd name="T1" fmla="*/ 1 h 17"/>
                  <a:gd name="T2" fmla="*/ 10 w 20"/>
                  <a:gd name="T3" fmla="*/ 5 h 17"/>
                  <a:gd name="T4" fmla="*/ 5 w 20"/>
                  <a:gd name="T5" fmla="*/ 1 h 17"/>
                  <a:gd name="T6" fmla="*/ 0 w 20"/>
                  <a:gd name="T7" fmla="*/ 7 h 17"/>
                  <a:gd name="T8" fmla="*/ 5 w 20"/>
                  <a:gd name="T9" fmla="*/ 13 h 17"/>
                  <a:gd name="T10" fmla="*/ 10 w 20"/>
                  <a:gd name="T11" fmla="*/ 17 h 17"/>
                  <a:gd name="T12" fmla="*/ 16 w 20"/>
                  <a:gd name="T13" fmla="*/ 13 h 17"/>
                  <a:gd name="T14" fmla="*/ 20 w 20"/>
                  <a:gd name="T15" fmla="*/ 7 h 17"/>
                  <a:gd name="T16" fmla="*/ 16 w 20"/>
                  <a:gd name="T17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1"/>
                    </a:moveTo>
                    <a:cubicBezTo>
                      <a:pt x="13" y="0"/>
                      <a:pt x="10" y="3"/>
                      <a:pt x="10" y="5"/>
                    </a:cubicBezTo>
                    <a:cubicBezTo>
                      <a:pt x="10" y="3"/>
                      <a:pt x="7" y="0"/>
                      <a:pt x="5" y="1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9"/>
                      <a:pt x="3" y="11"/>
                      <a:pt x="5" y="13"/>
                    </a:cubicBezTo>
                    <a:cubicBezTo>
                      <a:pt x="7" y="14"/>
                      <a:pt x="9" y="15"/>
                      <a:pt x="10" y="17"/>
                    </a:cubicBezTo>
                    <a:cubicBezTo>
                      <a:pt x="11" y="15"/>
                      <a:pt x="14" y="14"/>
                      <a:pt x="16" y="13"/>
                    </a:cubicBezTo>
                    <a:cubicBezTo>
                      <a:pt x="17" y="11"/>
                      <a:pt x="19" y="9"/>
                      <a:pt x="20" y="7"/>
                    </a:cubicBezTo>
                    <a:cubicBezTo>
                      <a:pt x="20" y="4"/>
                      <a:pt x="18" y="1"/>
                      <a:pt x="1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214">
                <a:extLst>
                  <a:ext uri="{FF2B5EF4-FFF2-40B4-BE49-F238E27FC236}">
                    <a16:creationId xmlns:a16="http://schemas.microsoft.com/office/drawing/2014/main" id="{CBF08612-6B2D-4029-9CD5-FB02A2C9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878"/>
                <a:ext cx="14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215">
                <a:extLst>
                  <a:ext uri="{FF2B5EF4-FFF2-40B4-BE49-F238E27FC236}">
                    <a16:creationId xmlns:a16="http://schemas.microsoft.com/office/drawing/2014/main" id="{F499B2C2-0B1E-430B-9C74-C33BDFE26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878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216">
                <a:extLst>
                  <a:ext uri="{FF2B5EF4-FFF2-40B4-BE49-F238E27FC236}">
                    <a16:creationId xmlns:a16="http://schemas.microsoft.com/office/drawing/2014/main" id="{7EA07D88-BA03-455F-865B-DAAB4B93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878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217">
                <a:extLst>
                  <a:ext uri="{FF2B5EF4-FFF2-40B4-BE49-F238E27FC236}">
                    <a16:creationId xmlns:a16="http://schemas.microsoft.com/office/drawing/2014/main" id="{D79415E3-D035-42E2-8A26-A32D1CDD9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2869"/>
                <a:ext cx="28" cy="38"/>
              </a:xfrm>
              <a:custGeom>
                <a:avLst/>
                <a:gdLst>
                  <a:gd name="T0" fmla="*/ 0 w 12"/>
                  <a:gd name="T1" fmla="*/ 2 h 16"/>
                  <a:gd name="T2" fmla="*/ 0 w 12"/>
                  <a:gd name="T3" fmla="*/ 14 h 16"/>
                  <a:gd name="T4" fmla="*/ 3 w 12"/>
                  <a:gd name="T5" fmla="*/ 16 h 16"/>
                  <a:gd name="T6" fmla="*/ 11 w 12"/>
                  <a:gd name="T7" fmla="*/ 10 h 16"/>
                  <a:gd name="T8" fmla="*/ 11 w 12"/>
                  <a:gd name="T9" fmla="*/ 7 h 16"/>
                  <a:gd name="T10" fmla="*/ 3 w 12"/>
                  <a:gd name="T11" fmla="*/ 1 h 16"/>
                  <a:gd name="T12" fmla="*/ 0 w 12"/>
                  <a:gd name="T1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0" y="2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6"/>
                      <a:pt x="2" y="16"/>
                      <a:pt x="3" y="16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Rectangle 218">
                <a:extLst>
                  <a:ext uri="{FF2B5EF4-FFF2-40B4-BE49-F238E27FC236}">
                    <a16:creationId xmlns:a16="http://schemas.microsoft.com/office/drawing/2014/main" id="{EF266B8F-2680-46D0-A3A2-C189F8573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859"/>
                <a:ext cx="299" cy="17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219">
                <a:extLst>
                  <a:ext uri="{FF2B5EF4-FFF2-40B4-BE49-F238E27FC236}">
                    <a16:creationId xmlns:a16="http://schemas.microsoft.com/office/drawing/2014/main" id="{456B8D79-64BE-43CF-8552-127DEAB0A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924"/>
                <a:ext cx="384" cy="4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220">
                <a:extLst>
                  <a:ext uri="{FF2B5EF4-FFF2-40B4-BE49-F238E27FC236}">
                    <a16:creationId xmlns:a16="http://schemas.microsoft.com/office/drawing/2014/main" id="{47FCBD27-4AD6-4BFF-AB80-9D375729A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954"/>
                <a:ext cx="166" cy="8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221">
                <a:extLst>
                  <a:ext uri="{FF2B5EF4-FFF2-40B4-BE49-F238E27FC236}">
                    <a16:creationId xmlns:a16="http://schemas.microsoft.com/office/drawing/2014/main" id="{3E13F5C1-8642-40FB-A294-8D4C1EBA1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3313"/>
                <a:ext cx="1063" cy="7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222">
                <a:extLst>
                  <a:ext uri="{FF2B5EF4-FFF2-40B4-BE49-F238E27FC236}">
                    <a16:creationId xmlns:a16="http://schemas.microsoft.com/office/drawing/2014/main" id="{384A08DC-44F9-4697-8998-BE7A8509C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3128"/>
                <a:ext cx="109" cy="99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3 h 42"/>
                  <a:gd name="T6" fmla="*/ 0 w 46"/>
                  <a:gd name="T7" fmla="*/ 18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8 h 42"/>
                  <a:gd name="T14" fmla="*/ 46 w 46"/>
                  <a:gd name="T15" fmla="*/ 23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8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33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223">
                <a:extLst>
                  <a:ext uri="{FF2B5EF4-FFF2-40B4-BE49-F238E27FC236}">
                    <a16:creationId xmlns:a16="http://schemas.microsoft.com/office/drawing/2014/main" id="{1D9D6F16-093F-4E05-A10E-CC98EA825C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3097"/>
                <a:ext cx="161" cy="161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43 h 68"/>
                  <a:gd name="T12" fmla="*/ 25 w 68"/>
                  <a:gd name="T13" fmla="*/ 34 h 68"/>
                  <a:gd name="T14" fmla="*/ 34 w 68"/>
                  <a:gd name="T15" fmla="*/ 25 h 68"/>
                  <a:gd name="T16" fmla="*/ 43 w 68"/>
                  <a:gd name="T17" fmla="*/ 34 h 68"/>
                  <a:gd name="T18" fmla="*/ 34 w 68"/>
                  <a:gd name="T19" fmla="*/ 4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3"/>
                    </a:moveTo>
                    <a:cubicBezTo>
                      <a:pt x="29" y="43"/>
                      <a:pt x="25" y="39"/>
                      <a:pt x="25" y="34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4"/>
                    </a:cubicBezTo>
                    <a:cubicBezTo>
                      <a:pt x="43" y="39"/>
                      <a:pt x="39" y="43"/>
                      <a:pt x="34" y="43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224">
                <a:extLst>
                  <a:ext uri="{FF2B5EF4-FFF2-40B4-BE49-F238E27FC236}">
                    <a16:creationId xmlns:a16="http://schemas.microsoft.com/office/drawing/2014/main" id="{5E33C846-613D-4DCB-9CF3-9FB4DFE11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3151"/>
                <a:ext cx="48" cy="41"/>
              </a:xfrm>
              <a:custGeom>
                <a:avLst/>
                <a:gdLst>
                  <a:gd name="T0" fmla="*/ 16 w 20"/>
                  <a:gd name="T1" fmla="*/ 0 h 17"/>
                  <a:gd name="T2" fmla="*/ 10 w 20"/>
                  <a:gd name="T3" fmla="*/ 5 h 17"/>
                  <a:gd name="T4" fmla="*/ 5 w 20"/>
                  <a:gd name="T5" fmla="*/ 0 h 17"/>
                  <a:gd name="T6" fmla="*/ 0 w 20"/>
                  <a:gd name="T7" fmla="*/ 6 h 17"/>
                  <a:gd name="T8" fmla="*/ 5 w 20"/>
                  <a:gd name="T9" fmla="*/ 12 h 17"/>
                  <a:gd name="T10" fmla="*/ 10 w 20"/>
                  <a:gd name="T11" fmla="*/ 17 h 17"/>
                  <a:gd name="T12" fmla="*/ 16 w 20"/>
                  <a:gd name="T13" fmla="*/ 12 h 17"/>
                  <a:gd name="T14" fmla="*/ 20 w 20"/>
                  <a:gd name="T15" fmla="*/ 6 h 17"/>
                  <a:gd name="T16" fmla="*/ 16 w 2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0"/>
                    </a:moveTo>
                    <a:cubicBezTo>
                      <a:pt x="13" y="0"/>
                      <a:pt x="10" y="2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1" y="9"/>
                      <a:pt x="3" y="11"/>
                      <a:pt x="5" y="12"/>
                    </a:cubicBezTo>
                    <a:cubicBezTo>
                      <a:pt x="7" y="13"/>
                      <a:pt x="9" y="15"/>
                      <a:pt x="10" y="17"/>
                    </a:cubicBezTo>
                    <a:cubicBezTo>
                      <a:pt x="11" y="15"/>
                      <a:pt x="14" y="13"/>
                      <a:pt x="16" y="12"/>
                    </a:cubicBezTo>
                    <a:cubicBezTo>
                      <a:pt x="17" y="11"/>
                      <a:pt x="19" y="9"/>
                      <a:pt x="20" y="6"/>
                    </a:cubicBezTo>
                    <a:cubicBezTo>
                      <a:pt x="20" y="3"/>
                      <a:pt x="18" y="0"/>
                      <a:pt x="1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225">
                <a:extLst>
                  <a:ext uri="{FF2B5EF4-FFF2-40B4-BE49-F238E27FC236}">
                    <a16:creationId xmlns:a16="http://schemas.microsoft.com/office/drawing/2014/main" id="{3C6300D9-B122-4262-B25B-73AA80133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3166"/>
                <a:ext cx="14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226">
                <a:extLst>
                  <a:ext uri="{FF2B5EF4-FFF2-40B4-BE49-F238E27FC236}">
                    <a16:creationId xmlns:a16="http://schemas.microsoft.com/office/drawing/2014/main" id="{C8218F8C-56D5-4CAC-BED5-EB328D0E9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3166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227">
                <a:extLst>
                  <a:ext uri="{FF2B5EF4-FFF2-40B4-BE49-F238E27FC236}">
                    <a16:creationId xmlns:a16="http://schemas.microsoft.com/office/drawing/2014/main" id="{D498B691-00E7-49C9-B431-70F17FFC5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3166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228">
                <a:extLst>
                  <a:ext uri="{FF2B5EF4-FFF2-40B4-BE49-F238E27FC236}">
                    <a16:creationId xmlns:a16="http://schemas.microsoft.com/office/drawing/2014/main" id="{873700BB-B89B-43C8-A1C3-D7E45FFB6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3154"/>
                <a:ext cx="28" cy="40"/>
              </a:xfrm>
              <a:custGeom>
                <a:avLst/>
                <a:gdLst>
                  <a:gd name="T0" fmla="*/ 0 w 12"/>
                  <a:gd name="T1" fmla="*/ 3 h 17"/>
                  <a:gd name="T2" fmla="*/ 0 w 12"/>
                  <a:gd name="T3" fmla="*/ 14 h 17"/>
                  <a:gd name="T4" fmla="*/ 3 w 12"/>
                  <a:gd name="T5" fmla="*/ 16 h 17"/>
                  <a:gd name="T6" fmla="*/ 11 w 12"/>
                  <a:gd name="T7" fmla="*/ 10 h 17"/>
                  <a:gd name="T8" fmla="*/ 11 w 12"/>
                  <a:gd name="T9" fmla="*/ 7 h 17"/>
                  <a:gd name="T10" fmla="*/ 3 w 12"/>
                  <a:gd name="T11" fmla="*/ 1 h 17"/>
                  <a:gd name="T12" fmla="*/ 0 w 12"/>
                  <a:gd name="T1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0" y="3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6"/>
                      <a:pt x="2" y="17"/>
                      <a:pt x="3" y="16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Rectangle 229">
                <a:extLst>
                  <a:ext uri="{FF2B5EF4-FFF2-40B4-BE49-F238E27FC236}">
                    <a16:creationId xmlns:a16="http://schemas.microsoft.com/office/drawing/2014/main" id="{2A5051C1-86F8-454B-A69E-6E43A40C1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3147"/>
                <a:ext cx="299" cy="14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230">
                <a:extLst>
                  <a:ext uri="{FF2B5EF4-FFF2-40B4-BE49-F238E27FC236}">
                    <a16:creationId xmlns:a16="http://schemas.microsoft.com/office/drawing/2014/main" id="{88831A59-7495-437B-AB25-0933C2A59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3211"/>
                <a:ext cx="384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231">
                <a:extLst>
                  <a:ext uri="{FF2B5EF4-FFF2-40B4-BE49-F238E27FC236}">
                    <a16:creationId xmlns:a16="http://schemas.microsoft.com/office/drawing/2014/main" id="{D140CD5B-4D32-46E9-8906-CD265B419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3242"/>
                <a:ext cx="166" cy="4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232">
                <a:extLst>
                  <a:ext uri="{FF2B5EF4-FFF2-40B4-BE49-F238E27FC236}">
                    <a16:creationId xmlns:a16="http://schemas.microsoft.com/office/drawing/2014/main" id="{5165A946-C541-423D-A7E5-1F2D3A02F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1985"/>
                <a:ext cx="109" cy="98"/>
              </a:xfrm>
              <a:custGeom>
                <a:avLst/>
                <a:gdLst>
                  <a:gd name="T0" fmla="*/ 28 w 46"/>
                  <a:gd name="T1" fmla="*/ 41 h 41"/>
                  <a:gd name="T2" fmla="*/ 19 w 46"/>
                  <a:gd name="T3" fmla="*/ 41 h 41"/>
                  <a:gd name="T4" fmla="*/ 0 w 46"/>
                  <a:gd name="T5" fmla="*/ 23 h 41"/>
                  <a:gd name="T6" fmla="*/ 0 w 46"/>
                  <a:gd name="T7" fmla="*/ 18 h 41"/>
                  <a:gd name="T8" fmla="*/ 19 w 46"/>
                  <a:gd name="T9" fmla="*/ 0 h 41"/>
                  <a:gd name="T10" fmla="*/ 28 w 46"/>
                  <a:gd name="T11" fmla="*/ 0 h 41"/>
                  <a:gd name="T12" fmla="*/ 46 w 46"/>
                  <a:gd name="T13" fmla="*/ 18 h 41"/>
                  <a:gd name="T14" fmla="*/ 46 w 46"/>
                  <a:gd name="T15" fmla="*/ 23 h 41"/>
                  <a:gd name="T16" fmla="*/ 28 w 46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1">
                    <a:moveTo>
                      <a:pt x="28" y="41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9" y="41"/>
                      <a:pt x="0" y="3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8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33"/>
                      <a:pt x="38" y="41"/>
                      <a:pt x="28" y="4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233">
                <a:extLst>
                  <a:ext uri="{FF2B5EF4-FFF2-40B4-BE49-F238E27FC236}">
                    <a16:creationId xmlns:a16="http://schemas.microsoft.com/office/drawing/2014/main" id="{ED0823D3-2C47-4EBF-9D85-994DD7C01C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1955"/>
                <a:ext cx="161" cy="159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4 h 67"/>
                  <a:gd name="T4" fmla="*/ 34 w 68"/>
                  <a:gd name="T5" fmla="*/ 67 h 67"/>
                  <a:gd name="T6" fmla="*/ 68 w 68"/>
                  <a:gd name="T7" fmla="*/ 34 h 67"/>
                  <a:gd name="T8" fmla="*/ 34 w 68"/>
                  <a:gd name="T9" fmla="*/ 0 h 67"/>
                  <a:gd name="T10" fmla="*/ 34 w 68"/>
                  <a:gd name="T11" fmla="*/ 43 h 67"/>
                  <a:gd name="T12" fmla="*/ 25 w 68"/>
                  <a:gd name="T13" fmla="*/ 34 h 67"/>
                  <a:gd name="T14" fmla="*/ 34 w 68"/>
                  <a:gd name="T15" fmla="*/ 25 h 67"/>
                  <a:gd name="T16" fmla="*/ 43 w 68"/>
                  <a:gd name="T17" fmla="*/ 34 h 67"/>
                  <a:gd name="T18" fmla="*/ 34 w 68"/>
                  <a:gd name="T19" fmla="*/ 4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3"/>
                    </a:moveTo>
                    <a:cubicBezTo>
                      <a:pt x="29" y="43"/>
                      <a:pt x="25" y="39"/>
                      <a:pt x="25" y="34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4"/>
                    </a:cubicBezTo>
                    <a:cubicBezTo>
                      <a:pt x="43" y="39"/>
                      <a:pt x="39" y="43"/>
                      <a:pt x="34" y="4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234">
                <a:extLst>
                  <a:ext uri="{FF2B5EF4-FFF2-40B4-BE49-F238E27FC236}">
                    <a16:creationId xmlns:a16="http://schemas.microsoft.com/office/drawing/2014/main" id="{92F90035-5D85-43B0-9B04-1A065E00B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007"/>
                <a:ext cx="48" cy="43"/>
              </a:xfrm>
              <a:custGeom>
                <a:avLst/>
                <a:gdLst>
                  <a:gd name="T0" fmla="*/ 16 w 20"/>
                  <a:gd name="T1" fmla="*/ 1 h 18"/>
                  <a:gd name="T2" fmla="*/ 17 w 20"/>
                  <a:gd name="T3" fmla="*/ 1 h 18"/>
                  <a:gd name="T4" fmla="*/ 20 w 20"/>
                  <a:gd name="T5" fmla="*/ 5 h 18"/>
                  <a:gd name="T6" fmla="*/ 17 w 20"/>
                  <a:gd name="T7" fmla="*/ 12 h 18"/>
                  <a:gd name="T8" fmla="*/ 10 w 20"/>
                  <a:gd name="T9" fmla="*/ 18 h 18"/>
                  <a:gd name="T10" fmla="*/ 10 w 20"/>
                  <a:gd name="T11" fmla="*/ 18 h 18"/>
                  <a:gd name="T12" fmla="*/ 10 w 20"/>
                  <a:gd name="T13" fmla="*/ 18 h 18"/>
                  <a:gd name="T14" fmla="*/ 4 w 20"/>
                  <a:gd name="T15" fmla="*/ 13 h 18"/>
                  <a:gd name="T16" fmla="*/ 0 w 20"/>
                  <a:gd name="T17" fmla="*/ 7 h 18"/>
                  <a:gd name="T18" fmla="*/ 2 w 20"/>
                  <a:gd name="T19" fmla="*/ 1 h 18"/>
                  <a:gd name="T20" fmla="*/ 8 w 20"/>
                  <a:gd name="T21" fmla="*/ 1 h 18"/>
                  <a:gd name="T22" fmla="*/ 10 w 20"/>
                  <a:gd name="T23" fmla="*/ 6 h 18"/>
                  <a:gd name="T24" fmla="*/ 10 w 20"/>
                  <a:gd name="T25" fmla="*/ 6 h 18"/>
                  <a:gd name="T26" fmla="*/ 13 w 20"/>
                  <a:gd name="T27" fmla="*/ 1 h 18"/>
                  <a:gd name="T28" fmla="*/ 16 w 20"/>
                  <a:gd name="T29" fmla="*/ 1 h 18"/>
                  <a:gd name="T30" fmla="*/ 13 w 20"/>
                  <a:gd name="T31" fmla="*/ 1 h 18"/>
                  <a:gd name="T32" fmla="*/ 10 w 20"/>
                  <a:gd name="T33" fmla="*/ 6 h 18"/>
                  <a:gd name="T34" fmla="*/ 10 w 20"/>
                  <a:gd name="T35" fmla="*/ 6 h 18"/>
                  <a:gd name="T36" fmla="*/ 8 w 20"/>
                  <a:gd name="T37" fmla="*/ 2 h 18"/>
                  <a:gd name="T38" fmla="*/ 3 w 20"/>
                  <a:gd name="T39" fmla="*/ 2 h 18"/>
                  <a:gd name="T40" fmla="*/ 1 w 20"/>
                  <a:gd name="T41" fmla="*/ 7 h 18"/>
                  <a:gd name="T42" fmla="*/ 4 w 20"/>
                  <a:gd name="T43" fmla="*/ 12 h 18"/>
                  <a:gd name="T44" fmla="*/ 10 w 20"/>
                  <a:gd name="T45" fmla="*/ 17 h 18"/>
                  <a:gd name="T46" fmla="*/ 10 w 20"/>
                  <a:gd name="T47" fmla="*/ 17 h 18"/>
                  <a:gd name="T48" fmla="*/ 17 w 20"/>
                  <a:gd name="T49" fmla="*/ 11 h 18"/>
                  <a:gd name="T50" fmla="*/ 19 w 20"/>
                  <a:gd name="T51" fmla="*/ 5 h 18"/>
                  <a:gd name="T52" fmla="*/ 17 w 20"/>
                  <a:gd name="T53" fmla="*/ 1 h 18"/>
                  <a:gd name="T54" fmla="*/ 16 w 20"/>
                  <a:gd name="T5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" h="18">
                    <a:moveTo>
                      <a:pt x="16" y="1"/>
                    </a:moveTo>
                    <a:cubicBezTo>
                      <a:pt x="16" y="1"/>
                      <a:pt x="16" y="1"/>
                      <a:pt x="17" y="1"/>
                    </a:cubicBezTo>
                    <a:cubicBezTo>
                      <a:pt x="18" y="2"/>
                      <a:pt x="20" y="3"/>
                      <a:pt x="20" y="5"/>
                    </a:cubicBezTo>
                    <a:cubicBezTo>
                      <a:pt x="20" y="7"/>
                      <a:pt x="19" y="10"/>
                      <a:pt x="17" y="12"/>
                    </a:cubicBezTo>
                    <a:cubicBezTo>
                      <a:pt x="15" y="14"/>
                      <a:pt x="12" y="15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8" y="16"/>
                      <a:pt x="6" y="14"/>
                      <a:pt x="4" y="13"/>
                    </a:cubicBezTo>
                    <a:cubicBezTo>
                      <a:pt x="2" y="11"/>
                      <a:pt x="0" y="9"/>
                      <a:pt x="0" y="7"/>
                    </a:cubicBezTo>
                    <a:cubicBezTo>
                      <a:pt x="0" y="5"/>
                      <a:pt x="1" y="2"/>
                      <a:pt x="2" y="1"/>
                    </a:cubicBezTo>
                    <a:cubicBezTo>
                      <a:pt x="4" y="0"/>
                      <a:pt x="7" y="0"/>
                      <a:pt x="8" y="1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3"/>
                      <a:pt x="12" y="1"/>
                      <a:pt x="13" y="1"/>
                    </a:cubicBezTo>
                    <a:cubicBezTo>
                      <a:pt x="15" y="0"/>
                      <a:pt x="16" y="1"/>
                      <a:pt x="16" y="1"/>
                    </a:cubicBezTo>
                    <a:cubicBezTo>
                      <a:pt x="16" y="1"/>
                      <a:pt x="15" y="1"/>
                      <a:pt x="13" y="1"/>
                    </a:cubicBezTo>
                    <a:cubicBezTo>
                      <a:pt x="12" y="2"/>
                      <a:pt x="11" y="3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6" y="1"/>
                      <a:pt x="4" y="1"/>
                      <a:pt x="3" y="2"/>
                    </a:cubicBezTo>
                    <a:cubicBezTo>
                      <a:pt x="1" y="3"/>
                      <a:pt x="1" y="5"/>
                      <a:pt x="1" y="7"/>
                    </a:cubicBezTo>
                    <a:cubicBezTo>
                      <a:pt x="1" y="9"/>
                      <a:pt x="2" y="11"/>
                      <a:pt x="4" y="12"/>
                    </a:cubicBezTo>
                    <a:cubicBezTo>
                      <a:pt x="6" y="14"/>
                      <a:pt x="9" y="15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5" y="13"/>
                      <a:pt x="17" y="11"/>
                    </a:cubicBezTo>
                    <a:cubicBezTo>
                      <a:pt x="19" y="10"/>
                      <a:pt x="20" y="7"/>
                      <a:pt x="19" y="5"/>
                    </a:cubicBezTo>
                    <a:cubicBezTo>
                      <a:pt x="19" y="3"/>
                      <a:pt x="18" y="2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235">
                <a:extLst>
                  <a:ext uri="{FF2B5EF4-FFF2-40B4-BE49-F238E27FC236}">
                    <a16:creationId xmlns:a16="http://schemas.microsoft.com/office/drawing/2014/main" id="{C1DCBC46-21F8-43D2-8236-6C3343477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023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236">
                <a:extLst>
                  <a:ext uri="{FF2B5EF4-FFF2-40B4-BE49-F238E27FC236}">
                    <a16:creationId xmlns:a16="http://schemas.microsoft.com/office/drawing/2014/main" id="{A896D5FA-F865-4EEF-B1AC-7F6E7CC9C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023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237">
                <a:extLst>
                  <a:ext uri="{FF2B5EF4-FFF2-40B4-BE49-F238E27FC236}">
                    <a16:creationId xmlns:a16="http://schemas.microsoft.com/office/drawing/2014/main" id="{F44D3A09-3FF3-40E5-8484-C9553B32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023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238">
                <a:extLst>
                  <a:ext uri="{FF2B5EF4-FFF2-40B4-BE49-F238E27FC236}">
                    <a16:creationId xmlns:a16="http://schemas.microsoft.com/office/drawing/2014/main" id="{0812FAA4-2477-44D2-9D03-C0841AB20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2012"/>
                <a:ext cx="28" cy="40"/>
              </a:xfrm>
              <a:custGeom>
                <a:avLst/>
                <a:gdLst>
                  <a:gd name="T0" fmla="*/ 0 w 12"/>
                  <a:gd name="T1" fmla="*/ 3 h 17"/>
                  <a:gd name="T2" fmla="*/ 0 w 12"/>
                  <a:gd name="T3" fmla="*/ 14 h 17"/>
                  <a:gd name="T4" fmla="*/ 3 w 12"/>
                  <a:gd name="T5" fmla="*/ 16 h 17"/>
                  <a:gd name="T6" fmla="*/ 11 w 12"/>
                  <a:gd name="T7" fmla="*/ 10 h 17"/>
                  <a:gd name="T8" fmla="*/ 11 w 12"/>
                  <a:gd name="T9" fmla="*/ 7 h 17"/>
                  <a:gd name="T10" fmla="*/ 3 w 12"/>
                  <a:gd name="T11" fmla="*/ 1 h 17"/>
                  <a:gd name="T12" fmla="*/ 0 w 12"/>
                  <a:gd name="T1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0" y="3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6"/>
                      <a:pt x="2" y="17"/>
                      <a:pt x="3" y="16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239">
                <a:extLst>
                  <a:ext uri="{FF2B5EF4-FFF2-40B4-BE49-F238E27FC236}">
                    <a16:creationId xmlns:a16="http://schemas.microsoft.com/office/drawing/2014/main" id="{3244AD3F-49F2-491C-B471-5FDACF928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004"/>
                <a:ext cx="299" cy="15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240">
                <a:extLst>
                  <a:ext uri="{FF2B5EF4-FFF2-40B4-BE49-F238E27FC236}">
                    <a16:creationId xmlns:a16="http://schemas.microsoft.com/office/drawing/2014/main" id="{8A7BCC66-7F6E-451A-9628-140D40F67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066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241">
                <a:extLst>
                  <a:ext uri="{FF2B5EF4-FFF2-40B4-BE49-F238E27FC236}">
                    <a16:creationId xmlns:a16="http://schemas.microsoft.com/office/drawing/2014/main" id="{3F882F08-8067-46E0-B607-4C9C9837F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099"/>
                <a:ext cx="16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Rectangle 242">
                <a:extLst>
                  <a:ext uri="{FF2B5EF4-FFF2-40B4-BE49-F238E27FC236}">
                    <a16:creationId xmlns:a16="http://schemas.microsoft.com/office/drawing/2014/main" id="{A0142E7A-9001-49B6-B383-73D2102EF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1" y="2282"/>
                <a:ext cx="10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243">
                <a:extLst>
                  <a:ext uri="{FF2B5EF4-FFF2-40B4-BE49-F238E27FC236}">
                    <a16:creationId xmlns:a16="http://schemas.microsoft.com/office/drawing/2014/main" id="{BD91F917-63BD-4DA0-A31E-A6A550DAF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0" y="2282"/>
                <a:ext cx="12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Rectangle 244">
                <a:extLst>
                  <a:ext uri="{FF2B5EF4-FFF2-40B4-BE49-F238E27FC236}">
                    <a16:creationId xmlns:a16="http://schemas.microsoft.com/office/drawing/2014/main" id="{6DAB8764-69CF-4513-A1AB-B971F16E8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1271"/>
                <a:ext cx="503" cy="35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245">
                <a:extLst>
                  <a:ext uri="{FF2B5EF4-FFF2-40B4-BE49-F238E27FC236}">
                    <a16:creationId xmlns:a16="http://schemas.microsoft.com/office/drawing/2014/main" id="{49F4F04B-6788-4B01-8C7E-AAF625339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" y="962"/>
                <a:ext cx="67" cy="59"/>
              </a:xfrm>
              <a:custGeom>
                <a:avLst/>
                <a:gdLst>
                  <a:gd name="T0" fmla="*/ 57 w 67"/>
                  <a:gd name="T1" fmla="*/ 59 h 59"/>
                  <a:gd name="T2" fmla="*/ 57 w 67"/>
                  <a:gd name="T3" fmla="*/ 19 h 59"/>
                  <a:gd name="T4" fmla="*/ 36 w 67"/>
                  <a:gd name="T5" fmla="*/ 52 h 59"/>
                  <a:gd name="T6" fmla="*/ 31 w 67"/>
                  <a:gd name="T7" fmla="*/ 52 h 59"/>
                  <a:gd name="T8" fmla="*/ 12 w 67"/>
                  <a:gd name="T9" fmla="*/ 19 h 59"/>
                  <a:gd name="T10" fmla="*/ 12 w 67"/>
                  <a:gd name="T11" fmla="*/ 59 h 59"/>
                  <a:gd name="T12" fmla="*/ 0 w 67"/>
                  <a:gd name="T13" fmla="*/ 59 h 59"/>
                  <a:gd name="T14" fmla="*/ 0 w 67"/>
                  <a:gd name="T15" fmla="*/ 0 h 59"/>
                  <a:gd name="T16" fmla="*/ 10 w 67"/>
                  <a:gd name="T17" fmla="*/ 0 h 59"/>
                  <a:gd name="T18" fmla="*/ 33 w 67"/>
                  <a:gd name="T19" fmla="*/ 38 h 59"/>
                  <a:gd name="T20" fmla="*/ 57 w 67"/>
                  <a:gd name="T21" fmla="*/ 0 h 59"/>
                  <a:gd name="T22" fmla="*/ 67 w 67"/>
                  <a:gd name="T23" fmla="*/ 0 h 59"/>
                  <a:gd name="T24" fmla="*/ 67 w 67"/>
                  <a:gd name="T25" fmla="*/ 59 h 59"/>
                  <a:gd name="T26" fmla="*/ 57 w 67"/>
                  <a:gd name="T27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" h="59">
                    <a:moveTo>
                      <a:pt x="57" y="59"/>
                    </a:moveTo>
                    <a:lnTo>
                      <a:pt x="57" y="19"/>
                    </a:lnTo>
                    <a:lnTo>
                      <a:pt x="36" y="52"/>
                    </a:lnTo>
                    <a:lnTo>
                      <a:pt x="31" y="52"/>
                    </a:lnTo>
                    <a:lnTo>
                      <a:pt x="12" y="19"/>
                    </a:lnTo>
                    <a:lnTo>
                      <a:pt x="12" y="59"/>
                    </a:lnTo>
                    <a:lnTo>
                      <a:pt x="0" y="59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33" y="38"/>
                    </a:lnTo>
                    <a:lnTo>
                      <a:pt x="57" y="0"/>
                    </a:lnTo>
                    <a:lnTo>
                      <a:pt x="67" y="0"/>
                    </a:lnTo>
                    <a:lnTo>
                      <a:pt x="67" y="59"/>
                    </a:lnTo>
                    <a:lnTo>
                      <a:pt x="57" y="5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246">
                <a:extLst>
                  <a:ext uri="{FF2B5EF4-FFF2-40B4-BE49-F238E27FC236}">
                    <a16:creationId xmlns:a16="http://schemas.microsoft.com/office/drawing/2014/main" id="{184FA896-0EC7-4D79-92A8-11502DE64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" y="976"/>
                <a:ext cx="45" cy="45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19 h 19"/>
                  <a:gd name="T4" fmla="*/ 15 w 19"/>
                  <a:gd name="T5" fmla="*/ 19 h 19"/>
                  <a:gd name="T6" fmla="*/ 15 w 19"/>
                  <a:gd name="T7" fmla="*/ 16 h 19"/>
                  <a:gd name="T8" fmla="*/ 9 w 19"/>
                  <a:gd name="T9" fmla="*/ 19 h 19"/>
                  <a:gd name="T10" fmla="*/ 0 w 19"/>
                  <a:gd name="T11" fmla="*/ 11 h 19"/>
                  <a:gd name="T12" fmla="*/ 0 w 19"/>
                  <a:gd name="T13" fmla="*/ 0 h 19"/>
                  <a:gd name="T14" fmla="*/ 5 w 19"/>
                  <a:gd name="T15" fmla="*/ 0 h 19"/>
                  <a:gd name="T16" fmla="*/ 5 w 19"/>
                  <a:gd name="T17" fmla="*/ 10 h 19"/>
                  <a:gd name="T18" fmla="*/ 9 w 19"/>
                  <a:gd name="T19" fmla="*/ 15 h 19"/>
                  <a:gd name="T20" fmla="*/ 15 w 19"/>
                  <a:gd name="T21" fmla="*/ 9 h 19"/>
                  <a:gd name="T22" fmla="*/ 15 w 19"/>
                  <a:gd name="T23" fmla="*/ 0 h 19"/>
                  <a:gd name="T24" fmla="*/ 19 w 19"/>
                  <a:gd name="T2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8"/>
                      <a:pt x="11" y="19"/>
                      <a:pt x="9" y="19"/>
                    </a:cubicBezTo>
                    <a:cubicBezTo>
                      <a:pt x="4" y="19"/>
                      <a:pt x="0" y="16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4"/>
                      <a:pt x="6" y="15"/>
                      <a:pt x="9" y="15"/>
                    </a:cubicBezTo>
                    <a:cubicBezTo>
                      <a:pt x="12" y="15"/>
                      <a:pt x="15" y="13"/>
                      <a:pt x="15" y="9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247">
                <a:extLst>
                  <a:ext uri="{FF2B5EF4-FFF2-40B4-BE49-F238E27FC236}">
                    <a16:creationId xmlns:a16="http://schemas.microsoft.com/office/drawing/2014/main" id="{68B8EE7D-BF0F-4E57-9AC4-A8DAE808D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1" y="974"/>
                <a:ext cx="41" cy="47"/>
              </a:xfrm>
              <a:custGeom>
                <a:avLst/>
                <a:gdLst>
                  <a:gd name="T0" fmla="*/ 0 w 17"/>
                  <a:gd name="T1" fmla="*/ 18 h 20"/>
                  <a:gd name="T2" fmla="*/ 1 w 17"/>
                  <a:gd name="T3" fmla="*/ 15 h 20"/>
                  <a:gd name="T4" fmla="*/ 8 w 17"/>
                  <a:gd name="T5" fmla="*/ 16 h 20"/>
                  <a:gd name="T6" fmla="*/ 12 w 17"/>
                  <a:gd name="T7" fmla="*/ 14 h 20"/>
                  <a:gd name="T8" fmla="*/ 0 w 17"/>
                  <a:gd name="T9" fmla="*/ 6 h 20"/>
                  <a:gd name="T10" fmla="*/ 9 w 17"/>
                  <a:gd name="T11" fmla="*/ 0 h 20"/>
                  <a:gd name="T12" fmla="*/ 16 w 17"/>
                  <a:gd name="T13" fmla="*/ 2 h 20"/>
                  <a:gd name="T14" fmla="*/ 14 w 17"/>
                  <a:gd name="T15" fmla="*/ 6 h 20"/>
                  <a:gd name="T16" fmla="*/ 9 w 17"/>
                  <a:gd name="T17" fmla="*/ 4 h 20"/>
                  <a:gd name="T18" fmla="*/ 5 w 17"/>
                  <a:gd name="T19" fmla="*/ 6 h 20"/>
                  <a:gd name="T20" fmla="*/ 17 w 17"/>
                  <a:gd name="T21" fmla="*/ 14 h 20"/>
                  <a:gd name="T22" fmla="*/ 8 w 17"/>
                  <a:gd name="T23" fmla="*/ 20 h 20"/>
                  <a:gd name="T24" fmla="*/ 0 w 17"/>
                  <a:gd name="T25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20">
                    <a:moveTo>
                      <a:pt x="0" y="18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3" y="16"/>
                      <a:pt x="6" y="16"/>
                      <a:pt x="8" y="16"/>
                    </a:cubicBezTo>
                    <a:cubicBezTo>
                      <a:pt x="11" y="16"/>
                      <a:pt x="12" y="16"/>
                      <a:pt x="12" y="14"/>
                    </a:cubicBezTo>
                    <a:cubicBezTo>
                      <a:pt x="12" y="11"/>
                      <a:pt x="0" y="14"/>
                      <a:pt x="0" y="6"/>
                    </a:cubicBezTo>
                    <a:cubicBezTo>
                      <a:pt x="0" y="3"/>
                      <a:pt x="4" y="0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4"/>
                      <a:pt x="11" y="4"/>
                      <a:pt x="9" y="4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10"/>
                      <a:pt x="17" y="7"/>
                      <a:pt x="17" y="14"/>
                    </a:cubicBezTo>
                    <a:cubicBezTo>
                      <a:pt x="17" y="18"/>
                      <a:pt x="13" y="20"/>
                      <a:pt x="8" y="20"/>
                    </a:cubicBezTo>
                    <a:cubicBezTo>
                      <a:pt x="5" y="20"/>
                      <a:pt x="1" y="19"/>
                      <a:pt x="0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248">
                <a:extLst>
                  <a:ext uri="{FF2B5EF4-FFF2-40B4-BE49-F238E27FC236}">
                    <a16:creationId xmlns:a16="http://schemas.microsoft.com/office/drawing/2014/main" id="{65A42545-78AA-45AC-B03B-19646B2C3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99" y="955"/>
                <a:ext cx="14" cy="66"/>
              </a:xfrm>
              <a:custGeom>
                <a:avLst/>
                <a:gdLst>
                  <a:gd name="T0" fmla="*/ 0 w 6"/>
                  <a:gd name="T1" fmla="*/ 3 h 28"/>
                  <a:gd name="T2" fmla="*/ 3 w 6"/>
                  <a:gd name="T3" fmla="*/ 0 h 28"/>
                  <a:gd name="T4" fmla="*/ 6 w 6"/>
                  <a:gd name="T5" fmla="*/ 3 h 28"/>
                  <a:gd name="T6" fmla="*/ 3 w 6"/>
                  <a:gd name="T7" fmla="*/ 5 h 28"/>
                  <a:gd name="T8" fmla="*/ 0 w 6"/>
                  <a:gd name="T9" fmla="*/ 3 h 28"/>
                  <a:gd name="T10" fmla="*/ 0 w 6"/>
                  <a:gd name="T11" fmla="*/ 9 h 28"/>
                  <a:gd name="T12" fmla="*/ 5 w 6"/>
                  <a:gd name="T13" fmla="*/ 9 h 28"/>
                  <a:gd name="T14" fmla="*/ 5 w 6"/>
                  <a:gd name="T15" fmla="*/ 28 h 28"/>
                  <a:gd name="T16" fmla="*/ 0 w 6"/>
                  <a:gd name="T17" fmla="*/ 28 h 28"/>
                  <a:gd name="T18" fmla="*/ 0 w 6"/>
                  <a:gd name="T1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8">
                    <a:moveTo>
                      <a:pt x="0" y="3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6" y="1"/>
                      <a:pt x="6" y="3"/>
                    </a:cubicBezTo>
                    <a:cubicBezTo>
                      <a:pt x="6" y="4"/>
                      <a:pt x="4" y="5"/>
                      <a:pt x="3" y="5"/>
                    </a:cubicBezTo>
                    <a:cubicBezTo>
                      <a:pt x="1" y="5"/>
                      <a:pt x="0" y="4"/>
                      <a:pt x="0" y="3"/>
                    </a:cubicBezTo>
                    <a:close/>
                    <a:moveTo>
                      <a:pt x="0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249">
                <a:extLst>
                  <a:ext uri="{FF2B5EF4-FFF2-40B4-BE49-F238E27FC236}">
                    <a16:creationId xmlns:a16="http://schemas.microsoft.com/office/drawing/2014/main" id="{B33BCF72-1049-41E4-BAAC-DC50A231F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0" y="974"/>
                <a:ext cx="45" cy="47"/>
              </a:xfrm>
              <a:custGeom>
                <a:avLst/>
                <a:gdLst>
                  <a:gd name="T0" fmla="*/ 0 w 19"/>
                  <a:gd name="T1" fmla="*/ 10 h 20"/>
                  <a:gd name="T2" fmla="*/ 11 w 19"/>
                  <a:gd name="T3" fmla="*/ 0 h 20"/>
                  <a:gd name="T4" fmla="*/ 19 w 19"/>
                  <a:gd name="T5" fmla="*/ 5 h 20"/>
                  <a:gd name="T6" fmla="*/ 15 w 19"/>
                  <a:gd name="T7" fmla="*/ 7 h 20"/>
                  <a:gd name="T8" fmla="*/ 11 w 19"/>
                  <a:gd name="T9" fmla="*/ 4 h 20"/>
                  <a:gd name="T10" fmla="*/ 5 w 19"/>
                  <a:gd name="T11" fmla="*/ 10 h 20"/>
                  <a:gd name="T12" fmla="*/ 11 w 19"/>
                  <a:gd name="T13" fmla="*/ 16 h 20"/>
                  <a:gd name="T14" fmla="*/ 15 w 19"/>
                  <a:gd name="T15" fmla="*/ 14 h 20"/>
                  <a:gd name="T16" fmla="*/ 19 w 19"/>
                  <a:gd name="T17" fmla="*/ 16 h 20"/>
                  <a:gd name="T18" fmla="*/ 11 w 19"/>
                  <a:gd name="T19" fmla="*/ 20 h 20"/>
                  <a:gd name="T20" fmla="*/ 0 w 19"/>
                  <a:gd name="T21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20">
                    <a:moveTo>
                      <a:pt x="0" y="10"/>
                    </a:moveTo>
                    <a:cubicBezTo>
                      <a:pt x="0" y="5"/>
                      <a:pt x="5" y="0"/>
                      <a:pt x="11" y="0"/>
                    </a:cubicBezTo>
                    <a:cubicBezTo>
                      <a:pt x="14" y="0"/>
                      <a:pt x="17" y="2"/>
                      <a:pt x="19" y="5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5"/>
                      <a:pt x="13" y="4"/>
                      <a:pt x="11" y="4"/>
                    </a:cubicBez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7" y="16"/>
                      <a:pt x="11" y="16"/>
                    </a:cubicBezTo>
                    <a:cubicBezTo>
                      <a:pt x="13" y="16"/>
                      <a:pt x="14" y="15"/>
                      <a:pt x="15" y="1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9"/>
                      <a:pt x="14" y="20"/>
                      <a:pt x="11" y="20"/>
                    </a:cubicBezTo>
                    <a:cubicBezTo>
                      <a:pt x="5" y="20"/>
                      <a:pt x="0" y="16"/>
                      <a:pt x="0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250">
                <a:extLst>
                  <a:ext uri="{FF2B5EF4-FFF2-40B4-BE49-F238E27FC236}">
                    <a16:creationId xmlns:a16="http://schemas.microsoft.com/office/drawing/2014/main" id="{F5A9BBA3-C4AA-4951-96CD-CD392842F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1071"/>
                <a:ext cx="33" cy="43"/>
              </a:xfrm>
              <a:custGeom>
                <a:avLst/>
                <a:gdLst>
                  <a:gd name="T0" fmla="*/ 33 w 33"/>
                  <a:gd name="T1" fmla="*/ 0 h 43"/>
                  <a:gd name="T2" fmla="*/ 33 w 33"/>
                  <a:gd name="T3" fmla="*/ 43 h 43"/>
                  <a:gd name="T4" fmla="*/ 31 w 33"/>
                  <a:gd name="T5" fmla="*/ 43 h 43"/>
                  <a:gd name="T6" fmla="*/ 2 w 33"/>
                  <a:gd name="T7" fmla="*/ 5 h 43"/>
                  <a:gd name="T8" fmla="*/ 2 w 33"/>
                  <a:gd name="T9" fmla="*/ 43 h 43"/>
                  <a:gd name="T10" fmla="*/ 0 w 33"/>
                  <a:gd name="T11" fmla="*/ 43 h 43"/>
                  <a:gd name="T12" fmla="*/ 0 w 33"/>
                  <a:gd name="T13" fmla="*/ 0 h 43"/>
                  <a:gd name="T14" fmla="*/ 2 w 33"/>
                  <a:gd name="T15" fmla="*/ 0 h 43"/>
                  <a:gd name="T16" fmla="*/ 31 w 33"/>
                  <a:gd name="T17" fmla="*/ 36 h 43"/>
                  <a:gd name="T18" fmla="*/ 31 w 33"/>
                  <a:gd name="T19" fmla="*/ 0 h 43"/>
                  <a:gd name="T20" fmla="*/ 33 w 33"/>
                  <a:gd name="T2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43">
                    <a:moveTo>
                      <a:pt x="33" y="0"/>
                    </a:moveTo>
                    <a:lnTo>
                      <a:pt x="33" y="43"/>
                    </a:lnTo>
                    <a:lnTo>
                      <a:pt x="31" y="43"/>
                    </a:lnTo>
                    <a:lnTo>
                      <a:pt x="2" y="5"/>
                    </a:lnTo>
                    <a:lnTo>
                      <a:pt x="2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1" y="36"/>
                    </a:lnTo>
                    <a:lnTo>
                      <a:pt x="31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251">
                <a:extLst>
                  <a:ext uri="{FF2B5EF4-FFF2-40B4-BE49-F238E27FC236}">
                    <a16:creationId xmlns:a16="http://schemas.microsoft.com/office/drawing/2014/main" id="{79A34DAD-AE73-4F39-8B30-F6A652B208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02" y="1081"/>
                <a:ext cx="31" cy="33"/>
              </a:xfrm>
              <a:custGeom>
                <a:avLst/>
                <a:gdLst>
                  <a:gd name="T0" fmla="*/ 0 w 13"/>
                  <a:gd name="T1" fmla="*/ 7 h 14"/>
                  <a:gd name="T2" fmla="*/ 7 w 13"/>
                  <a:gd name="T3" fmla="*/ 0 h 14"/>
                  <a:gd name="T4" fmla="*/ 13 w 13"/>
                  <a:gd name="T5" fmla="*/ 7 h 14"/>
                  <a:gd name="T6" fmla="*/ 7 w 13"/>
                  <a:gd name="T7" fmla="*/ 14 h 14"/>
                  <a:gd name="T8" fmla="*/ 0 w 13"/>
                  <a:gd name="T9" fmla="*/ 7 h 14"/>
                  <a:gd name="T10" fmla="*/ 12 w 13"/>
                  <a:gd name="T11" fmla="*/ 7 h 14"/>
                  <a:gd name="T12" fmla="*/ 7 w 13"/>
                  <a:gd name="T13" fmla="*/ 1 h 14"/>
                  <a:gd name="T14" fmla="*/ 1 w 13"/>
                  <a:gd name="T15" fmla="*/ 7 h 14"/>
                  <a:gd name="T16" fmla="*/ 7 w 13"/>
                  <a:gd name="T17" fmla="*/ 13 h 14"/>
                  <a:gd name="T18" fmla="*/ 12 w 13"/>
                  <a:gd name="T1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4">
                    <a:moveTo>
                      <a:pt x="0" y="7"/>
                    </a:move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3" y="3"/>
                      <a:pt x="13" y="7"/>
                    </a:cubicBezTo>
                    <a:cubicBezTo>
                      <a:pt x="13" y="11"/>
                      <a:pt x="10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lose/>
                    <a:moveTo>
                      <a:pt x="12" y="7"/>
                    </a:moveTo>
                    <a:cubicBezTo>
                      <a:pt x="12" y="4"/>
                      <a:pt x="10" y="1"/>
                      <a:pt x="7" y="1"/>
                    </a:cubicBezTo>
                    <a:cubicBezTo>
                      <a:pt x="3" y="1"/>
                      <a:pt x="1" y="4"/>
                      <a:pt x="1" y="7"/>
                    </a:cubicBezTo>
                    <a:cubicBezTo>
                      <a:pt x="1" y="10"/>
                      <a:pt x="3" y="13"/>
                      <a:pt x="7" y="13"/>
                    </a:cubicBezTo>
                    <a:cubicBezTo>
                      <a:pt x="10" y="13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52">
                <a:extLst>
                  <a:ext uri="{FF2B5EF4-FFF2-40B4-BE49-F238E27FC236}">
                    <a16:creationId xmlns:a16="http://schemas.microsoft.com/office/drawing/2014/main" id="{6B1EB74F-8A82-4327-BC1C-A802D80C4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5" y="1081"/>
                <a:ext cx="52" cy="33"/>
              </a:xfrm>
              <a:custGeom>
                <a:avLst/>
                <a:gdLst>
                  <a:gd name="T0" fmla="*/ 52 w 52"/>
                  <a:gd name="T1" fmla="*/ 0 h 33"/>
                  <a:gd name="T2" fmla="*/ 40 w 52"/>
                  <a:gd name="T3" fmla="*/ 33 h 33"/>
                  <a:gd name="T4" fmla="*/ 38 w 52"/>
                  <a:gd name="T5" fmla="*/ 33 h 33"/>
                  <a:gd name="T6" fmla="*/ 26 w 52"/>
                  <a:gd name="T7" fmla="*/ 4 h 33"/>
                  <a:gd name="T8" fmla="*/ 17 w 52"/>
                  <a:gd name="T9" fmla="*/ 33 h 33"/>
                  <a:gd name="T10" fmla="*/ 14 w 52"/>
                  <a:gd name="T11" fmla="*/ 33 h 33"/>
                  <a:gd name="T12" fmla="*/ 0 w 52"/>
                  <a:gd name="T13" fmla="*/ 0 h 33"/>
                  <a:gd name="T14" fmla="*/ 5 w 52"/>
                  <a:gd name="T15" fmla="*/ 0 h 33"/>
                  <a:gd name="T16" fmla="*/ 14 w 52"/>
                  <a:gd name="T17" fmla="*/ 28 h 33"/>
                  <a:gd name="T18" fmla="*/ 26 w 52"/>
                  <a:gd name="T19" fmla="*/ 0 h 33"/>
                  <a:gd name="T20" fmla="*/ 29 w 52"/>
                  <a:gd name="T21" fmla="*/ 0 h 33"/>
                  <a:gd name="T22" fmla="*/ 38 w 52"/>
                  <a:gd name="T23" fmla="*/ 28 h 33"/>
                  <a:gd name="T24" fmla="*/ 50 w 52"/>
                  <a:gd name="T25" fmla="*/ 0 h 33"/>
                  <a:gd name="T26" fmla="*/ 52 w 52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">
                    <a:moveTo>
                      <a:pt x="52" y="0"/>
                    </a:moveTo>
                    <a:lnTo>
                      <a:pt x="40" y="33"/>
                    </a:lnTo>
                    <a:lnTo>
                      <a:pt x="38" y="33"/>
                    </a:lnTo>
                    <a:lnTo>
                      <a:pt x="26" y="4"/>
                    </a:lnTo>
                    <a:lnTo>
                      <a:pt x="17" y="33"/>
                    </a:lnTo>
                    <a:lnTo>
                      <a:pt x="14" y="3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4" y="28"/>
                    </a:lnTo>
                    <a:lnTo>
                      <a:pt x="26" y="0"/>
                    </a:lnTo>
                    <a:lnTo>
                      <a:pt x="29" y="0"/>
                    </a:lnTo>
                    <a:lnTo>
                      <a:pt x="38" y="28"/>
                    </a:lnTo>
                    <a:lnTo>
                      <a:pt x="50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253">
                <a:extLst>
                  <a:ext uri="{FF2B5EF4-FFF2-40B4-BE49-F238E27FC236}">
                    <a16:creationId xmlns:a16="http://schemas.microsoft.com/office/drawing/2014/main" id="{4F9B7623-E7D0-4F76-9B94-47E9DC11B8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1" y="1081"/>
                <a:ext cx="31" cy="45"/>
              </a:xfrm>
              <a:custGeom>
                <a:avLst/>
                <a:gdLst>
                  <a:gd name="T0" fmla="*/ 13 w 13"/>
                  <a:gd name="T1" fmla="*/ 7 h 19"/>
                  <a:gd name="T2" fmla="*/ 7 w 13"/>
                  <a:gd name="T3" fmla="*/ 14 h 19"/>
                  <a:gd name="T4" fmla="*/ 1 w 13"/>
                  <a:gd name="T5" fmla="*/ 11 h 19"/>
                  <a:gd name="T6" fmla="*/ 1 w 13"/>
                  <a:gd name="T7" fmla="*/ 19 h 19"/>
                  <a:gd name="T8" fmla="*/ 0 w 13"/>
                  <a:gd name="T9" fmla="*/ 19 h 19"/>
                  <a:gd name="T10" fmla="*/ 0 w 13"/>
                  <a:gd name="T11" fmla="*/ 0 h 19"/>
                  <a:gd name="T12" fmla="*/ 1 w 13"/>
                  <a:gd name="T13" fmla="*/ 0 h 19"/>
                  <a:gd name="T14" fmla="*/ 1 w 13"/>
                  <a:gd name="T15" fmla="*/ 3 h 19"/>
                  <a:gd name="T16" fmla="*/ 7 w 13"/>
                  <a:gd name="T17" fmla="*/ 0 h 19"/>
                  <a:gd name="T18" fmla="*/ 13 w 13"/>
                  <a:gd name="T19" fmla="*/ 7 h 19"/>
                  <a:gd name="T20" fmla="*/ 12 w 13"/>
                  <a:gd name="T21" fmla="*/ 7 h 19"/>
                  <a:gd name="T22" fmla="*/ 6 w 13"/>
                  <a:gd name="T23" fmla="*/ 1 h 19"/>
                  <a:gd name="T24" fmla="*/ 1 w 13"/>
                  <a:gd name="T25" fmla="*/ 7 h 19"/>
                  <a:gd name="T26" fmla="*/ 6 w 13"/>
                  <a:gd name="T27" fmla="*/ 13 h 19"/>
                  <a:gd name="T28" fmla="*/ 12 w 13"/>
                  <a:gd name="T2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9">
                    <a:moveTo>
                      <a:pt x="13" y="7"/>
                    </a:moveTo>
                    <a:cubicBezTo>
                      <a:pt x="13" y="11"/>
                      <a:pt x="10" y="14"/>
                      <a:pt x="7" y="14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7" y="0"/>
                    </a:cubicBezTo>
                    <a:cubicBezTo>
                      <a:pt x="10" y="0"/>
                      <a:pt x="13" y="3"/>
                      <a:pt x="13" y="7"/>
                    </a:cubicBezTo>
                    <a:close/>
                    <a:moveTo>
                      <a:pt x="12" y="7"/>
                    </a:moveTo>
                    <a:cubicBezTo>
                      <a:pt x="12" y="4"/>
                      <a:pt x="10" y="1"/>
                      <a:pt x="6" y="1"/>
                    </a:cubicBezTo>
                    <a:cubicBezTo>
                      <a:pt x="3" y="1"/>
                      <a:pt x="1" y="4"/>
                      <a:pt x="1" y="7"/>
                    </a:cubicBezTo>
                    <a:cubicBezTo>
                      <a:pt x="1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Rectangle 254">
                <a:extLst>
                  <a:ext uri="{FF2B5EF4-FFF2-40B4-BE49-F238E27FC236}">
                    <a16:creationId xmlns:a16="http://schemas.microsoft.com/office/drawing/2014/main" id="{EC900923-A763-4BCF-81A0-91E1926AB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1" y="1069"/>
                <a:ext cx="5" cy="45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55">
                <a:extLst>
                  <a:ext uri="{FF2B5EF4-FFF2-40B4-BE49-F238E27FC236}">
                    <a16:creationId xmlns:a16="http://schemas.microsoft.com/office/drawing/2014/main" id="{5B46CF11-E462-48EF-B834-4612AA616D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6" y="1081"/>
                <a:ext cx="26" cy="33"/>
              </a:xfrm>
              <a:custGeom>
                <a:avLst/>
                <a:gdLst>
                  <a:gd name="T0" fmla="*/ 11 w 11"/>
                  <a:gd name="T1" fmla="*/ 5 h 14"/>
                  <a:gd name="T2" fmla="*/ 11 w 11"/>
                  <a:gd name="T3" fmla="*/ 14 h 14"/>
                  <a:gd name="T4" fmla="*/ 9 w 11"/>
                  <a:gd name="T5" fmla="*/ 14 h 14"/>
                  <a:gd name="T6" fmla="*/ 9 w 11"/>
                  <a:gd name="T7" fmla="*/ 11 h 14"/>
                  <a:gd name="T8" fmla="*/ 5 w 11"/>
                  <a:gd name="T9" fmla="*/ 14 h 14"/>
                  <a:gd name="T10" fmla="*/ 0 w 11"/>
                  <a:gd name="T11" fmla="*/ 10 h 14"/>
                  <a:gd name="T12" fmla="*/ 5 w 11"/>
                  <a:gd name="T13" fmla="*/ 6 h 14"/>
                  <a:gd name="T14" fmla="*/ 9 w 11"/>
                  <a:gd name="T15" fmla="*/ 6 h 14"/>
                  <a:gd name="T16" fmla="*/ 9 w 11"/>
                  <a:gd name="T17" fmla="*/ 5 h 14"/>
                  <a:gd name="T18" fmla="*/ 5 w 11"/>
                  <a:gd name="T19" fmla="*/ 1 h 14"/>
                  <a:gd name="T20" fmla="*/ 1 w 11"/>
                  <a:gd name="T21" fmla="*/ 3 h 14"/>
                  <a:gd name="T22" fmla="*/ 0 w 11"/>
                  <a:gd name="T23" fmla="*/ 2 h 14"/>
                  <a:gd name="T24" fmla="*/ 6 w 11"/>
                  <a:gd name="T25" fmla="*/ 0 h 14"/>
                  <a:gd name="T26" fmla="*/ 11 w 11"/>
                  <a:gd name="T27" fmla="*/ 5 h 14"/>
                  <a:gd name="T28" fmla="*/ 9 w 11"/>
                  <a:gd name="T29" fmla="*/ 10 h 14"/>
                  <a:gd name="T30" fmla="*/ 9 w 11"/>
                  <a:gd name="T31" fmla="*/ 7 h 14"/>
                  <a:gd name="T32" fmla="*/ 5 w 11"/>
                  <a:gd name="T33" fmla="*/ 7 h 14"/>
                  <a:gd name="T34" fmla="*/ 1 w 11"/>
                  <a:gd name="T35" fmla="*/ 10 h 14"/>
                  <a:gd name="T36" fmla="*/ 5 w 11"/>
                  <a:gd name="T37" fmla="*/ 13 h 14"/>
                  <a:gd name="T38" fmla="*/ 9 w 11"/>
                  <a:gd name="T3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14">
                    <a:moveTo>
                      <a:pt x="11" y="5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3"/>
                      <a:pt x="7" y="14"/>
                      <a:pt x="5" y="14"/>
                    </a:cubicBezTo>
                    <a:cubicBezTo>
                      <a:pt x="2" y="14"/>
                      <a:pt x="0" y="12"/>
                      <a:pt x="0" y="10"/>
                    </a:cubicBezTo>
                    <a:cubicBezTo>
                      <a:pt x="0" y="8"/>
                      <a:pt x="1" y="6"/>
                      <a:pt x="5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3"/>
                      <a:pt x="8" y="1"/>
                      <a:pt x="5" y="1"/>
                    </a:cubicBezTo>
                    <a:cubicBezTo>
                      <a:pt x="4" y="1"/>
                      <a:pt x="2" y="2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3" y="0"/>
                      <a:pt x="6" y="0"/>
                    </a:cubicBezTo>
                    <a:cubicBezTo>
                      <a:pt x="9" y="0"/>
                      <a:pt x="11" y="2"/>
                      <a:pt x="11" y="5"/>
                    </a:cubicBezTo>
                    <a:close/>
                    <a:moveTo>
                      <a:pt x="9" y="10"/>
                    </a:moveTo>
                    <a:cubicBezTo>
                      <a:pt x="9" y="7"/>
                      <a:pt x="9" y="7"/>
                      <a:pt x="9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1" y="8"/>
                      <a:pt x="1" y="10"/>
                    </a:cubicBezTo>
                    <a:cubicBezTo>
                      <a:pt x="1" y="12"/>
                      <a:pt x="2" y="13"/>
                      <a:pt x="5" y="13"/>
                    </a:cubicBezTo>
                    <a:cubicBezTo>
                      <a:pt x="7" y="13"/>
                      <a:pt x="9" y="12"/>
                      <a:pt x="9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256">
                <a:extLst>
                  <a:ext uri="{FF2B5EF4-FFF2-40B4-BE49-F238E27FC236}">
                    <a16:creationId xmlns:a16="http://schemas.microsoft.com/office/drawing/2014/main" id="{0E588A5D-7726-4F54-BCF5-EDBE3CE89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4" y="1081"/>
                <a:ext cx="36" cy="45"/>
              </a:xfrm>
              <a:custGeom>
                <a:avLst/>
                <a:gdLst>
                  <a:gd name="T0" fmla="*/ 15 w 15"/>
                  <a:gd name="T1" fmla="*/ 0 h 19"/>
                  <a:gd name="T2" fmla="*/ 8 w 15"/>
                  <a:gd name="T3" fmla="*/ 16 h 19"/>
                  <a:gd name="T4" fmla="*/ 3 w 15"/>
                  <a:gd name="T5" fmla="*/ 19 h 19"/>
                  <a:gd name="T6" fmla="*/ 0 w 15"/>
                  <a:gd name="T7" fmla="*/ 18 h 19"/>
                  <a:gd name="T8" fmla="*/ 1 w 15"/>
                  <a:gd name="T9" fmla="*/ 17 h 19"/>
                  <a:gd name="T10" fmla="*/ 3 w 15"/>
                  <a:gd name="T11" fmla="*/ 18 h 19"/>
                  <a:gd name="T12" fmla="*/ 6 w 15"/>
                  <a:gd name="T13" fmla="*/ 15 h 19"/>
                  <a:gd name="T14" fmla="*/ 7 w 15"/>
                  <a:gd name="T15" fmla="*/ 14 h 19"/>
                  <a:gd name="T16" fmla="*/ 1 w 15"/>
                  <a:gd name="T17" fmla="*/ 0 h 19"/>
                  <a:gd name="T18" fmla="*/ 2 w 15"/>
                  <a:gd name="T19" fmla="*/ 0 h 19"/>
                  <a:gd name="T20" fmla="*/ 8 w 15"/>
                  <a:gd name="T21" fmla="*/ 12 h 19"/>
                  <a:gd name="T22" fmla="*/ 13 w 15"/>
                  <a:gd name="T23" fmla="*/ 0 h 19"/>
                  <a:gd name="T24" fmla="*/ 15 w 15"/>
                  <a:gd name="T2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19">
                    <a:moveTo>
                      <a:pt x="15" y="0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7" y="18"/>
                      <a:pt x="5" y="19"/>
                      <a:pt x="3" y="19"/>
                    </a:cubicBezTo>
                    <a:cubicBezTo>
                      <a:pt x="2" y="19"/>
                      <a:pt x="1" y="18"/>
                      <a:pt x="0" y="18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8"/>
                      <a:pt x="3" y="18"/>
                    </a:cubicBezTo>
                    <a:cubicBezTo>
                      <a:pt x="5" y="18"/>
                      <a:pt x="6" y="17"/>
                      <a:pt x="6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257">
                <a:extLst>
                  <a:ext uri="{FF2B5EF4-FFF2-40B4-BE49-F238E27FC236}">
                    <a16:creationId xmlns:a16="http://schemas.microsoft.com/office/drawing/2014/main" id="{937D17E0-1440-4C84-B2CE-72F0B02D38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34" y="1069"/>
                <a:ext cx="5" cy="45"/>
              </a:xfrm>
              <a:custGeom>
                <a:avLst/>
                <a:gdLst>
                  <a:gd name="T0" fmla="*/ 0 w 2"/>
                  <a:gd name="T1" fmla="*/ 1 h 19"/>
                  <a:gd name="T2" fmla="*/ 1 w 2"/>
                  <a:gd name="T3" fmla="*/ 0 h 19"/>
                  <a:gd name="T4" fmla="*/ 2 w 2"/>
                  <a:gd name="T5" fmla="*/ 1 h 19"/>
                  <a:gd name="T6" fmla="*/ 1 w 2"/>
                  <a:gd name="T7" fmla="*/ 2 h 19"/>
                  <a:gd name="T8" fmla="*/ 0 w 2"/>
                  <a:gd name="T9" fmla="*/ 1 h 19"/>
                  <a:gd name="T10" fmla="*/ 0 w 2"/>
                  <a:gd name="T11" fmla="*/ 5 h 19"/>
                  <a:gd name="T12" fmla="*/ 2 w 2"/>
                  <a:gd name="T13" fmla="*/ 5 h 19"/>
                  <a:gd name="T14" fmla="*/ 2 w 2"/>
                  <a:gd name="T15" fmla="*/ 19 h 19"/>
                  <a:gd name="T16" fmla="*/ 0 w 2"/>
                  <a:gd name="T17" fmla="*/ 19 h 19"/>
                  <a:gd name="T18" fmla="*/ 0 w 2"/>
                  <a:gd name="T19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19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  <a:moveTo>
                      <a:pt x="0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258">
                <a:extLst>
                  <a:ext uri="{FF2B5EF4-FFF2-40B4-BE49-F238E27FC236}">
                    <a16:creationId xmlns:a16="http://schemas.microsoft.com/office/drawing/2014/main" id="{FCDA6C5A-7A80-4318-83AC-B1C3F21EF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1" y="1081"/>
                <a:ext cx="29" cy="33"/>
              </a:xfrm>
              <a:custGeom>
                <a:avLst/>
                <a:gdLst>
                  <a:gd name="T0" fmla="*/ 12 w 12"/>
                  <a:gd name="T1" fmla="*/ 6 h 14"/>
                  <a:gd name="T2" fmla="*/ 12 w 12"/>
                  <a:gd name="T3" fmla="*/ 14 h 14"/>
                  <a:gd name="T4" fmla="*/ 11 w 12"/>
                  <a:gd name="T5" fmla="*/ 14 h 14"/>
                  <a:gd name="T6" fmla="*/ 11 w 12"/>
                  <a:gd name="T7" fmla="*/ 6 h 14"/>
                  <a:gd name="T8" fmla="*/ 7 w 12"/>
                  <a:gd name="T9" fmla="*/ 1 h 14"/>
                  <a:gd name="T10" fmla="*/ 1 w 12"/>
                  <a:gd name="T11" fmla="*/ 7 h 14"/>
                  <a:gd name="T12" fmla="*/ 1 w 12"/>
                  <a:gd name="T13" fmla="*/ 14 h 14"/>
                  <a:gd name="T14" fmla="*/ 0 w 12"/>
                  <a:gd name="T15" fmla="*/ 14 h 14"/>
                  <a:gd name="T16" fmla="*/ 0 w 12"/>
                  <a:gd name="T17" fmla="*/ 0 h 14"/>
                  <a:gd name="T18" fmla="*/ 1 w 12"/>
                  <a:gd name="T19" fmla="*/ 0 h 14"/>
                  <a:gd name="T20" fmla="*/ 1 w 12"/>
                  <a:gd name="T21" fmla="*/ 3 h 14"/>
                  <a:gd name="T22" fmla="*/ 7 w 12"/>
                  <a:gd name="T23" fmla="*/ 0 h 14"/>
                  <a:gd name="T24" fmla="*/ 12 w 12"/>
                  <a:gd name="T2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4">
                    <a:moveTo>
                      <a:pt x="12" y="6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1"/>
                      <a:pt x="7" y="1"/>
                    </a:cubicBezTo>
                    <a:cubicBezTo>
                      <a:pt x="3" y="1"/>
                      <a:pt x="1" y="3"/>
                      <a:pt x="1" y="7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7" y="0"/>
                    </a:cubicBezTo>
                    <a:cubicBezTo>
                      <a:pt x="10" y="0"/>
                      <a:pt x="12" y="2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259">
                <a:extLst>
                  <a:ext uri="{FF2B5EF4-FFF2-40B4-BE49-F238E27FC236}">
                    <a16:creationId xmlns:a16="http://schemas.microsoft.com/office/drawing/2014/main" id="{AF61BE1F-7BCD-4846-B133-7DAB7EFB0F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89" y="1081"/>
                <a:ext cx="33" cy="45"/>
              </a:xfrm>
              <a:custGeom>
                <a:avLst/>
                <a:gdLst>
                  <a:gd name="T0" fmla="*/ 14 w 14"/>
                  <a:gd name="T1" fmla="*/ 0 h 19"/>
                  <a:gd name="T2" fmla="*/ 14 w 14"/>
                  <a:gd name="T3" fmla="*/ 12 h 19"/>
                  <a:gd name="T4" fmla="*/ 7 w 14"/>
                  <a:gd name="T5" fmla="*/ 19 h 19"/>
                  <a:gd name="T6" fmla="*/ 1 w 14"/>
                  <a:gd name="T7" fmla="*/ 17 h 19"/>
                  <a:gd name="T8" fmla="*/ 2 w 14"/>
                  <a:gd name="T9" fmla="*/ 16 h 19"/>
                  <a:gd name="T10" fmla="*/ 7 w 14"/>
                  <a:gd name="T11" fmla="*/ 18 h 19"/>
                  <a:gd name="T12" fmla="*/ 12 w 14"/>
                  <a:gd name="T13" fmla="*/ 12 h 19"/>
                  <a:gd name="T14" fmla="*/ 12 w 14"/>
                  <a:gd name="T15" fmla="*/ 10 h 19"/>
                  <a:gd name="T16" fmla="*/ 7 w 14"/>
                  <a:gd name="T17" fmla="*/ 13 h 19"/>
                  <a:gd name="T18" fmla="*/ 0 w 14"/>
                  <a:gd name="T19" fmla="*/ 7 h 19"/>
                  <a:gd name="T20" fmla="*/ 7 w 14"/>
                  <a:gd name="T21" fmla="*/ 0 h 19"/>
                  <a:gd name="T22" fmla="*/ 12 w 14"/>
                  <a:gd name="T23" fmla="*/ 3 h 19"/>
                  <a:gd name="T24" fmla="*/ 12 w 14"/>
                  <a:gd name="T25" fmla="*/ 0 h 19"/>
                  <a:gd name="T26" fmla="*/ 14 w 14"/>
                  <a:gd name="T27" fmla="*/ 0 h 19"/>
                  <a:gd name="T28" fmla="*/ 12 w 14"/>
                  <a:gd name="T29" fmla="*/ 7 h 19"/>
                  <a:gd name="T30" fmla="*/ 7 w 14"/>
                  <a:gd name="T31" fmla="*/ 1 h 19"/>
                  <a:gd name="T32" fmla="*/ 1 w 14"/>
                  <a:gd name="T33" fmla="*/ 7 h 19"/>
                  <a:gd name="T34" fmla="*/ 7 w 14"/>
                  <a:gd name="T35" fmla="*/ 12 h 19"/>
                  <a:gd name="T36" fmla="*/ 12 w 14"/>
                  <a:gd name="T3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19">
                    <a:moveTo>
                      <a:pt x="14" y="0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7"/>
                      <a:pt x="11" y="19"/>
                      <a:pt x="7" y="19"/>
                    </a:cubicBezTo>
                    <a:cubicBezTo>
                      <a:pt x="5" y="19"/>
                      <a:pt x="2" y="18"/>
                      <a:pt x="1" y="17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7"/>
                      <a:pt x="5" y="18"/>
                      <a:pt x="7" y="18"/>
                    </a:cubicBezTo>
                    <a:cubicBezTo>
                      <a:pt x="11" y="18"/>
                      <a:pt x="12" y="16"/>
                      <a:pt x="12" y="12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2"/>
                      <a:pt x="9" y="13"/>
                      <a:pt x="7" y="13"/>
                    </a:cubicBezTo>
                    <a:cubicBezTo>
                      <a:pt x="3" y="13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9" y="0"/>
                      <a:pt x="11" y="1"/>
                      <a:pt x="12" y="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14" y="0"/>
                    </a:lnTo>
                    <a:close/>
                    <a:moveTo>
                      <a:pt x="12" y="7"/>
                    </a:moveTo>
                    <a:cubicBezTo>
                      <a:pt x="12" y="4"/>
                      <a:pt x="10" y="1"/>
                      <a:pt x="7" y="1"/>
                    </a:cubicBezTo>
                    <a:cubicBezTo>
                      <a:pt x="4" y="1"/>
                      <a:pt x="1" y="4"/>
                      <a:pt x="1" y="7"/>
                    </a:cubicBezTo>
                    <a:cubicBezTo>
                      <a:pt x="1" y="10"/>
                      <a:pt x="4" y="12"/>
                      <a:pt x="7" y="12"/>
                    </a:cubicBezTo>
                    <a:cubicBezTo>
                      <a:pt x="10" y="12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260">
                <a:extLst>
                  <a:ext uri="{FF2B5EF4-FFF2-40B4-BE49-F238E27FC236}">
                    <a16:creationId xmlns:a16="http://schemas.microsoft.com/office/drawing/2014/main" id="{7D976BFE-43B7-4755-A4FC-852C53A1C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" y="957"/>
                <a:ext cx="52" cy="83"/>
              </a:xfrm>
              <a:custGeom>
                <a:avLst/>
                <a:gdLst>
                  <a:gd name="T0" fmla="*/ 22 w 22"/>
                  <a:gd name="T1" fmla="*/ 34 h 35"/>
                  <a:gd name="T2" fmla="*/ 0 w 22"/>
                  <a:gd name="T3" fmla="*/ 18 h 35"/>
                  <a:gd name="T4" fmla="*/ 0 w 22"/>
                  <a:gd name="T5" fmla="*/ 17 h 35"/>
                  <a:gd name="T6" fmla="*/ 0 w 22"/>
                  <a:gd name="T7" fmla="*/ 17 h 35"/>
                  <a:gd name="T8" fmla="*/ 0 w 22"/>
                  <a:gd name="T9" fmla="*/ 17 h 35"/>
                  <a:gd name="T10" fmla="*/ 0 w 22"/>
                  <a:gd name="T11" fmla="*/ 17 h 35"/>
                  <a:gd name="T12" fmla="*/ 0 w 22"/>
                  <a:gd name="T13" fmla="*/ 16 h 35"/>
                  <a:gd name="T14" fmla="*/ 0 w 22"/>
                  <a:gd name="T15" fmla="*/ 16 h 35"/>
                  <a:gd name="T16" fmla="*/ 1 w 22"/>
                  <a:gd name="T17" fmla="*/ 16 h 35"/>
                  <a:gd name="T18" fmla="*/ 1 w 22"/>
                  <a:gd name="T19" fmla="*/ 16 h 35"/>
                  <a:gd name="T20" fmla="*/ 2 w 22"/>
                  <a:gd name="T21" fmla="*/ 15 h 35"/>
                  <a:gd name="T22" fmla="*/ 4 w 22"/>
                  <a:gd name="T23" fmla="*/ 13 h 35"/>
                  <a:gd name="T24" fmla="*/ 8 w 22"/>
                  <a:gd name="T25" fmla="*/ 10 h 35"/>
                  <a:gd name="T26" fmla="*/ 15 w 22"/>
                  <a:gd name="T27" fmla="*/ 5 h 35"/>
                  <a:gd name="T28" fmla="*/ 22 w 22"/>
                  <a:gd name="T29" fmla="*/ 0 h 35"/>
                  <a:gd name="T30" fmla="*/ 16 w 22"/>
                  <a:gd name="T31" fmla="*/ 6 h 35"/>
                  <a:gd name="T32" fmla="*/ 10 w 22"/>
                  <a:gd name="T33" fmla="*/ 11 h 35"/>
                  <a:gd name="T34" fmla="*/ 6 w 22"/>
                  <a:gd name="T35" fmla="*/ 15 h 35"/>
                  <a:gd name="T36" fmla="*/ 4 w 22"/>
                  <a:gd name="T37" fmla="*/ 16 h 35"/>
                  <a:gd name="T38" fmla="*/ 2 w 22"/>
                  <a:gd name="T39" fmla="*/ 17 h 35"/>
                  <a:gd name="T40" fmla="*/ 2 w 22"/>
                  <a:gd name="T41" fmla="*/ 18 h 35"/>
                  <a:gd name="T42" fmla="*/ 2 w 22"/>
                  <a:gd name="T43" fmla="*/ 18 h 35"/>
                  <a:gd name="T44" fmla="*/ 2 w 22"/>
                  <a:gd name="T45" fmla="*/ 18 h 35"/>
                  <a:gd name="T46" fmla="*/ 1 w 22"/>
                  <a:gd name="T47" fmla="*/ 18 h 35"/>
                  <a:gd name="T48" fmla="*/ 1 w 22"/>
                  <a:gd name="T49" fmla="*/ 18 h 35"/>
                  <a:gd name="T50" fmla="*/ 1 w 22"/>
                  <a:gd name="T51" fmla="*/ 18 h 35"/>
                  <a:gd name="T52" fmla="*/ 1 w 22"/>
                  <a:gd name="T53" fmla="*/ 18 h 35"/>
                  <a:gd name="T54" fmla="*/ 1 w 22"/>
                  <a:gd name="T55" fmla="*/ 17 h 35"/>
                  <a:gd name="T56" fmla="*/ 22 w 22"/>
                  <a:gd name="T57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35">
                    <a:moveTo>
                      <a:pt x="22" y="34"/>
                    </a:moveTo>
                    <a:cubicBezTo>
                      <a:pt x="22" y="35"/>
                      <a:pt x="12" y="28"/>
                      <a:pt x="0" y="18"/>
                    </a:cubicBezTo>
                    <a:cubicBezTo>
                      <a:pt x="0" y="15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3" y="14"/>
                      <a:pt x="4" y="14"/>
                      <a:pt x="4" y="13"/>
                    </a:cubicBezTo>
                    <a:cubicBezTo>
                      <a:pt x="6" y="12"/>
                      <a:pt x="7" y="11"/>
                      <a:pt x="8" y="10"/>
                    </a:cubicBezTo>
                    <a:cubicBezTo>
                      <a:pt x="11" y="8"/>
                      <a:pt x="13" y="6"/>
                      <a:pt x="15" y="5"/>
                    </a:cubicBezTo>
                    <a:cubicBezTo>
                      <a:pt x="19" y="2"/>
                      <a:pt x="22" y="0"/>
                      <a:pt x="22" y="0"/>
                    </a:cubicBezTo>
                    <a:cubicBezTo>
                      <a:pt x="22" y="1"/>
                      <a:pt x="20" y="3"/>
                      <a:pt x="16" y="6"/>
                    </a:cubicBezTo>
                    <a:cubicBezTo>
                      <a:pt x="14" y="8"/>
                      <a:pt x="12" y="10"/>
                      <a:pt x="10" y="11"/>
                    </a:cubicBezTo>
                    <a:cubicBezTo>
                      <a:pt x="8" y="13"/>
                      <a:pt x="7" y="14"/>
                      <a:pt x="6" y="15"/>
                    </a:cubicBezTo>
                    <a:cubicBezTo>
                      <a:pt x="5" y="15"/>
                      <a:pt x="4" y="16"/>
                      <a:pt x="4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7"/>
                      <a:pt x="1" y="20"/>
                      <a:pt x="1" y="17"/>
                    </a:cubicBezTo>
                    <a:cubicBezTo>
                      <a:pt x="13" y="26"/>
                      <a:pt x="22" y="34"/>
                      <a:pt x="22" y="3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261">
                <a:extLst>
                  <a:ext uri="{FF2B5EF4-FFF2-40B4-BE49-F238E27FC236}">
                    <a16:creationId xmlns:a16="http://schemas.microsoft.com/office/drawing/2014/main" id="{509EE162-644F-45D7-851C-4BE83F454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3" y="957"/>
                <a:ext cx="54" cy="83"/>
              </a:xfrm>
              <a:custGeom>
                <a:avLst/>
                <a:gdLst>
                  <a:gd name="T0" fmla="*/ 1 w 23"/>
                  <a:gd name="T1" fmla="*/ 0 h 35"/>
                  <a:gd name="T2" fmla="*/ 23 w 23"/>
                  <a:gd name="T3" fmla="*/ 17 h 35"/>
                  <a:gd name="T4" fmla="*/ 23 w 23"/>
                  <a:gd name="T5" fmla="*/ 18 h 35"/>
                  <a:gd name="T6" fmla="*/ 23 w 23"/>
                  <a:gd name="T7" fmla="*/ 18 h 35"/>
                  <a:gd name="T8" fmla="*/ 23 w 23"/>
                  <a:gd name="T9" fmla="*/ 18 h 35"/>
                  <a:gd name="T10" fmla="*/ 22 w 23"/>
                  <a:gd name="T11" fmla="*/ 18 h 35"/>
                  <a:gd name="T12" fmla="*/ 22 w 23"/>
                  <a:gd name="T13" fmla="*/ 18 h 35"/>
                  <a:gd name="T14" fmla="*/ 22 w 23"/>
                  <a:gd name="T15" fmla="*/ 18 h 35"/>
                  <a:gd name="T16" fmla="*/ 22 w 23"/>
                  <a:gd name="T17" fmla="*/ 19 h 35"/>
                  <a:gd name="T18" fmla="*/ 21 w 23"/>
                  <a:gd name="T19" fmla="*/ 19 h 35"/>
                  <a:gd name="T20" fmla="*/ 20 w 23"/>
                  <a:gd name="T21" fmla="*/ 20 h 35"/>
                  <a:gd name="T22" fmla="*/ 18 w 23"/>
                  <a:gd name="T23" fmla="*/ 22 h 35"/>
                  <a:gd name="T24" fmla="*/ 14 w 23"/>
                  <a:gd name="T25" fmla="*/ 25 h 35"/>
                  <a:gd name="T26" fmla="*/ 7 w 23"/>
                  <a:gd name="T27" fmla="*/ 30 h 35"/>
                  <a:gd name="T28" fmla="*/ 1 w 23"/>
                  <a:gd name="T29" fmla="*/ 34 h 35"/>
                  <a:gd name="T30" fmla="*/ 7 w 23"/>
                  <a:gd name="T31" fmla="*/ 29 h 35"/>
                  <a:gd name="T32" fmla="*/ 13 w 23"/>
                  <a:gd name="T33" fmla="*/ 23 h 35"/>
                  <a:gd name="T34" fmla="*/ 17 w 23"/>
                  <a:gd name="T35" fmla="*/ 20 h 35"/>
                  <a:gd name="T36" fmla="*/ 19 w 23"/>
                  <a:gd name="T37" fmla="*/ 18 h 35"/>
                  <a:gd name="T38" fmla="*/ 20 w 23"/>
                  <a:gd name="T39" fmla="*/ 17 h 35"/>
                  <a:gd name="T40" fmla="*/ 21 w 23"/>
                  <a:gd name="T41" fmla="*/ 17 h 35"/>
                  <a:gd name="T42" fmla="*/ 21 w 23"/>
                  <a:gd name="T43" fmla="*/ 17 h 35"/>
                  <a:gd name="T44" fmla="*/ 21 w 23"/>
                  <a:gd name="T45" fmla="*/ 17 h 35"/>
                  <a:gd name="T46" fmla="*/ 21 w 23"/>
                  <a:gd name="T47" fmla="*/ 17 h 35"/>
                  <a:gd name="T48" fmla="*/ 21 w 23"/>
                  <a:gd name="T49" fmla="*/ 17 h 35"/>
                  <a:gd name="T50" fmla="*/ 21 w 23"/>
                  <a:gd name="T51" fmla="*/ 17 h 35"/>
                  <a:gd name="T52" fmla="*/ 21 w 23"/>
                  <a:gd name="T53" fmla="*/ 17 h 35"/>
                  <a:gd name="T54" fmla="*/ 21 w 23"/>
                  <a:gd name="T55" fmla="*/ 18 h 35"/>
                  <a:gd name="T56" fmla="*/ 1 w 23"/>
                  <a:gd name="T5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35">
                    <a:moveTo>
                      <a:pt x="1" y="0"/>
                    </a:moveTo>
                    <a:cubicBezTo>
                      <a:pt x="1" y="0"/>
                      <a:pt x="11" y="7"/>
                      <a:pt x="23" y="17"/>
                    </a:cubicBezTo>
                    <a:cubicBezTo>
                      <a:pt x="23" y="20"/>
                      <a:pt x="23" y="17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19" y="21"/>
                      <a:pt x="18" y="22"/>
                    </a:cubicBezTo>
                    <a:cubicBezTo>
                      <a:pt x="17" y="23"/>
                      <a:pt x="16" y="24"/>
                      <a:pt x="14" y="25"/>
                    </a:cubicBezTo>
                    <a:cubicBezTo>
                      <a:pt x="12" y="27"/>
                      <a:pt x="10" y="28"/>
                      <a:pt x="7" y="30"/>
                    </a:cubicBezTo>
                    <a:cubicBezTo>
                      <a:pt x="3" y="33"/>
                      <a:pt x="1" y="35"/>
                      <a:pt x="1" y="34"/>
                    </a:cubicBezTo>
                    <a:cubicBezTo>
                      <a:pt x="1" y="34"/>
                      <a:pt x="3" y="32"/>
                      <a:pt x="7" y="29"/>
                    </a:cubicBezTo>
                    <a:cubicBezTo>
                      <a:pt x="9" y="27"/>
                      <a:pt x="11" y="25"/>
                      <a:pt x="13" y="23"/>
                    </a:cubicBezTo>
                    <a:cubicBezTo>
                      <a:pt x="14" y="22"/>
                      <a:pt x="16" y="21"/>
                      <a:pt x="17" y="20"/>
                    </a:cubicBezTo>
                    <a:cubicBezTo>
                      <a:pt x="18" y="19"/>
                      <a:pt x="18" y="19"/>
                      <a:pt x="19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5"/>
                      <a:pt x="21" y="18"/>
                    </a:cubicBezTo>
                    <a:cubicBezTo>
                      <a:pt x="10" y="9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62">
                <a:extLst>
                  <a:ext uri="{FF2B5EF4-FFF2-40B4-BE49-F238E27FC236}">
                    <a16:creationId xmlns:a16="http://schemas.microsoft.com/office/drawing/2014/main" id="{6810B408-71BB-4424-9AB6-C8A1D57ED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9" y="126"/>
                <a:ext cx="1372" cy="2902"/>
              </a:xfrm>
              <a:custGeom>
                <a:avLst/>
                <a:gdLst>
                  <a:gd name="T0" fmla="*/ 511 w 578"/>
                  <a:gd name="T1" fmla="*/ 0 h 1222"/>
                  <a:gd name="T2" fmla="*/ 425 w 578"/>
                  <a:gd name="T3" fmla="*/ 0 h 1222"/>
                  <a:gd name="T4" fmla="*/ 404 w 578"/>
                  <a:gd name="T5" fmla="*/ 22 h 1222"/>
                  <a:gd name="T6" fmla="*/ 404 w 578"/>
                  <a:gd name="T7" fmla="*/ 37 h 1222"/>
                  <a:gd name="T8" fmla="*/ 383 w 578"/>
                  <a:gd name="T9" fmla="*/ 59 h 1222"/>
                  <a:gd name="T10" fmla="*/ 215 w 578"/>
                  <a:gd name="T11" fmla="*/ 59 h 1222"/>
                  <a:gd name="T12" fmla="*/ 194 w 578"/>
                  <a:gd name="T13" fmla="*/ 37 h 1222"/>
                  <a:gd name="T14" fmla="*/ 194 w 578"/>
                  <a:gd name="T15" fmla="*/ 22 h 1222"/>
                  <a:gd name="T16" fmla="*/ 173 w 578"/>
                  <a:gd name="T17" fmla="*/ 0 h 1222"/>
                  <a:gd name="T18" fmla="*/ 143 w 578"/>
                  <a:gd name="T19" fmla="*/ 0 h 1222"/>
                  <a:gd name="T20" fmla="*/ 68 w 578"/>
                  <a:gd name="T21" fmla="*/ 0 h 1222"/>
                  <a:gd name="T22" fmla="*/ 0 w 578"/>
                  <a:gd name="T23" fmla="*/ 68 h 1222"/>
                  <a:gd name="T24" fmla="*/ 0 w 578"/>
                  <a:gd name="T25" fmla="*/ 1154 h 1222"/>
                  <a:gd name="T26" fmla="*/ 67 w 578"/>
                  <a:gd name="T27" fmla="*/ 1222 h 1222"/>
                  <a:gd name="T28" fmla="*/ 510 w 578"/>
                  <a:gd name="T29" fmla="*/ 1222 h 1222"/>
                  <a:gd name="T30" fmla="*/ 578 w 578"/>
                  <a:gd name="T31" fmla="*/ 1154 h 1222"/>
                  <a:gd name="T32" fmla="*/ 578 w 578"/>
                  <a:gd name="T33" fmla="*/ 68 h 1222"/>
                  <a:gd name="T34" fmla="*/ 511 w 578"/>
                  <a:gd name="T35" fmla="*/ 0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8" h="1222">
                    <a:moveTo>
                      <a:pt x="511" y="0"/>
                    </a:moveTo>
                    <a:cubicBezTo>
                      <a:pt x="425" y="0"/>
                      <a:pt x="425" y="0"/>
                      <a:pt x="425" y="0"/>
                    </a:cubicBezTo>
                    <a:cubicBezTo>
                      <a:pt x="413" y="0"/>
                      <a:pt x="404" y="10"/>
                      <a:pt x="404" y="22"/>
                    </a:cubicBezTo>
                    <a:cubicBezTo>
                      <a:pt x="404" y="37"/>
                      <a:pt x="404" y="37"/>
                      <a:pt x="404" y="37"/>
                    </a:cubicBezTo>
                    <a:cubicBezTo>
                      <a:pt x="404" y="50"/>
                      <a:pt x="394" y="59"/>
                      <a:pt x="383" y="59"/>
                    </a:cubicBezTo>
                    <a:cubicBezTo>
                      <a:pt x="215" y="59"/>
                      <a:pt x="215" y="59"/>
                      <a:pt x="215" y="59"/>
                    </a:cubicBezTo>
                    <a:cubicBezTo>
                      <a:pt x="203" y="59"/>
                      <a:pt x="194" y="49"/>
                      <a:pt x="194" y="37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4" y="10"/>
                      <a:pt x="185" y="0"/>
                      <a:pt x="1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154"/>
                      <a:pt x="0" y="1154"/>
                      <a:pt x="0" y="1154"/>
                    </a:cubicBezTo>
                    <a:cubicBezTo>
                      <a:pt x="0" y="1191"/>
                      <a:pt x="30" y="1222"/>
                      <a:pt x="67" y="1222"/>
                    </a:cubicBezTo>
                    <a:cubicBezTo>
                      <a:pt x="510" y="1222"/>
                      <a:pt x="510" y="1222"/>
                      <a:pt x="510" y="1222"/>
                    </a:cubicBezTo>
                    <a:cubicBezTo>
                      <a:pt x="548" y="1222"/>
                      <a:pt x="578" y="1192"/>
                      <a:pt x="578" y="1154"/>
                    </a:cubicBezTo>
                    <a:cubicBezTo>
                      <a:pt x="578" y="68"/>
                      <a:pt x="578" y="68"/>
                      <a:pt x="578" y="68"/>
                    </a:cubicBezTo>
                    <a:cubicBezTo>
                      <a:pt x="578" y="30"/>
                      <a:pt x="548" y="0"/>
                      <a:pt x="511" y="0"/>
                    </a:cubicBezTo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263">
                <a:extLst>
                  <a:ext uri="{FF2B5EF4-FFF2-40B4-BE49-F238E27FC236}">
                    <a16:creationId xmlns:a16="http://schemas.microsoft.com/office/drawing/2014/main" id="{50E0399D-95B2-4A62-A097-6363EB699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7" y="124"/>
                <a:ext cx="1376" cy="2906"/>
              </a:xfrm>
              <a:custGeom>
                <a:avLst/>
                <a:gdLst>
                  <a:gd name="T0" fmla="*/ 514 w 580"/>
                  <a:gd name="T1" fmla="*/ 1 h 1224"/>
                  <a:gd name="T2" fmla="*/ 546 w 580"/>
                  <a:gd name="T3" fmla="*/ 10 h 1224"/>
                  <a:gd name="T4" fmla="*/ 580 w 580"/>
                  <a:gd name="T5" fmla="*/ 71 h 1224"/>
                  <a:gd name="T6" fmla="*/ 580 w 580"/>
                  <a:gd name="T7" fmla="*/ 485 h 1224"/>
                  <a:gd name="T8" fmla="*/ 580 w 580"/>
                  <a:gd name="T9" fmla="*/ 1132 h 1224"/>
                  <a:gd name="T10" fmla="*/ 577 w 580"/>
                  <a:gd name="T11" fmla="*/ 1174 h 1224"/>
                  <a:gd name="T12" fmla="*/ 555 w 580"/>
                  <a:gd name="T13" fmla="*/ 1208 h 1224"/>
                  <a:gd name="T14" fmla="*/ 488 w 580"/>
                  <a:gd name="T15" fmla="*/ 1224 h 1224"/>
                  <a:gd name="T16" fmla="*/ 387 w 580"/>
                  <a:gd name="T17" fmla="*/ 1224 h 1224"/>
                  <a:gd name="T18" fmla="*/ 119 w 580"/>
                  <a:gd name="T19" fmla="*/ 1224 h 1224"/>
                  <a:gd name="T20" fmla="*/ 29 w 580"/>
                  <a:gd name="T21" fmla="*/ 1211 h 1224"/>
                  <a:gd name="T22" fmla="*/ 0 w 580"/>
                  <a:gd name="T23" fmla="*/ 1151 h 1224"/>
                  <a:gd name="T24" fmla="*/ 0 w 580"/>
                  <a:gd name="T25" fmla="*/ 1038 h 1224"/>
                  <a:gd name="T26" fmla="*/ 0 w 580"/>
                  <a:gd name="T27" fmla="*/ 526 h 1224"/>
                  <a:gd name="T28" fmla="*/ 0 w 580"/>
                  <a:gd name="T29" fmla="*/ 86 h 1224"/>
                  <a:gd name="T30" fmla="*/ 0 w 580"/>
                  <a:gd name="T31" fmla="*/ 61 h 1224"/>
                  <a:gd name="T32" fmla="*/ 16 w 580"/>
                  <a:gd name="T33" fmla="*/ 25 h 1224"/>
                  <a:gd name="T34" fmla="*/ 71 w 580"/>
                  <a:gd name="T35" fmla="*/ 0 h 1224"/>
                  <a:gd name="T36" fmla="*/ 159 w 580"/>
                  <a:gd name="T37" fmla="*/ 0 h 1224"/>
                  <a:gd name="T38" fmla="*/ 186 w 580"/>
                  <a:gd name="T39" fmla="*/ 4 h 1224"/>
                  <a:gd name="T40" fmla="*/ 196 w 580"/>
                  <a:gd name="T41" fmla="*/ 28 h 1224"/>
                  <a:gd name="T42" fmla="*/ 201 w 580"/>
                  <a:gd name="T43" fmla="*/ 53 h 1224"/>
                  <a:gd name="T44" fmla="*/ 220 w 580"/>
                  <a:gd name="T45" fmla="*/ 60 h 1224"/>
                  <a:gd name="T46" fmla="*/ 248 w 580"/>
                  <a:gd name="T47" fmla="*/ 60 h 1224"/>
                  <a:gd name="T48" fmla="*/ 377 w 580"/>
                  <a:gd name="T49" fmla="*/ 60 h 1224"/>
                  <a:gd name="T50" fmla="*/ 386 w 580"/>
                  <a:gd name="T51" fmla="*/ 60 h 1224"/>
                  <a:gd name="T52" fmla="*/ 404 w 580"/>
                  <a:gd name="T53" fmla="*/ 43 h 1224"/>
                  <a:gd name="T54" fmla="*/ 404 w 580"/>
                  <a:gd name="T55" fmla="*/ 27 h 1224"/>
                  <a:gd name="T56" fmla="*/ 407 w 580"/>
                  <a:gd name="T57" fmla="*/ 12 h 1224"/>
                  <a:gd name="T58" fmla="*/ 429 w 580"/>
                  <a:gd name="T59" fmla="*/ 1 h 1224"/>
                  <a:gd name="T60" fmla="*/ 475 w 580"/>
                  <a:gd name="T61" fmla="*/ 1 h 1224"/>
                  <a:gd name="T62" fmla="*/ 512 w 580"/>
                  <a:gd name="T63" fmla="*/ 1 h 1224"/>
                  <a:gd name="T64" fmla="*/ 475 w 580"/>
                  <a:gd name="T65" fmla="*/ 1 h 1224"/>
                  <a:gd name="T66" fmla="*/ 429 w 580"/>
                  <a:gd name="T67" fmla="*/ 1 h 1224"/>
                  <a:gd name="T68" fmla="*/ 408 w 580"/>
                  <a:gd name="T69" fmla="*/ 12 h 1224"/>
                  <a:gd name="T70" fmla="*/ 405 w 580"/>
                  <a:gd name="T71" fmla="*/ 27 h 1224"/>
                  <a:gd name="T72" fmla="*/ 404 w 580"/>
                  <a:gd name="T73" fmla="*/ 43 h 1224"/>
                  <a:gd name="T74" fmla="*/ 386 w 580"/>
                  <a:gd name="T75" fmla="*/ 61 h 1224"/>
                  <a:gd name="T76" fmla="*/ 377 w 580"/>
                  <a:gd name="T77" fmla="*/ 61 h 1224"/>
                  <a:gd name="T78" fmla="*/ 248 w 580"/>
                  <a:gd name="T79" fmla="*/ 61 h 1224"/>
                  <a:gd name="T80" fmla="*/ 217 w 580"/>
                  <a:gd name="T81" fmla="*/ 61 h 1224"/>
                  <a:gd name="T82" fmla="*/ 200 w 580"/>
                  <a:gd name="T83" fmla="*/ 53 h 1224"/>
                  <a:gd name="T84" fmla="*/ 194 w 580"/>
                  <a:gd name="T85" fmla="*/ 28 h 1224"/>
                  <a:gd name="T86" fmla="*/ 185 w 580"/>
                  <a:gd name="T87" fmla="*/ 5 h 1224"/>
                  <a:gd name="T88" fmla="*/ 159 w 580"/>
                  <a:gd name="T89" fmla="*/ 2 h 1224"/>
                  <a:gd name="T90" fmla="*/ 71 w 580"/>
                  <a:gd name="T91" fmla="*/ 2 h 1224"/>
                  <a:gd name="T92" fmla="*/ 17 w 580"/>
                  <a:gd name="T93" fmla="*/ 26 h 1224"/>
                  <a:gd name="T94" fmla="*/ 2 w 580"/>
                  <a:gd name="T95" fmla="*/ 62 h 1224"/>
                  <a:gd name="T96" fmla="*/ 2 w 580"/>
                  <a:gd name="T97" fmla="*/ 86 h 1224"/>
                  <a:gd name="T98" fmla="*/ 2 w 580"/>
                  <a:gd name="T99" fmla="*/ 526 h 1224"/>
                  <a:gd name="T100" fmla="*/ 2 w 580"/>
                  <a:gd name="T101" fmla="*/ 1038 h 1224"/>
                  <a:gd name="T102" fmla="*/ 2 w 580"/>
                  <a:gd name="T103" fmla="*/ 1151 h 1224"/>
                  <a:gd name="T104" fmla="*/ 30 w 580"/>
                  <a:gd name="T105" fmla="*/ 1210 h 1224"/>
                  <a:gd name="T106" fmla="*/ 119 w 580"/>
                  <a:gd name="T107" fmla="*/ 1222 h 1224"/>
                  <a:gd name="T108" fmla="*/ 387 w 580"/>
                  <a:gd name="T109" fmla="*/ 1222 h 1224"/>
                  <a:gd name="T110" fmla="*/ 488 w 580"/>
                  <a:gd name="T111" fmla="*/ 1222 h 1224"/>
                  <a:gd name="T112" fmla="*/ 553 w 580"/>
                  <a:gd name="T113" fmla="*/ 1207 h 1224"/>
                  <a:gd name="T114" fmla="*/ 576 w 580"/>
                  <a:gd name="T115" fmla="*/ 1173 h 1224"/>
                  <a:gd name="T116" fmla="*/ 578 w 580"/>
                  <a:gd name="T117" fmla="*/ 1132 h 1224"/>
                  <a:gd name="T118" fmla="*/ 578 w 580"/>
                  <a:gd name="T119" fmla="*/ 485 h 1224"/>
                  <a:gd name="T120" fmla="*/ 579 w 580"/>
                  <a:gd name="T121" fmla="*/ 71 h 1224"/>
                  <a:gd name="T122" fmla="*/ 546 w 580"/>
                  <a:gd name="T123" fmla="*/ 11 h 1224"/>
                  <a:gd name="T124" fmla="*/ 514 w 580"/>
                  <a:gd name="T125" fmla="*/ 1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0" h="1224">
                    <a:moveTo>
                      <a:pt x="512" y="1"/>
                    </a:moveTo>
                    <a:cubicBezTo>
                      <a:pt x="512" y="1"/>
                      <a:pt x="512" y="1"/>
                      <a:pt x="514" y="1"/>
                    </a:cubicBezTo>
                    <a:cubicBezTo>
                      <a:pt x="515" y="1"/>
                      <a:pt x="518" y="1"/>
                      <a:pt x="521" y="2"/>
                    </a:cubicBezTo>
                    <a:cubicBezTo>
                      <a:pt x="527" y="2"/>
                      <a:pt x="536" y="4"/>
                      <a:pt x="546" y="10"/>
                    </a:cubicBezTo>
                    <a:cubicBezTo>
                      <a:pt x="556" y="16"/>
                      <a:pt x="568" y="27"/>
                      <a:pt x="575" y="43"/>
                    </a:cubicBezTo>
                    <a:cubicBezTo>
                      <a:pt x="578" y="51"/>
                      <a:pt x="580" y="61"/>
                      <a:pt x="580" y="71"/>
                    </a:cubicBezTo>
                    <a:cubicBezTo>
                      <a:pt x="580" y="81"/>
                      <a:pt x="580" y="91"/>
                      <a:pt x="580" y="103"/>
                    </a:cubicBezTo>
                    <a:cubicBezTo>
                      <a:pt x="580" y="193"/>
                      <a:pt x="580" y="323"/>
                      <a:pt x="580" y="485"/>
                    </a:cubicBezTo>
                    <a:cubicBezTo>
                      <a:pt x="580" y="646"/>
                      <a:pt x="580" y="838"/>
                      <a:pt x="580" y="1051"/>
                    </a:cubicBezTo>
                    <a:cubicBezTo>
                      <a:pt x="580" y="1078"/>
                      <a:pt x="580" y="1105"/>
                      <a:pt x="580" y="1132"/>
                    </a:cubicBezTo>
                    <a:cubicBezTo>
                      <a:pt x="580" y="1139"/>
                      <a:pt x="580" y="1146"/>
                      <a:pt x="580" y="1153"/>
                    </a:cubicBezTo>
                    <a:cubicBezTo>
                      <a:pt x="580" y="1160"/>
                      <a:pt x="580" y="1167"/>
                      <a:pt x="577" y="1174"/>
                    </a:cubicBezTo>
                    <a:cubicBezTo>
                      <a:pt x="576" y="1180"/>
                      <a:pt x="573" y="1187"/>
                      <a:pt x="569" y="1193"/>
                    </a:cubicBezTo>
                    <a:cubicBezTo>
                      <a:pt x="565" y="1199"/>
                      <a:pt x="560" y="1204"/>
                      <a:pt x="555" y="1208"/>
                    </a:cubicBezTo>
                    <a:cubicBezTo>
                      <a:pt x="544" y="1217"/>
                      <a:pt x="530" y="1223"/>
                      <a:pt x="516" y="1224"/>
                    </a:cubicBezTo>
                    <a:cubicBezTo>
                      <a:pt x="506" y="1224"/>
                      <a:pt x="497" y="1224"/>
                      <a:pt x="488" y="1224"/>
                    </a:cubicBezTo>
                    <a:cubicBezTo>
                      <a:pt x="483" y="1224"/>
                      <a:pt x="478" y="1224"/>
                      <a:pt x="473" y="1224"/>
                    </a:cubicBezTo>
                    <a:cubicBezTo>
                      <a:pt x="444" y="1224"/>
                      <a:pt x="416" y="1224"/>
                      <a:pt x="387" y="1224"/>
                    </a:cubicBezTo>
                    <a:cubicBezTo>
                      <a:pt x="329" y="1224"/>
                      <a:pt x="270" y="1224"/>
                      <a:pt x="210" y="1224"/>
                    </a:cubicBezTo>
                    <a:cubicBezTo>
                      <a:pt x="180" y="1224"/>
                      <a:pt x="150" y="1224"/>
                      <a:pt x="119" y="1224"/>
                    </a:cubicBezTo>
                    <a:cubicBezTo>
                      <a:pt x="104" y="1224"/>
                      <a:pt x="89" y="1224"/>
                      <a:pt x="73" y="1224"/>
                    </a:cubicBezTo>
                    <a:cubicBezTo>
                      <a:pt x="58" y="1224"/>
                      <a:pt x="42" y="1220"/>
                      <a:pt x="29" y="1211"/>
                    </a:cubicBezTo>
                    <a:cubicBezTo>
                      <a:pt x="16" y="1203"/>
                      <a:pt x="7" y="1189"/>
                      <a:pt x="2" y="1174"/>
                    </a:cubicBezTo>
                    <a:cubicBezTo>
                      <a:pt x="0" y="1167"/>
                      <a:pt x="0" y="1159"/>
                      <a:pt x="0" y="1151"/>
                    </a:cubicBezTo>
                    <a:cubicBezTo>
                      <a:pt x="0" y="1144"/>
                      <a:pt x="0" y="1136"/>
                      <a:pt x="0" y="1129"/>
                    </a:cubicBezTo>
                    <a:cubicBezTo>
                      <a:pt x="0" y="1098"/>
                      <a:pt x="0" y="1068"/>
                      <a:pt x="0" y="1038"/>
                    </a:cubicBezTo>
                    <a:cubicBezTo>
                      <a:pt x="0" y="978"/>
                      <a:pt x="0" y="919"/>
                      <a:pt x="0" y="861"/>
                    </a:cubicBezTo>
                    <a:cubicBezTo>
                      <a:pt x="0" y="745"/>
                      <a:pt x="0" y="633"/>
                      <a:pt x="0" y="526"/>
                    </a:cubicBezTo>
                    <a:cubicBezTo>
                      <a:pt x="0" y="420"/>
                      <a:pt x="0" y="318"/>
                      <a:pt x="0" y="223"/>
                    </a:cubicBezTo>
                    <a:cubicBezTo>
                      <a:pt x="0" y="176"/>
                      <a:pt x="0" y="130"/>
                      <a:pt x="0" y="86"/>
                    </a:cubicBezTo>
                    <a:cubicBezTo>
                      <a:pt x="0" y="81"/>
                      <a:pt x="0" y="75"/>
                      <a:pt x="0" y="70"/>
                    </a:cubicBezTo>
                    <a:cubicBezTo>
                      <a:pt x="0" y="67"/>
                      <a:pt x="0" y="64"/>
                      <a:pt x="0" y="61"/>
                    </a:cubicBezTo>
                    <a:cubicBezTo>
                      <a:pt x="1" y="59"/>
                      <a:pt x="1" y="56"/>
                      <a:pt x="2" y="53"/>
                    </a:cubicBezTo>
                    <a:cubicBezTo>
                      <a:pt x="4" y="43"/>
                      <a:pt x="9" y="33"/>
                      <a:pt x="16" y="25"/>
                    </a:cubicBezTo>
                    <a:cubicBezTo>
                      <a:pt x="23" y="16"/>
                      <a:pt x="32" y="10"/>
                      <a:pt x="41" y="6"/>
                    </a:cubicBezTo>
                    <a:cubicBezTo>
                      <a:pt x="51" y="1"/>
                      <a:pt x="61" y="0"/>
                      <a:pt x="71" y="0"/>
                    </a:cubicBezTo>
                    <a:cubicBezTo>
                      <a:pt x="91" y="0"/>
                      <a:pt x="111" y="0"/>
                      <a:pt x="130" y="0"/>
                    </a:cubicBezTo>
                    <a:cubicBezTo>
                      <a:pt x="140" y="0"/>
                      <a:pt x="149" y="0"/>
                      <a:pt x="159" y="0"/>
                    </a:cubicBezTo>
                    <a:cubicBezTo>
                      <a:pt x="163" y="0"/>
                      <a:pt x="168" y="0"/>
                      <a:pt x="173" y="0"/>
                    </a:cubicBezTo>
                    <a:cubicBezTo>
                      <a:pt x="177" y="0"/>
                      <a:pt x="182" y="1"/>
                      <a:pt x="186" y="4"/>
                    </a:cubicBezTo>
                    <a:cubicBezTo>
                      <a:pt x="190" y="7"/>
                      <a:pt x="193" y="11"/>
                      <a:pt x="194" y="15"/>
                    </a:cubicBezTo>
                    <a:cubicBezTo>
                      <a:pt x="196" y="19"/>
                      <a:pt x="196" y="24"/>
                      <a:pt x="196" y="28"/>
                    </a:cubicBezTo>
                    <a:cubicBezTo>
                      <a:pt x="196" y="33"/>
                      <a:pt x="195" y="37"/>
                      <a:pt x="196" y="41"/>
                    </a:cubicBezTo>
                    <a:cubicBezTo>
                      <a:pt x="196" y="45"/>
                      <a:pt x="198" y="49"/>
                      <a:pt x="201" y="53"/>
                    </a:cubicBezTo>
                    <a:cubicBezTo>
                      <a:pt x="204" y="56"/>
                      <a:pt x="207" y="58"/>
                      <a:pt x="211" y="59"/>
                    </a:cubicBezTo>
                    <a:cubicBezTo>
                      <a:pt x="214" y="60"/>
                      <a:pt x="217" y="60"/>
                      <a:pt x="220" y="60"/>
                    </a:cubicBezTo>
                    <a:cubicBezTo>
                      <a:pt x="221" y="60"/>
                      <a:pt x="222" y="60"/>
                      <a:pt x="224" y="60"/>
                    </a:cubicBezTo>
                    <a:cubicBezTo>
                      <a:pt x="232" y="60"/>
                      <a:pt x="240" y="60"/>
                      <a:pt x="248" y="60"/>
                    </a:cubicBezTo>
                    <a:cubicBezTo>
                      <a:pt x="280" y="60"/>
                      <a:pt x="310" y="60"/>
                      <a:pt x="337" y="60"/>
                    </a:cubicBezTo>
                    <a:cubicBezTo>
                      <a:pt x="351" y="60"/>
                      <a:pt x="364" y="60"/>
                      <a:pt x="377" y="60"/>
                    </a:cubicBezTo>
                    <a:cubicBezTo>
                      <a:pt x="378" y="60"/>
                      <a:pt x="379" y="60"/>
                      <a:pt x="380" y="60"/>
                    </a:cubicBezTo>
                    <a:cubicBezTo>
                      <a:pt x="382" y="60"/>
                      <a:pt x="384" y="60"/>
                      <a:pt x="386" y="60"/>
                    </a:cubicBezTo>
                    <a:cubicBezTo>
                      <a:pt x="389" y="59"/>
                      <a:pt x="392" y="58"/>
                      <a:pt x="394" y="57"/>
                    </a:cubicBezTo>
                    <a:cubicBezTo>
                      <a:pt x="399" y="54"/>
                      <a:pt x="403" y="49"/>
                      <a:pt x="404" y="43"/>
                    </a:cubicBezTo>
                    <a:cubicBezTo>
                      <a:pt x="404" y="41"/>
                      <a:pt x="404" y="38"/>
                      <a:pt x="404" y="35"/>
                    </a:cubicBezTo>
                    <a:cubicBezTo>
                      <a:pt x="404" y="32"/>
                      <a:pt x="404" y="30"/>
                      <a:pt x="404" y="27"/>
                    </a:cubicBezTo>
                    <a:cubicBezTo>
                      <a:pt x="404" y="24"/>
                      <a:pt x="404" y="22"/>
                      <a:pt x="405" y="19"/>
                    </a:cubicBezTo>
                    <a:cubicBezTo>
                      <a:pt x="405" y="16"/>
                      <a:pt x="406" y="14"/>
                      <a:pt x="407" y="12"/>
                    </a:cubicBezTo>
                    <a:cubicBezTo>
                      <a:pt x="410" y="7"/>
                      <a:pt x="414" y="4"/>
                      <a:pt x="418" y="2"/>
                    </a:cubicBezTo>
                    <a:cubicBezTo>
                      <a:pt x="422" y="1"/>
                      <a:pt x="425" y="1"/>
                      <a:pt x="429" y="1"/>
                    </a:cubicBezTo>
                    <a:cubicBezTo>
                      <a:pt x="430" y="1"/>
                      <a:pt x="431" y="1"/>
                      <a:pt x="431" y="1"/>
                    </a:cubicBezTo>
                    <a:cubicBezTo>
                      <a:pt x="449" y="1"/>
                      <a:pt x="463" y="1"/>
                      <a:pt x="475" y="1"/>
                    </a:cubicBezTo>
                    <a:cubicBezTo>
                      <a:pt x="487" y="1"/>
                      <a:pt x="496" y="1"/>
                      <a:pt x="502" y="1"/>
                    </a:cubicBezTo>
                    <a:cubicBezTo>
                      <a:pt x="508" y="1"/>
                      <a:pt x="512" y="1"/>
                      <a:pt x="512" y="1"/>
                    </a:cubicBezTo>
                    <a:cubicBezTo>
                      <a:pt x="512" y="1"/>
                      <a:pt x="508" y="1"/>
                      <a:pt x="502" y="1"/>
                    </a:cubicBezTo>
                    <a:cubicBezTo>
                      <a:pt x="496" y="1"/>
                      <a:pt x="487" y="1"/>
                      <a:pt x="475" y="1"/>
                    </a:cubicBezTo>
                    <a:cubicBezTo>
                      <a:pt x="463" y="1"/>
                      <a:pt x="449" y="1"/>
                      <a:pt x="431" y="1"/>
                    </a:cubicBezTo>
                    <a:cubicBezTo>
                      <a:pt x="431" y="1"/>
                      <a:pt x="430" y="1"/>
                      <a:pt x="429" y="1"/>
                    </a:cubicBezTo>
                    <a:cubicBezTo>
                      <a:pt x="425" y="1"/>
                      <a:pt x="422" y="1"/>
                      <a:pt x="418" y="3"/>
                    </a:cubicBezTo>
                    <a:cubicBezTo>
                      <a:pt x="414" y="4"/>
                      <a:pt x="410" y="8"/>
                      <a:pt x="408" y="12"/>
                    </a:cubicBezTo>
                    <a:cubicBezTo>
                      <a:pt x="407" y="14"/>
                      <a:pt x="406" y="17"/>
                      <a:pt x="405" y="19"/>
                    </a:cubicBezTo>
                    <a:cubicBezTo>
                      <a:pt x="405" y="22"/>
                      <a:pt x="405" y="24"/>
                      <a:pt x="405" y="27"/>
                    </a:cubicBezTo>
                    <a:cubicBezTo>
                      <a:pt x="405" y="30"/>
                      <a:pt x="405" y="32"/>
                      <a:pt x="405" y="35"/>
                    </a:cubicBezTo>
                    <a:cubicBezTo>
                      <a:pt x="405" y="38"/>
                      <a:pt x="405" y="41"/>
                      <a:pt x="404" y="43"/>
                    </a:cubicBezTo>
                    <a:cubicBezTo>
                      <a:pt x="403" y="49"/>
                      <a:pt x="400" y="54"/>
                      <a:pt x="395" y="58"/>
                    </a:cubicBezTo>
                    <a:cubicBezTo>
                      <a:pt x="392" y="59"/>
                      <a:pt x="389" y="60"/>
                      <a:pt x="386" y="61"/>
                    </a:cubicBezTo>
                    <a:cubicBezTo>
                      <a:pt x="384" y="61"/>
                      <a:pt x="382" y="61"/>
                      <a:pt x="380" y="61"/>
                    </a:cubicBezTo>
                    <a:cubicBezTo>
                      <a:pt x="379" y="61"/>
                      <a:pt x="378" y="61"/>
                      <a:pt x="377" y="61"/>
                    </a:cubicBezTo>
                    <a:cubicBezTo>
                      <a:pt x="364" y="61"/>
                      <a:pt x="351" y="61"/>
                      <a:pt x="337" y="61"/>
                    </a:cubicBezTo>
                    <a:cubicBezTo>
                      <a:pt x="310" y="61"/>
                      <a:pt x="280" y="61"/>
                      <a:pt x="248" y="61"/>
                    </a:cubicBezTo>
                    <a:cubicBezTo>
                      <a:pt x="240" y="61"/>
                      <a:pt x="232" y="61"/>
                      <a:pt x="224" y="61"/>
                    </a:cubicBezTo>
                    <a:cubicBezTo>
                      <a:pt x="222" y="61"/>
                      <a:pt x="219" y="61"/>
                      <a:pt x="217" y="61"/>
                    </a:cubicBezTo>
                    <a:cubicBezTo>
                      <a:pt x="215" y="61"/>
                      <a:pt x="213" y="61"/>
                      <a:pt x="211" y="60"/>
                    </a:cubicBezTo>
                    <a:cubicBezTo>
                      <a:pt x="207" y="59"/>
                      <a:pt x="203" y="57"/>
                      <a:pt x="200" y="53"/>
                    </a:cubicBezTo>
                    <a:cubicBezTo>
                      <a:pt x="197" y="50"/>
                      <a:pt x="195" y="46"/>
                      <a:pt x="195" y="41"/>
                    </a:cubicBezTo>
                    <a:cubicBezTo>
                      <a:pt x="194" y="37"/>
                      <a:pt x="195" y="33"/>
                      <a:pt x="194" y="28"/>
                    </a:cubicBezTo>
                    <a:cubicBezTo>
                      <a:pt x="194" y="24"/>
                      <a:pt x="195" y="19"/>
                      <a:pt x="193" y="15"/>
                    </a:cubicBezTo>
                    <a:cubicBezTo>
                      <a:pt x="192" y="11"/>
                      <a:pt x="189" y="8"/>
                      <a:pt x="185" y="5"/>
                    </a:cubicBezTo>
                    <a:cubicBezTo>
                      <a:pt x="182" y="3"/>
                      <a:pt x="177" y="1"/>
                      <a:pt x="173" y="2"/>
                    </a:cubicBezTo>
                    <a:cubicBezTo>
                      <a:pt x="168" y="2"/>
                      <a:pt x="163" y="2"/>
                      <a:pt x="159" y="2"/>
                    </a:cubicBezTo>
                    <a:cubicBezTo>
                      <a:pt x="149" y="2"/>
                      <a:pt x="140" y="2"/>
                      <a:pt x="130" y="2"/>
                    </a:cubicBezTo>
                    <a:cubicBezTo>
                      <a:pt x="111" y="2"/>
                      <a:pt x="91" y="2"/>
                      <a:pt x="71" y="2"/>
                    </a:cubicBezTo>
                    <a:cubicBezTo>
                      <a:pt x="61" y="1"/>
                      <a:pt x="51" y="3"/>
                      <a:pt x="42" y="7"/>
                    </a:cubicBezTo>
                    <a:cubicBezTo>
                      <a:pt x="32" y="11"/>
                      <a:pt x="24" y="18"/>
                      <a:pt x="17" y="26"/>
                    </a:cubicBezTo>
                    <a:cubicBezTo>
                      <a:pt x="11" y="34"/>
                      <a:pt x="6" y="43"/>
                      <a:pt x="3" y="54"/>
                    </a:cubicBezTo>
                    <a:cubicBezTo>
                      <a:pt x="3" y="56"/>
                      <a:pt x="2" y="59"/>
                      <a:pt x="2" y="62"/>
                    </a:cubicBezTo>
                    <a:cubicBezTo>
                      <a:pt x="2" y="64"/>
                      <a:pt x="2" y="67"/>
                      <a:pt x="2" y="70"/>
                    </a:cubicBezTo>
                    <a:cubicBezTo>
                      <a:pt x="2" y="75"/>
                      <a:pt x="2" y="81"/>
                      <a:pt x="2" y="86"/>
                    </a:cubicBezTo>
                    <a:cubicBezTo>
                      <a:pt x="2" y="130"/>
                      <a:pt x="2" y="176"/>
                      <a:pt x="2" y="223"/>
                    </a:cubicBezTo>
                    <a:cubicBezTo>
                      <a:pt x="2" y="318"/>
                      <a:pt x="2" y="420"/>
                      <a:pt x="2" y="526"/>
                    </a:cubicBezTo>
                    <a:cubicBezTo>
                      <a:pt x="2" y="633"/>
                      <a:pt x="2" y="745"/>
                      <a:pt x="2" y="861"/>
                    </a:cubicBezTo>
                    <a:cubicBezTo>
                      <a:pt x="2" y="919"/>
                      <a:pt x="2" y="978"/>
                      <a:pt x="2" y="1038"/>
                    </a:cubicBezTo>
                    <a:cubicBezTo>
                      <a:pt x="2" y="1068"/>
                      <a:pt x="2" y="1098"/>
                      <a:pt x="2" y="1129"/>
                    </a:cubicBezTo>
                    <a:cubicBezTo>
                      <a:pt x="2" y="1136"/>
                      <a:pt x="2" y="1144"/>
                      <a:pt x="2" y="1151"/>
                    </a:cubicBezTo>
                    <a:cubicBezTo>
                      <a:pt x="2" y="1159"/>
                      <a:pt x="2" y="1167"/>
                      <a:pt x="4" y="1174"/>
                    </a:cubicBezTo>
                    <a:cubicBezTo>
                      <a:pt x="9" y="1188"/>
                      <a:pt x="18" y="1201"/>
                      <a:pt x="30" y="1210"/>
                    </a:cubicBezTo>
                    <a:cubicBezTo>
                      <a:pt x="43" y="1218"/>
                      <a:pt x="58" y="1222"/>
                      <a:pt x="73" y="1222"/>
                    </a:cubicBezTo>
                    <a:cubicBezTo>
                      <a:pt x="89" y="1222"/>
                      <a:pt x="104" y="1222"/>
                      <a:pt x="119" y="1222"/>
                    </a:cubicBezTo>
                    <a:cubicBezTo>
                      <a:pt x="150" y="1222"/>
                      <a:pt x="180" y="1222"/>
                      <a:pt x="210" y="1222"/>
                    </a:cubicBezTo>
                    <a:cubicBezTo>
                      <a:pt x="270" y="1222"/>
                      <a:pt x="329" y="1222"/>
                      <a:pt x="387" y="1222"/>
                    </a:cubicBezTo>
                    <a:cubicBezTo>
                      <a:pt x="416" y="1222"/>
                      <a:pt x="444" y="1222"/>
                      <a:pt x="473" y="1222"/>
                    </a:cubicBezTo>
                    <a:cubicBezTo>
                      <a:pt x="478" y="1222"/>
                      <a:pt x="483" y="1222"/>
                      <a:pt x="488" y="1222"/>
                    </a:cubicBezTo>
                    <a:cubicBezTo>
                      <a:pt x="497" y="1222"/>
                      <a:pt x="506" y="1222"/>
                      <a:pt x="515" y="1222"/>
                    </a:cubicBezTo>
                    <a:cubicBezTo>
                      <a:pt x="529" y="1221"/>
                      <a:pt x="543" y="1215"/>
                      <a:pt x="553" y="1207"/>
                    </a:cubicBezTo>
                    <a:cubicBezTo>
                      <a:pt x="559" y="1203"/>
                      <a:pt x="563" y="1197"/>
                      <a:pt x="567" y="1192"/>
                    </a:cubicBezTo>
                    <a:cubicBezTo>
                      <a:pt x="571" y="1186"/>
                      <a:pt x="574" y="1180"/>
                      <a:pt x="576" y="1173"/>
                    </a:cubicBezTo>
                    <a:cubicBezTo>
                      <a:pt x="578" y="1167"/>
                      <a:pt x="578" y="1160"/>
                      <a:pt x="578" y="1153"/>
                    </a:cubicBezTo>
                    <a:cubicBezTo>
                      <a:pt x="578" y="1146"/>
                      <a:pt x="578" y="1139"/>
                      <a:pt x="578" y="1132"/>
                    </a:cubicBezTo>
                    <a:cubicBezTo>
                      <a:pt x="578" y="1105"/>
                      <a:pt x="578" y="1078"/>
                      <a:pt x="578" y="1051"/>
                    </a:cubicBezTo>
                    <a:cubicBezTo>
                      <a:pt x="578" y="838"/>
                      <a:pt x="578" y="646"/>
                      <a:pt x="578" y="485"/>
                    </a:cubicBezTo>
                    <a:cubicBezTo>
                      <a:pt x="579" y="323"/>
                      <a:pt x="579" y="193"/>
                      <a:pt x="579" y="103"/>
                    </a:cubicBezTo>
                    <a:cubicBezTo>
                      <a:pt x="579" y="91"/>
                      <a:pt x="579" y="81"/>
                      <a:pt x="579" y="71"/>
                    </a:cubicBezTo>
                    <a:cubicBezTo>
                      <a:pt x="579" y="61"/>
                      <a:pt x="577" y="51"/>
                      <a:pt x="574" y="43"/>
                    </a:cubicBezTo>
                    <a:cubicBezTo>
                      <a:pt x="567" y="27"/>
                      <a:pt x="556" y="17"/>
                      <a:pt x="546" y="11"/>
                    </a:cubicBezTo>
                    <a:cubicBezTo>
                      <a:pt x="536" y="5"/>
                      <a:pt x="527" y="3"/>
                      <a:pt x="521" y="2"/>
                    </a:cubicBezTo>
                    <a:cubicBezTo>
                      <a:pt x="518" y="1"/>
                      <a:pt x="515" y="1"/>
                      <a:pt x="514" y="1"/>
                    </a:cubicBezTo>
                    <a:cubicBezTo>
                      <a:pt x="512" y="1"/>
                      <a:pt x="512" y="1"/>
                      <a:pt x="512" y="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264">
                <a:extLst>
                  <a:ext uri="{FF2B5EF4-FFF2-40B4-BE49-F238E27FC236}">
                    <a16:creationId xmlns:a16="http://schemas.microsoft.com/office/drawing/2014/main" id="{3FB02072-FCD6-422E-8BFC-06C826C6D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4" y="385"/>
                <a:ext cx="66" cy="59"/>
              </a:xfrm>
              <a:custGeom>
                <a:avLst/>
                <a:gdLst>
                  <a:gd name="T0" fmla="*/ 54 w 66"/>
                  <a:gd name="T1" fmla="*/ 59 h 59"/>
                  <a:gd name="T2" fmla="*/ 54 w 66"/>
                  <a:gd name="T3" fmla="*/ 21 h 59"/>
                  <a:gd name="T4" fmla="*/ 35 w 66"/>
                  <a:gd name="T5" fmla="*/ 54 h 59"/>
                  <a:gd name="T6" fmla="*/ 31 w 66"/>
                  <a:gd name="T7" fmla="*/ 54 h 59"/>
                  <a:gd name="T8" fmla="*/ 9 w 66"/>
                  <a:gd name="T9" fmla="*/ 21 h 59"/>
                  <a:gd name="T10" fmla="*/ 9 w 66"/>
                  <a:gd name="T11" fmla="*/ 59 h 59"/>
                  <a:gd name="T12" fmla="*/ 0 w 66"/>
                  <a:gd name="T13" fmla="*/ 59 h 59"/>
                  <a:gd name="T14" fmla="*/ 0 w 66"/>
                  <a:gd name="T15" fmla="*/ 0 h 59"/>
                  <a:gd name="T16" fmla="*/ 9 w 66"/>
                  <a:gd name="T17" fmla="*/ 0 h 59"/>
                  <a:gd name="T18" fmla="*/ 33 w 66"/>
                  <a:gd name="T19" fmla="*/ 40 h 59"/>
                  <a:gd name="T20" fmla="*/ 57 w 66"/>
                  <a:gd name="T21" fmla="*/ 0 h 59"/>
                  <a:gd name="T22" fmla="*/ 64 w 66"/>
                  <a:gd name="T23" fmla="*/ 0 h 59"/>
                  <a:gd name="T24" fmla="*/ 66 w 66"/>
                  <a:gd name="T25" fmla="*/ 59 h 59"/>
                  <a:gd name="T26" fmla="*/ 54 w 66"/>
                  <a:gd name="T27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6" h="59">
                    <a:moveTo>
                      <a:pt x="54" y="59"/>
                    </a:moveTo>
                    <a:lnTo>
                      <a:pt x="54" y="21"/>
                    </a:lnTo>
                    <a:lnTo>
                      <a:pt x="35" y="54"/>
                    </a:lnTo>
                    <a:lnTo>
                      <a:pt x="31" y="54"/>
                    </a:lnTo>
                    <a:lnTo>
                      <a:pt x="9" y="21"/>
                    </a:lnTo>
                    <a:lnTo>
                      <a:pt x="9" y="59"/>
                    </a:lnTo>
                    <a:lnTo>
                      <a:pt x="0" y="59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33" y="40"/>
                    </a:lnTo>
                    <a:lnTo>
                      <a:pt x="57" y="0"/>
                    </a:lnTo>
                    <a:lnTo>
                      <a:pt x="64" y="0"/>
                    </a:lnTo>
                    <a:lnTo>
                      <a:pt x="66" y="59"/>
                    </a:lnTo>
                    <a:lnTo>
                      <a:pt x="54" y="5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265">
                <a:extLst>
                  <a:ext uri="{FF2B5EF4-FFF2-40B4-BE49-F238E27FC236}">
                    <a16:creationId xmlns:a16="http://schemas.microsoft.com/office/drawing/2014/main" id="{5708453C-7C2A-4103-98D4-BED77E26D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4" y="399"/>
                <a:ext cx="43" cy="48"/>
              </a:xfrm>
              <a:custGeom>
                <a:avLst/>
                <a:gdLst>
                  <a:gd name="T0" fmla="*/ 18 w 18"/>
                  <a:gd name="T1" fmla="*/ 0 h 20"/>
                  <a:gd name="T2" fmla="*/ 18 w 18"/>
                  <a:gd name="T3" fmla="*/ 19 h 20"/>
                  <a:gd name="T4" fmla="*/ 14 w 18"/>
                  <a:gd name="T5" fmla="*/ 19 h 20"/>
                  <a:gd name="T6" fmla="*/ 14 w 18"/>
                  <a:gd name="T7" fmla="*/ 17 h 20"/>
                  <a:gd name="T8" fmla="*/ 8 w 18"/>
                  <a:gd name="T9" fmla="*/ 20 h 20"/>
                  <a:gd name="T10" fmla="*/ 0 w 18"/>
                  <a:gd name="T11" fmla="*/ 11 h 20"/>
                  <a:gd name="T12" fmla="*/ 0 w 18"/>
                  <a:gd name="T13" fmla="*/ 0 h 20"/>
                  <a:gd name="T14" fmla="*/ 4 w 18"/>
                  <a:gd name="T15" fmla="*/ 0 h 20"/>
                  <a:gd name="T16" fmla="*/ 4 w 18"/>
                  <a:gd name="T17" fmla="*/ 11 h 20"/>
                  <a:gd name="T18" fmla="*/ 9 w 18"/>
                  <a:gd name="T19" fmla="*/ 16 h 20"/>
                  <a:gd name="T20" fmla="*/ 14 w 18"/>
                  <a:gd name="T21" fmla="*/ 10 h 20"/>
                  <a:gd name="T22" fmla="*/ 14 w 18"/>
                  <a:gd name="T23" fmla="*/ 0 h 20"/>
                  <a:gd name="T24" fmla="*/ 18 w 18"/>
                  <a:gd name="T2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0">
                    <a:moveTo>
                      <a:pt x="18" y="0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9"/>
                      <a:pt x="11" y="20"/>
                      <a:pt x="8" y="20"/>
                    </a:cubicBezTo>
                    <a:cubicBezTo>
                      <a:pt x="3" y="20"/>
                      <a:pt x="0" y="17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4"/>
                      <a:pt x="6" y="16"/>
                      <a:pt x="9" y="16"/>
                    </a:cubicBezTo>
                    <a:cubicBezTo>
                      <a:pt x="12" y="16"/>
                      <a:pt x="14" y="14"/>
                      <a:pt x="14" y="1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266">
                <a:extLst>
                  <a:ext uri="{FF2B5EF4-FFF2-40B4-BE49-F238E27FC236}">
                    <a16:creationId xmlns:a16="http://schemas.microsoft.com/office/drawing/2014/main" id="{47CD34BC-89B1-4B09-9116-BBE0D2F5A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399"/>
                <a:ext cx="40" cy="48"/>
              </a:xfrm>
              <a:custGeom>
                <a:avLst/>
                <a:gdLst>
                  <a:gd name="T0" fmla="*/ 0 w 17"/>
                  <a:gd name="T1" fmla="*/ 18 h 20"/>
                  <a:gd name="T2" fmla="*/ 2 w 17"/>
                  <a:gd name="T3" fmla="*/ 14 h 20"/>
                  <a:gd name="T4" fmla="*/ 9 w 17"/>
                  <a:gd name="T5" fmla="*/ 16 h 20"/>
                  <a:gd name="T6" fmla="*/ 13 w 17"/>
                  <a:gd name="T7" fmla="*/ 14 h 20"/>
                  <a:gd name="T8" fmla="*/ 1 w 17"/>
                  <a:gd name="T9" fmla="*/ 6 h 20"/>
                  <a:gd name="T10" fmla="*/ 9 w 17"/>
                  <a:gd name="T11" fmla="*/ 0 h 20"/>
                  <a:gd name="T12" fmla="*/ 16 w 17"/>
                  <a:gd name="T13" fmla="*/ 2 h 20"/>
                  <a:gd name="T14" fmla="*/ 15 w 17"/>
                  <a:gd name="T15" fmla="*/ 5 h 20"/>
                  <a:gd name="T16" fmla="*/ 9 w 17"/>
                  <a:gd name="T17" fmla="*/ 4 h 20"/>
                  <a:gd name="T18" fmla="*/ 5 w 17"/>
                  <a:gd name="T19" fmla="*/ 6 h 20"/>
                  <a:gd name="T20" fmla="*/ 17 w 17"/>
                  <a:gd name="T21" fmla="*/ 14 h 20"/>
                  <a:gd name="T22" fmla="*/ 8 w 17"/>
                  <a:gd name="T23" fmla="*/ 20 h 20"/>
                  <a:gd name="T24" fmla="*/ 0 w 17"/>
                  <a:gd name="T25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20">
                    <a:moveTo>
                      <a:pt x="0" y="18"/>
                    </a:moveTo>
                    <a:cubicBezTo>
                      <a:pt x="2" y="14"/>
                      <a:pt x="2" y="14"/>
                      <a:pt x="2" y="14"/>
                    </a:cubicBezTo>
                    <a:cubicBezTo>
                      <a:pt x="4" y="15"/>
                      <a:pt x="6" y="16"/>
                      <a:pt x="9" y="16"/>
                    </a:cubicBezTo>
                    <a:cubicBezTo>
                      <a:pt x="11" y="16"/>
                      <a:pt x="13" y="15"/>
                      <a:pt x="13" y="14"/>
                    </a:cubicBezTo>
                    <a:cubicBezTo>
                      <a:pt x="13" y="10"/>
                      <a:pt x="1" y="14"/>
                      <a:pt x="1" y="6"/>
                    </a:cubicBezTo>
                    <a:cubicBezTo>
                      <a:pt x="1" y="2"/>
                      <a:pt x="4" y="0"/>
                      <a:pt x="9" y="0"/>
                    </a:cubicBezTo>
                    <a:cubicBezTo>
                      <a:pt x="12" y="0"/>
                      <a:pt x="15" y="1"/>
                      <a:pt x="16" y="2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1" y="4"/>
                      <a:pt x="9" y="4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10"/>
                      <a:pt x="17" y="6"/>
                      <a:pt x="17" y="14"/>
                    </a:cubicBezTo>
                    <a:cubicBezTo>
                      <a:pt x="17" y="17"/>
                      <a:pt x="14" y="20"/>
                      <a:pt x="8" y="20"/>
                    </a:cubicBezTo>
                    <a:cubicBezTo>
                      <a:pt x="5" y="20"/>
                      <a:pt x="2" y="19"/>
                      <a:pt x="0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267">
                <a:extLst>
                  <a:ext uri="{FF2B5EF4-FFF2-40B4-BE49-F238E27FC236}">
                    <a16:creationId xmlns:a16="http://schemas.microsoft.com/office/drawing/2014/main" id="{9F4BE9B8-0EFB-42DB-96E1-10E94C1E06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44" y="380"/>
                <a:ext cx="14" cy="64"/>
              </a:xfrm>
              <a:custGeom>
                <a:avLst/>
                <a:gdLst>
                  <a:gd name="T0" fmla="*/ 0 w 6"/>
                  <a:gd name="T1" fmla="*/ 2 h 27"/>
                  <a:gd name="T2" fmla="*/ 3 w 6"/>
                  <a:gd name="T3" fmla="*/ 0 h 27"/>
                  <a:gd name="T4" fmla="*/ 6 w 6"/>
                  <a:gd name="T5" fmla="*/ 2 h 27"/>
                  <a:gd name="T6" fmla="*/ 3 w 6"/>
                  <a:gd name="T7" fmla="*/ 5 h 27"/>
                  <a:gd name="T8" fmla="*/ 0 w 6"/>
                  <a:gd name="T9" fmla="*/ 2 h 27"/>
                  <a:gd name="T10" fmla="*/ 1 w 6"/>
                  <a:gd name="T11" fmla="*/ 8 h 27"/>
                  <a:gd name="T12" fmla="*/ 5 w 6"/>
                  <a:gd name="T13" fmla="*/ 8 h 27"/>
                  <a:gd name="T14" fmla="*/ 5 w 6"/>
                  <a:gd name="T15" fmla="*/ 27 h 27"/>
                  <a:gd name="T16" fmla="*/ 1 w 6"/>
                  <a:gd name="T17" fmla="*/ 27 h 27"/>
                  <a:gd name="T18" fmla="*/ 1 w 6"/>
                  <a:gd name="T19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7">
                    <a:moveTo>
                      <a:pt x="0" y="2"/>
                    </a:move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ubicBezTo>
                      <a:pt x="2" y="5"/>
                      <a:pt x="0" y="4"/>
                      <a:pt x="0" y="2"/>
                    </a:cubicBezTo>
                    <a:close/>
                    <a:moveTo>
                      <a:pt x="1" y="8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1" y="27"/>
                      <a:pt x="1" y="27"/>
                      <a:pt x="1" y="27"/>
                    </a:cubicBez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268">
                <a:extLst>
                  <a:ext uri="{FF2B5EF4-FFF2-40B4-BE49-F238E27FC236}">
                    <a16:creationId xmlns:a16="http://schemas.microsoft.com/office/drawing/2014/main" id="{2DF5A9B2-4751-49D8-9636-DCA477801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399"/>
                <a:ext cx="43" cy="48"/>
              </a:xfrm>
              <a:custGeom>
                <a:avLst/>
                <a:gdLst>
                  <a:gd name="T0" fmla="*/ 0 w 18"/>
                  <a:gd name="T1" fmla="*/ 10 h 20"/>
                  <a:gd name="T2" fmla="*/ 10 w 18"/>
                  <a:gd name="T3" fmla="*/ 0 h 20"/>
                  <a:gd name="T4" fmla="*/ 18 w 18"/>
                  <a:gd name="T5" fmla="*/ 4 h 20"/>
                  <a:gd name="T6" fmla="*/ 15 w 18"/>
                  <a:gd name="T7" fmla="*/ 6 h 20"/>
                  <a:gd name="T8" fmla="*/ 10 w 18"/>
                  <a:gd name="T9" fmla="*/ 4 h 20"/>
                  <a:gd name="T10" fmla="*/ 4 w 18"/>
                  <a:gd name="T11" fmla="*/ 10 h 20"/>
                  <a:gd name="T12" fmla="*/ 10 w 18"/>
                  <a:gd name="T13" fmla="*/ 16 h 20"/>
                  <a:gd name="T14" fmla="*/ 15 w 18"/>
                  <a:gd name="T15" fmla="*/ 13 h 20"/>
                  <a:gd name="T16" fmla="*/ 18 w 18"/>
                  <a:gd name="T17" fmla="*/ 15 h 20"/>
                  <a:gd name="T18" fmla="*/ 10 w 18"/>
                  <a:gd name="T19" fmla="*/ 20 h 20"/>
                  <a:gd name="T20" fmla="*/ 0 w 18"/>
                  <a:gd name="T21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20">
                    <a:moveTo>
                      <a:pt x="0" y="10"/>
                    </a:moveTo>
                    <a:cubicBezTo>
                      <a:pt x="0" y="4"/>
                      <a:pt x="4" y="0"/>
                      <a:pt x="10" y="0"/>
                    </a:cubicBezTo>
                    <a:cubicBezTo>
                      <a:pt x="14" y="0"/>
                      <a:pt x="17" y="2"/>
                      <a:pt x="18" y="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2" y="4"/>
                      <a:pt x="10" y="4"/>
                    </a:cubicBezTo>
                    <a:cubicBezTo>
                      <a:pt x="7" y="4"/>
                      <a:pt x="4" y="6"/>
                      <a:pt x="4" y="10"/>
                    </a:cubicBezTo>
                    <a:cubicBezTo>
                      <a:pt x="4" y="14"/>
                      <a:pt x="7" y="16"/>
                      <a:pt x="10" y="16"/>
                    </a:cubicBezTo>
                    <a:cubicBezTo>
                      <a:pt x="12" y="16"/>
                      <a:pt x="14" y="15"/>
                      <a:pt x="15" y="13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8"/>
                      <a:pt x="14" y="20"/>
                      <a:pt x="10" y="20"/>
                    </a:cubicBezTo>
                    <a:cubicBezTo>
                      <a:pt x="4" y="20"/>
                      <a:pt x="0" y="16"/>
                      <a:pt x="0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269">
                <a:extLst>
                  <a:ext uri="{FF2B5EF4-FFF2-40B4-BE49-F238E27FC236}">
                    <a16:creationId xmlns:a16="http://schemas.microsoft.com/office/drawing/2014/main" id="{6FEDBBF5-D651-4FCD-B06B-E995C32FB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494"/>
                <a:ext cx="36" cy="43"/>
              </a:xfrm>
              <a:custGeom>
                <a:avLst/>
                <a:gdLst>
                  <a:gd name="T0" fmla="*/ 36 w 36"/>
                  <a:gd name="T1" fmla="*/ 0 h 43"/>
                  <a:gd name="T2" fmla="*/ 36 w 36"/>
                  <a:gd name="T3" fmla="*/ 43 h 43"/>
                  <a:gd name="T4" fmla="*/ 33 w 36"/>
                  <a:gd name="T5" fmla="*/ 43 h 43"/>
                  <a:gd name="T6" fmla="*/ 2 w 36"/>
                  <a:gd name="T7" fmla="*/ 7 h 43"/>
                  <a:gd name="T8" fmla="*/ 2 w 36"/>
                  <a:gd name="T9" fmla="*/ 43 h 43"/>
                  <a:gd name="T10" fmla="*/ 0 w 36"/>
                  <a:gd name="T11" fmla="*/ 43 h 43"/>
                  <a:gd name="T12" fmla="*/ 0 w 36"/>
                  <a:gd name="T13" fmla="*/ 0 h 43"/>
                  <a:gd name="T14" fmla="*/ 2 w 36"/>
                  <a:gd name="T15" fmla="*/ 0 h 43"/>
                  <a:gd name="T16" fmla="*/ 33 w 36"/>
                  <a:gd name="T17" fmla="*/ 38 h 43"/>
                  <a:gd name="T18" fmla="*/ 33 w 36"/>
                  <a:gd name="T19" fmla="*/ 0 h 43"/>
                  <a:gd name="T20" fmla="*/ 36 w 36"/>
                  <a:gd name="T2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43">
                    <a:moveTo>
                      <a:pt x="36" y="0"/>
                    </a:moveTo>
                    <a:lnTo>
                      <a:pt x="36" y="43"/>
                    </a:lnTo>
                    <a:lnTo>
                      <a:pt x="33" y="43"/>
                    </a:lnTo>
                    <a:lnTo>
                      <a:pt x="2" y="7"/>
                    </a:lnTo>
                    <a:lnTo>
                      <a:pt x="2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3" y="38"/>
                    </a:lnTo>
                    <a:lnTo>
                      <a:pt x="33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270">
                <a:extLst>
                  <a:ext uri="{FF2B5EF4-FFF2-40B4-BE49-F238E27FC236}">
                    <a16:creationId xmlns:a16="http://schemas.microsoft.com/office/drawing/2014/main" id="{1E2BCFA1-DD75-4B8D-B2E7-5255447260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47" y="506"/>
                <a:ext cx="33" cy="31"/>
              </a:xfrm>
              <a:custGeom>
                <a:avLst/>
                <a:gdLst>
                  <a:gd name="T0" fmla="*/ 0 w 14"/>
                  <a:gd name="T1" fmla="*/ 7 h 13"/>
                  <a:gd name="T2" fmla="*/ 7 w 14"/>
                  <a:gd name="T3" fmla="*/ 0 h 13"/>
                  <a:gd name="T4" fmla="*/ 14 w 14"/>
                  <a:gd name="T5" fmla="*/ 7 h 13"/>
                  <a:gd name="T6" fmla="*/ 7 w 14"/>
                  <a:gd name="T7" fmla="*/ 13 h 13"/>
                  <a:gd name="T8" fmla="*/ 0 w 14"/>
                  <a:gd name="T9" fmla="*/ 7 h 13"/>
                  <a:gd name="T10" fmla="*/ 12 w 14"/>
                  <a:gd name="T11" fmla="*/ 7 h 13"/>
                  <a:gd name="T12" fmla="*/ 7 w 14"/>
                  <a:gd name="T13" fmla="*/ 1 h 13"/>
                  <a:gd name="T14" fmla="*/ 2 w 14"/>
                  <a:gd name="T15" fmla="*/ 7 h 13"/>
                  <a:gd name="T16" fmla="*/ 7 w 14"/>
                  <a:gd name="T17" fmla="*/ 12 h 13"/>
                  <a:gd name="T18" fmla="*/ 12 w 14"/>
                  <a:gd name="T1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3">
                    <a:moveTo>
                      <a:pt x="0" y="7"/>
                    </a:move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ubicBezTo>
                      <a:pt x="14" y="11"/>
                      <a:pt x="11" y="13"/>
                      <a:pt x="7" y="13"/>
                    </a:cubicBezTo>
                    <a:cubicBezTo>
                      <a:pt x="3" y="13"/>
                      <a:pt x="0" y="11"/>
                      <a:pt x="0" y="7"/>
                    </a:cubicBezTo>
                    <a:close/>
                    <a:moveTo>
                      <a:pt x="12" y="7"/>
                    </a:moveTo>
                    <a:cubicBezTo>
                      <a:pt x="12" y="3"/>
                      <a:pt x="10" y="1"/>
                      <a:pt x="7" y="1"/>
                    </a:cubicBezTo>
                    <a:cubicBezTo>
                      <a:pt x="4" y="1"/>
                      <a:pt x="2" y="3"/>
                      <a:pt x="2" y="7"/>
                    </a:cubicBezTo>
                    <a:cubicBezTo>
                      <a:pt x="2" y="10"/>
                      <a:pt x="4" y="12"/>
                      <a:pt x="7" y="12"/>
                    </a:cubicBezTo>
                    <a:cubicBezTo>
                      <a:pt x="10" y="12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271">
                <a:extLst>
                  <a:ext uri="{FF2B5EF4-FFF2-40B4-BE49-F238E27FC236}">
                    <a16:creationId xmlns:a16="http://schemas.microsoft.com/office/drawing/2014/main" id="{F8FEF83A-8EFB-4D5A-AF7E-B63F110BD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" y="506"/>
                <a:ext cx="52" cy="31"/>
              </a:xfrm>
              <a:custGeom>
                <a:avLst/>
                <a:gdLst>
                  <a:gd name="T0" fmla="*/ 52 w 52"/>
                  <a:gd name="T1" fmla="*/ 0 h 31"/>
                  <a:gd name="T2" fmla="*/ 40 w 52"/>
                  <a:gd name="T3" fmla="*/ 31 h 31"/>
                  <a:gd name="T4" fmla="*/ 35 w 52"/>
                  <a:gd name="T5" fmla="*/ 31 h 31"/>
                  <a:gd name="T6" fmla="*/ 26 w 52"/>
                  <a:gd name="T7" fmla="*/ 5 h 31"/>
                  <a:gd name="T8" fmla="*/ 14 w 52"/>
                  <a:gd name="T9" fmla="*/ 31 h 31"/>
                  <a:gd name="T10" fmla="*/ 12 w 52"/>
                  <a:gd name="T11" fmla="*/ 31 h 31"/>
                  <a:gd name="T12" fmla="*/ 0 w 52"/>
                  <a:gd name="T13" fmla="*/ 0 h 31"/>
                  <a:gd name="T14" fmla="*/ 2 w 52"/>
                  <a:gd name="T15" fmla="*/ 0 h 31"/>
                  <a:gd name="T16" fmla="*/ 14 w 52"/>
                  <a:gd name="T17" fmla="*/ 28 h 31"/>
                  <a:gd name="T18" fmla="*/ 23 w 52"/>
                  <a:gd name="T19" fmla="*/ 0 h 31"/>
                  <a:gd name="T20" fmla="*/ 26 w 52"/>
                  <a:gd name="T21" fmla="*/ 0 h 31"/>
                  <a:gd name="T22" fmla="*/ 38 w 52"/>
                  <a:gd name="T23" fmla="*/ 28 h 31"/>
                  <a:gd name="T24" fmla="*/ 47 w 52"/>
                  <a:gd name="T25" fmla="*/ 0 h 31"/>
                  <a:gd name="T26" fmla="*/ 52 w 52"/>
                  <a:gd name="T2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1">
                    <a:moveTo>
                      <a:pt x="52" y="0"/>
                    </a:moveTo>
                    <a:lnTo>
                      <a:pt x="40" y="31"/>
                    </a:lnTo>
                    <a:lnTo>
                      <a:pt x="35" y="31"/>
                    </a:lnTo>
                    <a:lnTo>
                      <a:pt x="26" y="5"/>
                    </a:lnTo>
                    <a:lnTo>
                      <a:pt x="14" y="31"/>
                    </a:lnTo>
                    <a:lnTo>
                      <a:pt x="12" y="3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14" y="28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38" y="28"/>
                    </a:lnTo>
                    <a:lnTo>
                      <a:pt x="47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272">
                <a:extLst>
                  <a:ext uri="{FF2B5EF4-FFF2-40B4-BE49-F238E27FC236}">
                    <a16:creationId xmlns:a16="http://schemas.microsoft.com/office/drawing/2014/main" id="{7356B97A-D98C-4F42-BCA4-6E5FE4584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" y="506"/>
                <a:ext cx="34" cy="43"/>
              </a:xfrm>
              <a:custGeom>
                <a:avLst/>
                <a:gdLst>
                  <a:gd name="T0" fmla="*/ 14 w 14"/>
                  <a:gd name="T1" fmla="*/ 7 h 18"/>
                  <a:gd name="T2" fmla="*/ 7 w 14"/>
                  <a:gd name="T3" fmla="*/ 13 h 18"/>
                  <a:gd name="T4" fmla="*/ 2 w 14"/>
                  <a:gd name="T5" fmla="*/ 10 h 18"/>
                  <a:gd name="T6" fmla="*/ 2 w 14"/>
                  <a:gd name="T7" fmla="*/ 18 h 18"/>
                  <a:gd name="T8" fmla="*/ 0 w 14"/>
                  <a:gd name="T9" fmla="*/ 18 h 18"/>
                  <a:gd name="T10" fmla="*/ 0 w 14"/>
                  <a:gd name="T11" fmla="*/ 0 h 18"/>
                  <a:gd name="T12" fmla="*/ 1 w 14"/>
                  <a:gd name="T13" fmla="*/ 0 h 18"/>
                  <a:gd name="T14" fmla="*/ 1 w 14"/>
                  <a:gd name="T15" fmla="*/ 3 h 18"/>
                  <a:gd name="T16" fmla="*/ 7 w 14"/>
                  <a:gd name="T17" fmla="*/ 0 h 18"/>
                  <a:gd name="T18" fmla="*/ 14 w 14"/>
                  <a:gd name="T19" fmla="*/ 7 h 18"/>
                  <a:gd name="T20" fmla="*/ 12 w 14"/>
                  <a:gd name="T21" fmla="*/ 7 h 18"/>
                  <a:gd name="T22" fmla="*/ 7 w 14"/>
                  <a:gd name="T23" fmla="*/ 1 h 18"/>
                  <a:gd name="T24" fmla="*/ 2 w 14"/>
                  <a:gd name="T25" fmla="*/ 7 h 18"/>
                  <a:gd name="T26" fmla="*/ 7 w 14"/>
                  <a:gd name="T27" fmla="*/ 12 h 18"/>
                  <a:gd name="T28" fmla="*/ 12 w 14"/>
                  <a:gd name="T29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8">
                    <a:moveTo>
                      <a:pt x="14" y="7"/>
                    </a:moveTo>
                    <a:cubicBezTo>
                      <a:pt x="14" y="11"/>
                      <a:pt x="11" y="13"/>
                      <a:pt x="7" y="13"/>
                    </a:cubicBezTo>
                    <a:cubicBezTo>
                      <a:pt x="5" y="13"/>
                      <a:pt x="3" y="12"/>
                      <a:pt x="2" y="10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  <a:moveTo>
                      <a:pt x="12" y="7"/>
                    </a:moveTo>
                    <a:cubicBezTo>
                      <a:pt x="12" y="3"/>
                      <a:pt x="10" y="1"/>
                      <a:pt x="7" y="1"/>
                    </a:cubicBezTo>
                    <a:cubicBezTo>
                      <a:pt x="4" y="1"/>
                      <a:pt x="2" y="3"/>
                      <a:pt x="2" y="7"/>
                    </a:cubicBezTo>
                    <a:cubicBezTo>
                      <a:pt x="2" y="10"/>
                      <a:pt x="4" y="12"/>
                      <a:pt x="7" y="12"/>
                    </a:cubicBezTo>
                    <a:cubicBezTo>
                      <a:pt x="10" y="12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Rectangle 273">
                <a:extLst>
                  <a:ext uri="{FF2B5EF4-FFF2-40B4-BE49-F238E27FC236}">
                    <a16:creationId xmlns:a16="http://schemas.microsoft.com/office/drawing/2014/main" id="{791197E5-F00C-406A-BC48-975886EAD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" y="492"/>
                <a:ext cx="2" cy="45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274">
                <a:extLst>
                  <a:ext uri="{FF2B5EF4-FFF2-40B4-BE49-F238E27FC236}">
                    <a16:creationId xmlns:a16="http://schemas.microsoft.com/office/drawing/2014/main" id="{40A4D168-442E-484B-A916-B0775FF5CD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11" y="506"/>
                <a:ext cx="26" cy="31"/>
              </a:xfrm>
              <a:custGeom>
                <a:avLst/>
                <a:gdLst>
                  <a:gd name="T0" fmla="*/ 11 w 11"/>
                  <a:gd name="T1" fmla="*/ 5 h 13"/>
                  <a:gd name="T2" fmla="*/ 11 w 11"/>
                  <a:gd name="T3" fmla="*/ 13 h 13"/>
                  <a:gd name="T4" fmla="*/ 10 w 11"/>
                  <a:gd name="T5" fmla="*/ 13 h 13"/>
                  <a:gd name="T6" fmla="*/ 10 w 11"/>
                  <a:gd name="T7" fmla="*/ 11 h 13"/>
                  <a:gd name="T8" fmla="*/ 5 w 11"/>
                  <a:gd name="T9" fmla="*/ 13 h 13"/>
                  <a:gd name="T10" fmla="*/ 0 w 11"/>
                  <a:gd name="T11" fmla="*/ 10 h 13"/>
                  <a:gd name="T12" fmla="*/ 5 w 11"/>
                  <a:gd name="T13" fmla="*/ 6 h 13"/>
                  <a:gd name="T14" fmla="*/ 10 w 11"/>
                  <a:gd name="T15" fmla="*/ 6 h 13"/>
                  <a:gd name="T16" fmla="*/ 10 w 11"/>
                  <a:gd name="T17" fmla="*/ 5 h 13"/>
                  <a:gd name="T18" fmla="*/ 6 w 11"/>
                  <a:gd name="T19" fmla="*/ 1 h 13"/>
                  <a:gd name="T20" fmla="*/ 1 w 11"/>
                  <a:gd name="T21" fmla="*/ 3 h 13"/>
                  <a:gd name="T22" fmla="*/ 1 w 11"/>
                  <a:gd name="T23" fmla="*/ 2 h 13"/>
                  <a:gd name="T24" fmla="*/ 6 w 11"/>
                  <a:gd name="T25" fmla="*/ 0 h 13"/>
                  <a:gd name="T26" fmla="*/ 11 w 11"/>
                  <a:gd name="T27" fmla="*/ 5 h 13"/>
                  <a:gd name="T28" fmla="*/ 10 w 11"/>
                  <a:gd name="T29" fmla="*/ 9 h 13"/>
                  <a:gd name="T30" fmla="*/ 10 w 11"/>
                  <a:gd name="T31" fmla="*/ 7 h 13"/>
                  <a:gd name="T32" fmla="*/ 5 w 11"/>
                  <a:gd name="T33" fmla="*/ 7 h 13"/>
                  <a:gd name="T34" fmla="*/ 2 w 11"/>
                  <a:gd name="T35" fmla="*/ 10 h 13"/>
                  <a:gd name="T36" fmla="*/ 5 w 11"/>
                  <a:gd name="T37" fmla="*/ 12 h 13"/>
                  <a:gd name="T38" fmla="*/ 10 w 11"/>
                  <a:gd name="T3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13">
                    <a:moveTo>
                      <a:pt x="11" y="5"/>
                    </a:move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9" y="12"/>
                      <a:pt x="7" y="13"/>
                      <a:pt x="5" y="13"/>
                    </a:cubicBezTo>
                    <a:cubicBezTo>
                      <a:pt x="2" y="13"/>
                      <a:pt x="0" y="12"/>
                      <a:pt x="0" y="10"/>
                    </a:cubicBezTo>
                    <a:cubicBezTo>
                      <a:pt x="0" y="8"/>
                      <a:pt x="2" y="6"/>
                      <a:pt x="5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9" y="1"/>
                      <a:pt x="6" y="1"/>
                    </a:cubicBezTo>
                    <a:cubicBezTo>
                      <a:pt x="4" y="1"/>
                      <a:pt x="2" y="2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9" y="0"/>
                      <a:pt x="11" y="1"/>
                      <a:pt x="11" y="5"/>
                    </a:cubicBezTo>
                    <a:close/>
                    <a:moveTo>
                      <a:pt x="10" y="9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8"/>
                      <a:pt x="2" y="10"/>
                    </a:cubicBezTo>
                    <a:cubicBezTo>
                      <a:pt x="2" y="11"/>
                      <a:pt x="3" y="12"/>
                      <a:pt x="5" y="12"/>
                    </a:cubicBezTo>
                    <a:cubicBezTo>
                      <a:pt x="8" y="12"/>
                      <a:pt x="9" y="11"/>
                      <a:pt x="10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275">
                <a:extLst>
                  <a:ext uri="{FF2B5EF4-FFF2-40B4-BE49-F238E27FC236}">
                    <a16:creationId xmlns:a16="http://schemas.microsoft.com/office/drawing/2014/main" id="{C3F1A5C1-C2B9-45C4-9C32-8638FE361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2" y="506"/>
                <a:ext cx="33" cy="43"/>
              </a:xfrm>
              <a:custGeom>
                <a:avLst/>
                <a:gdLst>
                  <a:gd name="T0" fmla="*/ 14 w 14"/>
                  <a:gd name="T1" fmla="*/ 0 h 18"/>
                  <a:gd name="T2" fmla="*/ 7 w 14"/>
                  <a:gd name="T3" fmla="*/ 15 h 18"/>
                  <a:gd name="T4" fmla="*/ 3 w 14"/>
                  <a:gd name="T5" fmla="*/ 18 h 18"/>
                  <a:gd name="T6" fmla="*/ 0 w 14"/>
                  <a:gd name="T7" fmla="*/ 17 h 18"/>
                  <a:gd name="T8" fmla="*/ 0 w 14"/>
                  <a:gd name="T9" fmla="*/ 16 h 18"/>
                  <a:gd name="T10" fmla="*/ 3 w 14"/>
                  <a:gd name="T11" fmla="*/ 17 h 18"/>
                  <a:gd name="T12" fmla="*/ 6 w 14"/>
                  <a:gd name="T13" fmla="*/ 15 h 18"/>
                  <a:gd name="T14" fmla="*/ 7 w 14"/>
                  <a:gd name="T15" fmla="*/ 13 h 18"/>
                  <a:gd name="T16" fmla="*/ 1 w 14"/>
                  <a:gd name="T17" fmla="*/ 0 h 18"/>
                  <a:gd name="T18" fmla="*/ 2 w 14"/>
                  <a:gd name="T19" fmla="*/ 0 h 18"/>
                  <a:gd name="T20" fmla="*/ 7 w 14"/>
                  <a:gd name="T21" fmla="*/ 12 h 18"/>
                  <a:gd name="T22" fmla="*/ 13 w 14"/>
                  <a:gd name="T23" fmla="*/ 0 h 18"/>
                  <a:gd name="T24" fmla="*/ 14 w 14"/>
                  <a:gd name="T2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8">
                    <a:moveTo>
                      <a:pt x="14" y="0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18"/>
                      <a:pt x="3" y="18"/>
                    </a:cubicBezTo>
                    <a:cubicBezTo>
                      <a:pt x="2" y="18"/>
                      <a:pt x="1" y="18"/>
                      <a:pt x="0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7"/>
                      <a:pt x="3" y="17"/>
                    </a:cubicBezTo>
                    <a:cubicBezTo>
                      <a:pt x="4" y="17"/>
                      <a:pt x="5" y="17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276">
                <a:extLst>
                  <a:ext uri="{FF2B5EF4-FFF2-40B4-BE49-F238E27FC236}">
                    <a16:creationId xmlns:a16="http://schemas.microsoft.com/office/drawing/2014/main" id="{C801A9F2-E7B1-4AFC-8EE2-90EA50F27F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80" y="492"/>
                <a:ext cx="7" cy="45"/>
              </a:xfrm>
              <a:custGeom>
                <a:avLst/>
                <a:gdLst>
                  <a:gd name="T0" fmla="*/ 0 w 3"/>
                  <a:gd name="T1" fmla="*/ 2 h 19"/>
                  <a:gd name="T2" fmla="*/ 2 w 3"/>
                  <a:gd name="T3" fmla="*/ 0 h 19"/>
                  <a:gd name="T4" fmla="*/ 3 w 3"/>
                  <a:gd name="T5" fmla="*/ 1 h 19"/>
                  <a:gd name="T6" fmla="*/ 2 w 3"/>
                  <a:gd name="T7" fmla="*/ 3 h 19"/>
                  <a:gd name="T8" fmla="*/ 0 w 3"/>
                  <a:gd name="T9" fmla="*/ 2 h 19"/>
                  <a:gd name="T10" fmla="*/ 1 w 3"/>
                  <a:gd name="T11" fmla="*/ 6 h 19"/>
                  <a:gd name="T12" fmla="*/ 2 w 3"/>
                  <a:gd name="T13" fmla="*/ 6 h 19"/>
                  <a:gd name="T14" fmla="*/ 2 w 3"/>
                  <a:gd name="T15" fmla="*/ 19 h 19"/>
                  <a:gd name="T16" fmla="*/ 1 w 3"/>
                  <a:gd name="T17" fmla="*/ 19 h 19"/>
                  <a:gd name="T18" fmla="*/ 1 w 3"/>
                  <a:gd name="T1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9"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2" y="3"/>
                    </a:cubicBezTo>
                    <a:cubicBezTo>
                      <a:pt x="1" y="3"/>
                      <a:pt x="0" y="2"/>
                      <a:pt x="0" y="2"/>
                    </a:cubicBezTo>
                    <a:close/>
                    <a:moveTo>
                      <a:pt x="1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19"/>
                    </a:cubicBez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277">
                <a:extLst>
                  <a:ext uri="{FF2B5EF4-FFF2-40B4-BE49-F238E27FC236}">
                    <a16:creationId xmlns:a16="http://schemas.microsoft.com/office/drawing/2014/main" id="{6E5BF161-5063-4ED7-AA77-E49816744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506"/>
                <a:ext cx="28" cy="31"/>
              </a:xfrm>
              <a:custGeom>
                <a:avLst/>
                <a:gdLst>
                  <a:gd name="T0" fmla="*/ 12 w 12"/>
                  <a:gd name="T1" fmla="*/ 5 h 13"/>
                  <a:gd name="T2" fmla="*/ 12 w 12"/>
                  <a:gd name="T3" fmla="*/ 13 h 13"/>
                  <a:gd name="T4" fmla="*/ 10 w 12"/>
                  <a:gd name="T5" fmla="*/ 13 h 13"/>
                  <a:gd name="T6" fmla="*/ 10 w 12"/>
                  <a:gd name="T7" fmla="*/ 6 h 13"/>
                  <a:gd name="T8" fmla="*/ 6 w 12"/>
                  <a:gd name="T9" fmla="*/ 1 h 13"/>
                  <a:gd name="T10" fmla="*/ 1 w 12"/>
                  <a:gd name="T11" fmla="*/ 6 h 13"/>
                  <a:gd name="T12" fmla="*/ 1 w 12"/>
                  <a:gd name="T13" fmla="*/ 13 h 13"/>
                  <a:gd name="T14" fmla="*/ 0 w 12"/>
                  <a:gd name="T15" fmla="*/ 13 h 13"/>
                  <a:gd name="T16" fmla="*/ 0 w 12"/>
                  <a:gd name="T17" fmla="*/ 0 h 13"/>
                  <a:gd name="T18" fmla="*/ 1 w 12"/>
                  <a:gd name="T19" fmla="*/ 0 h 13"/>
                  <a:gd name="T20" fmla="*/ 1 w 12"/>
                  <a:gd name="T21" fmla="*/ 3 h 13"/>
                  <a:gd name="T22" fmla="*/ 6 w 12"/>
                  <a:gd name="T23" fmla="*/ 0 h 13"/>
                  <a:gd name="T24" fmla="*/ 12 w 12"/>
                  <a:gd name="T25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2" y="5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2"/>
                      <a:pt x="9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6" y="0"/>
                    </a:cubicBezTo>
                    <a:cubicBezTo>
                      <a:pt x="9" y="0"/>
                      <a:pt x="12" y="2"/>
                      <a:pt x="12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278">
                <a:extLst>
                  <a:ext uri="{FF2B5EF4-FFF2-40B4-BE49-F238E27FC236}">
                    <a16:creationId xmlns:a16="http://schemas.microsoft.com/office/drawing/2014/main" id="{68E73BB4-9A14-4BE8-AC4C-94C7E4BA28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37" y="506"/>
                <a:ext cx="30" cy="43"/>
              </a:xfrm>
              <a:custGeom>
                <a:avLst/>
                <a:gdLst>
                  <a:gd name="T0" fmla="*/ 13 w 13"/>
                  <a:gd name="T1" fmla="*/ 0 h 18"/>
                  <a:gd name="T2" fmla="*/ 13 w 13"/>
                  <a:gd name="T3" fmla="*/ 12 h 18"/>
                  <a:gd name="T4" fmla="*/ 7 w 13"/>
                  <a:gd name="T5" fmla="*/ 18 h 18"/>
                  <a:gd name="T6" fmla="*/ 0 w 13"/>
                  <a:gd name="T7" fmla="*/ 16 h 18"/>
                  <a:gd name="T8" fmla="*/ 1 w 13"/>
                  <a:gd name="T9" fmla="*/ 15 h 18"/>
                  <a:gd name="T10" fmla="*/ 7 w 13"/>
                  <a:gd name="T11" fmla="*/ 17 h 18"/>
                  <a:gd name="T12" fmla="*/ 12 w 13"/>
                  <a:gd name="T13" fmla="*/ 12 h 18"/>
                  <a:gd name="T14" fmla="*/ 12 w 13"/>
                  <a:gd name="T15" fmla="*/ 10 h 18"/>
                  <a:gd name="T16" fmla="*/ 6 w 13"/>
                  <a:gd name="T17" fmla="*/ 13 h 18"/>
                  <a:gd name="T18" fmla="*/ 0 w 13"/>
                  <a:gd name="T19" fmla="*/ 6 h 18"/>
                  <a:gd name="T20" fmla="*/ 6 w 13"/>
                  <a:gd name="T21" fmla="*/ 0 h 18"/>
                  <a:gd name="T22" fmla="*/ 12 w 13"/>
                  <a:gd name="T23" fmla="*/ 3 h 18"/>
                  <a:gd name="T24" fmla="*/ 12 w 13"/>
                  <a:gd name="T25" fmla="*/ 0 h 18"/>
                  <a:gd name="T26" fmla="*/ 13 w 13"/>
                  <a:gd name="T27" fmla="*/ 0 h 18"/>
                  <a:gd name="T28" fmla="*/ 12 w 13"/>
                  <a:gd name="T29" fmla="*/ 6 h 18"/>
                  <a:gd name="T30" fmla="*/ 6 w 13"/>
                  <a:gd name="T31" fmla="*/ 1 h 18"/>
                  <a:gd name="T32" fmla="*/ 1 w 13"/>
                  <a:gd name="T33" fmla="*/ 6 h 18"/>
                  <a:gd name="T34" fmla="*/ 6 w 13"/>
                  <a:gd name="T35" fmla="*/ 12 h 18"/>
                  <a:gd name="T36" fmla="*/ 12 w 13"/>
                  <a:gd name="T37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8">
                    <a:moveTo>
                      <a:pt x="13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6"/>
                      <a:pt x="11" y="18"/>
                      <a:pt x="7" y="18"/>
                    </a:cubicBezTo>
                    <a:cubicBezTo>
                      <a:pt x="4" y="18"/>
                      <a:pt x="2" y="18"/>
                      <a:pt x="0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7"/>
                      <a:pt x="4" y="17"/>
                      <a:pt x="7" y="17"/>
                    </a:cubicBezTo>
                    <a:cubicBezTo>
                      <a:pt x="10" y="17"/>
                      <a:pt x="12" y="16"/>
                      <a:pt x="12" y="12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2"/>
                      <a:pt x="9" y="13"/>
                      <a:pt x="6" y="13"/>
                    </a:cubicBezTo>
                    <a:cubicBezTo>
                      <a:pt x="2" y="13"/>
                      <a:pt x="0" y="10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9" y="0"/>
                      <a:pt x="11" y="1"/>
                      <a:pt x="12" y="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13" y="0"/>
                    </a:lnTo>
                    <a:close/>
                    <a:moveTo>
                      <a:pt x="12" y="6"/>
                    </a:moveTo>
                    <a:cubicBezTo>
                      <a:pt x="12" y="3"/>
                      <a:pt x="10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9"/>
                      <a:pt x="3" y="12"/>
                      <a:pt x="6" y="12"/>
                    </a:cubicBezTo>
                    <a:cubicBezTo>
                      <a:pt x="10" y="12"/>
                      <a:pt x="12" y="9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279">
                <a:extLst>
                  <a:ext uri="{FF2B5EF4-FFF2-40B4-BE49-F238E27FC236}">
                    <a16:creationId xmlns:a16="http://schemas.microsoft.com/office/drawing/2014/main" id="{974A53B6-100C-4DA8-B1A3-68F358E01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1615"/>
                <a:ext cx="603" cy="40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280">
                <a:extLst>
                  <a:ext uri="{FF2B5EF4-FFF2-40B4-BE49-F238E27FC236}">
                    <a16:creationId xmlns:a16="http://schemas.microsoft.com/office/drawing/2014/main" id="{4948EA8C-9BBC-4780-AD3F-799210A43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" y="2118"/>
                <a:ext cx="1056" cy="69"/>
              </a:xfrm>
              <a:custGeom>
                <a:avLst/>
                <a:gdLst>
                  <a:gd name="T0" fmla="*/ 432 w 445"/>
                  <a:gd name="T1" fmla="*/ 28 h 29"/>
                  <a:gd name="T2" fmla="*/ 434 w 445"/>
                  <a:gd name="T3" fmla="*/ 28 h 29"/>
                  <a:gd name="T4" fmla="*/ 440 w 445"/>
                  <a:gd name="T5" fmla="*/ 25 h 29"/>
                  <a:gd name="T6" fmla="*/ 444 w 445"/>
                  <a:gd name="T7" fmla="*/ 15 h 29"/>
                  <a:gd name="T8" fmla="*/ 437 w 445"/>
                  <a:gd name="T9" fmla="*/ 2 h 29"/>
                  <a:gd name="T10" fmla="*/ 433 w 445"/>
                  <a:gd name="T11" fmla="*/ 1 h 29"/>
                  <a:gd name="T12" fmla="*/ 428 w 445"/>
                  <a:gd name="T13" fmla="*/ 1 h 29"/>
                  <a:gd name="T14" fmla="*/ 418 w 445"/>
                  <a:gd name="T15" fmla="*/ 1 h 29"/>
                  <a:gd name="T16" fmla="*/ 395 w 445"/>
                  <a:gd name="T17" fmla="*/ 1 h 29"/>
                  <a:gd name="T18" fmla="*/ 339 w 445"/>
                  <a:gd name="T19" fmla="*/ 1 h 29"/>
                  <a:gd name="T20" fmla="*/ 14 w 445"/>
                  <a:gd name="T21" fmla="*/ 2 h 29"/>
                  <a:gd name="T22" fmla="*/ 4 w 445"/>
                  <a:gd name="T23" fmla="*/ 6 h 29"/>
                  <a:gd name="T24" fmla="*/ 2 w 445"/>
                  <a:gd name="T25" fmla="*/ 17 h 29"/>
                  <a:gd name="T26" fmla="*/ 8 w 445"/>
                  <a:gd name="T27" fmla="*/ 26 h 29"/>
                  <a:gd name="T28" fmla="*/ 13 w 445"/>
                  <a:gd name="T29" fmla="*/ 27 h 29"/>
                  <a:gd name="T30" fmla="*/ 19 w 445"/>
                  <a:gd name="T31" fmla="*/ 27 h 29"/>
                  <a:gd name="T32" fmla="*/ 65 w 445"/>
                  <a:gd name="T33" fmla="*/ 27 h 29"/>
                  <a:gd name="T34" fmla="*/ 151 w 445"/>
                  <a:gd name="T35" fmla="*/ 27 h 29"/>
                  <a:gd name="T36" fmla="*/ 297 w 445"/>
                  <a:gd name="T37" fmla="*/ 27 h 29"/>
                  <a:gd name="T38" fmla="*/ 396 w 445"/>
                  <a:gd name="T39" fmla="*/ 28 h 29"/>
                  <a:gd name="T40" fmla="*/ 422 w 445"/>
                  <a:gd name="T41" fmla="*/ 28 h 29"/>
                  <a:gd name="T42" fmla="*/ 429 w 445"/>
                  <a:gd name="T43" fmla="*/ 28 h 29"/>
                  <a:gd name="T44" fmla="*/ 432 w 445"/>
                  <a:gd name="T45" fmla="*/ 28 h 29"/>
                  <a:gd name="T46" fmla="*/ 429 w 445"/>
                  <a:gd name="T47" fmla="*/ 28 h 29"/>
                  <a:gd name="T48" fmla="*/ 422 w 445"/>
                  <a:gd name="T49" fmla="*/ 28 h 29"/>
                  <a:gd name="T50" fmla="*/ 396 w 445"/>
                  <a:gd name="T51" fmla="*/ 28 h 29"/>
                  <a:gd name="T52" fmla="*/ 297 w 445"/>
                  <a:gd name="T53" fmla="*/ 29 h 29"/>
                  <a:gd name="T54" fmla="*/ 151 w 445"/>
                  <a:gd name="T55" fmla="*/ 29 h 29"/>
                  <a:gd name="T56" fmla="*/ 65 w 445"/>
                  <a:gd name="T57" fmla="*/ 29 h 29"/>
                  <a:gd name="T58" fmla="*/ 19 w 445"/>
                  <a:gd name="T59" fmla="*/ 29 h 29"/>
                  <a:gd name="T60" fmla="*/ 13 w 445"/>
                  <a:gd name="T61" fmla="*/ 29 h 29"/>
                  <a:gd name="T62" fmla="*/ 7 w 445"/>
                  <a:gd name="T63" fmla="*/ 27 h 29"/>
                  <a:gd name="T64" fmla="*/ 0 w 445"/>
                  <a:gd name="T65" fmla="*/ 17 h 29"/>
                  <a:gd name="T66" fmla="*/ 0 w 445"/>
                  <a:gd name="T67" fmla="*/ 11 h 29"/>
                  <a:gd name="T68" fmla="*/ 3 w 445"/>
                  <a:gd name="T69" fmla="*/ 5 h 29"/>
                  <a:gd name="T70" fmla="*/ 14 w 445"/>
                  <a:gd name="T71" fmla="*/ 0 h 29"/>
                  <a:gd name="T72" fmla="*/ 339 w 445"/>
                  <a:gd name="T73" fmla="*/ 0 h 29"/>
                  <a:gd name="T74" fmla="*/ 395 w 445"/>
                  <a:gd name="T75" fmla="*/ 0 h 29"/>
                  <a:gd name="T76" fmla="*/ 418 w 445"/>
                  <a:gd name="T77" fmla="*/ 0 h 29"/>
                  <a:gd name="T78" fmla="*/ 428 w 445"/>
                  <a:gd name="T79" fmla="*/ 0 h 29"/>
                  <a:gd name="T80" fmla="*/ 433 w 445"/>
                  <a:gd name="T81" fmla="*/ 0 h 29"/>
                  <a:gd name="T82" fmla="*/ 437 w 445"/>
                  <a:gd name="T83" fmla="*/ 2 h 29"/>
                  <a:gd name="T84" fmla="*/ 445 w 445"/>
                  <a:gd name="T85" fmla="*/ 15 h 29"/>
                  <a:gd name="T86" fmla="*/ 440 w 445"/>
                  <a:gd name="T87" fmla="*/ 25 h 29"/>
                  <a:gd name="T88" fmla="*/ 434 w 445"/>
                  <a:gd name="T89" fmla="*/ 28 h 29"/>
                  <a:gd name="T90" fmla="*/ 432 w 445"/>
                  <a:gd name="T91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45" h="29">
                    <a:moveTo>
                      <a:pt x="432" y="28"/>
                    </a:moveTo>
                    <a:cubicBezTo>
                      <a:pt x="432" y="28"/>
                      <a:pt x="432" y="28"/>
                      <a:pt x="434" y="28"/>
                    </a:cubicBezTo>
                    <a:cubicBezTo>
                      <a:pt x="436" y="27"/>
                      <a:pt x="438" y="27"/>
                      <a:pt x="440" y="25"/>
                    </a:cubicBezTo>
                    <a:cubicBezTo>
                      <a:pt x="442" y="23"/>
                      <a:pt x="444" y="19"/>
                      <a:pt x="444" y="15"/>
                    </a:cubicBezTo>
                    <a:cubicBezTo>
                      <a:pt x="444" y="10"/>
                      <a:pt x="442" y="5"/>
                      <a:pt x="437" y="2"/>
                    </a:cubicBezTo>
                    <a:cubicBezTo>
                      <a:pt x="436" y="2"/>
                      <a:pt x="434" y="1"/>
                      <a:pt x="433" y="1"/>
                    </a:cubicBezTo>
                    <a:cubicBezTo>
                      <a:pt x="431" y="1"/>
                      <a:pt x="430" y="1"/>
                      <a:pt x="428" y="1"/>
                    </a:cubicBezTo>
                    <a:cubicBezTo>
                      <a:pt x="425" y="1"/>
                      <a:pt x="422" y="1"/>
                      <a:pt x="418" y="1"/>
                    </a:cubicBezTo>
                    <a:cubicBezTo>
                      <a:pt x="411" y="1"/>
                      <a:pt x="403" y="1"/>
                      <a:pt x="395" y="1"/>
                    </a:cubicBezTo>
                    <a:cubicBezTo>
                      <a:pt x="378" y="1"/>
                      <a:pt x="360" y="1"/>
                      <a:pt x="339" y="1"/>
                    </a:cubicBezTo>
                    <a:cubicBezTo>
                      <a:pt x="256" y="2"/>
                      <a:pt x="141" y="2"/>
                      <a:pt x="14" y="2"/>
                    </a:cubicBezTo>
                    <a:cubicBezTo>
                      <a:pt x="10" y="2"/>
                      <a:pt x="7" y="4"/>
                      <a:pt x="4" y="6"/>
                    </a:cubicBezTo>
                    <a:cubicBezTo>
                      <a:pt x="2" y="9"/>
                      <a:pt x="2" y="13"/>
                      <a:pt x="2" y="17"/>
                    </a:cubicBezTo>
                    <a:cubicBezTo>
                      <a:pt x="3" y="21"/>
                      <a:pt x="5" y="24"/>
                      <a:pt x="8" y="26"/>
                    </a:cubicBezTo>
                    <a:cubicBezTo>
                      <a:pt x="10" y="26"/>
                      <a:pt x="11" y="27"/>
                      <a:pt x="13" y="27"/>
                    </a:cubicBezTo>
                    <a:cubicBezTo>
                      <a:pt x="15" y="27"/>
                      <a:pt x="17" y="27"/>
                      <a:pt x="19" y="27"/>
                    </a:cubicBezTo>
                    <a:cubicBezTo>
                      <a:pt x="34" y="27"/>
                      <a:pt x="50" y="27"/>
                      <a:pt x="65" y="27"/>
                    </a:cubicBezTo>
                    <a:cubicBezTo>
                      <a:pt x="95" y="27"/>
                      <a:pt x="123" y="27"/>
                      <a:pt x="151" y="27"/>
                    </a:cubicBezTo>
                    <a:cubicBezTo>
                      <a:pt x="206" y="27"/>
                      <a:pt x="255" y="27"/>
                      <a:pt x="297" y="27"/>
                    </a:cubicBezTo>
                    <a:cubicBezTo>
                      <a:pt x="339" y="27"/>
                      <a:pt x="372" y="28"/>
                      <a:pt x="396" y="28"/>
                    </a:cubicBezTo>
                    <a:cubicBezTo>
                      <a:pt x="407" y="28"/>
                      <a:pt x="416" y="28"/>
                      <a:pt x="422" y="28"/>
                    </a:cubicBezTo>
                    <a:cubicBezTo>
                      <a:pt x="425" y="28"/>
                      <a:pt x="428" y="28"/>
                      <a:pt x="429" y="28"/>
                    </a:cubicBezTo>
                    <a:cubicBezTo>
                      <a:pt x="431" y="28"/>
                      <a:pt x="432" y="28"/>
                      <a:pt x="432" y="28"/>
                    </a:cubicBezTo>
                    <a:cubicBezTo>
                      <a:pt x="432" y="28"/>
                      <a:pt x="431" y="28"/>
                      <a:pt x="429" y="28"/>
                    </a:cubicBezTo>
                    <a:cubicBezTo>
                      <a:pt x="428" y="28"/>
                      <a:pt x="425" y="28"/>
                      <a:pt x="422" y="28"/>
                    </a:cubicBezTo>
                    <a:cubicBezTo>
                      <a:pt x="416" y="28"/>
                      <a:pt x="407" y="28"/>
                      <a:pt x="396" y="28"/>
                    </a:cubicBezTo>
                    <a:cubicBezTo>
                      <a:pt x="372" y="29"/>
                      <a:pt x="339" y="29"/>
                      <a:pt x="297" y="29"/>
                    </a:cubicBezTo>
                    <a:cubicBezTo>
                      <a:pt x="255" y="29"/>
                      <a:pt x="206" y="29"/>
                      <a:pt x="151" y="29"/>
                    </a:cubicBezTo>
                    <a:cubicBezTo>
                      <a:pt x="123" y="29"/>
                      <a:pt x="95" y="29"/>
                      <a:pt x="65" y="29"/>
                    </a:cubicBezTo>
                    <a:cubicBezTo>
                      <a:pt x="50" y="29"/>
                      <a:pt x="34" y="29"/>
                      <a:pt x="19" y="29"/>
                    </a:cubicBezTo>
                    <a:cubicBezTo>
                      <a:pt x="17" y="29"/>
                      <a:pt x="15" y="29"/>
                      <a:pt x="13" y="29"/>
                    </a:cubicBezTo>
                    <a:cubicBezTo>
                      <a:pt x="11" y="29"/>
                      <a:pt x="9" y="28"/>
                      <a:pt x="7" y="27"/>
                    </a:cubicBezTo>
                    <a:cubicBezTo>
                      <a:pt x="3" y="25"/>
                      <a:pt x="1" y="21"/>
                      <a:pt x="0" y="17"/>
                    </a:cubicBezTo>
                    <a:cubicBezTo>
                      <a:pt x="0" y="15"/>
                      <a:pt x="0" y="13"/>
                      <a:pt x="0" y="11"/>
                    </a:cubicBezTo>
                    <a:cubicBezTo>
                      <a:pt x="1" y="9"/>
                      <a:pt x="2" y="7"/>
                      <a:pt x="3" y="5"/>
                    </a:cubicBezTo>
                    <a:cubicBezTo>
                      <a:pt x="5" y="2"/>
                      <a:pt x="10" y="0"/>
                      <a:pt x="14" y="0"/>
                    </a:cubicBezTo>
                    <a:cubicBezTo>
                      <a:pt x="141" y="0"/>
                      <a:pt x="256" y="0"/>
                      <a:pt x="339" y="0"/>
                    </a:cubicBezTo>
                    <a:cubicBezTo>
                      <a:pt x="360" y="0"/>
                      <a:pt x="378" y="0"/>
                      <a:pt x="395" y="0"/>
                    </a:cubicBezTo>
                    <a:cubicBezTo>
                      <a:pt x="403" y="0"/>
                      <a:pt x="411" y="0"/>
                      <a:pt x="418" y="0"/>
                    </a:cubicBezTo>
                    <a:cubicBezTo>
                      <a:pt x="422" y="0"/>
                      <a:pt x="425" y="0"/>
                      <a:pt x="428" y="0"/>
                    </a:cubicBezTo>
                    <a:cubicBezTo>
                      <a:pt x="430" y="0"/>
                      <a:pt x="431" y="0"/>
                      <a:pt x="433" y="0"/>
                    </a:cubicBezTo>
                    <a:cubicBezTo>
                      <a:pt x="435" y="1"/>
                      <a:pt x="436" y="1"/>
                      <a:pt x="437" y="2"/>
                    </a:cubicBezTo>
                    <a:cubicBezTo>
                      <a:pt x="443" y="4"/>
                      <a:pt x="445" y="10"/>
                      <a:pt x="445" y="15"/>
                    </a:cubicBezTo>
                    <a:cubicBezTo>
                      <a:pt x="445" y="19"/>
                      <a:pt x="443" y="23"/>
                      <a:pt x="440" y="25"/>
                    </a:cubicBezTo>
                    <a:cubicBezTo>
                      <a:pt x="438" y="27"/>
                      <a:pt x="436" y="28"/>
                      <a:pt x="434" y="28"/>
                    </a:cubicBezTo>
                    <a:cubicBezTo>
                      <a:pt x="432" y="28"/>
                      <a:pt x="432" y="28"/>
                      <a:pt x="432" y="2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281">
                <a:extLst>
                  <a:ext uri="{FF2B5EF4-FFF2-40B4-BE49-F238E27FC236}">
                    <a16:creationId xmlns:a16="http://schemas.microsoft.com/office/drawing/2014/main" id="{5880F516-476E-4E40-B2EB-19CB39642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2" y="2128"/>
                <a:ext cx="508" cy="47"/>
              </a:xfrm>
              <a:custGeom>
                <a:avLst/>
                <a:gdLst>
                  <a:gd name="T0" fmla="*/ 205 w 214"/>
                  <a:gd name="T1" fmla="*/ 20 h 20"/>
                  <a:gd name="T2" fmla="*/ 9 w 214"/>
                  <a:gd name="T3" fmla="*/ 20 h 20"/>
                  <a:gd name="T4" fmla="*/ 0 w 214"/>
                  <a:gd name="T5" fmla="*/ 11 h 20"/>
                  <a:gd name="T6" fmla="*/ 0 w 214"/>
                  <a:gd name="T7" fmla="*/ 10 h 20"/>
                  <a:gd name="T8" fmla="*/ 9 w 214"/>
                  <a:gd name="T9" fmla="*/ 0 h 20"/>
                  <a:gd name="T10" fmla="*/ 205 w 214"/>
                  <a:gd name="T11" fmla="*/ 0 h 20"/>
                  <a:gd name="T12" fmla="*/ 214 w 214"/>
                  <a:gd name="T13" fmla="*/ 10 h 20"/>
                  <a:gd name="T14" fmla="*/ 214 w 214"/>
                  <a:gd name="T15" fmla="*/ 11 h 20"/>
                  <a:gd name="T16" fmla="*/ 205 w 214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20">
                    <a:moveTo>
                      <a:pt x="205" y="20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4" y="20"/>
                      <a:pt x="0" y="16"/>
                      <a:pt x="0" y="1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9" y="0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210" y="0"/>
                      <a:pt x="214" y="5"/>
                      <a:pt x="214" y="10"/>
                    </a:cubicBezTo>
                    <a:cubicBezTo>
                      <a:pt x="214" y="11"/>
                      <a:pt x="214" y="11"/>
                      <a:pt x="214" y="11"/>
                    </a:cubicBezTo>
                    <a:cubicBezTo>
                      <a:pt x="214" y="16"/>
                      <a:pt x="210" y="20"/>
                      <a:pt x="205" y="2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282">
                <a:extLst>
                  <a:ext uri="{FF2B5EF4-FFF2-40B4-BE49-F238E27FC236}">
                    <a16:creationId xmlns:a16="http://schemas.microsoft.com/office/drawing/2014/main" id="{FD60E742-52AB-409B-A885-AABADBCAF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2351"/>
                <a:ext cx="261" cy="261"/>
              </a:xfrm>
              <a:custGeom>
                <a:avLst/>
                <a:gdLst>
                  <a:gd name="T0" fmla="*/ 108 w 110"/>
                  <a:gd name="T1" fmla="*/ 52 h 110"/>
                  <a:gd name="T2" fmla="*/ 59 w 110"/>
                  <a:gd name="T3" fmla="*/ 108 h 110"/>
                  <a:gd name="T4" fmla="*/ 2 w 110"/>
                  <a:gd name="T5" fmla="*/ 59 h 110"/>
                  <a:gd name="T6" fmla="*/ 52 w 110"/>
                  <a:gd name="T7" fmla="*/ 2 h 110"/>
                  <a:gd name="T8" fmla="*/ 108 w 110"/>
                  <a:gd name="T9" fmla="*/ 5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10">
                    <a:moveTo>
                      <a:pt x="108" y="52"/>
                    </a:moveTo>
                    <a:cubicBezTo>
                      <a:pt x="110" y="81"/>
                      <a:pt x="88" y="106"/>
                      <a:pt x="59" y="108"/>
                    </a:cubicBezTo>
                    <a:cubicBezTo>
                      <a:pt x="30" y="110"/>
                      <a:pt x="4" y="88"/>
                      <a:pt x="2" y="59"/>
                    </a:cubicBezTo>
                    <a:cubicBezTo>
                      <a:pt x="0" y="30"/>
                      <a:pt x="22" y="4"/>
                      <a:pt x="52" y="2"/>
                    </a:cubicBezTo>
                    <a:cubicBezTo>
                      <a:pt x="81" y="0"/>
                      <a:pt x="106" y="22"/>
                      <a:pt x="108" y="5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283">
                <a:extLst>
                  <a:ext uri="{FF2B5EF4-FFF2-40B4-BE49-F238E27FC236}">
                    <a16:creationId xmlns:a16="http://schemas.microsoft.com/office/drawing/2014/main" id="{8395ADD3-8EE2-4EFB-82AE-53C21B571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2444"/>
                <a:ext cx="61" cy="76"/>
              </a:xfrm>
              <a:custGeom>
                <a:avLst/>
                <a:gdLst>
                  <a:gd name="T0" fmla="*/ 4 w 26"/>
                  <a:gd name="T1" fmla="*/ 31 h 32"/>
                  <a:gd name="T2" fmla="*/ 24 w 26"/>
                  <a:gd name="T3" fmla="*/ 19 h 32"/>
                  <a:gd name="T4" fmla="*/ 25 w 26"/>
                  <a:gd name="T5" fmla="*/ 14 h 32"/>
                  <a:gd name="T6" fmla="*/ 4 w 26"/>
                  <a:gd name="T7" fmla="*/ 1 h 32"/>
                  <a:gd name="T8" fmla="*/ 0 w 26"/>
                  <a:gd name="T9" fmla="*/ 4 h 32"/>
                  <a:gd name="T10" fmla="*/ 0 w 26"/>
                  <a:gd name="T11" fmla="*/ 28 h 32"/>
                  <a:gd name="T12" fmla="*/ 4 w 26"/>
                  <a:gd name="T13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2">
                    <a:moveTo>
                      <a:pt x="4" y="31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6" y="16"/>
                      <a:pt x="25" y="14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284">
                <a:extLst>
                  <a:ext uri="{FF2B5EF4-FFF2-40B4-BE49-F238E27FC236}">
                    <a16:creationId xmlns:a16="http://schemas.microsoft.com/office/drawing/2014/main" id="{5B3547E1-B216-46BC-86E8-94C286ABF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2444"/>
                <a:ext cx="9" cy="73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285">
                <a:extLst>
                  <a:ext uri="{FF2B5EF4-FFF2-40B4-BE49-F238E27FC236}">
                    <a16:creationId xmlns:a16="http://schemas.microsoft.com/office/drawing/2014/main" id="{36FCEC30-7FDD-4CA9-962E-D9FF0F18B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6" y="2444"/>
                <a:ext cx="62" cy="76"/>
              </a:xfrm>
              <a:custGeom>
                <a:avLst/>
                <a:gdLst>
                  <a:gd name="T0" fmla="*/ 22 w 26"/>
                  <a:gd name="T1" fmla="*/ 1 h 32"/>
                  <a:gd name="T2" fmla="*/ 2 w 26"/>
                  <a:gd name="T3" fmla="*/ 12 h 32"/>
                  <a:gd name="T4" fmla="*/ 1 w 26"/>
                  <a:gd name="T5" fmla="*/ 17 h 32"/>
                  <a:gd name="T6" fmla="*/ 21 w 26"/>
                  <a:gd name="T7" fmla="*/ 31 h 32"/>
                  <a:gd name="T8" fmla="*/ 26 w 26"/>
                  <a:gd name="T9" fmla="*/ 28 h 32"/>
                  <a:gd name="T10" fmla="*/ 26 w 26"/>
                  <a:gd name="T11" fmla="*/ 4 h 32"/>
                  <a:gd name="T12" fmla="*/ 22 w 26"/>
                  <a:gd name="T13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2">
                    <a:moveTo>
                      <a:pt x="22" y="1"/>
                    </a:move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6"/>
                      <a:pt x="1" y="17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3" y="32"/>
                      <a:pt x="26" y="31"/>
                      <a:pt x="26" y="28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"/>
                      <a:pt x="24" y="0"/>
                      <a:pt x="22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Oval 286">
                <a:extLst>
                  <a:ext uri="{FF2B5EF4-FFF2-40B4-BE49-F238E27FC236}">
                    <a16:creationId xmlns:a16="http://schemas.microsoft.com/office/drawing/2014/main" id="{3C7C546D-8C56-4DDD-865F-69E467CD2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" y="2444"/>
                <a:ext cx="10" cy="73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287">
                <a:extLst>
                  <a:ext uri="{FF2B5EF4-FFF2-40B4-BE49-F238E27FC236}">
                    <a16:creationId xmlns:a16="http://schemas.microsoft.com/office/drawing/2014/main" id="{0CEC36E8-3A31-4511-94B0-20D9671C9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2441"/>
                <a:ext cx="62" cy="74"/>
              </a:xfrm>
              <a:custGeom>
                <a:avLst/>
                <a:gdLst>
                  <a:gd name="T0" fmla="*/ 4 w 26"/>
                  <a:gd name="T1" fmla="*/ 30 h 31"/>
                  <a:gd name="T2" fmla="*/ 24 w 26"/>
                  <a:gd name="T3" fmla="*/ 19 h 31"/>
                  <a:gd name="T4" fmla="*/ 24 w 26"/>
                  <a:gd name="T5" fmla="*/ 15 h 31"/>
                  <a:gd name="T6" fmla="*/ 4 w 26"/>
                  <a:gd name="T7" fmla="*/ 1 h 31"/>
                  <a:gd name="T8" fmla="*/ 0 w 26"/>
                  <a:gd name="T9" fmla="*/ 3 h 31"/>
                  <a:gd name="T10" fmla="*/ 0 w 26"/>
                  <a:gd name="T11" fmla="*/ 28 h 31"/>
                  <a:gd name="T12" fmla="*/ 4 w 26"/>
                  <a:gd name="T13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1">
                    <a:moveTo>
                      <a:pt x="4" y="30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6" y="16"/>
                      <a:pt x="24" y="15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0" y="1"/>
                      <a:pt x="0" y="3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1"/>
                      <a:pt x="4" y="3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288">
                <a:extLst>
                  <a:ext uri="{FF2B5EF4-FFF2-40B4-BE49-F238E27FC236}">
                    <a16:creationId xmlns:a16="http://schemas.microsoft.com/office/drawing/2014/main" id="{C97791FB-4645-43A1-9C65-D5D469600D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93" y="674"/>
                <a:ext cx="781" cy="782"/>
              </a:xfrm>
              <a:custGeom>
                <a:avLst/>
                <a:gdLst>
                  <a:gd name="T0" fmla="*/ 165 w 329"/>
                  <a:gd name="T1" fmla="*/ 0 h 329"/>
                  <a:gd name="T2" fmla="*/ 0 w 329"/>
                  <a:gd name="T3" fmla="*/ 165 h 329"/>
                  <a:gd name="T4" fmla="*/ 165 w 329"/>
                  <a:gd name="T5" fmla="*/ 329 h 329"/>
                  <a:gd name="T6" fmla="*/ 329 w 329"/>
                  <a:gd name="T7" fmla="*/ 165 h 329"/>
                  <a:gd name="T8" fmla="*/ 165 w 329"/>
                  <a:gd name="T9" fmla="*/ 0 h 329"/>
                  <a:gd name="T10" fmla="*/ 165 w 329"/>
                  <a:gd name="T11" fmla="*/ 208 h 329"/>
                  <a:gd name="T12" fmla="*/ 122 w 329"/>
                  <a:gd name="T13" fmla="*/ 165 h 329"/>
                  <a:gd name="T14" fmla="*/ 165 w 329"/>
                  <a:gd name="T15" fmla="*/ 121 h 329"/>
                  <a:gd name="T16" fmla="*/ 208 w 329"/>
                  <a:gd name="T17" fmla="*/ 165 h 329"/>
                  <a:gd name="T18" fmla="*/ 165 w 329"/>
                  <a:gd name="T19" fmla="*/ 20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9" h="329">
                    <a:moveTo>
                      <a:pt x="165" y="0"/>
                    </a:moveTo>
                    <a:cubicBezTo>
                      <a:pt x="74" y="0"/>
                      <a:pt x="0" y="74"/>
                      <a:pt x="0" y="165"/>
                    </a:cubicBezTo>
                    <a:cubicBezTo>
                      <a:pt x="0" y="256"/>
                      <a:pt x="74" y="329"/>
                      <a:pt x="165" y="329"/>
                    </a:cubicBezTo>
                    <a:cubicBezTo>
                      <a:pt x="256" y="329"/>
                      <a:pt x="329" y="256"/>
                      <a:pt x="329" y="165"/>
                    </a:cubicBezTo>
                    <a:cubicBezTo>
                      <a:pt x="329" y="74"/>
                      <a:pt x="256" y="0"/>
                      <a:pt x="165" y="0"/>
                    </a:cubicBezTo>
                    <a:close/>
                    <a:moveTo>
                      <a:pt x="165" y="208"/>
                    </a:moveTo>
                    <a:cubicBezTo>
                      <a:pt x="141" y="208"/>
                      <a:pt x="122" y="189"/>
                      <a:pt x="122" y="165"/>
                    </a:cubicBezTo>
                    <a:cubicBezTo>
                      <a:pt x="122" y="141"/>
                      <a:pt x="141" y="121"/>
                      <a:pt x="165" y="121"/>
                    </a:cubicBezTo>
                    <a:cubicBezTo>
                      <a:pt x="189" y="121"/>
                      <a:pt x="208" y="141"/>
                      <a:pt x="208" y="165"/>
                    </a:cubicBezTo>
                    <a:cubicBezTo>
                      <a:pt x="208" y="189"/>
                      <a:pt x="189" y="208"/>
                      <a:pt x="165" y="20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289">
                <a:extLst>
                  <a:ext uri="{FF2B5EF4-FFF2-40B4-BE49-F238E27FC236}">
                    <a16:creationId xmlns:a16="http://schemas.microsoft.com/office/drawing/2014/main" id="{88345BDA-DFBD-4E0A-9E53-1B61ED571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" y="959"/>
                <a:ext cx="214" cy="209"/>
              </a:xfrm>
              <a:custGeom>
                <a:avLst/>
                <a:gdLst>
                  <a:gd name="T0" fmla="*/ 45 w 90"/>
                  <a:gd name="T1" fmla="*/ 88 h 88"/>
                  <a:gd name="T2" fmla="*/ 55 w 90"/>
                  <a:gd name="T3" fmla="*/ 86 h 88"/>
                  <a:gd name="T4" fmla="*/ 79 w 90"/>
                  <a:gd name="T5" fmla="*/ 70 h 88"/>
                  <a:gd name="T6" fmla="*/ 87 w 90"/>
                  <a:gd name="T7" fmla="*/ 52 h 88"/>
                  <a:gd name="T8" fmla="*/ 85 w 90"/>
                  <a:gd name="T9" fmla="*/ 30 h 88"/>
                  <a:gd name="T10" fmla="*/ 79 w 90"/>
                  <a:gd name="T11" fmla="*/ 20 h 88"/>
                  <a:gd name="T12" fmla="*/ 70 w 90"/>
                  <a:gd name="T13" fmla="*/ 11 h 88"/>
                  <a:gd name="T14" fmla="*/ 45 w 90"/>
                  <a:gd name="T15" fmla="*/ 2 h 88"/>
                  <a:gd name="T16" fmla="*/ 20 w 90"/>
                  <a:gd name="T17" fmla="*/ 11 h 88"/>
                  <a:gd name="T18" fmla="*/ 11 w 90"/>
                  <a:gd name="T19" fmla="*/ 20 h 88"/>
                  <a:gd name="T20" fmla="*/ 5 w 90"/>
                  <a:gd name="T21" fmla="*/ 30 h 88"/>
                  <a:gd name="T22" fmla="*/ 3 w 90"/>
                  <a:gd name="T23" fmla="*/ 52 h 88"/>
                  <a:gd name="T24" fmla="*/ 11 w 90"/>
                  <a:gd name="T25" fmla="*/ 70 h 88"/>
                  <a:gd name="T26" fmla="*/ 34 w 90"/>
                  <a:gd name="T27" fmla="*/ 86 h 88"/>
                  <a:gd name="T28" fmla="*/ 45 w 90"/>
                  <a:gd name="T29" fmla="*/ 88 h 88"/>
                  <a:gd name="T30" fmla="*/ 34 w 90"/>
                  <a:gd name="T31" fmla="*/ 87 h 88"/>
                  <a:gd name="T32" fmla="*/ 10 w 90"/>
                  <a:gd name="T33" fmla="*/ 71 h 88"/>
                  <a:gd name="T34" fmla="*/ 2 w 90"/>
                  <a:gd name="T35" fmla="*/ 53 h 88"/>
                  <a:gd name="T36" fmla="*/ 3 w 90"/>
                  <a:gd name="T37" fmla="*/ 30 h 88"/>
                  <a:gd name="T38" fmla="*/ 9 w 90"/>
                  <a:gd name="T39" fmla="*/ 18 h 88"/>
                  <a:gd name="T40" fmla="*/ 19 w 90"/>
                  <a:gd name="T41" fmla="*/ 9 h 88"/>
                  <a:gd name="T42" fmla="*/ 45 w 90"/>
                  <a:gd name="T43" fmla="*/ 0 h 88"/>
                  <a:gd name="T44" fmla="*/ 71 w 90"/>
                  <a:gd name="T45" fmla="*/ 9 h 88"/>
                  <a:gd name="T46" fmla="*/ 80 w 90"/>
                  <a:gd name="T47" fmla="*/ 18 h 88"/>
                  <a:gd name="T48" fmla="*/ 86 w 90"/>
                  <a:gd name="T49" fmla="*/ 30 h 88"/>
                  <a:gd name="T50" fmla="*/ 88 w 90"/>
                  <a:gd name="T51" fmla="*/ 53 h 88"/>
                  <a:gd name="T52" fmla="*/ 80 w 90"/>
                  <a:gd name="T53" fmla="*/ 71 h 88"/>
                  <a:gd name="T54" fmla="*/ 56 w 90"/>
                  <a:gd name="T55" fmla="*/ 87 h 88"/>
                  <a:gd name="T56" fmla="*/ 45 w 90"/>
                  <a:gd name="T5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0" h="88">
                    <a:moveTo>
                      <a:pt x="45" y="88"/>
                    </a:moveTo>
                    <a:cubicBezTo>
                      <a:pt x="45" y="88"/>
                      <a:pt x="49" y="88"/>
                      <a:pt x="55" y="86"/>
                    </a:cubicBezTo>
                    <a:cubicBezTo>
                      <a:pt x="62" y="84"/>
                      <a:pt x="71" y="80"/>
                      <a:pt x="79" y="70"/>
                    </a:cubicBezTo>
                    <a:cubicBezTo>
                      <a:pt x="82" y="66"/>
                      <a:pt x="85" y="59"/>
                      <a:pt x="87" y="52"/>
                    </a:cubicBezTo>
                    <a:cubicBezTo>
                      <a:pt x="88" y="46"/>
                      <a:pt x="87" y="38"/>
                      <a:pt x="85" y="30"/>
                    </a:cubicBezTo>
                    <a:cubicBezTo>
                      <a:pt x="83" y="27"/>
                      <a:pt x="81" y="23"/>
                      <a:pt x="79" y="20"/>
                    </a:cubicBezTo>
                    <a:cubicBezTo>
                      <a:pt x="76" y="16"/>
                      <a:pt x="73" y="13"/>
                      <a:pt x="70" y="11"/>
                    </a:cubicBezTo>
                    <a:cubicBezTo>
                      <a:pt x="63" y="5"/>
                      <a:pt x="54" y="3"/>
                      <a:pt x="45" y="2"/>
                    </a:cubicBezTo>
                    <a:cubicBezTo>
                      <a:pt x="36" y="3"/>
                      <a:pt x="27" y="5"/>
                      <a:pt x="20" y="11"/>
                    </a:cubicBezTo>
                    <a:cubicBezTo>
                      <a:pt x="16" y="13"/>
                      <a:pt x="13" y="16"/>
                      <a:pt x="11" y="20"/>
                    </a:cubicBezTo>
                    <a:cubicBezTo>
                      <a:pt x="9" y="23"/>
                      <a:pt x="7" y="27"/>
                      <a:pt x="5" y="30"/>
                    </a:cubicBezTo>
                    <a:cubicBezTo>
                      <a:pt x="2" y="38"/>
                      <a:pt x="2" y="46"/>
                      <a:pt x="3" y="52"/>
                    </a:cubicBezTo>
                    <a:cubicBezTo>
                      <a:pt x="5" y="59"/>
                      <a:pt x="8" y="66"/>
                      <a:pt x="11" y="70"/>
                    </a:cubicBezTo>
                    <a:cubicBezTo>
                      <a:pt x="18" y="80"/>
                      <a:pt x="28" y="84"/>
                      <a:pt x="34" y="86"/>
                    </a:cubicBezTo>
                    <a:cubicBezTo>
                      <a:pt x="41" y="88"/>
                      <a:pt x="45" y="88"/>
                      <a:pt x="45" y="88"/>
                    </a:cubicBezTo>
                    <a:cubicBezTo>
                      <a:pt x="45" y="88"/>
                      <a:pt x="41" y="88"/>
                      <a:pt x="34" y="87"/>
                    </a:cubicBezTo>
                    <a:cubicBezTo>
                      <a:pt x="28" y="85"/>
                      <a:pt x="18" y="81"/>
                      <a:pt x="10" y="71"/>
                    </a:cubicBezTo>
                    <a:cubicBezTo>
                      <a:pt x="6" y="66"/>
                      <a:pt x="3" y="60"/>
                      <a:pt x="2" y="53"/>
                    </a:cubicBezTo>
                    <a:cubicBezTo>
                      <a:pt x="0" y="46"/>
                      <a:pt x="0" y="37"/>
                      <a:pt x="3" y="30"/>
                    </a:cubicBezTo>
                    <a:cubicBezTo>
                      <a:pt x="5" y="26"/>
                      <a:pt x="7" y="22"/>
                      <a:pt x="9" y="18"/>
                    </a:cubicBezTo>
                    <a:cubicBezTo>
                      <a:pt x="12" y="15"/>
                      <a:pt x="15" y="12"/>
                      <a:pt x="19" y="9"/>
                    </a:cubicBezTo>
                    <a:cubicBezTo>
                      <a:pt x="26" y="4"/>
                      <a:pt x="35" y="0"/>
                      <a:pt x="45" y="0"/>
                    </a:cubicBezTo>
                    <a:cubicBezTo>
                      <a:pt x="55" y="0"/>
                      <a:pt x="64" y="4"/>
                      <a:pt x="71" y="9"/>
                    </a:cubicBezTo>
                    <a:cubicBezTo>
                      <a:pt x="75" y="12"/>
                      <a:pt x="78" y="15"/>
                      <a:pt x="80" y="18"/>
                    </a:cubicBezTo>
                    <a:cubicBezTo>
                      <a:pt x="83" y="22"/>
                      <a:pt x="85" y="26"/>
                      <a:pt x="86" y="30"/>
                    </a:cubicBezTo>
                    <a:cubicBezTo>
                      <a:pt x="89" y="37"/>
                      <a:pt x="90" y="46"/>
                      <a:pt x="88" y="53"/>
                    </a:cubicBezTo>
                    <a:cubicBezTo>
                      <a:pt x="87" y="60"/>
                      <a:pt x="84" y="66"/>
                      <a:pt x="80" y="71"/>
                    </a:cubicBezTo>
                    <a:cubicBezTo>
                      <a:pt x="72" y="81"/>
                      <a:pt x="62" y="85"/>
                      <a:pt x="56" y="87"/>
                    </a:cubicBezTo>
                    <a:cubicBezTo>
                      <a:pt x="49" y="88"/>
                      <a:pt x="45" y="88"/>
                      <a:pt x="45" y="8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290">
                <a:extLst>
                  <a:ext uri="{FF2B5EF4-FFF2-40B4-BE49-F238E27FC236}">
                    <a16:creationId xmlns:a16="http://schemas.microsoft.com/office/drawing/2014/main" id="{CD0E6C92-6419-4FAD-9B9D-81C3021AC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8" y="774"/>
                <a:ext cx="261" cy="516"/>
              </a:xfrm>
              <a:custGeom>
                <a:avLst/>
                <a:gdLst>
                  <a:gd name="T0" fmla="*/ 58 w 110"/>
                  <a:gd name="T1" fmla="*/ 217 h 217"/>
                  <a:gd name="T2" fmla="*/ 56 w 110"/>
                  <a:gd name="T3" fmla="*/ 216 h 217"/>
                  <a:gd name="T4" fmla="*/ 49 w 110"/>
                  <a:gd name="T5" fmla="*/ 211 h 217"/>
                  <a:gd name="T6" fmla="*/ 27 w 110"/>
                  <a:gd name="T7" fmla="*/ 189 h 217"/>
                  <a:gd name="T8" fmla="*/ 15 w 110"/>
                  <a:gd name="T9" fmla="*/ 170 h 217"/>
                  <a:gd name="T10" fmla="*/ 6 w 110"/>
                  <a:gd name="T11" fmla="*/ 147 h 217"/>
                  <a:gd name="T12" fmla="*/ 5 w 110"/>
                  <a:gd name="T13" fmla="*/ 90 h 217"/>
                  <a:gd name="T14" fmla="*/ 32 w 110"/>
                  <a:gd name="T15" fmla="*/ 40 h 217"/>
                  <a:gd name="T16" fmla="*/ 50 w 110"/>
                  <a:gd name="T17" fmla="*/ 23 h 217"/>
                  <a:gd name="T18" fmla="*/ 69 w 110"/>
                  <a:gd name="T19" fmla="*/ 11 h 217"/>
                  <a:gd name="T20" fmla="*/ 99 w 110"/>
                  <a:gd name="T21" fmla="*/ 1 h 217"/>
                  <a:gd name="T22" fmla="*/ 107 w 110"/>
                  <a:gd name="T23" fmla="*/ 0 h 217"/>
                  <a:gd name="T24" fmla="*/ 110 w 110"/>
                  <a:gd name="T25" fmla="*/ 0 h 217"/>
                  <a:gd name="T26" fmla="*/ 99 w 110"/>
                  <a:gd name="T27" fmla="*/ 2 h 217"/>
                  <a:gd name="T28" fmla="*/ 70 w 110"/>
                  <a:gd name="T29" fmla="*/ 13 h 217"/>
                  <a:gd name="T30" fmla="*/ 51 w 110"/>
                  <a:gd name="T31" fmla="*/ 24 h 217"/>
                  <a:gd name="T32" fmla="*/ 33 w 110"/>
                  <a:gd name="T33" fmla="*/ 41 h 217"/>
                  <a:gd name="T34" fmla="*/ 7 w 110"/>
                  <a:gd name="T35" fmla="*/ 90 h 217"/>
                  <a:gd name="T36" fmla="*/ 8 w 110"/>
                  <a:gd name="T37" fmla="*/ 146 h 217"/>
                  <a:gd name="T38" fmla="*/ 17 w 110"/>
                  <a:gd name="T39" fmla="*/ 169 h 217"/>
                  <a:gd name="T40" fmla="*/ 28 w 110"/>
                  <a:gd name="T41" fmla="*/ 188 h 217"/>
                  <a:gd name="T42" fmla="*/ 49 w 110"/>
                  <a:gd name="T43" fmla="*/ 210 h 217"/>
                  <a:gd name="T44" fmla="*/ 58 w 110"/>
                  <a:gd name="T45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0" h="217">
                    <a:moveTo>
                      <a:pt x="58" y="217"/>
                    </a:moveTo>
                    <a:cubicBezTo>
                      <a:pt x="58" y="217"/>
                      <a:pt x="57" y="217"/>
                      <a:pt x="56" y="216"/>
                    </a:cubicBezTo>
                    <a:cubicBezTo>
                      <a:pt x="54" y="215"/>
                      <a:pt x="52" y="213"/>
                      <a:pt x="49" y="211"/>
                    </a:cubicBezTo>
                    <a:cubicBezTo>
                      <a:pt x="43" y="207"/>
                      <a:pt x="35" y="199"/>
                      <a:pt x="27" y="189"/>
                    </a:cubicBezTo>
                    <a:cubicBezTo>
                      <a:pt x="23" y="183"/>
                      <a:pt x="19" y="177"/>
                      <a:pt x="15" y="170"/>
                    </a:cubicBezTo>
                    <a:cubicBezTo>
                      <a:pt x="12" y="163"/>
                      <a:pt x="8" y="155"/>
                      <a:pt x="6" y="147"/>
                    </a:cubicBezTo>
                    <a:cubicBezTo>
                      <a:pt x="2" y="130"/>
                      <a:pt x="0" y="110"/>
                      <a:pt x="5" y="90"/>
                    </a:cubicBezTo>
                    <a:cubicBezTo>
                      <a:pt x="10" y="70"/>
                      <a:pt x="20" y="53"/>
                      <a:pt x="32" y="40"/>
                    </a:cubicBezTo>
                    <a:cubicBezTo>
                      <a:pt x="38" y="33"/>
                      <a:pt x="44" y="27"/>
                      <a:pt x="50" y="23"/>
                    </a:cubicBezTo>
                    <a:cubicBezTo>
                      <a:pt x="57" y="18"/>
                      <a:pt x="63" y="14"/>
                      <a:pt x="69" y="11"/>
                    </a:cubicBezTo>
                    <a:cubicBezTo>
                      <a:pt x="81" y="5"/>
                      <a:pt x="91" y="2"/>
                      <a:pt x="99" y="1"/>
                    </a:cubicBezTo>
                    <a:cubicBezTo>
                      <a:pt x="102" y="0"/>
                      <a:pt x="105" y="0"/>
                      <a:pt x="107" y="0"/>
                    </a:cubicBezTo>
                    <a:cubicBezTo>
                      <a:pt x="109" y="0"/>
                      <a:pt x="110" y="0"/>
                      <a:pt x="110" y="0"/>
                    </a:cubicBezTo>
                    <a:cubicBezTo>
                      <a:pt x="110" y="0"/>
                      <a:pt x="106" y="1"/>
                      <a:pt x="99" y="2"/>
                    </a:cubicBezTo>
                    <a:cubicBezTo>
                      <a:pt x="92" y="3"/>
                      <a:pt x="81" y="7"/>
                      <a:pt x="70" y="13"/>
                    </a:cubicBezTo>
                    <a:cubicBezTo>
                      <a:pt x="64" y="16"/>
                      <a:pt x="58" y="19"/>
                      <a:pt x="51" y="24"/>
                    </a:cubicBezTo>
                    <a:cubicBezTo>
                      <a:pt x="45" y="29"/>
                      <a:pt x="39" y="34"/>
                      <a:pt x="33" y="41"/>
                    </a:cubicBezTo>
                    <a:cubicBezTo>
                      <a:pt x="22" y="54"/>
                      <a:pt x="12" y="71"/>
                      <a:pt x="7" y="90"/>
                    </a:cubicBezTo>
                    <a:cubicBezTo>
                      <a:pt x="3" y="110"/>
                      <a:pt x="4" y="129"/>
                      <a:pt x="8" y="146"/>
                    </a:cubicBezTo>
                    <a:cubicBezTo>
                      <a:pt x="10" y="155"/>
                      <a:pt x="13" y="162"/>
                      <a:pt x="17" y="169"/>
                    </a:cubicBezTo>
                    <a:cubicBezTo>
                      <a:pt x="20" y="176"/>
                      <a:pt x="24" y="182"/>
                      <a:pt x="28" y="188"/>
                    </a:cubicBezTo>
                    <a:cubicBezTo>
                      <a:pt x="36" y="198"/>
                      <a:pt x="43" y="206"/>
                      <a:pt x="49" y="210"/>
                    </a:cubicBezTo>
                    <a:cubicBezTo>
                      <a:pt x="55" y="215"/>
                      <a:pt x="58" y="217"/>
                      <a:pt x="58" y="217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291">
                <a:extLst>
                  <a:ext uri="{FF2B5EF4-FFF2-40B4-BE49-F238E27FC236}">
                    <a16:creationId xmlns:a16="http://schemas.microsoft.com/office/drawing/2014/main" id="{0CD4DC03-1465-4EFC-9F3D-1B5C912DA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793"/>
                <a:ext cx="40" cy="24"/>
              </a:xfrm>
              <a:custGeom>
                <a:avLst/>
                <a:gdLst>
                  <a:gd name="T0" fmla="*/ 16 w 17"/>
                  <a:gd name="T1" fmla="*/ 10 h 10"/>
                  <a:gd name="T2" fmla="*/ 8 w 17"/>
                  <a:gd name="T3" fmla="*/ 6 h 10"/>
                  <a:gd name="T4" fmla="*/ 0 w 17"/>
                  <a:gd name="T5" fmla="*/ 1 h 10"/>
                  <a:gd name="T6" fmla="*/ 9 w 17"/>
                  <a:gd name="T7" fmla="*/ 4 h 10"/>
                  <a:gd name="T8" fmla="*/ 16 w 17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16" y="10"/>
                    </a:moveTo>
                    <a:cubicBezTo>
                      <a:pt x="16" y="10"/>
                      <a:pt x="12" y="9"/>
                      <a:pt x="8" y="6"/>
                    </a:cubicBezTo>
                    <a:cubicBezTo>
                      <a:pt x="3" y="4"/>
                      <a:pt x="0" y="1"/>
                      <a:pt x="0" y="1"/>
                    </a:cubicBezTo>
                    <a:cubicBezTo>
                      <a:pt x="1" y="0"/>
                      <a:pt x="5" y="2"/>
                      <a:pt x="9" y="4"/>
                    </a:cubicBezTo>
                    <a:cubicBezTo>
                      <a:pt x="13" y="7"/>
                      <a:pt x="17" y="9"/>
                      <a:pt x="16" y="1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292">
                <a:extLst>
                  <a:ext uri="{FF2B5EF4-FFF2-40B4-BE49-F238E27FC236}">
                    <a16:creationId xmlns:a16="http://schemas.microsoft.com/office/drawing/2014/main" id="{F702C3E6-C575-464A-AF7E-72EA568C3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978"/>
                <a:ext cx="237" cy="357"/>
              </a:xfrm>
              <a:custGeom>
                <a:avLst/>
                <a:gdLst>
                  <a:gd name="T0" fmla="*/ 96 w 100"/>
                  <a:gd name="T1" fmla="*/ 0 h 150"/>
                  <a:gd name="T2" fmla="*/ 97 w 100"/>
                  <a:gd name="T3" fmla="*/ 2 h 150"/>
                  <a:gd name="T4" fmla="*/ 98 w 100"/>
                  <a:gd name="T5" fmla="*/ 8 h 150"/>
                  <a:gd name="T6" fmla="*/ 100 w 100"/>
                  <a:gd name="T7" fmla="*/ 29 h 150"/>
                  <a:gd name="T8" fmla="*/ 80 w 100"/>
                  <a:gd name="T9" fmla="*/ 96 h 150"/>
                  <a:gd name="T10" fmla="*/ 28 w 100"/>
                  <a:gd name="T11" fmla="*/ 141 h 150"/>
                  <a:gd name="T12" fmla="*/ 8 w 100"/>
                  <a:gd name="T13" fmla="*/ 148 h 150"/>
                  <a:gd name="T14" fmla="*/ 2 w 100"/>
                  <a:gd name="T15" fmla="*/ 150 h 150"/>
                  <a:gd name="T16" fmla="*/ 0 w 100"/>
                  <a:gd name="T17" fmla="*/ 150 h 150"/>
                  <a:gd name="T18" fmla="*/ 8 w 100"/>
                  <a:gd name="T19" fmla="*/ 148 h 150"/>
                  <a:gd name="T20" fmla="*/ 27 w 100"/>
                  <a:gd name="T21" fmla="*/ 140 h 150"/>
                  <a:gd name="T22" fmla="*/ 79 w 100"/>
                  <a:gd name="T23" fmla="*/ 94 h 150"/>
                  <a:gd name="T24" fmla="*/ 99 w 100"/>
                  <a:gd name="T25" fmla="*/ 29 h 150"/>
                  <a:gd name="T26" fmla="*/ 97 w 100"/>
                  <a:gd name="T27" fmla="*/ 8 h 150"/>
                  <a:gd name="T28" fmla="*/ 96 w 100"/>
                  <a:gd name="T2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0">
                    <a:moveTo>
                      <a:pt x="96" y="0"/>
                    </a:moveTo>
                    <a:cubicBezTo>
                      <a:pt x="96" y="0"/>
                      <a:pt x="97" y="1"/>
                      <a:pt x="97" y="2"/>
                    </a:cubicBezTo>
                    <a:cubicBezTo>
                      <a:pt x="97" y="3"/>
                      <a:pt x="98" y="5"/>
                      <a:pt x="98" y="8"/>
                    </a:cubicBezTo>
                    <a:cubicBezTo>
                      <a:pt x="99" y="13"/>
                      <a:pt x="100" y="20"/>
                      <a:pt x="100" y="29"/>
                    </a:cubicBezTo>
                    <a:cubicBezTo>
                      <a:pt x="100" y="47"/>
                      <a:pt x="95" y="72"/>
                      <a:pt x="80" y="96"/>
                    </a:cubicBezTo>
                    <a:cubicBezTo>
                      <a:pt x="66" y="119"/>
                      <a:pt x="44" y="134"/>
                      <a:pt x="28" y="141"/>
                    </a:cubicBezTo>
                    <a:cubicBezTo>
                      <a:pt x="20" y="145"/>
                      <a:pt x="13" y="147"/>
                      <a:pt x="8" y="148"/>
                    </a:cubicBezTo>
                    <a:cubicBezTo>
                      <a:pt x="6" y="149"/>
                      <a:pt x="4" y="149"/>
                      <a:pt x="2" y="150"/>
                    </a:cubicBezTo>
                    <a:cubicBezTo>
                      <a:pt x="1" y="150"/>
                      <a:pt x="0" y="150"/>
                      <a:pt x="0" y="150"/>
                    </a:cubicBezTo>
                    <a:cubicBezTo>
                      <a:pt x="0" y="150"/>
                      <a:pt x="3" y="149"/>
                      <a:pt x="8" y="148"/>
                    </a:cubicBezTo>
                    <a:cubicBezTo>
                      <a:pt x="13" y="146"/>
                      <a:pt x="19" y="144"/>
                      <a:pt x="27" y="140"/>
                    </a:cubicBezTo>
                    <a:cubicBezTo>
                      <a:pt x="43" y="132"/>
                      <a:pt x="64" y="117"/>
                      <a:pt x="79" y="94"/>
                    </a:cubicBezTo>
                    <a:cubicBezTo>
                      <a:pt x="93" y="72"/>
                      <a:pt x="98" y="47"/>
                      <a:pt x="99" y="29"/>
                    </a:cubicBezTo>
                    <a:cubicBezTo>
                      <a:pt x="99" y="20"/>
                      <a:pt x="98" y="13"/>
                      <a:pt x="97" y="8"/>
                    </a:cubicBezTo>
                    <a:cubicBezTo>
                      <a:pt x="97" y="3"/>
                      <a:pt x="96" y="0"/>
                      <a:pt x="9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Oval 293">
                <a:extLst>
                  <a:ext uri="{FF2B5EF4-FFF2-40B4-BE49-F238E27FC236}">
                    <a16:creationId xmlns:a16="http://schemas.microsoft.com/office/drawing/2014/main" id="{9976398A-633B-4153-B9BF-4CE42EA29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9" y="1779"/>
                <a:ext cx="99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Oval 294">
                <a:extLst>
                  <a:ext uri="{FF2B5EF4-FFF2-40B4-BE49-F238E27FC236}">
                    <a16:creationId xmlns:a16="http://schemas.microsoft.com/office/drawing/2014/main" id="{7C5413D4-5477-45CC-99EE-14D987A84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1852"/>
                <a:ext cx="691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295">
                <a:extLst>
                  <a:ext uri="{FF2B5EF4-FFF2-40B4-BE49-F238E27FC236}">
                    <a16:creationId xmlns:a16="http://schemas.microsoft.com/office/drawing/2014/main" id="{8D6A1915-3803-4776-A3BF-AB7D9F459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2" y="382"/>
                <a:ext cx="52" cy="81"/>
              </a:xfrm>
              <a:custGeom>
                <a:avLst/>
                <a:gdLst>
                  <a:gd name="T0" fmla="*/ 21 w 22"/>
                  <a:gd name="T1" fmla="*/ 34 h 34"/>
                  <a:gd name="T2" fmla="*/ 0 w 22"/>
                  <a:gd name="T3" fmla="*/ 18 h 34"/>
                  <a:gd name="T4" fmla="*/ 0 w 22"/>
                  <a:gd name="T5" fmla="*/ 16 h 34"/>
                  <a:gd name="T6" fmla="*/ 0 w 22"/>
                  <a:gd name="T7" fmla="*/ 16 h 34"/>
                  <a:gd name="T8" fmla="*/ 0 w 22"/>
                  <a:gd name="T9" fmla="*/ 16 h 34"/>
                  <a:gd name="T10" fmla="*/ 0 w 22"/>
                  <a:gd name="T11" fmla="*/ 16 h 34"/>
                  <a:gd name="T12" fmla="*/ 0 w 22"/>
                  <a:gd name="T13" fmla="*/ 16 h 34"/>
                  <a:gd name="T14" fmla="*/ 0 w 22"/>
                  <a:gd name="T15" fmla="*/ 16 h 34"/>
                  <a:gd name="T16" fmla="*/ 0 w 22"/>
                  <a:gd name="T17" fmla="*/ 16 h 34"/>
                  <a:gd name="T18" fmla="*/ 1 w 22"/>
                  <a:gd name="T19" fmla="*/ 15 h 34"/>
                  <a:gd name="T20" fmla="*/ 2 w 22"/>
                  <a:gd name="T21" fmla="*/ 14 h 34"/>
                  <a:gd name="T22" fmla="*/ 4 w 22"/>
                  <a:gd name="T23" fmla="*/ 13 h 34"/>
                  <a:gd name="T24" fmla="*/ 8 w 22"/>
                  <a:gd name="T25" fmla="*/ 10 h 34"/>
                  <a:gd name="T26" fmla="*/ 15 w 22"/>
                  <a:gd name="T27" fmla="*/ 4 h 34"/>
                  <a:gd name="T28" fmla="*/ 21 w 22"/>
                  <a:gd name="T29" fmla="*/ 0 h 34"/>
                  <a:gd name="T30" fmla="*/ 16 w 22"/>
                  <a:gd name="T31" fmla="*/ 5 h 34"/>
                  <a:gd name="T32" fmla="*/ 9 w 22"/>
                  <a:gd name="T33" fmla="*/ 11 h 34"/>
                  <a:gd name="T34" fmla="*/ 5 w 22"/>
                  <a:gd name="T35" fmla="*/ 14 h 34"/>
                  <a:gd name="T36" fmla="*/ 3 w 22"/>
                  <a:gd name="T37" fmla="*/ 16 h 34"/>
                  <a:gd name="T38" fmla="*/ 2 w 22"/>
                  <a:gd name="T39" fmla="*/ 17 h 34"/>
                  <a:gd name="T40" fmla="*/ 1 w 22"/>
                  <a:gd name="T41" fmla="*/ 17 h 34"/>
                  <a:gd name="T42" fmla="*/ 1 w 22"/>
                  <a:gd name="T43" fmla="*/ 18 h 34"/>
                  <a:gd name="T44" fmla="*/ 1 w 22"/>
                  <a:gd name="T45" fmla="*/ 18 h 34"/>
                  <a:gd name="T46" fmla="*/ 1 w 22"/>
                  <a:gd name="T47" fmla="*/ 18 h 34"/>
                  <a:gd name="T48" fmla="*/ 1 w 22"/>
                  <a:gd name="T49" fmla="*/ 18 h 34"/>
                  <a:gd name="T50" fmla="*/ 1 w 22"/>
                  <a:gd name="T51" fmla="*/ 18 h 34"/>
                  <a:gd name="T52" fmla="*/ 1 w 22"/>
                  <a:gd name="T53" fmla="*/ 18 h 34"/>
                  <a:gd name="T54" fmla="*/ 1 w 22"/>
                  <a:gd name="T55" fmla="*/ 16 h 34"/>
                  <a:gd name="T56" fmla="*/ 21 w 22"/>
                  <a:gd name="T5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34">
                    <a:moveTo>
                      <a:pt x="21" y="34"/>
                    </a:moveTo>
                    <a:cubicBezTo>
                      <a:pt x="21" y="34"/>
                      <a:pt x="11" y="27"/>
                      <a:pt x="0" y="18"/>
                    </a:cubicBezTo>
                    <a:cubicBezTo>
                      <a:pt x="0" y="14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3" y="13"/>
                      <a:pt x="4" y="13"/>
                    </a:cubicBezTo>
                    <a:cubicBezTo>
                      <a:pt x="5" y="12"/>
                      <a:pt x="7" y="11"/>
                      <a:pt x="8" y="10"/>
                    </a:cubicBezTo>
                    <a:cubicBezTo>
                      <a:pt x="10" y="8"/>
                      <a:pt x="13" y="6"/>
                      <a:pt x="15" y="4"/>
                    </a:cubicBezTo>
                    <a:cubicBezTo>
                      <a:pt x="19" y="1"/>
                      <a:pt x="21" y="0"/>
                      <a:pt x="21" y="0"/>
                    </a:cubicBezTo>
                    <a:cubicBezTo>
                      <a:pt x="22" y="0"/>
                      <a:pt x="19" y="2"/>
                      <a:pt x="16" y="5"/>
                    </a:cubicBezTo>
                    <a:cubicBezTo>
                      <a:pt x="14" y="7"/>
                      <a:pt x="11" y="9"/>
                      <a:pt x="9" y="11"/>
                    </a:cubicBezTo>
                    <a:cubicBezTo>
                      <a:pt x="8" y="12"/>
                      <a:pt x="6" y="13"/>
                      <a:pt x="5" y="14"/>
                    </a:cubicBezTo>
                    <a:cubicBezTo>
                      <a:pt x="4" y="15"/>
                      <a:pt x="4" y="15"/>
                      <a:pt x="3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7"/>
                      <a:pt x="1" y="19"/>
                      <a:pt x="1" y="16"/>
                    </a:cubicBezTo>
                    <a:cubicBezTo>
                      <a:pt x="13" y="26"/>
                      <a:pt x="22" y="34"/>
                      <a:pt x="21" y="3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296">
                <a:extLst>
                  <a:ext uri="{FF2B5EF4-FFF2-40B4-BE49-F238E27FC236}">
                    <a16:creationId xmlns:a16="http://schemas.microsoft.com/office/drawing/2014/main" id="{010C1124-21B5-4C1E-9D5A-F7C6AF34A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0" y="380"/>
                <a:ext cx="52" cy="83"/>
              </a:xfrm>
              <a:custGeom>
                <a:avLst/>
                <a:gdLst>
                  <a:gd name="T0" fmla="*/ 0 w 22"/>
                  <a:gd name="T1" fmla="*/ 1 h 35"/>
                  <a:gd name="T2" fmla="*/ 22 w 22"/>
                  <a:gd name="T3" fmla="*/ 17 h 35"/>
                  <a:gd name="T4" fmla="*/ 22 w 22"/>
                  <a:gd name="T5" fmla="*/ 19 h 35"/>
                  <a:gd name="T6" fmla="*/ 22 w 22"/>
                  <a:gd name="T7" fmla="*/ 19 h 35"/>
                  <a:gd name="T8" fmla="*/ 22 w 22"/>
                  <a:gd name="T9" fmla="*/ 19 h 35"/>
                  <a:gd name="T10" fmla="*/ 22 w 22"/>
                  <a:gd name="T11" fmla="*/ 19 h 35"/>
                  <a:gd name="T12" fmla="*/ 22 w 22"/>
                  <a:gd name="T13" fmla="*/ 19 h 35"/>
                  <a:gd name="T14" fmla="*/ 22 w 22"/>
                  <a:gd name="T15" fmla="*/ 19 h 35"/>
                  <a:gd name="T16" fmla="*/ 21 w 22"/>
                  <a:gd name="T17" fmla="*/ 19 h 35"/>
                  <a:gd name="T18" fmla="*/ 21 w 22"/>
                  <a:gd name="T19" fmla="*/ 20 h 35"/>
                  <a:gd name="T20" fmla="*/ 20 w 22"/>
                  <a:gd name="T21" fmla="*/ 20 h 35"/>
                  <a:gd name="T22" fmla="*/ 18 w 22"/>
                  <a:gd name="T23" fmla="*/ 22 h 35"/>
                  <a:gd name="T24" fmla="*/ 14 w 22"/>
                  <a:gd name="T25" fmla="*/ 25 h 35"/>
                  <a:gd name="T26" fmla="*/ 7 w 22"/>
                  <a:gd name="T27" fmla="*/ 31 h 35"/>
                  <a:gd name="T28" fmla="*/ 0 w 22"/>
                  <a:gd name="T29" fmla="*/ 35 h 35"/>
                  <a:gd name="T30" fmla="*/ 6 w 22"/>
                  <a:gd name="T31" fmla="*/ 29 h 35"/>
                  <a:gd name="T32" fmla="*/ 13 w 22"/>
                  <a:gd name="T33" fmla="*/ 24 h 35"/>
                  <a:gd name="T34" fmla="*/ 16 w 22"/>
                  <a:gd name="T35" fmla="*/ 21 h 35"/>
                  <a:gd name="T36" fmla="*/ 19 w 22"/>
                  <a:gd name="T37" fmla="*/ 19 h 35"/>
                  <a:gd name="T38" fmla="*/ 20 w 22"/>
                  <a:gd name="T39" fmla="*/ 18 h 35"/>
                  <a:gd name="T40" fmla="*/ 20 w 22"/>
                  <a:gd name="T41" fmla="*/ 18 h 35"/>
                  <a:gd name="T42" fmla="*/ 20 w 22"/>
                  <a:gd name="T43" fmla="*/ 17 h 35"/>
                  <a:gd name="T44" fmla="*/ 21 w 22"/>
                  <a:gd name="T45" fmla="*/ 17 h 35"/>
                  <a:gd name="T46" fmla="*/ 21 w 22"/>
                  <a:gd name="T47" fmla="*/ 17 h 35"/>
                  <a:gd name="T48" fmla="*/ 21 w 22"/>
                  <a:gd name="T49" fmla="*/ 17 h 35"/>
                  <a:gd name="T50" fmla="*/ 21 w 22"/>
                  <a:gd name="T51" fmla="*/ 17 h 35"/>
                  <a:gd name="T52" fmla="*/ 21 w 22"/>
                  <a:gd name="T53" fmla="*/ 17 h 35"/>
                  <a:gd name="T54" fmla="*/ 21 w 22"/>
                  <a:gd name="T55" fmla="*/ 19 h 35"/>
                  <a:gd name="T56" fmla="*/ 0 w 22"/>
                  <a:gd name="T57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35">
                    <a:moveTo>
                      <a:pt x="0" y="1"/>
                    </a:moveTo>
                    <a:cubicBezTo>
                      <a:pt x="1" y="0"/>
                      <a:pt x="10" y="8"/>
                      <a:pt x="22" y="17"/>
                    </a:cubicBezTo>
                    <a:cubicBezTo>
                      <a:pt x="22" y="20"/>
                      <a:pt x="22" y="18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9" y="21"/>
                      <a:pt x="18" y="22"/>
                      <a:pt x="18" y="22"/>
                    </a:cubicBezTo>
                    <a:cubicBezTo>
                      <a:pt x="16" y="23"/>
                      <a:pt x="15" y="24"/>
                      <a:pt x="14" y="25"/>
                    </a:cubicBezTo>
                    <a:cubicBezTo>
                      <a:pt x="11" y="27"/>
                      <a:pt x="9" y="29"/>
                      <a:pt x="7" y="31"/>
                    </a:cubicBezTo>
                    <a:cubicBezTo>
                      <a:pt x="3" y="34"/>
                      <a:pt x="0" y="35"/>
                      <a:pt x="0" y="35"/>
                    </a:cubicBezTo>
                    <a:cubicBezTo>
                      <a:pt x="0" y="35"/>
                      <a:pt x="2" y="33"/>
                      <a:pt x="6" y="29"/>
                    </a:cubicBezTo>
                    <a:cubicBezTo>
                      <a:pt x="8" y="28"/>
                      <a:pt x="10" y="26"/>
                      <a:pt x="13" y="24"/>
                    </a:cubicBezTo>
                    <a:cubicBezTo>
                      <a:pt x="14" y="23"/>
                      <a:pt x="15" y="22"/>
                      <a:pt x="16" y="21"/>
                    </a:cubicBezTo>
                    <a:cubicBezTo>
                      <a:pt x="17" y="20"/>
                      <a:pt x="18" y="19"/>
                      <a:pt x="19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8"/>
                      <a:pt x="21" y="15"/>
                      <a:pt x="21" y="19"/>
                    </a:cubicBezTo>
                    <a:cubicBezTo>
                      <a:pt x="9" y="9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297">
                <a:extLst>
                  <a:ext uri="{FF2B5EF4-FFF2-40B4-BE49-F238E27FC236}">
                    <a16:creationId xmlns:a16="http://schemas.microsoft.com/office/drawing/2014/main" id="{4E79E707-1055-4ED0-819F-AB587DDBF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8" y="2819"/>
                <a:ext cx="1256" cy="1100"/>
              </a:xfrm>
              <a:custGeom>
                <a:avLst/>
                <a:gdLst>
                  <a:gd name="T0" fmla="*/ 49 w 529"/>
                  <a:gd name="T1" fmla="*/ 14 h 463"/>
                  <a:gd name="T2" fmla="*/ 196 w 529"/>
                  <a:gd name="T3" fmla="*/ 61 h 463"/>
                  <a:gd name="T4" fmla="*/ 250 w 529"/>
                  <a:gd name="T5" fmla="*/ 199 h 463"/>
                  <a:gd name="T6" fmla="*/ 428 w 529"/>
                  <a:gd name="T7" fmla="*/ 279 h 463"/>
                  <a:gd name="T8" fmla="*/ 520 w 529"/>
                  <a:gd name="T9" fmla="*/ 463 h 463"/>
                  <a:gd name="T10" fmla="*/ 0 w 529"/>
                  <a:gd name="T11" fmla="*/ 463 h 463"/>
                  <a:gd name="T12" fmla="*/ 49 w 529"/>
                  <a:gd name="T13" fmla="*/ 14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9" h="463">
                    <a:moveTo>
                      <a:pt x="49" y="14"/>
                    </a:moveTo>
                    <a:cubicBezTo>
                      <a:pt x="95" y="0"/>
                      <a:pt x="162" y="27"/>
                      <a:pt x="196" y="61"/>
                    </a:cubicBezTo>
                    <a:cubicBezTo>
                      <a:pt x="234" y="101"/>
                      <a:pt x="250" y="156"/>
                      <a:pt x="250" y="199"/>
                    </a:cubicBezTo>
                    <a:cubicBezTo>
                      <a:pt x="322" y="213"/>
                      <a:pt x="369" y="235"/>
                      <a:pt x="428" y="279"/>
                    </a:cubicBezTo>
                    <a:cubicBezTo>
                      <a:pt x="486" y="323"/>
                      <a:pt x="529" y="390"/>
                      <a:pt x="520" y="463"/>
                    </a:cubicBezTo>
                    <a:cubicBezTo>
                      <a:pt x="0" y="463"/>
                      <a:pt x="0" y="463"/>
                      <a:pt x="0" y="463"/>
                    </a:cubicBezTo>
                    <a:cubicBezTo>
                      <a:pt x="49" y="14"/>
                      <a:pt x="49" y="14"/>
                      <a:pt x="49" y="14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298">
                <a:extLst>
                  <a:ext uri="{FF2B5EF4-FFF2-40B4-BE49-F238E27FC236}">
                    <a16:creationId xmlns:a16="http://schemas.microsoft.com/office/drawing/2014/main" id="{64018DE8-F4A4-4003-87FF-E53BAD06B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4" y="32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299">
                <a:extLst>
                  <a:ext uri="{FF2B5EF4-FFF2-40B4-BE49-F238E27FC236}">
                    <a16:creationId xmlns:a16="http://schemas.microsoft.com/office/drawing/2014/main" id="{CAA2A610-A903-4B84-95EF-7AB745524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3292"/>
                <a:ext cx="176" cy="304"/>
              </a:xfrm>
              <a:custGeom>
                <a:avLst/>
                <a:gdLst>
                  <a:gd name="T0" fmla="*/ 74 w 74"/>
                  <a:gd name="T1" fmla="*/ 0 h 128"/>
                  <a:gd name="T2" fmla="*/ 4 w 74"/>
                  <a:gd name="T3" fmla="*/ 88 h 128"/>
                  <a:gd name="T4" fmla="*/ 3 w 74"/>
                  <a:gd name="T5" fmla="*/ 116 h 128"/>
                  <a:gd name="T6" fmla="*/ 21 w 74"/>
                  <a:gd name="T7" fmla="*/ 128 h 128"/>
                  <a:gd name="T8" fmla="*/ 24 w 74"/>
                  <a:gd name="T9" fmla="*/ 127 h 128"/>
                  <a:gd name="T10" fmla="*/ 49 w 74"/>
                  <a:gd name="T11" fmla="*/ 96 h 128"/>
                  <a:gd name="T12" fmla="*/ 51 w 74"/>
                  <a:gd name="T13" fmla="*/ 48 h 128"/>
                  <a:gd name="T14" fmla="*/ 74 w 74"/>
                  <a:gd name="T15" fmla="*/ 0 h 128"/>
                  <a:gd name="T16" fmla="*/ 74 w 74"/>
                  <a:gd name="T1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128">
                    <a:moveTo>
                      <a:pt x="74" y="0"/>
                    </a:moveTo>
                    <a:cubicBezTo>
                      <a:pt x="41" y="18"/>
                      <a:pt x="15" y="52"/>
                      <a:pt x="4" y="88"/>
                    </a:cubicBezTo>
                    <a:cubicBezTo>
                      <a:pt x="2" y="97"/>
                      <a:pt x="0" y="107"/>
                      <a:pt x="3" y="116"/>
                    </a:cubicBezTo>
                    <a:cubicBezTo>
                      <a:pt x="6" y="124"/>
                      <a:pt x="13" y="128"/>
                      <a:pt x="21" y="128"/>
                    </a:cubicBezTo>
                    <a:cubicBezTo>
                      <a:pt x="22" y="128"/>
                      <a:pt x="23" y="128"/>
                      <a:pt x="24" y="127"/>
                    </a:cubicBezTo>
                    <a:cubicBezTo>
                      <a:pt x="36" y="126"/>
                      <a:pt x="47" y="108"/>
                      <a:pt x="49" y="96"/>
                    </a:cubicBezTo>
                    <a:cubicBezTo>
                      <a:pt x="53" y="77"/>
                      <a:pt x="52" y="66"/>
                      <a:pt x="51" y="48"/>
                    </a:cubicBezTo>
                    <a:cubicBezTo>
                      <a:pt x="51" y="29"/>
                      <a:pt x="61" y="14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solidFill>
                <a:srgbClr val="BA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300">
                <a:extLst>
                  <a:ext uri="{FF2B5EF4-FFF2-40B4-BE49-F238E27FC236}">
                    <a16:creationId xmlns:a16="http://schemas.microsoft.com/office/drawing/2014/main" id="{D7B6119F-816F-4D9B-BFF8-9B34DD105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" y="3296"/>
                <a:ext cx="171" cy="304"/>
              </a:xfrm>
              <a:custGeom>
                <a:avLst/>
                <a:gdLst>
                  <a:gd name="T0" fmla="*/ 72 w 72"/>
                  <a:gd name="T1" fmla="*/ 0 h 128"/>
                  <a:gd name="T2" fmla="*/ 67 w 72"/>
                  <a:gd name="T3" fmla="*/ 5 h 128"/>
                  <a:gd name="T4" fmla="*/ 57 w 72"/>
                  <a:gd name="T5" fmla="*/ 19 h 128"/>
                  <a:gd name="T6" fmla="*/ 51 w 72"/>
                  <a:gd name="T7" fmla="*/ 44 h 128"/>
                  <a:gd name="T8" fmla="*/ 51 w 72"/>
                  <a:gd name="T9" fmla="*/ 77 h 128"/>
                  <a:gd name="T10" fmla="*/ 43 w 72"/>
                  <a:gd name="T11" fmla="*/ 108 h 128"/>
                  <a:gd name="T12" fmla="*/ 34 w 72"/>
                  <a:gd name="T13" fmla="*/ 119 h 128"/>
                  <a:gd name="T14" fmla="*/ 23 w 72"/>
                  <a:gd name="T15" fmla="*/ 126 h 128"/>
                  <a:gd name="T16" fmla="*/ 5 w 72"/>
                  <a:gd name="T17" fmla="*/ 127 h 128"/>
                  <a:gd name="T18" fmla="*/ 3 w 72"/>
                  <a:gd name="T19" fmla="*/ 126 h 128"/>
                  <a:gd name="T20" fmla="*/ 1 w 72"/>
                  <a:gd name="T21" fmla="*/ 125 h 128"/>
                  <a:gd name="T22" fmla="*/ 0 w 72"/>
                  <a:gd name="T23" fmla="*/ 124 h 128"/>
                  <a:gd name="T24" fmla="*/ 6 w 72"/>
                  <a:gd name="T25" fmla="*/ 126 h 128"/>
                  <a:gd name="T26" fmla="*/ 23 w 72"/>
                  <a:gd name="T27" fmla="*/ 124 h 128"/>
                  <a:gd name="T28" fmla="*/ 33 w 72"/>
                  <a:gd name="T29" fmla="*/ 118 h 128"/>
                  <a:gd name="T30" fmla="*/ 41 w 72"/>
                  <a:gd name="T31" fmla="*/ 107 h 128"/>
                  <a:gd name="T32" fmla="*/ 49 w 72"/>
                  <a:gd name="T33" fmla="*/ 76 h 128"/>
                  <a:gd name="T34" fmla="*/ 49 w 72"/>
                  <a:gd name="T35" fmla="*/ 44 h 128"/>
                  <a:gd name="T36" fmla="*/ 56 w 72"/>
                  <a:gd name="T37" fmla="*/ 18 h 128"/>
                  <a:gd name="T38" fmla="*/ 66 w 72"/>
                  <a:gd name="T39" fmla="*/ 4 h 128"/>
                  <a:gd name="T40" fmla="*/ 70 w 72"/>
                  <a:gd name="T41" fmla="*/ 1 h 128"/>
                  <a:gd name="T42" fmla="*/ 72 w 72"/>
                  <a:gd name="T4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" h="128">
                    <a:moveTo>
                      <a:pt x="72" y="0"/>
                    </a:moveTo>
                    <a:cubicBezTo>
                      <a:pt x="72" y="1"/>
                      <a:pt x="70" y="2"/>
                      <a:pt x="67" y="5"/>
                    </a:cubicBezTo>
                    <a:cubicBezTo>
                      <a:pt x="64" y="7"/>
                      <a:pt x="60" y="12"/>
                      <a:pt x="57" y="19"/>
                    </a:cubicBezTo>
                    <a:cubicBezTo>
                      <a:pt x="54" y="26"/>
                      <a:pt x="52" y="34"/>
                      <a:pt x="51" y="44"/>
                    </a:cubicBezTo>
                    <a:cubicBezTo>
                      <a:pt x="51" y="54"/>
                      <a:pt x="51" y="65"/>
                      <a:pt x="51" y="77"/>
                    </a:cubicBezTo>
                    <a:cubicBezTo>
                      <a:pt x="50" y="88"/>
                      <a:pt x="48" y="99"/>
                      <a:pt x="43" y="108"/>
                    </a:cubicBezTo>
                    <a:cubicBezTo>
                      <a:pt x="41" y="113"/>
                      <a:pt x="38" y="116"/>
                      <a:pt x="34" y="119"/>
                    </a:cubicBezTo>
                    <a:cubicBezTo>
                      <a:pt x="31" y="122"/>
                      <a:pt x="27" y="124"/>
                      <a:pt x="23" y="126"/>
                    </a:cubicBezTo>
                    <a:cubicBezTo>
                      <a:pt x="16" y="128"/>
                      <a:pt x="10" y="128"/>
                      <a:pt x="5" y="127"/>
                    </a:cubicBezTo>
                    <a:cubicBezTo>
                      <a:pt x="4" y="126"/>
                      <a:pt x="4" y="126"/>
                      <a:pt x="3" y="126"/>
                    </a:cubicBezTo>
                    <a:cubicBezTo>
                      <a:pt x="2" y="125"/>
                      <a:pt x="1" y="125"/>
                      <a:pt x="1" y="12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3"/>
                      <a:pt x="2" y="125"/>
                      <a:pt x="6" y="126"/>
                    </a:cubicBezTo>
                    <a:cubicBezTo>
                      <a:pt x="10" y="127"/>
                      <a:pt x="16" y="127"/>
                      <a:pt x="23" y="124"/>
                    </a:cubicBezTo>
                    <a:cubicBezTo>
                      <a:pt x="26" y="123"/>
                      <a:pt x="30" y="121"/>
                      <a:pt x="33" y="118"/>
                    </a:cubicBezTo>
                    <a:cubicBezTo>
                      <a:pt x="36" y="115"/>
                      <a:pt x="39" y="112"/>
                      <a:pt x="41" y="107"/>
                    </a:cubicBezTo>
                    <a:cubicBezTo>
                      <a:pt x="46" y="99"/>
                      <a:pt x="48" y="88"/>
                      <a:pt x="49" y="76"/>
                    </a:cubicBezTo>
                    <a:cubicBezTo>
                      <a:pt x="49" y="65"/>
                      <a:pt x="49" y="54"/>
                      <a:pt x="49" y="44"/>
                    </a:cubicBezTo>
                    <a:cubicBezTo>
                      <a:pt x="50" y="34"/>
                      <a:pt x="52" y="25"/>
                      <a:pt x="56" y="18"/>
                    </a:cubicBezTo>
                    <a:cubicBezTo>
                      <a:pt x="59" y="11"/>
                      <a:pt x="63" y="7"/>
                      <a:pt x="66" y="4"/>
                    </a:cubicBezTo>
                    <a:cubicBezTo>
                      <a:pt x="68" y="3"/>
                      <a:pt x="69" y="2"/>
                      <a:pt x="70" y="1"/>
                    </a:cubicBezTo>
                    <a:cubicBezTo>
                      <a:pt x="71" y="1"/>
                      <a:pt x="72" y="0"/>
                      <a:pt x="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301">
                <a:extLst>
                  <a:ext uri="{FF2B5EF4-FFF2-40B4-BE49-F238E27FC236}">
                    <a16:creationId xmlns:a16="http://schemas.microsoft.com/office/drawing/2014/main" id="{7C210E6E-0B36-482F-A84E-6708AC648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0" y="3474"/>
                <a:ext cx="40" cy="81"/>
              </a:xfrm>
              <a:custGeom>
                <a:avLst/>
                <a:gdLst>
                  <a:gd name="T0" fmla="*/ 1 w 17"/>
                  <a:gd name="T1" fmla="*/ 34 h 34"/>
                  <a:gd name="T2" fmla="*/ 7 w 17"/>
                  <a:gd name="T3" fmla="*/ 17 h 34"/>
                  <a:gd name="T4" fmla="*/ 16 w 17"/>
                  <a:gd name="T5" fmla="*/ 0 h 34"/>
                  <a:gd name="T6" fmla="*/ 9 w 17"/>
                  <a:gd name="T7" fmla="*/ 17 h 34"/>
                  <a:gd name="T8" fmla="*/ 1 w 17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4">
                    <a:moveTo>
                      <a:pt x="1" y="34"/>
                    </a:moveTo>
                    <a:cubicBezTo>
                      <a:pt x="0" y="34"/>
                      <a:pt x="3" y="26"/>
                      <a:pt x="7" y="17"/>
                    </a:cubicBezTo>
                    <a:cubicBezTo>
                      <a:pt x="12" y="7"/>
                      <a:pt x="16" y="0"/>
                      <a:pt x="16" y="0"/>
                    </a:cubicBezTo>
                    <a:cubicBezTo>
                      <a:pt x="17" y="0"/>
                      <a:pt x="14" y="8"/>
                      <a:pt x="9" y="17"/>
                    </a:cubicBezTo>
                    <a:cubicBezTo>
                      <a:pt x="5" y="27"/>
                      <a:pt x="1" y="34"/>
                      <a:pt x="1" y="3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302">
                <a:extLst>
                  <a:ext uri="{FF2B5EF4-FFF2-40B4-BE49-F238E27FC236}">
                    <a16:creationId xmlns:a16="http://schemas.microsoft.com/office/drawing/2014/main" id="{7BFE531F-1665-4C6D-8773-82D3F197F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3698"/>
                <a:ext cx="68" cy="80"/>
              </a:xfrm>
              <a:custGeom>
                <a:avLst/>
                <a:gdLst>
                  <a:gd name="T0" fmla="*/ 29 w 29"/>
                  <a:gd name="T1" fmla="*/ 34 h 34"/>
                  <a:gd name="T2" fmla="*/ 14 w 29"/>
                  <a:gd name="T3" fmla="*/ 18 h 34"/>
                  <a:gd name="T4" fmla="*/ 1 w 29"/>
                  <a:gd name="T5" fmla="*/ 0 h 34"/>
                  <a:gd name="T6" fmla="*/ 16 w 29"/>
                  <a:gd name="T7" fmla="*/ 17 h 34"/>
                  <a:gd name="T8" fmla="*/ 29 w 29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4">
                    <a:moveTo>
                      <a:pt x="29" y="34"/>
                    </a:moveTo>
                    <a:cubicBezTo>
                      <a:pt x="28" y="34"/>
                      <a:pt x="22" y="27"/>
                      <a:pt x="14" y="18"/>
                    </a:cubicBezTo>
                    <a:cubicBezTo>
                      <a:pt x="6" y="9"/>
                      <a:pt x="0" y="1"/>
                      <a:pt x="1" y="0"/>
                    </a:cubicBezTo>
                    <a:cubicBezTo>
                      <a:pt x="1" y="0"/>
                      <a:pt x="8" y="7"/>
                      <a:pt x="16" y="17"/>
                    </a:cubicBezTo>
                    <a:cubicBezTo>
                      <a:pt x="23" y="26"/>
                      <a:pt x="29" y="34"/>
                      <a:pt x="29" y="3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303">
                <a:extLst>
                  <a:ext uri="{FF2B5EF4-FFF2-40B4-BE49-F238E27FC236}">
                    <a16:creationId xmlns:a16="http://schemas.microsoft.com/office/drawing/2014/main" id="{A7DE5DA7-1CC8-4569-A1FF-F267C9515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650"/>
                <a:ext cx="133" cy="41"/>
              </a:xfrm>
              <a:custGeom>
                <a:avLst/>
                <a:gdLst>
                  <a:gd name="T0" fmla="*/ 55 w 56"/>
                  <a:gd name="T1" fmla="*/ 0 h 17"/>
                  <a:gd name="T2" fmla="*/ 56 w 56"/>
                  <a:gd name="T3" fmla="*/ 2 h 17"/>
                  <a:gd name="T4" fmla="*/ 56 w 56"/>
                  <a:gd name="T5" fmla="*/ 2 h 17"/>
                  <a:gd name="T6" fmla="*/ 56 w 56"/>
                  <a:gd name="T7" fmla="*/ 3 h 17"/>
                  <a:gd name="T8" fmla="*/ 29 w 56"/>
                  <a:gd name="T9" fmla="*/ 10 h 17"/>
                  <a:gd name="T10" fmla="*/ 9 w 56"/>
                  <a:gd name="T11" fmla="*/ 15 h 17"/>
                  <a:gd name="T12" fmla="*/ 0 w 56"/>
                  <a:gd name="T13" fmla="*/ 17 h 17"/>
                  <a:gd name="T14" fmla="*/ 8 w 56"/>
                  <a:gd name="T15" fmla="*/ 14 h 17"/>
                  <a:gd name="T16" fmla="*/ 29 w 56"/>
                  <a:gd name="T17" fmla="*/ 8 h 17"/>
                  <a:gd name="T18" fmla="*/ 56 w 56"/>
                  <a:gd name="T19" fmla="*/ 2 h 17"/>
                  <a:gd name="T20" fmla="*/ 55 w 56"/>
                  <a:gd name="T21" fmla="*/ 2 h 17"/>
                  <a:gd name="T22" fmla="*/ 55 w 56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17">
                    <a:moveTo>
                      <a:pt x="55" y="0"/>
                    </a:moveTo>
                    <a:cubicBezTo>
                      <a:pt x="55" y="0"/>
                      <a:pt x="55" y="1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2" y="4"/>
                      <a:pt x="41" y="7"/>
                      <a:pt x="29" y="10"/>
                    </a:cubicBezTo>
                    <a:cubicBezTo>
                      <a:pt x="21" y="12"/>
                      <a:pt x="14" y="14"/>
                      <a:pt x="9" y="15"/>
                    </a:cubicBezTo>
                    <a:cubicBezTo>
                      <a:pt x="3" y="17"/>
                      <a:pt x="0" y="17"/>
                      <a:pt x="0" y="17"/>
                    </a:cubicBezTo>
                    <a:cubicBezTo>
                      <a:pt x="0" y="17"/>
                      <a:pt x="3" y="15"/>
                      <a:pt x="8" y="14"/>
                    </a:cubicBezTo>
                    <a:cubicBezTo>
                      <a:pt x="13" y="12"/>
                      <a:pt x="21" y="10"/>
                      <a:pt x="29" y="8"/>
                    </a:cubicBezTo>
                    <a:cubicBezTo>
                      <a:pt x="41" y="5"/>
                      <a:pt x="51" y="2"/>
                      <a:pt x="56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0"/>
                      <a:pt x="5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304">
                <a:extLst>
                  <a:ext uri="{FF2B5EF4-FFF2-40B4-BE49-F238E27FC236}">
                    <a16:creationId xmlns:a16="http://schemas.microsoft.com/office/drawing/2014/main" id="{0E280DA2-F117-4678-BE4D-8F1C56BC3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4" y="3491"/>
                <a:ext cx="14" cy="64"/>
              </a:xfrm>
              <a:custGeom>
                <a:avLst/>
                <a:gdLst>
                  <a:gd name="T0" fmla="*/ 5 w 6"/>
                  <a:gd name="T1" fmla="*/ 27 h 27"/>
                  <a:gd name="T2" fmla="*/ 2 w 6"/>
                  <a:gd name="T3" fmla="*/ 13 h 27"/>
                  <a:gd name="T4" fmla="*/ 0 w 6"/>
                  <a:gd name="T5" fmla="*/ 0 h 27"/>
                  <a:gd name="T6" fmla="*/ 4 w 6"/>
                  <a:gd name="T7" fmla="*/ 13 h 27"/>
                  <a:gd name="T8" fmla="*/ 5 w 6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7">
                    <a:moveTo>
                      <a:pt x="5" y="27"/>
                    </a:moveTo>
                    <a:cubicBezTo>
                      <a:pt x="5" y="27"/>
                      <a:pt x="3" y="21"/>
                      <a:pt x="2" y="13"/>
                    </a:cubicBezTo>
                    <a:cubicBezTo>
                      <a:pt x="0" y="6"/>
                      <a:pt x="0" y="0"/>
                      <a:pt x="0" y="0"/>
                    </a:cubicBezTo>
                    <a:cubicBezTo>
                      <a:pt x="1" y="0"/>
                      <a:pt x="2" y="6"/>
                      <a:pt x="4" y="13"/>
                    </a:cubicBezTo>
                    <a:cubicBezTo>
                      <a:pt x="5" y="20"/>
                      <a:pt x="6" y="26"/>
                      <a:pt x="5" y="27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305">
                <a:extLst>
                  <a:ext uri="{FF2B5EF4-FFF2-40B4-BE49-F238E27FC236}">
                    <a16:creationId xmlns:a16="http://schemas.microsoft.com/office/drawing/2014/main" id="{76B3AB21-7AF8-438C-9CF3-19A531A4B9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3605"/>
                <a:ext cx="23" cy="102"/>
              </a:xfrm>
              <a:custGeom>
                <a:avLst/>
                <a:gdLst>
                  <a:gd name="T0" fmla="*/ 10 w 10"/>
                  <a:gd name="T1" fmla="*/ 42 h 43"/>
                  <a:gd name="T2" fmla="*/ 4 w 10"/>
                  <a:gd name="T3" fmla="*/ 22 h 43"/>
                  <a:gd name="T4" fmla="*/ 0 w 10"/>
                  <a:gd name="T5" fmla="*/ 0 h 43"/>
                  <a:gd name="T6" fmla="*/ 6 w 10"/>
                  <a:gd name="T7" fmla="*/ 21 h 43"/>
                  <a:gd name="T8" fmla="*/ 10 w 10"/>
                  <a:gd name="T9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3">
                    <a:moveTo>
                      <a:pt x="10" y="42"/>
                    </a:moveTo>
                    <a:cubicBezTo>
                      <a:pt x="9" y="43"/>
                      <a:pt x="7" y="33"/>
                      <a:pt x="4" y="22"/>
                    </a:cubicBezTo>
                    <a:cubicBezTo>
                      <a:pt x="1" y="10"/>
                      <a:pt x="0" y="0"/>
                      <a:pt x="0" y="0"/>
                    </a:cubicBezTo>
                    <a:cubicBezTo>
                      <a:pt x="1" y="0"/>
                      <a:pt x="3" y="9"/>
                      <a:pt x="6" y="21"/>
                    </a:cubicBezTo>
                    <a:cubicBezTo>
                      <a:pt x="9" y="33"/>
                      <a:pt x="10" y="42"/>
                      <a:pt x="10" y="4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306">
                <a:extLst>
                  <a:ext uri="{FF2B5EF4-FFF2-40B4-BE49-F238E27FC236}">
                    <a16:creationId xmlns:a16="http://schemas.microsoft.com/office/drawing/2014/main" id="{7F7E4D69-0814-4227-970D-0C78ED494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6" y="3719"/>
                <a:ext cx="29" cy="100"/>
              </a:xfrm>
              <a:custGeom>
                <a:avLst/>
                <a:gdLst>
                  <a:gd name="T0" fmla="*/ 1 w 12"/>
                  <a:gd name="T1" fmla="*/ 42 h 42"/>
                  <a:gd name="T2" fmla="*/ 5 w 12"/>
                  <a:gd name="T3" fmla="*/ 21 h 42"/>
                  <a:gd name="T4" fmla="*/ 11 w 12"/>
                  <a:gd name="T5" fmla="*/ 1 h 42"/>
                  <a:gd name="T6" fmla="*/ 7 w 12"/>
                  <a:gd name="T7" fmla="*/ 21 h 42"/>
                  <a:gd name="T8" fmla="*/ 1 w 12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2">
                    <a:moveTo>
                      <a:pt x="1" y="42"/>
                    </a:moveTo>
                    <a:cubicBezTo>
                      <a:pt x="0" y="41"/>
                      <a:pt x="2" y="32"/>
                      <a:pt x="5" y="21"/>
                    </a:cubicBezTo>
                    <a:cubicBezTo>
                      <a:pt x="8" y="9"/>
                      <a:pt x="11" y="0"/>
                      <a:pt x="11" y="1"/>
                    </a:cubicBezTo>
                    <a:cubicBezTo>
                      <a:pt x="12" y="1"/>
                      <a:pt x="10" y="10"/>
                      <a:pt x="7" y="21"/>
                    </a:cubicBezTo>
                    <a:cubicBezTo>
                      <a:pt x="4" y="33"/>
                      <a:pt x="1" y="42"/>
                      <a:pt x="1" y="4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307">
                <a:extLst>
                  <a:ext uri="{FF2B5EF4-FFF2-40B4-BE49-F238E27FC236}">
                    <a16:creationId xmlns:a16="http://schemas.microsoft.com/office/drawing/2014/main" id="{2B18B055-19E4-4234-9396-569629C5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3797"/>
                <a:ext cx="50" cy="84"/>
              </a:xfrm>
              <a:custGeom>
                <a:avLst/>
                <a:gdLst>
                  <a:gd name="T0" fmla="*/ 20 w 21"/>
                  <a:gd name="T1" fmla="*/ 35 h 35"/>
                  <a:gd name="T2" fmla="*/ 9 w 21"/>
                  <a:gd name="T3" fmla="*/ 18 h 35"/>
                  <a:gd name="T4" fmla="*/ 0 w 21"/>
                  <a:gd name="T5" fmla="*/ 0 h 35"/>
                  <a:gd name="T6" fmla="*/ 11 w 21"/>
                  <a:gd name="T7" fmla="*/ 17 h 35"/>
                  <a:gd name="T8" fmla="*/ 20 w 21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5">
                    <a:moveTo>
                      <a:pt x="20" y="35"/>
                    </a:moveTo>
                    <a:cubicBezTo>
                      <a:pt x="20" y="35"/>
                      <a:pt x="15" y="28"/>
                      <a:pt x="9" y="18"/>
                    </a:cubicBezTo>
                    <a:cubicBezTo>
                      <a:pt x="4" y="8"/>
                      <a:pt x="0" y="0"/>
                      <a:pt x="0" y="0"/>
                    </a:cubicBezTo>
                    <a:cubicBezTo>
                      <a:pt x="1" y="0"/>
                      <a:pt x="6" y="7"/>
                      <a:pt x="11" y="17"/>
                    </a:cubicBezTo>
                    <a:cubicBezTo>
                      <a:pt x="17" y="27"/>
                      <a:pt x="21" y="35"/>
                      <a:pt x="20" y="3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308">
                <a:extLst>
                  <a:ext uri="{FF2B5EF4-FFF2-40B4-BE49-F238E27FC236}">
                    <a16:creationId xmlns:a16="http://schemas.microsoft.com/office/drawing/2014/main" id="{485000E3-786B-4361-83F5-FEAFF5D8C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3833"/>
                <a:ext cx="102" cy="17"/>
              </a:xfrm>
              <a:custGeom>
                <a:avLst/>
                <a:gdLst>
                  <a:gd name="T0" fmla="*/ 43 w 43"/>
                  <a:gd name="T1" fmla="*/ 1 h 7"/>
                  <a:gd name="T2" fmla="*/ 21 w 43"/>
                  <a:gd name="T3" fmla="*/ 3 h 7"/>
                  <a:gd name="T4" fmla="*/ 0 w 43"/>
                  <a:gd name="T5" fmla="*/ 7 h 7"/>
                  <a:gd name="T6" fmla="*/ 21 w 43"/>
                  <a:gd name="T7" fmla="*/ 1 h 7"/>
                  <a:gd name="T8" fmla="*/ 43 w 43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">
                    <a:moveTo>
                      <a:pt x="43" y="1"/>
                    </a:moveTo>
                    <a:cubicBezTo>
                      <a:pt x="43" y="1"/>
                      <a:pt x="33" y="2"/>
                      <a:pt x="21" y="3"/>
                    </a:cubicBezTo>
                    <a:cubicBezTo>
                      <a:pt x="10" y="5"/>
                      <a:pt x="1" y="7"/>
                      <a:pt x="0" y="7"/>
                    </a:cubicBezTo>
                    <a:cubicBezTo>
                      <a:pt x="0" y="6"/>
                      <a:pt x="9" y="3"/>
                      <a:pt x="21" y="1"/>
                    </a:cubicBezTo>
                    <a:cubicBezTo>
                      <a:pt x="33" y="0"/>
                      <a:pt x="43" y="0"/>
                      <a:pt x="4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309">
                <a:extLst>
                  <a:ext uri="{FF2B5EF4-FFF2-40B4-BE49-F238E27FC236}">
                    <a16:creationId xmlns:a16="http://schemas.microsoft.com/office/drawing/2014/main" id="{1CBEDFC2-AD0B-4D74-BCAC-09A21A17D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" y="3669"/>
                <a:ext cx="28" cy="74"/>
              </a:xfrm>
              <a:custGeom>
                <a:avLst/>
                <a:gdLst>
                  <a:gd name="T0" fmla="*/ 1 w 12"/>
                  <a:gd name="T1" fmla="*/ 31 h 31"/>
                  <a:gd name="T2" fmla="*/ 5 w 12"/>
                  <a:gd name="T3" fmla="*/ 15 h 31"/>
                  <a:gd name="T4" fmla="*/ 11 w 12"/>
                  <a:gd name="T5" fmla="*/ 0 h 31"/>
                  <a:gd name="T6" fmla="*/ 7 w 12"/>
                  <a:gd name="T7" fmla="*/ 16 h 31"/>
                  <a:gd name="T8" fmla="*/ 1 w 1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1">
                    <a:moveTo>
                      <a:pt x="1" y="31"/>
                    </a:moveTo>
                    <a:cubicBezTo>
                      <a:pt x="0" y="31"/>
                      <a:pt x="2" y="24"/>
                      <a:pt x="5" y="15"/>
                    </a:cubicBezTo>
                    <a:cubicBezTo>
                      <a:pt x="8" y="7"/>
                      <a:pt x="11" y="0"/>
                      <a:pt x="11" y="0"/>
                    </a:cubicBezTo>
                    <a:cubicBezTo>
                      <a:pt x="12" y="0"/>
                      <a:pt x="10" y="7"/>
                      <a:pt x="7" y="16"/>
                    </a:cubicBezTo>
                    <a:cubicBezTo>
                      <a:pt x="4" y="25"/>
                      <a:pt x="1" y="31"/>
                      <a:pt x="1" y="3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310">
                <a:extLst>
                  <a:ext uri="{FF2B5EF4-FFF2-40B4-BE49-F238E27FC236}">
                    <a16:creationId xmlns:a16="http://schemas.microsoft.com/office/drawing/2014/main" id="{A40507F3-86BD-46CF-AB3B-28171D5AB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1" y="3541"/>
                <a:ext cx="50" cy="59"/>
              </a:xfrm>
              <a:custGeom>
                <a:avLst/>
                <a:gdLst>
                  <a:gd name="T0" fmla="*/ 21 w 21"/>
                  <a:gd name="T1" fmla="*/ 25 h 25"/>
                  <a:gd name="T2" fmla="*/ 10 w 21"/>
                  <a:gd name="T3" fmla="*/ 13 h 25"/>
                  <a:gd name="T4" fmla="*/ 0 w 21"/>
                  <a:gd name="T5" fmla="*/ 1 h 25"/>
                  <a:gd name="T6" fmla="*/ 11 w 21"/>
                  <a:gd name="T7" fmla="*/ 12 h 25"/>
                  <a:gd name="T8" fmla="*/ 21 w 21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5">
                    <a:moveTo>
                      <a:pt x="21" y="25"/>
                    </a:moveTo>
                    <a:cubicBezTo>
                      <a:pt x="20" y="25"/>
                      <a:pt x="15" y="20"/>
                      <a:pt x="10" y="13"/>
                    </a:cubicBezTo>
                    <a:cubicBezTo>
                      <a:pt x="4" y="7"/>
                      <a:pt x="0" y="1"/>
                      <a:pt x="0" y="1"/>
                    </a:cubicBezTo>
                    <a:cubicBezTo>
                      <a:pt x="1" y="0"/>
                      <a:pt x="6" y="5"/>
                      <a:pt x="11" y="12"/>
                    </a:cubicBezTo>
                    <a:cubicBezTo>
                      <a:pt x="17" y="19"/>
                      <a:pt x="21" y="24"/>
                      <a:pt x="21" y="2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311">
                <a:extLst>
                  <a:ext uri="{FF2B5EF4-FFF2-40B4-BE49-F238E27FC236}">
                    <a16:creationId xmlns:a16="http://schemas.microsoft.com/office/drawing/2014/main" id="{E31DA83B-EF57-4F6A-98EF-B7E029635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5" y="3413"/>
                <a:ext cx="85" cy="57"/>
              </a:xfrm>
              <a:custGeom>
                <a:avLst/>
                <a:gdLst>
                  <a:gd name="T0" fmla="*/ 36 w 36"/>
                  <a:gd name="T1" fmla="*/ 23 h 24"/>
                  <a:gd name="T2" fmla="*/ 18 w 36"/>
                  <a:gd name="T3" fmla="*/ 13 h 24"/>
                  <a:gd name="T4" fmla="*/ 0 w 36"/>
                  <a:gd name="T5" fmla="*/ 0 h 24"/>
                  <a:gd name="T6" fmla="*/ 19 w 36"/>
                  <a:gd name="T7" fmla="*/ 11 h 24"/>
                  <a:gd name="T8" fmla="*/ 36 w 36"/>
                  <a:gd name="T9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4">
                    <a:moveTo>
                      <a:pt x="36" y="23"/>
                    </a:moveTo>
                    <a:cubicBezTo>
                      <a:pt x="36" y="24"/>
                      <a:pt x="28" y="19"/>
                      <a:pt x="18" y="13"/>
                    </a:cubicBezTo>
                    <a:cubicBezTo>
                      <a:pt x="8" y="6"/>
                      <a:pt x="0" y="1"/>
                      <a:pt x="0" y="0"/>
                    </a:cubicBezTo>
                    <a:cubicBezTo>
                      <a:pt x="0" y="0"/>
                      <a:pt x="9" y="5"/>
                      <a:pt x="19" y="11"/>
                    </a:cubicBezTo>
                    <a:cubicBezTo>
                      <a:pt x="29" y="17"/>
                      <a:pt x="36" y="23"/>
                      <a:pt x="36" y="23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312">
                <a:extLst>
                  <a:ext uri="{FF2B5EF4-FFF2-40B4-BE49-F238E27FC236}">
                    <a16:creationId xmlns:a16="http://schemas.microsoft.com/office/drawing/2014/main" id="{77A9237D-0946-4005-B15D-B746C040D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315"/>
                <a:ext cx="45" cy="100"/>
              </a:xfrm>
              <a:custGeom>
                <a:avLst/>
                <a:gdLst>
                  <a:gd name="T0" fmla="*/ 19 w 19"/>
                  <a:gd name="T1" fmla="*/ 1 h 42"/>
                  <a:gd name="T2" fmla="*/ 11 w 19"/>
                  <a:gd name="T3" fmla="*/ 21 h 42"/>
                  <a:gd name="T4" fmla="*/ 1 w 19"/>
                  <a:gd name="T5" fmla="*/ 42 h 42"/>
                  <a:gd name="T6" fmla="*/ 9 w 19"/>
                  <a:gd name="T7" fmla="*/ 21 h 42"/>
                  <a:gd name="T8" fmla="*/ 19 w 19"/>
                  <a:gd name="T9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2">
                    <a:moveTo>
                      <a:pt x="19" y="1"/>
                    </a:moveTo>
                    <a:cubicBezTo>
                      <a:pt x="19" y="1"/>
                      <a:pt x="16" y="10"/>
                      <a:pt x="11" y="21"/>
                    </a:cubicBezTo>
                    <a:cubicBezTo>
                      <a:pt x="6" y="33"/>
                      <a:pt x="1" y="42"/>
                      <a:pt x="1" y="42"/>
                    </a:cubicBezTo>
                    <a:cubicBezTo>
                      <a:pt x="0" y="41"/>
                      <a:pt x="4" y="32"/>
                      <a:pt x="9" y="21"/>
                    </a:cubicBezTo>
                    <a:cubicBezTo>
                      <a:pt x="14" y="9"/>
                      <a:pt x="18" y="0"/>
                      <a:pt x="1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313">
                <a:extLst>
                  <a:ext uri="{FF2B5EF4-FFF2-40B4-BE49-F238E27FC236}">
                    <a16:creationId xmlns:a16="http://schemas.microsoft.com/office/drawing/2014/main" id="{F3EE1D8F-0378-4877-8CDC-C4A1C1172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1" y="3175"/>
                <a:ext cx="21" cy="86"/>
              </a:xfrm>
              <a:custGeom>
                <a:avLst/>
                <a:gdLst>
                  <a:gd name="T0" fmla="*/ 9 w 9"/>
                  <a:gd name="T1" fmla="*/ 35 h 36"/>
                  <a:gd name="T2" fmla="*/ 3 w 9"/>
                  <a:gd name="T3" fmla="*/ 18 h 36"/>
                  <a:gd name="T4" fmla="*/ 0 w 9"/>
                  <a:gd name="T5" fmla="*/ 1 h 36"/>
                  <a:gd name="T6" fmla="*/ 5 w 9"/>
                  <a:gd name="T7" fmla="*/ 18 h 36"/>
                  <a:gd name="T8" fmla="*/ 9 w 9"/>
                  <a:gd name="T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6">
                    <a:moveTo>
                      <a:pt x="9" y="35"/>
                    </a:moveTo>
                    <a:cubicBezTo>
                      <a:pt x="8" y="36"/>
                      <a:pt x="6" y="28"/>
                      <a:pt x="3" y="18"/>
                    </a:cubicBezTo>
                    <a:cubicBezTo>
                      <a:pt x="1" y="9"/>
                      <a:pt x="0" y="1"/>
                      <a:pt x="0" y="1"/>
                    </a:cubicBezTo>
                    <a:cubicBezTo>
                      <a:pt x="1" y="0"/>
                      <a:pt x="3" y="8"/>
                      <a:pt x="5" y="18"/>
                    </a:cubicBezTo>
                    <a:cubicBezTo>
                      <a:pt x="8" y="27"/>
                      <a:pt x="9" y="35"/>
                      <a:pt x="9" y="3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314">
                <a:extLst>
                  <a:ext uri="{FF2B5EF4-FFF2-40B4-BE49-F238E27FC236}">
                    <a16:creationId xmlns:a16="http://schemas.microsoft.com/office/drawing/2014/main" id="{E2358901-63E9-48D1-9F47-721AA01C4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" y="3163"/>
                <a:ext cx="114" cy="31"/>
              </a:xfrm>
              <a:custGeom>
                <a:avLst/>
                <a:gdLst>
                  <a:gd name="T0" fmla="*/ 48 w 48"/>
                  <a:gd name="T1" fmla="*/ 12 h 13"/>
                  <a:gd name="T2" fmla="*/ 24 w 48"/>
                  <a:gd name="T3" fmla="*/ 8 h 13"/>
                  <a:gd name="T4" fmla="*/ 0 w 48"/>
                  <a:gd name="T5" fmla="*/ 1 h 13"/>
                  <a:gd name="T6" fmla="*/ 24 w 48"/>
                  <a:gd name="T7" fmla="*/ 5 h 13"/>
                  <a:gd name="T8" fmla="*/ 48 w 48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3">
                    <a:moveTo>
                      <a:pt x="48" y="12"/>
                    </a:moveTo>
                    <a:cubicBezTo>
                      <a:pt x="48" y="13"/>
                      <a:pt x="37" y="11"/>
                      <a:pt x="24" y="8"/>
                    </a:cubicBezTo>
                    <a:cubicBezTo>
                      <a:pt x="10" y="4"/>
                      <a:pt x="0" y="1"/>
                      <a:pt x="0" y="1"/>
                    </a:cubicBezTo>
                    <a:cubicBezTo>
                      <a:pt x="0" y="0"/>
                      <a:pt x="11" y="2"/>
                      <a:pt x="24" y="5"/>
                    </a:cubicBezTo>
                    <a:cubicBezTo>
                      <a:pt x="38" y="9"/>
                      <a:pt x="48" y="12"/>
                      <a:pt x="48" y="1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315">
                <a:extLst>
                  <a:ext uri="{FF2B5EF4-FFF2-40B4-BE49-F238E27FC236}">
                    <a16:creationId xmlns:a16="http://schemas.microsoft.com/office/drawing/2014/main" id="{3652D377-9AAA-48C3-AF1A-B5A09FB4D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9" y="2992"/>
                <a:ext cx="66" cy="91"/>
              </a:xfrm>
              <a:custGeom>
                <a:avLst/>
                <a:gdLst>
                  <a:gd name="T0" fmla="*/ 0 w 28"/>
                  <a:gd name="T1" fmla="*/ 38 h 38"/>
                  <a:gd name="T2" fmla="*/ 13 w 28"/>
                  <a:gd name="T3" fmla="*/ 19 h 38"/>
                  <a:gd name="T4" fmla="*/ 27 w 28"/>
                  <a:gd name="T5" fmla="*/ 0 h 38"/>
                  <a:gd name="T6" fmla="*/ 15 w 28"/>
                  <a:gd name="T7" fmla="*/ 20 h 38"/>
                  <a:gd name="T8" fmla="*/ 0 w 28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8">
                    <a:moveTo>
                      <a:pt x="0" y="38"/>
                    </a:moveTo>
                    <a:cubicBezTo>
                      <a:pt x="0" y="38"/>
                      <a:pt x="5" y="29"/>
                      <a:pt x="13" y="19"/>
                    </a:cubicBezTo>
                    <a:cubicBezTo>
                      <a:pt x="21" y="8"/>
                      <a:pt x="27" y="0"/>
                      <a:pt x="27" y="0"/>
                    </a:cubicBezTo>
                    <a:cubicBezTo>
                      <a:pt x="28" y="1"/>
                      <a:pt x="22" y="9"/>
                      <a:pt x="15" y="20"/>
                    </a:cubicBezTo>
                    <a:cubicBezTo>
                      <a:pt x="7" y="30"/>
                      <a:pt x="1" y="38"/>
                      <a:pt x="0" y="3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316">
                <a:extLst>
                  <a:ext uri="{FF2B5EF4-FFF2-40B4-BE49-F238E27FC236}">
                    <a16:creationId xmlns:a16="http://schemas.microsoft.com/office/drawing/2014/main" id="{227858E1-8F54-4502-ACB8-38539C1C1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9" y="2924"/>
                <a:ext cx="52" cy="133"/>
              </a:xfrm>
              <a:custGeom>
                <a:avLst/>
                <a:gdLst>
                  <a:gd name="T0" fmla="*/ 22 w 22"/>
                  <a:gd name="T1" fmla="*/ 56 h 56"/>
                  <a:gd name="T2" fmla="*/ 10 w 22"/>
                  <a:gd name="T3" fmla="*/ 29 h 56"/>
                  <a:gd name="T4" fmla="*/ 1 w 22"/>
                  <a:gd name="T5" fmla="*/ 0 h 56"/>
                  <a:gd name="T6" fmla="*/ 12 w 22"/>
                  <a:gd name="T7" fmla="*/ 28 h 56"/>
                  <a:gd name="T8" fmla="*/ 22 w 22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22" y="56"/>
                    </a:moveTo>
                    <a:cubicBezTo>
                      <a:pt x="21" y="56"/>
                      <a:pt x="16" y="44"/>
                      <a:pt x="10" y="29"/>
                    </a:cubicBezTo>
                    <a:cubicBezTo>
                      <a:pt x="5" y="13"/>
                      <a:pt x="0" y="1"/>
                      <a:pt x="1" y="0"/>
                    </a:cubicBezTo>
                    <a:cubicBezTo>
                      <a:pt x="1" y="0"/>
                      <a:pt x="7" y="12"/>
                      <a:pt x="12" y="28"/>
                    </a:cubicBezTo>
                    <a:cubicBezTo>
                      <a:pt x="18" y="43"/>
                      <a:pt x="22" y="56"/>
                      <a:pt x="22" y="56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317">
                <a:extLst>
                  <a:ext uri="{FF2B5EF4-FFF2-40B4-BE49-F238E27FC236}">
                    <a16:creationId xmlns:a16="http://schemas.microsoft.com/office/drawing/2014/main" id="{D07E1379-5610-4527-9A8C-895630397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3712"/>
                <a:ext cx="662" cy="480"/>
              </a:xfrm>
              <a:custGeom>
                <a:avLst/>
                <a:gdLst>
                  <a:gd name="T0" fmla="*/ 199 w 279"/>
                  <a:gd name="T1" fmla="*/ 0 h 202"/>
                  <a:gd name="T2" fmla="*/ 126 w 279"/>
                  <a:gd name="T3" fmla="*/ 86 h 202"/>
                  <a:gd name="T4" fmla="*/ 0 w 279"/>
                  <a:gd name="T5" fmla="*/ 55 h 202"/>
                  <a:gd name="T6" fmla="*/ 161 w 279"/>
                  <a:gd name="T7" fmla="*/ 202 h 202"/>
                  <a:gd name="T8" fmla="*/ 279 w 279"/>
                  <a:gd name="T9" fmla="*/ 73 h 202"/>
                  <a:gd name="T10" fmla="*/ 199 w 279"/>
                  <a:gd name="T1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9" h="202">
                    <a:moveTo>
                      <a:pt x="199" y="0"/>
                    </a:moveTo>
                    <a:cubicBezTo>
                      <a:pt x="126" y="86"/>
                      <a:pt x="126" y="86"/>
                      <a:pt x="126" y="86"/>
                    </a:cubicBezTo>
                    <a:cubicBezTo>
                      <a:pt x="126" y="86"/>
                      <a:pt x="15" y="41"/>
                      <a:pt x="0" y="55"/>
                    </a:cubicBezTo>
                    <a:cubicBezTo>
                      <a:pt x="161" y="202"/>
                      <a:pt x="161" y="202"/>
                      <a:pt x="161" y="202"/>
                    </a:cubicBezTo>
                    <a:cubicBezTo>
                      <a:pt x="279" y="73"/>
                      <a:pt x="279" y="73"/>
                      <a:pt x="279" y="73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318">
                <a:extLst>
                  <a:ext uri="{FF2B5EF4-FFF2-40B4-BE49-F238E27FC236}">
                    <a16:creationId xmlns:a16="http://schemas.microsoft.com/office/drawing/2014/main" id="{349FAE5E-A6C6-4322-BB7A-2476969F6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3783"/>
                <a:ext cx="603" cy="409"/>
              </a:xfrm>
              <a:custGeom>
                <a:avLst/>
                <a:gdLst>
                  <a:gd name="T0" fmla="*/ 173 w 254"/>
                  <a:gd name="T1" fmla="*/ 0 h 172"/>
                  <a:gd name="T2" fmla="*/ 126 w 254"/>
                  <a:gd name="T3" fmla="*/ 56 h 172"/>
                  <a:gd name="T4" fmla="*/ 11 w 254"/>
                  <a:gd name="T5" fmla="*/ 22 h 172"/>
                  <a:gd name="T6" fmla="*/ 0 w 254"/>
                  <a:gd name="T7" fmla="*/ 25 h 172"/>
                  <a:gd name="T8" fmla="*/ 161 w 254"/>
                  <a:gd name="T9" fmla="*/ 172 h 172"/>
                  <a:gd name="T10" fmla="*/ 254 w 254"/>
                  <a:gd name="T11" fmla="*/ 70 h 172"/>
                  <a:gd name="T12" fmla="*/ 173 w 254"/>
                  <a:gd name="T13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172">
                    <a:moveTo>
                      <a:pt x="173" y="0"/>
                    </a:moveTo>
                    <a:cubicBezTo>
                      <a:pt x="126" y="56"/>
                      <a:pt x="126" y="56"/>
                      <a:pt x="126" y="56"/>
                    </a:cubicBezTo>
                    <a:cubicBezTo>
                      <a:pt x="126" y="56"/>
                      <a:pt x="44" y="22"/>
                      <a:pt x="11" y="22"/>
                    </a:cubicBezTo>
                    <a:cubicBezTo>
                      <a:pt x="6" y="22"/>
                      <a:pt x="2" y="23"/>
                      <a:pt x="0" y="25"/>
                    </a:cubicBezTo>
                    <a:cubicBezTo>
                      <a:pt x="161" y="172"/>
                      <a:pt x="161" y="172"/>
                      <a:pt x="161" y="172"/>
                    </a:cubicBezTo>
                    <a:cubicBezTo>
                      <a:pt x="254" y="70"/>
                      <a:pt x="254" y="70"/>
                      <a:pt x="254" y="70"/>
                    </a:cubicBezTo>
                    <a:cubicBezTo>
                      <a:pt x="173" y="0"/>
                      <a:pt x="173" y="0"/>
                      <a:pt x="173" y="0"/>
                    </a:cubicBezTo>
                  </a:path>
                </a:pathLst>
              </a:custGeom>
              <a:solidFill>
                <a:srgbClr val="A2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319">
                <a:extLst>
                  <a:ext uri="{FF2B5EF4-FFF2-40B4-BE49-F238E27FC236}">
                    <a16:creationId xmlns:a16="http://schemas.microsoft.com/office/drawing/2014/main" id="{0B6105FB-71D7-47E9-A980-C5A401342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3995"/>
                <a:ext cx="43" cy="45"/>
              </a:xfrm>
              <a:custGeom>
                <a:avLst/>
                <a:gdLst>
                  <a:gd name="T0" fmla="*/ 16 w 18"/>
                  <a:gd name="T1" fmla="*/ 5 h 19"/>
                  <a:gd name="T2" fmla="*/ 14 w 18"/>
                  <a:gd name="T3" fmla="*/ 17 h 19"/>
                  <a:gd name="T4" fmla="*/ 2 w 18"/>
                  <a:gd name="T5" fmla="*/ 14 h 19"/>
                  <a:gd name="T6" fmla="*/ 5 w 18"/>
                  <a:gd name="T7" fmla="*/ 2 h 19"/>
                  <a:gd name="T8" fmla="*/ 17 w 18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6" y="5"/>
                    </a:moveTo>
                    <a:cubicBezTo>
                      <a:pt x="18" y="9"/>
                      <a:pt x="17" y="14"/>
                      <a:pt x="14" y="17"/>
                    </a:cubicBezTo>
                    <a:cubicBezTo>
                      <a:pt x="10" y="19"/>
                      <a:pt x="5" y="18"/>
                      <a:pt x="2" y="14"/>
                    </a:cubicBezTo>
                    <a:cubicBezTo>
                      <a:pt x="0" y="11"/>
                      <a:pt x="1" y="4"/>
                      <a:pt x="5" y="2"/>
                    </a:cubicBezTo>
                    <a:cubicBezTo>
                      <a:pt x="9" y="0"/>
                      <a:pt x="15" y="2"/>
                      <a:pt x="17" y="6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320">
                <a:extLst>
                  <a:ext uri="{FF2B5EF4-FFF2-40B4-BE49-F238E27FC236}">
                    <a16:creationId xmlns:a16="http://schemas.microsoft.com/office/drawing/2014/main" id="{C8D1B999-E6D0-4ACB-8315-ED26211B5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3828"/>
                <a:ext cx="408" cy="364"/>
              </a:xfrm>
              <a:custGeom>
                <a:avLst/>
                <a:gdLst>
                  <a:gd name="T0" fmla="*/ 161 w 172"/>
                  <a:gd name="T1" fmla="*/ 153 h 153"/>
                  <a:gd name="T2" fmla="*/ 172 w 172"/>
                  <a:gd name="T3" fmla="*/ 139 h 153"/>
                  <a:gd name="T4" fmla="*/ 14 w 172"/>
                  <a:gd name="T5" fmla="*/ 4 h 153"/>
                  <a:gd name="T6" fmla="*/ 0 w 172"/>
                  <a:gd name="T7" fmla="*/ 6 h 153"/>
                  <a:gd name="T8" fmla="*/ 161 w 172"/>
                  <a:gd name="T9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53">
                    <a:moveTo>
                      <a:pt x="161" y="153"/>
                    </a:moveTo>
                    <a:cubicBezTo>
                      <a:pt x="172" y="139"/>
                      <a:pt x="172" y="139"/>
                      <a:pt x="172" y="13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4" y="0"/>
                      <a:pt x="0" y="6"/>
                    </a:cubicBezTo>
                    <a:lnTo>
                      <a:pt x="161" y="153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321">
                <a:extLst>
                  <a:ext uri="{FF2B5EF4-FFF2-40B4-BE49-F238E27FC236}">
                    <a16:creationId xmlns:a16="http://schemas.microsoft.com/office/drawing/2014/main" id="{1A4CC1CA-A22D-4A2F-8EFD-B08C491DB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3907"/>
                <a:ext cx="23" cy="54"/>
              </a:xfrm>
              <a:custGeom>
                <a:avLst/>
                <a:gdLst>
                  <a:gd name="T0" fmla="*/ 0 w 10"/>
                  <a:gd name="T1" fmla="*/ 1 h 23"/>
                  <a:gd name="T2" fmla="*/ 5 w 10"/>
                  <a:gd name="T3" fmla="*/ 11 h 23"/>
                  <a:gd name="T4" fmla="*/ 6 w 10"/>
                  <a:gd name="T5" fmla="*/ 23 h 23"/>
                  <a:gd name="T6" fmla="*/ 8 w 10"/>
                  <a:gd name="T7" fmla="*/ 10 h 23"/>
                  <a:gd name="T8" fmla="*/ 0 w 10"/>
                  <a:gd name="T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3">
                    <a:moveTo>
                      <a:pt x="0" y="1"/>
                    </a:moveTo>
                    <a:cubicBezTo>
                      <a:pt x="0" y="1"/>
                      <a:pt x="3" y="5"/>
                      <a:pt x="5" y="11"/>
                    </a:cubicBezTo>
                    <a:cubicBezTo>
                      <a:pt x="6" y="17"/>
                      <a:pt x="5" y="22"/>
                      <a:pt x="6" y="23"/>
                    </a:cubicBezTo>
                    <a:cubicBezTo>
                      <a:pt x="7" y="23"/>
                      <a:pt x="10" y="18"/>
                      <a:pt x="8" y="10"/>
                    </a:cubicBezTo>
                    <a:cubicBezTo>
                      <a:pt x="6" y="3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7" name="Freeform 323">
              <a:extLst>
                <a:ext uri="{FF2B5EF4-FFF2-40B4-BE49-F238E27FC236}">
                  <a16:creationId xmlns:a16="http://schemas.microsoft.com/office/drawing/2014/main" id="{09EEF0F2-77AB-41EA-A3B9-BA2A58E9B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" y="3885"/>
              <a:ext cx="17" cy="55"/>
            </a:xfrm>
            <a:custGeom>
              <a:avLst/>
              <a:gdLst>
                <a:gd name="T0" fmla="*/ 2 w 7"/>
                <a:gd name="T1" fmla="*/ 1 h 23"/>
                <a:gd name="T2" fmla="*/ 3 w 7"/>
                <a:gd name="T3" fmla="*/ 12 h 23"/>
                <a:gd name="T4" fmla="*/ 1 w 7"/>
                <a:gd name="T5" fmla="*/ 23 h 23"/>
                <a:gd name="T6" fmla="*/ 7 w 7"/>
                <a:gd name="T7" fmla="*/ 12 h 23"/>
                <a:gd name="T8" fmla="*/ 2 w 7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1"/>
                  </a:moveTo>
                  <a:cubicBezTo>
                    <a:pt x="1" y="2"/>
                    <a:pt x="3" y="6"/>
                    <a:pt x="3" y="12"/>
                  </a:cubicBezTo>
                  <a:cubicBezTo>
                    <a:pt x="3" y="18"/>
                    <a:pt x="0" y="22"/>
                    <a:pt x="1" y="23"/>
                  </a:cubicBezTo>
                  <a:cubicBezTo>
                    <a:pt x="2" y="23"/>
                    <a:pt x="6" y="19"/>
                    <a:pt x="7" y="12"/>
                  </a:cubicBezTo>
                  <a:cubicBezTo>
                    <a:pt x="7" y="5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24">
              <a:extLst>
                <a:ext uri="{FF2B5EF4-FFF2-40B4-BE49-F238E27FC236}">
                  <a16:creationId xmlns:a16="http://schemas.microsoft.com/office/drawing/2014/main" id="{A7170A40-9FD6-471C-8D22-A5A5D2177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" y="3869"/>
              <a:ext cx="24" cy="47"/>
            </a:xfrm>
            <a:custGeom>
              <a:avLst/>
              <a:gdLst>
                <a:gd name="T0" fmla="*/ 1 w 10"/>
                <a:gd name="T1" fmla="*/ 20 h 20"/>
                <a:gd name="T2" fmla="*/ 8 w 10"/>
                <a:gd name="T3" fmla="*/ 11 h 20"/>
                <a:gd name="T4" fmla="*/ 7 w 10"/>
                <a:gd name="T5" fmla="*/ 0 h 20"/>
                <a:gd name="T6" fmla="*/ 5 w 10"/>
                <a:gd name="T7" fmla="*/ 10 h 20"/>
                <a:gd name="T8" fmla="*/ 1 w 10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">
                  <a:moveTo>
                    <a:pt x="1" y="20"/>
                  </a:moveTo>
                  <a:cubicBezTo>
                    <a:pt x="2" y="20"/>
                    <a:pt x="6" y="17"/>
                    <a:pt x="8" y="11"/>
                  </a:cubicBezTo>
                  <a:cubicBezTo>
                    <a:pt x="10" y="5"/>
                    <a:pt x="8" y="0"/>
                    <a:pt x="7" y="0"/>
                  </a:cubicBezTo>
                  <a:cubicBezTo>
                    <a:pt x="6" y="1"/>
                    <a:pt x="6" y="5"/>
                    <a:pt x="5" y="10"/>
                  </a:cubicBezTo>
                  <a:cubicBezTo>
                    <a:pt x="3" y="15"/>
                    <a:pt x="0" y="19"/>
                    <a:pt x="1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25">
              <a:extLst>
                <a:ext uri="{FF2B5EF4-FFF2-40B4-BE49-F238E27FC236}">
                  <a16:creationId xmlns:a16="http://schemas.microsoft.com/office/drawing/2014/main" id="{5630387A-A8D8-4CD4-9C49-72D6517C8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3" y="3864"/>
              <a:ext cx="40" cy="40"/>
            </a:xfrm>
            <a:custGeom>
              <a:avLst/>
              <a:gdLst>
                <a:gd name="T0" fmla="*/ 0 w 17"/>
                <a:gd name="T1" fmla="*/ 1 h 17"/>
                <a:gd name="T2" fmla="*/ 8 w 17"/>
                <a:gd name="T3" fmla="*/ 8 h 17"/>
                <a:gd name="T4" fmla="*/ 16 w 17"/>
                <a:gd name="T5" fmla="*/ 17 h 17"/>
                <a:gd name="T6" fmla="*/ 11 w 17"/>
                <a:gd name="T7" fmla="*/ 6 h 17"/>
                <a:gd name="T8" fmla="*/ 0 w 1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"/>
                  </a:moveTo>
                  <a:cubicBezTo>
                    <a:pt x="0" y="2"/>
                    <a:pt x="4" y="4"/>
                    <a:pt x="8" y="8"/>
                  </a:cubicBezTo>
                  <a:cubicBezTo>
                    <a:pt x="13" y="13"/>
                    <a:pt x="15" y="17"/>
                    <a:pt x="16" y="17"/>
                  </a:cubicBezTo>
                  <a:cubicBezTo>
                    <a:pt x="17" y="17"/>
                    <a:pt x="16" y="11"/>
                    <a:pt x="11" y="6"/>
                  </a:cubicBezTo>
                  <a:cubicBezTo>
                    <a:pt x="6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26">
              <a:extLst>
                <a:ext uri="{FF2B5EF4-FFF2-40B4-BE49-F238E27FC236}">
                  <a16:creationId xmlns:a16="http://schemas.microsoft.com/office/drawing/2014/main" id="{51247231-3992-49A3-921A-7FDB44837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" y="3824"/>
              <a:ext cx="83" cy="38"/>
            </a:xfrm>
            <a:custGeom>
              <a:avLst/>
              <a:gdLst>
                <a:gd name="T0" fmla="*/ 1 w 35"/>
                <a:gd name="T1" fmla="*/ 1 h 16"/>
                <a:gd name="T2" fmla="*/ 9 w 35"/>
                <a:gd name="T3" fmla="*/ 8 h 16"/>
                <a:gd name="T4" fmla="*/ 20 w 35"/>
                <a:gd name="T5" fmla="*/ 13 h 16"/>
                <a:gd name="T6" fmla="*/ 27 w 35"/>
                <a:gd name="T7" fmla="*/ 15 h 16"/>
                <a:gd name="T8" fmla="*/ 31 w 35"/>
                <a:gd name="T9" fmla="*/ 15 h 16"/>
                <a:gd name="T10" fmla="*/ 35 w 35"/>
                <a:gd name="T11" fmla="*/ 12 h 16"/>
                <a:gd name="T12" fmla="*/ 33 w 35"/>
                <a:gd name="T13" fmla="*/ 7 h 16"/>
                <a:gd name="T14" fmla="*/ 30 w 35"/>
                <a:gd name="T15" fmla="*/ 4 h 16"/>
                <a:gd name="T16" fmla="*/ 23 w 35"/>
                <a:gd name="T17" fmla="*/ 1 h 16"/>
                <a:gd name="T18" fmla="*/ 11 w 35"/>
                <a:gd name="T19" fmla="*/ 0 h 16"/>
                <a:gd name="T20" fmla="*/ 1 w 35"/>
                <a:gd name="T21" fmla="*/ 2 h 16"/>
                <a:gd name="T22" fmla="*/ 11 w 35"/>
                <a:gd name="T23" fmla="*/ 2 h 16"/>
                <a:gd name="T24" fmla="*/ 22 w 35"/>
                <a:gd name="T25" fmla="*/ 5 h 16"/>
                <a:gd name="T26" fmla="*/ 28 w 35"/>
                <a:gd name="T27" fmla="*/ 7 h 16"/>
                <a:gd name="T28" fmla="*/ 31 w 35"/>
                <a:gd name="T29" fmla="*/ 11 h 16"/>
                <a:gd name="T30" fmla="*/ 30 w 35"/>
                <a:gd name="T31" fmla="*/ 12 h 16"/>
                <a:gd name="T32" fmla="*/ 27 w 35"/>
                <a:gd name="T33" fmla="*/ 12 h 16"/>
                <a:gd name="T34" fmla="*/ 21 w 35"/>
                <a:gd name="T35" fmla="*/ 10 h 16"/>
                <a:gd name="T36" fmla="*/ 10 w 35"/>
                <a:gd name="T37" fmla="*/ 6 h 16"/>
                <a:gd name="T38" fmla="*/ 1 w 35"/>
                <a:gd name="T3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16">
                  <a:moveTo>
                    <a:pt x="1" y="1"/>
                  </a:moveTo>
                  <a:cubicBezTo>
                    <a:pt x="1" y="1"/>
                    <a:pt x="3" y="5"/>
                    <a:pt x="9" y="8"/>
                  </a:cubicBezTo>
                  <a:cubicBezTo>
                    <a:pt x="12" y="10"/>
                    <a:pt x="15" y="12"/>
                    <a:pt x="20" y="13"/>
                  </a:cubicBezTo>
                  <a:cubicBezTo>
                    <a:pt x="22" y="14"/>
                    <a:pt x="24" y="15"/>
                    <a:pt x="27" y="15"/>
                  </a:cubicBezTo>
                  <a:cubicBezTo>
                    <a:pt x="28" y="15"/>
                    <a:pt x="29" y="16"/>
                    <a:pt x="31" y="15"/>
                  </a:cubicBezTo>
                  <a:cubicBezTo>
                    <a:pt x="32" y="15"/>
                    <a:pt x="35" y="14"/>
                    <a:pt x="35" y="12"/>
                  </a:cubicBezTo>
                  <a:cubicBezTo>
                    <a:pt x="35" y="10"/>
                    <a:pt x="34" y="8"/>
                    <a:pt x="33" y="7"/>
                  </a:cubicBezTo>
                  <a:cubicBezTo>
                    <a:pt x="32" y="6"/>
                    <a:pt x="31" y="5"/>
                    <a:pt x="30" y="4"/>
                  </a:cubicBezTo>
                  <a:cubicBezTo>
                    <a:pt x="28" y="3"/>
                    <a:pt x="25" y="2"/>
                    <a:pt x="23" y="1"/>
                  </a:cubicBezTo>
                  <a:cubicBezTo>
                    <a:pt x="19" y="0"/>
                    <a:pt x="15" y="0"/>
                    <a:pt x="11" y="0"/>
                  </a:cubicBezTo>
                  <a:cubicBezTo>
                    <a:pt x="4" y="0"/>
                    <a:pt x="0" y="1"/>
                    <a:pt x="1" y="2"/>
                  </a:cubicBezTo>
                  <a:cubicBezTo>
                    <a:pt x="1" y="2"/>
                    <a:pt x="5" y="2"/>
                    <a:pt x="11" y="2"/>
                  </a:cubicBezTo>
                  <a:cubicBezTo>
                    <a:pt x="14" y="2"/>
                    <a:pt x="18" y="3"/>
                    <a:pt x="22" y="5"/>
                  </a:cubicBezTo>
                  <a:cubicBezTo>
                    <a:pt x="24" y="5"/>
                    <a:pt x="26" y="6"/>
                    <a:pt x="28" y="7"/>
                  </a:cubicBezTo>
                  <a:cubicBezTo>
                    <a:pt x="30" y="9"/>
                    <a:pt x="32" y="10"/>
                    <a:pt x="31" y="11"/>
                  </a:cubicBezTo>
                  <a:cubicBezTo>
                    <a:pt x="31" y="11"/>
                    <a:pt x="31" y="12"/>
                    <a:pt x="30" y="12"/>
                  </a:cubicBezTo>
                  <a:cubicBezTo>
                    <a:pt x="29" y="12"/>
                    <a:pt x="28" y="12"/>
                    <a:pt x="27" y="12"/>
                  </a:cubicBezTo>
                  <a:cubicBezTo>
                    <a:pt x="25" y="11"/>
                    <a:pt x="23" y="11"/>
                    <a:pt x="21" y="10"/>
                  </a:cubicBezTo>
                  <a:cubicBezTo>
                    <a:pt x="17" y="9"/>
                    <a:pt x="13" y="7"/>
                    <a:pt x="10" y="6"/>
                  </a:cubicBezTo>
                  <a:cubicBezTo>
                    <a:pt x="4" y="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27">
              <a:extLst>
                <a:ext uri="{FF2B5EF4-FFF2-40B4-BE49-F238E27FC236}">
                  <a16:creationId xmlns:a16="http://schemas.microsoft.com/office/drawing/2014/main" id="{2830E132-AB42-4415-9D64-02D50F1C0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" y="3752"/>
              <a:ext cx="53" cy="79"/>
            </a:xfrm>
            <a:custGeom>
              <a:avLst/>
              <a:gdLst>
                <a:gd name="T0" fmla="*/ 2 w 22"/>
                <a:gd name="T1" fmla="*/ 33 h 33"/>
                <a:gd name="T2" fmla="*/ 11 w 22"/>
                <a:gd name="T3" fmla="*/ 27 h 33"/>
                <a:gd name="T4" fmla="*/ 18 w 22"/>
                <a:gd name="T5" fmla="*/ 17 h 33"/>
                <a:gd name="T6" fmla="*/ 20 w 22"/>
                <a:gd name="T7" fmla="*/ 11 h 33"/>
                <a:gd name="T8" fmla="*/ 19 w 22"/>
                <a:gd name="T9" fmla="*/ 2 h 33"/>
                <a:gd name="T10" fmla="*/ 14 w 22"/>
                <a:gd name="T11" fmla="*/ 1 h 33"/>
                <a:gd name="T12" fmla="*/ 10 w 22"/>
                <a:gd name="T13" fmla="*/ 3 h 33"/>
                <a:gd name="T14" fmla="*/ 5 w 22"/>
                <a:gd name="T15" fmla="*/ 9 h 33"/>
                <a:gd name="T16" fmla="*/ 1 w 22"/>
                <a:gd name="T17" fmla="*/ 20 h 33"/>
                <a:gd name="T18" fmla="*/ 3 w 22"/>
                <a:gd name="T19" fmla="*/ 31 h 33"/>
                <a:gd name="T20" fmla="*/ 4 w 22"/>
                <a:gd name="T21" fmla="*/ 20 h 33"/>
                <a:gd name="T22" fmla="*/ 8 w 22"/>
                <a:gd name="T23" fmla="*/ 11 h 33"/>
                <a:gd name="T24" fmla="*/ 12 w 22"/>
                <a:gd name="T25" fmla="*/ 6 h 33"/>
                <a:gd name="T26" fmla="*/ 17 w 22"/>
                <a:gd name="T27" fmla="*/ 5 h 33"/>
                <a:gd name="T28" fmla="*/ 17 w 22"/>
                <a:gd name="T29" fmla="*/ 10 h 33"/>
                <a:gd name="T30" fmla="*/ 15 w 22"/>
                <a:gd name="T31" fmla="*/ 16 h 33"/>
                <a:gd name="T32" fmla="*/ 9 w 22"/>
                <a:gd name="T33" fmla="*/ 25 h 33"/>
                <a:gd name="T34" fmla="*/ 2 w 22"/>
                <a:gd name="T3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3">
                  <a:moveTo>
                    <a:pt x="2" y="33"/>
                  </a:moveTo>
                  <a:cubicBezTo>
                    <a:pt x="2" y="33"/>
                    <a:pt x="6" y="32"/>
                    <a:pt x="11" y="27"/>
                  </a:cubicBezTo>
                  <a:cubicBezTo>
                    <a:pt x="14" y="25"/>
                    <a:pt x="16" y="21"/>
                    <a:pt x="18" y="17"/>
                  </a:cubicBezTo>
                  <a:cubicBezTo>
                    <a:pt x="19" y="15"/>
                    <a:pt x="20" y="13"/>
                    <a:pt x="20" y="11"/>
                  </a:cubicBezTo>
                  <a:cubicBezTo>
                    <a:pt x="21" y="8"/>
                    <a:pt x="22" y="5"/>
                    <a:pt x="19" y="2"/>
                  </a:cubicBezTo>
                  <a:cubicBezTo>
                    <a:pt x="17" y="0"/>
                    <a:pt x="15" y="0"/>
                    <a:pt x="14" y="1"/>
                  </a:cubicBezTo>
                  <a:cubicBezTo>
                    <a:pt x="12" y="2"/>
                    <a:pt x="11" y="3"/>
                    <a:pt x="10" y="3"/>
                  </a:cubicBezTo>
                  <a:cubicBezTo>
                    <a:pt x="8" y="5"/>
                    <a:pt x="6" y="7"/>
                    <a:pt x="5" y="9"/>
                  </a:cubicBezTo>
                  <a:cubicBezTo>
                    <a:pt x="3" y="13"/>
                    <a:pt x="1" y="17"/>
                    <a:pt x="1" y="20"/>
                  </a:cubicBezTo>
                  <a:cubicBezTo>
                    <a:pt x="0" y="27"/>
                    <a:pt x="3" y="31"/>
                    <a:pt x="3" y="31"/>
                  </a:cubicBezTo>
                  <a:cubicBezTo>
                    <a:pt x="4" y="31"/>
                    <a:pt x="2" y="27"/>
                    <a:pt x="4" y="20"/>
                  </a:cubicBezTo>
                  <a:cubicBezTo>
                    <a:pt x="4" y="17"/>
                    <a:pt x="6" y="14"/>
                    <a:pt x="8" y="11"/>
                  </a:cubicBezTo>
                  <a:cubicBezTo>
                    <a:pt x="9" y="9"/>
                    <a:pt x="11" y="7"/>
                    <a:pt x="12" y="6"/>
                  </a:cubicBezTo>
                  <a:cubicBezTo>
                    <a:pt x="14" y="5"/>
                    <a:pt x="16" y="4"/>
                    <a:pt x="17" y="5"/>
                  </a:cubicBezTo>
                  <a:cubicBezTo>
                    <a:pt x="17" y="5"/>
                    <a:pt x="18" y="8"/>
                    <a:pt x="17" y="10"/>
                  </a:cubicBezTo>
                  <a:cubicBezTo>
                    <a:pt x="16" y="12"/>
                    <a:pt x="16" y="14"/>
                    <a:pt x="15" y="16"/>
                  </a:cubicBezTo>
                  <a:cubicBezTo>
                    <a:pt x="13" y="20"/>
                    <a:pt x="11" y="23"/>
                    <a:pt x="9" y="25"/>
                  </a:cubicBezTo>
                  <a:cubicBezTo>
                    <a:pt x="5" y="30"/>
                    <a:pt x="2" y="32"/>
                    <a:pt x="2" y="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28">
              <a:extLst>
                <a:ext uri="{FF2B5EF4-FFF2-40B4-BE49-F238E27FC236}">
                  <a16:creationId xmlns:a16="http://schemas.microsoft.com/office/drawing/2014/main" id="{2D52CA71-2995-4CE0-9C43-E3D673742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2772"/>
              <a:ext cx="470" cy="496"/>
            </a:xfrm>
            <a:custGeom>
              <a:avLst/>
              <a:gdLst>
                <a:gd name="T0" fmla="*/ 138 w 198"/>
                <a:gd name="T1" fmla="*/ 76 h 209"/>
                <a:gd name="T2" fmla="*/ 49 w 198"/>
                <a:gd name="T3" fmla="*/ 0 h 209"/>
                <a:gd name="T4" fmla="*/ 0 w 198"/>
                <a:gd name="T5" fmla="*/ 12 h 209"/>
                <a:gd name="T6" fmla="*/ 90 w 198"/>
                <a:gd name="T7" fmla="*/ 159 h 209"/>
                <a:gd name="T8" fmla="*/ 166 w 198"/>
                <a:gd name="T9" fmla="*/ 208 h 209"/>
                <a:gd name="T10" fmla="*/ 196 w 198"/>
                <a:gd name="T11" fmla="*/ 183 h 209"/>
                <a:gd name="T12" fmla="*/ 198 w 198"/>
                <a:gd name="T13" fmla="*/ 101 h 209"/>
                <a:gd name="T14" fmla="*/ 138 w 198"/>
                <a:gd name="T15" fmla="*/ 7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" h="209">
                  <a:moveTo>
                    <a:pt x="138" y="76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50" y="118"/>
                    <a:pt x="90" y="159"/>
                  </a:cubicBezTo>
                  <a:cubicBezTo>
                    <a:pt x="129" y="201"/>
                    <a:pt x="151" y="207"/>
                    <a:pt x="166" y="208"/>
                  </a:cubicBezTo>
                  <a:cubicBezTo>
                    <a:pt x="186" y="209"/>
                    <a:pt x="196" y="183"/>
                    <a:pt x="196" y="183"/>
                  </a:cubicBezTo>
                  <a:cubicBezTo>
                    <a:pt x="198" y="101"/>
                    <a:pt x="198" y="101"/>
                    <a:pt x="198" y="101"/>
                  </a:cubicBezTo>
                  <a:cubicBezTo>
                    <a:pt x="138" y="76"/>
                    <a:pt x="138" y="76"/>
                    <a:pt x="138" y="76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29">
              <a:extLst>
                <a:ext uri="{FF2B5EF4-FFF2-40B4-BE49-F238E27FC236}">
                  <a16:creationId xmlns:a16="http://schemas.microsoft.com/office/drawing/2014/main" id="{C6C44006-7931-4AFA-8807-E1C3BAB2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" y="2422"/>
              <a:ext cx="424" cy="380"/>
            </a:xfrm>
            <a:custGeom>
              <a:avLst/>
              <a:gdLst>
                <a:gd name="T0" fmla="*/ 86 w 179"/>
                <a:gd name="T1" fmla="*/ 0 h 160"/>
                <a:gd name="T2" fmla="*/ 19 w 179"/>
                <a:gd name="T3" fmla="*/ 0 h 160"/>
                <a:gd name="T4" fmla="*/ 4 w 179"/>
                <a:gd name="T5" fmla="*/ 21 h 160"/>
                <a:gd name="T6" fmla="*/ 71 w 179"/>
                <a:gd name="T7" fmla="*/ 152 h 160"/>
                <a:gd name="T8" fmla="*/ 84 w 179"/>
                <a:gd name="T9" fmla="*/ 160 h 160"/>
                <a:gd name="T10" fmla="*/ 166 w 179"/>
                <a:gd name="T11" fmla="*/ 160 h 160"/>
                <a:gd name="T12" fmla="*/ 175 w 179"/>
                <a:gd name="T13" fmla="*/ 143 h 160"/>
                <a:gd name="T14" fmla="*/ 110 w 179"/>
                <a:gd name="T15" fmla="*/ 14 h 160"/>
                <a:gd name="T16" fmla="*/ 86 w 179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60">
                  <a:moveTo>
                    <a:pt x="8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11"/>
                    <a:pt x="4" y="21"/>
                  </a:cubicBezTo>
                  <a:cubicBezTo>
                    <a:pt x="71" y="152"/>
                    <a:pt x="71" y="152"/>
                    <a:pt x="71" y="152"/>
                  </a:cubicBezTo>
                  <a:cubicBezTo>
                    <a:pt x="74" y="157"/>
                    <a:pt x="79" y="160"/>
                    <a:pt x="84" y="160"/>
                  </a:cubicBezTo>
                  <a:cubicBezTo>
                    <a:pt x="166" y="160"/>
                    <a:pt x="166" y="160"/>
                    <a:pt x="166" y="160"/>
                  </a:cubicBezTo>
                  <a:cubicBezTo>
                    <a:pt x="176" y="159"/>
                    <a:pt x="179" y="149"/>
                    <a:pt x="175" y="14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06" y="5"/>
                    <a:pt x="96" y="0"/>
                    <a:pt x="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30">
              <a:extLst>
                <a:ext uri="{FF2B5EF4-FFF2-40B4-BE49-F238E27FC236}">
                  <a16:creationId xmlns:a16="http://schemas.microsoft.com/office/drawing/2014/main" id="{AC01CB2D-4B8F-475D-8A05-EB0EC4D2B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" y="2439"/>
              <a:ext cx="408" cy="363"/>
            </a:xfrm>
            <a:custGeom>
              <a:avLst/>
              <a:gdLst>
                <a:gd name="T0" fmla="*/ 81 w 172"/>
                <a:gd name="T1" fmla="*/ 0 h 153"/>
                <a:gd name="T2" fmla="*/ 14 w 172"/>
                <a:gd name="T3" fmla="*/ 0 h 153"/>
                <a:gd name="T4" fmla="*/ 4 w 172"/>
                <a:gd name="T5" fmla="*/ 17 h 153"/>
                <a:gd name="T6" fmla="*/ 69 w 172"/>
                <a:gd name="T7" fmla="*/ 145 h 153"/>
                <a:gd name="T8" fmla="*/ 83 w 172"/>
                <a:gd name="T9" fmla="*/ 153 h 153"/>
                <a:gd name="T10" fmla="*/ 164 w 172"/>
                <a:gd name="T11" fmla="*/ 153 h 153"/>
                <a:gd name="T12" fmla="*/ 170 w 172"/>
                <a:gd name="T13" fmla="*/ 144 h 153"/>
                <a:gd name="T14" fmla="*/ 105 w 172"/>
                <a:gd name="T15" fmla="*/ 15 h 153"/>
                <a:gd name="T16" fmla="*/ 81 w 172"/>
                <a:gd name="T1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53">
                  <a:moveTo>
                    <a:pt x="81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0" y="9"/>
                    <a:pt x="4" y="17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72" y="150"/>
                    <a:pt x="77" y="153"/>
                    <a:pt x="83" y="153"/>
                  </a:cubicBezTo>
                  <a:cubicBezTo>
                    <a:pt x="164" y="153"/>
                    <a:pt x="164" y="153"/>
                    <a:pt x="164" y="153"/>
                  </a:cubicBezTo>
                  <a:cubicBezTo>
                    <a:pt x="169" y="153"/>
                    <a:pt x="172" y="148"/>
                    <a:pt x="170" y="144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0" y="6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31">
              <a:extLst>
                <a:ext uri="{FF2B5EF4-FFF2-40B4-BE49-F238E27FC236}">
                  <a16:creationId xmlns:a16="http://schemas.microsoft.com/office/drawing/2014/main" id="{75453C07-DDD9-4DDA-9208-03A644DDF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0" y="2567"/>
              <a:ext cx="226" cy="259"/>
            </a:xfrm>
            <a:custGeom>
              <a:avLst/>
              <a:gdLst>
                <a:gd name="T0" fmla="*/ 50 w 95"/>
                <a:gd name="T1" fmla="*/ 0 h 109"/>
                <a:gd name="T2" fmla="*/ 9 w 95"/>
                <a:gd name="T3" fmla="*/ 16 h 109"/>
                <a:gd name="T4" fmla="*/ 0 w 95"/>
                <a:gd name="T5" fmla="*/ 49 h 109"/>
                <a:gd name="T6" fmla="*/ 20 w 95"/>
                <a:gd name="T7" fmla="*/ 98 h 109"/>
                <a:gd name="T8" fmla="*/ 92 w 95"/>
                <a:gd name="T9" fmla="*/ 109 h 109"/>
                <a:gd name="T10" fmla="*/ 71 w 95"/>
                <a:gd name="T11" fmla="*/ 87 h 109"/>
                <a:gd name="T12" fmla="*/ 74 w 95"/>
                <a:gd name="T13" fmla="*/ 68 h 109"/>
                <a:gd name="T14" fmla="*/ 94 w 95"/>
                <a:gd name="T15" fmla="*/ 59 h 109"/>
                <a:gd name="T16" fmla="*/ 89 w 95"/>
                <a:gd name="T17" fmla="*/ 45 h 109"/>
                <a:gd name="T18" fmla="*/ 65 w 95"/>
                <a:gd name="T19" fmla="*/ 52 h 109"/>
                <a:gd name="T20" fmla="*/ 89 w 95"/>
                <a:gd name="T21" fmla="*/ 29 h 109"/>
                <a:gd name="T22" fmla="*/ 80 w 95"/>
                <a:gd name="T23" fmla="*/ 17 h 109"/>
                <a:gd name="T24" fmla="*/ 35 w 95"/>
                <a:gd name="T25" fmla="*/ 35 h 109"/>
                <a:gd name="T26" fmla="*/ 29 w 95"/>
                <a:gd name="T27" fmla="*/ 50 h 109"/>
                <a:gd name="T28" fmla="*/ 23 w 95"/>
                <a:gd name="T29" fmla="*/ 26 h 109"/>
                <a:gd name="T30" fmla="*/ 50 w 95"/>
                <a:gd name="T3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09">
                  <a:moveTo>
                    <a:pt x="50" y="0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8"/>
                    <a:pt x="94" y="62"/>
                    <a:pt x="94" y="59"/>
                  </a:cubicBezTo>
                  <a:cubicBezTo>
                    <a:pt x="95" y="56"/>
                    <a:pt x="92" y="46"/>
                    <a:pt x="89" y="45"/>
                  </a:cubicBezTo>
                  <a:cubicBezTo>
                    <a:pt x="86" y="45"/>
                    <a:pt x="65" y="52"/>
                    <a:pt x="65" y="52"/>
                  </a:cubicBezTo>
                  <a:cubicBezTo>
                    <a:pt x="65" y="52"/>
                    <a:pt x="89" y="33"/>
                    <a:pt x="89" y="29"/>
                  </a:cubicBezTo>
                  <a:cubicBezTo>
                    <a:pt x="88" y="26"/>
                    <a:pt x="85" y="18"/>
                    <a:pt x="80" y="17"/>
                  </a:cubicBezTo>
                  <a:cubicBezTo>
                    <a:pt x="75" y="16"/>
                    <a:pt x="35" y="35"/>
                    <a:pt x="35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59" y="16"/>
                    <a:pt x="5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32">
              <a:extLst>
                <a:ext uri="{FF2B5EF4-FFF2-40B4-BE49-F238E27FC236}">
                  <a16:creationId xmlns:a16="http://schemas.microsoft.com/office/drawing/2014/main" id="{208077EF-6F6C-4B3B-9D77-5D1549D67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" y="2691"/>
              <a:ext cx="29" cy="59"/>
            </a:xfrm>
            <a:custGeom>
              <a:avLst/>
              <a:gdLst>
                <a:gd name="T0" fmla="*/ 2 w 12"/>
                <a:gd name="T1" fmla="*/ 25 h 25"/>
                <a:gd name="T2" fmla="*/ 1 w 12"/>
                <a:gd name="T3" fmla="*/ 21 h 25"/>
                <a:gd name="T4" fmla="*/ 2 w 12"/>
                <a:gd name="T5" fmla="*/ 11 h 25"/>
                <a:gd name="T6" fmla="*/ 8 w 12"/>
                <a:gd name="T7" fmla="*/ 2 h 25"/>
                <a:gd name="T8" fmla="*/ 11 w 12"/>
                <a:gd name="T9" fmla="*/ 0 h 25"/>
                <a:gd name="T10" fmla="*/ 4 w 12"/>
                <a:gd name="T11" fmla="*/ 12 h 25"/>
                <a:gd name="T12" fmla="*/ 2 w 12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5">
                  <a:moveTo>
                    <a:pt x="2" y="25"/>
                  </a:moveTo>
                  <a:cubicBezTo>
                    <a:pt x="2" y="25"/>
                    <a:pt x="1" y="24"/>
                    <a:pt x="1" y="21"/>
                  </a:cubicBezTo>
                  <a:cubicBezTo>
                    <a:pt x="0" y="18"/>
                    <a:pt x="0" y="15"/>
                    <a:pt x="2" y="11"/>
                  </a:cubicBezTo>
                  <a:cubicBezTo>
                    <a:pt x="3" y="7"/>
                    <a:pt x="6" y="4"/>
                    <a:pt x="8" y="2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1"/>
                    <a:pt x="6" y="4"/>
                    <a:pt x="4" y="12"/>
                  </a:cubicBezTo>
                  <a:cubicBezTo>
                    <a:pt x="1" y="19"/>
                    <a:pt x="3" y="25"/>
                    <a:pt x="2" y="2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33">
              <a:extLst>
                <a:ext uri="{FF2B5EF4-FFF2-40B4-BE49-F238E27FC236}">
                  <a16:creationId xmlns:a16="http://schemas.microsoft.com/office/drawing/2014/main" id="{5ED75013-1FAC-46D1-B9F9-FD7199987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" y="2627"/>
              <a:ext cx="119" cy="107"/>
            </a:xfrm>
            <a:custGeom>
              <a:avLst/>
              <a:gdLst>
                <a:gd name="T0" fmla="*/ 1 w 50"/>
                <a:gd name="T1" fmla="*/ 45 h 45"/>
                <a:gd name="T2" fmla="*/ 2 w 50"/>
                <a:gd name="T3" fmla="*/ 34 h 45"/>
                <a:gd name="T4" fmla="*/ 4 w 50"/>
                <a:gd name="T5" fmla="*/ 23 h 45"/>
                <a:gd name="T6" fmla="*/ 8 w 50"/>
                <a:gd name="T7" fmla="*/ 16 h 45"/>
                <a:gd name="T8" fmla="*/ 15 w 50"/>
                <a:gd name="T9" fmla="*/ 12 h 45"/>
                <a:gd name="T10" fmla="*/ 40 w 50"/>
                <a:gd name="T11" fmla="*/ 4 h 45"/>
                <a:gd name="T12" fmla="*/ 50 w 50"/>
                <a:gd name="T13" fmla="*/ 1 h 45"/>
                <a:gd name="T14" fmla="*/ 40 w 50"/>
                <a:gd name="T15" fmla="*/ 5 h 45"/>
                <a:gd name="T16" fmla="*/ 15 w 50"/>
                <a:gd name="T17" fmla="*/ 14 h 45"/>
                <a:gd name="T18" fmla="*/ 10 w 50"/>
                <a:gd name="T19" fmla="*/ 18 h 45"/>
                <a:gd name="T20" fmla="*/ 6 w 50"/>
                <a:gd name="T21" fmla="*/ 23 h 45"/>
                <a:gd name="T22" fmla="*/ 4 w 50"/>
                <a:gd name="T23" fmla="*/ 35 h 45"/>
                <a:gd name="T24" fmla="*/ 1 w 50"/>
                <a:gd name="T2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5">
                  <a:moveTo>
                    <a:pt x="1" y="45"/>
                  </a:moveTo>
                  <a:cubicBezTo>
                    <a:pt x="0" y="45"/>
                    <a:pt x="2" y="41"/>
                    <a:pt x="2" y="34"/>
                  </a:cubicBezTo>
                  <a:cubicBezTo>
                    <a:pt x="3" y="31"/>
                    <a:pt x="3" y="27"/>
                    <a:pt x="4" y="23"/>
                  </a:cubicBezTo>
                  <a:cubicBezTo>
                    <a:pt x="5" y="20"/>
                    <a:pt x="6" y="18"/>
                    <a:pt x="8" y="16"/>
                  </a:cubicBezTo>
                  <a:cubicBezTo>
                    <a:pt x="10" y="14"/>
                    <a:pt x="12" y="13"/>
                    <a:pt x="15" y="12"/>
                  </a:cubicBezTo>
                  <a:cubicBezTo>
                    <a:pt x="24" y="9"/>
                    <a:pt x="33" y="6"/>
                    <a:pt x="40" y="4"/>
                  </a:cubicBezTo>
                  <a:cubicBezTo>
                    <a:pt x="46" y="2"/>
                    <a:pt x="50" y="0"/>
                    <a:pt x="50" y="1"/>
                  </a:cubicBezTo>
                  <a:cubicBezTo>
                    <a:pt x="50" y="1"/>
                    <a:pt x="46" y="3"/>
                    <a:pt x="40" y="5"/>
                  </a:cubicBezTo>
                  <a:cubicBezTo>
                    <a:pt x="34" y="7"/>
                    <a:pt x="25" y="11"/>
                    <a:pt x="15" y="14"/>
                  </a:cubicBezTo>
                  <a:cubicBezTo>
                    <a:pt x="13" y="15"/>
                    <a:pt x="11" y="16"/>
                    <a:pt x="10" y="18"/>
                  </a:cubicBezTo>
                  <a:cubicBezTo>
                    <a:pt x="8" y="19"/>
                    <a:pt x="7" y="21"/>
                    <a:pt x="6" y="23"/>
                  </a:cubicBezTo>
                  <a:cubicBezTo>
                    <a:pt x="5" y="27"/>
                    <a:pt x="4" y="31"/>
                    <a:pt x="4" y="35"/>
                  </a:cubicBezTo>
                  <a:cubicBezTo>
                    <a:pt x="3" y="41"/>
                    <a:pt x="1" y="45"/>
                    <a:pt x="1" y="4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34">
              <a:extLst>
                <a:ext uri="{FF2B5EF4-FFF2-40B4-BE49-F238E27FC236}">
                  <a16:creationId xmlns:a16="http://schemas.microsoft.com/office/drawing/2014/main" id="{B66AA067-2692-4BCB-8E76-FE5410F5B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2679"/>
              <a:ext cx="7" cy="38"/>
            </a:xfrm>
            <a:custGeom>
              <a:avLst/>
              <a:gdLst>
                <a:gd name="T0" fmla="*/ 0 w 3"/>
                <a:gd name="T1" fmla="*/ 16 h 16"/>
                <a:gd name="T2" fmla="*/ 1 w 3"/>
                <a:gd name="T3" fmla="*/ 8 h 16"/>
                <a:gd name="T4" fmla="*/ 3 w 3"/>
                <a:gd name="T5" fmla="*/ 0 h 16"/>
                <a:gd name="T6" fmla="*/ 3 w 3"/>
                <a:gd name="T7" fmla="*/ 8 h 16"/>
                <a:gd name="T8" fmla="*/ 0 w 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6">
                  <a:moveTo>
                    <a:pt x="0" y="16"/>
                  </a:moveTo>
                  <a:cubicBezTo>
                    <a:pt x="0" y="16"/>
                    <a:pt x="0" y="12"/>
                    <a:pt x="1" y="8"/>
                  </a:cubicBezTo>
                  <a:cubicBezTo>
                    <a:pt x="1" y="3"/>
                    <a:pt x="2" y="0"/>
                    <a:pt x="3" y="0"/>
                  </a:cubicBezTo>
                  <a:cubicBezTo>
                    <a:pt x="3" y="0"/>
                    <a:pt x="3" y="4"/>
                    <a:pt x="3" y="8"/>
                  </a:cubicBezTo>
                  <a:cubicBezTo>
                    <a:pt x="2" y="12"/>
                    <a:pt x="1" y="16"/>
                    <a:pt x="0" y="16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335">
              <a:extLst>
                <a:ext uri="{FF2B5EF4-FFF2-40B4-BE49-F238E27FC236}">
                  <a16:creationId xmlns:a16="http://schemas.microsoft.com/office/drawing/2014/main" id="{896EEEE0-6BE9-4E63-9362-09B4713A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2479"/>
              <a:ext cx="40" cy="41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36">
              <a:extLst>
                <a:ext uri="{FF2B5EF4-FFF2-40B4-BE49-F238E27FC236}">
                  <a16:creationId xmlns:a16="http://schemas.microsoft.com/office/drawing/2014/main" id="{05E465AC-206D-4391-B0FB-C7969FE9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2829"/>
              <a:ext cx="451" cy="444"/>
            </a:xfrm>
            <a:custGeom>
              <a:avLst/>
              <a:gdLst>
                <a:gd name="T0" fmla="*/ 66 w 190"/>
                <a:gd name="T1" fmla="*/ 1 h 187"/>
                <a:gd name="T2" fmla="*/ 0 w 190"/>
                <a:gd name="T3" fmla="*/ 23 h 187"/>
                <a:gd name="T4" fmla="*/ 134 w 190"/>
                <a:gd name="T5" fmla="*/ 187 h 187"/>
                <a:gd name="T6" fmla="*/ 190 w 190"/>
                <a:gd name="T7" fmla="*/ 175 h 187"/>
                <a:gd name="T8" fmla="*/ 190 w 190"/>
                <a:gd name="T9" fmla="*/ 55 h 187"/>
                <a:gd name="T10" fmla="*/ 81 w 190"/>
                <a:gd name="T11" fmla="*/ 2 h 187"/>
                <a:gd name="T12" fmla="*/ 66 w 190"/>
                <a:gd name="T13" fmla="*/ 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" h="187">
                  <a:moveTo>
                    <a:pt x="66" y="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90" y="187"/>
                    <a:pt x="134" y="187"/>
                  </a:cubicBezTo>
                  <a:cubicBezTo>
                    <a:pt x="178" y="186"/>
                    <a:pt x="190" y="175"/>
                    <a:pt x="190" y="175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76" y="0"/>
                    <a:pt x="71" y="0"/>
                    <a:pt x="66" y="1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37">
              <a:extLst>
                <a:ext uri="{FF2B5EF4-FFF2-40B4-BE49-F238E27FC236}">
                  <a16:creationId xmlns:a16="http://schemas.microsoft.com/office/drawing/2014/main" id="{C363E299-09B3-4B1E-A8D8-F07464735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" y="2311"/>
              <a:ext cx="764" cy="1605"/>
            </a:xfrm>
            <a:custGeom>
              <a:avLst/>
              <a:gdLst>
                <a:gd name="T0" fmla="*/ 300 w 322"/>
                <a:gd name="T1" fmla="*/ 1 h 676"/>
                <a:gd name="T2" fmla="*/ 256 w 322"/>
                <a:gd name="T3" fmla="*/ 288 h 676"/>
                <a:gd name="T4" fmla="*/ 322 w 322"/>
                <a:gd name="T5" fmla="*/ 676 h 676"/>
                <a:gd name="T6" fmla="*/ 0 w 322"/>
                <a:gd name="T7" fmla="*/ 676 h 676"/>
                <a:gd name="T8" fmla="*/ 100 w 322"/>
                <a:gd name="T9" fmla="*/ 580 h 676"/>
                <a:gd name="T10" fmla="*/ 194 w 322"/>
                <a:gd name="T11" fmla="*/ 403 h 676"/>
                <a:gd name="T12" fmla="*/ 202 w 322"/>
                <a:gd name="T13" fmla="*/ 274 h 676"/>
                <a:gd name="T14" fmla="*/ 148 w 322"/>
                <a:gd name="T15" fmla="*/ 241 h 676"/>
                <a:gd name="T16" fmla="*/ 222 w 322"/>
                <a:gd name="T17" fmla="*/ 56 h 676"/>
                <a:gd name="T18" fmla="*/ 300 w 322"/>
                <a:gd name="T19" fmla="*/ 1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676">
                  <a:moveTo>
                    <a:pt x="300" y="1"/>
                  </a:moveTo>
                  <a:cubicBezTo>
                    <a:pt x="305" y="0"/>
                    <a:pt x="254" y="261"/>
                    <a:pt x="256" y="288"/>
                  </a:cubicBezTo>
                  <a:cubicBezTo>
                    <a:pt x="258" y="314"/>
                    <a:pt x="322" y="676"/>
                    <a:pt x="322" y="676"/>
                  </a:cubicBezTo>
                  <a:cubicBezTo>
                    <a:pt x="0" y="676"/>
                    <a:pt x="0" y="676"/>
                    <a:pt x="0" y="676"/>
                  </a:cubicBezTo>
                  <a:cubicBezTo>
                    <a:pt x="4" y="661"/>
                    <a:pt x="100" y="580"/>
                    <a:pt x="100" y="580"/>
                  </a:cubicBezTo>
                  <a:cubicBezTo>
                    <a:pt x="194" y="403"/>
                    <a:pt x="194" y="403"/>
                    <a:pt x="194" y="403"/>
                  </a:cubicBezTo>
                  <a:cubicBezTo>
                    <a:pt x="202" y="274"/>
                    <a:pt x="202" y="274"/>
                    <a:pt x="202" y="274"/>
                  </a:cubicBezTo>
                  <a:cubicBezTo>
                    <a:pt x="148" y="241"/>
                    <a:pt x="148" y="241"/>
                    <a:pt x="148" y="241"/>
                  </a:cubicBezTo>
                  <a:cubicBezTo>
                    <a:pt x="148" y="241"/>
                    <a:pt x="200" y="84"/>
                    <a:pt x="222" y="56"/>
                  </a:cubicBezTo>
                  <a:cubicBezTo>
                    <a:pt x="259" y="10"/>
                    <a:pt x="286" y="4"/>
                    <a:pt x="300" y="1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38">
              <a:extLst>
                <a:ext uri="{FF2B5EF4-FFF2-40B4-BE49-F238E27FC236}">
                  <a16:creationId xmlns:a16="http://schemas.microsoft.com/office/drawing/2014/main" id="{12DEE750-A90F-4908-818C-D7C8A019B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5" y="2444"/>
              <a:ext cx="285" cy="423"/>
            </a:xfrm>
            <a:custGeom>
              <a:avLst/>
              <a:gdLst>
                <a:gd name="T0" fmla="*/ 4 w 120"/>
                <a:gd name="T1" fmla="*/ 163 h 178"/>
                <a:gd name="T2" fmla="*/ 4 w 120"/>
                <a:gd name="T3" fmla="*/ 163 h 178"/>
                <a:gd name="T4" fmla="*/ 19 w 120"/>
                <a:gd name="T5" fmla="*/ 164 h 178"/>
                <a:gd name="T6" fmla="*/ 35 w 120"/>
                <a:gd name="T7" fmla="*/ 172 h 178"/>
                <a:gd name="T8" fmla="*/ 10 w 120"/>
                <a:gd name="T9" fmla="*/ 162 h 178"/>
                <a:gd name="T10" fmla="*/ 48 w 120"/>
                <a:gd name="T11" fmla="*/ 178 h 178"/>
                <a:gd name="T12" fmla="*/ 38 w 120"/>
                <a:gd name="T13" fmla="*/ 173 h 178"/>
                <a:gd name="T14" fmla="*/ 70 w 120"/>
                <a:gd name="T15" fmla="*/ 115 h 178"/>
                <a:gd name="T16" fmla="*/ 103 w 120"/>
                <a:gd name="T17" fmla="*/ 32 h 178"/>
                <a:gd name="T18" fmla="*/ 99 w 120"/>
                <a:gd name="T19" fmla="*/ 40 h 178"/>
                <a:gd name="T20" fmla="*/ 103 w 120"/>
                <a:gd name="T21" fmla="*/ 32 h 178"/>
                <a:gd name="T22" fmla="*/ 103 w 120"/>
                <a:gd name="T23" fmla="*/ 32 h 178"/>
                <a:gd name="T24" fmla="*/ 103 w 120"/>
                <a:gd name="T25" fmla="*/ 32 h 178"/>
                <a:gd name="T26" fmla="*/ 103 w 120"/>
                <a:gd name="T27" fmla="*/ 31 h 178"/>
                <a:gd name="T28" fmla="*/ 103 w 120"/>
                <a:gd name="T29" fmla="*/ 31 h 178"/>
                <a:gd name="T30" fmla="*/ 103 w 120"/>
                <a:gd name="T31" fmla="*/ 31 h 178"/>
                <a:gd name="T32" fmla="*/ 103 w 120"/>
                <a:gd name="T33" fmla="*/ 31 h 178"/>
                <a:gd name="T34" fmla="*/ 103 w 120"/>
                <a:gd name="T35" fmla="*/ 31 h 178"/>
                <a:gd name="T36" fmla="*/ 103 w 120"/>
                <a:gd name="T37" fmla="*/ 31 h 178"/>
                <a:gd name="T38" fmla="*/ 103 w 120"/>
                <a:gd name="T39" fmla="*/ 31 h 178"/>
                <a:gd name="T40" fmla="*/ 103 w 120"/>
                <a:gd name="T41" fmla="*/ 31 h 178"/>
                <a:gd name="T42" fmla="*/ 103 w 120"/>
                <a:gd name="T43" fmla="*/ 30 h 178"/>
                <a:gd name="T44" fmla="*/ 103 w 120"/>
                <a:gd name="T45" fmla="*/ 30 h 178"/>
                <a:gd name="T46" fmla="*/ 103 w 120"/>
                <a:gd name="T47" fmla="*/ 30 h 178"/>
                <a:gd name="T48" fmla="*/ 103 w 120"/>
                <a:gd name="T49" fmla="*/ 30 h 178"/>
                <a:gd name="T50" fmla="*/ 104 w 120"/>
                <a:gd name="T51" fmla="*/ 30 h 178"/>
                <a:gd name="T52" fmla="*/ 104 w 120"/>
                <a:gd name="T53" fmla="*/ 30 h 178"/>
                <a:gd name="T54" fmla="*/ 104 w 120"/>
                <a:gd name="T55" fmla="*/ 29 h 178"/>
                <a:gd name="T56" fmla="*/ 104 w 120"/>
                <a:gd name="T57" fmla="*/ 29 h 178"/>
                <a:gd name="T58" fmla="*/ 104 w 120"/>
                <a:gd name="T59" fmla="*/ 29 h 178"/>
                <a:gd name="T60" fmla="*/ 104 w 120"/>
                <a:gd name="T61" fmla="*/ 29 h 178"/>
                <a:gd name="T62" fmla="*/ 105 w 120"/>
                <a:gd name="T63" fmla="*/ 28 h 178"/>
                <a:gd name="T64" fmla="*/ 105 w 120"/>
                <a:gd name="T65" fmla="*/ 28 h 178"/>
                <a:gd name="T66" fmla="*/ 105 w 120"/>
                <a:gd name="T67" fmla="*/ 28 h 178"/>
                <a:gd name="T68" fmla="*/ 119 w 120"/>
                <a:gd name="T69" fmla="*/ 1 h 178"/>
                <a:gd name="T70" fmla="*/ 119 w 120"/>
                <a:gd name="T71" fmla="*/ 1 h 178"/>
                <a:gd name="T72" fmla="*/ 120 w 120"/>
                <a:gd name="T73" fmla="*/ 0 h 178"/>
                <a:gd name="T74" fmla="*/ 120 w 120"/>
                <a:gd name="T75" fmla="*/ 0 h 178"/>
                <a:gd name="T76" fmla="*/ 120 w 120"/>
                <a:gd name="T7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" h="178">
                  <a:moveTo>
                    <a:pt x="10" y="162"/>
                  </a:moveTo>
                  <a:cubicBezTo>
                    <a:pt x="8" y="162"/>
                    <a:pt x="6" y="162"/>
                    <a:pt x="4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6" y="162"/>
                    <a:pt x="8" y="162"/>
                    <a:pt x="10" y="162"/>
                  </a:cubicBezTo>
                  <a:cubicBezTo>
                    <a:pt x="13" y="162"/>
                    <a:pt x="16" y="163"/>
                    <a:pt x="19" y="164"/>
                  </a:cubicBezTo>
                  <a:cubicBezTo>
                    <a:pt x="35" y="172"/>
                    <a:pt x="35" y="172"/>
                    <a:pt x="35" y="172"/>
                  </a:cubicBezTo>
                  <a:cubicBezTo>
                    <a:pt x="35" y="172"/>
                    <a:pt x="35" y="172"/>
                    <a:pt x="35" y="172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16" y="163"/>
                    <a:pt x="13" y="162"/>
                    <a:pt x="10" y="162"/>
                  </a:cubicBezTo>
                  <a:moveTo>
                    <a:pt x="70" y="115"/>
                  </a:moveTo>
                  <a:cubicBezTo>
                    <a:pt x="60" y="142"/>
                    <a:pt x="52" y="167"/>
                    <a:pt x="48" y="178"/>
                  </a:cubicBezTo>
                  <a:cubicBezTo>
                    <a:pt x="38" y="173"/>
                    <a:pt x="38" y="173"/>
                    <a:pt x="38" y="173"/>
                  </a:cubicBezTo>
                  <a:cubicBezTo>
                    <a:pt x="38" y="173"/>
                    <a:pt x="38" y="173"/>
                    <a:pt x="38" y="173"/>
                  </a:cubicBezTo>
                  <a:cubicBezTo>
                    <a:pt x="48" y="178"/>
                    <a:pt x="48" y="178"/>
                    <a:pt x="48" y="178"/>
                  </a:cubicBezTo>
                  <a:cubicBezTo>
                    <a:pt x="52" y="167"/>
                    <a:pt x="60" y="142"/>
                    <a:pt x="70" y="115"/>
                  </a:cubicBezTo>
                  <a:cubicBezTo>
                    <a:pt x="70" y="115"/>
                    <a:pt x="70" y="115"/>
                    <a:pt x="70" y="115"/>
                  </a:cubicBezTo>
                  <a:moveTo>
                    <a:pt x="103" y="32"/>
                  </a:moveTo>
                  <a:cubicBezTo>
                    <a:pt x="101" y="35"/>
                    <a:pt x="100" y="37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0" y="37"/>
                    <a:pt x="101" y="35"/>
                    <a:pt x="103" y="32"/>
                  </a:cubicBezTo>
                  <a:moveTo>
                    <a:pt x="103" y="32"/>
                  </a:moveTo>
                  <a:cubicBezTo>
                    <a:pt x="103" y="32"/>
                    <a:pt x="103" y="32"/>
                    <a:pt x="103" y="32"/>
                  </a:cubicBezTo>
                  <a:cubicBezTo>
                    <a:pt x="103" y="32"/>
                    <a:pt x="103" y="32"/>
                    <a:pt x="103" y="32"/>
                  </a:cubicBezTo>
                  <a:moveTo>
                    <a:pt x="103" y="32"/>
                  </a:moveTo>
                  <a:cubicBezTo>
                    <a:pt x="103" y="32"/>
                    <a:pt x="103" y="32"/>
                    <a:pt x="103" y="32"/>
                  </a:cubicBezTo>
                  <a:cubicBezTo>
                    <a:pt x="103" y="32"/>
                    <a:pt x="103" y="32"/>
                    <a:pt x="103" y="32"/>
                  </a:cubicBezTo>
                  <a:moveTo>
                    <a:pt x="103" y="31"/>
                  </a:moveTo>
                  <a:cubicBezTo>
                    <a:pt x="103" y="31"/>
                    <a:pt x="103" y="32"/>
                    <a:pt x="103" y="32"/>
                  </a:cubicBezTo>
                  <a:cubicBezTo>
                    <a:pt x="103" y="32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0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moveTo>
                    <a:pt x="103" y="30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moveTo>
                    <a:pt x="103" y="30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moveTo>
                    <a:pt x="104" y="30"/>
                  </a:move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moveTo>
                    <a:pt x="105" y="2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105" y="28"/>
                    <a:pt x="105" y="28"/>
                    <a:pt x="105" y="28"/>
                  </a:cubicBezTo>
                  <a:moveTo>
                    <a:pt x="105" y="2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105" y="28"/>
                    <a:pt x="105" y="28"/>
                    <a:pt x="105" y="28"/>
                  </a:cubicBezTo>
                  <a:moveTo>
                    <a:pt x="119" y="1"/>
                  </a:moveTo>
                  <a:cubicBezTo>
                    <a:pt x="119" y="1"/>
                    <a:pt x="119" y="1"/>
                    <a:pt x="119" y="1"/>
                  </a:cubicBezTo>
                  <a:cubicBezTo>
                    <a:pt x="119" y="1"/>
                    <a:pt x="119" y="1"/>
                    <a:pt x="119" y="1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39">
              <a:extLst>
                <a:ext uri="{FF2B5EF4-FFF2-40B4-BE49-F238E27FC236}">
                  <a16:creationId xmlns:a16="http://schemas.microsoft.com/office/drawing/2014/main" id="{6529E86F-849C-4B06-BA39-C522664409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8" y="2829"/>
              <a:ext cx="385" cy="180"/>
            </a:xfrm>
            <a:custGeom>
              <a:avLst/>
              <a:gdLst>
                <a:gd name="T0" fmla="*/ 122 w 162"/>
                <a:gd name="T1" fmla="*/ 32 h 76"/>
                <a:gd name="T2" fmla="*/ 136 w 162"/>
                <a:gd name="T3" fmla="*/ 45 h 76"/>
                <a:gd name="T4" fmla="*/ 161 w 162"/>
                <a:gd name="T5" fmla="*/ 67 h 76"/>
                <a:gd name="T6" fmla="*/ 162 w 162"/>
                <a:gd name="T7" fmla="*/ 56 h 76"/>
                <a:gd name="T8" fmla="*/ 122 w 162"/>
                <a:gd name="T9" fmla="*/ 32 h 76"/>
                <a:gd name="T10" fmla="*/ 100 w 162"/>
                <a:gd name="T11" fmla="*/ 11 h 76"/>
                <a:gd name="T12" fmla="*/ 109 w 162"/>
                <a:gd name="T13" fmla="*/ 20 h 76"/>
                <a:gd name="T14" fmla="*/ 110 w 162"/>
                <a:gd name="T15" fmla="*/ 16 h 76"/>
                <a:gd name="T16" fmla="*/ 100 w 162"/>
                <a:gd name="T17" fmla="*/ 11 h 76"/>
                <a:gd name="T18" fmla="*/ 72 w 162"/>
                <a:gd name="T19" fmla="*/ 0 h 76"/>
                <a:gd name="T20" fmla="*/ 66 w 162"/>
                <a:gd name="T21" fmla="*/ 1 h 76"/>
                <a:gd name="T22" fmla="*/ 62 w 162"/>
                <a:gd name="T23" fmla="*/ 2 h 76"/>
                <a:gd name="T24" fmla="*/ 1 w 162"/>
                <a:gd name="T25" fmla="*/ 23 h 76"/>
                <a:gd name="T26" fmla="*/ 0 w 162"/>
                <a:gd name="T27" fmla="*/ 23 h 76"/>
                <a:gd name="T28" fmla="*/ 2 w 162"/>
                <a:gd name="T29" fmla="*/ 27 h 76"/>
                <a:gd name="T30" fmla="*/ 23 w 162"/>
                <a:gd name="T31" fmla="*/ 31 h 76"/>
                <a:gd name="T32" fmla="*/ 55 w 162"/>
                <a:gd name="T33" fmla="*/ 26 h 76"/>
                <a:gd name="T34" fmla="*/ 133 w 162"/>
                <a:gd name="T35" fmla="*/ 53 h 76"/>
                <a:gd name="T36" fmla="*/ 160 w 162"/>
                <a:gd name="T37" fmla="*/ 76 h 76"/>
                <a:gd name="T38" fmla="*/ 161 w 162"/>
                <a:gd name="T39" fmla="*/ 70 h 76"/>
                <a:gd name="T40" fmla="*/ 135 w 162"/>
                <a:gd name="T41" fmla="*/ 46 h 76"/>
                <a:gd name="T42" fmla="*/ 116 w 162"/>
                <a:gd name="T43" fmla="*/ 28 h 76"/>
                <a:gd name="T44" fmla="*/ 108 w 162"/>
                <a:gd name="T45" fmla="*/ 23 h 76"/>
                <a:gd name="T46" fmla="*/ 108 w 162"/>
                <a:gd name="T47" fmla="*/ 21 h 76"/>
                <a:gd name="T48" fmla="*/ 97 w 162"/>
                <a:gd name="T49" fmla="*/ 10 h 76"/>
                <a:gd name="T50" fmla="*/ 81 w 162"/>
                <a:gd name="T51" fmla="*/ 2 h 76"/>
                <a:gd name="T52" fmla="*/ 72 w 162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2" h="76">
                  <a:moveTo>
                    <a:pt x="122" y="32"/>
                  </a:moveTo>
                  <a:cubicBezTo>
                    <a:pt x="126" y="36"/>
                    <a:pt x="131" y="40"/>
                    <a:pt x="136" y="45"/>
                  </a:cubicBezTo>
                  <a:cubicBezTo>
                    <a:pt x="144" y="52"/>
                    <a:pt x="152" y="59"/>
                    <a:pt x="161" y="67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22" y="32"/>
                    <a:pt x="122" y="32"/>
                    <a:pt x="122" y="32"/>
                  </a:cubicBezTo>
                  <a:moveTo>
                    <a:pt x="100" y="11"/>
                  </a:moveTo>
                  <a:cubicBezTo>
                    <a:pt x="103" y="14"/>
                    <a:pt x="106" y="17"/>
                    <a:pt x="109" y="20"/>
                  </a:cubicBezTo>
                  <a:cubicBezTo>
                    <a:pt x="109" y="19"/>
                    <a:pt x="110" y="17"/>
                    <a:pt x="110" y="16"/>
                  </a:cubicBezTo>
                  <a:cubicBezTo>
                    <a:pt x="100" y="11"/>
                    <a:pt x="100" y="11"/>
                    <a:pt x="100" y="11"/>
                  </a:cubicBezTo>
                  <a:moveTo>
                    <a:pt x="72" y="0"/>
                  </a:moveTo>
                  <a:cubicBezTo>
                    <a:pt x="70" y="0"/>
                    <a:pt x="68" y="0"/>
                    <a:pt x="66" y="1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4"/>
                    <a:pt x="2" y="27"/>
                  </a:cubicBezTo>
                  <a:cubicBezTo>
                    <a:pt x="9" y="28"/>
                    <a:pt x="16" y="29"/>
                    <a:pt x="23" y="31"/>
                  </a:cubicBezTo>
                  <a:cubicBezTo>
                    <a:pt x="33" y="28"/>
                    <a:pt x="44" y="26"/>
                    <a:pt x="55" y="26"/>
                  </a:cubicBezTo>
                  <a:cubicBezTo>
                    <a:pt x="83" y="26"/>
                    <a:pt x="110" y="36"/>
                    <a:pt x="133" y="53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61" y="70"/>
                    <a:pt x="161" y="70"/>
                    <a:pt x="161" y="70"/>
                  </a:cubicBezTo>
                  <a:cubicBezTo>
                    <a:pt x="152" y="61"/>
                    <a:pt x="143" y="53"/>
                    <a:pt x="135" y="46"/>
                  </a:cubicBezTo>
                  <a:cubicBezTo>
                    <a:pt x="128" y="40"/>
                    <a:pt x="122" y="34"/>
                    <a:pt x="116" y="28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3"/>
                    <a:pt x="108" y="22"/>
                    <a:pt x="108" y="21"/>
                  </a:cubicBezTo>
                  <a:cubicBezTo>
                    <a:pt x="104" y="17"/>
                    <a:pt x="100" y="13"/>
                    <a:pt x="97" y="10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78" y="1"/>
                    <a:pt x="75" y="0"/>
                    <a:pt x="72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40">
              <a:extLst>
                <a:ext uri="{FF2B5EF4-FFF2-40B4-BE49-F238E27FC236}">
                  <a16:creationId xmlns:a16="http://schemas.microsoft.com/office/drawing/2014/main" id="{7D0ED08A-7CC0-44F8-B7F7-0594911A5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3" y="2320"/>
              <a:ext cx="679" cy="1596"/>
            </a:xfrm>
            <a:custGeom>
              <a:avLst/>
              <a:gdLst>
                <a:gd name="T0" fmla="*/ 100 w 286"/>
                <a:gd name="T1" fmla="*/ 576 h 672"/>
                <a:gd name="T2" fmla="*/ 252 w 286"/>
                <a:gd name="T3" fmla="*/ 672 h 672"/>
                <a:gd name="T4" fmla="*/ 111 w 286"/>
                <a:gd name="T5" fmla="*/ 554 h 672"/>
                <a:gd name="T6" fmla="*/ 200 w 286"/>
                <a:gd name="T7" fmla="*/ 290 h 672"/>
                <a:gd name="T8" fmla="*/ 240 w 286"/>
                <a:gd name="T9" fmla="*/ 318 h 672"/>
                <a:gd name="T10" fmla="*/ 148 w 286"/>
                <a:gd name="T11" fmla="*/ 235 h 672"/>
                <a:gd name="T12" fmla="*/ 156 w 286"/>
                <a:gd name="T13" fmla="*/ 242 h 672"/>
                <a:gd name="T14" fmla="*/ 172 w 286"/>
                <a:gd name="T15" fmla="*/ 167 h 672"/>
                <a:gd name="T16" fmla="*/ 149 w 286"/>
                <a:gd name="T17" fmla="*/ 234 h 672"/>
                <a:gd name="T18" fmla="*/ 202 w 286"/>
                <a:gd name="T19" fmla="*/ 270 h 672"/>
                <a:gd name="T20" fmla="*/ 240 w 286"/>
                <a:gd name="T21" fmla="*/ 316 h 672"/>
                <a:gd name="T22" fmla="*/ 220 w 286"/>
                <a:gd name="T23" fmla="*/ 211 h 672"/>
                <a:gd name="T24" fmla="*/ 173 w 286"/>
                <a:gd name="T25" fmla="*/ 175 h 672"/>
                <a:gd name="T26" fmla="*/ 286 w 286"/>
                <a:gd name="T27" fmla="*/ 0 h 672"/>
                <a:gd name="T28" fmla="*/ 222 w 286"/>
                <a:gd name="T29" fmla="*/ 52 h 672"/>
                <a:gd name="T30" fmla="*/ 222 w 286"/>
                <a:gd name="T31" fmla="*/ 52 h 672"/>
                <a:gd name="T32" fmla="*/ 222 w 286"/>
                <a:gd name="T33" fmla="*/ 52 h 672"/>
                <a:gd name="T34" fmla="*/ 221 w 286"/>
                <a:gd name="T35" fmla="*/ 53 h 672"/>
                <a:gd name="T36" fmla="*/ 207 w 286"/>
                <a:gd name="T37" fmla="*/ 80 h 672"/>
                <a:gd name="T38" fmla="*/ 207 w 286"/>
                <a:gd name="T39" fmla="*/ 80 h 672"/>
                <a:gd name="T40" fmla="*/ 206 w 286"/>
                <a:gd name="T41" fmla="*/ 81 h 672"/>
                <a:gd name="T42" fmla="*/ 206 w 286"/>
                <a:gd name="T43" fmla="*/ 81 h 672"/>
                <a:gd name="T44" fmla="*/ 206 w 286"/>
                <a:gd name="T45" fmla="*/ 81 h 672"/>
                <a:gd name="T46" fmla="*/ 206 w 286"/>
                <a:gd name="T47" fmla="*/ 82 h 672"/>
                <a:gd name="T48" fmla="*/ 205 w 286"/>
                <a:gd name="T49" fmla="*/ 82 h 672"/>
                <a:gd name="T50" fmla="*/ 205 w 286"/>
                <a:gd name="T51" fmla="*/ 82 h 672"/>
                <a:gd name="T52" fmla="*/ 205 w 286"/>
                <a:gd name="T53" fmla="*/ 82 h 672"/>
                <a:gd name="T54" fmla="*/ 205 w 286"/>
                <a:gd name="T55" fmla="*/ 83 h 672"/>
                <a:gd name="T56" fmla="*/ 205 w 286"/>
                <a:gd name="T57" fmla="*/ 83 h 672"/>
                <a:gd name="T58" fmla="*/ 205 w 286"/>
                <a:gd name="T59" fmla="*/ 83 h 672"/>
                <a:gd name="T60" fmla="*/ 205 w 286"/>
                <a:gd name="T61" fmla="*/ 83 h 672"/>
                <a:gd name="T62" fmla="*/ 205 w 286"/>
                <a:gd name="T63" fmla="*/ 84 h 672"/>
                <a:gd name="T64" fmla="*/ 205 w 286"/>
                <a:gd name="T65" fmla="*/ 84 h 672"/>
                <a:gd name="T66" fmla="*/ 205 w 286"/>
                <a:gd name="T67" fmla="*/ 84 h 672"/>
                <a:gd name="T68" fmla="*/ 201 w 286"/>
                <a:gd name="T69" fmla="*/ 92 h 672"/>
                <a:gd name="T70" fmla="*/ 252 w 286"/>
                <a:gd name="T71" fmla="*/ 147 h 672"/>
                <a:gd name="T72" fmla="*/ 256 w 286"/>
                <a:gd name="T73" fmla="*/ 8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6" h="672">
                  <a:moveTo>
                    <a:pt x="111" y="554"/>
                  </a:moveTo>
                  <a:cubicBezTo>
                    <a:pt x="100" y="576"/>
                    <a:pt x="100" y="576"/>
                    <a:pt x="100" y="576"/>
                  </a:cubicBezTo>
                  <a:cubicBezTo>
                    <a:pt x="100" y="576"/>
                    <a:pt x="4" y="657"/>
                    <a:pt x="0" y="672"/>
                  </a:cubicBezTo>
                  <a:cubicBezTo>
                    <a:pt x="252" y="672"/>
                    <a:pt x="252" y="672"/>
                    <a:pt x="252" y="672"/>
                  </a:cubicBezTo>
                  <a:cubicBezTo>
                    <a:pt x="214" y="666"/>
                    <a:pt x="187" y="639"/>
                    <a:pt x="160" y="607"/>
                  </a:cubicBezTo>
                  <a:cubicBezTo>
                    <a:pt x="111" y="554"/>
                    <a:pt x="111" y="554"/>
                    <a:pt x="111" y="554"/>
                  </a:cubicBezTo>
                  <a:moveTo>
                    <a:pt x="201" y="284"/>
                  </a:moveTo>
                  <a:cubicBezTo>
                    <a:pt x="200" y="290"/>
                    <a:pt x="200" y="290"/>
                    <a:pt x="200" y="290"/>
                  </a:cubicBezTo>
                  <a:cubicBezTo>
                    <a:pt x="239" y="322"/>
                    <a:pt x="239" y="322"/>
                    <a:pt x="239" y="322"/>
                  </a:cubicBezTo>
                  <a:cubicBezTo>
                    <a:pt x="240" y="318"/>
                    <a:pt x="240" y="318"/>
                    <a:pt x="240" y="318"/>
                  </a:cubicBezTo>
                  <a:cubicBezTo>
                    <a:pt x="226" y="306"/>
                    <a:pt x="213" y="294"/>
                    <a:pt x="201" y="284"/>
                  </a:cubicBezTo>
                  <a:moveTo>
                    <a:pt x="148" y="235"/>
                  </a:moveTo>
                  <a:cubicBezTo>
                    <a:pt x="148" y="236"/>
                    <a:pt x="148" y="237"/>
                    <a:pt x="148" y="237"/>
                  </a:cubicBezTo>
                  <a:cubicBezTo>
                    <a:pt x="156" y="242"/>
                    <a:pt x="156" y="242"/>
                    <a:pt x="156" y="242"/>
                  </a:cubicBezTo>
                  <a:cubicBezTo>
                    <a:pt x="154" y="240"/>
                    <a:pt x="151" y="237"/>
                    <a:pt x="148" y="235"/>
                  </a:cubicBezTo>
                  <a:moveTo>
                    <a:pt x="172" y="167"/>
                  </a:moveTo>
                  <a:cubicBezTo>
                    <a:pt x="162" y="194"/>
                    <a:pt x="154" y="219"/>
                    <a:pt x="150" y="230"/>
                  </a:cubicBezTo>
                  <a:cubicBezTo>
                    <a:pt x="150" y="231"/>
                    <a:pt x="149" y="233"/>
                    <a:pt x="149" y="234"/>
                  </a:cubicBezTo>
                  <a:cubicBezTo>
                    <a:pt x="153" y="237"/>
                    <a:pt x="157" y="241"/>
                    <a:pt x="162" y="246"/>
                  </a:cubicBezTo>
                  <a:cubicBezTo>
                    <a:pt x="202" y="270"/>
                    <a:pt x="202" y="270"/>
                    <a:pt x="202" y="270"/>
                  </a:cubicBezTo>
                  <a:cubicBezTo>
                    <a:pt x="201" y="281"/>
                    <a:pt x="201" y="281"/>
                    <a:pt x="201" y="281"/>
                  </a:cubicBezTo>
                  <a:cubicBezTo>
                    <a:pt x="213" y="292"/>
                    <a:pt x="226" y="304"/>
                    <a:pt x="240" y="316"/>
                  </a:cubicBezTo>
                  <a:cubicBezTo>
                    <a:pt x="246" y="236"/>
                    <a:pt x="246" y="236"/>
                    <a:pt x="246" y="236"/>
                  </a:cubicBezTo>
                  <a:cubicBezTo>
                    <a:pt x="220" y="211"/>
                    <a:pt x="220" y="211"/>
                    <a:pt x="220" y="211"/>
                  </a:cubicBezTo>
                  <a:cubicBezTo>
                    <a:pt x="196" y="193"/>
                    <a:pt x="196" y="193"/>
                    <a:pt x="196" y="193"/>
                  </a:cubicBezTo>
                  <a:cubicBezTo>
                    <a:pt x="173" y="175"/>
                    <a:pt x="173" y="175"/>
                    <a:pt x="173" y="175"/>
                  </a:cubicBezTo>
                  <a:cubicBezTo>
                    <a:pt x="172" y="167"/>
                    <a:pt x="172" y="167"/>
                    <a:pt x="172" y="167"/>
                  </a:cubicBezTo>
                  <a:moveTo>
                    <a:pt x="286" y="0"/>
                  </a:moveTo>
                  <a:cubicBezTo>
                    <a:pt x="271" y="6"/>
                    <a:pt x="249" y="18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1" y="52"/>
                    <a:pt x="221" y="52"/>
                    <a:pt x="221" y="53"/>
                  </a:cubicBezTo>
                  <a:cubicBezTo>
                    <a:pt x="221" y="53"/>
                    <a:pt x="221" y="53"/>
                    <a:pt x="221" y="53"/>
                  </a:cubicBezTo>
                  <a:cubicBezTo>
                    <a:pt x="217" y="58"/>
                    <a:pt x="212" y="67"/>
                    <a:pt x="207" y="80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6" y="80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2"/>
                    <a:pt x="206" y="82"/>
                    <a:pt x="206" y="82"/>
                  </a:cubicBezTo>
                  <a:cubicBezTo>
                    <a:pt x="206" y="82"/>
                    <a:pt x="206" y="82"/>
                    <a:pt x="206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3" y="87"/>
                    <a:pt x="202" y="89"/>
                    <a:pt x="201" y="92"/>
                  </a:cubicBezTo>
                  <a:cubicBezTo>
                    <a:pt x="210" y="95"/>
                    <a:pt x="221" y="102"/>
                    <a:pt x="226" y="110"/>
                  </a:cubicBezTo>
                  <a:cubicBezTo>
                    <a:pt x="252" y="147"/>
                    <a:pt x="252" y="147"/>
                    <a:pt x="252" y="147"/>
                  </a:cubicBezTo>
                  <a:cubicBezTo>
                    <a:pt x="257" y="84"/>
                    <a:pt x="257" y="84"/>
                    <a:pt x="257" y="84"/>
                  </a:cubicBezTo>
                  <a:cubicBezTo>
                    <a:pt x="257" y="83"/>
                    <a:pt x="256" y="81"/>
                    <a:pt x="256" y="80"/>
                  </a:cubicBezTo>
                  <a:cubicBezTo>
                    <a:pt x="256" y="52"/>
                    <a:pt x="265" y="18"/>
                    <a:pt x="286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41">
              <a:extLst>
                <a:ext uri="{FF2B5EF4-FFF2-40B4-BE49-F238E27FC236}">
                  <a16:creationId xmlns:a16="http://schemas.microsoft.com/office/drawing/2014/main" id="{2CA2F510-CB4A-4033-A989-737537401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" y="2890"/>
              <a:ext cx="1740" cy="1086"/>
            </a:xfrm>
            <a:custGeom>
              <a:avLst/>
              <a:gdLst>
                <a:gd name="T0" fmla="*/ 424 w 733"/>
                <a:gd name="T1" fmla="*/ 299 h 457"/>
                <a:gd name="T2" fmla="*/ 487 w 733"/>
                <a:gd name="T3" fmla="*/ 367 h 457"/>
                <a:gd name="T4" fmla="*/ 591 w 733"/>
                <a:gd name="T5" fmla="*/ 433 h 457"/>
                <a:gd name="T6" fmla="*/ 733 w 733"/>
                <a:gd name="T7" fmla="*/ 433 h 457"/>
                <a:gd name="T8" fmla="*/ 646 w 733"/>
                <a:gd name="T9" fmla="*/ 201 h 457"/>
                <a:gd name="T10" fmla="*/ 436 w 733"/>
                <a:gd name="T11" fmla="*/ 27 h 457"/>
                <a:gd name="T12" fmla="*/ 358 w 733"/>
                <a:gd name="T13" fmla="*/ 0 h 457"/>
                <a:gd name="T14" fmla="*/ 258 w 733"/>
                <a:gd name="T15" fmla="*/ 47 h 457"/>
                <a:gd name="T16" fmla="*/ 0 w 733"/>
                <a:gd name="T17" fmla="*/ 370 h 457"/>
                <a:gd name="T18" fmla="*/ 101 w 733"/>
                <a:gd name="T19" fmla="*/ 457 h 457"/>
                <a:gd name="T20" fmla="*/ 364 w 733"/>
                <a:gd name="T21" fmla="*/ 221 h 457"/>
                <a:gd name="T22" fmla="*/ 424 w 733"/>
                <a:gd name="T23" fmla="*/ 299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3" h="457">
                  <a:moveTo>
                    <a:pt x="424" y="299"/>
                  </a:moveTo>
                  <a:cubicBezTo>
                    <a:pt x="487" y="367"/>
                    <a:pt x="487" y="367"/>
                    <a:pt x="487" y="367"/>
                  </a:cubicBezTo>
                  <a:cubicBezTo>
                    <a:pt x="516" y="402"/>
                    <a:pt x="546" y="431"/>
                    <a:pt x="591" y="433"/>
                  </a:cubicBezTo>
                  <a:cubicBezTo>
                    <a:pt x="644" y="435"/>
                    <a:pt x="733" y="433"/>
                    <a:pt x="733" y="433"/>
                  </a:cubicBezTo>
                  <a:cubicBezTo>
                    <a:pt x="646" y="201"/>
                    <a:pt x="646" y="201"/>
                    <a:pt x="646" y="201"/>
                  </a:cubicBezTo>
                  <a:cubicBezTo>
                    <a:pt x="436" y="27"/>
                    <a:pt x="436" y="27"/>
                    <a:pt x="436" y="27"/>
                  </a:cubicBezTo>
                  <a:cubicBezTo>
                    <a:pt x="414" y="10"/>
                    <a:pt x="386" y="0"/>
                    <a:pt x="358" y="0"/>
                  </a:cubicBezTo>
                  <a:cubicBezTo>
                    <a:pt x="320" y="0"/>
                    <a:pt x="283" y="18"/>
                    <a:pt x="258" y="47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01" y="457"/>
                    <a:pt x="101" y="457"/>
                    <a:pt x="101" y="457"/>
                  </a:cubicBezTo>
                  <a:cubicBezTo>
                    <a:pt x="364" y="221"/>
                    <a:pt x="364" y="221"/>
                    <a:pt x="364" y="221"/>
                  </a:cubicBezTo>
                  <a:cubicBezTo>
                    <a:pt x="424" y="299"/>
                    <a:pt x="424" y="299"/>
                    <a:pt x="424" y="29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2">
              <a:extLst>
                <a:ext uri="{FF2B5EF4-FFF2-40B4-BE49-F238E27FC236}">
                  <a16:creationId xmlns:a16="http://schemas.microsoft.com/office/drawing/2014/main" id="{D936F22D-CF2F-4A3C-AAE6-8EBB4596D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" y="1430"/>
              <a:ext cx="264" cy="282"/>
            </a:xfrm>
            <a:custGeom>
              <a:avLst/>
              <a:gdLst>
                <a:gd name="T0" fmla="*/ 12 w 111"/>
                <a:gd name="T1" fmla="*/ 68 h 119"/>
                <a:gd name="T2" fmla="*/ 28 w 111"/>
                <a:gd name="T3" fmla="*/ 11 h 119"/>
                <a:gd name="T4" fmla="*/ 91 w 111"/>
                <a:gd name="T5" fmla="*/ 18 h 119"/>
                <a:gd name="T6" fmla="*/ 107 w 111"/>
                <a:gd name="T7" fmla="*/ 75 h 119"/>
                <a:gd name="T8" fmla="*/ 59 w 111"/>
                <a:gd name="T9" fmla="*/ 10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9">
                  <a:moveTo>
                    <a:pt x="12" y="68"/>
                  </a:moveTo>
                  <a:cubicBezTo>
                    <a:pt x="0" y="49"/>
                    <a:pt x="9" y="22"/>
                    <a:pt x="28" y="11"/>
                  </a:cubicBezTo>
                  <a:cubicBezTo>
                    <a:pt x="48" y="0"/>
                    <a:pt x="74" y="4"/>
                    <a:pt x="91" y="18"/>
                  </a:cubicBezTo>
                  <a:cubicBezTo>
                    <a:pt x="108" y="32"/>
                    <a:pt x="111" y="56"/>
                    <a:pt x="107" y="75"/>
                  </a:cubicBezTo>
                  <a:cubicBezTo>
                    <a:pt x="105" y="90"/>
                    <a:pt x="80" y="119"/>
                    <a:pt x="59" y="10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43">
              <a:extLst>
                <a:ext uri="{FF2B5EF4-FFF2-40B4-BE49-F238E27FC236}">
                  <a16:creationId xmlns:a16="http://schemas.microsoft.com/office/drawing/2014/main" id="{2B1FB4AE-F41C-4629-8BDE-0A976058D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1525"/>
              <a:ext cx="609" cy="570"/>
            </a:xfrm>
            <a:custGeom>
              <a:avLst/>
              <a:gdLst>
                <a:gd name="T0" fmla="*/ 44 w 257"/>
                <a:gd name="T1" fmla="*/ 146 h 240"/>
                <a:gd name="T2" fmla="*/ 162 w 257"/>
                <a:gd name="T3" fmla="*/ 17 h 240"/>
                <a:gd name="T4" fmla="*/ 248 w 257"/>
                <a:gd name="T5" fmla="*/ 95 h 240"/>
                <a:gd name="T6" fmla="*/ 242 w 257"/>
                <a:gd name="T7" fmla="*/ 204 h 240"/>
                <a:gd name="T8" fmla="*/ 204 w 257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40">
                  <a:moveTo>
                    <a:pt x="44" y="146"/>
                  </a:moveTo>
                  <a:cubicBezTo>
                    <a:pt x="0" y="49"/>
                    <a:pt x="105" y="0"/>
                    <a:pt x="162" y="17"/>
                  </a:cubicBezTo>
                  <a:cubicBezTo>
                    <a:pt x="216" y="32"/>
                    <a:pt x="239" y="59"/>
                    <a:pt x="248" y="95"/>
                  </a:cubicBezTo>
                  <a:cubicBezTo>
                    <a:pt x="257" y="131"/>
                    <a:pt x="256" y="170"/>
                    <a:pt x="242" y="204"/>
                  </a:cubicBezTo>
                  <a:cubicBezTo>
                    <a:pt x="235" y="221"/>
                    <a:pt x="223" y="238"/>
                    <a:pt x="204" y="24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44">
              <a:extLst>
                <a:ext uri="{FF2B5EF4-FFF2-40B4-BE49-F238E27FC236}">
                  <a16:creationId xmlns:a16="http://schemas.microsoft.com/office/drawing/2014/main" id="{6E760513-1CB0-421B-AA15-7CD1ECABA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" y="1627"/>
              <a:ext cx="406" cy="805"/>
            </a:xfrm>
            <a:custGeom>
              <a:avLst/>
              <a:gdLst>
                <a:gd name="T0" fmla="*/ 154 w 171"/>
                <a:gd name="T1" fmla="*/ 28 h 339"/>
                <a:gd name="T2" fmla="*/ 171 w 171"/>
                <a:gd name="T3" fmla="*/ 46 h 339"/>
                <a:gd name="T4" fmla="*/ 160 w 171"/>
                <a:gd name="T5" fmla="*/ 294 h 339"/>
                <a:gd name="T6" fmla="*/ 86 w 171"/>
                <a:gd name="T7" fmla="*/ 339 h 339"/>
                <a:gd name="T8" fmla="*/ 53 w 171"/>
                <a:gd name="T9" fmla="*/ 295 h 339"/>
                <a:gd name="T10" fmla="*/ 52 w 171"/>
                <a:gd name="T11" fmla="*/ 231 h 339"/>
                <a:gd name="T12" fmla="*/ 4 w 171"/>
                <a:gd name="T13" fmla="*/ 172 h 339"/>
                <a:gd name="T14" fmla="*/ 3 w 171"/>
                <a:gd name="T15" fmla="*/ 69 h 339"/>
                <a:gd name="T16" fmla="*/ 57 w 171"/>
                <a:gd name="T17" fmla="*/ 3 h 339"/>
                <a:gd name="T18" fmla="*/ 154 w 171"/>
                <a:gd name="T19" fmla="*/ 28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339">
                  <a:moveTo>
                    <a:pt x="154" y="28"/>
                  </a:moveTo>
                  <a:cubicBezTo>
                    <a:pt x="164" y="29"/>
                    <a:pt x="171" y="37"/>
                    <a:pt x="171" y="46"/>
                  </a:cubicBezTo>
                  <a:cubicBezTo>
                    <a:pt x="160" y="294"/>
                    <a:pt x="160" y="294"/>
                    <a:pt x="160" y="294"/>
                  </a:cubicBezTo>
                  <a:cubicBezTo>
                    <a:pt x="160" y="323"/>
                    <a:pt x="117" y="339"/>
                    <a:pt x="86" y="339"/>
                  </a:cubicBezTo>
                  <a:cubicBezTo>
                    <a:pt x="54" y="338"/>
                    <a:pt x="53" y="323"/>
                    <a:pt x="53" y="295"/>
                  </a:cubicBezTo>
                  <a:cubicBezTo>
                    <a:pt x="52" y="248"/>
                    <a:pt x="52" y="231"/>
                    <a:pt x="52" y="231"/>
                  </a:cubicBezTo>
                  <a:cubicBezTo>
                    <a:pt x="52" y="231"/>
                    <a:pt x="12" y="225"/>
                    <a:pt x="4" y="172"/>
                  </a:cubicBezTo>
                  <a:cubicBezTo>
                    <a:pt x="0" y="147"/>
                    <a:pt x="1" y="104"/>
                    <a:pt x="3" y="69"/>
                  </a:cubicBezTo>
                  <a:cubicBezTo>
                    <a:pt x="5" y="38"/>
                    <a:pt x="26" y="0"/>
                    <a:pt x="57" y="3"/>
                  </a:cubicBezTo>
                  <a:cubicBezTo>
                    <a:pt x="154" y="28"/>
                    <a:pt x="154" y="28"/>
                    <a:pt x="154" y="28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45">
              <a:extLst>
                <a:ext uri="{FF2B5EF4-FFF2-40B4-BE49-F238E27FC236}">
                  <a16:creationId xmlns:a16="http://schemas.microsoft.com/office/drawing/2014/main" id="{46A4D404-A352-46BB-BCFD-F2E2C283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1852"/>
              <a:ext cx="33" cy="34"/>
            </a:xfrm>
            <a:custGeom>
              <a:avLst/>
              <a:gdLst>
                <a:gd name="T0" fmla="*/ 1 w 14"/>
                <a:gd name="T1" fmla="*/ 7 h 14"/>
                <a:gd name="T2" fmla="*/ 7 w 14"/>
                <a:gd name="T3" fmla="*/ 13 h 14"/>
                <a:gd name="T4" fmla="*/ 14 w 14"/>
                <a:gd name="T5" fmla="*/ 7 h 14"/>
                <a:gd name="T6" fmla="*/ 7 w 14"/>
                <a:gd name="T7" fmla="*/ 1 h 14"/>
                <a:gd name="T8" fmla="*/ 1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" y="7"/>
                  </a:moveTo>
                  <a:cubicBezTo>
                    <a:pt x="0" y="10"/>
                    <a:pt x="3" y="13"/>
                    <a:pt x="7" y="13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4"/>
                    <a:pt x="11" y="1"/>
                    <a:pt x="7" y="1"/>
                  </a:cubicBezTo>
                  <a:cubicBezTo>
                    <a:pt x="4" y="0"/>
                    <a:pt x="1" y="3"/>
                    <a:pt x="1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46">
              <a:extLst>
                <a:ext uri="{FF2B5EF4-FFF2-40B4-BE49-F238E27FC236}">
                  <a16:creationId xmlns:a16="http://schemas.microsoft.com/office/drawing/2014/main" id="{67FF8FC7-5E1D-4DB9-AD02-29BE7A14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" y="1826"/>
              <a:ext cx="64" cy="19"/>
            </a:xfrm>
            <a:custGeom>
              <a:avLst/>
              <a:gdLst>
                <a:gd name="T0" fmla="*/ 1 w 27"/>
                <a:gd name="T1" fmla="*/ 7 h 8"/>
                <a:gd name="T2" fmla="*/ 14 w 27"/>
                <a:gd name="T3" fmla="*/ 5 h 8"/>
                <a:gd name="T4" fmla="*/ 27 w 27"/>
                <a:gd name="T5" fmla="*/ 7 h 8"/>
                <a:gd name="T6" fmla="*/ 24 w 27"/>
                <a:gd name="T7" fmla="*/ 4 h 8"/>
                <a:gd name="T8" fmla="*/ 14 w 27"/>
                <a:gd name="T9" fmla="*/ 0 h 8"/>
                <a:gd name="T10" fmla="*/ 3 w 27"/>
                <a:gd name="T11" fmla="*/ 4 h 8"/>
                <a:gd name="T12" fmla="*/ 1 w 27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">
                  <a:moveTo>
                    <a:pt x="1" y="7"/>
                  </a:moveTo>
                  <a:cubicBezTo>
                    <a:pt x="1" y="8"/>
                    <a:pt x="7" y="5"/>
                    <a:pt x="14" y="5"/>
                  </a:cubicBezTo>
                  <a:cubicBezTo>
                    <a:pt x="21" y="4"/>
                    <a:pt x="26" y="8"/>
                    <a:pt x="27" y="7"/>
                  </a:cubicBezTo>
                  <a:cubicBezTo>
                    <a:pt x="27" y="7"/>
                    <a:pt x="26" y="5"/>
                    <a:pt x="24" y="4"/>
                  </a:cubicBezTo>
                  <a:cubicBezTo>
                    <a:pt x="22" y="2"/>
                    <a:pt x="18" y="0"/>
                    <a:pt x="14" y="0"/>
                  </a:cubicBezTo>
                  <a:cubicBezTo>
                    <a:pt x="9" y="0"/>
                    <a:pt x="5" y="2"/>
                    <a:pt x="3" y="4"/>
                  </a:cubicBezTo>
                  <a:cubicBezTo>
                    <a:pt x="1" y="5"/>
                    <a:pt x="0" y="7"/>
                    <a:pt x="1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47">
              <a:extLst>
                <a:ext uri="{FF2B5EF4-FFF2-40B4-BE49-F238E27FC236}">
                  <a16:creationId xmlns:a16="http://schemas.microsoft.com/office/drawing/2014/main" id="{BAB8B54D-7CAB-4A5F-90C5-C6D8994D4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1852"/>
              <a:ext cx="33" cy="34"/>
            </a:xfrm>
            <a:custGeom>
              <a:avLst/>
              <a:gdLst>
                <a:gd name="T0" fmla="*/ 0 w 14"/>
                <a:gd name="T1" fmla="*/ 7 h 14"/>
                <a:gd name="T2" fmla="*/ 7 w 14"/>
                <a:gd name="T3" fmla="*/ 13 h 14"/>
                <a:gd name="T4" fmla="*/ 14 w 14"/>
                <a:gd name="T5" fmla="*/ 7 h 14"/>
                <a:gd name="T6" fmla="*/ 7 w 14"/>
                <a:gd name="T7" fmla="*/ 1 h 14"/>
                <a:gd name="T8" fmla="*/ 0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cubicBezTo>
                    <a:pt x="0" y="10"/>
                    <a:pt x="3" y="13"/>
                    <a:pt x="7" y="13"/>
                  </a:cubicBezTo>
                  <a:cubicBezTo>
                    <a:pt x="10" y="14"/>
                    <a:pt x="13" y="11"/>
                    <a:pt x="14" y="7"/>
                  </a:cubicBezTo>
                  <a:cubicBezTo>
                    <a:pt x="14" y="4"/>
                    <a:pt x="11" y="1"/>
                    <a:pt x="7" y="1"/>
                  </a:cubicBezTo>
                  <a:cubicBezTo>
                    <a:pt x="3" y="0"/>
                    <a:pt x="0" y="3"/>
                    <a:pt x="0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48">
              <a:extLst>
                <a:ext uri="{FF2B5EF4-FFF2-40B4-BE49-F238E27FC236}">
                  <a16:creationId xmlns:a16="http://schemas.microsoft.com/office/drawing/2014/main" id="{A4B10398-4FF1-41E8-9024-C51CB608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1831"/>
              <a:ext cx="64" cy="19"/>
            </a:xfrm>
            <a:custGeom>
              <a:avLst/>
              <a:gdLst>
                <a:gd name="T0" fmla="*/ 0 w 27"/>
                <a:gd name="T1" fmla="*/ 7 h 8"/>
                <a:gd name="T2" fmla="*/ 13 w 27"/>
                <a:gd name="T3" fmla="*/ 4 h 8"/>
                <a:gd name="T4" fmla="*/ 27 w 27"/>
                <a:gd name="T5" fmla="*/ 7 h 8"/>
                <a:gd name="T6" fmla="*/ 24 w 27"/>
                <a:gd name="T7" fmla="*/ 3 h 8"/>
                <a:gd name="T8" fmla="*/ 13 w 27"/>
                <a:gd name="T9" fmla="*/ 0 h 8"/>
                <a:gd name="T10" fmla="*/ 3 w 27"/>
                <a:gd name="T11" fmla="*/ 3 h 8"/>
                <a:gd name="T12" fmla="*/ 0 w 27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">
                  <a:moveTo>
                    <a:pt x="0" y="7"/>
                  </a:moveTo>
                  <a:cubicBezTo>
                    <a:pt x="1" y="8"/>
                    <a:pt x="6" y="4"/>
                    <a:pt x="13" y="4"/>
                  </a:cubicBezTo>
                  <a:cubicBezTo>
                    <a:pt x="21" y="4"/>
                    <a:pt x="26" y="8"/>
                    <a:pt x="27" y="7"/>
                  </a:cubicBezTo>
                  <a:cubicBezTo>
                    <a:pt x="27" y="6"/>
                    <a:pt x="26" y="5"/>
                    <a:pt x="24" y="3"/>
                  </a:cubicBezTo>
                  <a:cubicBezTo>
                    <a:pt x="22" y="1"/>
                    <a:pt x="18" y="0"/>
                    <a:pt x="13" y="0"/>
                  </a:cubicBezTo>
                  <a:cubicBezTo>
                    <a:pt x="9" y="0"/>
                    <a:pt x="5" y="1"/>
                    <a:pt x="3" y="3"/>
                  </a:cubicBezTo>
                  <a:cubicBezTo>
                    <a:pt x="1" y="5"/>
                    <a:pt x="0" y="6"/>
                    <a:pt x="0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49">
              <a:extLst>
                <a:ext uri="{FF2B5EF4-FFF2-40B4-BE49-F238E27FC236}">
                  <a16:creationId xmlns:a16="http://schemas.microsoft.com/office/drawing/2014/main" id="{6C95596E-04FC-4C52-8F67-9EABB05E6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1831"/>
              <a:ext cx="55" cy="143"/>
            </a:xfrm>
            <a:custGeom>
              <a:avLst/>
              <a:gdLst>
                <a:gd name="T0" fmla="*/ 19 w 23"/>
                <a:gd name="T1" fmla="*/ 60 h 60"/>
                <a:gd name="T2" fmla="*/ 8 w 23"/>
                <a:gd name="T3" fmla="*/ 58 h 60"/>
                <a:gd name="T4" fmla="*/ 4 w 23"/>
                <a:gd name="T5" fmla="*/ 56 h 60"/>
                <a:gd name="T6" fmla="*/ 5 w 23"/>
                <a:gd name="T7" fmla="*/ 51 h 60"/>
                <a:gd name="T8" fmla="*/ 10 w 23"/>
                <a:gd name="T9" fmla="*/ 37 h 60"/>
                <a:gd name="T10" fmla="*/ 22 w 23"/>
                <a:gd name="T11" fmla="*/ 0 h 60"/>
                <a:gd name="T12" fmla="*/ 7 w 23"/>
                <a:gd name="T13" fmla="*/ 36 h 60"/>
                <a:gd name="T14" fmla="*/ 2 w 23"/>
                <a:gd name="T15" fmla="*/ 50 h 60"/>
                <a:gd name="T16" fmla="*/ 1 w 23"/>
                <a:gd name="T17" fmla="*/ 57 h 60"/>
                <a:gd name="T18" fmla="*/ 4 w 23"/>
                <a:gd name="T19" fmla="*/ 60 h 60"/>
                <a:gd name="T20" fmla="*/ 7 w 23"/>
                <a:gd name="T21" fmla="*/ 60 h 60"/>
                <a:gd name="T22" fmla="*/ 19 w 23"/>
                <a:gd name="T2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60">
                  <a:moveTo>
                    <a:pt x="19" y="60"/>
                  </a:moveTo>
                  <a:cubicBezTo>
                    <a:pt x="19" y="60"/>
                    <a:pt x="15" y="59"/>
                    <a:pt x="8" y="58"/>
                  </a:cubicBezTo>
                  <a:cubicBezTo>
                    <a:pt x="6" y="58"/>
                    <a:pt x="4" y="57"/>
                    <a:pt x="4" y="56"/>
                  </a:cubicBezTo>
                  <a:cubicBezTo>
                    <a:pt x="3" y="55"/>
                    <a:pt x="4" y="53"/>
                    <a:pt x="5" y="51"/>
                  </a:cubicBezTo>
                  <a:cubicBezTo>
                    <a:pt x="7" y="46"/>
                    <a:pt x="8" y="42"/>
                    <a:pt x="10" y="37"/>
                  </a:cubicBezTo>
                  <a:cubicBezTo>
                    <a:pt x="18" y="17"/>
                    <a:pt x="23" y="0"/>
                    <a:pt x="22" y="0"/>
                  </a:cubicBezTo>
                  <a:cubicBezTo>
                    <a:pt x="22" y="0"/>
                    <a:pt x="15" y="16"/>
                    <a:pt x="7" y="36"/>
                  </a:cubicBezTo>
                  <a:cubicBezTo>
                    <a:pt x="6" y="41"/>
                    <a:pt x="4" y="45"/>
                    <a:pt x="2" y="50"/>
                  </a:cubicBezTo>
                  <a:cubicBezTo>
                    <a:pt x="1" y="52"/>
                    <a:pt x="0" y="54"/>
                    <a:pt x="1" y="57"/>
                  </a:cubicBezTo>
                  <a:cubicBezTo>
                    <a:pt x="2" y="58"/>
                    <a:pt x="3" y="59"/>
                    <a:pt x="4" y="60"/>
                  </a:cubicBezTo>
                  <a:cubicBezTo>
                    <a:pt x="5" y="60"/>
                    <a:pt x="6" y="60"/>
                    <a:pt x="7" y="60"/>
                  </a:cubicBezTo>
                  <a:cubicBezTo>
                    <a:pt x="15" y="60"/>
                    <a:pt x="19" y="60"/>
                    <a:pt x="19" y="6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50">
              <a:extLst>
                <a:ext uri="{FF2B5EF4-FFF2-40B4-BE49-F238E27FC236}">
                  <a16:creationId xmlns:a16="http://schemas.microsoft.com/office/drawing/2014/main" id="{59FFBB5B-733D-45A1-ADC7-E172C33E4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2133"/>
              <a:ext cx="166" cy="83"/>
            </a:xfrm>
            <a:custGeom>
              <a:avLst/>
              <a:gdLst>
                <a:gd name="T0" fmla="*/ 0 w 70"/>
                <a:gd name="T1" fmla="*/ 18 h 35"/>
                <a:gd name="T2" fmla="*/ 70 w 70"/>
                <a:gd name="T3" fmla="*/ 0 h 35"/>
                <a:gd name="T4" fmla="*/ 1 w 70"/>
                <a:gd name="T5" fmla="*/ 30 h 35"/>
                <a:gd name="T6" fmla="*/ 0 w 70"/>
                <a:gd name="T7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5">
                  <a:moveTo>
                    <a:pt x="0" y="18"/>
                  </a:moveTo>
                  <a:cubicBezTo>
                    <a:pt x="0" y="18"/>
                    <a:pt x="35" y="20"/>
                    <a:pt x="70" y="0"/>
                  </a:cubicBezTo>
                  <a:cubicBezTo>
                    <a:pt x="70" y="0"/>
                    <a:pt x="53" y="35"/>
                    <a:pt x="1" y="3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51">
              <a:extLst>
                <a:ext uri="{FF2B5EF4-FFF2-40B4-BE49-F238E27FC236}">
                  <a16:creationId xmlns:a16="http://schemas.microsoft.com/office/drawing/2014/main" id="{AB399508-726C-4077-AA70-3ED553C25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" y="2002"/>
              <a:ext cx="55" cy="40"/>
            </a:xfrm>
            <a:custGeom>
              <a:avLst/>
              <a:gdLst>
                <a:gd name="T0" fmla="*/ 1 w 23"/>
                <a:gd name="T1" fmla="*/ 5 h 17"/>
                <a:gd name="T2" fmla="*/ 13 w 23"/>
                <a:gd name="T3" fmla="*/ 1 h 17"/>
                <a:gd name="T4" fmla="*/ 21 w 23"/>
                <a:gd name="T5" fmla="*/ 5 h 17"/>
                <a:gd name="T6" fmla="*/ 22 w 23"/>
                <a:gd name="T7" fmla="*/ 14 h 17"/>
                <a:gd name="T8" fmla="*/ 12 w 23"/>
                <a:gd name="T9" fmla="*/ 16 h 17"/>
                <a:gd name="T10" fmla="*/ 3 w 23"/>
                <a:gd name="T11" fmla="*/ 10 h 17"/>
                <a:gd name="T12" fmla="*/ 1 w 23"/>
                <a:gd name="T13" fmla="*/ 8 h 17"/>
                <a:gd name="T14" fmla="*/ 1 w 23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7">
                  <a:moveTo>
                    <a:pt x="1" y="5"/>
                  </a:moveTo>
                  <a:cubicBezTo>
                    <a:pt x="4" y="2"/>
                    <a:pt x="8" y="0"/>
                    <a:pt x="13" y="1"/>
                  </a:cubicBezTo>
                  <a:cubicBezTo>
                    <a:pt x="16" y="1"/>
                    <a:pt x="19" y="2"/>
                    <a:pt x="21" y="5"/>
                  </a:cubicBezTo>
                  <a:cubicBezTo>
                    <a:pt x="23" y="8"/>
                    <a:pt x="23" y="11"/>
                    <a:pt x="22" y="14"/>
                  </a:cubicBezTo>
                  <a:cubicBezTo>
                    <a:pt x="20" y="16"/>
                    <a:pt x="16" y="17"/>
                    <a:pt x="12" y="16"/>
                  </a:cubicBezTo>
                  <a:cubicBezTo>
                    <a:pt x="9" y="15"/>
                    <a:pt x="6" y="13"/>
                    <a:pt x="3" y="10"/>
                  </a:cubicBezTo>
                  <a:cubicBezTo>
                    <a:pt x="2" y="10"/>
                    <a:pt x="1" y="9"/>
                    <a:pt x="1" y="8"/>
                  </a:cubicBezTo>
                  <a:cubicBezTo>
                    <a:pt x="0" y="7"/>
                    <a:pt x="0" y="6"/>
                    <a:pt x="1" y="6"/>
                  </a:cubicBezTo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52">
              <a:extLst>
                <a:ext uri="{FF2B5EF4-FFF2-40B4-BE49-F238E27FC236}">
                  <a16:creationId xmlns:a16="http://schemas.microsoft.com/office/drawing/2014/main" id="{BC3182F5-0D66-47BC-96AC-7F7204423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" y="1985"/>
              <a:ext cx="59" cy="50"/>
            </a:xfrm>
            <a:custGeom>
              <a:avLst/>
              <a:gdLst>
                <a:gd name="T0" fmla="*/ 23 w 25"/>
                <a:gd name="T1" fmla="*/ 0 h 21"/>
                <a:gd name="T2" fmla="*/ 15 w 25"/>
                <a:gd name="T3" fmla="*/ 13 h 21"/>
                <a:gd name="T4" fmla="*/ 0 w 25"/>
                <a:gd name="T5" fmla="*/ 19 h 21"/>
                <a:gd name="T6" fmla="*/ 6 w 25"/>
                <a:gd name="T7" fmla="*/ 21 h 21"/>
                <a:gd name="T8" fmla="*/ 18 w 25"/>
                <a:gd name="T9" fmla="*/ 16 h 21"/>
                <a:gd name="T10" fmla="*/ 24 w 25"/>
                <a:gd name="T11" fmla="*/ 5 h 21"/>
                <a:gd name="T12" fmla="*/ 23 w 25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1">
                  <a:moveTo>
                    <a:pt x="23" y="0"/>
                  </a:moveTo>
                  <a:cubicBezTo>
                    <a:pt x="22" y="0"/>
                    <a:pt x="22" y="8"/>
                    <a:pt x="15" y="13"/>
                  </a:cubicBezTo>
                  <a:cubicBezTo>
                    <a:pt x="9" y="19"/>
                    <a:pt x="0" y="18"/>
                    <a:pt x="0" y="19"/>
                  </a:cubicBezTo>
                  <a:cubicBezTo>
                    <a:pt x="0" y="20"/>
                    <a:pt x="2" y="21"/>
                    <a:pt x="6" y="21"/>
                  </a:cubicBezTo>
                  <a:cubicBezTo>
                    <a:pt x="9" y="21"/>
                    <a:pt x="14" y="20"/>
                    <a:pt x="18" y="16"/>
                  </a:cubicBezTo>
                  <a:cubicBezTo>
                    <a:pt x="22" y="13"/>
                    <a:pt x="24" y="8"/>
                    <a:pt x="24" y="5"/>
                  </a:cubicBezTo>
                  <a:cubicBezTo>
                    <a:pt x="25" y="2"/>
                    <a:pt x="24" y="0"/>
                    <a:pt x="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53">
              <a:extLst>
                <a:ext uri="{FF2B5EF4-FFF2-40B4-BE49-F238E27FC236}">
                  <a16:creationId xmlns:a16="http://schemas.microsoft.com/office/drawing/2014/main" id="{B3CB5719-B0EC-4285-8E0E-94FC1ED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" y="1803"/>
              <a:ext cx="78" cy="28"/>
            </a:xfrm>
            <a:custGeom>
              <a:avLst/>
              <a:gdLst>
                <a:gd name="T0" fmla="*/ 0 w 33"/>
                <a:gd name="T1" fmla="*/ 6 h 12"/>
                <a:gd name="T2" fmla="*/ 16 w 33"/>
                <a:gd name="T3" fmla="*/ 8 h 12"/>
                <a:gd name="T4" fmla="*/ 33 w 33"/>
                <a:gd name="T5" fmla="*/ 10 h 12"/>
                <a:gd name="T6" fmla="*/ 29 w 33"/>
                <a:gd name="T7" fmla="*/ 5 h 12"/>
                <a:gd name="T8" fmla="*/ 17 w 33"/>
                <a:gd name="T9" fmla="*/ 1 h 12"/>
                <a:gd name="T10" fmla="*/ 4 w 33"/>
                <a:gd name="T11" fmla="*/ 2 h 12"/>
                <a:gd name="T12" fmla="*/ 0 w 33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2">
                  <a:moveTo>
                    <a:pt x="0" y="6"/>
                  </a:moveTo>
                  <a:cubicBezTo>
                    <a:pt x="1" y="8"/>
                    <a:pt x="8" y="7"/>
                    <a:pt x="16" y="8"/>
                  </a:cubicBezTo>
                  <a:cubicBezTo>
                    <a:pt x="25" y="9"/>
                    <a:pt x="32" y="12"/>
                    <a:pt x="33" y="10"/>
                  </a:cubicBezTo>
                  <a:cubicBezTo>
                    <a:pt x="33" y="9"/>
                    <a:pt x="32" y="7"/>
                    <a:pt x="29" y="5"/>
                  </a:cubicBezTo>
                  <a:cubicBezTo>
                    <a:pt x="27" y="3"/>
                    <a:pt x="22" y="2"/>
                    <a:pt x="17" y="1"/>
                  </a:cubicBezTo>
                  <a:cubicBezTo>
                    <a:pt x="12" y="0"/>
                    <a:pt x="7" y="1"/>
                    <a:pt x="4" y="2"/>
                  </a:cubicBezTo>
                  <a:cubicBezTo>
                    <a:pt x="1" y="4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54">
              <a:extLst>
                <a:ext uri="{FF2B5EF4-FFF2-40B4-BE49-F238E27FC236}">
                  <a16:creationId xmlns:a16="http://schemas.microsoft.com/office/drawing/2014/main" id="{8E7B0159-BBAE-4019-9A35-597DD7A69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1776"/>
              <a:ext cx="59" cy="22"/>
            </a:xfrm>
            <a:custGeom>
              <a:avLst/>
              <a:gdLst>
                <a:gd name="T0" fmla="*/ 0 w 25"/>
                <a:gd name="T1" fmla="*/ 8 h 9"/>
                <a:gd name="T2" fmla="*/ 12 w 25"/>
                <a:gd name="T3" fmla="*/ 7 h 9"/>
                <a:gd name="T4" fmla="*/ 25 w 25"/>
                <a:gd name="T5" fmla="*/ 7 h 9"/>
                <a:gd name="T6" fmla="*/ 22 w 25"/>
                <a:gd name="T7" fmla="*/ 3 h 9"/>
                <a:gd name="T8" fmla="*/ 12 w 25"/>
                <a:gd name="T9" fmla="*/ 0 h 9"/>
                <a:gd name="T10" fmla="*/ 2 w 25"/>
                <a:gd name="T11" fmla="*/ 3 h 9"/>
                <a:gd name="T12" fmla="*/ 0 w 25"/>
                <a:gd name="T1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9">
                  <a:moveTo>
                    <a:pt x="0" y="8"/>
                  </a:moveTo>
                  <a:cubicBezTo>
                    <a:pt x="2" y="9"/>
                    <a:pt x="6" y="8"/>
                    <a:pt x="12" y="7"/>
                  </a:cubicBezTo>
                  <a:cubicBezTo>
                    <a:pt x="18" y="7"/>
                    <a:pt x="23" y="9"/>
                    <a:pt x="25" y="7"/>
                  </a:cubicBezTo>
                  <a:cubicBezTo>
                    <a:pt x="25" y="6"/>
                    <a:pt x="24" y="4"/>
                    <a:pt x="22" y="3"/>
                  </a:cubicBezTo>
                  <a:cubicBezTo>
                    <a:pt x="20" y="1"/>
                    <a:pt x="16" y="0"/>
                    <a:pt x="12" y="0"/>
                  </a:cubicBezTo>
                  <a:cubicBezTo>
                    <a:pt x="8" y="0"/>
                    <a:pt x="5" y="2"/>
                    <a:pt x="2" y="3"/>
                  </a:cubicBezTo>
                  <a:cubicBezTo>
                    <a:pt x="0" y="5"/>
                    <a:pt x="0" y="7"/>
                    <a:pt x="0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55">
              <a:extLst>
                <a:ext uri="{FF2B5EF4-FFF2-40B4-BE49-F238E27FC236}">
                  <a16:creationId xmlns:a16="http://schemas.microsoft.com/office/drawing/2014/main" id="{7CBC645B-AAEB-42C7-BBAE-58F760776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2273"/>
              <a:ext cx="742" cy="1204"/>
            </a:xfrm>
            <a:custGeom>
              <a:avLst/>
              <a:gdLst>
                <a:gd name="T0" fmla="*/ 101 w 313"/>
                <a:gd name="T1" fmla="*/ 3 h 507"/>
                <a:gd name="T2" fmla="*/ 51 w 313"/>
                <a:gd name="T3" fmla="*/ 19 h 507"/>
                <a:gd name="T4" fmla="*/ 20 w 313"/>
                <a:gd name="T5" fmla="*/ 104 h 507"/>
                <a:gd name="T6" fmla="*/ 2 w 313"/>
                <a:gd name="T7" fmla="*/ 349 h 507"/>
                <a:gd name="T8" fmla="*/ 0 w 313"/>
                <a:gd name="T9" fmla="*/ 434 h 507"/>
                <a:gd name="T10" fmla="*/ 287 w 313"/>
                <a:gd name="T11" fmla="*/ 412 h 507"/>
                <a:gd name="T12" fmla="*/ 262 w 313"/>
                <a:gd name="T13" fmla="*/ 345 h 507"/>
                <a:gd name="T14" fmla="*/ 308 w 313"/>
                <a:gd name="T15" fmla="*/ 186 h 507"/>
                <a:gd name="T16" fmla="*/ 307 w 313"/>
                <a:gd name="T17" fmla="*/ 91 h 507"/>
                <a:gd name="T18" fmla="*/ 209 w 313"/>
                <a:gd name="T19" fmla="*/ 0 h 507"/>
                <a:gd name="T20" fmla="*/ 123 w 313"/>
                <a:gd name="T21" fmla="*/ 32 h 507"/>
                <a:gd name="T22" fmla="*/ 101 w 313"/>
                <a:gd name="T23" fmla="*/ 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3" h="507">
                  <a:moveTo>
                    <a:pt x="101" y="3"/>
                  </a:moveTo>
                  <a:cubicBezTo>
                    <a:pt x="51" y="19"/>
                    <a:pt x="51" y="19"/>
                    <a:pt x="51" y="19"/>
                  </a:cubicBezTo>
                  <a:cubicBezTo>
                    <a:pt x="27" y="37"/>
                    <a:pt x="19" y="74"/>
                    <a:pt x="20" y="104"/>
                  </a:cubicBezTo>
                  <a:cubicBezTo>
                    <a:pt x="2" y="349"/>
                    <a:pt x="2" y="349"/>
                    <a:pt x="2" y="34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434"/>
                    <a:pt x="136" y="507"/>
                    <a:pt x="287" y="412"/>
                  </a:cubicBezTo>
                  <a:cubicBezTo>
                    <a:pt x="262" y="345"/>
                    <a:pt x="262" y="345"/>
                    <a:pt x="262" y="345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11" y="163"/>
                    <a:pt x="313" y="114"/>
                    <a:pt x="307" y="91"/>
                  </a:cubicBezTo>
                  <a:cubicBezTo>
                    <a:pt x="291" y="33"/>
                    <a:pt x="256" y="11"/>
                    <a:pt x="209" y="0"/>
                  </a:cubicBezTo>
                  <a:cubicBezTo>
                    <a:pt x="209" y="0"/>
                    <a:pt x="164" y="39"/>
                    <a:pt x="123" y="32"/>
                  </a:cubicBezTo>
                  <a:cubicBezTo>
                    <a:pt x="123" y="32"/>
                    <a:pt x="103" y="28"/>
                    <a:pt x="101" y="3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56">
              <a:extLst>
                <a:ext uri="{FF2B5EF4-FFF2-40B4-BE49-F238E27FC236}">
                  <a16:creationId xmlns:a16="http://schemas.microsoft.com/office/drawing/2014/main" id="{814ECDA1-F8C3-4AA5-8C89-10692C734E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0" y="2273"/>
              <a:ext cx="632" cy="1092"/>
            </a:xfrm>
            <a:custGeom>
              <a:avLst/>
              <a:gdLst>
                <a:gd name="T0" fmla="*/ 0 w 266"/>
                <a:gd name="T1" fmla="*/ 342 h 460"/>
                <a:gd name="T2" fmla="*/ 144 w 266"/>
                <a:gd name="T3" fmla="*/ 460 h 460"/>
                <a:gd name="T4" fmla="*/ 104 w 266"/>
                <a:gd name="T5" fmla="*/ 381 h 460"/>
                <a:gd name="T6" fmla="*/ 80 w 266"/>
                <a:gd name="T7" fmla="*/ 389 h 460"/>
                <a:gd name="T8" fmla="*/ 78 w 266"/>
                <a:gd name="T9" fmla="*/ 389 h 460"/>
                <a:gd name="T10" fmla="*/ 73 w 266"/>
                <a:gd name="T11" fmla="*/ 389 h 460"/>
                <a:gd name="T12" fmla="*/ 66 w 266"/>
                <a:gd name="T13" fmla="*/ 387 h 460"/>
                <a:gd name="T14" fmla="*/ 2 w 266"/>
                <a:gd name="T15" fmla="*/ 339 h 460"/>
                <a:gd name="T16" fmla="*/ 7 w 266"/>
                <a:gd name="T17" fmla="*/ 256 h 460"/>
                <a:gd name="T18" fmla="*/ 3 w 266"/>
                <a:gd name="T19" fmla="*/ 338 h 460"/>
                <a:gd name="T20" fmla="*/ 67 w 266"/>
                <a:gd name="T21" fmla="*/ 385 h 460"/>
                <a:gd name="T22" fmla="*/ 94 w 266"/>
                <a:gd name="T23" fmla="*/ 384 h 460"/>
                <a:gd name="T24" fmla="*/ 73 w 266"/>
                <a:gd name="T25" fmla="*/ 359 h 460"/>
                <a:gd name="T26" fmla="*/ 7 w 266"/>
                <a:gd name="T27" fmla="*/ 256 h 460"/>
                <a:gd name="T28" fmla="*/ 266 w 266"/>
                <a:gd name="T29" fmla="*/ 26 h 460"/>
                <a:gd name="T30" fmla="*/ 207 w 266"/>
                <a:gd name="T31" fmla="*/ 0 h 460"/>
                <a:gd name="T32" fmla="*/ 132 w 266"/>
                <a:gd name="T33" fmla="*/ 33 h 460"/>
                <a:gd name="T34" fmla="*/ 99 w 266"/>
                <a:gd name="T35" fmla="*/ 3 h 460"/>
                <a:gd name="T36" fmla="*/ 49 w 266"/>
                <a:gd name="T37" fmla="*/ 19 h 460"/>
                <a:gd name="T38" fmla="*/ 18 w 266"/>
                <a:gd name="T39" fmla="*/ 104 h 460"/>
                <a:gd name="T40" fmla="*/ 18 w 266"/>
                <a:gd name="T41" fmla="*/ 104 h 460"/>
                <a:gd name="T42" fmla="*/ 25 w 266"/>
                <a:gd name="T43" fmla="*/ 184 h 460"/>
                <a:gd name="T44" fmla="*/ 81 w 266"/>
                <a:gd name="T45" fmla="*/ 218 h 460"/>
                <a:gd name="T46" fmla="*/ 81 w 266"/>
                <a:gd name="T47" fmla="*/ 218 h 460"/>
                <a:gd name="T48" fmla="*/ 81 w 266"/>
                <a:gd name="T49" fmla="*/ 218 h 460"/>
                <a:gd name="T50" fmla="*/ 82 w 266"/>
                <a:gd name="T51" fmla="*/ 218 h 460"/>
                <a:gd name="T52" fmla="*/ 128 w 266"/>
                <a:gd name="T53" fmla="*/ 198 h 460"/>
                <a:gd name="T54" fmla="*/ 132 w 266"/>
                <a:gd name="T55" fmla="*/ 122 h 460"/>
                <a:gd name="T56" fmla="*/ 132 w 266"/>
                <a:gd name="T57" fmla="*/ 117 h 460"/>
                <a:gd name="T58" fmla="*/ 132 w 266"/>
                <a:gd name="T59" fmla="*/ 122 h 460"/>
                <a:gd name="T60" fmla="*/ 129 w 266"/>
                <a:gd name="T61" fmla="*/ 198 h 460"/>
                <a:gd name="T62" fmla="*/ 139 w 266"/>
                <a:gd name="T63" fmla="*/ 246 h 460"/>
                <a:gd name="T64" fmla="*/ 190 w 266"/>
                <a:gd name="T65" fmla="*/ 77 h 460"/>
                <a:gd name="T66" fmla="*/ 190 w 266"/>
                <a:gd name="T67" fmla="*/ 76 h 460"/>
                <a:gd name="T68" fmla="*/ 229 w 266"/>
                <a:gd name="T69" fmla="*/ 7 h 460"/>
                <a:gd name="T70" fmla="*/ 207 w 266"/>
                <a:gd name="T71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6" h="460">
                  <a:moveTo>
                    <a:pt x="1" y="338"/>
                  </a:moveTo>
                  <a:cubicBezTo>
                    <a:pt x="0" y="342"/>
                    <a:pt x="0" y="342"/>
                    <a:pt x="0" y="342"/>
                  </a:cubicBezTo>
                  <a:cubicBezTo>
                    <a:pt x="143" y="460"/>
                    <a:pt x="143" y="460"/>
                    <a:pt x="143" y="460"/>
                  </a:cubicBezTo>
                  <a:cubicBezTo>
                    <a:pt x="143" y="460"/>
                    <a:pt x="143" y="460"/>
                    <a:pt x="144" y="460"/>
                  </a:cubicBezTo>
                  <a:cubicBezTo>
                    <a:pt x="138" y="438"/>
                    <a:pt x="133" y="417"/>
                    <a:pt x="129" y="398"/>
                  </a:cubicBezTo>
                  <a:cubicBezTo>
                    <a:pt x="104" y="381"/>
                    <a:pt x="104" y="381"/>
                    <a:pt x="104" y="381"/>
                  </a:cubicBezTo>
                  <a:cubicBezTo>
                    <a:pt x="101" y="383"/>
                    <a:pt x="98" y="385"/>
                    <a:pt x="95" y="386"/>
                  </a:cubicBezTo>
                  <a:cubicBezTo>
                    <a:pt x="90" y="388"/>
                    <a:pt x="85" y="388"/>
                    <a:pt x="80" y="389"/>
                  </a:cubicBezTo>
                  <a:cubicBezTo>
                    <a:pt x="80" y="389"/>
                    <a:pt x="80" y="389"/>
                    <a:pt x="80" y="389"/>
                  </a:cubicBezTo>
                  <a:cubicBezTo>
                    <a:pt x="79" y="389"/>
                    <a:pt x="79" y="389"/>
                    <a:pt x="78" y="389"/>
                  </a:cubicBezTo>
                  <a:cubicBezTo>
                    <a:pt x="78" y="389"/>
                    <a:pt x="77" y="389"/>
                    <a:pt x="77" y="389"/>
                  </a:cubicBezTo>
                  <a:cubicBezTo>
                    <a:pt x="76" y="389"/>
                    <a:pt x="74" y="389"/>
                    <a:pt x="73" y="389"/>
                  </a:cubicBezTo>
                  <a:cubicBezTo>
                    <a:pt x="69" y="388"/>
                    <a:pt x="69" y="388"/>
                    <a:pt x="69" y="388"/>
                  </a:cubicBezTo>
                  <a:cubicBezTo>
                    <a:pt x="68" y="388"/>
                    <a:pt x="67" y="388"/>
                    <a:pt x="66" y="387"/>
                  </a:cubicBezTo>
                  <a:cubicBezTo>
                    <a:pt x="57" y="383"/>
                    <a:pt x="50" y="378"/>
                    <a:pt x="42" y="372"/>
                  </a:cubicBezTo>
                  <a:cubicBezTo>
                    <a:pt x="28" y="361"/>
                    <a:pt x="14" y="350"/>
                    <a:pt x="2" y="339"/>
                  </a:cubicBezTo>
                  <a:cubicBezTo>
                    <a:pt x="1" y="339"/>
                    <a:pt x="1" y="339"/>
                    <a:pt x="1" y="338"/>
                  </a:cubicBezTo>
                  <a:moveTo>
                    <a:pt x="7" y="256"/>
                  </a:moveTo>
                  <a:cubicBezTo>
                    <a:pt x="1" y="336"/>
                    <a:pt x="1" y="336"/>
                    <a:pt x="1" y="336"/>
                  </a:cubicBezTo>
                  <a:cubicBezTo>
                    <a:pt x="2" y="336"/>
                    <a:pt x="2" y="337"/>
                    <a:pt x="3" y="338"/>
                  </a:cubicBezTo>
                  <a:cubicBezTo>
                    <a:pt x="16" y="349"/>
                    <a:pt x="29" y="360"/>
                    <a:pt x="43" y="371"/>
                  </a:cubicBezTo>
                  <a:cubicBezTo>
                    <a:pt x="51" y="376"/>
                    <a:pt x="58" y="382"/>
                    <a:pt x="67" y="385"/>
                  </a:cubicBezTo>
                  <a:cubicBezTo>
                    <a:pt x="70" y="386"/>
                    <a:pt x="74" y="387"/>
                    <a:pt x="78" y="387"/>
                  </a:cubicBezTo>
                  <a:cubicBezTo>
                    <a:pt x="83" y="387"/>
                    <a:pt x="89" y="386"/>
                    <a:pt x="94" y="384"/>
                  </a:cubicBezTo>
                  <a:cubicBezTo>
                    <a:pt x="97" y="383"/>
                    <a:pt x="99" y="381"/>
                    <a:pt x="102" y="379"/>
                  </a:cubicBezTo>
                  <a:cubicBezTo>
                    <a:pt x="73" y="359"/>
                    <a:pt x="73" y="359"/>
                    <a:pt x="73" y="359"/>
                  </a:cubicBezTo>
                  <a:cubicBezTo>
                    <a:pt x="73" y="322"/>
                    <a:pt x="73" y="322"/>
                    <a:pt x="73" y="322"/>
                  </a:cubicBezTo>
                  <a:cubicBezTo>
                    <a:pt x="7" y="256"/>
                    <a:pt x="7" y="256"/>
                    <a:pt x="7" y="256"/>
                  </a:cubicBezTo>
                  <a:moveTo>
                    <a:pt x="248" y="15"/>
                  </a:moveTo>
                  <a:cubicBezTo>
                    <a:pt x="253" y="18"/>
                    <a:pt x="259" y="22"/>
                    <a:pt x="266" y="26"/>
                  </a:cubicBezTo>
                  <a:cubicBezTo>
                    <a:pt x="260" y="22"/>
                    <a:pt x="254" y="18"/>
                    <a:pt x="248" y="15"/>
                  </a:cubicBezTo>
                  <a:moveTo>
                    <a:pt x="207" y="0"/>
                  </a:moveTo>
                  <a:cubicBezTo>
                    <a:pt x="207" y="0"/>
                    <a:pt x="206" y="1"/>
                    <a:pt x="206" y="1"/>
                  </a:cubicBezTo>
                  <a:cubicBezTo>
                    <a:pt x="203" y="3"/>
                    <a:pt x="168" y="33"/>
                    <a:pt x="132" y="33"/>
                  </a:cubicBezTo>
                  <a:cubicBezTo>
                    <a:pt x="128" y="33"/>
                    <a:pt x="124" y="32"/>
                    <a:pt x="121" y="32"/>
                  </a:cubicBezTo>
                  <a:cubicBezTo>
                    <a:pt x="121" y="32"/>
                    <a:pt x="101" y="28"/>
                    <a:pt x="99" y="3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26" y="37"/>
                    <a:pt x="17" y="71"/>
                    <a:pt x="17" y="100"/>
                  </a:cubicBezTo>
                  <a:cubicBezTo>
                    <a:pt x="17" y="101"/>
                    <a:pt x="18" y="103"/>
                    <a:pt x="18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7" y="219"/>
                    <a:pt x="79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2" y="218"/>
                  </a:cubicBezTo>
                  <a:cubicBezTo>
                    <a:pt x="82" y="218"/>
                    <a:pt x="82" y="218"/>
                    <a:pt x="82" y="218"/>
                  </a:cubicBezTo>
                  <a:cubicBezTo>
                    <a:pt x="85" y="218"/>
                    <a:pt x="105" y="229"/>
                    <a:pt x="126" y="239"/>
                  </a:cubicBezTo>
                  <a:cubicBezTo>
                    <a:pt x="127" y="224"/>
                    <a:pt x="127" y="211"/>
                    <a:pt x="128" y="198"/>
                  </a:cubicBezTo>
                  <a:cubicBezTo>
                    <a:pt x="129" y="173"/>
                    <a:pt x="130" y="153"/>
                    <a:pt x="131" y="139"/>
                  </a:cubicBezTo>
                  <a:cubicBezTo>
                    <a:pt x="131" y="132"/>
                    <a:pt x="131" y="126"/>
                    <a:pt x="132" y="122"/>
                  </a:cubicBezTo>
                  <a:cubicBezTo>
                    <a:pt x="132" y="121"/>
                    <a:pt x="132" y="119"/>
                    <a:pt x="132" y="118"/>
                  </a:cubicBezTo>
                  <a:cubicBezTo>
                    <a:pt x="132" y="117"/>
                    <a:pt x="132" y="117"/>
                    <a:pt x="132" y="117"/>
                  </a:cubicBezTo>
                  <a:cubicBezTo>
                    <a:pt x="132" y="117"/>
                    <a:pt x="132" y="117"/>
                    <a:pt x="132" y="118"/>
                  </a:cubicBezTo>
                  <a:cubicBezTo>
                    <a:pt x="132" y="119"/>
                    <a:pt x="132" y="121"/>
                    <a:pt x="132" y="122"/>
                  </a:cubicBezTo>
                  <a:cubicBezTo>
                    <a:pt x="132" y="126"/>
                    <a:pt x="132" y="132"/>
                    <a:pt x="132" y="139"/>
                  </a:cubicBezTo>
                  <a:cubicBezTo>
                    <a:pt x="131" y="153"/>
                    <a:pt x="130" y="173"/>
                    <a:pt x="129" y="198"/>
                  </a:cubicBezTo>
                  <a:cubicBezTo>
                    <a:pt x="129" y="211"/>
                    <a:pt x="128" y="225"/>
                    <a:pt x="128" y="240"/>
                  </a:cubicBezTo>
                  <a:cubicBezTo>
                    <a:pt x="131" y="242"/>
                    <a:pt x="135" y="244"/>
                    <a:pt x="139" y="246"/>
                  </a:cubicBezTo>
                  <a:cubicBezTo>
                    <a:pt x="152" y="191"/>
                    <a:pt x="171" y="126"/>
                    <a:pt x="190" y="77"/>
                  </a:cubicBezTo>
                  <a:cubicBezTo>
                    <a:pt x="190" y="77"/>
                    <a:pt x="190" y="77"/>
                    <a:pt x="190" y="77"/>
                  </a:cubicBezTo>
                  <a:cubicBezTo>
                    <a:pt x="190" y="77"/>
                    <a:pt x="190" y="76"/>
                    <a:pt x="190" y="76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204" y="40"/>
                    <a:pt x="218" y="13"/>
                    <a:pt x="229" y="7"/>
                  </a:cubicBezTo>
                  <a:cubicBezTo>
                    <a:pt x="229" y="7"/>
                    <a:pt x="229" y="7"/>
                    <a:pt x="229" y="7"/>
                  </a:cubicBezTo>
                  <a:cubicBezTo>
                    <a:pt x="222" y="4"/>
                    <a:pt x="214" y="2"/>
                    <a:pt x="207" y="0"/>
                  </a:cubicBezTo>
                </a:path>
              </a:pathLst>
            </a:custGeom>
            <a:solidFill>
              <a:srgbClr val="E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57">
              <a:extLst>
                <a:ext uri="{FF2B5EF4-FFF2-40B4-BE49-F238E27FC236}">
                  <a16:creationId xmlns:a16="http://schemas.microsoft.com/office/drawing/2014/main" id="{65138B2F-5830-4198-82E7-AB06DC81E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" y="3712"/>
              <a:ext cx="662" cy="480"/>
            </a:xfrm>
            <a:custGeom>
              <a:avLst/>
              <a:gdLst>
                <a:gd name="T0" fmla="*/ 199 w 279"/>
                <a:gd name="T1" fmla="*/ 0 h 202"/>
                <a:gd name="T2" fmla="*/ 126 w 279"/>
                <a:gd name="T3" fmla="*/ 86 h 202"/>
                <a:gd name="T4" fmla="*/ 0 w 279"/>
                <a:gd name="T5" fmla="*/ 55 h 202"/>
                <a:gd name="T6" fmla="*/ 161 w 279"/>
                <a:gd name="T7" fmla="*/ 202 h 202"/>
                <a:gd name="T8" fmla="*/ 279 w 279"/>
                <a:gd name="T9" fmla="*/ 73 h 202"/>
                <a:gd name="T10" fmla="*/ 199 w 279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202">
                  <a:moveTo>
                    <a:pt x="199" y="0"/>
                  </a:moveTo>
                  <a:cubicBezTo>
                    <a:pt x="126" y="86"/>
                    <a:pt x="126" y="86"/>
                    <a:pt x="126" y="86"/>
                  </a:cubicBezTo>
                  <a:cubicBezTo>
                    <a:pt x="126" y="86"/>
                    <a:pt x="15" y="41"/>
                    <a:pt x="0" y="55"/>
                  </a:cubicBezTo>
                  <a:cubicBezTo>
                    <a:pt x="161" y="202"/>
                    <a:pt x="161" y="202"/>
                    <a:pt x="161" y="202"/>
                  </a:cubicBezTo>
                  <a:cubicBezTo>
                    <a:pt x="279" y="73"/>
                    <a:pt x="279" y="73"/>
                    <a:pt x="279" y="73"/>
                  </a:cubicBezTo>
                  <a:lnTo>
                    <a:pt x="19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58">
              <a:extLst>
                <a:ext uri="{FF2B5EF4-FFF2-40B4-BE49-F238E27FC236}">
                  <a16:creationId xmlns:a16="http://schemas.microsoft.com/office/drawing/2014/main" id="{B0A49C56-1A1F-4D94-95A9-DDA178431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" y="3995"/>
              <a:ext cx="45" cy="45"/>
            </a:xfrm>
            <a:custGeom>
              <a:avLst/>
              <a:gdLst>
                <a:gd name="T0" fmla="*/ 16 w 19"/>
                <a:gd name="T1" fmla="*/ 5 h 19"/>
                <a:gd name="T2" fmla="*/ 14 w 19"/>
                <a:gd name="T3" fmla="*/ 17 h 19"/>
                <a:gd name="T4" fmla="*/ 2 w 19"/>
                <a:gd name="T5" fmla="*/ 14 h 19"/>
                <a:gd name="T6" fmla="*/ 5 w 19"/>
                <a:gd name="T7" fmla="*/ 2 h 19"/>
                <a:gd name="T8" fmla="*/ 17 w 19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6" y="5"/>
                  </a:moveTo>
                  <a:cubicBezTo>
                    <a:pt x="19" y="9"/>
                    <a:pt x="18" y="14"/>
                    <a:pt x="14" y="17"/>
                  </a:cubicBezTo>
                  <a:cubicBezTo>
                    <a:pt x="10" y="19"/>
                    <a:pt x="5" y="18"/>
                    <a:pt x="2" y="14"/>
                  </a:cubicBezTo>
                  <a:cubicBezTo>
                    <a:pt x="0" y="11"/>
                    <a:pt x="1" y="4"/>
                    <a:pt x="5" y="2"/>
                  </a:cubicBezTo>
                  <a:cubicBezTo>
                    <a:pt x="9" y="0"/>
                    <a:pt x="15" y="2"/>
                    <a:pt x="17" y="6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59">
              <a:extLst>
                <a:ext uri="{FF2B5EF4-FFF2-40B4-BE49-F238E27FC236}">
                  <a16:creationId xmlns:a16="http://schemas.microsoft.com/office/drawing/2014/main" id="{72887428-133E-48CA-B519-D0D983816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" y="3828"/>
              <a:ext cx="408" cy="364"/>
            </a:xfrm>
            <a:custGeom>
              <a:avLst/>
              <a:gdLst>
                <a:gd name="T0" fmla="*/ 161 w 172"/>
                <a:gd name="T1" fmla="*/ 153 h 153"/>
                <a:gd name="T2" fmla="*/ 172 w 172"/>
                <a:gd name="T3" fmla="*/ 139 h 153"/>
                <a:gd name="T4" fmla="*/ 14 w 172"/>
                <a:gd name="T5" fmla="*/ 4 h 153"/>
                <a:gd name="T6" fmla="*/ 0 w 172"/>
                <a:gd name="T7" fmla="*/ 6 h 153"/>
                <a:gd name="T8" fmla="*/ 161 w 172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53">
                  <a:moveTo>
                    <a:pt x="161" y="153"/>
                  </a:moveTo>
                  <a:cubicBezTo>
                    <a:pt x="172" y="139"/>
                    <a:pt x="172" y="139"/>
                    <a:pt x="172" y="13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4" y="0"/>
                    <a:pt x="0" y="6"/>
                  </a:cubicBezTo>
                  <a:lnTo>
                    <a:pt x="161" y="153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60">
              <a:extLst>
                <a:ext uri="{FF2B5EF4-FFF2-40B4-BE49-F238E27FC236}">
                  <a16:creationId xmlns:a16="http://schemas.microsoft.com/office/drawing/2014/main" id="{82794521-9CAD-4C56-A477-9898407E7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" y="3907"/>
              <a:ext cx="24" cy="54"/>
            </a:xfrm>
            <a:custGeom>
              <a:avLst/>
              <a:gdLst>
                <a:gd name="T0" fmla="*/ 0 w 10"/>
                <a:gd name="T1" fmla="*/ 1 h 23"/>
                <a:gd name="T2" fmla="*/ 5 w 10"/>
                <a:gd name="T3" fmla="*/ 11 h 23"/>
                <a:gd name="T4" fmla="*/ 6 w 10"/>
                <a:gd name="T5" fmla="*/ 23 h 23"/>
                <a:gd name="T6" fmla="*/ 8 w 10"/>
                <a:gd name="T7" fmla="*/ 10 h 23"/>
                <a:gd name="T8" fmla="*/ 0 w 10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3">
                  <a:moveTo>
                    <a:pt x="0" y="1"/>
                  </a:moveTo>
                  <a:cubicBezTo>
                    <a:pt x="0" y="1"/>
                    <a:pt x="3" y="5"/>
                    <a:pt x="5" y="11"/>
                  </a:cubicBezTo>
                  <a:cubicBezTo>
                    <a:pt x="7" y="17"/>
                    <a:pt x="5" y="22"/>
                    <a:pt x="6" y="23"/>
                  </a:cubicBezTo>
                  <a:cubicBezTo>
                    <a:pt x="7" y="23"/>
                    <a:pt x="10" y="18"/>
                    <a:pt x="8" y="10"/>
                  </a:cubicBezTo>
                  <a:cubicBezTo>
                    <a:pt x="6" y="3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61">
              <a:extLst>
                <a:ext uri="{FF2B5EF4-FFF2-40B4-BE49-F238E27FC236}">
                  <a16:creationId xmlns:a16="http://schemas.microsoft.com/office/drawing/2014/main" id="{C9071E91-6119-494D-A68D-F014A8E69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" y="3885"/>
              <a:ext cx="16" cy="55"/>
            </a:xfrm>
            <a:custGeom>
              <a:avLst/>
              <a:gdLst>
                <a:gd name="T0" fmla="*/ 2 w 7"/>
                <a:gd name="T1" fmla="*/ 1 h 23"/>
                <a:gd name="T2" fmla="*/ 3 w 7"/>
                <a:gd name="T3" fmla="*/ 12 h 23"/>
                <a:gd name="T4" fmla="*/ 1 w 7"/>
                <a:gd name="T5" fmla="*/ 23 h 23"/>
                <a:gd name="T6" fmla="*/ 7 w 7"/>
                <a:gd name="T7" fmla="*/ 12 h 23"/>
                <a:gd name="T8" fmla="*/ 2 w 7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1"/>
                  </a:moveTo>
                  <a:cubicBezTo>
                    <a:pt x="1" y="2"/>
                    <a:pt x="4" y="6"/>
                    <a:pt x="3" y="12"/>
                  </a:cubicBezTo>
                  <a:cubicBezTo>
                    <a:pt x="3" y="18"/>
                    <a:pt x="0" y="22"/>
                    <a:pt x="1" y="23"/>
                  </a:cubicBezTo>
                  <a:cubicBezTo>
                    <a:pt x="2" y="23"/>
                    <a:pt x="7" y="19"/>
                    <a:pt x="7" y="12"/>
                  </a:cubicBezTo>
                  <a:cubicBezTo>
                    <a:pt x="7" y="5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62">
              <a:extLst>
                <a:ext uri="{FF2B5EF4-FFF2-40B4-BE49-F238E27FC236}">
                  <a16:creationId xmlns:a16="http://schemas.microsoft.com/office/drawing/2014/main" id="{CB7B5B5C-90D5-40B3-975E-C475A3E47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" y="3869"/>
              <a:ext cx="21" cy="47"/>
            </a:xfrm>
            <a:custGeom>
              <a:avLst/>
              <a:gdLst>
                <a:gd name="T0" fmla="*/ 0 w 9"/>
                <a:gd name="T1" fmla="*/ 20 h 20"/>
                <a:gd name="T2" fmla="*/ 7 w 9"/>
                <a:gd name="T3" fmla="*/ 11 h 20"/>
                <a:gd name="T4" fmla="*/ 6 w 9"/>
                <a:gd name="T5" fmla="*/ 0 h 20"/>
                <a:gd name="T6" fmla="*/ 4 w 9"/>
                <a:gd name="T7" fmla="*/ 10 h 20"/>
                <a:gd name="T8" fmla="*/ 0 w 9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0">
                  <a:moveTo>
                    <a:pt x="0" y="20"/>
                  </a:moveTo>
                  <a:cubicBezTo>
                    <a:pt x="1" y="20"/>
                    <a:pt x="6" y="17"/>
                    <a:pt x="7" y="11"/>
                  </a:cubicBezTo>
                  <a:cubicBezTo>
                    <a:pt x="9" y="5"/>
                    <a:pt x="7" y="0"/>
                    <a:pt x="6" y="0"/>
                  </a:cubicBezTo>
                  <a:cubicBezTo>
                    <a:pt x="5" y="1"/>
                    <a:pt x="6" y="5"/>
                    <a:pt x="4" y="10"/>
                  </a:cubicBezTo>
                  <a:cubicBezTo>
                    <a:pt x="2" y="15"/>
                    <a:pt x="0" y="19"/>
                    <a:pt x="0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63">
              <a:extLst>
                <a:ext uri="{FF2B5EF4-FFF2-40B4-BE49-F238E27FC236}">
                  <a16:creationId xmlns:a16="http://schemas.microsoft.com/office/drawing/2014/main" id="{3214F67E-D68F-4A4B-AB4E-75946638D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" y="3864"/>
              <a:ext cx="41" cy="40"/>
            </a:xfrm>
            <a:custGeom>
              <a:avLst/>
              <a:gdLst>
                <a:gd name="T0" fmla="*/ 0 w 17"/>
                <a:gd name="T1" fmla="*/ 1 h 17"/>
                <a:gd name="T2" fmla="*/ 8 w 17"/>
                <a:gd name="T3" fmla="*/ 8 h 17"/>
                <a:gd name="T4" fmla="*/ 16 w 17"/>
                <a:gd name="T5" fmla="*/ 17 h 17"/>
                <a:gd name="T6" fmla="*/ 11 w 17"/>
                <a:gd name="T7" fmla="*/ 6 h 17"/>
                <a:gd name="T8" fmla="*/ 0 w 1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"/>
                  </a:moveTo>
                  <a:cubicBezTo>
                    <a:pt x="0" y="2"/>
                    <a:pt x="4" y="4"/>
                    <a:pt x="8" y="8"/>
                  </a:cubicBezTo>
                  <a:cubicBezTo>
                    <a:pt x="13" y="13"/>
                    <a:pt x="15" y="17"/>
                    <a:pt x="16" y="17"/>
                  </a:cubicBezTo>
                  <a:cubicBezTo>
                    <a:pt x="17" y="17"/>
                    <a:pt x="16" y="11"/>
                    <a:pt x="11" y="6"/>
                  </a:cubicBezTo>
                  <a:cubicBezTo>
                    <a:pt x="6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64">
              <a:extLst>
                <a:ext uri="{FF2B5EF4-FFF2-40B4-BE49-F238E27FC236}">
                  <a16:creationId xmlns:a16="http://schemas.microsoft.com/office/drawing/2014/main" id="{D0FEEA85-899B-46ED-B2E7-577E26B64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" y="3824"/>
              <a:ext cx="81" cy="38"/>
            </a:xfrm>
            <a:custGeom>
              <a:avLst/>
              <a:gdLst>
                <a:gd name="T0" fmla="*/ 0 w 34"/>
                <a:gd name="T1" fmla="*/ 1 h 16"/>
                <a:gd name="T2" fmla="*/ 8 w 34"/>
                <a:gd name="T3" fmla="*/ 8 h 16"/>
                <a:gd name="T4" fmla="*/ 19 w 34"/>
                <a:gd name="T5" fmla="*/ 13 h 16"/>
                <a:gd name="T6" fmla="*/ 26 w 34"/>
                <a:gd name="T7" fmla="*/ 15 h 16"/>
                <a:gd name="T8" fmla="*/ 30 w 34"/>
                <a:gd name="T9" fmla="*/ 15 h 16"/>
                <a:gd name="T10" fmla="*/ 34 w 34"/>
                <a:gd name="T11" fmla="*/ 12 h 16"/>
                <a:gd name="T12" fmla="*/ 32 w 34"/>
                <a:gd name="T13" fmla="*/ 7 h 16"/>
                <a:gd name="T14" fmla="*/ 29 w 34"/>
                <a:gd name="T15" fmla="*/ 4 h 16"/>
                <a:gd name="T16" fmla="*/ 22 w 34"/>
                <a:gd name="T17" fmla="*/ 1 h 16"/>
                <a:gd name="T18" fmla="*/ 10 w 34"/>
                <a:gd name="T19" fmla="*/ 0 h 16"/>
                <a:gd name="T20" fmla="*/ 0 w 34"/>
                <a:gd name="T21" fmla="*/ 2 h 16"/>
                <a:gd name="T22" fmla="*/ 10 w 34"/>
                <a:gd name="T23" fmla="*/ 2 h 16"/>
                <a:gd name="T24" fmla="*/ 21 w 34"/>
                <a:gd name="T25" fmla="*/ 5 h 16"/>
                <a:gd name="T26" fmla="*/ 27 w 34"/>
                <a:gd name="T27" fmla="*/ 7 h 16"/>
                <a:gd name="T28" fmla="*/ 30 w 34"/>
                <a:gd name="T29" fmla="*/ 11 h 16"/>
                <a:gd name="T30" fmla="*/ 29 w 34"/>
                <a:gd name="T31" fmla="*/ 12 h 16"/>
                <a:gd name="T32" fmla="*/ 26 w 34"/>
                <a:gd name="T33" fmla="*/ 12 h 16"/>
                <a:gd name="T34" fmla="*/ 20 w 34"/>
                <a:gd name="T35" fmla="*/ 10 h 16"/>
                <a:gd name="T36" fmla="*/ 9 w 34"/>
                <a:gd name="T37" fmla="*/ 6 h 16"/>
                <a:gd name="T38" fmla="*/ 0 w 34"/>
                <a:gd name="T3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6">
                  <a:moveTo>
                    <a:pt x="0" y="1"/>
                  </a:moveTo>
                  <a:cubicBezTo>
                    <a:pt x="0" y="1"/>
                    <a:pt x="2" y="5"/>
                    <a:pt x="8" y="8"/>
                  </a:cubicBezTo>
                  <a:cubicBezTo>
                    <a:pt x="11" y="10"/>
                    <a:pt x="15" y="12"/>
                    <a:pt x="19" y="13"/>
                  </a:cubicBezTo>
                  <a:cubicBezTo>
                    <a:pt x="21" y="14"/>
                    <a:pt x="23" y="15"/>
                    <a:pt x="26" y="15"/>
                  </a:cubicBezTo>
                  <a:cubicBezTo>
                    <a:pt x="27" y="15"/>
                    <a:pt x="28" y="16"/>
                    <a:pt x="30" y="15"/>
                  </a:cubicBezTo>
                  <a:cubicBezTo>
                    <a:pt x="31" y="15"/>
                    <a:pt x="34" y="14"/>
                    <a:pt x="34" y="12"/>
                  </a:cubicBezTo>
                  <a:cubicBezTo>
                    <a:pt x="34" y="10"/>
                    <a:pt x="33" y="8"/>
                    <a:pt x="32" y="7"/>
                  </a:cubicBezTo>
                  <a:cubicBezTo>
                    <a:pt x="31" y="6"/>
                    <a:pt x="30" y="5"/>
                    <a:pt x="29" y="4"/>
                  </a:cubicBezTo>
                  <a:cubicBezTo>
                    <a:pt x="27" y="3"/>
                    <a:pt x="24" y="2"/>
                    <a:pt x="22" y="1"/>
                  </a:cubicBezTo>
                  <a:cubicBezTo>
                    <a:pt x="18" y="0"/>
                    <a:pt x="14" y="0"/>
                    <a:pt x="10" y="0"/>
                  </a:cubicBezTo>
                  <a:cubicBezTo>
                    <a:pt x="4" y="0"/>
                    <a:pt x="0" y="1"/>
                    <a:pt x="0" y="2"/>
                  </a:cubicBezTo>
                  <a:cubicBezTo>
                    <a:pt x="0" y="2"/>
                    <a:pt x="4" y="2"/>
                    <a:pt x="10" y="2"/>
                  </a:cubicBezTo>
                  <a:cubicBezTo>
                    <a:pt x="13" y="2"/>
                    <a:pt x="17" y="3"/>
                    <a:pt x="21" y="5"/>
                  </a:cubicBezTo>
                  <a:cubicBezTo>
                    <a:pt x="23" y="5"/>
                    <a:pt x="25" y="6"/>
                    <a:pt x="27" y="7"/>
                  </a:cubicBezTo>
                  <a:cubicBezTo>
                    <a:pt x="29" y="9"/>
                    <a:pt x="31" y="10"/>
                    <a:pt x="30" y="11"/>
                  </a:cubicBezTo>
                  <a:cubicBezTo>
                    <a:pt x="30" y="11"/>
                    <a:pt x="30" y="12"/>
                    <a:pt x="29" y="12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4" y="11"/>
                    <a:pt x="22" y="11"/>
                    <a:pt x="20" y="10"/>
                  </a:cubicBezTo>
                  <a:cubicBezTo>
                    <a:pt x="16" y="9"/>
                    <a:pt x="12" y="7"/>
                    <a:pt x="9" y="6"/>
                  </a:cubicBezTo>
                  <a:cubicBezTo>
                    <a:pt x="4" y="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5">
              <a:extLst>
                <a:ext uri="{FF2B5EF4-FFF2-40B4-BE49-F238E27FC236}">
                  <a16:creationId xmlns:a16="http://schemas.microsoft.com/office/drawing/2014/main" id="{F4F5BECF-C264-4D69-A575-F28F33E48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" y="3752"/>
              <a:ext cx="52" cy="79"/>
            </a:xfrm>
            <a:custGeom>
              <a:avLst/>
              <a:gdLst>
                <a:gd name="T0" fmla="*/ 2 w 22"/>
                <a:gd name="T1" fmla="*/ 33 h 33"/>
                <a:gd name="T2" fmla="*/ 11 w 22"/>
                <a:gd name="T3" fmla="*/ 27 h 33"/>
                <a:gd name="T4" fmla="*/ 18 w 22"/>
                <a:gd name="T5" fmla="*/ 17 h 33"/>
                <a:gd name="T6" fmla="*/ 21 w 22"/>
                <a:gd name="T7" fmla="*/ 11 h 33"/>
                <a:gd name="T8" fmla="*/ 19 w 22"/>
                <a:gd name="T9" fmla="*/ 2 h 33"/>
                <a:gd name="T10" fmla="*/ 14 w 22"/>
                <a:gd name="T11" fmla="*/ 1 h 33"/>
                <a:gd name="T12" fmla="*/ 10 w 22"/>
                <a:gd name="T13" fmla="*/ 3 h 33"/>
                <a:gd name="T14" fmla="*/ 5 w 22"/>
                <a:gd name="T15" fmla="*/ 9 h 33"/>
                <a:gd name="T16" fmla="*/ 1 w 22"/>
                <a:gd name="T17" fmla="*/ 20 h 33"/>
                <a:gd name="T18" fmla="*/ 3 w 22"/>
                <a:gd name="T19" fmla="*/ 31 h 33"/>
                <a:gd name="T20" fmla="*/ 4 w 22"/>
                <a:gd name="T21" fmla="*/ 20 h 33"/>
                <a:gd name="T22" fmla="*/ 8 w 22"/>
                <a:gd name="T23" fmla="*/ 11 h 33"/>
                <a:gd name="T24" fmla="*/ 12 w 22"/>
                <a:gd name="T25" fmla="*/ 6 h 33"/>
                <a:gd name="T26" fmla="*/ 17 w 22"/>
                <a:gd name="T27" fmla="*/ 5 h 33"/>
                <a:gd name="T28" fmla="*/ 17 w 22"/>
                <a:gd name="T29" fmla="*/ 10 h 33"/>
                <a:gd name="T30" fmla="*/ 15 w 22"/>
                <a:gd name="T31" fmla="*/ 16 h 33"/>
                <a:gd name="T32" fmla="*/ 9 w 22"/>
                <a:gd name="T33" fmla="*/ 25 h 33"/>
                <a:gd name="T34" fmla="*/ 2 w 22"/>
                <a:gd name="T3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3">
                  <a:moveTo>
                    <a:pt x="2" y="33"/>
                  </a:moveTo>
                  <a:cubicBezTo>
                    <a:pt x="2" y="33"/>
                    <a:pt x="6" y="32"/>
                    <a:pt x="11" y="27"/>
                  </a:cubicBezTo>
                  <a:cubicBezTo>
                    <a:pt x="14" y="25"/>
                    <a:pt x="16" y="21"/>
                    <a:pt x="18" y="17"/>
                  </a:cubicBezTo>
                  <a:cubicBezTo>
                    <a:pt x="19" y="15"/>
                    <a:pt x="20" y="13"/>
                    <a:pt x="21" y="11"/>
                  </a:cubicBezTo>
                  <a:cubicBezTo>
                    <a:pt x="21" y="8"/>
                    <a:pt x="22" y="5"/>
                    <a:pt x="19" y="2"/>
                  </a:cubicBezTo>
                  <a:cubicBezTo>
                    <a:pt x="18" y="0"/>
                    <a:pt x="15" y="0"/>
                    <a:pt x="14" y="1"/>
                  </a:cubicBezTo>
                  <a:cubicBezTo>
                    <a:pt x="12" y="2"/>
                    <a:pt x="11" y="3"/>
                    <a:pt x="10" y="3"/>
                  </a:cubicBezTo>
                  <a:cubicBezTo>
                    <a:pt x="8" y="5"/>
                    <a:pt x="7" y="7"/>
                    <a:pt x="5" y="9"/>
                  </a:cubicBezTo>
                  <a:cubicBezTo>
                    <a:pt x="3" y="13"/>
                    <a:pt x="1" y="17"/>
                    <a:pt x="1" y="20"/>
                  </a:cubicBezTo>
                  <a:cubicBezTo>
                    <a:pt x="0" y="27"/>
                    <a:pt x="3" y="31"/>
                    <a:pt x="3" y="31"/>
                  </a:cubicBezTo>
                  <a:cubicBezTo>
                    <a:pt x="4" y="31"/>
                    <a:pt x="2" y="27"/>
                    <a:pt x="4" y="20"/>
                  </a:cubicBezTo>
                  <a:cubicBezTo>
                    <a:pt x="4" y="17"/>
                    <a:pt x="6" y="14"/>
                    <a:pt x="8" y="11"/>
                  </a:cubicBezTo>
                  <a:cubicBezTo>
                    <a:pt x="9" y="9"/>
                    <a:pt x="11" y="7"/>
                    <a:pt x="12" y="6"/>
                  </a:cubicBezTo>
                  <a:cubicBezTo>
                    <a:pt x="14" y="5"/>
                    <a:pt x="16" y="4"/>
                    <a:pt x="17" y="5"/>
                  </a:cubicBezTo>
                  <a:cubicBezTo>
                    <a:pt x="17" y="5"/>
                    <a:pt x="18" y="8"/>
                    <a:pt x="17" y="10"/>
                  </a:cubicBezTo>
                  <a:cubicBezTo>
                    <a:pt x="17" y="12"/>
                    <a:pt x="16" y="14"/>
                    <a:pt x="15" y="16"/>
                  </a:cubicBezTo>
                  <a:cubicBezTo>
                    <a:pt x="13" y="20"/>
                    <a:pt x="11" y="23"/>
                    <a:pt x="9" y="25"/>
                  </a:cubicBezTo>
                  <a:cubicBezTo>
                    <a:pt x="5" y="30"/>
                    <a:pt x="2" y="32"/>
                    <a:pt x="2" y="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6">
              <a:extLst>
                <a:ext uri="{FF2B5EF4-FFF2-40B4-BE49-F238E27FC236}">
                  <a16:creationId xmlns:a16="http://schemas.microsoft.com/office/drawing/2014/main" id="{7B4B2526-397C-4F9F-949D-7C3B5C608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" y="2817"/>
              <a:ext cx="112" cy="598"/>
            </a:xfrm>
            <a:custGeom>
              <a:avLst/>
              <a:gdLst>
                <a:gd name="T0" fmla="*/ 0 w 47"/>
                <a:gd name="T1" fmla="*/ 252 h 252"/>
                <a:gd name="T2" fmla="*/ 1 w 47"/>
                <a:gd name="T3" fmla="*/ 250 h 252"/>
                <a:gd name="T4" fmla="*/ 2 w 47"/>
                <a:gd name="T5" fmla="*/ 247 h 252"/>
                <a:gd name="T6" fmla="*/ 9 w 47"/>
                <a:gd name="T7" fmla="*/ 235 h 252"/>
                <a:gd name="T8" fmla="*/ 32 w 47"/>
                <a:gd name="T9" fmla="*/ 190 h 252"/>
                <a:gd name="T10" fmla="*/ 32 w 47"/>
                <a:gd name="T11" fmla="*/ 190 h 252"/>
                <a:gd name="T12" fmla="*/ 35 w 47"/>
                <a:gd name="T13" fmla="*/ 130 h 252"/>
                <a:gd name="T14" fmla="*/ 42 w 47"/>
                <a:gd name="T15" fmla="*/ 38 h 252"/>
                <a:gd name="T16" fmla="*/ 45 w 47"/>
                <a:gd name="T17" fmla="*/ 10 h 252"/>
                <a:gd name="T18" fmla="*/ 46 w 47"/>
                <a:gd name="T19" fmla="*/ 2 h 252"/>
                <a:gd name="T20" fmla="*/ 47 w 47"/>
                <a:gd name="T21" fmla="*/ 0 h 252"/>
                <a:gd name="T22" fmla="*/ 47 w 47"/>
                <a:gd name="T23" fmla="*/ 2 h 252"/>
                <a:gd name="T24" fmla="*/ 46 w 47"/>
                <a:gd name="T25" fmla="*/ 10 h 252"/>
                <a:gd name="T26" fmla="*/ 44 w 47"/>
                <a:gd name="T27" fmla="*/ 38 h 252"/>
                <a:gd name="T28" fmla="*/ 37 w 47"/>
                <a:gd name="T29" fmla="*/ 130 h 252"/>
                <a:gd name="T30" fmla="*/ 34 w 47"/>
                <a:gd name="T31" fmla="*/ 190 h 252"/>
                <a:gd name="T32" fmla="*/ 34 w 47"/>
                <a:gd name="T33" fmla="*/ 191 h 252"/>
                <a:gd name="T34" fmla="*/ 34 w 47"/>
                <a:gd name="T35" fmla="*/ 191 h 252"/>
                <a:gd name="T36" fmla="*/ 10 w 47"/>
                <a:gd name="T37" fmla="*/ 235 h 252"/>
                <a:gd name="T38" fmla="*/ 3 w 47"/>
                <a:gd name="T39" fmla="*/ 247 h 252"/>
                <a:gd name="T40" fmla="*/ 1 w 47"/>
                <a:gd name="T41" fmla="*/ 251 h 252"/>
                <a:gd name="T42" fmla="*/ 0 w 47"/>
                <a:gd name="T4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252">
                  <a:moveTo>
                    <a:pt x="0" y="252"/>
                  </a:moveTo>
                  <a:cubicBezTo>
                    <a:pt x="0" y="252"/>
                    <a:pt x="0" y="251"/>
                    <a:pt x="1" y="250"/>
                  </a:cubicBezTo>
                  <a:cubicBezTo>
                    <a:pt x="1" y="250"/>
                    <a:pt x="2" y="248"/>
                    <a:pt x="2" y="247"/>
                  </a:cubicBezTo>
                  <a:cubicBezTo>
                    <a:pt x="4" y="244"/>
                    <a:pt x="6" y="240"/>
                    <a:pt x="9" y="235"/>
                  </a:cubicBezTo>
                  <a:cubicBezTo>
                    <a:pt x="14" y="224"/>
                    <a:pt x="22" y="208"/>
                    <a:pt x="32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3" y="172"/>
                    <a:pt x="34" y="152"/>
                    <a:pt x="35" y="130"/>
                  </a:cubicBezTo>
                  <a:cubicBezTo>
                    <a:pt x="37" y="94"/>
                    <a:pt x="40" y="61"/>
                    <a:pt x="42" y="38"/>
                  </a:cubicBezTo>
                  <a:cubicBezTo>
                    <a:pt x="43" y="26"/>
                    <a:pt x="44" y="16"/>
                    <a:pt x="45" y="10"/>
                  </a:cubicBezTo>
                  <a:cubicBezTo>
                    <a:pt x="46" y="7"/>
                    <a:pt x="46" y="4"/>
                    <a:pt x="46" y="2"/>
                  </a:cubicBezTo>
                  <a:cubicBezTo>
                    <a:pt x="47" y="1"/>
                    <a:pt x="47" y="0"/>
                    <a:pt x="47" y="0"/>
                  </a:cubicBezTo>
                  <a:cubicBezTo>
                    <a:pt x="47" y="0"/>
                    <a:pt x="47" y="1"/>
                    <a:pt x="47" y="2"/>
                  </a:cubicBezTo>
                  <a:cubicBezTo>
                    <a:pt x="47" y="4"/>
                    <a:pt x="46" y="7"/>
                    <a:pt x="46" y="10"/>
                  </a:cubicBezTo>
                  <a:cubicBezTo>
                    <a:pt x="46" y="17"/>
                    <a:pt x="45" y="26"/>
                    <a:pt x="44" y="38"/>
                  </a:cubicBezTo>
                  <a:cubicBezTo>
                    <a:pt x="42" y="61"/>
                    <a:pt x="39" y="94"/>
                    <a:pt x="37" y="130"/>
                  </a:cubicBezTo>
                  <a:cubicBezTo>
                    <a:pt x="36" y="152"/>
                    <a:pt x="35" y="173"/>
                    <a:pt x="34" y="190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24" y="209"/>
                    <a:pt x="16" y="224"/>
                    <a:pt x="10" y="235"/>
                  </a:cubicBezTo>
                  <a:cubicBezTo>
                    <a:pt x="7" y="240"/>
                    <a:pt x="4" y="244"/>
                    <a:pt x="3" y="247"/>
                  </a:cubicBezTo>
                  <a:cubicBezTo>
                    <a:pt x="2" y="249"/>
                    <a:pt x="1" y="250"/>
                    <a:pt x="1" y="251"/>
                  </a:cubicBezTo>
                  <a:cubicBezTo>
                    <a:pt x="0" y="251"/>
                    <a:pt x="0" y="252"/>
                    <a:pt x="0" y="2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7">
              <a:extLst>
                <a:ext uri="{FF2B5EF4-FFF2-40B4-BE49-F238E27FC236}">
                  <a16:creationId xmlns:a16="http://schemas.microsoft.com/office/drawing/2014/main" id="{32530507-22D8-41BE-B47A-C7F446AD6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" y="2890"/>
              <a:ext cx="1747" cy="1114"/>
            </a:xfrm>
            <a:custGeom>
              <a:avLst/>
              <a:gdLst>
                <a:gd name="T0" fmla="*/ 443 w 736"/>
                <a:gd name="T1" fmla="*/ 299 h 469"/>
                <a:gd name="T2" fmla="*/ 506 w 736"/>
                <a:gd name="T3" fmla="*/ 367 h 469"/>
                <a:gd name="T4" fmla="*/ 607 w 736"/>
                <a:gd name="T5" fmla="*/ 433 h 469"/>
                <a:gd name="T6" fmla="*/ 736 w 736"/>
                <a:gd name="T7" fmla="*/ 435 h 469"/>
                <a:gd name="T8" fmla="*/ 665 w 736"/>
                <a:gd name="T9" fmla="*/ 201 h 469"/>
                <a:gd name="T10" fmla="*/ 455 w 736"/>
                <a:gd name="T11" fmla="*/ 27 h 469"/>
                <a:gd name="T12" fmla="*/ 377 w 736"/>
                <a:gd name="T13" fmla="*/ 0 h 469"/>
                <a:gd name="T14" fmla="*/ 277 w 736"/>
                <a:gd name="T15" fmla="*/ 47 h 469"/>
                <a:gd name="T16" fmla="*/ 0 w 736"/>
                <a:gd name="T17" fmla="*/ 366 h 469"/>
                <a:gd name="T18" fmla="*/ 119 w 736"/>
                <a:gd name="T19" fmla="*/ 469 h 469"/>
                <a:gd name="T20" fmla="*/ 377 w 736"/>
                <a:gd name="T21" fmla="*/ 224 h 469"/>
                <a:gd name="T22" fmla="*/ 443 w 736"/>
                <a:gd name="T23" fmla="*/ 29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6" h="469">
                  <a:moveTo>
                    <a:pt x="443" y="299"/>
                  </a:moveTo>
                  <a:cubicBezTo>
                    <a:pt x="506" y="367"/>
                    <a:pt x="506" y="367"/>
                    <a:pt x="506" y="367"/>
                  </a:cubicBezTo>
                  <a:cubicBezTo>
                    <a:pt x="535" y="402"/>
                    <a:pt x="562" y="431"/>
                    <a:pt x="607" y="433"/>
                  </a:cubicBezTo>
                  <a:cubicBezTo>
                    <a:pt x="608" y="435"/>
                    <a:pt x="736" y="435"/>
                    <a:pt x="736" y="435"/>
                  </a:cubicBezTo>
                  <a:cubicBezTo>
                    <a:pt x="665" y="201"/>
                    <a:pt x="665" y="201"/>
                    <a:pt x="665" y="201"/>
                  </a:cubicBezTo>
                  <a:cubicBezTo>
                    <a:pt x="455" y="27"/>
                    <a:pt x="455" y="27"/>
                    <a:pt x="455" y="27"/>
                  </a:cubicBezTo>
                  <a:cubicBezTo>
                    <a:pt x="432" y="10"/>
                    <a:pt x="405" y="0"/>
                    <a:pt x="377" y="0"/>
                  </a:cubicBezTo>
                  <a:cubicBezTo>
                    <a:pt x="338" y="0"/>
                    <a:pt x="302" y="18"/>
                    <a:pt x="277" y="47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19" y="469"/>
                    <a:pt x="119" y="469"/>
                    <a:pt x="119" y="469"/>
                  </a:cubicBezTo>
                  <a:cubicBezTo>
                    <a:pt x="377" y="224"/>
                    <a:pt x="377" y="224"/>
                    <a:pt x="377" y="224"/>
                  </a:cubicBezTo>
                  <a:cubicBezTo>
                    <a:pt x="443" y="299"/>
                    <a:pt x="443" y="299"/>
                    <a:pt x="443" y="29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68">
              <a:extLst>
                <a:ext uri="{FF2B5EF4-FFF2-40B4-BE49-F238E27FC236}">
                  <a16:creationId xmlns:a16="http://schemas.microsoft.com/office/drawing/2014/main" id="{D8F9D9ED-DBEF-4545-829F-7F986DA12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3420"/>
              <a:ext cx="821" cy="499"/>
            </a:xfrm>
            <a:custGeom>
              <a:avLst/>
              <a:gdLst>
                <a:gd name="T0" fmla="*/ 346 w 346"/>
                <a:gd name="T1" fmla="*/ 209 h 210"/>
                <a:gd name="T2" fmla="*/ 345 w 346"/>
                <a:gd name="T3" fmla="*/ 209 h 210"/>
                <a:gd name="T4" fmla="*/ 342 w 346"/>
                <a:gd name="T5" fmla="*/ 209 h 210"/>
                <a:gd name="T6" fmla="*/ 328 w 346"/>
                <a:gd name="T7" fmla="*/ 209 h 210"/>
                <a:gd name="T8" fmla="*/ 280 w 346"/>
                <a:gd name="T9" fmla="*/ 208 h 210"/>
                <a:gd name="T10" fmla="*/ 247 w 346"/>
                <a:gd name="T11" fmla="*/ 204 h 210"/>
                <a:gd name="T12" fmla="*/ 229 w 346"/>
                <a:gd name="T13" fmla="*/ 198 h 210"/>
                <a:gd name="T14" fmla="*/ 212 w 346"/>
                <a:gd name="T15" fmla="*/ 188 h 210"/>
                <a:gd name="T16" fmla="*/ 151 w 346"/>
                <a:gd name="T17" fmla="*/ 125 h 210"/>
                <a:gd name="T18" fmla="*/ 43 w 346"/>
                <a:gd name="T19" fmla="*/ 1 h 210"/>
                <a:gd name="T20" fmla="*/ 45 w 346"/>
                <a:gd name="T21" fmla="*/ 1 h 210"/>
                <a:gd name="T22" fmla="*/ 12 w 346"/>
                <a:gd name="T23" fmla="*/ 33 h 210"/>
                <a:gd name="T24" fmla="*/ 3 w 346"/>
                <a:gd name="T25" fmla="*/ 42 h 210"/>
                <a:gd name="T26" fmla="*/ 1 w 346"/>
                <a:gd name="T27" fmla="*/ 44 h 210"/>
                <a:gd name="T28" fmla="*/ 0 w 346"/>
                <a:gd name="T29" fmla="*/ 44 h 210"/>
                <a:gd name="T30" fmla="*/ 1 w 346"/>
                <a:gd name="T31" fmla="*/ 44 h 210"/>
                <a:gd name="T32" fmla="*/ 3 w 346"/>
                <a:gd name="T33" fmla="*/ 41 h 210"/>
                <a:gd name="T34" fmla="*/ 11 w 346"/>
                <a:gd name="T35" fmla="*/ 32 h 210"/>
                <a:gd name="T36" fmla="*/ 44 w 346"/>
                <a:gd name="T37" fmla="*/ 0 h 210"/>
                <a:gd name="T38" fmla="*/ 44 w 346"/>
                <a:gd name="T39" fmla="*/ 0 h 210"/>
                <a:gd name="T40" fmla="*/ 45 w 346"/>
                <a:gd name="T41" fmla="*/ 0 h 210"/>
                <a:gd name="T42" fmla="*/ 153 w 346"/>
                <a:gd name="T43" fmla="*/ 123 h 210"/>
                <a:gd name="T44" fmla="*/ 213 w 346"/>
                <a:gd name="T45" fmla="*/ 186 h 210"/>
                <a:gd name="T46" fmla="*/ 230 w 346"/>
                <a:gd name="T47" fmla="*/ 197 h 210"/>
                <a:gd name="T48" fmla="*/ 247 w 346"/>
                <a:gd name="T49" fmla="*/ 202 h 210"/>
                <a:gd name="T50" fmla="*/ 280 w 346"/>
                <a:gd name="T51" fmla="*/ 207 h 210"/>
                <a:gd name="T52" fmla="*/ 328 w 346"/>
                <a:gd name="T53" fmla="*/ 209 h 210"/>
                <a:gd name="T54" fmla="*/ 342 w 346"/>
                <a:gd name="T55" fmla="*/ 209 h 210"/>
                <a:gd name="T56" fmla="*/ 345 w 346"/>
                <a:gd name="T57" fmla="*/ 209 h 210"/>
                <a:gd name="T58" fmla="*/ 346 w 346"/>
                <a:gd name="T59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210">
                  <a:moveTo>
                    <a:pt x="346" y="209"/>
                  </a:moveTo>
                  <a:cubicBezTo>
                    <a:pt x="346" y="209"/>
                    <a:pt x="346" y="209"/>
                    <a:pt x="345" y="209"/>
                  </a:cubicBezTo>
                  <a:cubicBezTo>
                    <a:pt x="344" y="209"/>
                    <a:pt x="343" y="209"/>
                    <a:pt x="342" y="209"/>
                  </a:cubicBezTo>
                  <a:cubicBezTo>
                    <a:pt x="338" y="209"/>
                    <a:pt x="334" y="209"/>
                    <a:pt x="328" y="209"/>
                  </a:cubicBezTo>
                  <a:cubicBezTo>
                    <a:pt x="317" y="209"/>
                    <a:pt x="300" y="210"/>
                    <a:pt x="280" y="208"/>
                  </a:cubicBezTo>
                  <a:cubicBezTo>
                    <a:pt x="270" y="207"/>
                    <a:pt x="259" y="206"/>
                    <a:pt x="247" y="204"/>
                  </a:cubicBezTo>
                  <a:cubicBezTo>
                    <a:pt x="241" y="203"/>
                    <a:pt x="235" y="201"/>
                    <a:pt x="229" y="198"/>
                  </a:cubicBezTo>
                  <a:cubicBezTo>
                    <a:pt x="223" y="196"/>
                    <a:pt x="218" y="192"/>
                    <a:pt x="212" y="188"/>
                  </a:cubicBezTo>
                  <a:cubicBezTo>
                    <a:pt x="190" y="171"/>
                    <a:pt x="172" y="148"/>
                    <a:pt x="151" y="125"/>
                  </a:cubicBezTo>
                  <a:cubicBezTo>
                    <a:pt x="109" y="76"/>
                    <a:pt x="70" y="32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1" y="15"/>
                    <a:pt x="20" y="25"/>
                    <a:pt x="12" y="33"/>
                  </a:cubicBezTo>
                  <a:cubicBezTo>
                    <a:pt x="8" y="37"/>
                    <a:pt x="5" y="39"/>
                    <a:pt x="3" y="42"/>
                  </a:cubicBezTo>
                  <a:cubicBezTo>
                    <a:pt x="2" y="42"/>
                    <a:pt x="1" y="43"/>
                    <a:pt x="1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1" y="44"/>
                  </a:cubicBezTo>
                  <a:cubicBezTo>
                    <a:pt x="1" y="43"/>
                    <a:pt x="2" y="42"/>
                    <a:pt x="3" y="41"/>
                  </a:cubicBezTo>
                  <a:cubicBezTo>
                    <a:pt x="5" y="39"/>
                    <a:pt x="8" y="36"/>
                    <a:pt x="11" y="32"/>
                  </a:cubicBezTo>
                  <a:cubicBezTo>
                    <a:pt x="19" y="25"/>
                    <a:pt x="30" y="14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72" y="31"/>
                    <a:pt x="110" y="75"/>
                    <a:pt x="153" y="123"/>
                  </a:cubicBezTo>
                  <a:cubicBezTo>
                    <a:pt x="173" y="146"/>
                    <a:pt x="192" y="170"/>
                    <a:pt x="213" y="186"/>
                  </a:cubicBezTo>
                  <a:cubicBezTo>
                    <a:pt x="219" y="190"/>
                    <a:pt x="224" y="194"/>
                    <a:pt x="230" y="197"/>
                  </a:cubicBezTo>
                  <a:cubicBezTo>
                    <a:pt x="235" y="199"/>
                    <a:pt x="241" y="201"/>
                    <a:pt x="247" y="202"/>
                  </a:cubicBezTo>
                  <a:cubicBezTo>
                    <a:pt x="259" y="205"/>
                    <a:pt x="270" y="206"/>
                    <a:pt x="280" y="207"/>
                  </a:cubicBezTo>
                  <a:cubicBezTo>
                    <a:pt x="301" y="208"/>
                    <a:pt x="317" y="208"/>
                    <a:pt x="328" y="209"/>
                  </a:cubicBezTo>
                  <a:cubicBezTo>
                    <a:pt x="334" y="209"/>
                    <a:pt x="338" y="209"/>
                    <a:pt x="342" y="209"/>
                  </a:cubicBezTo>
                  <a:cubicBezTo>
                    <a:pt x="343" y="209"/>
                    <a:pt x="344" y="209"/>
                    <a:pt x="345" y="209"/>
                  </a:cubicBezTo>
                  <a:cubicBezTo>
                    <a:pt x="346" y="209"/>
                    <a:pt x="346" y="209"/>
                    <a:pt x="346" y="20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69">
              <a:extLst>
                <a:ext uri="{FF2B5EF4-FFF2-40B4-BE49-F238E27FC236}">
                  <a16:creationId xmlns:a16="http://schemas.microsoft.com/office/drawing/2014/main" id="{2AC96EB2-0B62-471A-8A24-10218B77F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" y="2897"/>
              <a:ext cx="866" cy="910"/>
            </a:xfrm>
            <a:custGeom>
              <a:avLst/>
              <a:gdLst>
                <a:gd name="T0" fmla="*/ 365 w 365"/>
                <a:gd name="T1" fmla="*/ 0 h 383"/>
                <a:gd name="T2" fmla="*/ 363 w 365"/>
                <a:gd name="T3" fmla="*/ 0 h 383"/>
                <a:gd name="T4" fmla="*/ 359 w 365"/>
                <a:gd name="T5" fmla="*/ 0 h 383"/>
                <a:gd name="T6" fmla="*/ 343 w 365"/>
                <a:gd name="T7" fmla="*/ 3 h 383"/>
                <a:gd name="T8" fmla="*/ 292 w 365"/>
                <a:gd name="T9" fmla="*/ 32 h 383"/>
                <a:gd name="T10" fmla="*/ 235 w 365"/>
                <a:gd name="T11" fmla="*/ 98 h 383"/>
                <a:gd name="T12" fmla="*/ 165 w 365"/>
                <a:gd name="T13" fmla="*/ 180 h 383"/>
                <a:gd name="T14" fmla="*/ 1 w 365"/>
                <a:gd name="T15" fmla="*/ 363 h 383"/>
                <a:gd name="T16" fmla="*/ 1 w 365"/>
                <a:gd name="T17" fmla="*/ 362 h 383"/>
                <a:gd name="T18" fmla="*/ 17 w 365"/>
                <a:gd name="T19" fmla="*/ 378 h 383"/>
                <a:gd name="T20" fmla="*/ 21 w 365"/>
                <a:gd name="T21" fmla="*/ 382 h 383"/>
                <a:gd name="T22" fmla="*/ 23 w 365"/>
                <a:gd name="T23" fmla="*/ 383 h 383"/>
                <a:gd name="T24" fmla="*/ 21 w 365"/>
                <a:gd name="T25" fmla="*/ 382 h 383"/>
                <a:gd name="T26" fmla="*/ 17 w 365"/>
                <a:gd name="T27" fmla="*/ 378 h 383"/>
                <a:gd name="T28" fmla="*/ 0 w 365"/>
                <a:gd name="T29" fmla="*/ 363 h 383"/>
                <a:gd name="T30" fmla="*/ 0 w 365"/>
                <a:gd name="T31" fmla="*/ 363 h 383"/>
                <a:gd name="T32" fmla="*/ 0 w 365"/>
                <a:gd name="T33" fmla="*/ 362 h 383"/>
                <a:gd name="T34" fmla="*/ 164 w 365"/>
                <a:gd name="T35" fmla="*/ 178 h 383"/>
                <a:gd name="T36" fmla="*/ 233 w 365"/>
                <a:gd name="T37" fmla="*/ 96 h 383"/>
                <a:gd name="T38" fmla="*/ 291 w 365"/>
                <a:gd name="T39" fmla="*/ 31 h 383"/>
                <a:gd name="T40" fmla="*/ 343 w 365"/>
                <a:gd name="T41" fmla="*/ 2 h 383"/>
                <a:gd name="T42" fmla="*/ 359 w 365"/>
                <a:gd name="T43" fmla="*/ 0 h 383"/>
                <a:gd name="T44" fmla="*/ 363 w 365"/>
                <a:gd name="T45" fmla="*/ 0 h 383"/>
                <a:gd name="T46" fmla="*/ 365 w 365"/>
                <a:gd name="T4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5" h="383">
                  <a:moveTo>
                    <a:pt x="365" y="0"/>
                  </a:moveTo>
                  <a:cubicBezTo>
                    <a:pt x="365" y="0"/>
                    <a:pt x="364" y="0"/>
                    <a:pt x="363" y="0"/>
                  </a:cubicBezTo>
                  <a:cubicBezTo>
                    <a:pt x="362" y="0"/>
                    <a:pt x="361" y="0"/>
                    <a:pt x="359" y="0"/>
                  </a:cubicBezTo>
                  <a:cubicBezTo>
                    <a:pt x="355" y="1"/>
                    <a:pt x="350" y="1"/>
                    <a:pt x="343" y="3"/>
                  </a:cubicBezTo>
                  <a:cubicBezTo>
                    <a:pt x="330" y="7"/>
                    <a:pt x="311" y="15"/>
                    <a:pt x="292" y="32"/>
                  </a:cubicBezTo>
                  <a:cubicBezTo>
                    <a:pt x="274" y="48"/>
                    <a:pt x="256" y="72"/>
                    <a:pt x="235" y="98"/>
                  </a:cubicBezTo>
                  <a:cubicBezTo>
                    <a:pt x="214" y="123"/>
                    <a:pt x="190" y="151"/>
                    <a:pt x="165" y="180"/>
                  </a:cubicBezTo>
                  <a:cubicBezTo>
                    <a:pt x="94" y="261"/>
                    <a:pt x="31" y="330"/>
                    <a:pt x="1" y="363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8" y="369"/>
                    <a:pt x="13" y="374"/>
                    <a:pt x="17" y="378"/>
                  </a:cubicBezTo>
                  <a:cubicBezTo>
                    <a:pt x="19" y="379"/>
                    <a:pt x="20" y="381"/>
                    <a:pt x="21" y="382"/>
                  </a:cubicBezTo>
                  <a:cubicBezTo>
                    <a:pt x="22" y="383"/>
                    <a:pt x="23" y="383"/>
                    <a:pt x="23" y="383"/>
                  </a:cubicBezTo>
                  <a:cubicBezTo>
                    <a:pt x="23" y="383"/>
                    <a:pt x="22" y="383"/>
                    <a:pt x="21" y="382"/>
                  </a:cubicBezTo>
                  <a:cubicBezTo>
                    <a:pt x="20" y="381"/>
                    <a:pt x="19" y="380"/>
                    <a:pt x="17" y="378"/>
                  </a:cubicBezTo>
                  <a:cubicBezTo>
                    <a:pt x="13" y="375"/>
                    <a:pt x="8" y="369"/>
                    <a:pt x="0" y="36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30" y="329"/>
                    <a:pt x="93" y="260"/>
                    <a:pt x="164" y="178"/>
                  </a:cubicBezTo>
                  <a:cubicBezTo>
                    <a:pt x="189" y="150"/>
                    <a:pt x="212" y="122"/>
                    <a:pt x="233" y="96"/>
                  </a:cubicBezTo>
                  <a:cubicBezTo>
                    <a:pt x="254" y="71"/>
                    <a:pt x="272" y="47"/>
                    <a:pt x="291" y="31"/>
                  </a:cubicBezTo>
                  <a:cubicBezTo>
                    <a:pt x="310" y="14"/>
                    <a:pt x="330" y="6"/>
                    <a:pt x="343" y="2"/>
                  </a:cubicBezTo>
                  <a:cubicBezTo>
                    <a:pt x="350" y="1"/>
                    <a:pt x="355" y="0"/>
                    <a:pt x="359" y="0"/>
                  </a:cubicBezTo>
                  <a:cubicBezTo>
                    <a:pt x="361" y="0"/>
                    <a:pt x="362" y="0"/>
                    <a:pt x="363" y="0"/>
                  </a:cubicBezTo>
                  <a:cubicBezTo>
                    <a:pt x="364" y="0"/>
                    <a:pt x="365" y="0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70">
              <a:extLst>
                <a:ext uri="{FF2B5EF4-FFF2-40B4-BE49-F238E27FC236}">
                  <a16:creationId xmlns:a16="http://schemas.microsoft.com/office/drawing/2014/main" id="{171A3FCB-E58C-4827-8CB4-8AAF5236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6" y="3268"/>
              <a:ext cx="26" cy="154"/>
            </a:xfrm>
            <a:custGeom>
              <a:avLst/>
              <a:gdLst>
                <a:gd name="T0" fmla="*/ 6 w 11"/>
                <a:gd name="T1" fmla="*/ 0 h 65"/>
                <a:gd name="T2" fmla="*/ 9 w 11"/>
                <a:gd name="T3" fmla="*/ 9 h 65"/>
                <a:gd name="T4" fmla="*/ 11 w 11"/>
                <a:gd name="T5" fmla="*/ 33 h 65"/>
                <a:gd name="T6" fmla="*/ 5 w 11"/>
                <a:gd name="T7" fmla="*/ 56 h 65"/>
                <a:gd name="T8" fmla="*/ 1 w 11"/>
                <a:gd name="T9" fmla="*/ 65 h 65"/>
                <a:gd name="T10" fmla="*/ 8 w 11"/>
                <a:gd name="T11" fmla="*/ 33 h 65"/>
                <a:gd name="T12" fmla="*/ 6 w 11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65">
                  <a:moveTo>
                    <a:pt x="6" y="0"/>
                  </a:moveTo>
                  <a:cubicBezTo>
                    <a:pt x="6" y="0"/>
                    <a:pt x="7" y="4"/>
                    <a:pt x="9" y="9"/>
                  </a:cubicBezTo>
                  <a:cubicBezTo>
                    <a:pt x="10" y="15"/>
                    <a:pt x="11" y="24"/>
                    <a:pt x="11" y="33"/>
                  </a:cubicBezTo>
                  <a:cubicBezTo>
                    <a:pt x="10" y="42"/>
                    <a:pt x="8" y="50"/>
                    <a:pt x="5" y="56"/>
                  </a:cubicBezTo>
                  <a:cubicBezTo>
                    <a:pt x="3" y="62"/>
                    <a:pt x="1" y="65"/>
                    <a:pt x="1" y="65"/>
                  </a:cubicBezTo>
                  <a:cubicBezTo>
                    <a:pt x="0" y="65"/>
                    <a:pt x="7" y="51"/>
                    <a:pt x="8" y="33"/>
                  </a:cubicBezTo>
                  <a:cubicBezTo>
                    <a:pt x="10" y="15"/>
                    <a:pt x="5" y="0"/>
                    <a:pt x="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71">
              <a:extLst>
                <a:ext uri="{FF2B5EF4-FFF2-40B4-BE49-F238E27FC236}">
                  <a16:creationId xmlns:a16="http://schemas.microsoft.com/office/drawing/2014/main" id="{3A58DCAE-41DA-4970-BFEE-C704D08F9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" y="3294"/>
              <a:ext cx="97" cy="128"/>
            </a:xfrm>
            <a:custGeom>
              <a:avLst/>
              <a:gdLst>
                <a:gd name="T0" fmla="*/ 41 w 41"/>
                <a:gd name="T1" fmla="*/ 0 h 54"/>
                <a:gd name="T2" fmla="*/ 39 w 41"/>
                <a:gd name="T3" fmla="*/ 10 h 54"/>
                <a:gd name="T4" fmla="*/ 28 w 41"/>
                <a:gd name="T5" fmla="*/ 32 h 54"/>
                <a:gd name="T6" fmla="*/ 10 w 41"/>
                <a:gd name="T7" fmla="*/ 49 h 54"/>
                <a:gd name="T8" fmla="*/ 1 w 41"/>
                <a:gd name="T9" fmla="*/ 54 h 54"/>
                <a:gd name="T10" fmla="*/ 26 w 41"/>
                <a:gd name="T11" fmla="*/ 31 h 54"/>
                <a:gd name="T12" fmla="*/ 41 w 41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4">
                  <a:moveTo>
                    <a:pt x="41" y="0"/>
                  </a:moveTo>
                  <a:cubicBezTo>
                    <a:pt x="41" y="0"/>
                    <a:pt x="41" y="4"/>
                    <a:pt x="39" y="10"/>
                  </a:cubicBezTo>
                  <a:cubicBezTo>
                    <a:pt x="37" y="16"/>
                    <a:pt x="33" y="24"/>
                    <a:pt x="28" y="32"/>
                  </a:cubicBezTo>
                  <a:cubicBezTo>
                    <a:pt x="22" y="40"/>
                    <a:pt x="15" y="45"/>
                    <a:pt x="10" y="49"/>
                  </a:cubicBezTo>
                  <a:cubicBezTo>
                    <a:pt x="5" y="53"/>
                    <a:pt x="1" y="54"/>
                    <a:pt x="1" y="54"/>
                  </a:cubicBezTo>
                  <a:cubicBezTo>
                    <a:pt x="0" y="53"/>
                    <a:pt x="15" y="46"/>
                    <a:pt x="26" y="31"/>
                  </a:cubicBezTo>
                  <a:cubicBezTo>
                    <a:pt x="38" y="15"/>
                    <a:pt x="40" y="0"/>
                    <a:pt x="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72">
              <a:extLst>
                <a:ext uri="{FF2B5EF4-FFF2-40B4-BE49-F238E27FC236}">
                  <a16:creationId xmlns:a16="http://schemas.microsoft.com/office/drawing/2014/main" id="{6BFB9D69-C73A-4DC6-8F79-D6E3DECC8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867"/>
              <a:ext cx="54" cy="95"/>
            </a:xfrm>
            <a:custGeom>
              <a:avLst/>
              <a:gdLst>
                <a:gd name="T0" fmla="*/ 23 w 23"/>
                <a:gd name="T1" fmla="*/ 39 h 40"/>
                <a:gd name="T2" fmla="*/ 12 w 23"/>
                <a:gd name="T3" fmla="*/ 19 h 40"/>
                <a:gd name="T4" fmla="*/ 1 w 23"/>
                <a:gd name="T5" fmla="*/ 0 h 40"/>
                <a:gd name="T6" fmla="*/ 14 w 23"/>
                <a:gd name="T7" fmla="*/ 18 h 40"/>
                <a:gd name="T8" fmla="*/ 23 w 23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9"/>
                  </a:moveTo>
                  <a:cubicBezTo>
                    <a:pt x="22" y="40"/>
                    <a:pt x="18" y="30"/>
                    <a:pt x="12" y="19"/>
                  </a:cubicBezTo>
                  <a:cubicBezTo>
                    <a:pt x="7" y="9"/>
                    <a:pt x="0" y="0"/>
                    <a:pt x="1" y="0"/>
                  </a:cubicBezTo>
                  <a:cubicBezTo>
                    <a:pt x="1" y="0"/>
                    <a:pt x="8" y="7"/>
                    <a:pt x="14" y="18"/>
                  </a:cubicBezTo>
                  <a:cubicBezTo>
                    <a:pt x="20" y="30"/>
                    <a:pt x="23" y="39"/>
                    <a:pt x="23" y="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73">
              <a:extLst>
                <a:ext uri="{FF2B5EF4-FFF2-40B4-BE49-F238E27FC236}">
                  <a16:creationId xmlns:a16="http://schemas.microsoft.com/office/drawing/2014/main" id="{1C8BB9FB-4A66-4D48-9BA3-A671A21A8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" y="1608"/>
              <a:ext cx="391" cy="373"/>
            </a:xfrm>
            <a:custGeom>
              <a:avLst/>
              <a:gdLst>
                <a:gd name="T0" fmla="*/ 3 w 165"/>
                <a:gd name="T1" fmla="*/ 13 h 157"/>
                <a:gd name="T2" fmla="*/ 22 w 165"/>
                <a:gd name="T3" fmla="*/ 62 h 157"/>
                <a:gd name="T4" fmla="*/ 51 w 165"/>
                <a:gd name="T5" fmla="*/ 75 h 157"/>
                <a:gd name="T6" fmla="*/ 71 w 165"/>
                <a:gd name="T7" fmla="*/ 81 h 157"/>
                <a:gd name="T8" fmla="*/ 115 w 165"/>
                <a:gd name="T9" fmla="*/ 91 h 157"/>
                <a:gd name="T10" fmla="*/ 119 w 165"/>
                <a:gd name="T11" fmla="*/ 134 h 157"/>
                <a:gd name="T12" fmla="*/ 154 w 165"/>
                <a:gd name="T13" fmla="*/ 154 h 157"/>
                <a:gd name="T14" fmla="*/ 165 w 165"/>
                <a:gd name="T15" fmla="*/ 53 h 157"/>
                <a:gd name="T16" fmla="*/ 161 w 165"/>
                <a:gd name="T17" fmla="*/ 27 h 157"/>
                <a:gd name="T18" fmla="*/ 123 w 165"/>
                <a:gd name="T19" fmla="*/ 10 h 157"/>
                <a:gd name="T20" fmla="*/ 62 w 165"/>
                <a:gd name="T21" fmla="*/ 2 h 157"/>
                <a:gd name="T22" fmla="*/ 33 w 165"/>
                <a:gd name="T23" fmla="*/ 1 h 157"/>
                <a:gd name="T24" fmla="*/ 6 w 165"/>
                <a:gd name="T25" fmla="*/ 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57">
                  <a:moveTo>
                    <a:pt x="3" y="13"/>
                  </a:moveTo>
                  <a:cubicBezTo>
                    <a:pt x="0" y="31"/>
                    <a:pt x="7" y="51"/>
                    <a:pt x="22" y="62"/>
                  </a:cubicBezTo>
                  <a:cubicBezTo>
                    <a:pt x="31" y="68"/>
                    <a:pt x="41" y="72"/>
                    <a:pt x="51" y="75"/>
                  </a:cubicBezTo>
                  <a:cubicBezTo>
                    <a:pt x="58" y="77"/>
                    <a:pt x="64" y="79"/>
                    <a:pt x="71" y="81"/>
                  </a:cubicBezTo>
                  <a:cubicBezTo>
                    <a:pt x="85" y="86"/>
                    <a:pt x="100" y="91"/>
                    <a:pt x="115" y="91"/>
                  </a:cubicBezTo>
                  <a:cubicBezTo>
                    <a:pt x="113" y="108"/>
                    <a:pt x="111" y="120"/>
                    <a:pt x="119" y="134"/>
                  </a:cubicBezTo>
                  <a:cubicBezTo>
                    <a:pt x="127" y="148"/>
                    <a:pt x="138" y="157"/>
                    <a:pt x="154" y="154"/>
                  </a:cubicBezTo>
                  <a:cubicBezTo>
                    <a:pt x="162" y="114"/>
                    <a:pt x="163" y="94"/>
                    <a:pt x="165" y="53"/>
                  </a:cubicBezTo>
                  <a:cubicBezTo>
                    <a:pt x="165" y="44"/>
                    <a:pt x="165" y="35"/>
                    <a:pt x="161" y="27"/>
                  </a:cubicBezTo>
                  <a:cubicBezTo>
                    <a:pt x="154" y="15"/>
                    <a:pt x="137" y="12"/>
                    <a:pt x="123" y="10"/>
                  </a:cubicBezTo>
                  <a:cubicBezTo>
                    <a:pt x="103" y="7"/>
                    <a:pt x="83" y="5"/>
                    <a:pt x="62" y="2"/>
                  </a:cubicBezTo>
                  <a:cubicBezTo>
                    <a:pt x="52" y="1"/>
                    <a:pt x="42" y="0"/>
                    <a:pt x="33" y="1"/>
                  </a:cubicBezTo>
                  <a:cubicBezTo>
                    <a:pt x="23" y="2"/>
                    <a:pt x="13" y="6"/>
                    <a:pt x="6" y="1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74">
              <a:extLst>
                <a:ext uri="{FF2B5EF4-FFF2-40B4-BE49-F238E27FC236}">
                  <a16:creationId xmlns:a16="http://schemas.microsoft.com/office/drawing/2014/main" id="{203200BD-54B1-433F-970E-C8832AC9F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" y="1598"/>
              <a:ext cx="430" cy="238"/>
            </a:xfrm>
            <a:custGeom>
              <a:avLst/>
              <a:gdLst>
                <a:gd name="T0" fmla="*/ 180 w 181"/>
                <a:gd name="T1" fmla="*/ 100 h 100"/>
                <a:gd name="T2" fmla="*/ 180 w 181"/>
                <a:gd name="T3" fmla="*/ 100 h 100"/>
                <a:gd name="T4" fmla="*/ 178 w 181"/>
                <a:gd name="T5" fmla="*/ 100 h 100"/>
                <a:gd name="T6" fmla="*/ 172 w 181"/>
                <a:gd name="T7" fmla="*/ 98 h 100"/>
                <a:gd name="T8" fmla="*/ 164 w 181"/>
                <a:gd name="T9" fmla="*/ 92 h 100"/>
                <a:gd name="T10" fmla="*/ 155 w 181"/>
                <a:gd name="T11" fmla="*/ 80 h 100"/>
                <a:gd name="T12" fmla="*/ 144 w 181"/>
                <a:gd name="T13" fmla="*/ 69 h 100"/>
                <a:gd name="T14" fmla="*/ 128 w 181"/>
                <a:gd name="T15" fmla="*/ 60 h 100"/>
                <a:gd name="T16" fmla="*/ 85 w 181"/>
                <a:gd name="T17" fmla="*/ 53 h 100"/>
                <a:gd name="T18" fmla="*/ 42 w 181"/>
                <a:gd name="T19" fmla="*/ 48 h 100"/>
                <a:gd name="T20" fmla="*/ 11 w 181"/>
                <a:gd name="T21" fmla="*/ 30 h 100"/>
                <a:gd name="T22" fmla="*/ 3 w 181"/>
                <a:gd name="T23" fmla="*/ 18 h 100"/>
                <a:gd name="T24" fmla="*/ 0 w 181"/>
                <a:gd name="T25" fmla="*/ 8 h 100"/>
                <a:gd name="T26" fmla="*/ 0 w 181"/>
                <a:gd name="T27" fmla="*/ 0 h 100"/>
                <a:gd name="T28" fmla="*/ 1 w 181"/>
                <a:gd name="T29" fmla="*/ 8 h 100"/>
                <a:gd name="T30" fmla="*/ 4 w 181"/>
                <a:gd name="T31" fmla="*/ 18 h 100"/>
                <a:gd name="T32" fmla="*/ 12 w 181"/>
                <a:gd name="T33" fmla="*/ 29 h 100"/>
                <a:gd name="T34" fmla="*/ 42 w 181"/>
                <a:gd name="T35" fmla="*/ 46 h 100"/>
                <a:gd name="T36" fmla="*/ 85 w 181"/>
                <a:gd name="T37" fmla="*/ 51 h 100"/>
                <a:gd name="T38" fmla="*/ 128 w 181"/>
                <a:gd name="T39" fmla="*/ 58 h 100"/>
                <a:gd name="T40" fmla="*/ 145 w 181"/>
                <a:gd name="T41" fmla="*/ 67 h 100"/>
                <a:gd name="T42" fmla="*/ 157 w 181"/>
                <a:gd name="T43" fmla="*/ 80 h 100"/>
                <a:gd name="T44" fmla="*/ 164 w 181"/>
                <a:gd name="T45" fmla="*/ 91 h 100"/>
                <a:gd name="T46" fmla="*/ 172 w 181"/>
                <a:gd name="T47" fmla="*/ 97 h 100"/>
                <a:gd name="T48" fmla="*/ 180 w 181"/>
                <a:gd name="T4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100">
                  <a:moveTo>
                    <a:pt x="180" y="100"/>
                  </a:moveTo>
                  <a:cubicBezTo>
                    <a:pt x="180" y="100"/>
                    <a:pt x="180" y="100"/>
                    <a:pt x="180" y="100"/>
                  </a:cubicBezTo>
                  <a:cubicBezTo>
                    <a:pt x="179" y="100"/>
                    <a:pt x="179" y="100"/>
                    <a:pt x="178" y="100"/>
                  </a:cubicBezTo>
                  <a:cubicBezTo>
                    <a:pt x="177" y="100"/>
                    <a:pt x="174" y="99"/>
                    <a:pt x="172" y="98"/>
                  </a:cubicBezTo>
                  <a:cubicBezTo>
                    <a:pt x="169" y="97"/>
                    <a:pt x="166" y="95"/>
                    <a:pt x="164" y="92"/>
                  </a:cubicBezTo>
                  <a:cubicBezTo>
                    <a:pt x="161" y="88"/>
                    <a:pt x="158" y="85"/>
                    <a:pt x="155" y="80"/>
                  </a:cubicBezTo>
                  <a:cubicBezTo>
                    <a:pt x="153" y="76"/>
                    <a:pt x="149" y="72"/>
                    <a:pt x="144" y="69"/>
                  </a:cubicBezTo>
                  <a:cubicBezTo>
                    <a:pt x="139" y="65"/>
                    <a:pt x="134" y="62"/>
                    <a:pt x="128" y="60"/>
                  </a:cubicBezTo>
                  <a:cubicBezTo>
                    <a:pt x="115" y="56"/>
                    <a:pt x="100" y="54"/>
                    <a:pt x="85" y="53"/>
                  </a:cubicBezTo>
                  <a:cubicBezTo>
                    <a:pt x="70" y="53"/>
                    <a:pt x="55" y="52"/>
                    <a:pt x="42" y="48"/>
                  </a:cubicBezTo>
                  <a:cubicBezTo>
                    <a:pt x="28" y="45"/>
                    <a:pt x="18" y="38"/>
                    <a:pt x="11" y="30"/>
                  </a:cubicBezTo>
                  <a:cubicBezTo>
                    <a:pt x="8" y="26"/>
                    <a:pt x="5" y="22"/>
                    <a:pt x="3" y="18"/>
                  </a:cubicBezTo>
                  <a:cubicBezTo>
                    <a:pt x="2" y="15"/>
                    <a:pt x="1" y="11"/>
                    <a:pt x="0" y="8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1" y="0"/>
                    <a:pt x="0" y="3"/>
                    <a:pt x="1" y="8"/>
                  </a:cubicBezTo>
                  <a:cubicBezTo>
                    <a:pt x="2" y="11"/>
                    <a:pt x="3" y="14"/>
                    <a:pt x="4" y="18"/>
                  </a:cubicBezTo>
                  <a:cubicBezTo>
                    <a:pt x="6" y="22"/>
                    <a:pt x="9" y="25"/>
                    <a:pt x="12" y="29"/>
                  </a:cubicBezTo>
                  <a:cubicBezTo>
                    <a:pt x="19" y="36"/>
                    <a:pt x="29" y="43"/>
                    <a:pt x="42" y="46"/>
                  </a:cubicBezTo>
                  <a:cubicBezTo>
                    <a:pt x="55" y="50"/>
                    <a:pt x="70" y="51"/>
                    <a:pt x="85" y="51"/>
                  </a:cubicBezTo>
                  <a:cubicBezTo>
                    <a:pt x="101" y="52"/>
                    <a:pt x="115" y="54"/>
                    <a:pt x="128" y="58"/>
                  </a:cubicBezTo>
                  <a:cubicBezTo>
                    <a:pt x="135" y="61"/>
                    <a:pt x="140" y="64"/>
                    <a:pt x="145" y="67"/>
                  </a:cubicBezTo>
                  <a:cubicBezTo>
                    <a:pt x="150" y="71"/>
                    <a:pt x="154" y="75"/>
                    <a:pt x="157" y="80"/>
                  </a:cubicBezTo>
                  <a:cubicBezTo>
                    <a:pt x="160" y="84"/>
                    <a:pt x="162" y="88"/>
                    <a:pt x="164" y="91"/>
                  </a:cubicBezTo>
                  <a:cubicBezTo>
                    <a:pt x="167" y="94"/>
                    <a:pt x="170" y="96"/>
                    <a:pt x="172" y="97"/>
                  </a:cubicBezTo>
                  <a:cubicBezTo>
                    <a:pt x="177" y="100"/>
                    <a:pt x="181" y="99"/>
                    <a:pt x="180" y="10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75">
              <a:extLst>
                <a:ext uri="{FF2B5EF4-FFF2-40B4-BE49-F238E27FC236}">
                  <a16:creationId xmlns:a16="http://schemas.microsoft.com/office/drawing/2014/main" id="{EDAF661D-CCDF-4863-A847-B4E5C630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" y="1589"/>
              <a:ext cx="399" cy="168"/>
            </a:xfrm>
            <a:custGeom>
              <a:avLst/>
              <a:gdLst>
                <a:gd name="T0" fmla="*/ 167 w 168"/>
                <a:gd name="T1" fmla="*/ 71 h 71"/>
                <a:gd name="T2" fmla="*/ 166 w 168"/>
                <a:gd name="T3" fmla="*/ 64 h 71"/>
                <a:gd name="T4" fmla="*/ 151 w 168"/>
                <a:gd name="T5" fmla="*/ 50 h 71"/>
                <a:gd name="T6" fmla="*/ 122 w 168"/>
                <a:gd name="T7" fmla="*/ 41 h 71"/>
                <a:gd name="T8" fmla="*/ 84 w 168"/>
                <a:gd name="T9" fmla="*/ 39 h 71"/>
                <a:gd name="T10" fmla="*/ 46 w 168"/>
                <a:gd name="T11" fmla="*/ 36 h 71"/>
                <a:gd name="T12" fmla="*/ 17 w 168"/>
                <a:gd name="T13" fmla="*/ 23 h 71"/>
                <a:gd name="T14" fmla="*/ 3 w 168"/>
                <a:gd name="T15" fmla="*/ 7 h 71"/>
                <a:gd name="T16" fmla="*/ 1 w 168"/>
                <a:gd name="T17" fmla="*/ 2 h 71"/>
                <a:gd name="T18" fmla="*/ 0 w 168"/>
                <a:gd name="T19" fmla="*/ 0 h 71"/>
                <a:gd name="T20" fmla="*/ 4 w 168"/>
                <a:gd name="T21" fmla="*/ 7 h 71"/>
                <a:gd name="T22" fmla="*/ 18 w 168"/>
                <a:gd name="T23" fmla="*/ 22 h 71"/>
                <a:gd name="T24" fmla="*/ 46 w 168"/>
                <a:gd name="T25" fmla="*/ 34 h 71"/>
                <a:gd name="T26" fmla="*/ 84 w 168"/>
                <a:gd name="T27" fmla="*/ 37 h 71"/>
                <a:gd name="T28" fmla="*/ 122 w 168"/>
                <a:gd name="T29" fmla="*/ 39 h 71"/>
                <a:gd name="T30" fmla="*/ 152 w 168"/>
                <a:gd name="T31" fmla="*/ 49 h 71"/>
                <a:gd name="T32" fmla="*/ 167 w 168"/>
                <a:gd name="T33" fmla="*/ 64 h 71"/>
                <a:gd name="T34" fmla="*/ 167 w 168"/>
                <a:gd name="T35" fmla="*/ 69 h 71"/>
                <a:gd name="T36" fmla="*/ 167 w 168"/>
                <a:gd name="T3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71">
                  <a:moveTo>
                    <a:pt x="167" y="71"/>
                  </a:moveTo>
                  <a:cubicBezTo>
                    <a:pt x="166" y="71"/>
                    <a:pt x="168" y="68"/>
                    <a:pt x="166" y="64"/>
                  </a:cubicBezTo>
                  <a:cubicBezTo>
                    <a:pt x="164" y="59"/>
                    <a:pt x="159" y="54"/>
                    <a:pt x="151" y="50"/>
                  </a:cubicBezTo>
                  <a:cubicBezTo>
                    <a:pt x="143" y="46"/>
                    <a:pt x="133" y="43"/>
                    <a:pt x="122" y="41"/>
                  </a:cubicBezTo>
                  <a:cubicBezTo>
                    <a:pt x="110" y="39"/>
                    <a:pt x="98" y="39"/>
                    <a:pt x="84" y="39"/>
                  </a:cubicBezTo>
                  <a:cubicBezTo>
                    <a:pt x="70" y="39"/>
                    <a:pt x="57" y="39"/>
                    <a:pt x="46" y="36"/>
                  </a:cubicBezTo>
                  <a:cubicBezTo>
                    <a:pt x="34" y="33"/>
                    <a:pt x="24" y="29"/>
                    <a:pt x="17" y="23"/>
                  </a:cubicBezTo>
                  <a:cubicBezTo>
                    <a:pt x="10" y="18"/>
                    <a:pt x="6" y="12"/>
                    <a:pt x="3" y="7"/>
                  </a:cubicBezTo>
                  <a:cubicBezTo>
                    <a:pt x="2" y="5"/>
                    <a:pt x="1" y="3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3"/>
                    <a:pt x="4" y="7"/>
                  </a:cubicBezTo>
                  <a:cubicBezTo>
                    <a:pt x="6" y="11"/>
                    <a:pt x="11" y="17"/>
                    <a:pt x="18" y="22"/>
                  </a:cubicBezTo>
                  <a:cubicBezTo>
                    <a:pt x="25" y="27"/>
                    <a:pt x="35" y="31"/>
                    <a:pt x="46" y="34"/>
                  </a:cubicBezTo>
                  <a:cubicBezTo>
                    <a:pt x="58" y="37"/>
                    <a:pt x="71" y="37"/>
                    <a:pt x="84" y="37"/>
                  </a:cubicBezTo>
                  <a:cubicBezTo>
                    <a:pt x="98" y="37"/>
                    <a:pt x="110" y="37"/>
                    <a:pt x="122" y="39"/>
                  </a:cubicBezTo>
                  <a:cubicBezTo>
                    <a:pt x="134" y="41"/>
                    <a:pt x="144" y="45"/>
                    <a:pt x="152" y="49"/>
                  </a:cubicBezTo>
                  <a:cubicBezTo>
                    <a:pt x="160" y="53"/>
                    <a:pt x="165" y="59"/>
                    <a:pt x="167" y="64"/>
                  </a:cubicBezTo>
                  <a:cubicBezTo>
                    <a:pt x="168" y="66"/>
                    <a:pt x="168" y="68"/>
                    <a:pt x="167" y="69"/>
                  </a:cubicBezTo>
                  <a:cubicBezTo>
                    <a:pt x="167" y="71"/>
                    <a:pt x="167" y="71"/>
                    <a:pt x="167" y="7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76">
              <a:extLst>
                <a:ext uri="{FF2B5EF4-FFF2-40B4-BE49-F238E27FC236}">
                  <a16:creationId xmlns:a16="http://schemas.microsoft.com/office/drawing/2014/main" id="{CEA6C627-312C-47F1-A9AF-8B7FAF98C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" y="1525"/>
              <a:ext cx="164" cy="97"/>
            </a:xfrm>
            <a:custGeom>
              <a:avLst/>
              <a:gdLst>
                <a:gd name="T0" fmla="*/ 68 w 69"/>
                <a:gd name="T1" fmla="*/ 0 h 41"/>
                <a:gd name="T2" fmla="*/ 69 w 69"/>
                <a:gd name="T3" fmla="*/ 3 h 41"/>
                <a:gd name="T4" fmla="*/ 67 w 69"/>
                <a:gd name="T5" fmla="*/ 13 h 41"/>
                <a:gd name="T6" fmla="*/ 44 w 69"/>
                <a:gd name="T7" fmla="*/ 35 h 41"/>
                <a:gd name="T8" fmla="*/ 27 w 69"/>
                <a:gd name="T9" fmla="*/ 40 h 41"/>
                <a:gd name="T10" fmla="*/ 13 w 69"/>
                <a:gd name="T11" fmla="*/ 40 h 41"/>
                <a:gd name="T12" fmla="*/ 4 w 69"/>
                <a:gd name="T13" fmla="*/ 38 h 41"/>
                <a:gd name="T14" fmla="*/ 0 w 69"/>
                <a:gd name="T15" fmla="*/ 37 h 41"/>
                <a:gd name="T16" fmla="*/ 13 w 69"/>
                <a:gd name="T17" fmla="*/ 39 h 41"/>
                <a:gd name="T18" fmla="*/ 27 w 69"/>
                <a:gd name="T19" fmla="*/ 38 h 41"/>
                <a:gd name="T20" fmla="*/ 43 w 69"/>
                <a:gd name="T21" fmla="*/ 33 h 41"/>
                <a:gd name="T22" fmla="*/ 66 w 69"/>
                <a:gd name="T23" fmla="*/ 12 h 41"/>
                <a:gd name="T24" fmla="*/ 68 w 69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41">
                  <a:moveTo>
                    <a:pt x="68" y="0"/>
                  </a:moveTo>
                  <a:cubicBezTo>
                    <a:pt x="69" y="0"/>
                    <a:pt x="69" y="1"/>
                    <a:pt x="69" y="3"/>
                  </a:cubicBezTo>
                  <a:cubicBezTo>
                    <a:pt x="69" y="6"/>
                    <a:pt x="69" y="9"/>
                    <a:pt x="67" y="13"/>
                  </a:cubicBezTo>
                  <a:cubicBezTo>
                    <a:pt x="64" y="21"/>
                    <a:pt x="55" y="29"/>
                    <a:pt x="44" y="35"/>
                  </a:cubicBezTo>
                  <a:cubicBezTo>
                    <a:pt x="39" y="38"/>
                    <a:pt x="33" y="40"/>
                    <a:pt x="27" y="40"/>
                  </a:cubicBezTo>
                  <a:cubicBezTo>
                    <a:pt x="22" y="41"/>
                    <a:pt x="17" y="41"/>
                    <a:pt x="13" y="40"/>
                  </a:cubicBezTo>
                  <a:cubicBezTo>
                    <a:pt x="9" y="39"/>
                    <a:pt x="6" y="39"/>
                    <a:pt x="4" y="38"/>
                  </a:cubicBezTo>
                  <a:cubicBezTo>
                    <a:pt x="1" y="37"/>
                    <a:pt x="0" y="37"/>
                    <a:pt x="0" y="37"/>
                  </a:cubicBezTo>
                  <a:cubicBezTo>
                    <a:pt x="0" y="36"/>
                    <a:pt x="5" y="38"/>
                    <a:pt x="13" y="39"/>
                  </a:cubicBezTo>
                  <a:cubicBezTo>
                    <a:pt x="17" y="39"/>
                    <a:pt x="22" y="39"/>
                    <a:pt x="27" y="38"/>
                  </a:cubicBezTo>
                  <a:cubicBezTo>
                    <a:pt x="32" y="38"/>
                    <a:pt x="38" y="36"/>
                    <a:pt x="43" y="33"/>
                  </a:cubicBezTo>
                  <a:cubicBezTo>
                    <a:pt x="54" y="27"/>
                    <a:pt x="62" y="19"/>
                    <a:pt x="66" y="12"/>
                  </a:cubicBezTo>
                  <a:cubicBezTo>
                    <a:pt x="69" y="5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77">
              <a:extLst>
                <a:ext uri="{FF2B5EF4-FFF2-40B4-BE49-F238E27FC236}">
                  <a16:creationId xmlns:a16="http://schemas.microsoft.com/office/drawing/2014/main" id="{7874E88A-78BD-4A48-846F-6D6C19951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1468"/>
              <a:ext cx="142" cy="130"/>
            </a:xfrm>
            <a:custGeom>
              <a:avLst/>
              <a:gdLst>
                <a:gd name="T0" fmla="*/ 60 w 60"/>
                <a:gd name="T1" fmla="*/ 0 h 55"/>
                <a:gd name="T2" fmla="*/ 60 w 60"/>
                <a:gd name="T3" fmla="*/ 3 h 55"/>
                <a:gd name="T4" fmla="*/ 57 w 60"/>
                <a:gd name="T5" fmla="*/ 13 h 55"/>
                <a:gd name="T6" fmla="*/ 40 w 60"/>
                <a:gd name="T7" fmla="*/ 39 h 55"/>
                <a:gd name="T8" fmla="*/ 13 w 60"/>
                <a:gd name="T9" fmla="*/ 53 h 55"/>
                <a:gd name="T10" fmla="*/ 3 w 60"/>
                <a:gd name="T11" fmla="*/ 55 h 55"/>
                <a:gd name="T12" fmla="*/ 0 w 60"/>
                <a:gd name="T13" fmla="*/ 55 h 55"/>
                <a:gd name="T14" fmla="*/ 12 w 60"/>
                <a:gd name="T15" fmla="*/ 52 h 55"/>
                <a:gd name="T16" fmla="*/ 39 w 60"/>
                <a:gd name="T17" fmla="*/ 37 h 55"/>
                <a:gd name="T18" fmla="*/ 56 w 60"/>
                <a:gd name="T19" fmla="*/ 12 h 55"/>
                <a:gd name="T20" fmla="*/ 60 w 60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55">
                  <a:moveTo>
                    <a:pt x="60" y="0"/>
                  </a:moveTo>
                  <a:cubicBezTo>
                    <a:pt x="60" y="0"/>
                    <a:pt x="60" y="1"/>
                    <a:pt x="60" y="3"/>
                  </a:cubicBezTo>
                  <a:cubicBezTo>
                    <a:pt x="59" y="6"/>
                    <a:pt x="59" y="9"/>
                    <a:pt x="57" y="13"/>
                  </a:cubicBezTo>
                  <a:cubicBezTo>
                    <a:pt x="55" y="20"/>
                    <a:pt x="50" y="31"/>
                    <a:pt x="40" y="39"/>
                  </a:cubicBezTo>
                  <a:cubicBezTo>
                    <a:pt x="31" y="47"/>
                    <a:pt x="21" y="52"/>
                    <a:pt x="13" y="53"/>
                  </a:cubicBezTo>
                  <a:cubicBezTo>
                    <a:pt x="9" y="54"/>
                    <a:pt x="6" y="55"/>
                    <a:pt x="3" y="55"/>
                  </a:cubicBezTo>
                  <a:cubicBezTo>
                    <a:pt x="1" y="55"/>
                    <a:pt x="0" y="55"/>
                    <a:pt x="0" y="55"/>
                  </a:cubicBezTo>
                  <a:cubicBezTo>
                    <a:pt x="0" y="54"/>
                    <a:pt x="5" y="54"/>
                    <a:pt x="12" y="52"/>
                  </a:cubicBezTo>
                  <a:cubicBezTo>
                    <a:pt x="20" y="50"/>
                    <a:pt x="30" y="45"/>
                    <a:pt x="39" y="37"/>
                  </a:cubicBezTo>
                  <a:cubicBezTo>
                    <a:pt x="48" y="29"/>
                    <a:pt x="53" y="20"/>
                    <a:pt x="56" y="12"/>
                  </a:cubicBezTo>
                  <a:cubicBezTo>
                    <a:pt x="59" y="5"/>
                    <a:pt x="59" y="0"/>
                    <a:pt x="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78">
              <a:extLst>
                <a:ext uri="{FF2B5EF4-FFF2-40B4-BE49-F238E27FC236}">
                  <a16:creationId xmlns:a16="http://schemas.microsoft.com/office/drawing/2014/main" id="{4A7ACE77-A069-4295-A723-B3021A6DB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1636"/>
              <a:ext cx="432" cy="366"/>
            </a:xfrm>
            <a:custGeom>
              <a:avLst/>
              <a:gdLst>
                <a:gd name="T0" fmla="*/ 180 w 182"/>
                <a:gd name="T1" fmla="*/ 154 h 154"/>
                <a:gd name="T2" fmla="*/ 180 w 182"/>
                <a:gd name="T3" fmla="*/ 151 h 154"/>
                <a:gd name="T4" fmla="*/ 181 w 182"/>
                <a:gd name="T5" fmla="*/ 143 h 154"/>
                <a:gd name="T6" fmla="*/ 177 w 182"/>
                <a:gd name="T7" fmla="*/ 115 h 154"/>
                <a:gd name="T8" fmla="*/ 168 w 182"/>
                <a:gd name="T9" fmla="*/ 98 h 154"/>
                <a:gd name="T10" fmla="*/ 150 w 182"/>
                <a:gd name="T11" fmla="*/ 84 h 154"/>
                <a:gd name="T12" fmla="*/ 98 w 182"/>
                <a:gd name="T13" fmla="*/ 76 h 154"/>
                <a:gd name="T14" fmla="*/ 47 w 182"/>
                <a:gd name="T15" fmla="*/ 64 h 154"/>
                <a:gd name="T16" fmla="*/ 13 w 182"/>
                <a:gd name="T17" fmla="*/ 37 h 154"/>
                <a:gd name="T18" fmla="*/ 1 w 182"/>
                <a:gd name="T19" fmla="*/ 11 h 154"/>
                <a:gd name="T20" fmla="*/ 0 w 182"/>
                <a:gd name="T21" fmla="*/ 3 h 154"/>
                <a:gd name="T22" fmla="*/ 0 w 182"/>
                <a:gd name="T23" fmla="*/ 0 h 154"/>
                <a:gd name="T24" fmla="*/ 2 w 182"/>
                <a:gd name="T25" fmla="*/ 11 h 154"/>
                <a:gd name="T26" fmla="*/ 14 w 182"/>
                <a:gd name="T27" fmla="*/ 36 h 154"/>
                <a:gd name="T28" fmla="*/ 48 w 182"/>
                <a:gd name="T29" fmla="*/ 62 h 154"/>
                <a:gd name="T30" fmla="*/ 98 w 182"/>
                <a:gd name="T31" fmla="*/ 74 h 154"/>
                <a:gd name="T32" fmla="*/ 150 w 182"/>
                <a:gd name="T33" fmla="*/ 83 h 154"/>
                <a:gd name="T34" fmla="*/ 169 w 182"/>
                <a:gd name="T35" fmla="*/ 97 h 154"/>
                <a:gd name="T36" fmla="*/ 178 w 182"/>
                <a:gd name="T37" fmla="*/ 114 h 154"/>
                <a:gd name="T38" fmla="*/ 182 w 182"/>
                <a:gd name="T39" fmla="*/ 143 h 154"/>
                <a:gd name="T40" fmla="*/ 181 w 182"/>
                <a:gd name="T41" fmla="*/ 151 h 154"/>
                <a:gd name="T42" fmla="*/ 180 w 182"/>
                <a:gd name="T43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154">
                  <a:moveTo>
                    <a:pt x="180" y="154"/>
                  </a:moveTo>
                  <a:cubicBezTo>
                    <a:pt x="180" y="154"/>
                    <a:pt x="180" y="153"/>
                    <a:pt x="180" y="151"/>
                  </a:cubicBezTo>
                  <a:cubicBezTo>
                    <a:pt x="181" y="149"/>
                    <a:pt x="181" y="147"/>
                    <a:pt x="181" y="143"/>
                  </a:cubicBezTo>
                  <a:cubicBezTo>
                    <a:pt x="181" y="137"/>
                    <a:pt x="181" y="127"/>
                    <a:pt x="177" y="115"/>
                  </a:cubicBezTo>
                  <a:cubicBezTo>
                    <a:pt x="175" y="109"/>
                    <a:pt x="172" y="103"/>
                    <a:pt x="168" y="98"/>
                  </a:cubicBezTo>
                  <a:cubicBezTo>
                    <a:pt x="163" y="92"/>
                    <a:pt x="157" y="87"/>
                    <a:pt x="150" y="84"/>
                  </a:cubicBezTo>
                  <a:cubicBezTo>
                    <a:pt x="135" y="78"/>
                    <a:pt x="117" y="78"/>
                    <a:pt x="98" y="76"/>
                  </a:cubicBezTo>
                  <a:cubicBezTo>
                    <a:pt x="79" y="74"/>
                    <a:pt x="62" y="70"/>
                    <a:pt x="47" y="64"/>
                  </a:cubicBezTo>
                  <a:cubicBezTo>
                    <a:pt x="32" y="57"/>
                    <a:pt x="20" y="47"/>
                    <a:pt x="13" y="37"/>
                  </a:cubicBezTo>
                  <a:cubicBezTo>
                    <a:pt x="5" y="27"/>
                    <a:pt x="2" y="17"/>
                    <a:pt x="1" y="11"/>
                  </a:cubicBezTo>
                  <a:cubicBezTo>
                    <a:pt x="0" y="7"/>
                    <a:pt x="0" y="5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4"/>
                    <a:pt x="2" y="11"/>
                  </a:cubicBezTo>
                  <a:cubicBezTo>
                    <a:pt x="3" y="17"/>
                    <a:pt x="7" y="27"/>
                    <a:pt x="14" y="36"/>
                  </a:cubicBezTo>
                  <a:cubicBezTo>
                    <a:pt x="22" y="46"/>
                    <a:pt x="33" y="55"/>
                    <a:pt x="48" y="62"/>
                  </a:cubicBezTo>
                  <a:cubicBezTo>
                    <a:pt x="62" y="69"/>
                    <a:pt x="80" y="72"/>
                    <a:pt x="98" y="74"/>
                  </a:cubicBezTo>
                  <a:cubicBezTo>
                    <a:pt x="117" y="76"/>
                    <a:pt x="135" y="76"/>
                    <a:pt x="150" y="83"/>
                  </a:cubicBezTo>
                  <a:cubicBezTo>
                    <a:pt x="158" y="86"/>
                    <a:pt x="164" y="91"/>
                    <a:pt x="169" y="97"/>
                  </a:cubicBezTo>
                  <a:cubicBezTo>
                    <a:pt x="173" y="102"/>
                    <a:pt x="176" y="109"/>
                    <a:pt x="178" y="114"/>
                  </a:cubicBezTo>
                  <a:cubicBezTo>
                    <a:pt x="182" y="126"/>
                    <a:pt x="182" y="137"/>
                    <a:pt x="182" y="143"/>
                  </a:cubicBezTo>
                  <a:cubicBezTo>
                    <a:pt x="181" y="147"/>
                    <a:pt x="181" y="149"/>
                    <a:pt x="181" y="151"/>
                  </a:cubicBezTo>
                  <a:cubicBezTo>
                    <a:pt x="181" y="153"/>
                    <a:pt x="181" y="154"/>
                    <a:pt x="180" y="15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79">
              <a:extLst>
                <a:ext uri="{FF2B5EF4-FFF2-40B4-BE49-F238E27FC236}">
                  <a16:creationId xmlns:a16="http://schemas.microsoft.com/office/drawing/2014/main" id="{C92D21EB-29A1-43B4-938A-41601741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" y="1577"/>
              <a:ext cx="138" cy="107"/>
            </a:xfrm>
            <a:custGeom>
              <a:avLst/>
              <a:gdLst>
                <a:gd name="T0" fmla="*/ 58 w 58"/>
                <a:gd name="T1" fmla="*/ 44 h 45"/>
                <a:gd name="T2" fmla="*/ 51 w 58"/>
                <a:gd name="T3" fmla="*/ 36 h 45"/>
                <a:gd name="T4" fmla="*/ 32 w 58"/>
                <a:gd name="T5" fmla="*/ 18 h 45"/>
                <a:gd name="T6" fmla="*/ 10 w 58"/>
                <a:gd name="T7" fmla="*/ 5 h 45"/>
                <a:gd name="T8" fmla="*/ 0 w 58"/>
                <a:gd name="T9" fmla="*/ 0 h 45"/>
                <a:gd name="T10" fmla="*/ 11 w 58"/>
                <a:gd name="T11" fmla="*/ 3 h 45"/>
                <a:gd name="T12" fmla="*/ 34 w 58"/>
                <a:gd name="T13" fmla="*/ 16 h 45"/>
                <a:gd name="T14" fmla="*/ 52 w 58"/>
                <a:gd name="T15" fmla="*/ 35 h 45"/>
                <a:gd name="T16" fmla="*/ 58 w 58"/>
                <a:gd name="T1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45">
                  <a:moveTo>
                    <a:pt x="58" y="44"/>
                  </a:moveTo>
                  <a:cubicBezTo>
                    <a:pt x="58" y="45"/>
                    <a:pt x="56" y="41"/>
                    <a:pt x="51" y="36"/>
                  </a:cubicBezTo>
                  <a:cubicBezTo>
                    <a:pt x="47" y="31"/>
                    <a:pt x="40" y="24"/>
                    <a:pt x="32" y="18"/>
                  </a:cubicBezTo>
                  <a:cubicBezTo>
                    <a:pt x="24" y="12"/>
                    <a:pt x="16" y="7"/>
                    <a:pt x="10" y="5"/>
                  </a:cubicBezTo>
                  <a:cubicBezTo>
                    <a:pt x="4" y="2"/>
                    <a:pt x="0" y="0"/>
                    <a:pt x="0" y="0"/>
                  </a:cubicBezTo>
                  <a:cubicBezTo>
                    <a:pt x="0" y="0"/>
                    <a:pt x="4" y="1"/>
                    <a:pt x="11" y="3"/>
                  </a:cubicBezTo>
                  <a:cubicBezTo>
                    <a:pt x="17" y="6"/>
                    <a:pt x="25" y="10"/>
                    <a:pt x="34" y="16"/>
                  </a:cubicBezTo>
                  <a:cubicBezTo>
                    <a:pt x="42" y="23"/>
                    <a:pt x="48" y="30"/>
                    <a:pt x="52" y="35"/>
                  </a:cubicBezTo>
                  <a:cubicBezTo>
                    <a:pt x="57" y="41"/>
                    <a:pt x="58" y="44"/>
                    <a:pt x="58" y="44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80">
              <a:extLst>
                <a:ext uri="{FF2B5EF4-FFF2-40B4-BE49-F238E27FC236}">
                  <a16:creationId xmlns:a16="http://schemas.microsoft.com/office/drawing/2014/main" id="{EEDAB04F-FCD9-4B40-94D0-394FB2727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" y="2408"/>
              <a:ext cx="57" cy="627"/>
            </a:xfrm>
            <a:custGeom>
              <a:avLst/>
              <a:gdLst>
                <a:gd name="T0" fmla="*/ 24 w 24"/>
                <a:gd name="T1" fmla="*/ 0 h 264"/>
                <a:gd name="T2" fmla="*/ 20 w 24"/>
                <a:gd name="T3" fmla="*/ 10 h 264"/>
                <a:gd name="T4" fmla="*/ 18 w 24"/>
                <a:gd name="T5" fmla="*/ 38 h 264"/>
                <a:gd name="T6" fmla="*/ 11 w 24"/>
                <a:gd name="T7" fmla="*/ 132 h 264"/>
                <a:gd name="T8" fmla="*/ 4 w 24"/>
                <a:gd name="T9" fmla="*/ 225 h 264"/>
                <a:gd name="T10" fmla="*/ 2 w 24"/>
                <a:gd name="T11" fmla="*/ 254 h 264"/>
                <a:gd name="T12" fmla="*/ 1 w 24"/>
                <a:gd name="T13" fmla="*/ 262 h 264"/>
                <a:gd name="T14" fmla="*/ 0 w 24"/>
                <a:gd name="T15" fmla="*/ 264 h 264"/>
                <a:gd name="T16" fmla="*/ 0 w 24"/>
                <a:gd name="T17" fmla="*/ 262 h 264"/>
                <a:gd name="T18" fmla="*/ 1 w 24"/>
                <a:gd name="T19" fmla="*/ 254 h 264"/>
                <a:gd name="T20" fmla="*/ 2 w 24"/>
                <a:gd name="T21" fmla="*/ 225 h 264"/>
                <a:gd name="T22" fmla="*/ 9 w 24"/>
                <a:gd name="T23" fmla="*/ 131 h 264"/>
                <a:gd name="T24" fmla="*/ 16 w 24"/>
                <a:gd name="T25" fmla="*/ 38 h 264"/>
                <a:gd name="T26" fmla="*/ 20 w 24"/>
                <a:gd name="T27" fmla="*/ 9 h 264"/>
                <a:gd name="T28" fmla="*/ 22 w 24"/>
                <a:gd name="T29" fmla="*/ 2 h 264"/>
                <a:gd name="T30" fmla="*/ 24 w 24"/>
                <a:gd name="T3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264">
                  <a:moveTo>
                    <a:pt x="24" y="0"/>
                  </a:moveTo>
                  <a:cubicBezTo>
                    <a:pt x="24" y="0"/>
                    <a:pt x="22" y="3"/>
                    <a:pt x="20" y="10"/>
                  </a:cubicBezTo>
                  <a:cubicBezTo>
                    <a:pt x="19" y="16"/>
                    <a:pt x="18" y="26"/>
                    <a:pt x="18" y="38"/>
                  </a:cubicBezTo>
                  <a:cubicBezTo>
                    <a:pt x="16" y="62"/>
                    <a:pt x="14" y="95"/>
                    <a:pt x="11" y="132"/>
                  </a:cubicBezTo>
                  <a:cubicBezTo>
                    <a:pt x="8" y="168"/>
                    <a:pt x="6" y="201"/>
                    <a:pt x="4" y="225"/>
                  </a:cubicBezTo>
                  <a:cubicBezTo>
                    <a:pt x="3" y="237"/>
                    <a:pt x="2" y="247"/>
                    <a:pt x="2" y="254"/>
                  </a:cubicBezTo>
                  <a:cubicBezTo>
                    <a:pt x="1" y="257"/>
                    <a:pt x="1" y="260"/>
                    <a:pt x="1" y="262"/>
                  </a:cubicBezTo>
                  <a:cubicBezTo>
                    <a:pt x="1" y="263"/>
                    <a:pt x="0" y="264"/>
                    <a:pt x="0" y="264"/>
                  </a:cubicBezTo>
                  <a:cubicBezTo>
                    <a:pt x="0" y="264"/>
                    <a:pt x="0" y="263"/>
                    <a:pt x="0" y="262"/>
                  </a:cubicBezTo>
                  <a:cubicBezTo>
                    <a:pt x="0" y="260"/>
                    <a:pt x="1" y="257"/>
                    <a:pt x="1" y="254"/>
                  </a:cubicBezTo>
                  <a:cubicBezTo>
                    <a:pt x="1" y="247"/>
                    <a:pt x="2" y="237"/>
                    <a:pt x="2" y="225"/>
                  </a:cubicBezTo>
                  <a:cubicBezTo>
                    <a:pt x="4" y="201"/>
                    <a:pt x="6" y="168"/>
                    <a:pt x="9" y="131"/>
                  </a:cubicBezTo>
                  <a:cubicBezTo>
                    <a:pt x="12" y="95"/>
                    <a:pt x="14" y="62"/>
                    <a:pt x="16" y="38"/>
                  </a:cubicBezTo>
                  <a:cubicBezTo>
                    <a:pt x="17" y="26"/>
                    <a:pt x="18" y="16"/>
                    <a:pt x="20" y="9"/>
                  </a:cubicBezTo>
                  <a:cubicBezTo>
                    <a:pt x="21" y="6"/>
                    <a:pt x="22" y="4"/>
                    <a:pt x="22" y="2"/>
                  </a:cubicBezTo>
                  <a:cubicBezTo>
                    <a:pt x="23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81">
              <a:extLst>
                <a:ext uri="{FF2B5EF4-FFF2-40B4-BE49-F238E27FC236}">
                  <a16:creationId xmlns:a16="http://schemas.microsoft.com/office/drawing/2014/main" id="{FC0CCB2A-B1F8-4047-8D51-36275E33F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" y="2757"/>
              <a:ext cx="78" cy="148"/>
            </a:xfrm>
            <a:custGeom>
              <a:avLst/>
              <a:gdLst>
                <a:gd name="T0" fmla="*/ 32 w 33"/>
                <a:gd name="T1" fmla="*/ 1 h 62"/>
                <a:gd name="T2" fmla="*/ 17 w 33"/>
                <a:gd name="T3" fmla="*/ 32 h 62"/>
                <a:gd name="T4" fmla="*/ 1 w 33"/>
                <a:gd name="T5" fmla="*/ 62 h 62"/>
                <a:gd name="T6" fmla="*/ 16 w 33"/>
                <a:gd name="T7" fmla="*/ 31 h 62"/>
                <a:gd name="T8" fmla="*/ 32 w 33"/>
                <a:gd name="T9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2">
                  <a:moveTo>
                    <a:pt x="32" y="1"/>
                  </a:moveTo>
                  <a:cubicBezTo>
                    <a:pt x="33" y="1"/>
                    <a:pt x="26" y="15"/>
                    <a:pt x="17" y="32"/>
                  </a:cubicBezTo>
                  <a:cubicBezTo>
                    <a:pt x="9" y="49"/>
                    <a:pt x="1" y="62"/>
                    <a:pt x="1" y="62"/>
                  </a:cubicBezTo>
                  <a:cubicBezTo>
                    <a:pt x="0" y="62"/>
                    <a:pt x="7" y="48"/>
                    <a:pt x="16" y="31"/>
                  </a:cubicBezTo>
                  <a:cubicBezTo>
                    <a:pt x="24" y="14"/>
                    <a:pt x="31" y="0"/>
                    <a:pt x="3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82">
              <a:extLst>
                <a:ext uri="{FF2B5EF4-FFF2-40B4-BE49-F238E27FC236}">
                  <a16:creationId xmlns:a16="http://schemas.microsoft.com/office/drawing/2014/main" id="{D6D86EBA-528B-4A58-8FFF-0F313DDDE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688"/>
              <a:ext cx="178" cy="235"/>
            </a:xfrm>
            <a:custGeom>
              <a:avLst/>
              <a:gdLst>
                <a:gd name="T0" fmla="*/ 0 w 75"/>
                <a:gd name="T1" fmla="*/ 99 h 99"/>
                <a:gd name="T2" fmla="*/ 3 w 75"/>
                <a:gd name="T3" fmla="*/ 95 h 99"/>
                <a:gd name="T4" fmla="*/ 12 w 75"/>
                <a:gd name="T5" fmla="*/ 85 h 99"/>
                <a:gd name="T6" fmla="*/ 28 w 75"/>
                <a:gd name="T7" fmla="*/ 72 h 99"/>
                <a:gd name="T8" fmla="*/ 46 w 75"/>
                <a:gd name="T9" fmla="*/ 55 h 99"/>
                <a:gd name="T10" fmla="*/ 69 w 75"/>
                <a:gd name="T11" fmla="*/ 17 h 99"/>
                <a:gd name="T12" fmla="*/ 75 w 75"/>
                <a:gd name="T13" fmla="*/ 0 h 99"/>
                <a:gd name="T14" fmla="*/ 74 w 75"/>
                <a:gd name="T15" fmla="*/ 5 h 99"/>
                <a:gd name="T16" fmla="*/ 71 w 75"/>
                <a:gd name="T17" fmla="*/ 18 h 99"/>
                <a:gd name="T18" fmla="*/ 47 w 75"/>
                <a:gd name="T19" fmla="*/ 56 h 99"/>
                <a:gd name="T20" fmla="*/ 29 w 75"/>
                <a:gd name="T21" fmla="*/ 73 h 99"/>
                <a:gd name="T22" fmla="*/ 13 w 75"/>
                <a:gd name="T23" fmla="*/ 86 h 99"/>
                <a:gd name="T24" fmla="*/ 4 w 75"/>
                <a:gd name="T25" fmla="*/ 95 h 99"/>
                <a:gd name="T26" fmla="*/ 0 w 75"/>
                <a:gd name="T2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99">
                  <a:moveTo>
                    <a:pt x="0" y="99"/>
                  </a:moveTo>
                  <a:cubicBezTo>
                    <a:pt x="0" y="99"/>
                    <a:pt x="1" y="97"/>
                    <a:pt x="3" y="95"/>
                  </a:cubicBezTo>
                  <a:cubicBezTo>
                    <a:pt x="5" y="92"/>
                    <a:pt x="8" y="89"/>
                    <a:pt x="12" y="85"/>
                  </a:cubicBezTo>
                  <a:cubicBezTo>
                    <a:pt x="17" y="81"/>
                    <a:pt x="22" y="77"/>
                    <a:pt x="28" y="72"/>
                  </a:cubicBezTo>
                  <a:cubicBezTo>
                    <a:pt x="34" y="67"/>
                    <a:pt x="40" y="62"/>
                    <a:pt x="46" y="55"/>
                  </a:cubicBezTo>
                  <a:cubicBezTo>
                    <a:pt x="57" y="42"/>
                    <a:pt x="65" y="28"/>
                    <a:pt x="69" y="17"/>
                  </a:cubicBezTo>
                  <a:cubicBezTo>
                    <a:pt x="73" y="7"/>
                    <a:pt x="75" y="0"/>
                    <a:pt x="75" y="0"/>
                  </a:cubicBezTo>
                  <a:cubicBezTo>
                    <a:pt x="75" y="0"/>
                    <a:pt x="75" y="1"/>
                    <a:pt x="74" y="5"/>
                  </a:cubicBezTo>
                  <a:cubicBezTo>
                    <a:pt x="74" y="8"/>
                    <a:pt x="73" y="12"/>
                    <a:pt x="71" y="18"/>
                  </a:cubicBezTo>
                  <a:cubicBezTo>
                    <a:pt x="67" y="29"/>
                    <a:pt x="59" y="43"/>
                    <a:pt x="47" y="56"/>
                  </a:cubicBezTo>
                  <a:cubicBezTo>
                    <a:pt x="42" y="63"/>
                    <a:pt x="35" y="68"/>
                    <a:pt x="29" y="73"/>
                  </a:cubicBezTo>
                  <a:cubicBezTo>
                    <a:pt x="23" y="78"/>
                    <a:pt x="18" y="82"/>
                    <a:pt x="13" y="86"/>
                  </a:cubicBezTo>
                  <a:cubicBezTo>
                    <a:pt x="9" y="90"/>
                    <a:pt x="6" y="93"/>
                    <a:pt x="4" y="95"/>
                  </a:cubicBezTo>
                  <a:cubicBezTo>
                    <a:pt x="2" y="98"/>
                    <a:pt x="0" y="99"/>
                    <a:pt x="0" y="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83">
              <a:extLst>
                <a:ext uri="{FF2B5EF4-FFF2-40B4-BE49-F238E27FC236}">
                  <a16:creationId xmlns:a16="http://schemas.microsoft.com/office/drawing/2014/main" id="{AC2FCB44-58DA-4A06-851D-3B7728BC1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869"/>
              <a:ext cx="73" cy="147"/>
            </a:xfrm>
            <a:custGeom>
              <a:avLst/>
              <a:gdLst>
                <a:gd name="T0" fmla="*/ 3 w 31"/>
                <a:gd name="T1" fmla="*/ 12 h 62"/>
                <a:gd name="T2" fmla="*/ 31 w 31"/>
                <a:gd name="T3" fmla="*/ 31 h 62"/>
                <a:gd name="T4" fmla="*/ 0 w 31"/>
                <a:gd name="T5" fmla="*/ 55 h 62"/>
                <a:gd name="T6" fmla="*/ 3 w 31"/>
                <a:gd name="T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62">
                  <a:moveTo>
                    <a:pt x="3" y="12"/>
                  </a:moveTo>
                  <a:cubicBezTo>
                    <a:pt x="4" y="12"/>
                    <a:pt x="31" y="0"/>
                    <a:pt x="31" y="31"/>
                  </a:cubicBezTo>
                  <a:cubicBezTo>
                    <a:pt x="31" y="62"/>
                    <a:pt x="0" y="56"/>
                    <a:pt x="0" y="55"/>
                  </a:cubicBezTo>
                  <a:cubicBezTo>
                    <a:pt x="0" y="55"/>
                    <a:pt x="3" y="12"/>
                    <a:pt x="3" y="12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84">
              <a:extLst>
                <a:ext uri="{FF2B5EF4-FFF2-40B4-BE49-F238E27FC236}">
                  <a16:creationId xmlns:a16="http://schemas.microsoft.com/office/drawing/2014/main" id="{7A05A38A-22F7-482F-AADB-0168346A0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1914"/>
              <a:ext cx="33" cy="64"/>
            </a:xfrm>
            <a:custGeom>
              <a:avLst/>
              <a:gdLst>
                <a:gd name="T0" fmla="*/ 0 w 14"/>
                <a:gd name="T1" fmla="*/ 25 h 27"/>
                <a:gd name="T2" fmla="*/ 2 w 14"/>
                <a:gd name="T3" fmla="*/ 25 h 27"/>
                <a:gd name="T4" fmla="*/ 6 w 14"/>
                <a:gd name="T5" fmla="*/ 25 h 27"/>
                <a:gd name="T6" fmla="*/ 12 w 14"/>
                <a:gd name="T7" fmla="*/ 13 h 27"/>
                <a:gd name="T8" fmla="*/ 10 w 14"/>
                <a:gd name="T9" fmla="*/ 5 h 27"/>
                <a:gd name="T10" fmla="*/ 6 w 14"/>
                <a:gd name="T11" fmla="*/ 1 h 27"/>
                <a:gd name="T12" fmla="*/ 3 w 14"/>
                <a:gd name="T13" fmla="*/ 3 h 27"/>
                <a:gd name="T14" fmla="*/ 3 w 14"/>
                <a:gd name="T15" fmla="*/ 4 h 27"/>
                <a:gd name="T16" fmla="*/ 2 w 14"/>
                <a:gd name="T17" fmla="*/ 3 h 27"/>
                <a:gd name="T18" fmla="*/ 4 w 14"/>
                <a:gd name="T19" fmla="*/ 1 h 27"/>
                <a:gd name="T20" fmla="*/ 7 w 14"/>
                <a:gd name="T21" fmla="*/ 0 h 27"/>
                <a:gd name="T22" fmla="*/ 12 w 14"/>
                <a:gd name="T23" fmla="*/ 5 h 27"/>
                <a:gd name="T24" fmla="*/ 14 w 14"/>
                <a:gd name="T25" fmla="*/ 13 h 27"/>
                <a:gd name="T26" fmla="*/ 6 w 14"/>
                <a:gd name="T27" fmla="*/ 27 h 27"/>
                <a:gd name="T28" fmla="*/ 1 w 14"/>
                <a:gd name="T29" fmla="*/ 26 h 27"/>
                <a:gd name="T30" fmla="*/ 0 w 14"/>
                <a:gd name="T31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7">
                  <a:moveTo>
                    <a:pt x="0" y="25"/>
                  </a:moveTo>
                  <a:cubicBezTo>
                    <a:pt x="1" y="24"/>
                    <a:pt x="1" y="25"/>
                    <a:pt x="2" y="25"/>
                  </a:cubicBezTo>
                  <a:cubicBezTo>
                    <a:pt x="3" y="26"/>
                    <a:pt x="4" y="26"/>
                    <a:pt x="6" y="25"/>
                  </a:cubicBezTo>
                  <a:cubicBezTo>
                    <a:pt x="9" y="24"/>
                    <a:pt x="12" y="19"/>
                    <a:pt x="12" y="13"/>
                  </a:cubicBezTo>
                  <a:cubicBezTo>
                    <a:pt x="12" y="10"/>
                    <a:pt x="11" y="8"/>
                    <a:pt x="10" y="5"/>
                  </a:cubicBezTo>
                  <a:cubicBezTo>
                    <a:pt x="9" y="3"/>
                    <a:pt x="8" y="2"/>
                    <a:pt x="6" y="1"/>
                  </a:cubicBezTo>
                  <a:cubicBezTo>
                    <a:pt x="5" y="1"/>
                    <a:pt x="3" y="2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1" y="2"/>
                    <a:pt x="12" y="5"/>
                  </a:cubicBezTo>
                  <a:cubicBezTo>
                    <a:pt x="13" y="7"/>
                    <a:pt x="14" y="10"/>
                    <a:pt x="14" y="13"/>
                  </a:cubicBezTo>
                  <a:cubicBezTo>
                    <a:pt x="14" y="20"/>
                    <a:pt x="11" y="25"/>
                    <a:pt x="6" y="27"/>
                  </a:cubicBezTo>
                  <a:cubicBezTo>
                    <a:pt x="4" y="27"/>
                    <a:pt x="2" y="27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85">
              <a:extLst>
                <a:ext uri="{FF2B5EF4-FFF2-40B4-BE49-F238E27FC236}">
                  <a16:creationId xmlns:a16="http://schemas.microsoft.com/office/drawing/2014/main" id="{AFD4622E-C4DE-4613-BDA1-0490FC2A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3" y="1940"/>
              <a:ext cx="36" cy="62"/>
            </a:xfrm>
            <a:custGeom>
              <a:avLst/>
              <a:gdLst>
                <a:gd name="T0" fmla="*/ 3 w 15"/>
                <a:gd name="T1" fmla="*/ 1 h 26"/>
                <a:gd name="T2" fmla="*/ 11 w 15"/>
                <a:gd name="T3" fmla="*/ 3 h 26"/>
                <a:gd name="T4" fmla="*/ 15 w 15"/>
                <a:gd name="T5" fmla="*/ 12 h 26"/>
                <a:gd name="T6" fmla="*/ 14 w 15"/>
                <a:gd name="T7" fmla="*/ 21 h 26"/>
                <a:gd name="T8" fmla="*/ 12 w 15"/>
                <a:gd name="T9" fmla="*/ 26 h 26"/>
                <a:gd name="T10" fmla="*/ 7 w 15"/>
                <a:gd name="T11" fmla="*/ 23 h 26"/>
                <a:gd name="T12" fmla="*/ 7 w 15"/>
                <a:gd name="T13" fmla="*/ 17 h 26"/>
                <a:gd name="T14" fmla="*/ 6 w 15"/>
                <a:gd name="T15" fmla="*/ 12 h 26"/>
                <a:gd name="T16" fmla="*/ 3 w 15"/>
                <a:gd name="T17" fmla="*/ 11 h 26"/>
                <a:gd name="T18" fmla="*/ 0 w 15"/>
                <a:gd name="T19" fmla="*/ 5 h 26"/>
                <a:gd name="T20" fmla="*/ 4 w 15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6">
                  <a:moveTo>
                    <a:pt x="3" y="1"/>
                  </a:moveTo>
                  <a:cubicBezTo>
                    <a:pt x="6" y="0"/>
                    <a:pt x="9" y="1"/>
                    <a:pt x="11" y="3"/>
                  </a:cubicBezTo>
                  <a:cubicBezTo>
                    <a:pt x="14" y="5"/>
                    <a:pt x="15" y="9"/>
                    <a:pt x="15" y="12"/>
                  </a:cubicBezTo>
                  <a:cubicBezTo>
                    <a:pt x="15" y="15"/>
                    <a:pt x="15" y="18"/>
                    <a:pt x="14" y="21"/>
                  </a:cubicBezTo>
                  <a:cubicBezTo>
                    <a:pt x="14" y="23"/>
                    <a:pt x="13" y="25"/>
                    <a:pt x="12" y="26"/>
                  </a:cubicBezTo>
                  <a:cubicBezTo>
                    <a:pt x="10" y="26"/>
                    <a:pt x="8" y="25"/>
                    <a:pt x="7" y="23"/>
                  </a:cubicBezTo>
                  <a:cubicBezTo>
                    <a:pt x="7" y="21"/>
                    <a:pt x="7" y="19"/>
                    <a:pt x="7" y="17"/>
                  </a:cubicBezTo>
                  <a:cubicBezTo>
                    <a:pt x="8" y="15"/>
                    <a:pt x="7" y="13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1" y="10"/>
                    <a:pt x="0" y="8"/>
                    <a:pt x="0" y="5"/>
                  </a:cubicBezTo>
                  <a:cubicBezTo>
                    <a:pt x="0" y="3"/>
                    <a:pt x="1" y="1"/>
                    <a:pt x="4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86">
              <a:extLst>
                <a:ext uri="{FF2B5EF4-FFF2-40B4-BE49-F238E27FC236}">
                  <a16:creationId xmlns:a16="http://schemas.microsoft.com/office/drawing/2014/main" id="{CBCDF525-471F-41D1-AE6B-E441CC896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9" y="2551"/>
              <a:ext cx="605" cy="646"/>
            </a:xfrm>
            <a:custGeom>
              <a:avLst/>
              <a:gdLst>
                <a:gd name="T0" fmla="*/ 255 w 255"/>
                <a:gd name="T1" fmla="*/ 0 h 272"/>
                <a:gd name="T2" fmla="*/ 255 w 255"/>
                <a:gd name="T3" fmla="*/ 1 h 272"/>
                <a:gd name="T4" fmla="*/ 255 w 255"/>
                <a:gd name="T5" fmla="*/ 5 h 272"/>
                <a:gd name="T6" fmla="*/ 255 w 255"/>
                <a:gd name="T7" fmla="*/ 22 h 272"/>
                <a:gd name="T8" fmla="*/ 252 w 255"/>
                <a:gd name="T9" fmla="*/ 81 h 272"/>
                <a:gd name="T10" fmla="*/ 248 w 255"/>
                <a:gd name="T11" fmla="*/ 170 h 272"/>
                <a:gd name="T12" fmla="*/ 245 w 255"/>
                <a:gd name="T13" fmla="*/ 222 h 272"/>
                <a:gd name="T14" fmla="*/ 238 w 255"/>
                <a:gd name="T15" fmla="*/ 249 h 272"/>
                <a:gd name="T16" fmla="*/ 230 w 255"/>
                <a:gd name="T17" fmla="*/ 261 h 272"/>
                <a:gd name="T18" fmla="*/ 218 w 255"/>
                <a:gd name="T19" fmla="*/ 269 h 272"/>
                <a:gd name="T20" fmla="*/ 203 w 255"/>
                <a:gd name="T21" fmla="*/ 272 h 272"/>
                <a:gd name="T22" fmla="*/ 201 w 255"/>
                <a:gd name="T23" fmla="*/ 272 h 272"/>
                <a:gd name="T24" fmla="*/ 196 w 255"/>
                <a:gd name="T25" fmla="*/ 272 h 272"/>
                <a:gd name="T26" fmla="*/ 192 w 255"/>
                <a:gd name="T27" fmla="*/ 271 h 272"/>
                <a:gd name="T28" fmla="*/ 189 w 255"/>
                <a:gd name="T29" fmla="*/ 270 h 272"/>
                <a:gd name="T30" fmla="*/ 165 w 255"/>
                <a:gd name="T31" fmla="*/ 255 h 272"/>
                <a:gd name="T32" fmla="*/ 125 w 255"/>
                <a:gd name="T33" fmla="*/ 222 h 272"/>
                <a:gd name="T34" fmla="*/ 59 w 255"/>
                <a:gd name="T35" fmla="*/ 163 h 272"/>
                <a:gd name="T36" fmla="*/ 16 w 255"/>
                <a:gd name="T37" fmla="*/ 122 h 272"/>
                <a:gd name="T38" fmla="*/ 4 w 255"/>
                <a:gd name="T39" fmla="*/ 110 h 272"/>
                <a:gd name="T40" fmla="*/ 1 w 255"/>
                <a:gd name="T41" fmla="*/ 107 h 272"/>
                <a:gd name="T42" fmla="*/ 0 w 255"/>
                <a:gd name="T43" fmla="*/ 106 h 272"/>
                <a:gd name="T44" fmla="*/ 1 w 255"/>
                <a:gd name="T45" fmla="*/ 107 h 272"/>
                <a:gd name="T46" fmla="*/ 4 w 255"/>
                <a:gd name="T47" fmla="*/ 110 h 272"/>
                <a:gd name="T48" fmla="*/ 16 w 255"/>
                <a:gd name="T49" fmla="*/ 121 h 272"/>
                <a:gd name="T50" fmla="*/ 60 w 255"/>
                <a:gd name="T51" fmla="*/ 162 h 272"/>
                <a:gd name="T52" fmla="*/ 126 w 255"/>
                <a:gd name="T53" fmla="*/ 221 h 272"/>
                <a:gd name="T54" fmla="*/ 166 w 255"/>
                <a:gd name="T55" fmla="*/ 254 h 272"/>
                <a:gd name="T56" fmla="*/ 190 w 255"/>
                <a:gd name="T57" fmla="*/ 268 h 272"/>
                <a:gd name="T58" fmla="*/ 217 w 255"/>
                <a:gd name="T59" fmla="*/ 267 h 272"/>
                <a:gd name="T60" fmla="*/ 228 w 255"/>
                <a:gd name="T61" fmla="*/ 259 h 272"/>
                <a:gd name="T62" fmla="*/ 236 w 255"/>
                <a:gd name="T63" fmla="*/ 248 h 272"/>
                <a:gd name="T64" fmla="*/ 243 w 255"/>
                <a:gd name="T65" fmla="*/ 222 h 272"/>
                <a:gd name="T66" fmla="*/ 246 w 255"/>
                <a:gd name="T67" fmla="*/ 170 h 272"/>
                <a:gd name="T68" fmla="*/ 251 w 255"/>
                <a:gd name="T69" fmla="*/ 81 h 272"/>
                <a:gd name="T70" fmla="*/ 254 w 255"/>
                <a:gd name="T71" fmla="*/ 22 h 272"/>
                <a:gd name="T72" fmla="*/ 255 w 255"/>
                <a:gd name="T73" fmla="*/ 5 h 272"/>
                <a:gd name="T74" fmla="*/ 255 w 255"/>
                <a:gd name="T75" fmla="*/ 1 h 272"/>
                <a:gd name="T76" fmla="*/ 255 w 255"/>
                <a:gd name="T77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" h="272">
                  <a:moveTo>
                    <a:pt x="255" y="0"/>
                  </a:moveTo>
                  <a:cubicBezTo>
                    <a:pt x="255" y="0"/>
                    <a:pt x="255" y="0"/>
                    <a:pt x="255" y="1"/>
                  </a:cubicBezTo>
                  <a:cubicBezTo>
                    <a:pt x="255" y="2"/>
                    <a:pt x="255" y="4"/>
                    <a:pt x="255" y="5"/>
                  </a:cubicBezTo>
                  <a:cubicBezTo>
                    <a:pt x="255" y="9"/>
                    <a:pt x="255" y="15"/>
                    <a:pt x="255" y="22"/>
                  </a:cubicBezTo>
                  <a:cubicBezTo>
                    <a:pt x="254" y="36"/>
                    <a:pt x="253" y="56"/>
                    <a:pt x="252" y="81"/>
                  </a:cubicBezTo>
                  <a:cubicBezTo>
                    <a:pt x="251" y="106"/>
                    <a:pt x="250" y="136"/>
                    <a:pt x="248" y="170"/>
                  </a:cubicBezTo>
                  <a:cubicBezTo>
                    <a:pt x="247" y="186"/>
                    <a:pt x="247" y="204"/>
                    <a:pt x="245" y="222"/>
                  </a:cubicBezTo>
                  <a:cubicBezTo>
                    <a:pt x="244" y="231"/>
                    <a:pt x="242" y="240"/>
                    <a:pt x="238" y="249"/>
                  </a:cubicBezTo>
                  <a:cubicBezTo>
                    <a:pt x="236" y="253"/>
                    <a:pt x="233" y="257"/>
                    <a:pt x="230" y="261"/>
                  </a:cubicBezTo>
                  <a:cubicBezTo>
                    <a:pt x="226" y="264"/>
                    <a:pt x="222" y="267"/>
                    <a:pt x="218" y="269"/>
                  </a:cubicBezTo>
                  <a:cubicBezTo>
                    <a:pt x="213" y="271"/>
                    <a:pt x="208" y="271"/>
                    <a:pt x="203" y="272"/>
                  </a:cubicBezTo>
                  <a:cubicBezTo>
                    <a:pt x="203" y="272"/>
                    <a:pt x="202" y="272"/>
                    <a:pt x="201" y="272"/>
                  </a:cubicBezTo>
                  <a:cubicBezTo>
                    <a:pt x="199" y="272"/>
                    <a:pt x="198" y="272"/>
                    <a:pt x="196" y="272"/>
                  </a:cubicBezTo>
                  <a:cubicBezTo>
                    <a:pt x="192" y="271"/>
                    <a:pt x="192" y="271"/>
                    <a:pt x="192" y="271"/>
                  </a:cubicBezTo>
                  <a:cubicBezTo>
                    <a:pt x="191" y="271"/>
                    <a:pt x="190" y="271"/>
                    <a:pt x="189" y="270"/>
                  </a:cubicBezTo>
                  <a:cubicBezTo>
                    <a:pt x="180" y="266"/>
                    <a:pt x="173" y="261"/>
                    <a:pt x="165" y="255"/>
                  </a:cubicBezTo>
                  <a:cubicBezTo>
                    <a:pt x="151" y="244"/>
                    <a:pt x="137" y="233"/>
                    <a:pt x="125" y="222"/>
                  </a:cubicBezTo>
                  <a:cubicBezTo>
                    <a:pt x="100" y="200"/>
                    <a:pt x="77" y="180"/>
                    <a:pt x="59" y="163"/>
                  </a:cubicBezTo>
                  <a:cubicBezTo>
                    <a:pt x="40" y="146"/>
                    <a:pt x="26" y="131"/>
                    <a:pt x="16" y="122"/>
                  </a:cubicBezTo>
                  <a:cubicBezTo>
                    <a:pt x="11" y="117"/>
                    <a:pt x="7" y="113"/>
                    <a:pt x="4" y="110"/>
                  </a:cubicBezTo>
                  <a:cubicBezTo>
                    <a:pt x="3" y="109"/>
                    <a:pt x="2" y="108"/>
                    <a:pt x="1" y="107"/>
                  </a:cubicBezTo>
                  <a:cubicBezTo>
                    <a:pt x="0" y="107"/>
                    <a:pt x="0" y="106"/>
                    <a:pt x="0" y="106"/>
                  </a:cubicBezTo>
                  <a:cubicBezTo>
                    <a:pt x="0" y="106"/>
                    <a:pt x="0" y="107"/>
                    <a:pt x="1" y="107"/>
                  </a:cubicBezTo>
                  <a:cubicBezTo>
                    <a:pt x="2" y="108"/>
                    <a:pt x="3" y="109"/>
                    <a:pt x="4" y="110"/>
                  </a:cubicBezTo>
                  <a:cubicBezTo>
                    <a:pt x="7" y="113"/>
                    <a:pt x="11" y="116"/>
                    <a:pt x="16" y="121"/>
                  </a:cubicBezTo>
                  <a:cubicBezTo>
                    <a:pt x="27" y="131"/>
                    <a:pt x="41" y="145"/>
                    <a:pt x="60" y="162"/>
                  </a:cubicBezTo>
                  <a:cubicBezTo>
                    <a:pt x="79" y="179"/>
                    <a:pt x="101" y="199"/>
                    <a:pt x="126" y="221"/>
                  </a:cubicBezTo>
                  <a:cubicBezTo>
                    <a:pt x="139" y="232"/>
                    <a:pt x="152" y="243"/>
                    <a:pt x="166" y="254"/>
                  </a:cubicBezTo>
                  <a:cubicBezTo>
                    <a:pt x="174" y="259"/>
                    <a:pt x="181" y="265"/>
                    <a:pt x="190" y="268"/>
                  </a:cubicBezTo>
                  <a:cubicBezTo>
                    <a:pt x="198" y="270"/>
                    <a:pt x="208" y="270"/>
                    <a:pt x="217" y="267"/>
                  </a:cubicBezTo>
                  <a:cubicBezTo>
                    <a:pt x="221" y="265"/>
                    <a:pt x="225" y="263"/>
                    <a:pt x="228" y="259"/>
                  </a:cubicBezTo>
                  <a:cubicBezTo>
                    <a:pt x="232" y="256"/>
                    <a:pt x="234" y="252"/>
                    <a:pt x="236" y="248"/>
                  </a:cubicBezTo>
                  <a:cubicBezTo>
                    <a:pt x="240" y="240"/>
                    <a:pt x="242" y="231"/>
                    <a:pt x="243" y="222"/>
                  </a:cubicBezTo>
                  <a:cubicBezTo>
                    <a:pt x="245" y="204"/>
                    <a:pt x="245" y="186"/>
                    <a:pt x="246" y="170"/>
                  </a:cubicBezTo>
                  <a:cubicBezTo>
                    <a:pt x="248" y="136"/>
                    <a:pt x="250" y="106"/>
                    <a:pt x="251" y="81"/>
                  </a:cubicBezTo>
                  <a:cubicBezTo>
                    <a:pt x="252" y="56"/>
                    <a:pt x="253" y="36"/>
                    <a:pt x="254" y="22"/>
                  </a:cubicBezTo>
                  <a:cubicBezTo>
                    <a:pt x="254" y="15"/>
                    <a:pt x="254" y="9"/>
                    <a:pt x="255" y="5"/>
                  </a:cubicBezTo>
                  <a:cubicBezTo>
                    <a:pt x="255" y="4"/>
                    <a:pt x="255" y="2"/>
                    <a:pt x="255" y="1"/>
                  </a:cubicBezTo>
                  <a:cubicBezTo>
                    <a:pt x="255" y="0"/>
                    <a:pt x="255" y="0"/>
                    <a:pt x="255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87">
              <a:extLst>
                <a:ext uri="{FF2B5EF4-FFF2-40B4-BE49-F238E27FC236}">
                  <a16:creationId xmlns:a16="http://schemas.microsoft.com/office/drawing/2014/main" id="{6EE61B1A-1A09-4FAB-AAC2-485D161FB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2532"/>
              <a:ext cx="911" cy="741"/>
            </a:xfrm>
            <a:custGeom>
              <a:avLst/>
              <a:gdLst>
                <a:gd name="T0" fmla="*/ 281 w 384"/>
                <a:gd name="T1" fmla="*/ 149 h 312"/>
                <a:gd name="T2" fmla="*/ 274 w 384"/>
                <a:gd name="T3" fmla="*/ 176 h 312"/>
                <a:gd name="T4" fmla="*/ 134 w 384"/>
                <a:gd name="T5" fmla="*/ 75 h 312"/>
                <a:gd name="T6" fmla="*/ 96 w 384"/>
                <a:gd name="T7" fmla="*/ 21 h 312"/>
                <a:gd name="T8" fmla="*/ 69 w 384"/>
                <a:gd name="T9" fmla="*/ 3 h 312"/>
                <a:gd name="T10" fmla="*/ 38 w 384"/>
                <a:gd name="T11" fmla="*/ 11 h 312"/>
                <a:gd name="T12" fmla="*/ 6 w 384"/>
                <a:gd name="T13" fmla="*/ 31 h 312"/>
                <a:gd name="T14" fmla="*/ 1 w 384"/>
                <a:gd name="T15" fmla="*/ 42 h 312"/>
                <a:gd name="T16" fmla="*/ 7 w 384"/>
                <a:gd name="T17" fmla="*/ 45 h 312"/>
                <a:gd name="T18" fmla="*/ 37 w 384"/>
                <a:gd name="T19" fmla="*/ 35 h 312"/>
                <a:gd name="T20" fmla="*/ 43 w 384"/>
                <a:gd name="T21" fmla="*/ 86 h 312"/>
                <a:gd name="T22" fmla="*/ 66 w 384"/>
                <a:gd name="T23" fmla="*/ 104 h 312"/>
                <a:gd name="T24" fmla="*/ 90 w 384"/>
                <a:gd name="T25" fmla="*/ 122 h 312"/>
                <a:gd name="T26" fmla="*/ 248 w 384"/>
                <a:gd name="T27" fmla="*/ 278 h 312"/>
                <a:gd name="T28" fmla="*/ 360 w 384"/>
                <a:gd name="T29" fmla="*/ 260 h 312"/>
                <a:gd name="T30" fmla="*/ 384 w 384"/>
                <a:gd name="T31" fmla="*/ 194 h 312"/>
                <a:gd name="T32" fmla="*/ 281 w 384"/>
                <a:gd name="T33" fmla="*/ 149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4" h="312">
                  <a:moveTo>
                    <a:pt x="281" y="149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134" y="75"/>
                    <a:pt x="134" y="75"/>
                    <a:pt x="134" y="75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1" y="13"/>
                    <a:pt x="78" y="4"/>
                    <a:pt x="69" y="3"/>
                  </a:cubicBezTo>
                  <a:cubicBezTo>
                    <a:pt x="58" y="0"/>
                    <a:pt x="49" y="5"/>
                    <a:pt x="38" y="1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2" y="33"/>
                    <a:pt x="0" y="38"/>
                    <a:pt x="1" y="42"/>
                  </a:cubicBezTo>
                  <a:cubicBezTo>
                    <a:pt x="1" y="45"/>
                    <a:pt x="3" y="47"/>
                    <a:pt x="7" y="45"/>
                  </a:cubicBezTo>
                  <a:cubicBezTo>
                    <a:pt x="17" y="41"/>
                    <a:pt x="37" y="35"/>
                    <a:pt x="37" y="35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248" y="278"/>
                    <a:pt x="248" y="278"/>
                    <a:pt x="248" y="278"/>
                  </a:cubicBezTo>
                  <a:cubicBezTo>
                    <a:pt x="282" y="312"/>
                    <a:pt x="339" y="303"/>
                    <a:pt x="360" y="260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281" y="149"/>
                    <a:pt x="281" y="149"/>
                    <a:pt x="281" y="149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88">
              <a:extLst>
                <a:ext uri="{FF2B5EF4-FFF2-40B4-BE49-F238E27FC236}">
                  <a16:creationId xmlns:a16="http://schemas.microsoft.com/office/drawing/2014/main" id="{7D5068CB-49D0-4209-A2E5-B268C7C94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2940"/>
              <a:ext cx="38" cy="100"/>
            </a:xfrm>
            <a:custGeom>
              <a:avLst/>
              <a:gdLst>
                <a:gd name="T0" fmla="*/ 0 w 16"/>
                <a:gd name="T1" fmla="*/ 1 h 42"/>
                <a:gd name="T2" fmla="*/ 6 w 16"/>
                <a:gd name="T3" fmla="*/ 4 h 42"/>
                <a:gd name="T4" fmla="*/ 14 w 16"/>
                <a:gd name="T5" fmla="*/ 19 h 42"/>
                <a:gd name="T6" fmla="*/ 16 w 16"/>
                <a:gd name="T7" fmla="*/ 35 h 42"/>
                <a:gd name="T8" fmla="*/ 15 w 16"/>
                <a:gd name="T9" fmla="*/ 42 h 42"/>
                <a:gd name="T10" fmla="*/ 14 w 16"/>
                <a:gd name="T11" fmla="*/ 35 h 42"/>
                <a:gd name="T12" fmla="*/ 12 w 16"/>
                <a:gd name="T13" fmla="*/ 19 h 42"/>
                <a:gd name="T14" fmla="*/ 5 w 16"/>
                <a:gd name="T15" fmla="*/ 5 h 42"/>
                <a:gd name="T16" fmla="*/ 0 w 16"/>
                <a:gd name="T17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42">
                  <a:moveTo>
                    <a:pt x="0" y="1"/>
                  </a:moveTo>
                  <a:cubicBezTo>
                    <a:pt x="0" y="0"/>
                    <a:pt x="3" y="1"/>
                    <a:pt x="6" y="4"/>
                  </a:cubicBezTo>
                  <a:cubicBezTo>
                    <a:pt x="9" y="7"/>
                    <a:pt x="13" y="12"/>
                    <a:pt x="14" y="19"/>
                  </a:cubicBezTo>
                  <a:cubicBezTo>
                    <a:pt x="16" y="25"/>
                    <a:pt x="16" y="31"/>
                    <a:pt x="16" y="35"/>
                  </a:cubicBezTo>
                  <a:cubicBezTo>
                    <a:pt x="16" y="39"/>
                    <a:pt x="15" y="42"/>
                    <a:pt x="15" y="42"/>
                  </a:cubicBezTo>
                  <a:cubicBezTo>
                    <a:pt x="15" y="42"/>
                    <a:pt x="14" y="39"/>
                    <a:pt x="14" y="35"/>
                  </a:cubicBezTo>
                  <a:cubicBezTo>
                    <a:pt x="14" y="31"/>
                    <a:pt x="14" y="25"/>
                    <a:pt x="12" y="19"/>
                  </a:cubicBezTo>
                  <a:cubicBezTo>
                    <a:pt x="11" y="13"/>
                    <a:pt x="8" y="8"/>
                    <a:pt x="5" y="5"/>
                  </a:cubicBezTo>
                  <a:cubicBezTo>
                    <a:pt x="2" y="2"/>
                    <a:pt x="0" y="1"/>
                    <a:pt x="0" y="1"/>
                  </a:cubicBezTo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89">
              <a:extLst>
                <a:ext uri="{FF2B5EF4-FFF2-40B4-BE49-F238E27FC236}">
                  <a16:creationId xmlns:a16="http://schemas.microsoft.com/office/drawing/2014/main" id="{0E793DC0-5A64-4491-847B-AB30AA3B5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2591"/>
              <a:ext cx="59" cy="31"/>
            </a:xfrm>
            <a:custGeom>
              <a:avLst/>
              <a:gdLst>
                <a:gd name="T0" fmla="*/ 0 w 25"/>
                <a:gd name="T1" fmla="*/ 13 h 13"/>
                <a:gd name="T2" fmla="*/ 2 w 25"/>
                <a:gd name="T3" fmla="*/ 8 h 13"/>
                <a:gd name="T4" fmla="*/ 11 w 25"/>
                <a:gd name="T5" fmla="*/ 1 h 13"/>
                <a:gd name="T6" fmla="*/ 22 w 25"/>
                <a:gd name="T7" fmla="*/ 3 h 13"/>
                <a:gd name="T8" fmla="*/ 24 w 25"/>
                <a:gd name="T9" fmla="*/ 8 h 13"/>
                <a:gd name="T10" fmla="*/ 21 w 25"/>
                <a:gd name="T11" fmla="*/ 5 h 13"/>
                <a:gd name="T12" fmla="*/ 12 w 25"/>
                <a:gd name="T13" fmla="*/ 3 h 13"/>
                <a:gd name="T14" fmla="*/ 3 w 25"/>
                <a:gd name="T15" fmla="*/ 9 h 13"/>
                <a:gd name="T16" fmla="*/ 0 w 2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3">
                  <a:moveTo>
                    <a:pt x="0" y="13"/>
                  </a:moveTo>
                  <a:cubicBezTo>
                    <a:pt x="0" y="12"/>
                    <a:pt x="1" y="11"/>
                    <a:pt x="2" y="8"/>
                  </a:cubicBezTo>
                  <a:cubicBezTo>
                    <a:pt x="4" y="6"/>
                    <a:pt x="7" y="3"/>
                    <a:pt x="11" y="1"/>
                  </a:cubicBezTo>
                  <a:cubicBezTo>
                    <a:pt x="16" y="0"/>
                    <a:pt x="20" y="1"/>
                    <a:pt x="22" y="3"/>
                  </a:cubicBezTo>
                  <a:cubicBezTo>
                    <a:pt x="25" y="6"/>
                    <a:pt x="25" y="8"/>
                    <a:pt x="24" y="8"/>
                  </a:cubicBezTo>
                  <a:cubicBezTo>
                    <a:pt x="24" y="8"/>
                    <a:pt x="24" y="6"/>
                    <a:pt x="21" y="5"/>
                  </a:cubicBezTo>
                  <a:cubicBezTo>
                    <a:pt x="19" y="3"/>
                    <a:pt x="16" y="2"/>
                    <a:pt x="12" y="3"/>
                  </a:cubicBezTo>
                  <a:cubicBezTo>
                    <a:pt x="8" y="5"/>
                    <a:pt x="5" y="7"/>
                    <a:pt x="3" y="9"/>
                  </a:cubicBezTo>
                  <a:cubicBezTo>
                    <a:pt x="2" y="1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90">
              <a:extLst>
                <a:ext uri="{FF2B5EF4-FFF2-40B4-BE49-F238E27FC236}">
                  <a16:creationId xmlns:a16="http://schemas.microsoft.com/office/drawing/2014/main" id="{1646BFC2-6358-45B9-B128-E918BA44C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2639"/>
              <a:ext cx="55" cy="16"/>
            </a:xfrm>
            <a:custGeom>
              <a:avLst/>
              <a:gdLst>
                <a:gd name="T0" fmla="*/ 23 w 23"/>
                <a:gd name="T1" fmla="*/ 6 h 7"/>
                <a:gd name="T2" fmla="*/ 20 w 23"/>
                <a:gd name="T3" fmla="*/ 5 h 7"/>
                <a:gd name="T4" fmla="*/ 12 w 23"/>
                <a:gd name="T5" fmla="*/ 2 h 7"/>
                <a:gd name="T6" fmla="*/ 4 w 23"/>
                <a:gd name="T7" fmla="*/ 5 h 7"/>
                <a:gd name="T8" fmla="*/ 1 w 23"/>
                <a:gd name="T9" fmla="*/ 6 h 7"/>
                <a:gd name="T10" fmla="*/ 3 w 23"/>
                <a:gd name="T11" fmla="*/ 3 h 7"/>
                <a:gd name="T12" fmla="*/ 12 w 23"/>
                <a:gd name="T13" fmla="*/ 0 h 7"/>
                <a:gd name="T14" fmla="*/ 21 w 23"/>
                <a:gd name="T15" fmla="*/ 3 h 7"/>
                <a:gd name="T16" fmla="*/ 23 w 23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">
                  <a:moveTo>
                    <a:pt x="23" y="6"/>
                  </a:moveTo>
                  <a:cubicBezTo>
                    <a:pt x="23" y="7"/>
                    <a:pt x="22" y="6"/>
                    <a:pt x="20" y="5"/>
                  </a:cubicBezTo>
                  <a:cubicBezTo>
                    <a:pt x="18" y="3"/>
                    <a:pt x="15" y="2"/>
                    <a:pt x="12" y="2"/>
                  </a:cubicBezTo>
                  <a:cubicBezTo>
                    <a:pt x="9" y="2"/>
                    <a:pt x="6" y="4"/>
                    <a:pt x="4" y="5"/>
                  </a:cubicBezTo>
                  <a:cubicBezTo>
                    <a:pt x="2" y="6"/>
                    <a:pt x="1" y="7"/>
                    <a:pt x="1" y="6"/>
                  </a:cubicBezTo>
                  <a:cubicBezTo>
                    <a:pt x="0" y="6"/>
                    <a:pt x="1" y="5"/>
                    <a:pt x="3" y="3"/>
                  </a:cubicBezTo>
                  <a:cubicBezTo>
                    <a:pt x="5" y="2"/>
                    <a:pt x="8" y="0"/>
                    <a:pt x="12" y="0"/>
                  </a:cubicBezTo>
                  <a:cubicBezTo>
                    <a:pt x="16" y="0"/>
                    <a:pt x="19" y="2"/>
                    <a:pt x="21" y="3"/>
                  </a:cubicBezTo>
                  <a:cubicBezTo>
                    <a:pt x="23" y="5"/>
                    <a:pt x="23" y="6"/>
                    <a:pt x="23" y="6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91">
              <a:extLst>
                <a:ext uri="{FF2B5EF4-FFF2-40B4-BE49-F238E27FC236}">
                  <a16:creationId xmlns:a16="http://schemas.microsoft.com/office/drawing/2014/main" id="{4148C5DB-24F0-48DB-9A97-2667DFF1B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2280"/>
              <a:ext cx="908" cy="1643"/>
            </a:xfrm>
            <a:custGeom>
              <a:avLst/>
              <a:gdLst>
                <a:gd name="T0" fmla="*/ 108 w 383"/>
                <a:gd name="T1" fmla="*/ 4 h 692"/>
                <a:gd name="T2" fmla="*/ 210 w 383"/>
                <a:gd name="T3" fmla="*/ 93 h 692"/>
                <a:gd name="T4" fmla="*/ 166 w 383"/>
                <a:gd name="T5" fmla="*/ 462 h 692"/>
                <a:gd name="T6" fmla="*/ 220 w 383"/>
                <a:gd name="T7" fmla="*/ 491 h 692"/>
                <a:gd name="T8" fmla="*/ 208 w 383"/>
                <a:gd name="T9" fmla="*/ 533 h 692"/>
                <a:gd name="T10" fmla="*/ 247 w 383"/>
                <a:gd name="T11" fmla="*/ 632 h 692"/>
                <a:gd name="T12" fmla="*/ 362 w 383"/>
                <a:gd name="T13" fmla="*/ 689 h 692"/>
                <a:gd name="T14" fmla="*/ 94 w 383"/>
                <a:gd name="T15" fmla="*/ 692 h 692"/>
                <a:gd name="T16" fmla="*/ 65 w 383"/>
                <a:gd name="T17" fmla="*/ 605 h 692"/>
                <a:gd name="T18" fmla="*/ 0 w 383"/>
                <a:gd name="T19" fmla="*/ 339 h 692"/>
                <a:gd name="T20" fmla="*/ 108 w 383"/>
                <a:gd name="T21" fmla="*/ 4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3" h="692">
                  <a:moveTo>
                    <a:pt x="108" y="4"/>
                  </a:moveTo>
                  <a:cubicBezTo>
                    <a:pt x="115" y="0"/>
                    <a:pt x="208" y="62"/>
                    <a:pt x="210" y="93"/>
                  </a:cubicBezTo>
                  <a:cubicBezTo>
                    <a:pt x="212" y="124"/>
                    <a:pt x="166" y="462"/>
                    <a:pt x="166" y="462"/>
                  </a:cubicBezTo>
                  <a:cubicBezTo>
                    <a:pt x="166" y="462"/>
                    <a:pt x="220" y="481"/>
                    <a:pt x="220" y="491"/>
                  </a:cubicBezTo>
                  <a:cubicBezTo>
                    <a:pt x="220" y="501"/>
                    <a:pt x="208" y="533"/>
                    <a:pt x="208" y="533"/>
                  </a:cubicBezTo>
                  <a:cubicBezTo>
                    <a:pt x="208" y="533"/>
                    <a:pt x="233" y="628"/>
                    <a:pt x="247" y="632"/>
                  </a:cubicBezTo>
                  <a:cubicBezTo>
                    <a:pt x="262" y="635"/>
                    <a:pt x="383" y="671"/>
                    <a:pt x="362" y="689"/>
                  </a:cubicBezTo>
                  <a:cubicBezTo>
                    <a:pt x="94" y="692"/>
                    <a:pt x="94" y="692"/>
                    <a:pt x="94" y="692"/>
                  </a:cubicBezTo>
                  <a:cubicBezTo>
                    <a:pt x="70" y="682"/>
                    <a:pt x="87" y="665"/>
                    <a:pt x="65" y="605"/>
                  </a:cubicBezTo>
                  <a:cubicBezTo>
                    <a:pt x="47" y="552"/>
                    <a:pt x="0" y="381"/>
                    <a:pt x="0" y="339"/>
                  </a:cubicBezTo>
                  <a:cubicBezTo>
                    <a:pt x="0" y="297"/>
                    <a:pt x="69" y="26"/>
                    <a:pt x="108" y="4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92">
              <a:extLst>
                <a:ext uri="{FF2B5EF4-FFF2-40B4-BE49-F238E27FC236}">
                  <a16:creationId xmlns:a16="http://schemas.microsoft.com/office/drawing/2014/main" id="{EDC9FE84-615D-4AB6-AF16-7AA5F9B15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458"/>
              <a:ext cx="610" cy="857"/>
            </a:xfrm>
            <a:custGeom>
              <a:avLst/>
              <a:gdLst>
                <a:gd name="T0" fmla="*/ 0 w 257"/>
                <a:gd name="T1" fmla="*/ 151 h 361"/>
                <a:gd name="T2" fmla="*/ 9 w 257"/>
                <a:gd name="T3" fmla="*/ 140 h 361"/>
                <a:gd name="T4" fmla="*/ 97 w 257"/>
                <a:gd name="T5" fmla="*/ 184 h 361"/>
                <a:gd name="T6" fmla="*/ 151 w 257"/>
                <a:gd name="T7" fmla="*/ 30 h 361"/>
                <a:gd name="T8" fmla="*/ 235 w 257"/>
                <a:gd name="T9" fmla="*/ 2 h 361"/>
                <a:gd name="T10" fmla="*/ 254 w 257"/>
                <a:gd name="T11" fmla="*/ 82 h 361"/>
                <a:gd name="T12" fmla="*/ 203 w 257"/>
                <a:gd name="T13" fmla="*/ 300 h 361"/>
                <a:gd name="T14" fmla="*/ 168 w 257"/>
                <a:gd name="T15" fmla="*/ 346 h 361"/>
                <a:gd name="T16" fmla="*/ 88 w 257"/>
                <a:gd name="T17" fmla="*/ 343 h 361"/>
                <a:gd name="T18" fmla="*/ 0 w 257"/>
                <a:gd name="T19" fmla="*/ 281 h 361"/>
                <a:gd name="T20" fmla="*/ 0 w 257"/>
                <a:gd name="T21" fmla="*/ 15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361">
                  <a:moveTo>
                    <a:pt x="0" y="151"/>
                  </a:moveTo>
                  <a:cubicBezTo>
                    <a:pt x="0" y="151"/>
                    <a:pt x="2" y="139"/>
                    <a:pt x="9" y="140"/>
                  </a:cubicBezTo>
                  <a:cubicBezTo>
                    <a:pt x="15" y="141"/>
                    <a:pt x="97" y="184"/>
                    <a:pt x="97" y="184"/>
                  </a:cubicBezTo>
                  <a:cubicBezTo>
                    <a:pt x="97" y="184"/>
                    <a:pt x="135" y="45"/>
                    <a:pt x="151" y="30"/>
                  </a:cubicBezTo>
                  <a:cubicBezTo>
                    <a:pt x="168" y="15"/>
                    <a:pt x="214" y="0"/>
                    <a:pt x="235" y="2"/>
                  </a:cubicBezTo>
                  <a:cubicBezTo>
                    <a:pt x="257" y="5"/>
                    <a:pt x="255" y="66"/>
                    <a:pt x="254" y="82"/>
                  </a:cubicBezTo>
                  <a:cubicBezTo>
                    <a:pt x="253" y="95"/>
                    <a:pt x="219" y="236"/>
                    <a:pt x="203" y="300"/>
                  </a:cubicBezTo>
                  <a:cubicBezTo>
                    <a:pt x="198" y="319"/>
                    <a:pt x="186" y="336"/>
                    <a:pt x="168" y="346"/>
                  </a:cubicBezTo>
                  <a:cubicBezTo>
                    <a:pt x="143" y="361"/>
                    <a:pt x="112" y="359"/>
                    <a:pt x="88" y="343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151"/>
                    <a:pt x="0" y="151"/>
                    <a:pt x="0" y="151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93">
              <a:extLst>
                <a:ext uri="{FF2B5EF4-FFF2-40B4-BE49-F238E27FC236}">
                  <a16:creationId xmlns:a16="http://schemas.microsoft.com/office/drawing/2014/main" id="{4C214F03-8ED0-49D0-8ACD-0430F5914E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" y="2289"/>
              <a:ext cx="43" cy="17"/>
            </a:xfrm>
            <a:custGeom>
              <a:avLst/>
              <a:gdLst>
                <a:gd name="T0" fmla="*/ 4 w 18"/>
                <a:gd name="T1" fmla="*/ 0 h 7"/>
                <a:gd name="T2" fmla="*/ 18 w 18"/>
                <a:gd name="T3" fmla="*/ 7 h 7"/>
                <a:gd name="T4" fmla="*/ 18 w 18"/>
                <a:gd name="T5" fmla="*/ 7 h 7"/>
                <a:gd name="T6" fmla="*/ 4 w 18"/>
                <a:gd name="T7" fmla="*/ 0 h 7"/>
                <a:gd name="T8" fmla="*/ 1 w 18"/>
                <a:gd name="T9" fmla="*/ 0 h 7"/>
                <a:gd name="T10" fmla="*/ 0 w 18"/>
                <a:gd name="T11" fmla="*/ 0 h 7"/>
                <a:gd name="T12" fmla="*/ 0 w 18"/>
                <a:gd name="T13" fmla="*/ 0 h 7"/>
                <a:gd name="T14" fmla="*/ 1 w 18"/>
                <a:gd name="T15" fmla="*/ 0 h 7"/>
                <a:gd name="T16" fmla="*/ 1 w 18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7">
                  <a:moveTo>
                    <a:pt x="4" y="0"/>
                  </a:moveTo>
                  <a:cubicBezTo>
                    <a:pt x="7" y="1"/>
                    <a:pt x="12" y="4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4"/>
                    <a:pt x="7" y="1"/>
                    <a:pt x="4" y="0"/>
                  </a:cubicBezTo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94">
              <a:extLst>
                <a:ext uri="{FF2B5EF4-FFF2-40B4-BE49-F238E27FC236}">
                  <a16:creationId xmlns:a16="http://schemas.microsoft.com/office/drawing/2014/main" id="{9BE3FE33-0D51-4F33-9441-AB75624BE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" y="2306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95">
              <a:extLst>
                <a:ext uri="{FF2B5EF4-FFF2-40B4-BE49-F238E27FC236}">
                  <a16:creationId xmlns:a16="http://schemas.microsoft.com/office/drawing/2014/main" id="{250E1F74-7B2D-4AC5-9DCD-8EBD5ABD4B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2" y="2335"/>
              <a:ext cx="154" cy="318"/>
            </a:xfrm>
            <a:custGeom>
              <a:avLst/>
              <a:gdLst>
                <a:gd name="T0" fmla="*/ 61 w 65"/>
                <a:gd name="T1" fmla="*/ 134 h 134"/>
                <a:gd name="T2" fmla="*/ 61 w 65"/>
                <a:gd name="T3" fmla="*/ 134 h 134"/>
                <a:gd name="T4" fmla="*/ 61 w 65"/>
                <a:gd name="T5" fmla="*/ 134 h 134"/>
                <a:gd name="T6" fmla="*/ 65 w 65"/>
                <a:gd name="T7" fmla="*/ 72 h 134"/>
                <a:gd name="T8" fmla="*/ 65 w 65"/>
                <a:gd name="T9" fmla="*/ 72 h 134"/>
                <a:gd name="T10" fmla="*/ 65 w 65"/>
                <a:gd name="T11" fmla="*/ 72 h 134"/>
                <a:gd name="T12" fmla="*/ 65 w 65"/>
                <a:gd name="T13" fmla="*/ 70 h 134"/>
                <a:gd name="T14" fmla="*/ 65 w 65"/>
                <a:gd name="T15" fmla="*/ 70 h 134"/>
                <a:gd name="T16" fmla="*/ 65 w 65"/>
                <a:gd name="T17" fmla="*/ 72 h 134"/>
                <a:gd name="T18" fmla="*/ 65 w 65"/>
                <a:gd name="T19" fmla="*/ 70 h 134"/>
                <a:gd name="T20" fmla="*/ 65 w 65"/>
                <a:gd name="T21" fmla="*/ 70 h 134"/>
                <a:gd name="T22" fmla="*/ 65 w 65"/>
                <a:gd name="T23" fmla="*/ 69 h 134"/>
                <a:gd name="T24" fmla="*/ 65 w 65"/>
                <a:gd name="T25" fmla="*/ 70 h 134"/>
                <a:gd name="T26" fmla="*/ 65 w 65"/>
                <a:gd name="T27" fmla="*/ 69 h 134"/>
                <a:gd name="T28" fmla="*/ 65 w 65"/>
                <a:gd name="T29" fmla="*/ 69 h 134"/>
                <a:gd name="T30" fmla="*/ 65 w 65"/>
                <a:gd name="T31" fmla="*/ 69 h 134"/>
                <a:gd name="T32" fmla="*/ 65 w 65"/>
                <a:gd name="T33" fmla="*/ 69 h 134"/>
                <a:gd name="T34" fmla="*/ 65 w 65"/>
                <a:gd name="T35" fmla="*/ 68 h 134"/>
                <a:gd name="T36" fmla="*/ 65 w 65"/>
                <a:gd name="T37" fmla="*/ 68 h 134"/>
                <a:gd name="T38" fmla="*/ 65 w 65"/>
                <a:gd name="T39" fmla="*/ 68 h 134"/>
                <a:gd name="T40" fmla="*/ 65 w 65"/>
                <a:gd name="T41" fmla="*/ 67 h 134"/>
                <a:gd name="T42" fmla="*/ 65 w 65"/>
                <a:gd name="T43" fmla="*/ 67 h 134"/>
                <a:gd name="T44" fmla="*/ 65 w 65"/>
                <a:gd name="T45" fmla="*/ 67 h 134"/>
                <a:gd name="T46" fmla="*/ 64 w 65"/>
                <a:gd name="T47" fmla="*/ 65 h 134"/>
                <a:gd name="T48" fmla="*/ 64 w 65"/>
                <a:gd name="T49" fmla="*/ 65 h 134"/>
                <a:gd name="T50" fmla="*/ 64 w 65"/>
                <a:gd name="T51" fmla="*/ 65 h 134"/>
                <a:gd name="T52" fmla="*/ 64 w 65"/>
                <a:gd name="T53" fmla="*/ 65 h 134"/>
                <a:gd name="T54" fmla="*/ 64 w 65"/>
                <a:gd name="T55" fmla="*/ 65 h 134"/>
                <a:gd name="T56" fmla="*/ 64 w 65"/>
                <a:gd name="T57" fmla="*/ 65 h 134"/>
                <a:gd name="T58" fmla="*/ 0 w 65"/>
                <a:gd name="T59" fmla="*/ 0 h 134"/>
                <a:gd name="T60" fmla="*/ 0 w 65"/>
                <a:gd name="T61" fmla="*/ 0 h 134"/>
                <a:gd name="T62" fmla="*/ 64 w 65"/>
                <a:gd name="T63" fmla="*/ 65 h 134"/>
                <a:gd name="T64" fmla="*/ 0 w 65"/>
                <a:gd name="T6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134">
                  <a:moveTo>
                    <a:pt x="61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4"/>
                    <a:pt x="61" y="134"/>
                    <a:pt x="61" y="134"/>
                  </a:cubicBezTo>
                  <a:moveTo>
                    <a:pt x="65" y="72"/>
                  </a:move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moveTo>
                    <a:pt x="65" y="70"/>
                  </a:moveTo>
                  <a:cubicBezTo>
                    <a:pt x="65" y="70"/>
                    <a:pt x="65" y="70"/>
                    <a:pt x="65" y="70"/>
                  </a:cubicBezTo>
                  <a:cubicBezTo>
                    <a:pt x="65" y="70"/>
                    <a:pt x="65" y="71"/>
                    <a:pt x="65" y="72"/>
                  </a:cubicBezTo>
                  <a:cubicBezTo>
                    <a:pt x="65" y="71"/>
                    <a:pt x="65" y="70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moveTo>
                    <a:pt x="65" y="69"/>
                  </a:moveTo>
                  <a:cubicBezTo>
                    <a:pt x="65" y="69"/>
                    <a:pt x="65" y="69"/>
                    <a:pt x="65" y="70"/>
                  </a:cubicBezTo>
                  <a:cubicBezTo>
                    <a:pt x="65" y="69"/>
                    <a:pt x="65" y="69"/>
                    <a:pt x="65" y="69"/>
                  </a:cubicBezTo>
                  <a:moveTo>
                    <a:pt x="65" y="69"/>
                  </a:moveTo>
                  <a:cubicBezTo>
                    <a:pt x="65" y="69"/>
                    <a:pt x="65" y="69"/>
                    <a:pt x="65" y="69"/>
                  </a:cubicBezTo>
                  <a:cubicBezTo>
                    <a:pt x="65" y="69"/>
                    <a:pt x="65" y="69"/>
                    <a:pt x="65" y="69"/>
                  </a:cubicBezTo>
                  <a:moveTo>
                    <a:pt x="65" y="68"/>
                  </a:moveTo>
                  <a:cubicBezTo>
                    <a:pt x="65" y="68"/>
                    <a:pt x="65" y="68"/>
                    <a:pt x="65" y="68"/>
                  </a:cubicBezTo>
                  <a:cubicBezTo>
                    <a:pt x="65" y="68"/>
                    <a:pt x="65" y="68"/>
                    <a:pt x="65" y="68"/>
                  </a:cubicBezTo>
                  <a:moveTo>
                    <a:pt x="65" y="67"/>
                  </a:moveTo>
                  <a:cubicBezTo>
                    <a:pt x="65" y="67"/>
                    <a:pt x="65" y="67"/>
                    <a:pt x="65" y="67"/>
                  </a:cubicBezTo>
                  <a:cubicBezTo>
                    <a:pt x="65" y="67"/>
                    <a:pt x="65" y="67"/>
                    <a:pt x="65" y="67"/>
                  </a:cubicBezTo>
                  <a:moveTo>
                    <a:pt x="64" y="65"/>
                  </a:moveTo>
                  <a:cubicBezTo>
                    <a:pt x="64" y="65"/>
                    <a:pt x="64" y="65"/>
                    <a:pt x="64" y="65"/>
                  </a:cubicBezTo>
                  <a:cubicBezTo>
                    <a:pt x="64" y="65"/>
                    <a:pt x="64" y="65"/>
                    <a:pt x="64" y="65"/>
                  </a:cubicBezTo>
                  <a:moveTo>
                    <a:pt x="64" y="65"/>
                  </a:moveTo>
                  <a:cubicBezTo>
                    <a:pt x="64" y="65"/>
                    <a:pt x="64" y="65"/>
                    <a:pt x="64" y="65"/>
                  </a:cubicBezTo>
                  <a:cubicBezTo>
                    <a:pt x="64" y="65"/>
                    <a:pt x="64" y="65"/>
                    <a:pt x="64" y="65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6" y="18"/>
                    <a:pt x="58" y="46"/>
                    <a:pt x="64" y="65"/>
                  </a:cubicBezTo>
                  <a:cubicBezTo>
                    <a:pt x="58" y="46"/>
                    <a:pt x="26" y="18"/>
                    <a:pt x="0" y="0"/>
                  </a:cubicBezTo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96">
              <a:extLst>
                <a:ext uri="{FF2B5EF4-FFF2-40B4-BE49-F238E27FC236}">
                  <a16:creationId xmlns:a16="http://schemas.microsoft.com/office/drawing/2014/main" id="{C49E8FFA-30CD-489E-969B-4721A251A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1" y="337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97">
              <a:extLst>
                <a:ext uri="{FF2B5EF4-FFF2-40B4-BE49-F238E27FC236}">
                  <a16:creationId xmlns:a16="http://schemas.microsoft.com/office/drawing/2014/main" id="{B3CE46AA-82AA-4453-9352-544FF9ACD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3919"/>
              <a:ext cx="638" cy="4"/>
            </a:xfrm>
            <a:custGeom>
              <a:avLst/>
              <a:gdLst>
                <a:gd name="T0" fmla="*/ 269 w 269"/>
                <a:gd name="T1" fmla="*/ 0 h 2"/>
                <a:gd name="T2" fmla="*/ 149 w 269"/>
                <a:gd name="T3" fmla="*/ 0 h 2"/>
                <a:gd name="T4" fmla="*/ 0 w 269"/>
                <a:gd name="T5" fmla="*/ 2 h 2"/>
                <a:gd name="T6" fmla="*/ 268 w 269"/>
                <a:gd name="T7" fmla="*/ 2 h 2"/>
                <a:gd name="T8" fmla="*/ 269 w 269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">
                  <a:moveTo>
                    <a:pt x="26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68" y="2"/>
                    <a:pt x="268" y="2"/>
                    <a:pt x="268" y="2"/>
                  </a:cubicBezTo>
                  <a:cubicBezTo>
                    <a:pt x="268" y="1"/>
                    <a:pt x="269" y="1"/>
                    <a:pt x="26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98">
              <a:extLst>
                <a:ext uri="{FF2B5EF4-FFF2-40B4-BE49-F238E27FC236}">
                  <a16:creationId xmlns:a16="http://schemas.microsoft.com/office/drawing/2014/main" id="{DFC6C802-AF29-448A-BED5-9F9C99F9C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3911"/>
              <a:ext cx="287" cy="8"/>
            </a:xfrm>
            <a:custGeom>
              <a:avLst/>
              <a:gdLst>
                <a:gd name="T0" fmla="*/ 121 w 121"/>
                <a:gd name="T1" fmla="*/ 0 h 3"/>
                <a:gd name="T2" fmla="*/ 119 w 121"/>
                <a:gd name="T3" fmla="*/ 2 h 3"/>
                <a:gd name="T4" fmla="*/ 0 w 121"/>
                <a:gd name="T5" fmla="*/ 3 h 3"/>
                <a:gd name="T6" fmla="*/ 120 w 121"/>
                <a:gd name="T7" fmla="*/ 3 h 3"/>
                <a:gd name="T8" fmla="*/ 121 w 12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3">
                  <a:moveTo>
                    <a:pt x="121" y="0"/>
                  </a:moveTo>
                  <a:cubicBezTo>
                    <a:pt x="121" y="1"/>
                    <a:pt x="120" y="1"/>
                    <a:pt x="119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1" y="2"/>
                    <a:pt x="121" y="1"/>
                    <a:pt x="121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99">
              <a:extLst>
                <a:ext uri="{FF2B5EF4-FFF2-40B4-BE49-F238E27FC236}">
                  <a16:creationId xmlns:a16="http://schemas.microsoft.com/office/drawing/2014/main" id="{501A2DC4-27B9-44CA-8DD1-DB9E533E64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1" y="2289"/>
              <a:ext cx="451" cy="568"/>
            </a:xfrm>
            <a:custGeom>
              <a:avLst/>
              <a:gdLst>
                <a:gd name="T0" fmla="*/ 52 w 190"/>
                <a:gd name="T1" fmla="*/ 233 h 239"/>
                <a:gd name="T2" fmla="*/ 52 w 190"/>
                <a:gd name="T3" fmla="*/ 233 h 239"/>
                <a:gd name="T4" fmla="*/ 63 w 190"/>
                <a:gd name="T5" fmla="*/ 239 h 239"/>
                <a:gd name="T6" fmla="*/ 63 w 190"/>
                <a:gd name="T7" fmla="*/ 239 h 239"/>
                <a:gd name="T8" fmla="*/ 52 w 190"/>
                <a:gd name="T9" fmla="*/ 233 h 239"/>
                <a:gd name="T10" fmla="*/ 6 w 190"/>
                <a:gd name="T11" fmla="*/ 211 h 239"/>
                <a:gd name="T12" fmla="*/ 6 w 190"/>
                <a:gd name="T13" fmla="*/ 211 h 239"/>
                <a:gd name="T14" fmla="*/ 50 w 190"/>
                <a:gd name="T15" fmla="*/ 232 h 239"/>
                <a:gd name="T16" fmla="*/ 50 w 190"/>
                <a:gd name="T17" fmla="*/ 232 h 239"/>
                <a:gd name="T18" fmla="*/ 6 w 190"/>
                <a:gd name="T19" fmla="*/ 211 h 239"/>
                <a:gd name="T20" fmla="*/ 6 w 190"/>
                <a:gd name="T21" fmla="*/ 211 h 239"/>
                <a:gd name="T22" fmla="*/ 5 w 190"/>
                <a:gd name="T23" fmla="*/ 211 h 239"/>
                <a:gd name="T24" fmla="*/ 0 w 190"/>
                <a:gd name="T25" fmla="*/ 214 h 239"/>
                <a:gd name="T26" fmla="*/ 0 w 190"/>
                <a:gd name="T27" fmla="*/ 214 h 239"/>
                <a:gd name="T28" fmla="*/ 5 w 190"/>
                <a:gd name="T29" fmla="*/ 211 h 239"/>
                <a:gd name="T30" fmla="*/ 5 w 190"/>
                <a:gd name="T31" fmla="*/ 211 h 239"/>
                <a:gd name="T32" fmla="*/ 5 w 190"/>
                <a:gd name="T33" fmla="*/ 211 h 239"/>
                <a:gd name="T34" fmla="*/ 5 w 190"/>
                <a:gd name="T35" fmla="*/ 211 h 239"/>
                <a:gd name="T36" fmla="*/ 5 w 190"/>
                <a:gd name="T37" fmla="*/ 211 h 239"/>
                <a:gd name="T38" fmla="*/ 114 w 190"/>
                <a:gd name="T39" fmla="*/ 70 h 239"/>
                <a:gd name="T40" fmla="*/ 114 w 190"/>
                <a:gd name="T41" fmla="*/ 70 h 239"/>
                <a:gd name="T42" fmla="*/ 114 w 190"/>
                <a:gd name="T43" fmla="*/ 70 h 239"/>
                <a:gd name="T44" fmla="*/ 114 w 190"/>
                <a:gd name="T45" fmla="*/ 69 h 239"/>
                <a:gd name="T46" fmla="*/ 114 w 190"/>
                <a:gd name="T47" fmla="*/ 69 h 239"/>
                <a:gd name="T48" fmla="*/ 114 w 190"/>
                <a:gd name="T49" fmla="*/ 69 h 239"/>
                <a:gd name="T50" fmla="*/ 172 w 190"/>
                <a:gd name="T51" fmla="*/ 8 h 239"/>
                <a:gd name="T52" fmla="*/ 190 w 190"/>
                <a:gd name="T53" fmla="*/ 19 h 239"/>
                <a:gd name="T54" fmla="*/ 190 w 190"/>
                <a:gd name="T55" fmla="*/ 19 h 239"/>
                <a:gd name="T56" fmla="*/ 172 w 190"/>
                <a:gd name="T57" fmla="*/ 8 h 239"/>
                <a:gd name="T58" fmla="*/ 172 w 190"/>
                <a:gd name="T59" fmla="*/ 8 h 239"/>
                <a:gd name="T60" fmla="*/ 153 w 190"/>
                <a:gd name="T61" fmla="*/ 0 h 239"/>
                <a:gd name="T62" fmla="*/ 153 w 190"/>
                <a:gd name="T63" fmla="*/ 0 h 239"/>
                <a:gd name="T64" fmla="*/ 114 w 190"/>
                <a:gd name="T65" fmla="*/ 69 h 239"/>
                <a:gd name="T66" fmla="*/ 153 w 190"/>
                <a:gd name="T67" fmla="*/ 0 h 239"/>
                <a:gd name="T68" fmla="*/ 153 w 190"/>
                <a:gd name="T69" fmla="*/ 0 h 239"/>
                <a:gd name="T70" fmla="*/ 153 w 190"/>
                <a:gd name="T7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0" h="239">
                  <a:moveTo>
                    <a:pt x="52" y="233"/>
                  </a:moveTo>
                  <a:cubicBezTo>
                    <a:pt x="52" y="233"/>
                    <a:pt x="52" y="233"/>
                    <a:pt x="52" y="233"/>
                  </a:cubicBezTo>
                  <a:cubicBezTo>
                    <a:pt x="55" y="235"/>
                    <a:pt x="59" y="237"/>
                    <a:pt x="63" y="239"/>
                  </a:cubicBezTo>
                  <a:cubicBezTo>
                    <a:pt x="63" y="239"/>
                    <a:pt x="63" y="239"/>
                    <a:pt x="63" y="239"/>
                  </a:cubicBezTo>
                  <a:cubicBezTo>
                    <a:pt x="59" y="237"/>
                    <a:pt x="55" y="235"/>
                    <a:pt x="52" y="233"/>
                  </a:cubicBezTo>
                  <a:moveTo>
                    <a:pt x="6" y="211"/>
                  </a:moveTo>
                  <a:cubicBezTo>
                    <a:pt x="6" y="211"/>
                    <a:pt x="6" y="211"/>
                    <a:pt x="6" y="211"/>
                  </a:cubicBezTo>
                  <a:cubicBezTo>
                    <a:pt x="9" y="211"/>
                    <a:pt x="29" y="222"/>
                    <a:pt x="50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29" y="222"/>
                    <a:pt x="9" y="211"/>
                    <a:pt x="6" y="211"/>
                  </a:cubicBezTo>
                  <a:cubicBezTo>
                    <a:pt x="6" y="211"/>
                    <a:pt x="6" y="211"/>
                    <a:pt x="6" y="211"/>
                  </a:cubicBezTo>
                  <a:moveTo>
                    <a:pt x="5" y="211"/>
                  </a:moveTo>
                  <a:cubicBezTo>
                    <a:pt x="3" y="211"/>
                    <a:pt x="1" y="212"/>
                    <a:pt x="0" y="214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1" y="212"/>
                    <a:pt x="3" y="211"/>
                    <a:pt x="5" y="211"/>
                  </a:cubicBezTo>
                  <a:moveTo>
                    <a:pt x="5" y="211"/>
                  </a:moveTo>
                  <a:cubicBezTo>
                    <a:pt x="5" y="211"/>
                    <a:pt x="5" y="211"/>
                    <a:pt x="5" y="211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5" y="211"/>
                    <a:pt x="5" y="211"/>
                    <a:pt x="5" y="211"/>
                  </a:cubicBezTo>
                  <a:moveTo>
                    <a:pt x="114" y="70"/>
                  </a:moveTo>
                  <a:cubicBezTo>
                    <a:pt x="114" y="70"/>
                    <a:pt x="114" y="70"/>
                    <a:pt x="114" y="70"/>
                  </a:cubicBezTo>
                  <a:cubicBezTo>
                    <a:pt x="114" y="70"/>
                    <a:pt x="114" y="70"/>
                    <a:pt x="114" y="70"/>
                  </a:cubicBezTo>
                  <a:moveTo>
                    <a:pt x="114" y="69"/>
                  </a:moveTo>
                  <a:cubicBezTo>
                    <a:pt x="114" y="69"/>
                    <a:pt x="114" y="69"/>
                    <a:pt x="114" y="69"/>
                  </a:cubicBezTo>
                  <a:cubicBezTo>
                    <a:pt x="114" y="69"/>
                    <a:pt x="114" y="69"/>
                    <a:pt x="114" y="69"/>
                  </a:cubicBezTo>
                  <a:moveTo>
                    <a:pt x="172" y="8"/>
                  </a:moveTo>
                  <a:cubicBezTo>
                    <a:pt x="177" y="11"/>
                    <a:pt x="183" y="15"/>
                    <a:pt x="190" y="19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83" y="15"/>
                    <a:pt x="177" y="11"/>
                    <a:pt x="172" y="8"/>
                  </a:cubicBezTo>
                  <a:cubicBezTo>
                    <a:pt x="172" y="8"/>
                    <a:pt x="172" y="8"/>
                    <a:pt x="172" y="8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2" y="6"/>
                    <a:pt x="128" y="33"/>
                    <a:pt x="114" y="69"/>
                  </a:cubicBezTo>
                  <a:cubicBezTo>
                    <a:pt x="128" y="33"/>
                    <a:pt x="142" y="6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</a:path>
              </a:pathLst>
            </a:custGeom>
            <a:solidFill>
              <a:srgbClr val="A75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00">
              <a:extLst>
                <a:ext uri="{FF2B5EF4-FFF2-40B4-BE49-F238E27FC236}">
                  <a16:creationId xmlns:a16="http://schemas.microsoft.com/office/drawing/2014/main" id="{B130AC4B-DE11-4A91-BAAF-EE2C5535F9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2" y="371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01">
              <a:extLst>
                <a:ext uri="{FF2B5EF4-FFF2-40B4-BE49-F238E27FC236}">
                  <a16:creationId xmlns:a16="http://schemas.microsoft.com/office/drawing/2014/main" id="{535C44FA-A71C-4635-8333-C8F7CB558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2840"/>
              <a:ext cx="5" cy="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1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02">
              <a:extLst>
                <a:ext uri="{FF2B5EF4-FFF2-40B4-BE49-F238E27FC236}">
                  <a16:creationId xmlns:a16="http://schemas.microsoft.com/office/drawing/2014/main" id="{929983EA-9B78-4C55-A01C-87CA38DE0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798"/>
              <a:ext cx="7" cy="19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0 w 3"/>
                <a:gd name="T5" fmla="*/ 8 h 8"/>
                <a:gd name="T6" fmla="*/ 3 w 3"/>
                <a:gd name="T7" fmla="*/ 0 h 8"/>
                <a:gd name="T8" fmla="*/ 3 w 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1" y="3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3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285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03">
              <a:extLst>
                <a:ext uri="{FF2B5EF4-FFF2-40B4-BE49-F238E27FC236}">
                  <a16:creationId xmlns:a16="http://schemas.microsoft.com/office/drawing/2014/main" id="{79A1F1EC-9AC1-4313-A4BD-EB005F5EA7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7" y="2289"/>
              <a:ext cx="844" cy="1634"/>
            </a:xfrm>
            <a:custGeom>
              <a:avLst/>
              <a:gdLst>
                <a:gd name="T0" fmla="*/ 147 w 356"/>
                <a:gd name="T1" fmla="*/ 371 h 688"/>
                <a:gd name="T2" fmla="*/ 75 w 356"/>
                <a:gd name="T3" fmla="*/ 427 h 688"/>
                <a:gd name="T4" fmla="*/ 0 w 356"/>
                <a:gd name="T5" fmla="*/ 391 h 688"/>
                <a:gd name="T6" fmla="*/ 57 w 356"/>
                <a:gd name="T7" fmla="*/ 600 h 688"/>
                <a:gd name="T8" fmla="*/ 57 w 356"/>
                <a:gd name="T9" fmla="*/ 600 h 688"/>
                <a:gd name="T10" fmla="*/ 86 w 356"/>
                <a:gd name="T11" fmla="*/ 688 h 688"/>
                <a:gd name="T12" fmla="*/ 235 w 356"/>
                <a:gd name="T13" fmla="*/ 686 h 688"/>
                <a:gd name="T14" fmla="*/ 356 w 356"/>
                <a:gd name="T15" fmla="*/ 683 h 688"/>
                <a:gd name="T16" fmla="*/ 239 w 356"/>
                <a:gd name="T17" fmla="*/ 628 h 688"/>
                <a:gd name="T18" fmla="*/ 200 w 356"/>
                <a:gd name="T19" fmla="*/ 529 h 688"/>
                <a:gd name="T20" fmla="*/ 212 w 356"/>
                <a:gd name="T21" fmla="*/ 487 h 688"/>
                <a:gd name="T22" fmla="*/ 158 w 356"/>
                <a:gd name="T23" fmla="*/ 458 h 688"/>
                <a:gd name="T24" fmla="*/ 158 w 356"/>
                <a:gd name="T25" fmla="*/ 458 h 688"/>
                <a:gd name="T26" fmla="*/ 158 w 356"/>
                <a:gd name="T27" fmla="*/ 458 h 688"/>
                <a:gd name="T28" fmla="*/ 158 w 356"/>
                <a:gd name="T29" fmla="*/ 458 h 688"/>
                <a:gd name="T30" fmla="*/ 158 w 356"/>
                <a:gd name="T31" fmla="*/ 458 h 688"/>
                <a:gd name="T32" fmla="*/ 158 w 356"/>
                <a:gd name="T33" fmla="*/ 458 h 688"/>
                <a:gd name="T34" fmla="*/ 158 w 356"/>
                <a:gd name="T35" fmla="*/ 458 h 688"/>
                <a:gd name="T36" fmla="*/ 158 w 356"/>
                <a:gd name="T37" fmla="*/ 458 h 688"/>
                <a:gd name="T38" fmla="*/ 158 w 356"/>
                <a:gd name="T39" fmla="*/ 458 h 688"/>
                <a:gd name="T40" fmla="*/ 158 w 356"/>
                <a:gd name="T41" fmla="*/ 458 h 688"/>
                <a:gd name="T42" fmla="*/ 195 w 356"/>
                <a:gd name="T43" fmla="*/ 171 h 688"/>
                <a:gd name="T44" fmla="*/ 100 w 356"/>
                <a:gd name="T45" fmla="*/ 0 h 688"/>
                <a:gd name="T46" fmla="*/ 100 w 356"/>
                <a:gd name="T47" fmla="*/ 0 h 688"/>
                <a:gd name="T48" fmla="*/ 61 w 356"/>
                <a:gd name="T49" fmla="*/ 69 h 688"/>
                <a:gd name="T50" fmla="*/ 61 w 356"/>
                <a:gd name="T51" fmla="*/ 70 h 688"/>
                <a:gd name="T52" fmla="*/ 10 w 356"/>
                <a:gd name="T53" fmla="*/ 239 h 688"/>
                <a:gd name="T54" fmla="*/ 10 w 356"/>
                <a:gd name="T55" fmla="*/ 239 h 688"/>
                <a:gd name="T56" fmla="*/ 95 w 356"/>
                <a:gd name="T57" fmla="*/ 101 h 688"/>
                <a:gd name="T58" fmla="*/ 179 w 356"/>
                <a:gd name="T59" fmla="*/ 73 h 688"/>
                <a:gd name="T60" fmla="*/ 202 w 356"/>
                <a:gd name="T61" fmla="*/ 91 h 688"/>
                <a:gd name="T62" fmla="*/ 202 w 356"/>
                <a:gd name="T63" fmla="*/ 91 h 688"/>
                <a:gd name="T64" fmla="*/ 202 w 356"/>
                <a:gd name="T65" fmla="*/ 89 h 688"/>
                <a:gd name="T66" fmla="*/ 202 w 356"/>
                <a:gd name="T67" fmla="*/ 88 h 688"/>
                <a:gd name="T68" fmla="*/ 202 w 356"/>
                <a:gd name="T69" fmla="*/ 88 h 688"/>
                <a:gd name="T70" fmla="*/ 202 w 356"/>
                <a:gd name="T71" fmla="*/ 87 h 688"/>
                <a:gd name="T72" fmla="*/ 202 w 356"/>
                <a:gd name="T73" fmla="*/ 86 h 688"/>
                <a:gd name="T74" fmla="*/ 201 w 356"/>
                <a:gd name="T75" fmla="*/ 84 h 688"/>
                <a:gd name="T76" fmla="*/ 201 w 356"/>
                <a:gd name="T77" fmla="*/ 84 h 688"/>
                <a:gd name="T78" fmla="*/ 137 w 356"/>
                <a:gd name="T79" fmla="*/ 19 h 688"/>
                <a:gd name="T80" fmla="*/ 119 w 356"/>
                <a:gd name="T81" fmla="*/ 8 h 688"/>
                <a:gd name="T82" fmla="*/ 118 w 356"/>
                <a:gd name="T83" fmla="*/ 7 h 688"/>
                <a:gd name="T84" fmla="*/ 101 w 356"/>
                <a:gd name="T85" fmla="*/ 0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6" h="688">
                  <a:moveTo>
                    <a:pt x="195" y="171"/>
                  </a:moveTo>
                  <a:cubicBezTo>
                    <a:pt x="186" y="213"/>
                    <a:pt x="160" y="318"/>
                    <a:pt x="147" y="371"/>
                  </a:cubicBezTo>
                  <a:cubicBezTo>
                    <a:pt x="142" y="390"/>
                    <a:pt x="130" y="407"/>
                    <a:pt x="112" y="417"/>
                  </a:cubicBezTo>
                  <a:cubicBezTo>
                    <a:pt x="101" y="424"/>
                    <a:pt x="88" y="427"/>
                    <a:pt x="75" y="427"/>
                  </a:cubicBezTo>
                  <a:cubicBezTo>
                    <a:pt x="60" y="427"/>
                    <a:pt x="45" y="423"/>
                    <a:pt x="32" y="414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15" y="460"/>
                    <a:pt x="43" y="561"/>
                    <a:pt x="57" y="600"/>
                  </a:cubicBezTo>
                  <a:cubicBezTo>
                    <a:pt x="57" y="600"/>
                    <a:pt x="57" y="600"/>
                    <a:pt x="57" y="600"/>
                  </a:cubicBezTo>
                  <a:cubicBezTo>
                    <a:pt x="57" y="600"/>
                    <a:pt x="57" y="600"/>
                    <a:pt x="57" y="600"/>
                  </a:cubicBezTo>
                  <a:cubicBezTo>
                    <a:pt x="57" y="600"/>
                    <a:pt x="57" y="600"/>
                    <a:pt x="57" y="600"/>
                  </a:cubicBezTo>
                  <a:cubicBezTo>
                    <a:pt x="57" y="600"/>
                    <a:pt x="57" y="600"/>
                    <a:pt x="57" y="601"/>
                  </a:cubicBezTo>
                  <a:cubicBezTo>
                    <a:pt x="79" y="661"/>
                    <a:pt x="62" y="678"/>
                    <a:pt x="86" y="688"/>
                  </a:cubicBezTo>
                  <a:cubicBezTo>
                    <a:pt x="86" y="688"/>
                    <a:pt x="86" y="688"/>
                    <a:pt x="86" y="688"/>
                  </a:cubicBezTo>
                  <a:cubicBezTo>
                    <a:pt x="235" y="686"/>
                    <a:pt x="235" y="686"/>
                    <a:pt x="235" y="686"/>
                  </a:cubicBezTo>
                  <a:cubicBezTo>
                    <a:pt x="354" y="685"/>
                    <a:pt x="354" y="685"/>
                    <a:pt x="354" y="685"/>
                  </a:cubicBezTo>
                  <a:cubicBezTo>
                    <a:pt x="355" y="684"/>
                    <a:pt x="356" y="684"/>
                    <a:pt x="356" y="683"/>
                  </a:cubicBezTo>
                  <a:cubicBezTo>
                    <a:pt x="356" y="664"/>
                    <a:pt x="253" y="631"/>
                    <a:pt x="239" y="628"/>
                  </a:cubicBezTo>
                  <a:cubicBezTo>
                    <a:pt x="239" y="628"/>
                    <a:pt x="239" y="628"/>
                    <a:pt x="239" y="628"/>
                  </a:cubicBezTo>
                  <a:cubicBezTo>
                    <a:pt x="225" y="624"/>
                    <a:pt x="200" y="529"/>
                    <a:pt x="200" y="529"/>
                  </a:cubicBezTo>
                  <a:cubicBezTo>
                    <a:pt x="200" y="529"/>
                    <a:pt x="200" y="529"/>
                    <a:pt x="200" y="529"/>
                  </a:cubicBezTo>
                  <a:cubicBezTo>
                    <a:pt x="200" y="529"/>
                    <a:pt x="200" y="529"/>
                    <a:pt x="200" y="529"/>
                  </a:cubicBezTo>
                  <a:cubicBezTo>
                    <a:pt x="200" y="529"/>
                    <a:pt x="212" y="497"/>
                    <a:pt x="212" y="487"/>
                  </a:cubicBezTo>
                  <a:cubicBezTo>
                    <a:pt x="212" y="477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9" y="450"/>
                    <a:pt x="182" y="278"/>
                    <a:pt x="195" y="171"/>
                  </a:cubicBezTo>
                  <a:moveTo>
                    <a:pt x="101" y="0"/>
                  </a:moveTo>
                  <a:cubicBezTo>
                    <a:pt x="101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9" y="6"/>
                    <a:pt x="75" y="33"/>
                    <a:pt x="61" y="69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1" y="69"/>
                    <a:pt x="61" y="70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42" y="119"/>
                    <a:pt x="23" y="184"/>
                    <a:pt x="10" y="239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27" y="248"/>
                    <a:pt x="41" y="255"/>
                    <a:pt x="41" y="255"/>
                  </a:cubicBezTo>
                  <a:cubicBezTo>
                    <a:pt x="41" y="255"/>
                    <a:pt x="79" y="116"/>
                    <a:pt x="95" y="101"/>
                  </a:cubicBezTo>
                  <a:cubicBezTo>
                    <a:pt x="110" y="87"/>
                    <a:pt x="151" y="73"/>
                    <a:pt x="174" y="73"/>
                  </a:cubicBezTo>
                  <a:cubicBezTo>
                    <a:pt x="176" y="73"/>
                    <a:pt x="178" y="73"/>
                    <a:pt x="179" y="73"/>
                  </a:cubicBezTo>
                  <a:cubicBezTo>
                    <a:pt x="196" y="75"/>
                    <a:pt x="198" y="113"/>
                    <a:pt x="198" y="137"/>
                  </a:cubicBezTo>
                  <a:cubicBezTo>
                    <a:pt x="201" y="115"/>
                    <a:pt x="202" y="99"/>
                    <a:pt x="202" y="91"/>
                  </a:cubicBezTo>
                  <a:cubicBezTo>
                    <a:pt x="202" y="91"/>
                    <a:pt x="202" y="91"/>
                    <a:pt x="202" y="91"/>
                  </a:cubicBezTo>
                  <a:cubicBezTo>
                    <a:pt x="202" y="91"/>
                    <a:pt x="202" y="91"/>
                    <a:pt x="202" y="91"/>
                  </a:cubicBezTo>
                  <a:cubicBezTo>
                    <a:pt x="202" y="90"/>
                    <a:pt x="202" y="89"/>
                    <a:pt x="202" y="89"/>
                  </a:cubicBezTo>
                  <a:cubicBezTo>
                    <a:pt x="202" y="89"/>
                    <a:pt x="202" y="89"/>
                    <a:pt x="202" y="89"/>
                  </a:cubicBezTo>
                  <a:cubicBezTo>
                    <a:pt x="202" y="89"/>
                    <a:pt x="202" y="89"/>
                    <a:pt x="202" y="89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202" y="88"/>
                    <a:pt x="202" y="87"/>
                    <a:pt x="202" y="87"/>
                  </a:cubicBezTo>
                  <a:cubicBezTo>
                    <a:pt x="202" y="87"/>
                    <a:pt x="202" y="87"/>
                    <a:pt x="202" y="87"/>
                  </a:cubicBezTo>
                  <a:cubicBezTo>
                    <a:pt x="202" y="87"/>
                    <a:pt x="202" y="86"/>
                    <a:pt x="202" y="86"/>
                  </a:cubicBezTo>
                  <a:cubicBezTo>
                    <a:pt x="202" y="86"/>
                    <a:pt x="202" y="86"/>
                    <a:pt x="202" y="86"/>
                  </a:cubicBezTo>
                  <a:cubicBezTo>
                    <a:pt x="201" y="85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195" y="65"/>
                    <a:pt x="163" y="37"/>
                    <a:pt x="137" y="1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0" y="15"/>
                    <a:pt x="124" y="11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2" y="4"/>
                    <a:pt x="107" y="1"/>
                    <a:pt x="104" y="0"/>
                  </a:cubicBezTo>
                  <a:cubicBezTo>
                    <a:pt x="103" y="0"/>
                    <a:pt x="102" y="0"/>
                    <a:pt x="101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04">
              <a:extLst>
                <a:ext uri="{FF2B5EF4-FFF2-40B4-BE49-F238E27FC236}">
                  <a16:creationId xmlns:a16="http://schemas.microsoft.com/office/drawing/2014/main" id="{1DAE6F6B-2B44-498D-BA9F-970B5E157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463"/>
              <a:ext cx="602" cy="840"/>
            </a:xfrm>
            <a:custGeom>
              <a:avLst/>
              <a:gdLst>
                <a:gd name="T0" fmla="*/ 230 w 254"/>
                <a:gd name="T1" fmla="*/ 0 h 354"/>
                <a:gd name="T2" fmla="*/ 151 w 254"/>
                <a:gd name="T3" fmla="*/ 28 h 354"/>
                <a:gd name="T4" fmla="*/ 97 w 254"/>
                <a:gd name="T5" fmla="*/ 182 h 354"/>
                <a:gd name="T6" fmla="*/ 66 w 254"/>
                <a:gd name="T7" fmla="*/ 166 h 354"/>
                <a:gd name="T8" fmla="*/ 55 w 254"/>
                <a:gd name="T9" fmla="*/ 160 h 354"/>
                <a:gd name="T10" fmla="*/ 53 w 254"/>
                <a:gd name="T11" fmla="*/ 159 h 354"/>
                <a:gd name="T12" fmla="*/ 9 w 254"/>
                <a:gd name="T13" fmla="*/ 138 h 354"/>
                <a:gd name="T14" fmla="*/ 9 w 254"/>
                <a:gd name="T15" fmla="*/ 138 h 354"/>
                <a:gd name="T16" fmla="*/ 8 w 254"/>
                <a:gd name="T17" fmla="*/ 138 h 354"/>
                <a:gd name="T18" fmla="*/ 8 w 254"/>
                <a:gd name="T19" fmla="*/ 138 h 354"/>
                <a:gd name="T20" fmla="*/ 8 w 254"/>
                <a:gd name="T21" fmla="*/ 138 h 354"/>
                <a:gd name="T22" fmla="*/ 3 w 254"/>
                <a:gd name="T23" fmla="*/ 141 h 354"/>
                <a:gd name="T24" fmla="*/ 0 w 254"/>
                <a:gd name="T25" fmla="*/ 149 h 354"/>
                <a:gd name="T26" fmla="*/ 0 w 254"/>
                <a:gd name="T27" fmla="*/ 279 h 354"/>
                <a:gd name="T28" fmla="*/ 56 w 254"/>
                <a:gd name="T29" fmla="*/ 318 h 354"/>
                <a:gd name="T30" fmla="*/ 56 w 254"/>
                <a:gd name="T31" fmla="*/ 318 h 354"/>
                <a:gd name="T32" fmla="*/ 88 w 254"/>
                <a:gd name="T33" fmla="*/ 341 h 354"/>
                <a:gd name="T34" fmla="*/ 131 w 254"/>
                <a:gd name="T35" fmla="*/ 354 h 354"/>
                <a:gd name="T36" fmla="*/ 168 w 254"/>
                <a:gd name="T37" fmla="*/ 344 h 354"/>
                <a:gd name="T38" fmla="*/ 203 w 254"/>
                <a:gd name="T39" fmla="*/ 298 h 354"/>
                <a:gd name="T40" fmla="*/ 251 w 254"/>
                <a:gd name="T41" fmla="*/ 98 h 354"/>
                <a:gd name="T42" fmla="*/ 251 w 254"/>
                <a:gd name="T43" fmla="*/ 98 h 354"/>
                <a:gd name="T44" fmla="*/ 254 w 254"/>
                <a:gd name="T45" fmla="*/ 80 h 354"/>
                <a:gd name="T46" fmla="*/ 254 w 254"/>
                <a:gd name="T47" fmla="*/ 80 h 354"/>
                <a:gd name="T48" fmla="*/ 254 w 254"/>
                <a:gd name="T49" fmla="*/ 80 h 354"/>
                <a:gd name="T50" fmla="*/ 254 w 254"/>
                <a:gd name="T51" fmla="*/ 64 h 354"/>
                <a:gd name="T52" fmla="*/ 254 w 254"/>
                <a:gd name="T53" fmla="*/ 64 h 354"/>
                <a:gd name="T54" fmla="*/ 235 w 254"/>
                <a:gd name="T55" fmla="*/ 0 h 354"/>
                <a:gd name="T56" fmla="*/ 230 w 254"/>
                <a:gd name="T5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4" h="354">
                  <a:moveTo>
                    <a:pt x="230" y="0"/>
                  </a:moveTo>
                  <a:cubicBezTo>
                    <a:pt x="207" y="0"/>
                    <a:pt x="166" y="14"/>
                    <a:pt x="151" y="28"/>
                  </a:cubicBezTo>
                  <a:cubicBezTo>
                    <a:pt x="135" y="43"/>
                    <a:pt x="97" y="182"/>
                    <a:pt x="97" y="182"/>
                  </a:cubicBezTo>
                  <a:cubicBezTo>
                    <a:pt x="97" y="182"/>
                    <a:pt x="83" y="175"/>
                    <a:pt x="66" y="166"/>
                  </a:cubicBezTo>
                  <a:cubicBezTo>
                    <a:pt x="62" y="164"/>
                    <a:pt x="58" y="162"/>
                    <a:pt x="55" y="160"/>
                  </a:cubicBezTo>
                  <a:cubicBezTo>
                    <a:pt x="54" y="160"/>
                    <a:pt x="53" y="159"/>
                    <a:pt x="53" y="159"/>
                  </a:cubicBezTo>
                  <a:cubicBezTo>
                    <a:pt x="32" y="149"/>
                    <a:pt x="12" y="138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6" y="138"/>
                    <a:pt x="4" y="139"/>
                    <a:pt x="3" y="141"/>
                  </a:cubicBezTo>
                  <a:cubicBezTo>
                    <a:pt x="1" y="144"/>
                    <a:pt x="0" y="149"/>
                    <a:pt x="0" y="14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56" y="318"/>
                    <a:pt x="56" y="318"/>
                    <a:pt x="56" y="318"/>
                  </a:cubicBezTo>
                  <a:cubicBezTo>
                    <a:pt x="56" y="318"/>
                    <a:pt x="56" y="318"/>
                    <a:pt x="56" y="318"/>
                  </a:cubicBezTo>
                  <a:cubicBezTo>
                    <a:pt x="88" y="341"/>
                    <a:pt x="88" y="341"/>
                    <a:pt x="88" y="341"/>
                  </a:cubicBezTo>
                  <a:cubicBezTo>
                    <a:pt x="101" y="350"/>
                    <a:pt x="116" y="354"/>
                    <a:pt x="131" y="354"/>
                  </a:cubicBezTo>
                  <a:cubicBezTo>
                    <a:pt x="144" y="354"/>
                    <a:pt x="157" y="351"/>
                    <a:pt x="168" y="344"/>
                  </a:cubicBezTo>
                  <a:cubicBezTo>
                    <a:pt x="186" y="334"/>
                    <a:pt x="198" y="317"/>
                    <a:pt x="203" y="298"/>
                  </a:cubicBezTo>
                  <a:cubicBezTo>
                    <a:pt x="216" y="245"/>
                    <a:pt x="242" y="140"/>
                    <a:pt x="251" y="98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3" y="89"/>
                    <a:pt x="254" y="82"/>
                    <a:pt x="254" y="80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254" y="77"/>
                    <a:pt x="254" y="71"/>
                    <a:pt x="254" y="64"/>
                  </a:cubicBezTo>
                  <a:cubicBezTo>
                    <a:pt x="254" y="64"/>
                    <a:pt x="254" y="64"/>
                    <a:pt x="254" y="64"/>
                  </a:cubicBezTo>
                  <a:cubicBezTo>
                    <a:pt x="254" y="40"/>
                    <a:pt x="252" y="2"/>
                    <a:pt x="235" y="0"/>
                  </a:cubicBezTo>
                  <a:cubicBezTo>
                    <a:pt x="234" y="0"/>
                    <a:pt x="232" y="0"/>
                    <a:pt x="230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05">
              <a:extLst>
                <a:ext uri="{FF2B5EF4-FFF2-40B4-BE49-F238E27FC236}">
                  <a16:creationId xmlns:a16="http://schemas.microsoft.com/office/drawing/2014/main" id="{153F5422-3477-4C41-8708-9CB18FA6B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824"/>
              <a:ext cx="430" cy="484"/>
            </a:xfrm>
            <a:custGeom>
              <a:avLst/>
              <a:gdLst>
                <a:gd name="T0" fmla="*/ 181 w 181"/>
                <a:gd name="T1" fmla="*/ 0 h 204"/>
                <a:gd name="T2" fmla="*/ 181 w 181"/>
                <a:gd name="T3" fmla="*/ 4 h 204"/>
                <a:gd name="T4" fmla="*/ 179 w 181"/>
                <a:gd name="T5" fmla="*/ 13 h 204"/>
                <a:gd name="T6" fmla="*/ 172 w 181"/>
                <a:gd name="T7" fmla="*/ 48 h 204"/>
                <a:gd name="T8" fmla="*/ 161 w 181"/>
                <a:gd name="T9" fmla="*/ 99 h 204"/>
                <a:gd name="T10" fmla="*/ 153 w 181"/>
                <a:gd name="T11" fmla="*/ 129 h 204"/>
                <a:gd name="T12" fmla="*/ 140 w 181"/>
                <a:gd name="T13" fmla="*/ 160 h 204"/>
                <a:gd name="T14" fmla="*/ 91 w 181"/>
                <a:gd name="T15" fmla="*/ 200 h 204"/>
                <a:gd name="T16" fmla="*/ 63 w 181"/>
                <a:gd name="T17" fmla="*/ 202 h 204"/>
                <a:gd name="T18" fmla="*/ 40 w 181"/>
                <a:gd name="T19" fmla="*/ 193 h 204"/>
                <a:gd name="T20" fmla="*/ 10 w 181"/>
                <a:gd name="T21" fmla="*/ 173 h 204"/>
                <a:gd name="T22" fmla="*/ 3 w 181"/>
                <a:gd name="T23" fmla="*/ 168 h 204"/>
                <a:gd name="T24" fmla="*/ 0 w 181"/>
                <a:gd name="T25" fmla="*/ 165 h 204"/>
                <a:gd name="T26" fmla="*/ 3 w 181"/>
                <a:gd name="T27" fmla="*/ 167 h 204"/>
                <a:gd name="T28" fmla="*/ 11 w 181"/>
                <a:gd name="T29" fmla="*/ 173 h 204"/>
                <a:gd name="T30" fmla="*/ 40 w 181"/>
                <a:gd name="T31" fmla="*/ 192 h 204"/>
                <a:gd name="T32" fmla="*/ 63 w 181"/>
                <a:gd name="T33" fmla="*/ 200 h 204"/>
                <a:gd name="T34" fmla="*/ 90 w 181"/>
                <a:gd name="T35" fmla="*/ 198 h 204"/>
                <a:gd name="T36" fmla="*/ 138 w 181"/>
                <a:gd name="T37" fmla="*/ 159 h 204"/>
                <a:gd name="T38" fmla="*/ 151 w 181"/>
                <a:gd name="T39" fmla="*/ 128 h 204"/>
                <a:gd name="T40" fmla="*/ 159 w 181"/>
                <a:gd name="T41" fmla="*/ 99 h 204"/>
                <a:gd name="T42" fmla="*/ 171 w 181"/>
                <a:gd name="T43" fmla="*/ 48 h 204"/>
                <a:gd name="T44" fmla="*/ 178 w 181"/>
                <a:gd name="T45" fmla="*/ 13 h 204"/>
                <a:gd name="T46" fmla="*/ 180 w 181"/>
                <a:gd name="T47" fmla="*/ 3 h 204"/>
                <a:gd name="T48" fmla="*/ 181 w 181"/>
                <a:gd name="T4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204">
                  <a:moveTo>
                    <a:pt x="181" y="0"/>
                  </a:moveTo>
                  <a:cubicBezTo>
                    <a:pt x="181" y="0"/>
                    <a:pt x="181" y="1"/>
                    <a:pt x="181" y="4"/>
                  </a:cubicBezTo>
                  <a:cubicBezTo>
                    <a:pt x="180" y="6"/>
                    <a:pt x="180" y="9"/>
                    <a:pt x="179" y="13"/>
                  </a:cubicBezTo>
                  <a:cubicBezTo>
                    <a:pt x="178" y="21"/>
                    <a:pt x="176" y="33"/>
                    <a:pt x="172" y="48"/>
                  </a:cubicBezTo>
                  <a:cubicBezTo>
                    <a:pt x="169" y="62"/>
                    <a:pt x="166" y="80"/>
                    <a:pt x="161" y="99"/>
                  </a:cubicBezTo>
                  <a:cubicBezTo>
                    <a:pt x="158" y="109"/>
                    <a:pt x="156" y="119"/>
                    <a:pt x="153" y="129"/>
                  </a:cubicBezTo>
                  <a:cubicBezTo>
                    <a:pt x="150" y="139"/>
                    <a:pt x="146" y="150"/>
                    <a:pt x="140" y="160"/>
                  </a:cubicBezTo>
                  <a:cubicBezTo>
                    <a:pt x="128" y="180"/>
                    <a:pt x="110" y="194"/>
                    <a:pt x="91" y="200"/>
                  </a:cubicBezTo>
                  <a:cubicBezTo>
                    <a:pt x="81" y="203"/>
                    <a:pt x="71" y="204"/>
                    <a:pt x="63" y="202"/>
                  </a:cubicBezTo>
                  <a:cubicBezTo>
                    <a:pt x="54" y="200"/>
                    <a:pt x="46" y="197"/>
                    <a:pt x="40" y="193"/>
                  </a:cubicBezTo>
                  <a:cubicBezTo>
                    <a:pt x="27" y="186"/>
                    <a:pt x="17" y="178"/>
                    <a:pt x="10" y="173"/>
                  </a:cubicBezTo>
                  <a:cubicBezTo>
                    <a:pt x="7" y="171"/>
                    <a:pt x="4" y="169"/>
                    <a:pt x="3" y="168"/>
                  </a:cubicBezTo>
                  <a:cubicBezTo>
                    <a:pt x="1" y="166"/>
                    <a:pt x="0" y="166"/>
                    <a:pt x="0" y="165"/>
                  </a:cubicBezTo>
                  <a:cubicBezTo>
                    <a:pt x="0" y="165"/>
                    <a:pt x="1" y="166"/>
                    <a:pt x="3" y="167"/>
                  </a:cubicBezTo>
                  <a:cubicBezTo>
                    <a:pt x="5" y="169"/>
                    <a:pt x="7" y="170"/>
                    <a:pt x="11" y="173"/>
                  </a:cubicBezTo>
                  <a:cubicBezTo>
                    <a:pt x="18" y="177"/>
                    <a:pt x="27" y="185"/>
                    <a:pt x="40" y="192"/>
                  </a:cubicBezTo>
                  <a:cubicBezTo>
                    <a:pt x="47" y="195"/>
                    <a:pt x="55" y="198"/>
                    <a:pt x="63" y="200"/>
                  </a:cubicBezTo>
                  <a:cubicBezTo>
                    <a:pt x="71" y="202"/>
                    <a:pt x="81" y="201"/>
                    <a:pt x="90" y="198"/>
                  </a:cubicBezTo>
                  <a:cubicBezTo>
                    <a:pt x="109" y="193"/>
                    <a:pt x="127" y="178"/>
                    <a:pt x="138" y="159"/>
                  </a:cubicBezTo>
                  <a:cubicBezTo>
                    <a:pt x="144" y="149"/>
                    <a:pt x="148" y="139"/>
                    <a:pt x="151" y="128"/>
                  </a:cubicBezTo>
                  <a:cubicBezTo>
                    <a:pt x="154" y="118"/>
                    <a:pt x="156" y="108"/>
                    <a:pt x="159" y="99"/>
                  </a:cubicBezTo>
                  <a:cubicBezTo>
                    <a:pt x="164" y="79"/>
                    <a:pt x="168" y="62"/>
                    <a:pt x="171" y="48"/>
                  </a:cubicBezTo>
                  <a:cubicBezTo>
                    <a:pt x="174" y="33"/>
                    <a:pt x="177" y="21"/>
                    <a:pt x="178" y="13"/>
                  </a:cubicBezTo>
                  <a:cubicBezTo>
                    <a:pt x="179" y="9"/>
                    <a:pt x="180" y="6"/>
                    <a:pt x="180" y="3"/>
                  </a:cubicBezTo>
                  <a:cubicBezTo>
                    <a:pt x="181" y="1"/>
                    <a:pt x="181" y="0"/>
                    <a:pt x="1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06">
              <a:extLst>
                <a:ext uri="{FF2B5EF4-FFF2-40B4-BE49-F238E27FC236}">
                  <a16:creationId xmlns:a16="http://schemas.microsoft.com/office/drawing/2014/main" id="{BAEBB552-7CB0-4B59-9858-4019224C6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855"/>
              <a:ext cx="152" cy="128"/>
            </a:xfrm>
            <a:custGeom>
              <a:avLst/>
              <a:gdLst>
                <a:gd name="T0" fmla="*/ 64 w 64"/>
                <a:gd name="T1" fmla="*/ 54 h 54"/>
                <a:gd name="T2" fmla="*/ 56 w 64"/>
                <a:gd name="T3" fmla="*/ 44 h 54"/>
                <a:gd name="T4" fmla="*/ 36 w 64"/>
                <a:gd name="T5" fmla="*/ 22 h 54"/>
                <a:gd name="T6" fmla="*/ 11 w 64"/>
                <a:gd name="T7" fmla="*/ 6 h 54"/>
                <a:gd name="T8" fmla="*/ 0 w 64"/>
                <a:gd name="T9" fmla="*/ 0 h 54"/>
                <a:gd name="T10" fmla="*/ 3 w 64"/>
                <a:gd name="T11" fmla="*/ 1 h 54"/>
                <a:gd name="T12" fmla="*/ 12 w 64"/>
                <a:gd name="T13" fmla="*/ 5 h 54"/>
                <a:gd name="T14" fmla="*/ 37 w 64"/>
                <a:gd name="T15" fmla="*/ 21 h 54"/>
                <a:gd name="T16" fmla="*/ 58 w 64"/>
                <a:gd name="T17" fmla="*/ 43 h 54"/>
                <a:gd name="T18" fmla="*/ 63 w 64"/>
                <a:gd name="T19" fmla="*/ 51 h 54"/>
                <a:gd name="T20" fmla="*/ 64 w 64"/>
                <a:gd name="T2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54">
                  <a:moveTo>
                    <a:pt x="64" y="54"/>
                  </a:moveTo>
                  <a:cubicBezTo>
                    <a:pt x="64" y="54"/>
                    <a:pt x="61" y="50"/>
                    <a:pt x="56" y="44"/>
                  </a:cubicBezTo>
                  <a:cubicBezTo>
                    <a:pt x="52" y="38"/>
                    <a:pt x="45" y="30"/>
                    <a:pt x="36" y="22"/>
                  </a:cubicBezTo>
                  <a:cubicBezTo>
                    <a:pt x="27" y="15"/>
                    <a:pt x="18" y="9"/>
                    <a:pt x="11" y="6"/>
                  </a:cubicBezTo>
                  <a:cubicBezTo>
                    <a:pt x="4" y="2"/>
                    <a:pt x="0" y="0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5" y="2"/>
                    <a:pt x="8" y="3"/>
                    <a:pt x="12" y="5"/>
                  </a:cubicBezTo>
                  <a:cubicBezTo>
                    <a:pt x="19" y="8"/>
                    <a:pt x="28" y="13"/>
                    <a:pt x="37" y="21"/>
                  </a:cubicBezTo>
                  <a:cubicBezTo>
                    <a:pt x="46" y="29"/>
                    <a:pt x="53" y="37"/>
                    <a:pt x="58" y="43"/>
                  </a:cubicBezTo>
                  <a:cubicBezTo>
                    <a:pt x="60" y="46"/>
                    <a:pt x="62" y="49"/>
                    <a:pt x="63" y="51"/>
                  </a:cubicBezTo>
                  <a:cubicBezTo>
                    <a:pt x="64" y="53"/>
                    <a:pt x="64" y="54"/>
                    <a:pt x="64" y="5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07">
              <a:extLst>
                <a:ext uri="{FF2B5EF4-FFF2-40B4-BE49-F238E27FC236}">
                  <a16:creationId xmlns:a16="http://schemas.microsoft.com/office/drawing/2014/main" id="{C2C619D8-2321-46D8-9CB3-CC0F22730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2886"/>
              <a:ext cx="130" cy="57"/>
            </a:xfrm>
            <a:custGeom>
              <a:avLst/>
              <a:gdLst>
                <a:gd name="T0" fmla="*/ 55 w 55"/>
                <a:gd name="T1" fmla="*/ 24 h 24"/>
                <a:gd name="T2" fmla="*/ 48 w 55"/>
                <a:gd name="T3" fmla="*/ 17 h 24"/>
                <a:gd name="T4" fmla="*/ 30 w 55"/>
                <a:gd name="T5" fmla="*/ 6 h 24"/>
                <a:gd name="T6" fmla="*/ 9 w 55"/>
                <a:gd name="T7" fmla="*/ 2 h 24"/>
                <a:gd name="T8" fmla="*/ 0 w 55"/>
                <a:gd name="T9" fmla="*/ 2 h 24"/>
                <a:gd name="T10" fmla="*/ 9 w 55"/>
                <a:gd name="T11" fmla="*/ 1 h 24"/>
                <a:gd name="T12" fmla="*/ 31 w 55"/>
                <a:gd name="T13" fmla="*/ 4 h 24"/>
                <a:gd name="T14" fmla="*/ 49 w 55"/>
                <a:gd name="T15" fmla="*/ 16 h 24"/>
                <a:gd name="T16" fmla="*/ 55 w 55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24">
                  <a:moveTo>
                    <a:pt x="55" y="24"/>
                  </a:moveTo>
                  <a:cubicBezTo>
                    <a:pt x="55" y="24"/>
                    <a:pt x="53" y="21"/>
                    <a:pt x="48" y="17"/>
                  </a:cubicBezTo>
                  <a:cubicBezTo>
                    <a:pt x="44" y="14"/>
                    <a:pt x="38" y="10"/>
                    <a:pt x="30" y="6"/>
                  </a:cubicBezTo>
                  <a:cubicBezTo>
                    <a:pt x="22" y="3"/>
                    <a:pt x="14" y="2"/>
                    <a:pt x="9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2"/>
                    <a:pt x="3" y="1"/>
                    <a:pt x="9" y="1"/>
                  </a:cubicBezTo>
                  <a:cubicBezTo>
                    <a:pt x="14" y="0"/>
                    <a:pt x="22" y="1"/>
                    <a:pt x="31" y="4"/>
                  </a:cubicBezTo>
                  <a:cubicBezTo>
                    <a:pt x="39" y="8"/>
                    <a:pt x="45" y="12"/>
                    <a:pt x="49" y="16"/>
                  </a:cubicBezTo>
                  <a:cubicBezTo>
                    <a:pt x="53" y="20"/>
                    <a:pt x="55" y="23"/>
                    <a:pt x="55" y="2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08">
              <a:extLst>
                <a:ext uri="{FF2B5EF4-FFF2-40B4-BE49-F238E27FC236}">
                  <a16:creationId xmlns:a16="http://schemas.microsoft.com/office/drawing/2014/main" id="{756EB114-17E1-43D9-8DB4-806FEA93F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" y="2529"/>
              <a:ext cx="98" cy="364"/>
            </a:xfrm>
            <a:custGeom>
              <a:avLst/>
              <a:gdLst>
                <a:gd name="T0" fmla="*/ 41 w 41"/>
                <a:gd name="T1" fmla="*/ 0 h 153"/>
                <a:gd name="T2" fmla="*/ 40 w 41"/>
                <a:gd name="T3" fmla="*/ 6 h 153"/>
                <a:gd name="T4" fmla="*/ 37 w 41"/>
                <a:gd name="T5" fmla="*/ 23 h 153"/>
                <a:gd name="T6" fmla="*/ 25 w 41"/>
                <a:gd name="T7" fmla="*/ 77 h 153"/>
                <a:gd name="T8" fmla="*/ 9 w 41"/>
                <a:gd name="T9" fmla="*/ 131 h 153"/>
                <a:gd name="T10" fmla="*/ 3 w 41"/>
                <a:gd name="T11" fmla="*/ 147 h 153"/>
                <a:gd name="T12" fmla="*/ 1 w 41"/>
                <a:gd name="T13" fmla="*/ 152 h 153"/>
                <a:gd name="T14" fmla="*/ 2 w 41"/>
                <a:gd name="T15" fmla="*/ 147 h 153"/>
                <a:gd name="T16" fmla="*/ 7 w 41"/>
                <a:gd name="T17" fmla="*/ 130 h 153"/>
                <a:gd name="T18" fmla="*/ 23 w 41"/>
                <a:gd name="T19" fmla="*/ 77 h 153"/>
                <a:gd name="T20" fmla="*/ 36 w 41"/>
                <a:gd name="T21" fmla="*/ 23 h 153"/>
                <a:gd name="T22" fmla="*/ 39 w 41"/>
                <a:gd name="T23" fmla="*/ 6 h 153"/>
                <a:gd name="T24" fmla="*/ 41 w 41"/>
                <a:gd name="T2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53">
                  <a:moveTo>
                    <a:pt x="41" y="0"/>
                  </a:moveTo>
                  <a:cubicBezTo>
                    <a:pt x="41" y="0"/>
                    <a:pt x="40" y="2"/>
                    <a:pt x="40" y="6"/>
                  </a:cubicBezTo>
                  <a:cubicBezTo>
                    <a:pt x="39" y="10"/>
                    <a:pt x="38" y="16"/>
                    <a:pt x="37" y="23"/>
                  </a:cubicBezTo>
                  <a:cubicBezTo>
                    <a:pt x="34" y="37"/>
                    <a:pt x="30" y="56"/>
                    <a:pt x="25" y="77"/>
                  </a:cubicBezTo>
                  <a:cubicBezTo>
                    <a:pt x="19" y="98"/>
                    <a:pt x="13" y="117"/>
                    <a:pt x="9" y="131"/>
                  </a:cubicBezTo>
                  <a:cubicBezTo>
                    <a:pt x="7" y="138"/>
                    <a:pt x="5" y="143"/>
                    <a:pt x="3" y="147"/>
                  </a:cubicBezTo>
                  <a:cubicBezTo>
                    <a:pt x="2" y="151"/>
                    <a:pt x="1" y="153"/>
                    <a:pt x="1" y="152"/>
                  </a:cubicBezTo>
                  <a:cubicBezTo>
                    <a:pt x="0" y="152"/>
                    <a:pt x="1" y="150"/>
                    <a:pt x="2" y="147"/>
                  </a:cubicBezTo>
                  <a:cubicBezTo>
                    <a:pt x="4" y="142"/>
                    <a:pt x="5" y="137"/>
                    <a:pt x="7" y="130"/>
                  </a:cubicBezTo>
                  <a:cubicBezTo>
                    <a:pt x="12" y="117"/>
                    <a:pt x="17" y="98"/>
                    <a:pt x="23" y="77"/>
                  </a:cubicBezTo>
                  <a:cubicBezTo>
                    <a:pt x="28" y="56"/>
                    <a:pt x="33" y="37"/>
                    <a:pt x="36" y="23"/>
                  </a:cubicBezTo>
                  <a:cubicBezTo>
                    <a:pt x="37" y="16"/>
                    <a:pt x="38" y="10"/>
                    <a:pt x="39" y="6"/>
                  </a:cubicBezTo>
                  <a:cubicBezTo>
                    <a:pt x="40" y="2"/>
                    <a:pt x="40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09">
              <a:extLst>
                <a:ext uri="{FF2B5EF4-FFF2-40B4-BE49-F238E27FC236}">
                  <a16:creationId xmlns:a16="http://schemas.microsoft.com/office/drawing/2014/main" id="{8E6BB32C-C084-4DD1-9D1E-9797B5A20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3344"/>
              <a:ext cx="170" cy="45"/>
            </a:xfrm>
            <a:custGeom>
              <a:avLst/>
              <a:gdLst>
                <a:gd name="T0" fmla="*/ 72 w 72"/>
                <a:gd name="T1" fmla="*/ 17 h 19"/>
                <a:gd name="T2" fmla="*/ 69 w 72"/>
                <a:gd name="T3" fmla="*/ 17 h 19"/>
                <a:gd name="T4" fmla="*/ 61 w 72"/>
                <a:gd name="T5" fmla="*/ 19 h 19"/>
                <a:gd name="T6" fmla="*/ 34 w 72"/>
                <a:gd name="T7" fmla="*/ 17 h 19"/>
                <a:gd name="T8" fmla="*/ 9 w 72"/>
                <a:gd name="T9" fmla="*/ 7 h 19"/>
                <a:gd name="T10" fmla="*/ 2 w 72"/>
                <a:gd name="T11" fmla="*/ 3 h 19"/>
                <a:gd name="T12" fmla="*/ 0 w 72"/>
                <a:gd name="T13" fmla="*/ 1 h 19"/>
                <a:gd name="T14" fmla="*/ 10 w 72"/>
                <a:gd name="T15" fmla="*/ 6 h 19"/>
                <a:gd name="T16" fmla="*/ 34 w 72"/>
                <a:gd name="T17" fmla="*/ 15 h 19"/>
                <a:gd name="T18" fmla="*/ 61 w 72"/>
                <a:gd name="T19" fmla="*/ 17 h 19"/>
                <a:gd name="T20" fmla="*/ 72 w 72"/>
                <a:gd name="T2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9">
                  <a:moveTo>
                    <a:pt x="72" y="17"/>
                  </a:moveTo>
                  <a:cubicBezTo>
                    <a:pt x="72" y="17"/>
                    <a:pt x="71" y="17"/>
                    <a:pt x="69" y="17"/>
                  </a:cubicBezTo>
                  <a:cubicBezTo>
                    <a:pt x="67" y="18"/>
                    <a:pt x="64" y="18"/>
                    <a:pt x="61" y="19"/>
                  </a:cubicBezTo>
                  <a:cubicBezTo>
                    <a:pt x="54" y="19"/>
                    <a:pt x="44" y="19"/>
                    <a:pt x="34" y="17"/>
                  </a:cubicBezTo>
                  <a:cubicBezTo>
                    <a:pt x="24" y="15"/>
                    <a:pt x="15" y="11"/>
                    <a:pt x="9" y="7"/>
                  </a:cubicBezTo>
                  <a:cubicBezTo>
                    <a:pt x="6" y="5"/>
                    <a:pt x="4" y="4"/>
                    <a:pt x="2" y="3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4" y="3"/>
                    <a:pt x="10" y="6"/>
                  </a:cubicBezTo>
                  <a:cubicBezTo>
                    <a:pt x="16" y="9"/>
                    <a:pt x="24" y="13"/>
                    <a:pt x="34" y="15"/>
                  </a:cubicBezTo>
                  <a:cubicBezTo>
                    <a:pt x="45" y="17"/>
                    <a:pt x="54" y="18"/>
                    <a:pt x="61" y="17"/>
                  </a:cubicBezTo>
                  <a:cubicBezTo>
                    <a:pt x="68" y="17"/>
                    <a:pt x="72" y="16"/>
                    <a:pt x="72" y="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10">
              <a:extLst>
                <a:ext uri="{FF2B5EF4-FFF2-40B4-BE49-F238E27FC236}">
                  <a16:creationId xmlns:a16="http://schemas.microsoft.com/office/drawing/2014/main" id="{6B0781C9-1905-48C7-9952-4E740344F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3398"/>
              <a:ext cx="316" cy="150"/>
            </a:xfrm>
            <a:custGeom>
              <a:avLst/>
              <a:gdLst>
                <a:gd name="T0" fmla="*/ 133 w 133"/>
                <a:gd name="T1" fmla="*/ 54 h 63"/>
                <a:gd name="T2" fmla="*/ 131 w 133"/>
                <a:gd name="T3" fmla="*/ 55 h 63"/>
                <a:gd name="T4" fmla="*/ 127 w 133"/>
                <a:gd name="T5" fmla="*/ 57 h 63"/>
                <a:gd name="T6" fmla="*/ 111 w 133"/>
                <a:gd name="T7" fmla="*/ 61 h 63"/>
                <a:gd name="T8" fmla="*/ 59 w 133"/>
                <a:gd name="T9" fmla="*/ 51 h 63"/>
                <a:gd name="T10" fmla="*/ 16 w 133"/>
                <a:gd name="T11" fmla="*/ 17 h 63"/>
                <a:gd name="T12" fmla="*/ 4 w 133"/>
                <a:gd name="T13" fmla="*/ 5 h 63"/>
                <a:gd name="T14" fmla="*/ 1 w 133"/>
                <a:gd name="T15" fmla="*/ 0 h 63"/>
                <a:gd name="T16" fmla="*/ 5 w 133"/>
                <a:gd name="T17" fmla="*/ 4 h 63"/>
                <a:gd name="T18" fmla="*/ 17 w 133"/>
                <a:gd name="T19" fmla="*/ 16 h 63"/>
                <a:gd name="T20" fmla="*/ 60 w 133"/>
                <a:gd name="T21" fmla="*/ 49 h 63"/>
                <a:gd name="T22" fmla="*/ 111 w 133"/>
                <a:gd name="T23" fmla="*/ 60 h 63"/>
                <a:gd name="T24" fmla="*/ 133 w 133"/>
                <a:gd name="T25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63">
                  <a:moveTo>
                    <a:pt x="133" y="54"/>
                  </a:moveTo>
                  <a:cubicBezTo>
                    <a:pt x="133" y="55"/>
                    <a:pt x="132" y="55"/>
                    <a:pt x="131" y="55"/>
                  </a:cubicBezTo>
                  <a:cubicBezTo>
                    <a:pt x="131" y="56"/>
                    <a:pt x="129" y="57"/>
                    <a:pt x="127" y="57"/>
                  </a:cubicBezTo>
                  <a:cubicBezTo>
                    <a:pt x="124" y="59"/>
                    <a:pt x="118" y="60"/>
                    <a:pt x="111" y="61"/>
                  </a:cubicBezTo>
                  <a:cubicBezTo>
                    <a:pt x="98" y="63"/>
                    <a:pt x="77" y="61"/>
                    <a:pt x="59" y="51"/>
                  </a:cubicBezTo>
                  <a:cubicBezTo>
                    <a:pt x="40" y="40"/>
                    <a:pt x="26" y="27"/>
                    <a:pt x="16" y="17"/>
                  </a:cubicBezTo>
                  <a:cubicBezTo>
                    <a:pt x="11" y="12"/>
                    <a:pt x="7" y="8"/>
                    <a:pt x="4" y="5"/>
                  </a:cubicBezTo>
                  <a:cubicBezTo>
                    <a:pt x="2" y="2"/>
                    <a:pt x="0" y="1"/>
                    <a:pt x="1" y="0"/>
                  </a:cubicBezTo>
                  <a:cubicBezTo>
                    <a:pt x="1" y="0"/>
                    <a:pt x="2" y="2"/>
                    <a:pt x="5" y="4"/>
                  </a:cubicBezTo>
                  <a:cubicBezTo>
                    <a:pt x="8" y="7"/>
                    <a:pt x="12" y="11"/>
                    <a:pt x="17" y="16"/>
                  </a:cubicBezTo>
                  <a:cubicBezTo>
                    <a:pt x="27" y="25"/>
                    <a:pt x="41" y="39"/>
                    <a:pt x="60" y="49"/>
                  </a:cubicBezTo>
                  <a:cubicBezTo>
                    <a:pt x="78" y="59"/>
                    <a:pt x="98" y="61"/>
                    <a:pt x="111" y="60"/>
                  </a:cubicBezTo>
                  <a:cubicBezTo>
                    <a:pt x="125" y="59"/>
                    <a:pt x="133" y="54"/>
                    <a:pt x="133" y="5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11">
              <a:extLst>
                <a:ext uri="{FF2B5EF4-FFF2-40B4-BE49-F238E27FC236}">
                  <a16:creationId xmlns:a16="http://schemas.microsoft.com/office/drawing/2014/main" id="{331DBD4E-77A3-4476-89E5-AF673F1BB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867"/>
              <a:ext cx="74" cy="263"/>
            </a:xfrm>
            <a:custGeom>
              <a:avLst/>
              <a:gdLst>
                <a:gd name="T0" fmla="*/ 27 w 31"/>
                <a:gd name="T1" fmla="*/ 1 h 111"/>
                <a:gd name="T2" fmla="*/ 28 w 31"/>
                <a:gd name="T3" fmla="*/ 5 h 111"/>
                <a:gd name="T4" fmla="*/ 30 w 31"/>
                <a:gd name="T5" fmla="*/ 18 h 111"/>
                <a:gd name="T6" fmla="*/ 30 w 31"/>
                <a:gd name="T7" fmla="*/ 36 h 111"/>
                <a:gd name="T8" fmla="*/ 27 w 31"/>
                <a:gd name="T9" fmla="*/ 59 h 111"/>
                <a:gd name="T10" fmla="*/ 19 w 31"/>
                <a:gd name="T11" fmla="*/ 81 h 111"/>
                <a:gd name="T12" fmla="*/ 11 w 31"/>
                <a:gd name="T13" fmla="*/ 97 h 111"/>
                <a:gd name="T14" fmla="*/ 3 w 31"/>
                <a:gd name="T15" fmla="*/ 108 h 111"/>
                <a:gd name="T16" fmla="*/ 0 w 31"/>
                <a:gd name="T17" fmla="*/ 111 h 111"/>
                <a:gd name="T18" fmla="*/ 9 w 31"/>
                <a:gd name="T19" fmla="*/ 97 h 111"/>
                <a:gd name="T20" fmla="*/ 18 w 31"/>
                <a:gd name="T21" fmla="*/ 80 h 111"/>
                <a:gd name="T22" fmla="*/ 25 w 31"/>
                <a:gd name="T23" fmla="*/ 59 h 111"/>
                <a:gd name="T24" fmla="*/ 28 w 31"/>
                <a:gd name="T25" fmla="*/ 36 h 111"/>
                <a:gd name="T26" fmla="*/ 29 w 31"/>
                <a:gd name="T27" fmla="*/ 18 h 111"/>
                <a:gd name="T28" fmla="*/ 27 w 31"/>
                <a:gd name="T29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111">
                  <a:moveTo>
                    <a:pt x="27" y="1"/>
                  </a:moveTo>
                  <a:cubicBezTo>
                    <a:pt x="27" y="0"/>
                    <a:pt x="28" y="2"/>
                    <a:pt x="28" y="5"/>
                  </a:cubicBezTo>
                  <a:cubicBezTo>
                    <a:pt x="29" y="8"/>
                    <a:pt x="30" y="12"/>
                    <a:pt x="30" y="18"/>
                  </a:cubicBezTo>
                  <a:cubicBezTo>
                    <a:pt x="31" y="23"/>
                    <a:pt x="31" y="29"/>
                    <a:pt x="30" y="36"/>
                  </a:cubicBezTo>
                  <a:cubicBezTo>
                    <a:pt x="30" y="43"/>
                    <a:pt x="29" y="51"/>
                    <a:pt x="27" y="59"/>
                  </a:cubicBezTo>
                  <a:cubicBezTo>
                    <a:pt x="25" y="67"/>
                    <a:pt x="22" y="74"/>
                    <a:pt x="19" y="81"/>
                  </a:cubicBezTo>
                  <a:cubicBezTo>
                    <a:pt x="17" y="87"/>
                    <a:pt x="13" y="93"/>
                    <a:pt x="11" y="97"/>
                  </a:cubicBezTo>
                  <a:cubicBezTo>
                    <a:pt x="8" y="102"/>
                    <a:pt x="5" y="105"/>
                    <a:pt x="3" y="108"/>
                  </a:cubicBezTo>
                  <a:cubicBezTo>
                    <a:pt x="1" y="110"/>
                    <a:pt x="0" y="111"/>
                    <a:pt x="0" y="111"/>
                  </a:cubicBezTo>
                  <a:cubicBezTo>
                    <a:pt x="0" y="111"/>
                    <a:pt x="4" y="106"/>
                    <a:pt x="9" y="97"/>
                  </a:cubicBezTo>
                  <a:cubicBezTo>
                    <a:pt x="12" y="92"/>
                    <a:pt x="15" y="86"/>
                    <a:pt x="18" y="80"/>
                  </a:cubicBezTo>
                  <a:cubicBezTo>
                    <a:pt x="20" y="74"/>
                    <a:pt x="23" y="66"/>
                    <a:pt x="25" y="59"/>
                  </a:cubicBezTo>
                  <a:cubicBezTo>
                    <a:pt x="27" y="51"/>
                    <a:pt x="28" y="43"/>
                    <a:pt x="28" y="36"/>
                  </a:cubicBezTo>
                  <a:cubicBezTo>
                    <a:pt x="29" y="29"/>
                    <a:pt x="29" y="23"/>
                    <a:pt x="29" y="18"/>
                  </a:cubicBezTo>
                  <a:cubicBezTo>
                    <a:pt x="28" y="7"/>
                    <a:pt x="27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12">
              <a:extLst>
                <a:ext uri="{FF2B5EF4-FFF2-40B4-BE49-F238E27FC236}">
                  <a16:creationId xmlns:a16="http://schemas.microsoft.com/office/drawing/2014/main" id="{A53CD266-5FE1-4FB5-B03E-BAFC90B6A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" y="2425"/>
              <a:ext cx="197" cy="90"/>
            </a:xfrm>
            <a:custGeom>
              <a:avLst/>
              <a:gdLst>
                <a:gd name="T0" fmla="*/ 83 w 83"/>
                <a:gd name="T1" fmla="*/ 2 h 38"/>
                <a:gd name="T2" fmla="*/ 69 w 83"/>
                <a:gd name="T3" fmla="*/ 2 h 38"/>
                <a:gd name="T4" fmla="*/ 35 w 83"/>
                <a:gd name="T5" fmla="*/ 6 h 38"/>
                <a:gd name="T6" fmla="*/ 7 w 83"/>
                <a:gd name="T7" fmla="*/ 25 h 38"/>
                <a:gd name="T8" fmla="*/ 0 w 83"/>
                <a:gd name="T9" fmla="*/ 37 h 38"/>
                <a:gd name="T10" fmla="*/ 1 w 83"/>
                <a:gd name="T11" fmla="*/ 34 h 38"/>
                <a:gd name="T12" fmla="*/ 6 w 83"/>
                <a:gd name="T13" fmla="*/ 24 h 38"/>
                <a:gd name="T14" fmla="*/ 34 w 83"/>
                <a:gd name="T15" fmla="*/ 4 h 38"/>
                <a:gd name="T16" fmla="*/ 69 w 83"/>
                <a:gd name="T17" fmla="*/ 1 h 38"/>
                <a:gd name="T18" fmla="*/ 80 w 83"/>
                <a:gd name="T19" fmla="*/ 1 h 38"/>
                <a:gd name="T20" fmla="*/ 83 w 83"/>
                <a:gd name="T21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38">
                  <a:moveTo>
                    <a:pt x="83" y="2"/>
                  </a:moveTo>
                  <a:cubicBezTo>
                    <a:pt x="83" y="2"/>
                    <a:pt x="78" y="2"/>
                    <a:pt x="69" y="2"/>
                  </a:cubicBezTo>
                  <a:cubicBezTo>
                    <a:pt x="60" y="2"/>
                    <a:pt x="48" y="2"/>
                    <a:pt x="35" y="6"/>
                  </a:cubicBezTo>
                  <a:cubicBezTo>
                    <a:pt x="22" y="10"/>
                    <a:pt x="12" y="18"/>
                    <a:pt x="7" y="25"/>
                  </a:cubicBezTo>
                  <a:cubicBezTo>
                    <a:pt x="2" y="32"/>
                    <a:pt x="1" y="38"/>
                    <a:pt x="0" y="37"/>
                  </a:cubicBezTo>
                  <a:cubicBezTo>
                    <a:pt x="0" y="37"/>
                    <a:pt x="0" y="36"/>
                    <a:pt x="1" y="34"/>
                  </a:cubicBezTo>
                  <a:cubicBezTo>
                    <a:pt x="2" y="31"/>
                    <a:pt x="3" y="28"/>
                    <a:pt x="6" y="24"/>
                  </a:cubicBezTo>
                  <a:cubicBezTo>
                    <a:pt x="11" y="17"/>
                    <a:pt x="21" y="8"/>
                    <a:pt x="34" y="4"/>
                  </a:cubicBezTo>
                  <a:cubicBezTo>
                    <a:pt x="48" y="0"/>
                    <a:pt x="60" y="0"/>
                    <a:pt x="69" y="1"/>
                  </a:cubicBezTo>
                  <a:cubicBezTo>
                    <a:pt x="74" y="1"/>
                    <a:pt x="77" y="1"/>
                    <a:pt x="80" y="1"/>
                  </a:cubicBezTo>
                  <a:cubicBezTo>
                    <a:pt x="82" y="2"/>
                    <a:pt x="83" y="2"/>
                    <a:pt x="83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13">
              <a:extLst>
                <a:ext uri="{FF2B5EF4-FFF2-40B4-BE49-F238E27FC236}">
                  <a16:creationId xmlns:a16="http://schemas.microsoft.com/office/drawing/2014/main" id="{3195CDF5-F166-4EFA-8397-B995233E9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983"/>
              <a:ext cx="76" cy="69"/>
            </a:xfrm>
            <a:custGeom>
              <a:avLst/>
              <a:gdLst>
                <a:gd name="T0" fmla="*/ 32 w 32"/>
                <a:gd name="T1" fmla="*/ 29 h 29"/>
                <a:gd name="T2" fmla="*/ 19 w 32"/>
                <a:gd name="T3" fmla="*/ 12 h 29"/>
                <a:gd name="T4" fmla="*/ 0 w 32"/>
                <a:gd name="T5" fmla="*/ 0 h 29"/>
                <a:gd name="T6" fmla="*/ 7 w 32"/>
                <a:gd name="T7" fmla="*/ 2 h 29"/>
                <a:gd name="T8" fmla="*/ 20 w 32"/>
                <a:gd name="T9" fmla="*/ 10 h 29"/>
                <a:gd name="T10" fmla="*/ 30 w 32"/>
                <a:gd name="T11" fmla="*/ 23 h 29"/>
                <a:gd name="T12" fmla="*/ 32 w 32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9">
                  <a:moveTo>
                    <a:pt x="32" y="29"/>
                  </a:moveTo>
                  <a:cubicBezTo>
                    <a:pt x="32" y="29"/>
                    <a:pt x="28" y="20"/>
                    <a:pt x="19" y="12"/>
                  </a:cubicBezTo>
                  <a:cubicBezTo>
                    <a:pt x="10" y="4"/>
                    <a:pt x="0" y="1"/>
                    <a:pt x="0" y="0"/>
                  </a:cubicBezTo>
                  <a:cubicBezTo>
                    <a:pt x="1" y="0"/>
                    <a:pt x="3" y="1"/>
                    <a:pt x="7" y="2"/>
                  </a:cubicBezTo>
                  <a:cubicBezTo>
                    <a:pt x="11" y="3"/>
                    <a:pt x="16" y="6"/>
                    <a:pt x="20" y="10"/>
                  </a:cubicBezTo>
                  <a:cubicBezTo>
                    <a:pt x="25" y="14"/>
                    <a:pt x="28" y="19"/>
                    <a:pt x="30" y="23"/>
                  </a:cubicBezTo>
                  <a:cubicBezTo>
                    <a:pt x="32" y="26"/>
                    <a:pt x="32" y="29"/>
                    <a:pt x="32" y="2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14">
              <a:extLst>
                <a:ext uri="{FF2B5EF4-FFF2-40B4-BE49-F238E27FC236}">
                  <a16:creationId xmlns:a16="http://schemas.microsoft.com/office/drawing/2014/main" id="{104D73A6-C14B-49AC-AC15-B8D1FA878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2874"/>
              <a:ext cx="107" cy="45"/>
            </a:xfrm>
            <a:custGeom>
              <a:avLst/>
              <a:gdLst>
                <a:gd name="T0" fmla="*/ 45 w 45"/>
                <a:gd name="T1" fmla="*/ 19 h 19"/>
                <a:gd name="T2" fmla="*/ 40 w 45"/>
                <a:gd name="T3" fmla="*/ 13 h 19"/>
                <a:gd name="T4" fmla="*/ 25 w 45"/>
                <a:gd name="T5" fmla="*/ 4 h 19"/>
                <a:gd name="T6" fmla="*/ 7 w 45"/>
                <a:gd name="T7" fmla="*/ 2 h 19"/>
                <a:gd name="T8" fmla="*/ 0 w 45"/>
                <a:gd name="T9" fmla="*/ 2 h 19"/>
                <a:gd name="T10" fmla="*/ 7 w 45"/>
                <a:gd name="T11" fmla="*/ 0 h 19"/>
                <a:gd name="T12" fmla="*/ 26 w 45"/>
                <a:gd name="T13" fmla="*/ 2 h 19"/>
                <a:gd name="T14" fmla="*/ 41 w 45"/>
                <a:gd name="T15" fmla="*/ 12 h 19"/>
                <a:gd name="T16" fmla="*/ 45 w 45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9">
                  <a:moveTo>
                    <a:pt x="45" y="19"/>
                  </a:moveTo>
                  <a:cubicBezTo>
                    <a:pt x="44" y="19"/>
                    <a:pt x="43" y="17"/>
                    <a:pt x="40" y="13"/>
                  </a:cubicBezTo>
                  <a:cubicBezTo>
                    <a:pt x="37" y="10"/>
                    <a:pt x="32" y="6"/>
                    <a:pt x="25" y="4"/>
                  </a:cubicBezTo>
                  <a:cubicBezTo>
                    <a:pt x="18" y="2"/>
                    <a:pt x="12" y="2"/>
                    <a:pt x="7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1"/>
                    <a:pt x="3" y="1"/>
                    <a:pt x="7" y="0"/>
                  </a:cubicBezTo>
                  <a:cubicBezTo>
                    <a:pt x="12" y="0"/>
                    <a:pt x="19" y="0"/>
                    <a:pt x="26" y="2"/>
                  </a:cubicBezTo>
                  <a:cubicBezTo>
                    <a:pt x="33" y="4"/>
                    <a:pt x="38" y="9"/>
                    <a:pt x="41" y="12"/>
                  </a:cubicBezTo>
                  <a:cubicBezTo>
                    <a:pt x="44" y="16"/>
                    <a:pt x="45" y="19"/>
                    <a:pt x="45" y="1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15">
              <a:extLst>
                <a:ext uri="{FF2B5EF4-FFF2-40B4-BE49-F238E27FC236}">
                  <a16:creationId xmlns:a16="http://schemas.microsoft.com/office/drawing/2014/main" id="{A6CEE826-CC00-4D3A-B120-A6E0B9611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" y="2449"/>
              <a:ext cx="453" cy="686"/>
            </a:xfrm>
            <a:custGeom>
              <a:avLst/>
              <a:gdLst>
                <a:gd name="T0" fmla="*/ 189 w 191"/>
                <a:gd name="T1" fmla="*/ 0 h 289"/>
                <a:gd name="T2" fmla="*/ 190 w 191"/>
                <a:gd name="T3" fmla="*/ 1 h 289"/>
                <a:gd name="T4" fmla="*/ 190 w 191"/>
                <a:gd name="T5" fmla="*/ 4 h 289"/>
                <a:gd name="T6" fmla="*/ 191 w 191"/>
                <a:gd name="T7" fmla="*/ 17 h 289"/>
                <a:gd name="T8" fmla="*/ 187 w 191"/>
                <a:gd name="T9" fmla="*/ 64 h 289"/>
                <a:gd name="T10" fmla="*/ 161 w 191"/>
                <a:gd name="T11" fmla="*/ 217 h 289"/>
                <a:gd name="T12" fmla="*/ 156 w 191"/>
                <a:gd name="T13" fmla="*/ 238 h 289"/>
                <a:gd name="T14" fmla="*/ 150 w 191"/>
                <a:gd name="T15" fmla="*/ 259 h 289"/>
                <a:gd name="T16" fmla="*/ 145 w 191"/>
                <a:gd name="T17" fmla="*/ 269 h 289"/>
                <a:gd name="T18" fmla="*/ 142 w 191"/>
                <a:gd name="T19" fmla="*/ 273 h 289"/>
                <a:gd name="T20" fmla="*/ 139 w 191"/>
                <a:gd name="T21" fmla="*/ 277 h 289"/>
                <a:gd name="T22" fmla="*/ 121 w 191"/>
                <a:gd name="T23" fmla="*/ 288 h 289"/>
                <a:gd name="T24" fmla="*/ 102 w 191"/>
                <a:gd name="T25" fmla="*/ 287 h 289"/>
                <a:gd name="T26" fmla="*/ 93 w 191"/>
                <a:gd name="T27" fmla="*/ 283 h 289"/>
                <a:gd name="T28" fmla="*/ 85 w 191"/>
                <a:gd name="T29" fmla="*/ 279 h 289"/>
                <a:gd name="T30" fmla="*/ 57 w 191"/>
                <a:gd name="T31" fmla="*/ 264 h 289"/>
                <a:gd name="T32" fmla="*/ 15 w 191"/>
                <a:gd name="T33" fmla="*/ 242 h 289"/>
                <a:gd name="T34" fmla="*/ 4 w 191"/>
                <a:gd name="T35" fmla="*/ 236 h 289"/>
                <a:gd name="T36" fmla="*/ 1 w 191"/>
                <a:gd name="T37" fmla="*/ 234 h 289"/>
                <a:gd name="T38" fmla="*/ 0 w 191"/>
                <a:gd name="T39" fmla="*/ 233 h 289"/>
                <a:gd name="T40" fmla="*/ 1 w 191"/>
                <a:gd name="T41" fmla="*/ 234 h 289"/>
                <a:gd name="T42" fmla="*/ 4 w 191"/>
                <a:gd name="T43" fmla="*/ 235 h 289"/>
                <a:gd name="T44" fmla="*/ 16 w 191"/>
                <a:gd name="T45" fmla="*/ 241 h 289"/>
                <a:gd name="T46" fmla="*/ 57 w 191"/>
                <a:gd name="T47" fmla="*/ 263 h 289"/>
                <a:gd name="T48" fmla="*/ 86 w 191"/>
                <a:gd name="T49" fmla="*/ 277 h 289"/>
                <a:gd name="T50" fmla="*/ 94 w 191"/>
                <a:gd name="T51" fmla="*/ 282 h 289"/>
                <a:gd name="T52" fmla="*/ 102 w 191"/>
                <a:gd name="T53" fmla="*/ 285 h 289"/>
                <a:gd name="T54" fmla="*/ 121 w 191"/>
                <a:gd name="T55" fmla="*/ 286 h 289"/>
                <a:gd name="T56" fmla="*/ 137 w 191"/>
                <a:gd name="T57" fmla="*/ 276 h 289"/>
                <a:gd name="T58" fmla="*/ 140 w 191"/>
                <a:gd name="T59" fmla="*/ 272 h 289"/>
                <a:gd name="T60" fmla="*/ 143 w 191"/>
                <a:gd name="T61" fmla="*/ 268 h 289"/>
                <a:gd name="T62" fmla="*/ 148 w 191"/>
                <a:gd name="T63" fmla="*/ 258 h 289"/>
                <a:gd name="T64" fmla="*/ 154 w 191"/>
                <a:gd name="T65" fmla="*/ 238 h 289"/>
                <a:gd name="T66" fmla="*/ 159 w 191"/>
                <a:gd name="T67" fmla="*/ 216 h 289"/>
                <a:gd name="T68" fmla="*/ 186 w 191"/>
                <a:gd name="T69" fmla="*/ 64 h 289"/>
                <a:gd name="T70" fmla="*/ 190 w 191"/>
                <a:gd name="T71" fmla="*/ 17 h 289"/>
                <a:gd name="T72" fmla="*/ 190 w 191"/>
                <a:gd name="T73" fmla="*/ 4 h 289"/>
                <a:gd name="T74" fmla="*/ 189 w 191"/>
                <a:gd name="T7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1" h="289">
                  <a:moveTo>
                    <a:pt x="189" y="0"/>
                  </a:moveTo>
                  <a:cubicBezTo>
                    <a:pt x="189" y="0"/>
                    <a:pt x="189" y="0"/>
                    <a:pt x="190" y="1"/>
                  </a:cubicBezTo>
                  <a:cubicBezTo>
                    <a:pt x="190" y="2"/>
                    <a:pt x="190" y="3"/>
                    <a:pt x="190" y="4"/>
                  </a:cubicBezTo>
                  <a:cubicBezTo>
                    <a:pt x="191" y="7"/>
                    <a:pt x="191" y="12"/>
                    <a:pt x="191" y="17"/>
                  </a:cubicBezTo>
                  <a:cubicBezTo>
                    <a:pt x="191" y="28"/>
                    <a:pt x="189" y="44"/>
                    <a:pt x="187" y="64"/>
                  </a:cubicBezTo>
                  <a:cubicBezTo>
                    <a:pt x="182" y="103"/>
                    <a:pt x="174" y="157"/>
                    <a:pt x="161" y="217"/>
                  </a:cubicBezTo>
                  <a:cubicBezTo>
                    <a:pt x="160" y="224"/>
                    <a:pt x="158" y="231"/>
                    <a:pt x="156" y="238"/>
                  </a:cubicBezTo>
                  <a:cubicBezTo>
                    <a:pt x="155" y="245"/>
                    <a:pt x="153" y="253"/>
                    <a:pt x="150" y="259"/>
                  </a:cubicBezTo>
                  <a:cubicBezTo>
                    <a:pt x="149" y="263"/>
                    <a:pt x="147" y="266"/>
                    <a:pt x="145" y="269"/>
                  </a:cubicBezTo>
                  <a:cubicBezTo>
                    <a:pt x="144" y="270"/>
                    <a:pt x="143" y="272"/>
                    <a:pt x="142" y="273"/>
                  </a:cubicBezTo>
                  <a:cubicBezTo>
                    <a:pt x="141" y="275"/>
                    <a:pt x="140" y="276"/>
                    <a:pt x="139" y="277"/>
                  </a:cubicBezTo>
                  <a:cubicBezTo>
                    <a:pt x="134" y="282"/>
                    <a:pt x="128" y="286"/>
                    <a:pt x="121" y="288"/>
                  </a:cubicBezTo>
                  <a:cubicBezTo>
                    <a:pt x="115" y="289"/>
                    <a:pt x="108" y="289"/>
                    <a:pt x="102" y="287"/>
                  </a:cubicBezTo>
                  <a:cubicBezTo>
                    <a:pt x="99" y="286"/>
                    <a:pt x="96" y="284"/>
                    <a:pt x="93" y="283"/>
                  </a:cubicBezTo>
                  <a:cubicBezTo>
                    <a:pt x="91" y="282"/>
                    <a:pt x="88" y="280"/>
                    <a:pt x="85" y="279"/>
                  </a:cubicBezTo>
                  <a:cubicBezTo>
                    <a:pt x="75" y="274"/>
                    <a:pt x="66" y="268"/>
                    <a:pt x="57" y="264"/>
                  </a:cubicBezTo>
                  <a:cubicBezTo>
                    <a:pt x="39" y="255"/>
                    <a:pt x="25" y="247"/>
                    <a:pt x="15" y="242"/>
                  </a:cubicBezTo>
                  <a:cubicBezTo>
                    <a:pt x="11" y="239"/>
                    <a:pt x="7" y="237"/>
                    <a:pt x="4" y="236"/>
                  </a:cubicBezTo>
                  <a:cubicBezTo>
                    <a:pt x="3" y="235"/>
                    <a:pt x="2" y="234"/>
                    <a:pt x="1" y="234"/>
                  </a:cubicBezTo>
                  <a:cubicBezTo>
                    <a:pt x="1" y="234"/>
                    <a:pt x="0" y="233"/>
                    <a:pt x="0" y="233"/>
                  </a:cubicBezTo>
                  <a:cubicBezTo>
                    <a:pt x="0" y="233"/>
                    <a:pt x="1" y="233"/>
                    <a:pt x="1" y="234"/>
                  </a:cubicBezTo>
                  <a:cubicBezTo>
                    <a:pt x="2" y="234"/>
                    <a:pt x="3" y="235"/>
                    <a:pt x="4" y="235"/>
                  </a:cubicBezTo>
                  <a:cubicBezTo>
                    <a:pt x="7" y="237"/>
                    <a:pt x="11" y="239"/>
                    <a:pt x="16" y="241"/>
                  </a:cubicBezTo>
                  <a:cubicBezTo>
                    <a:pt x="26" y="246"/>
                    <a:pt x="40" y="253"/>
                    <a:pt x="57" y="263"/>
                  </a:cubicBezTo>
                  <a:cubicBezTo>
                    <a:pt x="66" y="267"/>
                    <a:pt x="76" y="272"/>
                    <a:pt x="86" y="277"/>
                  </a:cubicBezTo>
                  <a:cubicBezTo>
                    <a:pt x="89" y="279"/>
                    <a:pt x="91" y="280"/>
                    <a:pt x="94" y="282"/>
                  </a:cubicBezTo>
                  <a:cubicBezTo>
                    <a:pt x="97" y="283"/>
                    <a:pt x="99" y="285"/>
                    <a:pt x="102" y="285"/>
                  </a:cubicBezTo>
                  <a:cubicBezTo>
                    <a:pt x="108" y="287"/>
                    <a:pt x="114" y="287"/>
                    <a:pt x="121" y="286"/>
                  </a:cubicBezTo>
                  <a:cubicBezTo>
                    <a:pt x="127" y="284"/>
                    <a:pt x="133" y="281"/>
                    <a:pt x="137" y="276"/>
                  </a:cubicBezTo>
                  <a:cubicBezTo>
                    <a:pt x="138" y="275"/>
                    <a:pt x="139" y="273"/>
                    <a:pt x="140" y="272"/>
                  </a:cubicBezTo>
                  <a:cubicBezTo>
                    <a:pt x="141" y="271"/>
                    <a:pt x="142" y="269"/>
                    <a:pt x="143" y="268"/>
                  </a:cubicBezTo>
                  <a:cubicBezTo>
                    <a:pt x="145" y="265"/>
                    <a:pt x="147" y="262"/>
                    <a:pt x="148" y="258"/>
                  </a:cubicBezTo>
                  <a:cubicBezTo>
                    <a:pt x="151" y="252"/>
                    <a:pt x="153" y="245"/>
                    <a:pt x="154" y="238"/>
                  </a:cubicBezTo>
                  <a:cubicBezTo>
                    <a:pt x="156" y="231"/>
                    <a:pt x="158" y="223"/>
                    <a:pt x="159" y="216"/>
                  </a:cubicBezTo>
                  <a:cubicBezTo>
                    <a:pt x="172" y="157"/>
                    <a:pt x="180" y="103"/>
                    <a:pt x="186" y="64"/>
                  </a:cubicBezTo>
                  <a:cubicBezTo>
                    <a:pt x="188" y="44"/>
                    <a:pt x="190" y="28"/>
                    <a:pt x="190" y="17"/>
                  </a:cubicBezTo>
                  <a:cubicBezTo>
                    <a:pt x="190" y="12"/>
                    <a:pt x="190" y="7"/>
                    <a:pt x="190" y="4"/>
                  </a:cubicBezTo>
                  <a:cubicBezTo>
                    <a:pt x="190" y="1"/>
                    <a:pt x="189" y="0"/>
                    <a:pt x="18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16">
              <a:extLst>
                <a:ext uri="{FF2B5EF4-FFF2-40B4-BE49-F238E27FC236}">
                  <a16:creationId xmlns:a16="http://schemas.microsoft.com/office/drawing/2014/main" id="{B8AE1C67-1E74-49FB-8949-1763016F3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" y="2890"/>
              <a:ext cx="161" cy="41"/>
            </a:xfrm>
            <a:custGeom>
              <a:avLst/>
              <a:gdLst>
                <a:gd name="T0" fmla="*/ 68 w 68"/>
                <a:gd name="T1" fmla="*/ 17 h 17"/>
                <a:gd name="T2" fmla="*/ 58 w 68"/>
                <a:gd name="T3" fmla="*/ 14 h 17"/>
                <a:gd name="T4" fmla="*/ 34 w 68"/>
                <a:gd name="T5" fmla="*/ 8 h 17"/>
                <a:gd name="T6" fmla="*/ 10 w 68"/>
                <a:gd name="T7" fmla="*/ 3 h 17"/>
                <a:gd name="T8" fmla="*/ 0 w 68"/>
                <a:gd name="T9" fmla="*/ 1 h 17"/>
                <a:gd name="T10" fmla="*/ 11 w 68"/>
                <a:gd name="T11" fmla="*/ 1 h 17"/>
                <a:gd name="T12" fmla="*/ 35 w 68"/>
                <a:gd name="T13" fmla="*/ 6 h 17"/>
                <a:gd name="T14" fmla="*/ 58 w 68"/>
                <a:gd name="T15" fmla="*/ 13 h 17"/>
                <a:gd name="T16" fmla="*/ 68 w 68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7">
                  <a:moveTo>
                    <a:pt x="68" y="17"/>
                  </a:moveTo>
                  <a:cubicBezTo>
                    <a:pt x="67" y="17"/>
                    <a:pt x="64" y="16"/>
                    <a:pt x="58" y="14"/>
                  </a:cubicBezTo>
                  <a:cubicBezTo>
                    <a:pt x="52" y="12"/>
                    <a:pt x="43" y="10"/>
                    <a:pt x="34" y="8"/>
                  </a:cubicBezTo>
                  <a:cubicBezTo>
                    <a:pt x="25" y="6"/>
                    <a:pt x="16" y="4"/>
                    <a:pt x="10" y="3"/>
                  </a:cubicBezTo>
                  <a:cubicBezTo>
                    <a:pt x="4" y="2"/>
                    <a:pt x="0" y="1"/>
                    <a:pt x="0" y="1"/>
                  </a:cubicBezTo>
                  <a:cubicBezTo>
                    <a:pt x="0" y="0"/>
                    <a:pt x="4" y="1"/>
                    <a:pt x="11" y="1"/>
                  </a:cubicBezTo>
                  <a:cubicBezTo>
                    <a:pt x="17" y="2"/>
                    <a:pt x="25" y="4"/>
                    <a:pt x="35" y="6"/>
                  </a:cubicBezTo>
                  <a:cubicBezTo>
                    <a:pt x="44" y="8"/>
                    <a:pt x="52" y="11"/>
                    <a:pt x="58" y="13"/>
                  </a:cubicBezTo>
                  <a:cubicBezTo>
                    <a:pt x="64" y="15"/>
                    <a:pt x="68" y="16"/>
                    <a:pt x="68" y="1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17">
              <a:extLst>
                <a:ext uri="{FF2B5EF4-FFF2-40B4-BE49-F238E27FC236}">
                  <a16:creationId xmlns:a16="http://schemas.microsoft.com/office/drawing/2014/main" id="{4B4171A1-CC4B-43CB-81DE-D3561086B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919"/>
              <a:ext cx="43" cy="26"/>
            </a:xfrm>
            <a:custGeom>
              <a:avLst/>
              <a:gdLst>
                <a:gd name="T0" fmla="*/ 18 w 18"/>
                <a:gd name="T1" fmla="*/ 1 h 11"/>
                <a:gd name="T2" fmla="*/ 8 w 18"/>
                <a:gd name="T3" fmla="*/ 5 h 11"/>
                <a:gd name="T4" fmla="*/ 2 w 18"/>
                <a:gd name="T5" fmla="*/ 9 h 11"/>
                <a:gd name="T6" fmla="*/ 0 w 18"/>
                <a:gd name="T7" fmla="*/ 11 h 11"/>
                <a:gd name="T8" fmla="*/ 1 w 18"/>
                <a:gd name="T9" fmla="*/ 8 h 11"/>
                <a:gd name="T10" fmla="*/ 7 w 18"/>
                <a:gd name="T11" fmla="*/ 3 h 11"/>
                <a:gd name="T12" fmla="*/ 18 w 18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">
                  <a:moveTo>
                    <a:pt x="18" y="1"/>
                  </a:moveTo>
                  <a:cubicBezTo>
                    <a:pt x="18" y="1"/>
                    <a:pt x="13" y="2"/>
                    <a:pt x="8" y="5"/>
                  </a:cubicBezTo>
                  <a:cubicBezTo>
                    <a:pt x="5" y="6"/>
                    <a:pt x="3" y="8"/>
                    <a:pt x="2" y="9"/>
                  </a:cubicBezTo>
                  <a:cubicBezTo>
                    <a:pt x="1" y="10"/>
                    <a:pt x="0" y="11"/>
                    <a:pt x="0" y="11"/>
                  </a:cubicBezTo>
                  <a:cubicBezTo>
                    <a:pt x="0" y="11"/>
                    <a:pt x="0" y="10"/>
                    <a:pt x="1" y="8"/>
                  </a:cubicBezTo>
                  <a:cubicBezTo>
                    <a:pt x="2" y="6"/>
                    <a:pt x="4" y="4"/>
                    <a:pt x="7" y="3"/>
                  </a:cubicBezTo>
                  <a:cubicBezTo>
                    <a:pt x="12" y="0"/>
                    <a:pt x="18" y="0"/>
                    <a:pt x="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18">
              <a:extLst>
                <a:ext uri="{FF2B5EF4-FFF2-40B4-BE49-F238E27FC236}">
                  <a16:creationId xmlns:a16="http://schemas.microsoft.com/office/drawing/2014/main" id="{CBC30001-5ACE-4A21-854E-7B6B646C3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456"/>
              <a:ext cx="95" cy="432"/>
            </a:xfrm>
            <a:custGeom>
              <a:avLst/>
              <a:gdLst>
                <a:gd name="T0" fmla="*/ 40 w 40"/>
                <a:gd name="T1" fmla="*/ 0 h 182"/>
                <a:gd name="T2" fmla="*/ 40 w 40"/>
                <a:gd name="T3" fmla="*/ 2 h 182"/>
                <a:gd name="T4" fmla="*/ 39 w 40"/>
                <a:gd name="T5" fmla="*/ 7 h 182"/>
                <a:gd name="T6" fmla="*/ 35 w 40"/>
                <a:gd name="T7" fmla="*/ 27 h 182"/>
                <a:gd name="T8" fmla="*/ 21 w 40"/>
                <a:gd name="T9" fmla="*/ 91 h 182"/>
                <a:gd name="T10" fmla="*/ 7 w 40"/>
                <a:gd name="T11" fmla="*/ 156 h 182"/>
                <a:gd name="T12" fmla="*/ 2 w 40"/>
                <a:gd name="T13" fmla="*/ 175 h 182"/>
                <a:gd name="T14" fmla="*/ 1 w 40"/>
                <a:gd name="T15" fmla="*/ 181 h 182"/>
                <a:gd name="T16" fmla="*/ 0 w 40"/>
                <a:gd name="T17" fmla="*/ 182 h 182"/>
                <a:gd name="T18" fmla="*/ 0 w 40"/>
                <a:gd name="T19" fmla="*/ 180 h 182"/>
                <a:gd name="T20" fmla="*/ 1 w 40"/>
                <a:gd name="T21" fmla="*/ 175 h 182"/>
                <a:gd name="T22" fmla="*/ 5 w 40"/>
                <a:gd name="T23" fmla="*/ 156 h 182"/>
                <a:gd name="T24" fmla="*/ 19 w 40"/>
                <a:gd name="T25" fmla="*/ 91 h 182"/>
                <a:gd name="T26" fmla="*/ 34 w 40"/>
                <a:gd name="T27" fmla="*/ 27 h 182"/>
                <a:gd name="T28" fmla="*/ 38 w 40"/>
                <a:gd name="T29" fmla="*/ 7 h 182"/>
                <a:gd name="T30" fmla="*/ 40 w 40"/>
                <a:gd name="T31" fmla="*/ 2 h 182"/>
                <a:gd name="T32" fmla="*/ 40 w 40"/>
                <a:gd name="T3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182">
                  <a:moveTo>
                    <a:pt x="40" y="0"/>
                  </a:moveTo>
                  <a:cubicBezTo>
                    <a:pt x="40" y="0"/>
                    <a:pt x="40" y="1"/>
                    <a:pt x="40" y="2"/>
                  </a:cubicBezTo>
                  <a:cubicBezTo>
                    <a:pt x="40" y="3"/>
                    <a:pt x="39" y="5"/>
                    <a:pt x="39" y="7"/>
                  </a:cubicBezTo>
                  <a:cubicBezTo>
                    <a:pt x="38" y="12"/>
                    <a:pt x="37" y="19"/>
                    <a:pt x="35" y="27"/>
                  </a:cubicBezTo>
                  <a:cubicBezTo>
                    <a:pt x="32" y="43"/>
                    <a:pt x="27" y="66"/>
                    <a:pt x="21" y="91"/>
                  </a:cubicBezTo>
                  <a:cubicBezTo>
                    <a:pt x="16" y="117"/>
                    <a:pt x="11" y="139"/>
                    <a:pt x="7" y="156"/>
                  </a:cubicBezTo>
                  <a:cubicBezTo>
                    <a:pt x="5" y="164"/>
                    <a:pt x="3" y="170"/>
                    <a:pt x="2" y="175"/>
                  </a:cubicBezTo>
                  <a:cubicBezTo>
                    <a:pt x="2" y="177"/>
                    <a:pt x="1" y="179"/>
                    <a:pt x="1" y="181"/>
                  </a:cubicBezTo>
                  <a:cubicBezTo>
                    <a:pt x="1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0"/>
                  </a:cubicBezTo>
                  <a:cubicBezTo>
                    <a:pt x="1" y="179"/>
                    <a:pt x="1" y="177"/>
                    <a:pt x="1" y="175"/>
                  </a:cubicBezTo>
                  <a:cubicBezTo>
                    <a:pt x="2" y="170"/>
                    <a:pt x="4" y="164"/>
                    <a:pt x="5" y="156"/>
                  </a:cubicBezTo>
                  <a:cubicBezTo>
                    <a:pt x="9" y="139"/>
                    <a:pt x="14" y="116"/>
                    <a:pt x="19" y="91"/>
                  </a:cubicBezTo>
                  <a:cubicBezTo>
                    <a:pt x="25" y="66"/>
                    <a:pt x="30" y="43"/>
                    <a:pt x="34" y="27"/>
                  </a:cubicBezTo>
                  <a:cubicBezTo>
                    <a:pt x="35" y="19"/>
                    <a:pt x="37" y="12"/>
                    <a:pt x="38" y="7"/>
                  </a:cubicBezTo>
                  <a:cubicBezTo>
                    <a:pt x="39" y="5"/>
                    <a:pt x="39" y="3"/>
                    <a:pt x="40" y="2"/>
                  </a:cubicBezTo>
                  <a:cubicBezTo>
                    <a:pt x="40" y="1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19">
              <a:extLst>
                <a:ext uri="{FF2B5EF4-FFF2-40B4-BE49-F238E27FC236}">
                  <a16:creationId xmlns:a16="http://schemas.microsoft.com/office/drawing/2014/main" id="{C761D2E2-594B-4870-8BD0-E5EA653CD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3114"/>
              <a:ext cx="295" cy="178"/>
            </a:xfrm>
            <a:custGeom>
              <a:avLst/>
              <a:gdLst>
                <a:gd name="T0" fmla="*/ 124 w 124"/>
                <a:gd name="T1" fmla="*/ 75 h 75"/>
                <a:gd name="T2" fmla="*/ 119 w 124"/>
                <a:gd name="T3" fmla="*/ 73 h 75"/>
                <a:gd name="T4" fmla="*/ 113 w 124"/>
                <a:gd name="T5" fmla="*/ 71 h 75"/>
                <a:gd name="T6" fmla="*/ 104 w 124"/>
                <a:gd name="T7" fmla="*/ 68 h 75"/>
                <a:gd name="T8" fmla="*/ 59 w 124"/>
                <a:gd name="T9" fmla="*/ 43 h 75"/>
                <a:gd name="T10" fmla="*/ 17 w 124"/>
                <a:gd name="T11" fmla="*/ 14 h 75"/>
                <a:gd name="T12" fmla="*/ 5 w 124"/>
                <a:gd name="T13" fmla="*/ 4 h 75"/>
                <a:gd name="T14" fmla="*/ 0 w 124"/>
                <a:gd name="T15" fmla="*/ 0 h 75"/>
                <a:gd name="T16" fmla="*/ 5 w 124"/>
                <a:gd name="T17" fmla="*/ 4 h 75"/>
                <a:gd name="T18" fmla="*/ 18 w 124"/>
                <a:gd name="T19" fmla="*/ 12 h 75"/>
                <a:gd name="T20" fmla="*/ 60 w 124"/>
                <a:gd name="T21" fmla="*/ 41 h 75"/>
                <a:gd name="T22" fmla="*/ 105 w 124"/>
                <a:gd name="T23" fmla="*/ 66 h 75"/>
                <a:gd name="T24" fmla="*/ 113 w 124"/>
                <a:gd name="T25" fmla="*/ 70 h 75"/>
                <a:gd name="T26" fmla="*/ 119 w 124"/>
                <a:gd name="T27" fmla="*/ 73 h 75"/>
                <a:gd name="T28" fmla="*/ 124 w 124"/>
                <a:gd name="T2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75">
                  <a:moveTo>
                    <a:pt x="124" y="75"/>
                  </a:moveTo>
                  <a:cubicBezTo>
                    <a:pt x="124" y="75"/>
                    <a:pt x="122" y="75"/>
                    <a:pt x="119" y="73"/>
                  </a:cubicBezTo>
                  <a:cubicBezTo>
                    <a:pt x="117" y="73"/>
                    <a:pt x="115" y="72"/>
                    <a:pt x="113" y="71"/>
                  </a:cubicBezTo>
                  <a:cubicBezTo>
                    <a:pt x="110" y="70"/>
                    <a:pt x="107" y="69"/>
                    <a:pt x="104" y="68"/>
                  </a:cubicBezTo>
                  <a:cubicBezTo>
                    <a:pt x="92" y="63"/>
                    <a:pt x="76" y="54"/>
                    <a:pt x="59" y="43"/>
                  </a:cubicBezTo>
                  <a:cubicBezTo>
                    <a:pt x="42" y="32"/>
                    <a:pt x="28" y="22"/>
                    <a:pt x="17" y="14"/>
                  </a:cubicBezTo>
                  <a:cubicBezTo>
                    <a:pt x="12" y="10"/>
                    <a:pt x="8" y="6"/>
                    <a:pt x="5" y="4"/>
                  </a:cubicBezTo>
                  <a:cubicBezTo>
                    <a:pt x="2" y="2"/>
                    <a:pt x="0" y="1"/>
                    <a:pt x="0" y="0"/>
                  </a:cubicBezTo>
                  <a:cubicBezTo>
                    <a:pt x="0" y="0"/>
                    <a:pt x="2" y="1"/>
                    <a:pt x="5" y="4"/>
                  </a:cubicBezTo>
                  <a:cubicBezTo>
                    <a:pt x="8" y="6"/>
                    <a:pt x="13" y="9"/>
                    <a:pt x="18" y="12"/>
                  </a:cubicBezTo>
                  <a:cubicBezTo>
                    <a:pt x="29" y="20"/>
                    <a:pt x="43" y="31"/>
                    <a:pt x="60" y="41"/>
                  </a:cubicBezTo>
                  <a:cubicBezTo>
                    <a:pt x="77" y="52"/>
                    <a:pt x="93" y="61"/>
                    <a:pt x="105" y="66"/>
                  </a:cubicBezTo>
                  <a:cubicBezTo>
                    <a:pt x="108" y="68"/>
                    <a:pt x="111" y="69"/>
                    <a:pt x="113" y="70"/>
                  </a:cubicBezTo>
                  <a:cubicBezTo>
                    <a:pt x="115" y="71"/>
                    <a:pt x="117" y="72"/>
                    <a:pt x="119" y="73"/>
                  </a:cubicBezTo>
                  <a:cubicBezTo>
                    <a:pt x="123" y="74"/>
                    <a:pt x="124" y="75"/>
                    <a:pt x="124" y="7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20">
              <a:extLst>
                <a:ext uri="{FF2B5EF4-FFF2-40B4-BE49-F238E27FC236}">
                  <a16:creationId xmlns:a16="http://schemas.microsoft.com/office/drawing/2014/main" id="{0E1B1D1D-CFA6-4B44-8553-AE8D30D0A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2327"/>
              <a:ext cx="107" cy="100"/>
            </a:xfrm>
            <a:custGeom>
              <a:avLst/>
              <a:gdLst>
                <a:gd name="T0" fmla="*/ 3 w 45"/>
                <a:gd name="T1" fmla="*/ 2 h 42"/>
                <a:gd name="T2" fmla="*/ 2 w 45"/>
                <a:gd name="T3" fmla="*/ 1 h 42"/>
                <a:gd name="T4" fmla="*/ 0 w 45"/>
                <a:gd name="T5" fmla="*/ 0 h 42"/>
                <a:gd name="T6" fmla="*/ 2 w 45"/>
                <a:gd name="T7" fmla="*/ 0 h 42"/>
                <a:gd name="T8" fmla="*/ 27 w 45"/>
                <a:gd name="T9" fmla="*/ 16 h 42"/>
                <a:gd name="T10" fmla="*/ 41 w 45"/>
                <a:gd name="T11" fmla="*/ 33 h 42"/>
                <a:gd name="T12" fmla="*/ 45 w 45"/>
                <a:gd name="T13" fmla="*/ 41 h 42"/>
                <a:gd name="T14" fmla="*/ 26 w 45"/>
                <a:gd name="T15" fmla="*/ 17 h 42"/>
                <a:gd name="T16" fmla="*/ 2 w 45"/>
                <a:gd name="T17" fmla="*/ 1 h 42"/>
                <a:gd name="T18" fmla="*/ 2 w 45"/>
                <a:gd name="T19" fmla="*/ 0 h 42"/>
                <a:gd name="T20" fmla="*/ 3 w 45"/>
                <a:gd name="T2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2">
                  <a:moveTo>
                    <a:pt x="3" y="2"/>
                  </a:moveTo>
                  <a:cubicBezTo>
                    <a:pt x="3" y="2"/>
                    <a:pt x="3" y="2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1"/>
                    <a:pt x="17" y="6"/>
                    <a:pt x="27" y="16"/>
                  </a:cubicBezTo>
                  <a:cubicBezTo>
                    <a:pt x="34" y="22"/>
                    <a:pt x="38" y="28"/>
                    <a:pt x="41" y="33"/>
                  </a:cubicBezTo>
                  <a:cubicBezTo>
                    <a:pt x="44" y="38"/>
                    <a:pt x="45" y="41"/>
                    <a:pt x="45" y="41"/>
                  </a:cubicBezTo>
                  <a:cubicBezTo>
                    <a:pt x="44" y="42"/>
                    <a:pt x="39" y="29"/>
                    <a:pt x="26" y="17"/>
                  </a:cubicBezTo>
                  <a:cubicBezTo>
                    <a:pt x="16" y="8"/>
                    <a:pt x="5" y="3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21">
              <a:extLst>
                <a:ext uri="{FF2B5EF4-FFF2-40B4-BE49-F238E27FC236}">
                  <a16:creationId xmlns:a16="http://schemas.microsoft.com/office/drawing/2014/main" id="{E807554C-672F-457A-B271-E2D220759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3225"/>
              <a:ext cx="26" cy="145"/>
            </a:xfrm>
            <a:custGeom>
              <a:avLst/>
              <a:gdLst>
                <a:gd name="T0" fmla="*/ 0 w 11"/>
                <a:gd name="T1" fmla="*/ 61 h 61"/>
                <a:gd name="T2" fmla="*/ 0 w 11"/>
                <a:gd name="T3" fmla="*/ 52 h 61"/>
                <a:gd name="T4" fmla="*/ 2 w 11"/>
                <a:gd name="T5" fmla="*/ 30 h 61"/>
                <a:gd name="T6" fmla="*/ 7 w 11"/>
                <a:gd name="T7" fmla="*/ 8 h 61"/>
                <a:gd name="T8" fmla="*/ 10 w 11"/>
                <a:gd name="T9" fmla="*/ 0 h 61"/>
                <a:gd name="T10" fmla="*/ 9 w 11"/>
                <a:gd name="T11" fmla="*/ 9 h 61"/>
                <a:gd name="T12" fmla="*/ 4 w 11"/>
                <a:gd name="T13" fmla="*/ 30 h 61"/>
                <a:gd name="T14" fmla="*/ 1 w 11"/>
                <a:gd name="T15" fmla="*/ 52 h 61"/>
                <a:gd name="T16" fmla="*/ 0 w 11"/>
                <a:gd name="T1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1">
                  <a:moveTo>
                    <a:pt x="0" y="61"/>
                  </a:moveTo>
                  <a:cubicBezTo>
                    <a:pt x="0" y="61"/>
                    <a:pt x="0" y="58"/>
                    <a:pt x="0" y="52"/>
                  </a:cubicBezTo>
                  <a:cubicBezTo>
                    <a:pt x="0" y="47"/>
                    <a:pt x="1" y="39"/>
                    <a:pt x="2" y="30"/>
                  </a:cubicBezTo>
                  <a:cubicBezTo>
                    <a:pt x="4" y="22"/>
                    <a:pt x="6" y="14"/>
                    <a:pt x="7" y="8"/>
                  </a:cubicBezTo>
                  <a:cubicBezTo>
                    <a:pt x="9" y="3"/>
                    <a:pt x="10" y="0"/>
                    <a:pt x="10" y="0"/>
                  </a:cubicBezTo>
                  <a:cubicBezTo>
                    <a:pt x="11" y="0"/>
                    <a:pt x="10" y="3"/>
                    <a:pt x="9" y="9"/>
                  </a:cubicBezTo>
                  <a:cubicBezTo>
                    <a:pt x="7" y="14"/>
                    <a:pt x="6" y="22"/>
                    <a:pt x="4" y="30"/>
                  </a:cubicBezTo>
                  <a:cubicBezTo>
                    <a:pt x="3" y="39"/>
                    <a:pt x="2" y="47"/>
                    <a:pt x="1" y="52"/>
                  </a:cubicBezTo>
                  <a:cubicBezTo>
                    <a:pt x="1" y="58"/>
                    <a:pt x="0" y="61"/>
                    <a:pt x="0" y="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22">
              <a:extLst>
                <a:ext uri="{FF2B5EF4-FFF2-40B4-BE49-F238E27FC236}">
                  <a16:creationId xmlns:a16="http://schemas.microsoft.com/office/drawing/2014/main" id="{14033F44-7F7E-479D-9CF9-34B642EF9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" y="3394"/>
              <a:ext cx="52" cy="149"/>
            </a:xfrm>
            <a:custGeom>
              <a:avLst/>
              <a:gdLst>
                <a:gd name="T0" fmla="*/ 16 w 22"/>
                <a:gd name="T1" fmla="*/ 63 h 63"/>
                <a:gd name="T2" fmla="*/ 18 w 22"/>
                <a:gd name="T3" fmla="*/ 53 h 63"/>
                <a:gd name="T4" fmla="*/ 17 w 22"/>
                <a:gd name="T5" fmla="*/ 29 h 63"/>
                <a:gd name="T6" fmla="*/ 7 w 22"/>
                <a:gd name="T7" fmla="*/ 8 h 63"/>
                <a:gd name="T8" fmla="*/ 0 w 22"/>
                <a:gd name="T9" fmla="*/ 0 h 63"/>
                <a:gd name="T10" fmla="*/ 8 w 22"/>
                <a:gd name="T11" fmla="*/ 7 h 63"/>
                <a:gd name="T12" fmla="*/ 19 w 22"/>
                <a:gd name="T13" fmla="*/ 29 h 63"/>
                <a:gd name="T14" fmla="*/ 19 w 22"/>
                <a:gd name="T15" fmla="*/ 53 h 63"/>
                <a:gd name="T16" fmla="*/ 16 w 22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63">
                  <a:moveTo>
                    <a:pt x="16" y="63"/>
                  </a:moveTo>
                  <a:cubicBezTo>
                    <a:pt x="15" y="63"/>
                    <a:pt x="17" y="59"/>
                    <a:pt x="18" y="53"/>
                  </a:cubicBezTo>
                  <a:cubicBezTo>
                    <a:pt x="19" y="47"/>
                    <a:pt x="20" y="38"/>
                    <a:pt x="17" y="29"/>
                  </a:cubicBezTo>
                  <a:cubicBezTo>
                    <a:pt x="15" y="20"/>
                    <a:pt x="10" y="13"/>
                    <a:pt x="7" y="8"/>
                  </a:cubicBezTo>
                  <a:cubicBezTo>
                    <a:pt x="3" y="3"/>
                    <a:pt x="0" y="0"/>
                    <a:pt x="0" y="0"/>
                  </a:cubicBezTo>
                  <a:cubicBezTo>
                    <a:pt x="0" y="0"/>
                    <a:pt x="3" y="2"/>
                    <a:pt x="8" y="7"/>
                  </a:cubicBezTo>
                  <a:cubicBezTo>
                    <a:pt x="12" y="11"/>
                    <a:pt x="17" y="19"/>
                    <a:pt x="19" y="29"/>
                  </a:cubicBezTo>
                  <a:cubicBezTo>
                    <a:pt x="22" y="38"/>
                    <a:pt x="21" y="47"/>
                    <a:pt x="19" y="53"/>
                  </a:cubicBezTo>
                  <a:cubicBezTo>
                    <a:pt x="18" y="60"/>
                    <a:pt x="16" y="63"/>
                    <a:pt x="16" y="6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23">
              <a:extLst>
                <a:ext uri="{FF2B5EF4-FFF2-40B4-BE49-F238E27FC236}">
                  <a16:creationId xmlns:a16="http://schemas.microsoft.com/office/drawing/2014/main" id="{FF9A27EA-7702-4BF9-BEF4-4C28984CF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" y="3512"/>
              <a:ext cx="325" cy="402"/>
            </a:xfrm>
            <a:custGeom>
              <a:avLst/>
              <a:gdLst>
                <a:gd name="T0" fmla="*/ 137 w 137"/>
                <a:gd name="T1" fmla="*/ 169 h 169"/>
                <a:gd name="T2" fmla="*/ 135 w 137"/>
                <a:gd name="T3" fmla="*/ 169 h 169"/>
                <a:gd name="T4" fmla="*/ 128 w 137"/>
                <a:gd name="T5" fmla="*/ 169 h 169"/>
                <a:gd name="T6" fmla="*/ 102 w 137"/>
                <a:gd name="T7" fmla="*/ 164 h 169"/>
                <a:gd name="T8" fmla="*/ 65 w 137"/>
                <a:gd name="T9" fmla="*/ 150 h 169"/>
                <a:gd name="T10" fmla="*/ 30 w 137"/>
                <a:gd name="T11" fmla="*/ 118 h 169"/>
                <a:gd name="T12" fmla="*/ 11 w 137"/>
                <a:gd name="T13" fmla="*/ 74 h 169"/>
                <a:gd name="T14" fmla="*/ 3 w 137"/>
                <a:gd name="T15" fmla="*/ 36 h 169"/>
                <a:gd name="T16" fmla="*/ 1 w 137"/>
                <a:gd name="T17" fmla="*/ 10 h 169"/>
                <a:gd name="T18" fmla="*/ 0 w 137"/>
                <a:gd name="T19" fmla="*/ 3 h 169"/>
                <a:gd name="T20" fmla="*/ 0 w 137"/>
                <a:gd name="T21" fmla="*/ 0 h 169"/>
                <a:gd name="T22" fmla="*/ 1 w 137"/>
                <a:gd name="T23" fmla="*/ 3 h 169"/>
                <a:gd name="T24" fmla="*/ 2 w 137"/>
                <a:gd name="T25" fmla="*/ 10 h 169"/>
                <a:gd name="T26" fmla="*/ 5 w 137"/>
                <a:gd name="T27" fmla="*/ 36 h 169"/>
                <a:gd name="T28" fmla="*/ 12 w 137"/>
                <a:gd name="T29" fmla="*/ 74 h 169"/>
                <a:gd name="T30" fmla="*/ 32 w 137"/>
                <a:gd name="T31" fmla="*/ 117 h 169"/>
                <a:gd name="T32" fmla="*/ 66 w 137"/>
                <a:gd name="T33" fmla="*/ 149 h 169"/>
                <a:gd name="T34" fmla="*/ 102 w 137"/>
                <a:gd name="T35" fmla="*/ 163 h 169"/>
                <a:gd name="T36" fmla="*/ 128 w 137"/>
                <a:gd name="T37" fmla="*/ 168 h 169"/>
                <a:gd name="T38" fmla="*/ 135 w 137"/>
                <a:gd name="T39" fmla="*/ 169 h 169"/>
                <a:gd name="T40" fmla="*/ 137 w 137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69">
                  <a:moveTo>
                    <a:pt x="137" y="169"/>
                  </a:moveTo>
                  <a:cubicBezTo>
                    <a:pt x="137" y="169"/>
                    <a:pt x="136" y="169"/>
                    <a:pt x="135" y="169"/>
                  </a:cubicBezTo>
                  <a:cubicBezTo>
                    <a:pt x="133" y="169"/>
                    <a:pt x="131" y="169"/>
                    <a:pt x="128" y="169"/>
                  </a:cubicBezTo>
                  <a:cubicBezTo>
                    <a:pt x="121" y="168"/>
                    <a:pt x="112" y="167"/>
                    <a:pt x="102" y="164"/>
                  </a:cubicBezTo>
                  <a:cubicBezTo>
                    <a:pt x="91" y="162"/>
                    <a:pt x="78" y="158"/>
                    <a:pt x="65" y="150"/>
                  </a:cubicBezTo>
                  <a:cubicBezTo>
                    <a:pt x="52" y="143"/>
                    <a:pt x="40" y="132"/>
                    <a:pt x="30" y="118"/>
                  </a:cubicBezTo>
                  <a:cubicBezTo>
                    <a:pt x="21" y="104"/>
                    <a:pt x="15" y="88"/>
                    <a:pt x="11" y="74"/>
                  </a:cubicBezTo>
                  <a:cubicBezTo>
                    <a:pt x="7" y="60"/>
                    <a:pt x="5" y="47"/>
                    <a:pt x="3" y="36"/>
                  </a:cubicBezTo>
                  <a:cubicBezTo>
                    <a:pt x="2" y="25"/>
                    <a:pt x="1" y="16"/>
                    <a:pt x="1" y="10"/>
                  </a:cubicBezTo>
                  <a:cubicBezTo>
                    <a:pt x="1" y="7"/>
                    <a:pt x="0" y="4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1" y="3"/>
                  </a:cubicBezTo>
                  <a:cubicBezTo>
                    <a:pt x="1" y="4"/>
                    <a:pt x="1" y="7"/>
                    <a:pt x="2" y="10"/>
                  </a:cubicBezTo>
                  <a:cubicBezTo>
                    <a:pt x="2" y="16"/>
                    <a:pt x="3" y="25"/>
                    <a:pt x="5" y="36"/>
                  </a:cubicBezTo>
                  <a:cubicBezTo>
                    <a:pt x="6" y="47"/>
                    <a:pt x="8" y="60"/>
                    <a:pt x="12" y="74"/>
                  </a:cubicBezTo>
                  <a:cubicBezTo>
                    <a:pt x="16" y="88"/>
                    <a:pt x="23" y="103"/>
                    <a:pt x="32" y="117"/>
                  </a:cubicBezTo>
                  <a:cubicBezTo>
                    <a:pt x="41" y="131"/>
                    <a:pt x="54" y="141"/>
                    <a:pt x="66" y="149"/>
                  </a:cubicBezTo>
                  <a:cubicBezTo>
                    <a:pt x="79" y="156"/>
                    <a:pt x="91" y="160"/>
                    <a:pt x="102" y="163"/>
                  </a:cubicBezTo>
                  <a:cubicBezTo>
                    <a:pt x="113" y="166"/>
                    <a:pt x="121" y="167"/>
                    <a:pt x="128" y="168"/>
                  </a:cubicBezTo>
                  <a:cubicBezTo>
                    <a:pt x="131" y="168"/>
                    <a:pt x="133" y="169"/>
                    <a:pt x="135" y="169"/>
                  </a:cubicBezTo>
                  <a:cubicBezTo>
                    <a:pt x="136" y="169"/>
                    <a:pt x="137" y="169"/>
                    <a:pt x="137" y="16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24">
              <a:extLst>
                <a:ext uri="{FF2B5EF4-FFF2-40B4-BE49-F238E27FC236}">
                  <a16:creationId xmlns:a16="http://schemas.microsoft.com/office/drawing/2014/main" id="{9F6B673D-86EB-4677-8941-5C8CC1D0B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3273"/>
              <a:ext cx="214" cy="655"/>
            </a:xfrm>
            <a:custGeom>
              <a:avLst/>
              <a:gdLst>
                <a:gd name="T0" fmla="*/ 90 w 90"/>
                <a:gd name="T1" fmla="*/ 276 h 276"/>
                <a:gd name="T2" fmla="*/ 79 w 90"/>
                <a:gd name="T3" fmla="*/ 271 h 276"/>
                <a:gd name="T4" fmla="*/ 59 w 90"/>
                <a:gd name="T5" fmla="*/ 246 h 276"/>
                <a:gd name="T6" fmla="*/ 51 w 90"/>
                <a:gd name="T7" fmla="*/ 226 h 276"/>
                <a:gd name="T8" fmla="*/ 42 w 90"/>
                <a:gd name="T9" fmla="*/ 202 h 276"/>
                <a:gd name="T10" fmla="*/ 26 w 90"/>
                <a:gd name="T11" fmla="*/ 146 h 276"/>
                <a:gd name="T12" fmla="*/ 6 w 90"/>
                <a:gd name="T13" fmla="*/ 43 h 276"/>
                <a:gd name="T14" fmla="*/ 1 w 90"/>
                <a:gd name="T15" fmla="*/ 11 h 276"/>
                <a:gd name="T16" fmla="*/ 0 w 90"/>
                <a:gd name="T17" fmla="*/ 3 h 276"/>
                <a:gd name="T18" fmla="*/ 0 w 90"/>
                <a:gd name="T19" fmla="*/ 0 h 276"/>
                <a:gd name="T20" fmla="*/ 1 w 90"/>
                <a:gd name="T21" fmla="*/ 3 h 276"/>
                <a:gd name="T22" fmla="*/ 2 w 90"/>
                <a:gd name="T23" fmla="*/ 11 h 276"/>
                <a:gd name="T24" fmla="*/ 8 w 90"/>
                <a:gd name="T25" fmla="*/ 43 h 276"/>
                <a:gd name="T26" fmla="*/ 28 w 90"/>
                <a:gd name="T27" fmla="*/ 146 h 276"/>
                <a:gd name="T28" fmla="*/ 44 w 90"/>
                <a:gd name="T29" fmla="*/ 201 h 276"/>
                <a:gd name="T30" fmla="*/ 52 w 90"/>
                <a:gd name="T31" fmla="*/ 225 h 276"/>
                <a:gd name="T32" fmla="*/ 61 w 90"/>
                <a:gd name="T33" fmla="*/ 245 h 276"/>
                <a:gd name="T34" fmla="*/ 80 w 90"/>
                <a:gd name="T35" fmla="*/ 270 h 276"/>
                <a:gd name="T36" fmla="*/ 90 w 90"/>
                <a:gd name="T3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276">
                  <a:moveTo>
                    <a:pt x="90" y="276"/>
                  </a:moveTo>
                  <a:cubicBezTo>
                    <a:pt x="90" y="276"/>
                    <a:pt x="85" y="275"/>
                    <a:pt x="79" y="271"/>
                  </a:cubicBezTo>
                  <a:cubicBezTo>
                    <a:pt x="73" y="266"/>
                    <a:pt x="65" y="258"/>
                    <a:pt x="59" y="246"/>
                  </a:cubicBezTo>
                  <a:cubicBezTo>
                    <a:pt x="56" y="240"/>
                    <a:pt x="53" y="233"/>
                    <a:pt x="51" y="226"/>
                  </a:cubicBezTo>
                  <a:cubicBezTo>
                    <a:pt x="48" y="218"/>
                    <a:pt x="45" y="210"/>
                    <a:pt x="42" y="202"/>
                  </a:cubicBezTo>
                  <a:cubicBezTo>
                    <a:pt x="37" y="185"/>
                    <a:pt x="31" y="166"/>
                    <a:pt x="26" y="146"/>
                  </a:cubicBezTo>
                  <a:cubicBezTo>
                    <a:pt x="17" y="106"/>
                    <a:pt x="11" y="69"/>
                    <a:pt x="6" y="43"/>
                  </a:cubicBezTo>
                  <a:cubicBezTo>
                    <a:pt x="4" y="30"/>
                    <a:pt x="2" y="19"/>
                    <a:pt x="1" y="11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1" y="3"/>
                  </a:cubicBezTo>
                  <a:cubicBezTo>
                    <a:pt x="1" y="5"/>
                    <a:pt x="1" y="8"/>
                    <a:pt x="2" y="11"/>
                  </a:cubicBezTo>
                  <a:cubicBezTo>
                    <a:pt x="3" y="19"/>
                    <a:pt x="5" y="30"/>
                    <a:pt x="8" y="43"/>
                  </a:cubicBezTo>
                  <a:cubicBezTo>
                    <a:pt x="12" y="69"/>
                    <a:pt x="19" y="106"/>
                    <a:pt x="28" y="146"/>
                  </a:cubicBezTo>
                  <a:cubicBezTo>
                    <a:pt x="33" y="166"/>
                    <a:pt x="39" y="184"/>
                    <a:pt x="44" y="201"/>
                  </a:cubicBezTo>
                  <a:cubicBezTo>
                    <a:pt x="47" y="210"/>
                    <a:pt x="49" y="218"/>
                    <a:pt x="52" y="225"/>
                  </a:cubicBezTo>
                  <a:cubicBezTo>
                    <a:pt x="55" y="232"/>
                    <a:pt x="58" y="239"/>
                    <a:pt x="61" y="245"/>
                  </a:cubicBezTo>
                  <a:cubicBezTo>
                    <a:pt x="66" y="257"/>
                    <a:pt x="74" y="266"/>
                    <a:pt x="80" y="270"/>
                  </a:cubicBezTo>
                  <a:cubicBezTo>
                    <a:pt x="86" y="275"/>
                    <a:pt x="90" y="276"/>
                    <a:pt x="90" y="27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25">
              <a:extLst>
                <a:ext uri="{FF2B5EF4-FFF2-40B4-BE49-F238E27FC236}">
                  <a16:creationId xmlns:a16="http://schemas.microsoft.com/office/drawing/2014/main" id="{396EA4AD-0AE8-4F3E-BA0E-9A1FB32F5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" y="1997"/>
              <a:ext cx="368" cy="558"/>
            </a:xfrm>
            <a:custGeom>
              <a:avLst/>
              <a:gdLst>
                <a:gd name="T0" fmla="*/ 8 w 155"/>
                <a:gd name="T1" fmla="*/ 65 h 235"/>
                <a:gd name="T2" fmla="*/ 8 w 155"/>
                <a:gd name="T3" fmla="*/ 66 h 235"/>
                <a:gd name="T4" fmla="*/ 9 w 155"/>
                <a:gd name="T5" fmla="*/ 69 h 235"/>
                <a:gd name="T6" fmla="*/ 8 w 155"/>
                <a:gd name="T7" fmla="*/ 83 h 235"/>
                <a:gd name="T8" fmla="*/ 6 w 155"/>
                <a:gd name="T9" fmla="*/ 105 h 235"/>
                <a:gd name="T10" fmla="*/ 3 w 155"/>
                <a:gd name="T11" fmla="*/ 134 h 235"/>
                <a:gd name="T12" fmla="*/ 4 w 155"/>
                <a:gd name="T13" fmla="*/ 169 h 235"/>
                <a:gd name="T14" fmla="*/ 18 w 155"/>
                <a:gd name="T15" fmla="*/ 206 h 235"/>
                <a:gd name="T16" fmla="*/ 55 w 155"/>
                <a:gd name="T17" fmla="*/ 230 h 235"/>
                <a:gd name="T18" fmla="*/ 78 w 155"/>
                <a:gd name="T19" fmla="*/ 232 h 235"/>
                <a:gd name="T20" fmla="*/ 100 w 155"/>
                <a:gd name="T21" fmla="*/ 224 h 235"/>
                <a:gd name="T22" fmla="*/ 131 w 155"/>
                <a:gd name="T23" fmla="*/ 189 h 235"/>
                <a:gd name="T24" fmla="*/ 137 w 155"/>
                <a:gd name="T25" fmla="*/ 167 h 235"/>
                <a:gd name="T26" fmla="*/ 141 w 155"/>
                <a:gd name="T27" fmla="*/ 145 h 235"/>
                <a:gd name="T28" fmla="*/ 150 w 155"/>
                <a:gd name="T29" fmla="*/ 70 h 235"/>
                <a:gd name="T30" fmla="*/ 154 w 155"/>
                <a:gd name="T31" fmla="*/ 19 h 235"/>
                <a:gd name="T32" fmla="*/ 155 w 155"/>
                <a:gd name="T33" fmla="*/ 5 h 235"/>
                <a:gd name="T34" fmla="*/ 155 w 155"/>
                <a:gd name="T35" fmla="*/ 2 h 235"/>
                <a:gd name="T36" fmla="*/ 155 w 155"/>
                <a:gd name="T37" fmla="*/ 0 h 235"/>
                <a:gd name="T38" fmla="*/ 155 w 155"/>
                <a:gd name="T39" fmla="*/ 2 h 235"/>
                <a:gd name="T40" fmla="*/ 155 w 155"/>
                <a:gd name="T41" fmla="*/ 5 h 235"/>
                <a:gd name="T42" fmla="*/ 155 w 155"/>
                <a:gd name="T43" fmla="*/ 19 h 235"/>
                <a:gd name="T44" fmla="*/ 152 w 155"/>
                <a:gd name="T45" fmla="*/ 70 h 235"/>
                <a:gd name="T46" fmla="*/ 142 w 155"/>
                <a:gd name="T47" fmla="*/ 146 h 235"/>
                <a:gd name="T48" fmla="*/ 139 w 155"/>
                <a:gd name="T49" fmla="*/ 167 h 235"/>
                <a:gd name="T50" fmla="*/ 133 w 155"/>
                <a:gd name="T51" fmla="*/ 189 h 235"/>
                <a:gd name="T52" fmla="*/ 101 w 155"/>
                <a:gd name="T53" fmla="*/ 226 h 235"/>
                <a:gd name="T54" fmla="*/ 78 w 155"/>
                <a:gd name="T55" fmla="*/ 234 h 235"/>
                <a:gd name="T56" fmla="*/ 54 w 155"/>
                <a:gd name="T57" fmla="*/ 232 h 235"/>
                <a:gd name="T58" fmla="*/ 17 w 155"/>
                <a:gd name="T59" fmla="*/ 207 h 235"/>
                <a:gd name="T60" fmla="*/ 2 w 155"/>
                <a:gd name="T61" fmla="*/ 170 h 235"/>
                <a:gd name="T62" fmla="*/ 1 w 155"/>
                <a:gd name="T63" fmla="*/ 134 h 235"/>
                <a:gd name="T64" fmla="*/ 5 w 155"/>
                <a:gd name="T65" fmla="*/ 105 h 235"/>
                <a:gd name="T66" fmla="*/ 7 w 155"/>
                <a:gd name="T67" fmla="*/ 83 h 235"/>
                <a:gd name="T68" fmla="*/ 8 w 155"/>
                <a:gd name="T69" fmla="*/ 69 h 235"/>
                <a:gd name="T70" fmla="*/ 8 w 155"/>
                <a:gd name="T71" fmla="*/ 66 h 235"/>
                <a:gd name="T72" fmla="*/ 8 w 155"/>
                <a:gd name="T73" fmla="*/ 6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" h="235">
                  <a:moveTo>
                    <a:pt x="8" y="65"/>
                  </a:moveTo>
                  <a:cubicBezTo>
                    <a:pt x="8" y="65"/>
                    <a:pt x="8" y="65"/>
                    <a:pt x="8" y="66"/>
                  </a:cubicBezTo>
                  <a:cubicBezTo>
                    <a:pt x="9" y="67"/>
                    <a:pt x="9" y="68"/>
                    <a:pt x="9" y="69"/>
                  </a:cubicBezTo>
                  <a:cubicBezTo>
                    <a:pt x="9" y="73"/>
                    <a:pt x="9" y="77"/>
                    <a:pt x="8" y="83"/>
                  </a:cubicBezTo>
                  <a:cubicBezTo>
                    <a:pt x="8" y="89"/>
                    <a:pt x="7" y="97"/>
                    <a:pt x="6" y="105"/>
                  </a:cubicBezTo>
                  <a:cubicBezTo>
                    <a:pt x="5" y="114"/>
                    <a:pt x="3" y="123"/>
                    <a:pt x="3" y="134"/>
                  </a:cubicBezTo>
                  <a:cubicBezTo>
                    <a:pt x="2" y="145"/>
                    <a:pt x="2" y="157"/>
                    <a:pt x="4" y="169"/>
                  </a:cubicBezTo>
                  <a:cubicBezTo>
                    <a:pt x="5" y="182"/>
                    <a:pt x="10" y="195"/>
                    <a:pt x="18" y="206"/>
                  </a:cubicBezTo>
                  <a:cubicBezTo>
                    <a:pt x="27" y="217"/>
                    <a:pt x="40" y="226"/>
                    <a:pt x="55" y="230"/>
                  </a:cubicBezTo>
                  <a:cubicBezTo>
                    <a:pt x="62" y="232"/>
                    <a:pt x="70" y="233"/>
                    <a:pt x="78" y="232"/>
                  </a:cubicBezTo>
                  <a:cubicBezTo>
                    <a:pt x="86" y="231"/>
                    <a:pt x="93" y="228"/>
                    <a:pt x="100" y="224"/>
                  </a:cubicBezTo>
                  <a:cubicBezTo>
                    <a:pt x="114" y="216"/>
                    <a:pt x="125" y="203"/>
                    <a:pt x="131" y="189"/>
                  </a:cubicBezTo>
                  <a:cubicBezTo>
                    <a:pt x="133" y="182"/>
                    <a:pt x="135" y="174"/>
                    <a:pt x="137" y="167"/>
                  </a:cubicBezTo>
                  <a:cubicBezTo>
                    <a:pt x="138" y="160"/>
                    <a:pt x="139" y="152"/>
                    <a:pt x="141" y="145"/>
                  </a:cubicBezTo>
                  <a:cubicBezTo>
                    <a:pt x="145" y="117"/>
                    <a:pt x="148" y="92"/>
                    <a:pt x="150" y="70"/>
                  </a:cubicBezTo>
                  <a:cubicBezTo>
                    <a:pt x="152" y="49"/>
                    <a:pt x="153" y="31"/>
                    <a:pt x="154" y="19"/>
                  </a:cubicBezTo>
                  <a:cubicBezTo>
                    <a:pt x="154" y="13"/>
                    <a:pt x="154" y="9"/>
                    <a:pt x="155" y="5"/>
                  </a:cubicBezTo>
                  <a:cubicBezTo>
                    <a:pt x="155" y="4"/>
                    <a:pt x="155" y="3"/>
                    <a:pt x="155" y="2"/>
                  </a:cubicBezTo>
                  <a:cubicBezTo>
                    <a:pt x="155" y="1"/>
                    <a:pt x="155" y="0"/>
                    <a:pt x="155" y="0"/>
                  </a:cubicBezTo>
                  <a:cubicBezTo>
                    <a:pt x="155" y="0"/>
                    <a:pt x="155" y="1"/>
                    <a:pt x="155" y="2"/>
                  </a:cubicBezTo>
                  <a:cubicBezTo>
                    <a:pt x="155" y="3"/>
                    <a:pt x="155" y="4"/>
                    <a:pt x="155" y="5"/>
                  </a:cubicBezTo>
                  <a:cubicBezTo>
                    <a:pt x="155" y="9"/>
                    <a:pt x="155" y="13"/>
                    <a:pt x="155" y="19"/>
                  </a:cubicBezTo>
                  <a:cubicBezTo>
                    <a:pt x="154" y="31"/>
                    <a:pt x="153" y="49"/>
                    <a:pt x="152" y="70"/>
                  </a:cubicBezTo>
                  <a:cubicBezTo>
                    <a:pt x="150" y="92"/>
                    <a:pt x="147" y="117"/>
                    <a:pt x="142" y="146"/>
                  </a:cubicBezTo>
                  <a:cubicBezTo>
                    <a:pt x="141" y="153"/>
                    <a:pt x="140" y="160"/>
                    <a:pt x="139" y="167"/>
                  </a:cubicBezTo>
                  <a:cubicBezTo>
                    <a:pt x="137" y="175"/>
                    <a:pt x="135" y="182"/>
                    <a:pt x="133" y="189"/>
                  </a:cubicBezTo>
                  <a:cubicBezTo>
                    <a:pt x="127" y="204"/>
                    <a:pt x="116" y="217"/>
                    <a:pt x="101" y="226"/>
                  </a:cubicBezTo>
                  <a:cubicBezTo>
                    <a:pt x="94" y="230"/>
                    <a:pt x="86" y="233"/>
                    <a:pt x="78" y="234"/>
                  </a:cubicBezTo>
                  <a:cubicBezTo>
                    <a:pt x="70" y="235"/>
                    <a:pt x="62" y="234"/>
                    <a:pt x="54" y="232"/>
                  </a:cubicBezTo>
                  <a:cubicBezTo>
                    <a:pt x="39" y="228"/>
                    <a:pt x="26" y="219"/>
                    <a:pt x="17" y="207"/>
                  </a:cubicBezTo>
                  <a:cubicBezTo>
                    <a:pt x="8" y="196"/>
                    <a:pt x="4" y="182"/>
                    <a:pt x="2" y="170"/>
                  </a:cubicBezTo>
                  <a:cubicBezTo>
                    <a:pt x="0" y="157"/>
                    <a:pt x="0" y="145"/>
                    <a:pt x="1" y="134"/>
                  </a:cubicBezTo>
                  <a:cubicBezTo>
                    <a:pt x="2" y="123"/>
                    <a:pt x="4" y="114"/>
                    <a:pt x="5" y="105"/>
                  </a:cubicBezTo>
                  <a:cubicBezTo>
                    <a:pt x="6" y="97"/>
                    <a:pt x="7" y="89"/>
                    <a:pt x="7" y="83"/>
                  </a:cubicBezTo>
                  <a:cubicBezTo>
                    <a:pt x="8" y="77"/>
                    <a:pt x="8" y="73"/>
                    <a:pt x="8" y="69"/>
                  </a:cubicBezTo>
                  <a:cubicBezTo>
                    <a:pt x="8" y="68"/>
                    <a:pt x="8" y="67"/>
                    <a:pt x="8" y="66"/>
                  </a:cubicBezTo>
                  <a:cubicBezTo>
                    <a:pt x="8" y="65"/>
                    <a:pt x="8" y="65"/>
                    <a:pt x="8" y="65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26">
              <a:extLst>
                <a:ext uri="{FF2B5EF4-FFF2-40B4-BE49-F238E27FC236}">
                  <a16:creationId xmlns:a16="http://schemas.microsoft.com/office/drawing/2014/main" id="{36D2720C-B276-4102-AECB-B95D3CA0E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802"/>
              <a:ext cx="43" cy="27"/>
            </a:xfrm>
            <a:custGeom>
              <a:avLst/>
              <a:gdLst>
                <a:gd name="T0" fmla="*/ 0 w 18"/>
                <a:gd name="T1" fmla="*/ 0 h 11"/>
                <a:gd name="T2" fmla="*/ 7 w 18"/>
                <a:gd name="T3" fmla="*/ 8 h 11"/>
                <a:gd name="T4" fmla="*/ 15 w 18"/>
                <a:gd name="T5" fmla="*/ 11 h 11"/>
                <a:gd name="T6" fmla="*/ 17 w 18"/>
                <a:gd name="T7" fmla="*/ 7 h 11"/>
                <a:gd name="T8" fmla="*/ 10 w 18"/>
                <a:gd name="T9" fmla="*/ 0 h 11"/>
                <a:gd name="T10" fmla="*/ 0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0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9" y="10"/>
                    <a:pt x="12" y="11"/>
                    <a:pt x="15" y="11"/>
                  </a:cubicBezTo>
                  <a:cubicBezTo>
                    <a:pt x="17" y="11"/>
                    <a:pt x="18" y="9"/>
                    <a:pt x="17" y="7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27">
              <a:extLst>
                <a:ext uri="{FF2B5EF4-FFF2-40B4-BE49-F238E27FC236}">
                  <a16:creationId xmlns:a16="http://schemas.microsoft.com/office/drawing/2014/main" id="{4BEF3394-C0CA-4A81-B243-A9C81ECDB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" y="1591"/>
              <a:ext cx="299" cy="1948"/>
            </a:xfrm>
            <a:custGeom>
              <a:avLst/>
              <a:gdLst>
                <a:gd name="T0" fmla="*/ 18 w 126"/>
                <a:gd name="T1" fmla="*/ 820 h 820"/>
                <a:gd name="T2" fmla="*/ 17 w 126"/>
                <a:gd name="T3" fmla="*/ 818 h 820"/>
                <a:gd name="T4" fmla="*/ 14 w 126"/>
                <a:gd name="T5" fmla="*/ 812 h 820"/>
                <a:gd name="T6" fmla="*/ 7 w 126"/>
                <a:gd name="T7" fmla="*/ 788 h 820"/>
                <a:gd name="T8" fmla="*/ 11 w 126"/>
                <a:gd name="T9" fmla="*/ 697 h 820"/>
                <a:gd name="T10" fmla="*/ 29 w 126"/>
                <a:gd name="T11" fmla="*/ 637 h 820"/>
                <a:gd name="T12" fmla="*/ 54 w 126"/>
                <a:gd name="T13" fmla="*/ 568 h 820"/>
                <a:gd name="T14" fmla="*/ 67 w 126"/>
                <a:gd name="T15" fmla="*/ 488 h 820"/>
                <a:gd name="T16" fmla="*/ 51 w 126"/>
                <a:gd name="T17" fmla="*/ 403 h 820"/>
                <a:gd name="T18" fmla="*/ 32 w 126"/>
                <a:gd name="T19" fmla="*/ 319 h 820"/>
                <a:gd name="T20" fmla="*/ 50 w 126"/>
                <a:gd name="T21" fmla="*/ 243 h 820"/>
                <a:gd name="T22" fmla="*/ 91 w 126"/>
                <a:gd name="T23" fmla="*/ 182 h 820"/>
                <a:gd name="T24" fmla="*/ 116 w 126"/>
                <a:gd name="T25" fmla="*/ 124 h 820"/>
                <a:gd name="T26" fmla="*/ 121 w 126"/>
                <a:gd name="T27" fmla="*/ 32 h 820"/>
                <a:gd name="T28" fmla="*/ 112 w 126"/>
                <a:gd name="T29" fmla="*/ 0 h 820"/>
                <a:gd name="T30" fmla="*/ 113 w 126"/>
                <a:gd name="T31" fmla="*/ 2 h 820"/>
                <a:gd name="T32" fmla="*/ 115 w 126"/>
                <a:gd name="T33" fmla="*/ 8 h 820"/>
                <a:gd name="T34" fmla="*/ 120 w 126"/>
                <a:gd name="T35" fmla="*/ 32 h 820"/>
                <a:gd name="T36" fmla="*/ 114 w 126"/>
                <a:gd name="T37" fmla="*/ 123 h 820"/>
                <a:gd name="T38" fmla="*/ 89 w 126"/>
                <a:gd name="T39" fmla="*/ 181 h 820"/>
                <a:gd name="T40" fmla="*/ 48 w 126"/>
                <a:gd name="T41" fmla="*/ 241 h 820"/>
                <a:gd name="T42" fmla="*/ 30 w 126"/>
                <a:gd name="T43" fmla="*/ 319 h 820"/>
                <a:gd name="T44" fmla="*/ 49 w 126"/>
                <a:gd name="T45" fmla="*/ 404 h 820"/>
                <a:gd name="T46" fmla="*/ 64 w 126"/>
                <a:gd name="T47" fmla="*/ 488 h 820"/>
                <a:gd name="T48" fmla="*/ 51 w 126"/>
                <a:gd name="T49" fmla="*/ 567 h 820"/>
                <a:gd name="T50" fmla="*/ 27 w 126"/>
                <a:gd name="T51" fmla="*/ 636 h 820"/>
                <a:gd name="T52" fmla="*/ 9 w 126"/>
                <a:gd name="T53" fmla="*/ 697 h 820"/>
                <a:gd name="T54" fmla="*/ 6 w 126"/>
                <a:gd name="T55" fmla="*/ 788 h 820"/>
                <a:gd name="T56" fmla="*/ 14 w 126"/>
                <a:gd name="T57" fmla="*/ 812 h 820"/>
                <a:gd name="T58" fmla="*/ 17 w 126"/>
                <a:gd name="T59" fmla="*/ 818 h 820"/>
                <a:gd name="T60" fmla="*/ 18 w 126"/>
                <a:gd name="T61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6" h="820">
                  <a:moveTo>
                    <a:pt x="18" y="820"/>
                  </a:moveTo>
                  <a:cubicBezTo>
                    <a:pt x="18" y="820"/>
                    <a:pt x="18" y="819"/>
                    <a:pt x="17" y="818"/>
                  </a:cubicBezTo>
                  <a:cubicBezTo>
                    <a:pt x="16" y="816"/>
                    <a:pt x="16" y="814"/>
                    <a:pt x="14" y="812"/>
                  </a:cubicBezTo>
                  <a:cubicBezTo>
                    <a:pt x="12" y="807"/>
                    <a:pt x="9" y="799"/>
                    <a:pt x="7" y="788"/>
                  </a:cubicBezTo>
                  <a:cubicBezTo>
                    <a:pt x="2" y="767"/>
                    <a:pt x="2" y="735"/>
                    <a:pt x="11" y="697"/>
                  </a:cubicBezTo>
                  <a:cubicBezTo>
                    <a:pt x="15" y="678"/>
                    <a:pt x="22" y="658"/>
                    <a:pt x="29" y="637"/>
                  </a:cubicBezTo>
                  <a:cubicBezTo>
                    <a:pt x="37" y="615"/>
                    <a:pt x="46" y="592"/>
                    <a:pt x="54" y="568"/>
                  </a:cubicBezTo>
                  <a:cubicBezTo>
                    <a:pt x="61" y="543"/>
                    <a:pt x="67" y="516"/>
                    <a:pt x="67" y="488"/>
                  </a:cubicBezTo>
                  <a:cubicBezTo>
                    <a:pt x="67" y="460"/>
                    <a:pt x="60" y="431"/>
                    <a:pt x="51" y="403"/>
                  </a:cubicBezTo>
                  <a:cubicBezTo>
                    <a:pt x="43" y="375"/>
                    <a:pt x="34" y="347"/>
                    <a:pt x="32" y="319"/>
                  </a:cubicBezTo>
                  <a:cubicBezTo>
                    <a:pt x="30" y="291"/>
                    <a:pt x="37" y="264"/>
                    <a:pt x="50" y="243"/>
                  </a:cubicBezTo>
                  <a:cubicBezTo>
                    <a:pt x="63" y="220"/>
                    <a:pt x="79" y="202"/>
                    <a:pt x="91" y="182"/>
                  </a:cubicBezTo>
                  <a:cubicBezTo>
                    <a:pt x="103" y="163"/>
                    <a:pt x="111" y="143"/>
                    <a:pt x="116" y="124"/>
                  </a:cubicBezTo>
                  <a:cubicBezTo>
                    <a:pt x="126" y="86"/>
                    <a:pt x="124" y="54"/>
                    <a:pt x="121" y="32"/>
                  </a:cubicBezTo>
                  <a:cubicBezTo>
                    <a:pt x="117" y="11"/>
                    <a:pt x="112" y="0"/>
                    <a:pt x="112" y="0"/>
                  </a:cubicBezTo>
                  <a:cubicBezTo>
                    <a:pt x="112" y="0"/>
                    <a:pt x="112" y="0"/>
                    <a:pt x="113" y="2"/>
                  </a:cubicBezTo>
                  <a:cubicBezTo>
                    <a:pt x="113" y="3"/>
                    <a:pt x="114" y="5"/>
                    <a:pt x="115" y="8"/>
                  </a:cubicBezTo>
                  <a:cubicBezTo>
                    <a:pt x="116" y="13"/>
                    <a:pt x="118" y="22"/>
                    <a:pt x="120" y="32"/>
                  </a:cubicBezTo>
                  <a:cubicBezTo>
                    <a:pt x="123" y="54"/>
                    <a:pt x="125" y="86"/>
                    <a:pt x="114" y="123"/>
                  </a:cubicBezTo>
                  <a:cubicBezTo>
                    <a:pt x="109" y="142"/>
                    <a:pt x="101" y="162"/>
                    <a:pt x="89" y="181"/>
                  </a:cubicBezTo>
                  <a:cubicBezTo>
                    <a:pt x="77" y="200"/>
                    <a:pt x="61" y="219"/>
                    <a:pt x="48" y="241"/>
                  </a:cubicBezTo>
                  <a:cubicBezTo>
                    <a:pt x="34" y="263"/>
                    <a:pt x="27" y="291"/>
                    <a:pt x="30" y="319"/>
                  </a:cubicBezTo>
                  <a:cubicBezTo>
                    <a:pt x="32" y="347"/>
                    <a:pt x="40" y="375"/>
                    <a:pt x="49" y="404"/>
                  </a:cubicBezTo>
                  <a:cubicBezTo>
                    <a:pt x="57" y="432"/>
                    <a:pt x="64" y="460"/>
                    <a:pt x="64" y="488"/>
                  </a:cubicBezTo>
                  <a:cubicBezTo>
                    <a:pt x="65" y="516"/>
                    <a:pt x="59" y="542"/>
                    <a:pt x="51" y="567"/>
                  </a:cubicBezTo>
                  <a:cubicBezTo>
                    <a:pt x="44" y="591"/>
                    <a:pt x="35" y="614"/>
                    <a:pt x="27" y="636"/>
                  </a:cubicBezTo>
                  <a:cubicBezTo>
                    <a:pt x="19" y="657"/>
                    <a:pt x="13" y="678"/>
                    <a:pt x="9" y="697"/>
                  </a:cubicBezTo>
                  <a:cubicBezTo>
                    <a:pt x="0" y="735"/>
                    <a:pt x="1" y="767"/>
                    <a:pt x="6" y="788"/>
                  </a:cubicBezTo>
                  <a:cubicBezTo>
                    <a:pt x="9" y="799"/>
                    <a:pt x="12" y="807"/>
                    <a:pt x="14" y="812"/>
                  </a:cubicBezTo>
                  <a:cubicBezTo>
                    <a:pt x="15" y="814"/>
                    <a:pt x="16" y="816"/>
                    <a:pt x="17" y="818"/>
                  </a:cubicBezTo>
                  <a:cubicBezTo>
                    <a:pt x="17" y="819"/>
                    <a:pt x="18" y="820"/>
                    <a:pt x="18" y="82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28">
              <a:extLst>
                <a:ext uri="{FF2B5EF4-FFF2-40B4-BE49-F238E27FC236}">
                  <a16:creationId xmlns:a16="http://schemas.microsoft.com/office/drawing/2014/main" id="{CD3FE22C-D74B-4521-BE2D-54F775BBD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" y="1784"/>
              <a:ext cx="123" cy="285"/>
            </a:xfrm>
            <a:custGeom>
              <a:avLst/>
              <a:gdLst>
                <a:gd name="T0" fmla="*/ 26 w 52"/>
                <a:gd name="T1" fmla="*/ 120 h 120"/>
                <a:gd name="T2" fmla="*/ 11 w 52"/>
                <a:gd name="T3" fmla="*/ 2 h 120"/>
                <a:gd name="T4" fmla="*/ 7 w 52"/>
                <a:gd name="T5" fmla="*/ 3 h 120"/>
                <a:gd name="T6" fmla="*/ 26 w 52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0">
                  <a:moveTo>
                    <a:pt x="26" y="120"/>
                  </a:moveTo>
                  <a:cubicBezTo>
                    <a:pt x="26" y="120"/>
                    <a:pt x="52" y="47"/>
                    <a:pt x="11" y="2"/>
                  </a:cubicBezTo>
                  <a:cubicBezTo>
                    <a:pt x="10" y="0"/>
                    <a:pt x="7" y="1"/>
                    <a:pt x="7" y="3"/>
                  </a:cubicBezTo>
                  <a:cubicBezTo>
                    <a:pt x="4" y="15"/>
                    <a:pt x="0" y="52"/>
                    <a:pt x="26" y="12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29">
              <a:extLst>
                <a:ext uri="{FF2B5EF4-FFF2-40B4-BE49-F238E27FC236}">
                  <a16:creationId xmlns:a16="http://schemas.microsoft.com/office/drawing/2014/main" id="{E21118AA-A5B0-425E-BDDA-EB543A790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48"/>
              <a:ext cx="28" cy="221"/>
            </a:xfrm>
            <a:custGeom>
              <a:avLst/>
              <a:gdLst>
                <a:gd name="T0" fmla="*/ 0 w 12"/>
                <a:gd name="T1" fmla="*/ 0 h 93"/>
                <a:gd name="T2" fmla="*/ 1 w 12"/>
                <a:gd name="T3" fmla="*/ 13 h 93"/>
                <a:gd name="T4" fmla="*/ 5 w 12"/>
                <a:gd name="T5" fmla="*/ 46 h 93"/>
                <a:gd name="T6" fmla="*/ 10 w 12"/>
                <a:gd name="T7" fmla="*/ 79 h 93"/>
                <a:gd name="T8" fmla="*/ 12 w 12"/>
                <a:gd name="T9" fmla="*/ 93 h 93"/>
                <a:gd name="T10" fmla="*/ 12 w 12"/>
                <a:gd name="T11" fmla="*/ 79 h 93"/>
                <a:gd name="T12" fmla="*/ 8 w 12"/>
                <a:gd name="T13" fmla="*/ 46 h 93"/>
                <a:gd name="T14" fmla="*/ 3 w 12"/>
                <a:gd name="T15" fmla="*/ 13 h 93"/>
                <a:gd name="T16" fmla="*/ 0 w 12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3">
                  <a:moveTo>
                    <a:pt x="0" y="0"/>
                  </a:moveTo>
                  <a:cubicBezTo>
                    <a:pt x="0" y="0"/>
                    <a:pt x="0" y="5"/>
                    <a:pt x="1" y="13"/>
                  </a:cubicBezTo>
                  <a:cubicBezTo>
                    <a:pt x="2" y="23"/>
                    <a:pt x="4" y="34"/>
                    <a:pt x="5" y="46"/>
                  </a:cubicBezTo>
                  <a:cubicBezTo>
                    <a:pt x="7" y="59"/>
                    <a:pt x="8" y="70"/>
                    <a:pt x="10" y="79"/>
                  </a:cubicBezTo>
                  <a:cubicBezTo>
                    <a:pt x="11" y="88"/>
                    <a:pt x="11" y="93"/>
                    <a:pt x="12" y="93"/>
                  </a:cubicBezTo>
                  <a:cubicBezTo>
                    <a:pt x="12" y="93"/>
                    <a:pt x="12" y="88"/>
                    <a:pt x="12" y="79"/>
                  </a:cubicBezTo>
                  <a:cubicBezTo>
                    <a:pt x="11" y="71"/>
                    <a:pt x="10" y="59"/>
                    <a:pt x="8" y="46"/>
                  </a:cubicBezTo>
                  <a:cubicBezTo>
                    <a:pt x="7" y="33"/>
                    <a:pt x="5" y="21"/>
                    <a:pt x="3" y="13"/>
                  </a:cubicBezTo>
                  <a:cubicBezTo>
                    <a:pt x="2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30">
              <a:extLst>
                <a:ext uri="{FF2B5EF4-FFF2-40B4-BE49-F238E27FC236}">
                  <a16:creationId xmlns:a16="http://schemas.microsoft.com/office/drawing/2014/main" id="{A003F146-6C1A-4BE2-B885-5A2243E1E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" y="2249"/>
              <a:ext cx="173" cy="235"/>
            </a:xfrm>
            <a:custGeom>
              <a:avLst/>
              <a:gdLst>
                <a:gd name="T0" fmla="*/ 73 w 73"/>
                <a:gd name="T1" fmla="*/ 99 h 99"/>
                <a:gd name="T2" fmla="*/ 4 w 73"/>
                <a:gd name="T3" fmla="*/ 1 h 99"/>
                <a:gd name="T4" fmla="*/ 1 w 73"/>
                <a:gd name="T5" fmla="*/ 4 h 99"/>
                <a:gd name="T6" fmla="*/ 73 w 73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99">
                  <a:moveTo>
                    <a:pt x="73" y="99"/>
                  </a:moveTo>
                  <a:cubicBezTo>
                    <a:pt x="73" y="99"/>
                    <a:pt x="61" y="22"/>
                    <a:pt x="4" y="1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4" y="16"/>
                    <a:pt x="18" y="51"/>
                    <a:pt x="73" y="99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431">
              <a:extLst>
                <a:ext uri="{FF2B5EF4-FFF2-40B4-BE49-F238E27FC236}">
                  <a16:creationId xmlns:a16="http://schemas.microsoft.com/office/drawing/2014/main" id="{B1BAE52E-5AFB-49A6-9F18-E6C0C320A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" y="2299"/>
              <a:ext cx="131" cy="185"/>
            </a:xfrm>
            <a:custGeom>
              <a:avLst/>
              <a:gdLst>
                <a:gd name="T0" fmla="*/ 0 w 55"/>
                <a:gd name="T1" fmla="*/ 0 h 78"/>
                <a:gd name="T2" fmla="*/ 8 w 55"/>
                <a:gd name="T3" fmla="*/ 12 h 78"/>
                <a:gd name="T4" fmla="*/ 27 w 55"/>
                <a:gd name="T5" fmla="*/ 39 h 78"/>
                <a:gd name="T6" fmla="*/ 46 w 55"/>
                <a:gd name="T7" fmla="*/ 67 h 78"/>
                <a:gd name="T8" fmla="*/ 54 w 55"/>
                <a:gd name="T9" fmla="*/ 78 h 78"/>
                <a:gd name="T10" fmla="*/ 48 w 55"/>
                <a:gd name="T11" fmla="*/ 65 h 78"/>
                <a:gd name="T12" fmla="*/ 30 w 55"/>
                <a:gd name="T13" fmla="*/ 38 h 78"/>
                <a:gd name="T14" fmla="*/ 10 w 55"/>
                <a:gd name="T15" fmla="*/ 11 h 78"/>
                <a:gd name="T16" fmla="*/ 0 w 55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8">
                  <a:moveTo>
                    <a:pt x="0" y="0"/>
                  </a:moveTo>
                  <a:cubicBezTo>
                    <a:pt x="0" y="1"/>
                    <a:pt x="3" y="5"/>
                    <a:pt x="8" y="12"/>
                  </a:cubicBezTo>
                  <a:cubicBezTo>
                    <a:pt x="13" y="20"/>
                    <a:pt x="20" y="29"/>
                    <a:pt x="27" y="39"/>
                  </a:cubicBezTo>
                  <a:cubicBezTo>
                    <a:pt x="34" y="50"/>
                    <a:pt x="41" y="59"/>
                    <a:pt x="46" y="67"/>
                  </a:cubicBezTo>
                  <a:cubicBezTo>
                    <a:pt x="51" y="74"/>
                    <a:pt x="54" y="78"/>
                    <a:pt x="54" y="78"/>
                  </a:cubicBezTo>
                  <a:cubicBezTo>
                    <a:pt x="55" y="78"/>
                    <a:pt x="52" y="73"/>
                    <a:pt x="48" y="65"/>
                  </a:cubicBezTo>
                  <a:cubicBezTo>
                    <a:pt x="44" y="58"/>
                    <a:pt x="37" y="48"/>
                    <a:pt x="30" y="38"/>
                  </a:cubicBezTo>
                  <a:cubicBezTo>
                    <a:pt x="22" y="27"/>
                    <a:pt x="15" y="18"/>
                    <a:pt x="10" y="11"/>
                  </a:cubicBezTo>
                  <a:cubicBezTo>
                    <a:pt x="4" y="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32">
              <a:extLst>
                <a:ext uri="{FF2B5EF4-FFF2-40B4-BE49-F238E27FC236}">
                  <a16:creationId xmlns:a16="http://schemas.microsoft.com/office/drawing/2014/main" id="{01F4BB6C-DB33-4F3B-89D0-ED2EB2B2C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3" y="2669"/>
              <a:ext cx="126" cy="274"/>
            </a:xfrm>
            <a:custGeom>
              <a:avLst/>
              <a:gdLst>
                <a:gd name="T0" fmla="*/ 41 w 53"/>
                <a:gd name="T1" fmla="*/ 115 h 115"/>
                <a:gd name="T2" fmla="*/ 4 w 53"/>
                <a:gd name="T3" fmla="*/ 2 h 115"/>
                <a:gd name="T4" fmla="*/ 0 w 53"/>
                <a:gd name="T5" fmla="*/ 3 h 115"/>
                <a:gd name="T6" fmla="*/ 41 w 53"/>
                <a:gd name="T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15">
                  <a:moveTo>
                    <a:pt x="41" y="115"/>
                  </a:moveTo>
                  <a:cubicBezTo>
                    <a:pt x="41" y="115"/>
                    <a:pt x="53" y="38"/>
                    <a:pt x="4" y="2"/>
                  </a:cubicBezTo>
                  <a:cubicBezTo>
                    <a:pt x="3" y="0"/>
                    <a:pt x="0" y="1"/>
                    <a:pt x="0" y="3"/>
                  </a:cubicBezTo>
                  <a:cubicBezTo>
                    <a:pt x="0" y="16"/>
                    <a:pt x="3" y="53"/>
                    <a:pt x="41" y="115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433">
              <a:extLst>
                <a:ext uri="{FF2B5EF4-FFF2-40B4-BE49-F238E27FC236}">
                  <a16:creationId xmlns:a16="http://schemas.microsoft.com/office/drawing/2014/main" id="{5CD8F5C5-A4A3-4E5F-8453-BE791D765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" y="2729"/>
              <a:ext cx="71" cy="214"/>
            </a:xfrm>
            <a:custGeom>
              <a:avLst/>
              <a:gdLst>
                <a:gd name="T0" fmla="*/ 1 w 30"/>
                <a:gd name="T1" fmla="*/ 0 h 90"/>
                <a:gd name="T2" fmla="*/ 4 w 30"/>
                <a:gd name="T3" fmla="*/ 14 h 90"/>
                <a:gd name="T4" fmla="*/ 15 w 30"/>
                <a:gd name="T5" fmla="*/ 45 h 90"/>
                <a:gd name="T6" fmla="*/ 25 w 30"/>
                <a:gd name="T7" fmla="*/ 77 h 90"/>
                <a:gd name="T8" fmla="*/ 30 w 30"/>
                <a:gd name="T9" fmla="*/ 90 h 90"/>
                <a:gd name="T10" fmla="*/ 27 w 30"/>
                <a:gd name="T11" fmla="*/ 76 h 90"/>
                <a:gd name="T12" fmla="*/ 18 w 30"/>
                <a:gd name="T13" fmla="*/ 44 h 90"/>
                <a:gd name="T14" fmla="*/ 6 w 30"/>
                <a:gd name="T15" fmla="*/ 13 h 90"/>
                <a:gd name="T16" fmla="*/ 1 w 3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90">
                  <a:moveTo>
                    <a:pt x="1" y="0"/>
                  </a:moveTo>
                  <a:cubicBezTo>
                    <a:pt x="0" y="0"/>
                    <a:pt x="2" y="6"/>
                    <a:pt x="4" y="14"/>
                  </a:cubicBezTo>
                  <a:cubicBezTo>
                    <a:pt x="7" y="23"/>
                    <a:pt x="11" y="33"/>
                    <a:pt x="15" y="45"/>
                  </a:cubicBezTo>
                  <a:cubicBezTo>
                    <a:pt x="19" y="57"/>
                    <a:pt x="22" y="68"/>
                    <a:pt x="25" y="77"/>
                  </a:cubicBezTo>
                  <a:cubicBezTo>
                    <a:pt x="28" y="85"/>
                    <a:pt x="30" y="90"/>
                    <a:pt x="30" y="90"/>
                  </a:cubicBezTo>
                  <a:cubicBezTo>
                    <a:pt x="30" y="90"/>
                    <a:pt x="29" y="85"/>
                    <a:pt x="27" y="76"/>
                  </a:cubicBezTo>
                  <a:cubicBezTo>
                    <a:pt x="25" y="68"/>
                    <a:pt x="22" y="57"/>
                    <a:pt x="18" y="44"/>
                  </a:cubicBezTo>
                  <a:cubicBezTo>
                    <a:pt x="14" y="32"/>
                    <a:pt x="10" y="21"/>
                    <a:pt x="6" y="13"/>
                  </a:cubicBezTo>
                  <a:cubicBezTo>
                    <a:pt x="3" y="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34">
              <a:extLst>
                <a:ext uri="{FF2B5EF4-FFF2-40B4-BE49-F238E27FC236}">
                  <a16:creationId xmlns:a16="http://schemas.microsoft.com/office/drawing/2014/main" id="{A7C6C315-E675-466E-90F8-083BFDDB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8" y="3130"/>
              <a:ext cx="125" cy="268"/>
            </a:xfrm>
            <a:custGeom>
              <a:avLst/>
              <a:gdLst>
                <a:gd name="T0" fmla="*/ 45 w 53"/>
                <a:gd name="T1" fmla="*/ 113 h 113"/>
                <a:gd name="T2" fmla="*/ 4 w 53"/>
                <a:gd name="T3" fmla="*/ 1 h 113"/>
                <a:gd name="T4" fmla="*/ 0 w 53"/>
                <a:gd name="T5" fmla="*/ 3 h 113"/>
                <a:gd name="T6" fmla="*/ 45 w 53"/>
                <a:gd name="T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13">
                  <a:moveTo>
                    <a:pt x="45" y="113"/>
                  </a:moveTo>
                  <a:cubicBezTo>
                    <a:pt x="45" y="113"/>
                    <a:pt x="53" y="36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5" y="53"/>
                    <a:pt x="45" y="113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435">
              <a:extLst>
                <a:ext uri="{FF2B5EF4-FFF2-40B4-BE49-F238E27FC236}">
                  <a16:creationId xmlns:a16="http://schemas.microsoft.com/office/drawing/2014/main" id="{48A3B293-C428-46C7-B093-77586462F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" y="3189"/>
              <a:ext cx="78" cy="209"/>
            </a:xfrm>
            <a:custGeom>
              <a:avLst/>
              <a:gdLst>
                <a:gd name="T0" fmla="*/ 0 w 33"/>
                <a:gd name="T1" fmla="*/ 0 h 88"/>
                <a:gd name="T2" fmla="*/ 4 w 33"/>
                <a:gd name="T3" fmla="*/ 13 h 88"/>
                <a:gd name="T4" fmla="*/ 16 w 33"/>
                <a:gd name="T5" fmla="*/ 44 h 88"/>
                <a:gd name="T6" fmla="*/ 28 w 33"/>
                <a:gd name="T7" fmla="*/ 75 h 88"/>
                <a:gd name="T8" fmla="*/ 33 w 33"/>
                <a:gd name="T9" fmla="*/ 88 h 88"/>
                <a:gd name="T10" fmla="*/ 30 w 33"/>
                <a:gd name="T11" fmla="*/ 75 h 88"/>
                <a:gd name="T12" fmla="*/ 19 w 33"/>
                <a:gd name="T13" fmla="*/ 43 h 88"/>
                <a:gd name="T14" fmla="*/ 6 w 33"/>
                <a:gd name="T15" fmla="*/ 12 h 88"/>
                <a:gd name="T16" fmla="*/ 0 w 33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88">
                  <a:moveTo>
                    <a:pt x="0" y="0"/>
                  </a:moveTo>
                  <a:cubicBezTo>
                    <a:pt x="0" y="0"/>
                    <a:pt x="2" y="5"/>
                    <a:pt x="4" y="13"/>
                  </a:cubicBezTo>
                  <a:cubicBezTo>
                    <a:pt x="8" y="22"/>
                    <a:pt x="12" y="32"/>
                    <a:pt x="16" y="44"/>
                  </a:cubicBezTo>
                  <a:cubicBezTo>
                    <a:pt x="20" y="56"/>
                    <a:pt x="24" y="66"/>
                    <a:pt x="28" y="75"/>
                  </a:cubicBezTo>
                  <a:cubicBezTo>
                    <a:pt x="30" y="83"/>
                    <a:pt x="32" y="88"/>
                    <a:pt x="33" y="88"/>
                  </a:cubicBezTo>
                  <a:cubicBezTo>
                    <a:pt x="33" y="88"/>
                    <a:pt x="32" y="83"/>
                    <a:pt x="30" y="75"/>
                  </a:cubicBezTo>
                  <a:cubicBezTo>
                    <a:pt x="27" y="66"/>
                    <a:pt x="23" y="55"/>
                    <a:pt x="19" y="43"/>
                  </a:cubicBezTo>
                  <a:cubicBezTo>
                    <a:pt x="14" y="31"/>
                    <a:pt x="10" y="20"/>
                    <a:pt x="6" y="12"/>
                  </a:cubicBezTo>
                  <a:cubicBezTo>
                    <a:pt x="3" y="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436">
              <a:extLst>
                <a:ext uri="{FF2B5EF4-FFF2-40B4-BE49-F238E27FC236}">
                  <a16:creationId xmlns:a16="http://schemas.microsoft.com/office/drawing/2014/main" id="{9101BE33-6E3D-48AF-B654-D1822679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" y="1684"/>
              <a:ext cx="175" cy="233"/>
            </a:xfrm>
            <a:custGeom>
              <a:avLst/>
              <a:gdLst>
                <a:gd name="T0" fmla="*/ 0 w 74"/>
                <a:gd name="T1" fmla="*/ 98 h 98"/>
                <a:gd name="T2" fmla="*/ 74 w 74"/>
                <a:gd name="T3" fmla="*/ 4 h 98"/>
                <a:gd name="T4" fmla="*/ 70 w 74"/>
                <a:gd name="T5" fmla="*/ 1 h 98"/>
                <a:gd name="T6" fmla="*/ 0 w 74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98">
                  <a:moveTo>
                    <a:pt x="0" y="98"/>
                  </a:moveTo>
                  <a:cubicBezTo>
                    <a:pt x="0" y="98"/>
                    <a:pt x="71" y="64"/>
                    <a:pt x="74" y="4"/>
                  </a:cubicBezTo>
                  <a:cubicBezTo>
                    <a:pt x="74" y="2"/>
                    <a:pt x="72" y="0"/>
                    <a:pt x="70" y="1"/>
                  </a:cubicBezTo>
                  <a:cubicBezTo>
                    <a:pt x="60" y="8"/>
                    <a:pt x="30" y="32"/>
                    <a:pt x="0" y="98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437">
              <a:extLst>
                <a:ext uri="{FF2B5EF4-FFF2-40B4-BE49-F238E27FC236}">
                  <a16:creationId xmlns:a16="http://schemas.microsoft.com/office/drawing/2014/main" id="{E41AC199-883A-4923-9463-FA3E38550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" y="1741"/>
              <a:ext cx="138" cy="178"/>
            </a:xfrm>
            <a:custGeom>
              <a:avLst/>
              <a:gdLst>
                <a:gd name="T0" fmla="*/ 58 w 58"/>
                <a:gd name="T1" fmla="*/ 0 h 75"/>
                <a:gd name="T2" fmla="*/ 49 w 58"/>
                <a:gd name="T3" fmla="*/ 11 h 75"/>
                <a:gd name="T4" fmla="*/ 29 w 58"/>
                <a:gd name="T5" fmla="*/ 37 h 75"/>
                <a:gd name="T6" fmla="*/ 8 w 58"/>
                <a:gd name="T7" fmla="*/ 63 h 75"/>
                <a:gd name="T8" fmla="*/ 0 w 58"/>
                <a:gd name="T9" fmla="*/ 74 h 75"/>
                <a:gd name="T10" fmla="*/ 10 w 58"/>
                <a:gd name="T11" fmla="*/ 64 h 75"/>
                <a:gd name="T12" fmla="*/ 31 w 58"/>
                <a:gd name="T13" fmla="*/ 39 h 75"/>
                <a:gd name="T14" fmla="*/ 51 w 58"/>
                <a:gd name="T15" fmla="*/ 12 h 75"/>
                <a:gd name="T16" fmla="*/ 58 w 58"/>
                <a:gd name="T1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75">
                  <a:moveTo>
                    <a:pt x="58" y="0"/>
                  </a:moveTo>
                  <a:cubicBezTo>
                    <a:pt x="58" y="0"/>
                    <a:pt x="54" y="4"/>
                    <a:pt x="49" y="11"/>
                  </a:cubicBezTo>
                  <a:cubicBezTo>
                    <a:pt x="43" y="18"/>
                    <a:pt x="36" y="27"/>
                    <a:pt x="29" y="37"/>
                  </a:cubicBezTo>
                  <a:cubicBezTo>
                    <a:pt x="21" y="47"/>
                    <a:pt x="14" y="56"/>
                    <a:pt x="8" y="63"/>
                  </a:cubicBezTo>
                  <a:cubicBezTo>
                    <a:pt x="3" y="70"/>
                    <a:pt x="0" y="74"/>
                    <a:pt x="0" y="74"/>
                  </a:cubicBezTo>
                  <a:cubicBezTo>
                    <a:pt x="0" y="75"/>
                    <a:pt x="4" y="71"/>
                    <a:pt x="10" y="64"/>
                  </a:cubicBezTo>
                  <a:cubicBezTo>
                    <a:pt x="16" y="58"/>
                    <a:pt x="23" y="49"/>
                    <a:pt x="31" y="39"/>
                  </a:cubicBezTo>
                  <a:cubicBezTo>
                    <a:pt x="39" y="28"/>
                    <a:pt x="46" y="19"/>
                    <a:pt x="51" y="12"/>
                  </a:cubicBezTo>
                  <a:cubicBezTo>
                    <a:pt x="56" y="5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438">
              <a:extLst>
                <a:ext uri="{FF2B5EF4-FFF2-40B4-BE49-F238E27FC236}">
                  <a16:creationId xmlns:a16="http://schemas.microsoft.com/office/drawing/2014/main" id="{BD5E6311-BC5D-4384-9D31-4745C41DB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" y="2069"/>
              <a:ext cx="190" cy="223"/>
            </a:xfrm>
            <a:custGeom>
              <a:avLst/>
              <a:gdLst>
                <a:gd name="T0" fmla="*/ 0 w 80"/>
                <a:gd name="T1" fmla="*/ 94 h 94"/>
                <a:gd name="T2" fmla="*/ 79 w 80"/>
                <a:gd name="T3" fmla="*/ 4 h 94"/>
                <a:gd name="T4" fmla="*/ 75 w 80"/>
                <a:gd name="T5" fmla="*/ 1 h 94"/>
                <a:gd name="T6" fmla="*/ 0 w 8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94">
                  <a:moveTo>
                    <a:pt x="0" y="94"/>
                  </a:moveTo>
                  <a:cubicBezTo>
                    <a:pt x="0" y="94"/>
                    <a:pt x="72" y="64"/>
                    <a:pt x="79" y="4"/>
                  </a:cubicBezTo>
                  <a:cubicBezTo>
                    <a:pt x="80" y="2"/>
                    <a:pt x="77" y="0"/>
                    <a:pt x="75" y="1"/>
                  </a:cubicBezTo>
                  <a:cubicBezTo>
                    <a:pt x="65" y="7"/>
                    <a:pt x="34" y="29"/>
                    <a:pt x="0" y="94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439">
              <a:extLst>
                <a:ext uri="{FF2B5EF4-FFF2-40B4-BE49-F238E27FC236}">
                  <a16:creationId xmlns:a16="http://schemas.microsoft.com/office/drawing/2014/main" id="{36FD53E0-5B1D-4D23-A902-7BC966A3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" y="2123"/>
              <a:ext cx="150" cy="169"/>
            </a:xfrm>
            <a:custGeom>
              <a:avLst/>
              <a:gdLst>
                <a:gd name="T0" fmla="*/ 63 w 63"/>
                <a:gd name="T1" fmla="*/ 0 h 71"/>
                <a:gd name="T2" fmla="*/ 53 w 63"/>
                <a:gd name="T3" fmla="*/ 10 h 71"/>
                <a:gd name="T4" fmla="*/ 32 w 63"/>
                <a:gd name="T5" fmla="*/ 35 h 71"/>
                <a:gd name="T6" fmla="*/ 10 w 63"/>
                <a:gd name="T7" fmla="*/ 60 h 71"/>
                <a:gd name="T8" fmla="*/ 1 w 63"/>
                <a:gd name="T9" fmla="*/ 71 h 71"/>
                <a:gd name="T10" fmla="*/ 11 w 63"/>
                <a:gd name="T11" fmla="*/ 62 h 71"/>
                <a:gd name="T12" fmla="*/ 34 w 63"/>
                <a:gd name="T13" fmla="*/ 37 h 71"/>
                <a:gd name="T14" fmla="*/ 55 w 63"/>
                <a:gd name="T15" fmla="*/ 12 h 71"/>
                <a:gd name="T16" fmla="*/ 63 w 63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71">
                  <a:moveTo>
                    <a:pt x="63" y="0"/>
                  </a:moveTo>
                  <a:cubicBezTo>
                    <a:pt x="63" y="0"/>
                    <a:pt x="59" y="4"/>
                    <a:pt x="53" y="10"/>
                  </a:cubicBezTo>
                  <a:cubicBezTo>
                    <a:pt x="47" y="18"/>
                    <a:pt x="40" y="26"/>
                    <a:pt x="32" y="35"/>
                  </a:cubicBezTo>
                  <a:cubicBezTo>
                    <a:pt x="23" y="45"/>
                    <a:pt x="16" y="53"/>
                    <a:pt x="10" y="60"/>
                  </a:cubicBezTo>
                  <a:cubicBezTo>
                    <a:pt x="4" y="67"/>
                    <a:pt x="0" y="71"/>
                    <a:pt x="1" y="71"/>
                  </a:cubicBezTo>
                  <a:cubicBezTo>
                    <a:pt x="1" y="71"/>
                    <a:pt x="5" y="68"/>
                    <a:pt x="11" y="62"/>
                  </a:cubicBezTo>
                  <a:cubicBezTo>
                    <a:pt x="17" y="56"/>
                    <a:pt x="25" y="47"/>
                    <a:pt x="34" y="37"/>
                  </a:cubicBezTo>
                  <a:cubicBezTo>
                    <a:pt x="42" y="27"/>
                    <a:pt x="50" y="18"/>
                    <a:pt x="55" y="12"/>
                  </a:cubicBezTo>
                  <a:cubicBezTo>
                    <a:pt x="60" y="5"/>
                    <a:pt x="63" y="1"/>
                    <a:pt x="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440">
              <a:extLst>
                <a:ext uri="{FF2B5EF4-FFF2-40B4-BE49-F238E27FC236}">
                  <a16:creationId xmlns:a16="http://schemas.microsoft.com/office/drawing/2014/main" id="{491601B3-3C45-4F4A-AD77-7FA080699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" y="2437"/>
              <a:ext cx="121" cy="280"/>
            </a:xfrm>
            <a:custGeom>
              <a:avLst/>
              <a:gdLst>
                <a:gd name="T0" fmla="*/ 0 w 51"/>
                <a:gd name="T1" fmla="*/ 118 h 118"/>
                <a:gd name="T2" fmla="*/ 30 w 51"/>
                <a:gd name="T3" fmla="*/ 2 h 118"/>
                <a:gd name="T4" fmla="*/ 26 w 51"/>
                <a:gd name="T5" fmla="*/ 2 h 118"/>
                <a:gd name="T6" fmla="*/ 0 w 51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18">
                  <a:moveTo>
                    <a:pt x="0" y="118"/>
                  </a:moveTo>
                  <a:cubicBezTo>
                    <a:pt x="0" y="118"/>
                    <a:pt x="51" y="59"/>
                    <a:pt x="30" y="2"/>
                  </a:cubicBezTo>
                  <a:cubicBezTo>
                    <a:pt x="29" y="0"/>
                    <a:pt x="27" y="0"/>
                    <a:pt x="26" y="2"/>
                  </a:cubicBezTo>
                  <a:cubicBezTo>
                    <a:pt x="19" y="12"/>
                    <a:pt x="1" y="46"/>
                    <a:pt x="0" y="118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441">
              <a:extLst>
                <a:ext uri="{FF2B5EF4-FFF2-40B4-BE49-F238E27FC236}">
                  <a16:creationId xmlns:a16="http://schemas.microsoft.com/office/drawing/2014/main" id="{F6F20847-5C18-403A-9132-BC904D59A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" y="2501"/>
              <a:ext cx="57" cy="218"/>
            </a:xfrm>
            <a:custGeom>
              <a:avLst/>
              <a:gdLst>
                <a:gd name="T0" fmla="*/ 24 w 24"/>
                <a:gd name="T1" fmla="*/ 0 h 92"/>
                <a:gd name="T2" fmla="*/ 20 w 24"/>
                <a:gd name="T3" fmla="*/ 13 h 92"/>
                <a:gd name="T4" fmla="*/ 11 w 24"/>
                <a:gd name="T5" fmla="*/ 46 h 92"/>
                <a:gd name="T6" fmla="*/ 3 w 24"/>
                <a:gd name="T7" fmla="*/ 78 h 92"/>
                <a:gd name="T8" fmla="*/ 0 w 24"/>
                <a:gd name="T9" fmla="*/ 91 h 92"/>
                <a:gd name="T10" fmla="*/ 5 w 24"/>
                <a:gd name="T11" fmla="*/ 78 h 92"/>
                <a:gd name="T12" fmla="*/ 14 w 24"/>
                <a:gd name="T13" fmla="*/ 46 h 92"/>
                <a:gd name="T14" fmla="*/ 22 w 24"/>
                <a:gd name="T15" fmla="*/ 14 h 92"/>
                <a:gd name="T16" fmla="*/ 24 w 24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92">
                  <a:moveTo>
                    <a:pt x="24" y="0"/>
                  </a:moveTo>
                  <a:cubicBezTo>
                    <a:pt x="23" y="0"/>
                    <a:pt x="22" y="5"/>
                    <a:pt x="20" y="13"/>
                  </a:cubicBezTo>
                  <a:cubicBezTo>
                    <a:pt x="17" y="23"/>
                    <a:pt x="14" y="34"/>
                    <a:pt x="11" y="46"/>
                  </a:cubicBezTo>
                  <a:cubicBezTo>
                    <a:pt x="8" y="58"/>
                    <a:pt x="6" y="69"/>
                    <a:pt x="3" y="78"/>
                  </a:cubicBezTo>
                  <a:cubicBezTo>
                    <a:pt x="1" y="86"/>
                    <a:pt x="0" y="91"/>
                    <a:pt x="0" y="91"/>
                  </a:cubicBezTo>
                  <a:cubicBezTo>
                    <a:pt x="0" y="92"/>
                    <a:pt x="3" y="87"/>
                    <a:pt x="5" y="78"/>
                  </a:cubicBezTo>
                  <a:cubicBezTo>
                    <a:pt x="8" y="70"/>
                    <a:pt x="11" y="59"/>
                    <a:pt x="14" y="46"/>
                  </a:cubicBezTo>
                  <a:cubicBezTo>
                    <a:pt x="17" y="34"/>
                    <a:pt x="20" y="22"/>
                    <a:pt x="22" y="14"/>
                  </a:cubicBezTo>
                  <a:cubicBezTo>
                    <a:pt x="23" y="5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442">
              <a:extLst>
                <a:ext uri="{FF2B5EF4-FFF2-40B4-BE49-F238E27FC236}">
                  <a16:creationId xmlns:a16="http://schemas.microsoft.com/office/drawing/2014/main" id="{CE78A37D-210E-4533-8C6E-506FAAA0F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6" y="2988"/>
              <a:ext cx="185" cy="225"/>
            </a:xfrm>
            <a:custGeom>
              <a:avLst/>
              <a:gdLst>
                <a:gd name="T0" fmla="*/ 0 w 78"/>
                <a:gd name="T1" fmla="*/ 95 h 95"/>
                <a:gd name="T2" fmla="*/ 78 w 78"/>
                <a:gd name="T3" fmla="*/ 4 h 95"/>
                <a:gd name="T4" fmla="*/ 74 w 78"/>
                <a:gd name="T5" fmla="*/ 1 h 95"/>
                <a:gd name="T6" fmla="*/ 0 w 78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5">
                  <a:moveTo>
                    <a:pt x="0" y="95"/>
                  </a:moveTo>
                  <a:cubicBezTo>
                    <a:pt x="0" y="95"/>
                    <a:pt x="72" y="64"/>
                    <a:pt x="78" y="4"/>
                  </a:cubicBezTo>
                  <a:cubicBezTo>
                    <a:pt x="78" y="2"/>
                    <a:pt x="76" y="0"/>
                    <a:pt x="74" y="1"/>
                  </a:cubicBezTo>
                  <a:cubicBezTo>
                    <a:pt x="63" y="8"/>
                    <a:pt x="33" y="30"/>
                    <a:pt x="0" y="9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43">
              <a:extLst>
                <a:ext uri="{FF2B5EF4-FFF2-40B4-BE49-F238E27FC236}">
                  <a16:creationId xmlns:a16="http://schemas.microsoft.com/office/drawing/2014/main" id="{16066DA5-75DB-4AD8-BB50-7B782FF1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" y="3042"/>
              <a:ext cx="145" cy="171"/>
            </a:xfrm>
            <a:custGeom>
              <a:avLst/>
              <a:gdLst>
                <a:gd name="T0" fmla="*/ 61 w 61"/>
                <a:gd name="T1" fmla="*/ 0 h 72"/>
                <a:gd name="T2" fmla="*/ 52 w 61"/>
                <a:gd name="T3" fmla="*/ 11 h 72"/>
                <a:gd name="T4" fmla="*/ 30 w 61"/>
                <a:gd name="T5" fmla="*/ 36 h 72"/>
                <a:gd name="T6" fmla="*/ 9 w 61"/>
                <a:gd name="T7" fmla="*/ 61 h 72"/>
                <a:gd name="T8" fmla="*/ 0 w 61"/>
                <a:gd name="T9" fmla="*/ 72 h 72"/>
                <a:gd name="T10" fmla="*/ 10 w 61"/>
                <a:gd name="T11" fmla="*/ 63 h 72"/>
                <a:gd name="T12" fmla="*/ 32 w 61"/>
                <a:gd name="T13" fmla="*/ 38 h 72"/>
                <a:gd name="T14" fmla="*/ 53 w 61"/>
                <a:gd name="T15" fmla="*/ 12 h 72"/>
                <a:gd name="T16" fmla="*/ 61 w 61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72">
                  <a:moveTo>
                    <a:pt x="61" y="0"/>
                  </a:moveTo>
                  <a:cubicBezTo>
                    <a:pt x="61" y="0"/>
                    <a:pt x="57" y="4"/>
                    <a:pt x="52" y="11"/>
                  </a:cubicBezTo>
                  <a:cubicBezTo>
                    <a:pt x="46" y="18"/>
                    <a:pt x="38" y="27"/>
                    <a:pt x="30" y="36"/>
                  </a:cubicBezTo>
                  <a:cubicBezTo>
                    <a:pt x="22" y="46"/>
                    <a:pt x="15" y="54"/>
                    <a:pt x="9" y="61"/>
                  </a:cubicBezTo>
                  <a:cubicBezTo>
                    <a:pt x="3" y="68"/>
                    <a:pt x="0" y="72"/>
                    <a:pt x="0" y="72"/>
                  </a:cubicBezTo>
                  <a:cubicBezTo>
                    <a:pt x="0" y="72"/>
                    <a:pt x="4" y="69"/>
                    <a:pt x="10" y="63"/>
                  </a:cubicBezTo>
                  <a:cubicBezTo>
                    <a:pt x="16" y="57"/>
                    <a:pt x="24" y="48"/>
                    <a:pt x="32" y="38"/>
                  </a:cubicBezTo>
                  <a:cubicBezTo>
                    <a:pt x="41" y="28"/>
                    <a:pt x="48" y="19"/>
                    <a:pt x="53" y="12"/>
                  </a:cubicBezTo>
                  <a:cubicBezTo>
                    <a:pt x="58" y="5"/>
                    <a:pt x="61" y="1"/>
                    <a:pt x="61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444">
              <a:extLst>
                <a:ext uri="{FF2B5EF4-FFF2-40B4-BE49-F238E27FC236}">
                  <a16:creationId xmlns:a16="http://schemas.microsoft.com/office/drawing/2014/main" id="{424B1182-5705-4B75-B37C-0C7AC6FF1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5" y="2472"/>
              <a:ext cx="294" cy="841"/>
            </a:xfrm>
            <a:custGeom>
              <a:avLst/>
              <a:gdLst>
                <a:gd name="T0" fmla="*/ 0 w 124"/>
                <a:gd name="T1" fmla="*/ 0 h 354"/>
                <a:gd name="T2" fmla="*/ 0 w 124"/>
                <a:gd name="T3" fmla="*/ 2 h 354"/>
                <a:gd name="T4" fmla="*/ 0 w 124"/>
                <a:gd name="T5" fmla="*/ 7 h 354"/>
                <a:gd name="T6" fmla="*/ 0 w 124"/>
                <a:gd name="T7" fmla="*/ 26 h 354"/>
                <a:gd name="T8" fmla="*/ 2 w 124"/>
                <a:gd name="T9" fmla="*/ 94 h 354"/>
                <a:gd name="T10" fmla="*/ 2 w 124"/>
                <a:gd name="T11" fmla="*/ 94 h 354"/>
                <a:gd name="T12" fmla="*/ 2 w 124"/>
                <a:gd name="T13" fmla="*/ 94 h 354"/>
                <a:gd name="T14" fmla="*/ 38 w 124"/>
                <a:gd name="T15" fmla="*/ 185 h 354"/>
                <a:gd name="T16" fmla="*/ 78 w 124"/>
                <a:gd name="T17" fmla="*/ 248 h 354"/>
                <a:gd name="T18" fmla="*/ 107 w 124"/>
                <a:gd name="T19" fmla="*/ 301 h 354"/>
                <a:gd name="T20" fmla="*/ 121 w 124"/>
                <a:gd name="T21" fmla="*/ 340 h 354"/>
                <a:gd name="T22" fmla="*/ 123 w 124"/>
                <a:gd name="T23" fmla="*/ 350 h 354"/>
                <a:gd name="T24" fmla="*/ 124 w 124"/>
                <a:gd name="T25" fmla="*/ 354 h 354"/>
                <a:gd name="T26" fmla="*/ 124 w 124"/>
                <a:gd name="T27" fmla="*/ 350 h 354"/>
                <a:gd name="T28" fmla="*/ 122 w 124"/>
                <a:gd name="T29" fmla="*/ 339 h 354"/>
                <a:gd name="T30" fmla="*/ 109 w 124"/>
                <a:gd name="T31" fmla="*/ 300 h 354"/>
                <a:gd name="T32" fmla="*/ 80 w 124"/>
                <a:gd name="T33" fmla="*/ 247 h 354"/>
                <a:gd name="T34" fmla="*/ 40 w 124"/>
                <a:gd name="T35" fmla="*/ 184 h 354"/>
                <a:gd name="T36" fmla="*/ 4 w 124"/>
                <a:gd name="T37" fmla="*/ 94 h 354"/>
                <a:gd name="T38" fmla="*/ 4 w 124"/>
                <a:gd name="T39" fmla="*/ 94 h 354"/>
                <a:gd name="T40" fmla="*/ 2 w 124"/>
                <a:gd name="T41" fmla="*/ 26 h 354"/>
                <a:gd name="T42" fmla="*/ 1 w 124"/>
                <a:gd name="T43" fmla="*/ 7 h 354"/>
                <a:gd name="T44" fmla="*/ 0 w 124"/>
                <a:gd name="T45" fmla="*/ 2 h 354"/>
                <a:gd name="T46" fmla="*/ 0 w 124"/>
                <a:gd name="T4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4" h="35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2"/>
                    <a:pt x="0" y="18"/>
                    <a:pt x="0" y="26"/>
                  </a:cubicBezTo>
                  <a:cubicBezTo>
                    <a:pt x="1" y="43"/>
                    <a:pt x="1" y="66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6" y="122"/>
                    <a:pt x="19" y="154"/>
                    <a:pt x="38" y="185"/>
                  </a:cubicBezTo>
                  <a:cubicBezTo>
                    <a:pt x="51" y="208"/>
                    <a:pt x="65" y="229"/>
                    <a:pt x="78" y="248"/>
                  </a:cubicBezTo>
                  <a:cubicBezTo>
                    <a:pt x="90" y="267"/>
                    <a:pt x="100" y="285"/>
                    <a:pt x="107" y="301"/>
                  </a:cubicBezTo>
                  <a:cubicBezTo>
                    <a:pt x="115" y="317"/>
                    <a:pt x="119" y="330"/>
                    <a:pt x="121" y="340"/>
                  </a:cubicBezTo>
                  <a:cubicBezTo>
                    <a:pt x="122" y="344"/>
                    <a:pt x="123" y="348"/>
                    <a:pt x="123" y="350"/>
                  </a:cubicBezTo>
                  <a:cubicBezTo>
                    <a:pt x="124" y="353"/>
                    <a:pt x="124" y="354"/>
                    <a:pt x="124" y="354"/>
                  </a:cubicBezTo>
                  <a:cubicBezTo>
                    <a:pt x="124" y="354"/>
                    <a:pt x="124" y="353"/>
                    <a:pt x="124" y="350"/>
                  </a:cubicBezTo>
                  <a:cubicBezTo>
                    <a:pt x="124" y="348"/>
                    <a:pt x="123" y="344"/>
                    <a:pt x="122" y="339"/>
                  </a:cubicBezTo>
                  <a:cubicBezTo>
                    <a:pt x="120" y="330"/>
                    <a:pt x="116" y="316"/>
                    <a:pt x="109" y="300"/>
                  </a:cubicBezTo>
                  <a:cubicBezTo>
                    <a:pt x="102" y="284"/>
                    <a:pt x="92" y="266"/>
                    <a:pt x="80" y="247"/>
                  </a:cubicBezTo>
                  <a:cubicBezTo>
                    <a:pt x="68" y="227"/>
                    <a:pt x="54" y="206"/>
                    <a:pt x="40" y="184"/>
                  </a:cubicBezTo>
                  <a:cubicBezTo>
                    <a:pt x="22" y="153"/>
                    <a:pt x="9" y="122"/>
                    <a:pt x="4" y="94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66"/>
                    <a:pt x="2" y="43"/>
                    <a:pt x="2" y="26"/>
                  </a:cubicBezTo>
                  <a:cubicBezTo>
                    <a:pt x="1" y="18"/>
                    <a:pt x="1" y="12"/>
                    <a:pt x="1" y="7"/>
                  </a:cubicBezTo>
                  <a:cubicBezTo>
                    <a:pt x="1" y="5"/>
                    <a:pt x="1" y="4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445">
              <a:extLst>
                <a:ext uri="{FF2B5EF4-FFF2-40B4-BE49-F238E27FC236}">
                  <a16:creationId xmlns:a16="http://schemas.microsoft.com/office/drawing/2014/main" id="{45A57C24-7793-4B4F-9258-9923D9783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6" y="2612"/>
              <a:ext cx="124" cy="285"/>
            </a:xfrm>
            <a:custGeom>
              <a:avLst/>
              <a:gdLst>
                <a:gd name="T0" fmla="*/ 28 w 52"/>
                <a:gd name="T1" fmla="*/ 120 h 120"/>
                <a:gd name="T2" fmla="*/ 39 w 52"/>
                <a:gd name="T3" fmla="*/ 1 h 120"/>
                <a:gd name="T4" fmla="*/ 44 w 52"/>
                <a:gd name="T5" fmla="*/ 2 h 120"/>
                <a:gd name="T6" fmla="*/ 28 w 52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0">
                  <a:moveTo>
                    <a:pt x="28" y="120"/>
                  </a:moveTo>
                  <a:cubicBezTo>
                    <a:pt x="28" y="120"/>
                    <a:pt x="0" y="47"/>
                    <a:pt x="39" y="1"/>
                  </a:cubicBezTo>
                  <a:cubicBezTo>
                    <a:pt x="41" y="0"/>
                    <a:pt x="43" y="0"/>
                    <a:pt x="44" y="2"/>
                  </a:cubicBezTo>
                  <a:cubicBezTo>
                    <a:pt x="47" y="14"/>
                    <a:pt x="52" y="52"/>
                    <a:pt x="28" y="12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46">
              <a:extLst>
                <a:ext uri="{FF2B5EF4-FFF2-40B4-BE49-F238E27FC236}">
                  <a16:creationId xmlns:a16="http://schemas.microsoft.com/office/drawing/2014/main" id="{39BDEA98-6349-40DE-ADE6-2C963DE16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" y="2674"/>
              <a:ext cx="26" cy="223"/>
            </a:xfrm>
            <a:custGeom>
              <a:avLst/>
              <a:gdLst>
                <a:gd name="T0" fmla="*/ 10 w 11"/>
                <a:gd name="T1" fmla="*/ 0 h 94"/>
                <a:gd name="T2" fmla="*/ 7 w 11"/>
                <a:gd name="T3" fmla="*/ 14 h 94"/>
                <a:gd name="T4" fmla="*/ 3 w 11"/>
                <a:gd name="T5" fmla="*/ 47 h 94"/>
                <a:gd name="T6" fmla="*/ 1 w 11"/>
                <a:gd name="T7" fmla="*/ 80 h 94"/>
                <a:gd name="T8" fmla="*/ 1 w 11"/>
                <a:gd name="T9" fmla="*/ 94 h 94"/>
                <a:gd name="T10" fmla="*/ 3 w 11"/>
                <a:gd name="T11" fmla="*/ 80 h 94"/>
                <a:gd name="T12" fmla="*/ 6 w 11"/>
                <a:gd name="T13" fmla="*/ 47 h 94"/>
                <a:gd name="T14" fmla="*/ 9 w 11"/>
                <a:gd name="T15" fmla="*/ 14 h 94"/>
                <a:gd name="T16" fmla="*/ 10 w 11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94">
                  <a:moveTo>
                    <a:pt x="10" y="0"/>
                  </a:moveTo>
                  <a:cubicBezTo>
                    <a:pt x="10" y="0"/>
                    <a:pt x="9" y="5"/>
                    <a:pt x="7" y="14"/>
                  </a:cubicBezTo>
                  <a:cubicBezTo>
                    <a:pt x="6" y="22"/>
                    <a:pt x="4" y="34"/>
                    <a:pt x="3" y="47"/>
                  </a:cubicBezTo>
                  <a:cubicBezTo>
                    <a:pt x="2" y="60"/>
                    <a:pt x="1" y="72"/>
                    <a:pt x="1" y="80"/>
                  </a:cubicBezTo>
                  <a:cubicBezTo>
                    <a:pt x="0" y="89"/>
                    <a:pt x="1" y="94"/>
                    <a:pt x="1" y="94"/>
                  </a:cubicBezTo>
                  <a:cubicBezTo>
                    <a:pt x="2" y="94"/>
                    <a:pt x="2" y="89"/>
                    <a:pt x="3" y="80"/>
                  </a:cubicBezTo>
                  <a:cubicBezTo>
                    <a:pt x="4" y="71"/>
                    <a:pt x="5" y="60"/>
                    <a:pt x="6" y="47"/>
                  </a:cubicBezTo>
                  <a:cubicBezTo>
                    <a:pt x="7" y="35"/>
                    <a:pt x="8" y="24"/>
                    <a:pt x="9" y="14"/>
                  </a:cubicBezTo>
                  <a:cubicBezTo>
                    <a:pt x="10" y="6"/>
                    <a:pt x="11" y="0"/>
                    <a:pt x="1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47">
              <a:extLst>
                <a:ext uri="{FF2B5EF4-FFF2-40B4-BE49-F238E27FC236}">
                  <a16:creationId xmlns:a16="http://schemas.microsoft.com/office/drawing/2014/main" id="{73B6FDEC-6530-4CE4-B07D-C5C0D7C2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" y="2612"/>
              <a:ext cx="67" cy="285"/>
            </a:xfrm>
            <a:custGeom>
              <a:avLst/>
              <a:gdLst>
                <a:gd name="T0" fmla="*/ 23 w 28"/>
                <a:gd name="T1" fmla="*/ 0 h 120"/>
                <a:gd name="T2" fmla="*/ 21 w 28"/>
                <a:gd name="T3" fmla="*/ 1 h 120"/>
                <a:gd name="T4" fmla="*/ 0 w 28"/>
                <a:gd name="T5" fmla="*/ 65 h 120"/>
                <a:gd name="T6" fmla="*/ 9 w 28"/>
                <a:gd name="T7" fmla="*/ 117 h 120"/>
                <a:gd name="T8" fmla="*/ 9 w 28"/>
                <a:gd name="T9" fmla="*/ 106 h 120"/>
                <a:gd name="T10" fmla="*/ 11 w 28"/>
                <a:gd name="T11" fmla="*/ 73 h 120"/>
                <a:gd name="T12" fmla="*/ 15 w 28"/>
                <a:gd name="T13" fmla="*/ 40 h 120"/>
                <a:gd name="T14" fmla="*/ 18 w 28"/>
                <a:gd name="T15" fmla="*/ 26 h 120"/>
                <a:gd name="T16" fmla="*/ 18 w 28"/>
                <a:gd name="T17" fmla="*/ 26 h 120"/>
                <a:gd name="T18" fmla="*/ 17 w 28"/>
                <a:gd name="T19" fmla="*/ 40 h 120"/>
                <a:gd name="T20" fmla="*/ 14 w 28"/>
                <a:gd name="T21" fmla="*/ 73 h 120"/>
                <a:gd name="T22" fmla="*/ 11 w 28"/>
                <a:gd name="T23" fmla="*/ 106 h 120"/>
                <a:gd name="T24" fmla="*/ 9 w 28"/>
                <a:gd name="T25" fmla="*/ 119 h 120"/>
                <a:gd name="T26" fmla="*/ 10 w 28"/>
                <a:gd name="T27" fmla="*/ 120 h 120"/>
                <a:gd name="T28" fmla="*/ 28 w 28"/>
                <a:gd name="T29" fmla="*/ 28 h 120"/>
                <a:gd name="T30" fmla="*/ 26 w 28"/>
                <a:gd name="T31" fmla="*/ 2 h 120"/>
                <a:gd name="T32" fmla="*/ 23 w 28"/>
                <a:gd name="T3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20">
                  <a:moveTo>
                    <a:pt x="23" y="0"/>
                  </a:moveTo>
                  <a:cubicBezTo>
                    <a:pt x="23" y="0"/>
                    <a:pt x="22" y="1"/>
                    <a:pt x="21" y="1"/>
                  </a:cubicBezTo>
                  <a:cubicBezTo>
                    <a:pt x="5" y="20"/>
                    <a:pt x="0" y="44"/>
                    <a:pt x="0" y="65"/>
                  </a:cubicBezTo>
                  <a:cubicBezTo>
                    <a:pt x="0" y="89"/>
                    <a:pt x="6" y="110"/>
                    <a:pt x="9" y="117"/>
                  </a:cubicBezTo>
                  <a:cubicBezTo>
                    <a:pt x="9" y="115"/>
                    <a:pt x="9" y="111"/>
                    <a:pt x="9" y="106"/>
                  </a:cubicBezTo>
                  <a:cubicBezTo>
                    <a:pt x="9" y="98"/>
                    <a:pt x="10" y="86"/>
                    <a:pt x="11" y="73"/>
                  </a:cubicBezTo>
                  <a:cubicBezTo>
                    <a:pt x="12" y="60"/>
                    <a:pt x="14" y="48"/>
                    <a:pt x="15" y="40"/>
                  </a:cubicBezTo>
                  <a:cubicBezTo>
                    <a:pt x="17" y="32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6"/>
                    <a:pt x="18" y="32"/>
                    <a:pt x="17" y="40"/>
                  </a:cubicBezTo>
                  <a:cubicBezTo>
                    <a:pt x="16" y="50"/>
                    <a:pt x="15" y="61"/>
                    <a:pt x="14" y="73"/>
                  </a:cubicBezTo>
                  <a:cubicBezTo>
                    <a:pt x="13" y="86"/>
                    <a:pt x="12" y="97"/>
                    <a:pt x="11" y="106"/>
                  </a:cubicBezTo>
                  <a:cubicBezTo>
                    <a:pt x="10" y="113"/>
                    <a:pt x="10" y="118"/>
                    <a:pt x="9" y="119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25" y="78"/>
                    <a:pt x="28" y="47"/>
                    <a:pt x="28" y="28"/>
                  </a:cubicBezTo>
                  <a:cubicBezTo>
                    <a:pt x="28" y="15"/>
                    <a:pt x="27" y="7"/>
                    <a:pt x="26" y="2"/>
                  </a:cubicBezTo>
                  <a:cubicBezTo>
                    <a:pt x="25" y="1"/>
                    <a:pt x="24" y="0"/>
                    <a:pt x="23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48">
              <a:extLst>
                <a:ext uri="{FF2B5EF4-FFF2-40B4-BE49-F238E27FC236}">
                  <a16:creationId xmlns:a16="http://schemas.microsoft.com/office/drawing/2014/main" id="{0193CD1E-0C9E-4ECE-934E-83CFB6666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0" y="2674"/>
              <a:ext cx="24" cy="221"/>
            </a:xfrm>
            <a:custGeom>
              <a:avLst/>
              <a:gdLst>
                <a:gd name="T0" fmla="*/ 9 w 10"/>
                <a:gd name="T1" fmla="*/ 0 h 93"/>
                <a:gd name="T2" fmla="*/ 6 w 10"/>
                <a:gd name="T3" fmla="*/ 14 h 93"/>
                <a:gd name="T4" fmla="*/ 2 w 10"/>
                <a:gd name="T5" fmla="*/ 47 h 93"/>
                <a:gd name="T6" fmla="*/ 0 w 10"/>
                <a:gd name="T7" fmla="*/ 80 h 93"/>
                <a:gd name="T8" fmla="*/ 0 w 10"/>
                <a:gd name="T9" fmla="*/ 91 h 93"/>
                <a:gd name="T10" fmla="*/ 0 w 10"/>
                <a:gd name="T11" fmla="*/ 93 h 93"/>
                <a:gd name="T12" fmla="*/ 2 w 10"/>
                <a:gd name="T13" fmla="*/ 80 h 93"/>
                <a:gd name="T14" fmla="*/ 5 w 10"/>
                <a:gd name="T15" fmla="*/ 47 h 93"/>
                <a:gd name="T16" fmla="*/ 8 w 10"/>
                <a:gd name="T17" fmla="*/ 14 h 93"/>
                <a:gd name="T18" fmla="*/ 9 w 10"/>
                <a:gd name="T19" fmla="*/ 0 h 93"/>
                <a:gd name="T20" fmla="*/ 9 w 10"/>
                <a:gd name="T2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3">
                  <a:moveTo>
                    <a:pt x="9" y="0"/>
                  </a:moveTo>
                  <a:cubicBezTo>
                    <a:pt x="9" y="0"/>
                    <a:pt x="8" y="6"/>
                    <a:pt x="6" y="14"/>
                  </a:cubicBezTo>
                  <a:cubicBezTo>
                    <a:pt x="5" y="22"/>
                    <a:pt x="3" y="34"/>
                    <a:pt x="2" y="47"/>
                  </a:cubicBezTo>
                  <a:cubicBezTo>
                    <a:pt x="1" y="60"/>
                    <a:pt x="0" y="72"/>
                    <a:pt x="0" y="80"/>
                  </a:cubicBezTo>
                  <a:cubicBezTo>
                    <a:pt x="0" y="85"/>
                    <a:pt x="0" y="89"/>
                    <a:pt x="0" y="91"/>
                  </a:cubicBezTo>
                  <a:cubicBezTo>
                    <a:pt x="0" y="92"/>
                    <a:pt x="0" y="93"/>
                    <a:pt x="0" y="93"/>
                  </a:cubicBezTo>
                  <a:cubicBezTo>
                    <a:pt x="1" y="92"/>
                    <a:pt x="1" y="87"/>
                    <a:pt x="2" y="80"/>
                  </a:cubicBezTo>
                  <a:cubicBezTo>
                    <a:pt x="3" y="71"/>
                    <a:pt x="4" y="60"/>
                    <a:pt x="5" y="47"/>
                  </a:cubicBezTo>
                  <a:cubicBezTo>
                    <a:pt x="6" y="35"/>
                    <a:pt x="7" y="24"/>
                    <a:pt x="8" y="14"/>
                  </a:cubicBezTo>
                  <a:cubicBezTo>
                    <a:pt x="9" y="6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49">
              <a:extLst>
                <a:ext uri="{FF2B5EF4-FFF2-40B4-BE49-F238E27FC236}">
                  <a16:creationId xmlns:a16="http://schemas.microsoft.com/office/drawing/2014/main" id="{3B8D5A4C-C661-4709-A5BD-B45AB4615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" y="3035"/>
              <a:ext cx="121" cy="283"/>
            </a:xfrm>
            <a:custGeom>
              <a:avLst/>
              <a:gdLst>
                <a:gd name="T0" fmla="*/ 22 w 51"/>
                <a:gd name="T1" fmla="*/ 119 h 119"/>
                <a:gd name="T2" fmla="*/ 43 w 51"/>
                <a:gd name="T3" fmla="*/ 1 h 119"/>
                <a:gd name="T4" fmla="*/ 47 w 51"/>
                <a:gd name="T5" fmla="*/ 3 h 119"/>
                <a:gd name="T6" fmla="*/ 22 w 51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19">
                  <a:moveTo>
                    <a:pt x="22" y="119"/>
                  </a:moveTo>
                  <a:cubicBezTo>
                    <a:pt x="22" y="119"/>
                    <a:pt x="0" y="44"/>
                    <a:pt x="43" y="1"/>
                  </a:cubicBezTo>
                  <a:cubicBezTo>
                    <a:pt x="45" y="0"/>
                    <a:pt x="47" y="1"/>
                    <a:pt x="47" y="3"/>
                  </a:cubicBezTo>
                  <a:cubicBezTo>
                    <a:pt x="49" y="15"/>
                    <a:pt x="51" y="53"/>
                    <a:pt x="22" y="119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450">
              <a:extLst>
                <a:ext uri="{FF2B5EF4-FFF2-40B4-BE49-F238E27FC236}">
                  <a16:creationId xmlns:a16="http://schemas.microsoft.com/office/drawing/2014/main" id="{4C55E0C1-B16E-4B20-96BB-48B39C614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7" y="3097"/>
              <a:ext cx="40" cy="221"/>
            </a:xfrm>
            <a:custGeom>
              <a:avLst/>
              <a:gdLst>
                <a:gd name="T0" fmla="*/ 17 w 17"/>
                <a:gd name="T1" fmla="*/ 0 h 93"/>
                <a:gd name="T2" fmla="*/ 13 w 17"/>
                <a:gd name="T3" fmla="*/ 13 h 93"/>
                <a:gd name="T4" fmla="*/ 6 w 17"/>
                <a:gd name="T5" fmla="*/ 46 h 93"/>
                <a:gd name="T6" fmla="*/ 1 w 17"/>
                <a:gd name="T7" fmla="*/ 79 h 93"/>
                <a:gd name="T8" fmla="*/ 0 w 17"/>
                <a:gd name="T9" fmla="*/ 93 h 93"/>
                <a:gd name="T10" fmla="*/ 3 w 17"/>
                <a:gd name="T11" fmla="*/ 79 h 93"/>
                <a:gd name="T12" fmla="*/ 9 w 17"/>
                <a:gd name="T13" fmla="*/ 46 h 93"/>
                <a:gd name="T14" fmla="*/ 15 w 17"/>
                <a:gd name="T15" fmla="*/ 14 h 93"/>
                <a:gd name="T16" fmla="*/ 17 w 17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3">
                  <a:moveTo>
                    <a:pt x="17" y="0"/>
                  </a:moveTo>
                  <a:cubicBezTo>
                    <a:pt x="17" y="0"/>
                    <a:pt x="15" y="5"/>
                    <a:pt x="13" y="13"/>
                  </a:cubicBezTo>
                  <a:cubicBezTo>
                    <a:pt x="11" y="22"/>
                    <a:pt x="9" y="33"/>
                    <a:pt x="6" y="46"/>
                  </a:cubicBezTo>
                  <a:cubicBezTo>
                    <a:pt x="4" y="59"/>
                    <a:pt x="2" y="70"/>
                    <a:pt x="1" y="79"/>
                  </a:cubicBezTo>
                  <a:cubicBezTo>
                    <a:pt x="0" y="87"/>
                    <a:pt x="0" y="93"/>
                    <a:pt x="0" y="93"/>
                  </a:cubicBezTo>
                  <a:cubicBezTo>
                    <a:pt x="1" y="93"/>
                    <a:pt x="2" y="88"/>
                    <a:pt x="3" y="79"/>
                  </a:cubicBezTo>
                  <a:cubicBezTo>
                    <a:pt x="5" y="70"/>
                    <a:pt x="7" y="59"/>
                    <a:pt x="9" y="46"/>
                  </a:cubicBezTo>
                  <a:cubicBezTo>
                    <a:pt x="11" y="34"/>
                    <a:pt x="13" y="23"/>
                    <a:pt x="15" y="14"/>
                  </a:cubicBezTo>
                  <a:cubicBezTo>
                    <a:pt x="17" y="5"/>
                    <a:pt x="17" y="0"/>
                    <a:pt x="17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451">
              <a:extLst>
                <a:ext uri="{FF2B5EF4-FFF2-40B4-BE49-F238E27FC236}">
                  <a16:creationId xmlns:a16="http://schemas.microsoft.com/office/drawing/2014/main" id="{711635F9-D2E7-46EE-A8E7-CD0413890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" y="3035"/>
              <a:ext cx="74" cy="283"/>
            </a:xfrm>
            <a:custGeom>
              <a:avLst/>
              <a:gdLst>
                <a:gd name="T0" fmla="*/ 28 w 31"/>
                <a:gd name="T1" fmla="*/ 0 h 119"/>
                <a:gd name="T2" fmla="*/ 26 w 31"/>
                <a:gd name="T3" fmla="*/ 1 h 119"/>
                <a:gd name="T4" fmla="*/ 0 w 31"/>
                <a:gd name="T5" fmla="*/ 76 h 119"/>
                <a:gd name="T6" fmla="*/ 4 w 31"/>
                <a:gd name="T7" fmla="*/ 116 h 119"/>
                <a:gd name="T8" fmla="*/ 5 w 31"/>
                <a:gd name="T9" fmla="*/ 105 h 119"/>
                <a:gd name="T10" fmla="*/ 10 w 31"/>
                <a:gd name="T11" fmla="*/ 72 h 119"/>
                <a:gd name="T12" fmla="*/ 17 w 31"/>
                <a:gd name="T13" fmla="*/ 39 h 119"/>
                <a:gd name="T14" fmla="*/ 21 w 31"/>
                <a:gd name="T15" fmla="*/ 26 h 119"/>
                <a:gd name="T16" fmla="*/ 21 w 31"/>
                <a:gd name="T17" fmla="*/ 26 h 119"/>
                <a:gd name="T18" fmla="*/ 19 w 31"/>
                <a:gd name="T19" fmla="*/ 40 h 119"/>
                <a:gd name="T20" fmla="*/ 13 w 31"/>
                <a:gd name="T21" fmla="*/ 72 h 119"/>
                <a:gd name="T22" fmla="*/ 7 w 31"/>
                <a:gd name="T23" fmla="*/ 105 h 119"/>
                <a:gd name="T24" fmla="*/ 5 w 31"/>
                <a:gd name="T25" fmla="*/ 118 h 119"/>
                <a:gd name="T26" fmla="*/ 5 w 31"/>
                <a:gd name="T27" fmla="*/ 119 h 119"/>
                <a:gd name="T28" fmla="*/ 31 w 31"/>
                <a:gd name="T29" fmla="*/ 17 h 119"/>
                <a:gd name="T30" fmla="*/ 30 w 31"/>
                <a:gd name="T31" fmla="*/ 3 h 119"/>
                <a:gd name="T32" fmla="*/ 28 w 31"/>
                <a:gd name="T3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119">
                  <a:moveTo>
                    <a:pt x="28" y="0"/>
                  </a:moveTo>
                  <a:cubicBezTo>
                    <a:pt x="27" y="0"/>
                    <a:pt x="27" y="1"/>
                    <a:pt x="26" y="1"/>
                  </a:cubicBezTo>
                  <a:cubicBezTo>
                    <a:pt x="5" y="22"/>
                    <a:pt x="0" y="52"/>
                    <a:pt x="0" y="76"/>
                  </a:cubicBezTo>
                  <a:cubicBezTo>
                    <a:pt x="0" y="94"/>
                    <a:pt x="3" y="110"/>
                    <a:pt x="4" y="116"/>
                  </a:cubicBezTo>
                  <a:cubicBezTo>
                    <a:pt x="4" y="114"/>
                    <a:pt x="5" y="110"/>
                    <a:pt x="5" y="105"/>
                  </a:cubicBezTo>
                  <a:cubicBezTo>
                    <a:pt x="6" y="96"/>
                    <a:pt x="8" y="85"/>
                    <a:pt x="10" y="72"/>
                  </a:cubicBezTo>
                  <a:cubicBezTo>
                    <a:pt x="13" y="59"/>
                    <a:pt x="15" y="48"/>
                    <a:pt x="17" y="39"/>
                  </a:cubicBezTo>
                  <a:cubicBezTo>
                    <a:pt x="19" y="31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31"/>
                    <a:pt x="19" y="40"/>
                  </a:cubicBezTo>
                  <a:cubicBezTo>
                    <a:pt x="17" y="49"/>
                    <a:pt x="15" y="60"/>
                    <a:pt x="13" y="72"/>
                  </a:cubicBezTo>
                  <a:cubicBezTo>
                    <a:pt x="11" y="85"/>
                    <a:pt x="9" y="96"/>
                    <a:pt x="7" y="105"/>
                  </a:cubicBezTo>
                  <a:cubicBezTo>
                    <a:pt x="6" y="112"/>
                    <a:pt x="5" y="116"/>
                    <a:pt x="5" y="118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7" y="69"/>
                    <a:pt x="31" y="36"/>
                    <a:pt x="31" y="17"/>
                  </a:cubicBezTo>
                  <a:cubicBezTo>
                    <a:pt x="31" y="10"/>
                    <a:pt x="31" y="6"/>
                    <a:pt x="30" y="3"/>
                  </a:cubicBezTo>
                  <a:cubicBezTo>
                    <a:pt x="30" y="1"/>
                    <a:pt x="29" y="0"/>
                    <a:pt x="28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452">
              <a:extLst>
                <a:ext uri="{FF2B5EF4-FFF2-40B4-BE49-F238E27FC236}">
                  <a16:creationId xmlns:a16="http://schemas.microsoft.com/office/drawing/2014/main" id="{85F3B5FF-B354-43EA-94AB-80EA8A143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7" y="3097"/>
              <a:ext cx="40" cy="218"/>
            </a:xfrm>
            <a:custGeom>
              <a:avLst/>
              <a:gdLst>
                <a:gd name="T0" fmla="*/ 17 w 17"/>
                <a:gd name="T1" fmla="*/ 0 h 92"/>
                <a:gd name="T2" fmla="*/ 13 w 17"/>
                <a:gd name="T3" fmla="*/ 13 h 92"/>
                <a:gd name="T4" fmla="*/ 6 w 17"/>
                <a:gd name="T5" fmla="*/ 46 h 92"/>
                <a:gd name="T6" fmla="*/ 1 w 17"/>
                <a:gd name="T7" fmla="*/ 79 h 92"/>
                <a:gd name="T8" fmla="*/ 0 w 17"/>
                <a:gd name="T9" fmla="*/ 90 h 92"/>
                <a:gd name="T10" fmla="*/ 1 w 17"/>
                <a:gd name="T11" fmla="*/ 92 h 92"/>
                <a:gd name="T12" fmla="*/ 3 w 17"/>
                <a:gd name="T13" fmla="*/ 79 h 92"/>
                <a:gd name="T14" fmla="*/ 9 w 17"/>
                <a:gd name="T15" fmla="*/ 46 h 92"/>
                <a:gd name="T16" fmla="*/ 15 w 17"/>
                <a:gd name="T17" fmla="*/ 14 h 92"/>
                <a:gd name="T18" fmla="*/ 17 w 17"/>
                <a:gd name="T19" fmla="*/ 0 h 92"/>
                <a:gd name="T20" fmla="*/ 17 w 17"/>
                <a:gd name="T2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92">
                  <a:moveTo>
                    <a:pt x="17" y="0"/>
                  </a:moveTo>
                  <a:cubicBezTo>
                    <a:pt x="17" y="0"/>
                    <a:pt x="15" y="5"/>
                    <a:pt x="13" y="13"/>
                  </a:cubicBezTo>
                  <a:cubicBezTo>
                    <a:pt x="11" y="22"/>
                    <a:pt x="9" y="33"/>
                    <a:pt x="6" y="46"/>
                  </a:cubicBezTo>
                  <a:cubicBezTo>
                    <a:pt x="4" y="59"/>
                    <a:pt x="2" y="70"/>
                    <a:pt x="1" y="79"/>
                  </a:cubicBezTo>
                  <a:cubicBezTo>
                    <a:pt x="1" y="84"/>
                    <a:pt x="0" y="88"/>
                    <a:pt x="0" y="90"/>
                  </a:cubicBezTo>
                  <a:cubicBezTo>
                    <a:pt x="0" y="91"/>
                    <a:pt x="1" y="92"/>
                    <a:pt x="1" y="92"/>
                  </a:cubicBezTo>
                  <a:cubicBezTo>
                    <a:pt x="1" y="90"/>
                    <a:pt x="2" y="86"/>
                    <a:pt x="3" y="79"/>
                  </a:cubicBezTo>
                  <a:cubicBezTo>
                    <a:pt x="5" y="70"/>
                    <a:pt x="7" y="59"/>
                    <a:pt x="9" y="46"/>
                  </a:cubicBezTo>
                  <a:cubicBezTo>
                    <a:pt x="11" y="34"/>
                    <a:pt x="13" y="23"/>
                    <a:pt x="15" y="14"/>
                  </a:cubicBezTo>
                  <a:cubicBezTo>
                    <a:pt x="17" y="5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453">
              <a:extLst>
                <a:ext uri="{FF2B5EF4-FFF2-40B4-BE49-F238E27FC236}">
                  <a16:creationId xmlns:a16="http://schemas.microsoft.com/office/drawing/2014/main" id="{60480A6A-E7B0-4197-ABF0-ABAFE0AC7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" y="2425"/>
              <a:ext cx="147" cy="261"/>
            </a:xfrm>
            <a:custGeom>
              <a:avLst/>
              <a:gdLst>
                <a:gd name="T0" fmla="*/ 62 w 62"/>
                <a:gd name="T1" fmla="*/ 110 h 110"/>
                <a:gd name="T2" fmla="*/ 8 w 62"/>
                <a:gd name="T3" fmla="*/ 3 h 110"/>
                <a:gd name="T4" fmla="*/ 13 w 62"/>
                <a:gd name="T5" fmla="*/ 2 h 110"/>
                <a:gd name="T6" fmla="*/ 62 w 62"/>
                <a:gd name="T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110">
                  <a:moveTo>
                    <a:pt x="62" y="110"/>
                  </a:moveTo>
                  <a:cubicBezTo>
                    <a:pt x="62" y="110"/>
                    <a:pt x="0" y="63"/>
                    <a:pt x="8" y="3"/>
                  </a:cubicBezTo>
                  <a:cubicBezTo>
                    <a:pt x="8" y="1"/>
                    <a:pt x="11" y="0"/>
                    <a:pt x="13" y="2"/>
                  </a:cubicBezTo>
                  <a:cubicBezTo>
                    <a:pt x="22" y="11"/>
                    <a:pt x="46" y="39"/>
                    <a:pt x="62" y="11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454">
              <a:extLst>
                <a:ext uri="{FF2B5EF4-FFF2-40B4-BE49-F238E27FC236}">
                  <a16:creationId xmlns:a16="http://schemas.microsoft.com/office/drawing/2014/main" id="{FB536484-89C7-474A-9D4C-DD774794C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" y="2427"/>
              <a:ext cx="130" cy="259"/>
            </a:xfrm>
            <a:custGeom>
              <a:avLst/>
              <a:gdLst>
                <a:gd name="T0" fmla="*/ 4 w 55"/>
                <a:gd name="T1" fmla="*/ 0 h 109"/>
                <a:gd name="T2" fmla="*/ 1 w 55"/>
                <a:gd name="T3" fmla="*/ 2 h 109"/>
                <a:gd name="T4" fmla="*/ 0 w 55"/>
                <a:gd name="T5" fmla="*/ 13 h 109"/>
                <a:gd name="T6" fmla="*/ 55 w 55"/>
                <a:gd name="T7" fmla="*/ 109 h 109"/>
                <a:gd name="T8" fmla="*/ 15 w 55"/>
                <a:gd name="T9" fmla="*/ 12 h 109"/>
                <a:gd name="T10" fmla="*/ 14 w 55"/>
                <a:gd name="T11" fmla="*/ 10 h 109"/>
                <a:gd name="T12" fmla="*/ 6 w 55"/>
                <a:gd name="T13" fmla="*/ 1 h 109"/>
                <a:gd name="T14" fmla="*/ 4 w 55"/>
                <a:gd name="T1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09">
                  <a:moveTo>
                    <a:pt x="4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1" y="6"/>
                    <a:pt x="0" y="10"/>
                    <a:pt x="0" y="13"/>
                  </a:cubicBezTo>
                  <a:cubicBezTo>
                    <a:pt x="0" y="68"/>
                    <a:pt x="55" y="109"/>
                    <a:pt x="55" y="109"/>
                  </a:cubicBezTo>
                  <a:cubicBezTo>
                    <a:pt x="43" y="57"/>
                    <a:pt x="27" y="27"/>
                    <a:pt x="15" y="12"/>
                  </a:cubicBezTo>
                  <a:cubicBezTo>
                    <a:pt x="15" y="11"/>
                    <a:pt x="14" y="11"/>
                    <a:pt x="14" y="10"/>
                  </a:cubicBezTo>
                  <a:cubicBezTo>
                    <a:pt x="10" y="6"/>
                    <a:pt x="8" y="3"/>
                    <a:pt x="6" y="1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455">
              <a:extLst>
                <a:ext uri="{FF2B5EF4-FFF2-40B4-BE49-F238E27FC236}">
                  <a16:creationId xmlns:a16="http://schemas.microsoft.com/office/drawing/2014/main" id="{3D93AE49-F76B-4326-AFF6-61441B01B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5" y="2487"/>
              <a:ext cx="102" cy="199"/>
            </a:xfrm>
            <a:custGeom>
              <a:avLst/>
              <a:gdLst>
                <a:gd name="T0" fmla="*/ 0 w 43"/>
                <a:gd name="T1" fmla="*/ 0 h 84"/>
                <a:gd name="T2" fmla="*/ 5 w 43"/>
                <a:gd name="T3" fmla="*/ 13 h 84"/>
                <a:gd name="T4" fmla="*/ 19 w 43"/>
                <a:gd name="T5" fmla="*/ 43 h 84"/>
                <a:gd name="T6" fmla="*/ 35 w 43"/>
                <a:gd name="T7" fmla="*/ 73 h 84"/>
                <a:gd name="T8" fmla="*/ 43 w 43"/>
                <a:gd name="T9" fmla="*/ 84 h 84"/>
                <a:gd name="T10" fmla="*/ 37 w 43"/>
                <a:gd name="T11" fmla="*/ 72 h 84"/>
                <a:gd name="T12" fmla="*/ 22 w 43"/>
                <a:gd name="T13" fmla="*/ 42 h 84"/>
                <a:gd name="T14" fmla="*/ 7 w 43"/>
                <a:gd name="T15" fmla="*/ 12 h 84"/>
                <a:gd name="T16" fmla="*/ 0 w 43"/>
                <a:gd name="T1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0" y="0"/>
                    <a:pt x="2" y="5"/>
                    <a:pt x="5" y="13"/>
                  </a:cubicBezTo>
                  <a:cubicBezTo>
                    <a:pt x="8" y="21"/>
                    <a:pt x="13" y="32"/>
                    <a:pt x="19" y="43"/>
                  </a:cubicBezTo>
                  <a:cubicBezTo>
                    <a:pt x="25" y="55"/>
                    <a:pt x="31" y="65"/>
                    <a:pt x="35" y="73"/>
                  </a:cubicBezTo>
                  <a:cubicBezTo>
                    <a:pt x="39" y="80"/>
                    <a:pt x="42" y="84"/>
                    <a:pt x="43" y="84"/>
                  </a:cubicBezTo>
                  <a:cubicBezTo>
                    <a:pt x="43" y="84"/>
                    <a:pt x="41" y="79"/>
                    <a:pt x="37" y="72"/>
                  </a:cubicBezTo>
                  <a:cubicBezTo>
                    <a:pt x="32" y="63"/>
                    <a:pt x="27" y="53"/>
                    <a:pt x="22" y="42"/>
                  </a:cubicBezTo>
                  <a:cubicBezTo>
                    <a:pt x="16" y="31"/>
                    <a:pt x="11" y="21"/>
                    <a:pt x="7" y="12"/>
                  </a:cubicBezTo>
                  <a:cubicBezTo>
                    <a:pt x="3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456">
              <a:extLst>
                <a:ext uri="{FF2B5EF4-FFF2-40B4-BE49-F238E27FC236}">
                  <a16:creationId xmlns:a16="http://schemas.microsoft.com/office/drawing/2014/main" id="{F133F262-9447-439E-B1A8-EF7856609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" y="2962"/>
              <a:ext cx="231" cy="180"/>
            </a:xfrm>
            <a:custGeom>
              <a:avLst/>
              <a:gdLst>
                <a:gd name="T0" fmla="*/ 97 w 97"/>
                <a:gd name="T1" fmla="*/ 76 h 76"/>
                <a:gd name="T2" fmla="*/ 1 w 97"/>
                <a:gd name="T3" fmla="*/ 4 h 76"/>
                <a:gd name="T4" fmla="*/ 4 w 97"/>
                <a:gd name="T5" fmla="*/ 0 h 76"/>
                <a:gd name="T6" fmla="*/ 97 w 97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76">
                  <a:moveTo>
                    <a:pt x="97" y="76"/>
                  </a:moveTo>
                  <a:cubicBezTo>
                    <a:pt x="97" y="76"/>
                    <a:pt x="20" y="61"/>
                    <a:pt x="1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" y="4"/>
                    <a:pt x="50" y="19"/>
                    <a:pt x="97" y="76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457">
              <a:extLst>
                <a:ext uri="{FF2B5EF4-FFF2-40B4-BE49-F238E27FC236}">
                  <a16:creationId xmlns:a16="http://schemas.microsoft.com/office/drawing/2014/main" id="{D9C47EB0-ACBC-4C79-BB78-9B54C513D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" y="2962"/>
              <a:ext cx="228" cy="180"/>
            </a:xfrm>
            <a:custGeom>
              <a:avLst/>
              <a:gdLst>
                <a:gd name="T0" fmla="*/ 2 w 96"/>
                <a:gd name="T1" fmla="*/ 0 h 76"/>
                <a:gd name="T2" fmla="*/ 0 w 96"/>
                <a:gd name="T3" fmla="*/ 3 h 76"/>
                <a:gd name="T4" fmla="*/ 0 w 96"/>
                <a:gd name="T5" fmla="*/ 4 h 76"/>
                <a:gd name="T6" fmla="*/ 96 w 96"/>
                <a:gd name="T7" fmla="*/ 76 h 76"/>
                <a:gd name="T8" fmla="*/ 95 w 96"/>
                <a:gd name="T9" fmla="*/ 75 h 76"/>
                <a:gd name="T10" fmla="*/ 87 w 96"/>
                <a:gd name="T11" fmla="*/ 65 h 76"/>
                <a:gd name="T12" fmla="*/ 3 w 96"/>
                <a:gd name="T13" fmla="*/ 0 h 76"/>
                <a:gd name="T14" fmla="*/ 2 w 96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76">
                  <a:moveTo>
                    <a:pt x="2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9" y="61"/>
                    <a:pt x="96" y="76"/>
                    <a:pt x="96" y="76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2" y="71"/>
                    <a:pt x="89" y="68"/>
                    <a:pt x="87" y="65"/>
                  </a:cubicBezTo>
                  <a:cubicBezTo>
                    <a:pt x="45" y="17"/>
                    <a:pt x="14" y="4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58">
              <a:extLst>
                <a:ext uri="{FF2B5EF4-FFF2-40B4-BE49-F238E27FC236}">
                  <a16:creationId xmlns:a16="http://schemas.microsoft.com/office/drawing/2014/main" id="{C8DB9E34-5F0A-4437-B642-394E2B636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" y="3007"/>
              <a:ext cx="180" cy="135"/>
            </a:xfrm>
            <a:custGeom>
              <a:avLst/>
              <a:gdLst>
                <a:gd name="T0" fmla="*/ 1 w 76"/>
                <a:gd name="T1" fmla="*/ 0 h 57"/>
                <a:gd name="T2" fmla="*/ 11 w 76"/>
                <a:gd name="T3" fmla="*/ 10 h 57"/>
                <a:gd name="T4" fmla="*/ 37 w 76"/>
                <a:gd name="T5" fmla="*/ 31 h 57"/>
                <a:gd name="T6" fmla="*/ 64 w 76"/>
                <a:gd name="T7" fmla="*/ 50 h 57"/>
                <a:gd name="T8" fmla="*/ 76 w 76"/>
                <a:gd name="T9" fmla="*/ 57 h 57"/>
                <a:gd name="T10" fmla="*/ 65 w 76"/>
                <a:gd name="T11" fmla="*/ 48 h 57"/>
                <a:gd name="T12" fmla="*/ 39 w 76"/>
                <a:gd name="T13" fmla="*/ 28 h 57"/>
                <a:gd name="T14" fmla="*/ 12 w 76"/>
                <a:gd name="T15" fmla="*/ 8 h 57"/>
                <a:gd name="T16" fmla="*/ 1 w 76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7">
                  <a:moveTo>
                    <a:pt x="1" y="0"/>
                  </a:moveTo>
                  <a:cubicBezTo>
                    <a:pt x="0" y="1"/>
                    <a:pt x="4" y="4"/>
                    <a:pt x="11" y="10"/>
                  </a:cubicBezTo>
                  <a:cubicBezTo>
                    <a:pt x="17" y="15"/>
                    <a:pt x="26" y="23"/>
                    <a:pt x="37" y="31"/>
                  </a:cubicBezTo>
                  <a:cubicBezTo>
                    <a:pt x="47" y="39"/>
                    <a:pt x="57" y="45"/>
                    <a:pt x="64" y="50"/>
                  </a:cubicBezTo>
                  <a:cubicBezTo>
                    <a:pt x="71" y="55"/>
                    <a:pt x="76" y="57"/>
                    <a:pt x="76" y="57"/>
                  </a:cubicBezTo>
                  <a:cubicBezTo>
                    <a:pt x="76" y="57"/>
                    <a:pt x="72" y="53"/>
                    <a:pt x="65" y="48"/>
                  </a:cubicBezTo>
                  <a:cubicBezTo>
                    <a:pt x="58" y="43"/>
                    <a:pt x="49" y="36"/>
                    <a:pt x="39" y="28"/>
                  </a:cubicBezTo>
                  <a:cubicBezTo>
                    <a:pt x="29" y="21"/>
                    <a:pt x="20" y="14"/>
                    <a:pt x="12" y="8"/>
                  </a:cubicBezTo>
                  <a:cubicBezTo>
                    <a:pt x="5" y="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59">
              <a:extLst>
                <a:ext uri="{FF2B5EF4-FFF2-40B4-BE49-F238E27FC236}">
                  <a16:creationId xmlns:a16="http://schemas.microsoft.com/office/drawing/2014/main" id="{B2AE7AD6-9F3C-4A3D-96FA-29D3C9DA9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" y="3477"/>
              <a:ext cx="304" cy="252"/>
            </a:xfrm>
            <a:custGeom>
              <a:avLst/>
              <a:gdLst>
                <a:gd name="T0" fmla="*/ 275 w 304"/>
                <a:gd name="T1" fmla="*/ 7 h 252"/>
                <a:gd name="T2" fmla="*/ 304 w 304"/>
                <a:gd name="T3" fmla="*/ 252 h 252"/>
                <a:gd name="T4" fmla="*/ 0 w 304"/>
                <a:gd name="T5" fmla="*/ 252 h 252"/>
                <a:gd name="T6" fmla="*/ 38 w 304"/>
                <a:gd name="T7" fmla="*/ 0 h 252"/>
                <a:gd name="T8" fmla="*/ 275 w 304"/>
                <a:gd name="T9" fmla="*/ 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52">
                  <a:moveTo>
                    <a:pt x="275" y="7"/>
                  </a:moveTo>
                  <a:lnTo>
                    <a:pt x="304" y="252"/>
                  </a:lnTo>
                  <a:lnTo>
                    <a:pt x="0" y="252"/>
                  </a:lnTo>
                  <a:lnTo>
                    <a:pt x="38" y="0"/>
                  </a:lnTo>
                  <a:lnTo>
                    <a:pt x="275" y="7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60">
              <a:extLst>
                <a:ext uri="{FF2B5EF4-FFF2-40B4-BE49-F238E27FC236}">
                  <a16:creationId xmlns:a16="http://schemas.microsoft.com/office/drawing/2014/main" id="{5E2C6556-04E7-4BAC-BA74-A88A501FF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" y="3586"/>
              <a:ext cx="269" cy="12"/>
            </a:xfrm>
            <a:custGeom>
              <a:avLst/>
              <a:gdLst>
                <a:gd name="T0" fmla="*/ 0 w 113"/>
                <a:gd name="T1" fmla="*/ 0 h 5"/>
                <a:gd name="T2" fmla="*/ 56 w 113"/>
                <a:gd name="T3" fmla="*/ 4 h 5"/>
                <a:gd name="T4" fmla="*/ 113 w 113"/>
                <a:gd name="T5" fmla="*/ 4 h 5"/>
                <a:gd name="T6" fmla="*/ 57 w 113"/>
                <a:gd name="T7" fmla="*/ 1 h 5"/>
                <a:gd name="T8" fmla="*/ 0 w 1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5">
                  <a:moveTo>
                    <a:pt x="0" y="0"/>
                  </a:moveTo>
                  <a:cubicBezTo>
                    <a:pt x="0" y="1"/>
                    <a:pt x="25" y="3"/>
                    <a:pt x="56" y="4"/>
                  </a:cubicBezTo>
                  <a:cubicBezTo>
                    <a:pt x="88" y="5"/>
                    <a:pt x="113" y="5"/>
                    <a:pt x="113" y="4"/>
                  </a:cubicBezTo>
                  <a:cubicBezTo>
                    <a:pt x="113" y="3"/>
                    <a:pt x="88" y="2"/>
                    <a:pt x="57" y="1"/>
                  </a:cubicBezTo>
                  <a:cubicBezTo>
                    <a:pt x="2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61">
              <a:extLst>
                <a:ext uri="{FF2B5EF4-FFF2-40B4-BE49-F238E27FC236}">
                  <a16:creationId xmlns:a16="http://schemas.microsoft.com/office/drawing/2014/main" id="{38CD5561-08FF-45A9-818D-A77C0610B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" y="3615"/>
              <a:ext cx="278" cy="11"/>
            </a:xfrm>
            <a:custGeom>
              <a:avLst/>
              <a:gdLst>
                <a:gd name="T0" fmla="*/ 0 w 117"/>
                <a:gd name="T1" fmla="*/ 0 h 5"/>
                <a:gd name="T2" fmla="*/ 58 w 117"/>
                <a:gd name="T3" fmla="*/ 4 h 5"/>
                <a:gd name="T4" fmla="*/ 117 w 117"/>
                <a:gd name="T5" fmla="*/ 4 h 5"/>
                <a:gd name="T6" fmla="*/ 58 w 117"/>
                <a:gd name="T7" fmla="*/ 1 h 5"/>
                <a:gd name="T8" fmla="*/ 0 w 11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5">
                  <a:moveTo>
                    <a:pt x="0" y="0"/>
                  </a:moveTo>
                  <a:cubicBezTo>
                    <a:pt x="0" y="1"/>
                    <a:pt x="26" y="3"/>
                    <a:pt x="58" y="4"/>
                  </a:cubicBezTo>
                  <a:cubicBezTo>
                    <a:pt x="90" y="5"/>
                    <a:pt x="117" y="5"/>
                    <a:pt x="117" y="4"/>
                  </a:cubicBezTo>
                  <a:cubicBezTo>
                    <a:pt x="117" y="3"/>
                    <a:pt x="91" y="2"/>
                    <a:pt x="58" y="1"/>
                  </a:cubicBezTo>
                  <a:cubicBezTo>
                    <a:pt x="26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8" name="Oval 467">
            <a:extLst>
              <a:ext uri="{FF2B5EF4-FFF2-40B4-BE49-F238E27FC236}">
                <a16:creationId xmlns:a16="http://schemas.microsoft.com/office/drawing/2014/main" id="{66D08BE5-D39D-475F-8664-52223592B8AB}"/>
              </a:ext>
            </a:extLst>
          </p:cNvPr>
          <p:cNvSpPr/>
          <p:nvPr/>
        </p:nvSpPr>
        <p:spPr>
          <a:xfrm>
            <a:off x="-2360886" y="7879865"/>
            <a:ext cx="4868678" cy="4868678"/>
          </a:xfrm>
          <a:prstGeom prst="ellipse">
            <a:avLst/>
          </a:prstGeom>
          <a:solidFill>
            <a:srgbClr val="FEE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Freeform: Shape 469">
            <a:extLst>
              <a:ext uri="{FF2B5EF4-FFF2-40B4-BE49-F238E27FC236}">
                <a16:creationId xmlns:a16="http://schemas.microsoft.com/office/drawing/2014/main" id="{E60893FA-82FC-4BB8-88F5-3CBF82409FE3}"/>
              </a:ext>
            </a:extLst>
          </p:cNvPr>
          <p:cNvSpPr/>
          <p:nvPr/>
        </p:nvSpPr>
        <p:spPr>
          <a:xfrm>
            <a:off x="-2322494" y="0"/>
            <a:ext cx="4830286" cy="2142012"/>
          </a:xfrm>
          <a:custGeom>
            <a:avLst/>
            <a:gdLst>
              <a:gd name="connsiteX0" fmla="*/ 0 w 4830286"/>
              <a:gd name="connsiteY0" fmla="*/ 0 h 2142012"/>
              <a:gd name="connsiteX1" fmla="*/ 4830286 w 4830286"/>
              <a:gd name="connsiteY1" fmla="*/ 0 h 2142012"/>
              <a:gd name="connsiteX2" fmla="*/ 4800025 w 4830286"/>
              <a:gd name="connsiteY2" fmla="*/ 198277 h 2142012"/>
              <a:gd name="connsiteX3" fmla="*/ 2415143 w 4830286"/>
              <a:gd name="connsiteY3" fmla="*/ 2142012 h 2142012"/>
              <a:gd name="connsiteX4" fmla="*/ 30261 w 4830286"/>
              <a:gd name="connsiteY4" fmla="*/ 198277 h 214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0286" h="2142012">
                <a:moveTo>
                  <a:pt x="0" y="0"/>
                </a:moveTo>
                <a:lnTo>
                  <a:pt x="4830286" y="0"/>
                </a:lnTo>
                <a:lnTo>
                  <a:pt x="4800025" y="198277"/>
                </a:lnTo>
                <a:cubicBezTo>
                  <a:pt x="4573032" y="1307564"/>
                  <a:pt x="3591535" y="2142012"/>
                  <a:pt x="2415143" y="2142012"/>
                </a:cubicBezTo>
                <a:cubicBezTo>
                  <a:pt x="1238751" y="2142012"/>
                  <a:pt x="257254" y="1307564"/>
                  <a:pt x="30261" y="198277"/>
                </a:cubicBezTo>
                <a:close/>
              </a:path>
            </a:pathLst>
          </a:custGeom>
          <a:solidFill>
            <a:srgbClr val="FEE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5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94">
            <a:extLst>
              <a:ext uri="{FF2B5EF4-FFF2-40B4-BE49-F238E27FC236}">
                <a16:creationId xmlns:a16="http://schemas.microsoft.com/office/drawing/2014/main" id="{3092DB55-19E6-4081-8EDE-80D9DAE98D9D}"/>
              </a:ext>
            </a:extLst>
          </p:cNvPr>
          <p:cNvSpPr/>
          <p:nvPr/>
        </p:nvSpPr>
        <p:spPr>
          <a:xfrm flipV="1">
            <a:off x="4157676" y="-9872"/>
            <a:ext cx="8046358" cy="6921499"/>
          </a:xfrm>
          <a:custGeom>
            <a:avLst/>
            <a:gdLst>
              <a:gd name="connsiteX0" fmla="*/ 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0 w 5105400"/>
              <a:gd name="connsiteY4" fmla="*/ 0 h 6858000"/>
              <a:gd name="connsiteX0" fmla="*/ 115824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1158240 w 5105400"/>
              <a:gd name="connsiteY4" fmla="*/ 0 h 6858000"/>
              <a:gd name="connsiteX0" fmla="*/ 2971800 w 6918960"/>
              <a:gd name="connsiteY0" fmla="*/ 0 h 6873240"/>
              <a:gd name="connsiteX1" fmla="*/ 6918960 w 6918960"/>
              <a:gd name="connsiteY1" fmla="*/ 0 h 6873240"/>
              <a:gd name="connsiteX2" fmla="*/ 6918960 w 6918960"/>
              <a:gd name="connsiteY2" fmla="*/ 6858000 h 6873240"/>
              <a:gd name="connsiteX3" fmla="*/ 0 w 6918960"/>
              <a:gd name="connsiteY3" fmla="*/ 6873240 h 6873240"/>
              <a:gd name="connsiteX4" fmla="*/ 2971800 w 6918960"/>
              <a:gd name="connsiteY4" fmla="*/ 0 h 6873240"/>
              <a:gd name="connsiteX0" fmla="*/ 188976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1889760 w 5836920"/>
              <a:gd name="connsiteY4" fmla="*/ 0 h 6873240"/>
              <a:gd name="connsiteX0" fmla="*/ 281940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2819400 w 5836920"/>
              <a:gd name="connsiteY4" fmla="*/ 0 h 6873240"/>
              <a:gd name="connsiteX0" fmla="*/ 2499360 w 5516880"/>
              <a:gd name="connsiteY0" fmla="*/ 0 h 6858000"/>
              <a:gd name="connsiteX1" fmla="*/ 5516880 w 5516880"/>
              <a:gd name="connsiteY1" fmla="*/ 0 h 6858000"/>
              <a:gd name="connsiteX2" fmla="*/ 5516880 w 5516880"/>
              <a:gd name="connsiteY2" fmla="*/ 6858000 h 6858000"/>
              <a:gd name="connsiteX3" fmla="*/ 0 w 5516880"/>
              <a:gd name="connsiteY3" fmla="*/ 6858000 h 6858000"/>
              <a:gd name="connsiteX4" fmla="*/ 2499360 w 551688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6880" h="6858000">
                <a:moveTo>
                  <a:pt x="2499360" y="0"/>
                </a:moveTo>
                <a:lnTo>
                  <a:pt x="5516880" y="0"/>
                </a:lnTo>
                <a:lnTo>
                  <a:pt x="5516880" y="6858000"/>
                </a:lnTo>
                <a:lnTo>
                  <a:pt x="0" y="6858000"/>
                </a:lnTo>
                <a:lnTo>
                  <a:pt x="249936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999A368-C8E2-4887-9C16-9D68433C2C8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3886200" y="690562"/>
            <a:ext cx="7537450" cy="5476875"/>
            <a:chOff x="1465" y="436"/>
            <a:chExt cx="4748" cy="34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188B8A-ABFB-4F78-8E74-5004ED56F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" y="3699"/>
              <a:ext cx="315" cy="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39CF64-9DD3-4085-9C46-396FE5C1A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" y="3725"/>
              <a:ext cx="83" cy="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CFCF0C-D303-4245-8864-3F5D31B7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611"/>
              <a:ext cx="183" cy="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5401E5-B6F5-4EBA-9E8C-ECC80ACD5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3628"/>
              <a:ext cx="411" cy="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B015C6-EA2D-4E75-BE5B-2BACF0C0E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3628"/>
              <a:ext cx="61" cy="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3A76A4-BD99-43AE-A485-372F43339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666"/>
              <a:ext cx="890" cy="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37CC8A-8466-41EB-872C-EFB8BB1A2F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1" y="436"/>
              <a:ext cx="1941" cy="2686"/>
            </a:xfrm>
            <a:custGeom>
              <a:avLst/>
              <a:gdLst>
                <a:gd name="T0" fmla="*/ 795 w 818"/>
                <a:gd name="T1" fmla="*/ 1131 h 1131"/>
                <a:gd name="T2" fmla="*/ 23 w 818"/>
                <a:gd name="T3" fmla="*/ 1131 h 1131"/>
                <a:gd name="T4" fmla="*/ 0 w 818"/>
                <a:gd name="T5" fmla="*/ 1108 h 1131"/>
                <a:gd name="T6" fmla="*/ 0 w 818"/>
                <a:gd name="T7" fmla="*/ 23 h 1131"/>
                <a:gd name="T8" fmla="*/ 23 w 818"/>
                <a:gd name="T9" fmla="*/ 0 h 1131"/>
                <a:gd name="T10" fmla="*/ 795 w 818"/>
                <a:gd name="T11" fmla="*/ 0 h 1131"/>
                <a:gd name="T12" fmla="*/ 818 w 818"/>
                <a:gd name="T13" fmla="*/ 23 h 1131"/>
                <a:gd name="T14" fmla="*/ 818 w 818"/>
                <a:gd name="T15" fmla="*/ 1108 h 1131"/>
                <a:gd name="T16" fmla="*/ 795 w 818"/>
                <a:gd name="T17" fmla="*/ 1131 h 1131"/>
                <a:gd name="T18" fmla="*/ 23 w 818"/>
                <a:gd name="T19" fmla="*/ 1 h 1131"/>
                <a:gd name="T20" fmla="*/ 1 w 818"/>
                <a:gd name="T21" fmla="*/ 23 h 1131"/>
                <a:gd name="T22" fmla="*/ 1 w 818"/>
                <a:gd name="T23" fmla="*/ 1108 h 1131"/>
                <a:gd name="T24" fmla="*/ 23 w 818"/>
                <a:gd name="T25" fmla="*/ 1130 h 1131"/>
                <a:gd name="T26" fmla="*/ 795 w 818"/>
                <a:gd name="T27" fmla="*/ 1130 h 1131"/>
                <a:gd name="T28" fmla="*/ 817 w 818"/>
                <a:gd name="T29" fmla="*/ 1108 h 1131"/>
                <a:gd name="T30" fmla="*/ 817 w 818"/>
                <a:gd name="T31" fmla="*/ 23 h 1131"/>
                <a:gd name="T32" fmla="*/ 795 w 818"/>
                <a:gd name="T33" fmla="*/ 1 h 1131"/>
                <a:gd name="T34" fmla="*/ 23 w 818"/>
                <a:gd name="T35" fmla="*/ 1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8" h="1131">
                  <a:moveTo>
                    <a:pt x="795" y="1131"/>
                  </a:moveTo>
                  <a:cubicBezTo>
                    <a:pt x="23" y="1131"/>
                    <a:pt x="23" y="1131"/>
                    <a:pt x="23" y="1131"/>
                  </a:cubicBezTo>
                  <a:cubicBezTo>
                    <a:pt x="10" y="1131"/>
                    <a:pt x="0" y="1121"/>
                    <a:pt x="0" y="1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808" y="0"/>
                    <a:pt x="818" y="10"/>
                    <a:pt x="818" y="23"/>
                  </a:cubicBezTo>
                  <a:cubicBezTo>
                    <a:pt x="818" y="1108"/>
                    <a:pt x="818" y="1108"/>
                    <a:pt x="818" y="1108"/>
                  </a:cubicBezTo>
                  <a:cubicBezTo>
                    <a:pt x="818" y="1121"/>
                    <a:pt x="808" y="1131"/>
                    <a:pt x="795" y="1131"/>
                  </a:cubicBezTo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1108"/>
                    <a:pt x="1" y="1108"/>
                    <a:pt x="1" y="1108"/>
                  </a:cubicBezTo>
                  <a:cubicBezTo>
                    <a:pt x="1" y="1120"/>
                    <a:pt x="11" y="1130"/>
                    <a:pt x="23" y="1130"/>
                  </a:cubicBezTo>
                  <a:cubicBezTo>
                    <a:pt x="795" y="1130"/>
                    <a:pt x="795" y="1130"/>
                    <a:pt x="795" y="1130"/>
                  </a:cubicBezTo>
                  <a:cubicBezTo>
                    <a:pt x="807" y="1130"/>
                    <a:pt x="817" y="1120"/>
                    <a:pt x="817" y="1108"/>
                  </a:cubicBezTo>
                  <a:cubicBezTo>
                    <a:pt x="817" y="23"/>
                    <a:pt x="817" y="23"/>
                    <a:pt x="817" y="23"/>
                  </a:cubicBezTo>
                  <a:cubicBezTo>
                    <a:pt x="817" y="11"/>
                    <a:pt x="807" y="1"/>
                    <a:pt x="795" y="1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07F6E94-64D3-4B3E-AB22-950E8026D4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4" y="436"/>
              <a:ext cx="1942" cy="2686"/>
            </a:xfrm>
            <a:custGeom>
              <a:avLst/>
              <a:gdLst>
                <a:gd name="T0" fmla="*/ 795 w 818"/>
                <a:gd name="T1" fmla="*/ 1131 h 1131"/>
                <a:gd name="T2" fmla="*/ 23 w 818"/>
                <a:gd name="T3" fmla="*/ 1131 h 1131"/>
                <a:gd name="T4" fmla="*/ 0 w 818"/>
                <a:gd name="T5" fmla="*/ 1108 h 1131"/>
                <a:gd name="T6" fmla="*/ 0 w 818"/>
                <a:gd name="T7" fmla="*/ 23 h 1131"/>
                <a:gd name="T8" fmla="*/ 23 w 818"/>
                <a:gd name="T9" fmla="*/ 0 h 1131"/>
                <a:gd name="T10" fmla="*/ 795 w 818"/>
                <a:gd name="T11" fmla="*/ 0 h 1131"/>
                <a:gd name="T12" fmla="*/ 818 w 818"/>
                <a:gd name="T13" fmla="*/ 23 h 1131"/>
                <a:gd name="T14" fmla="*/ 818 w 818"/>
                <a:gd name="T15" fmla="*/ 1108 h 1131"/>
                <a:gd name="T16" fmla="*/ 795 w 818"/>
                <a:gd name="T17" fmla="*/ 1131 h 1131"/>
                <a:gd name="T18" fmla="*/ 23 w 818"/>
                <a:gd name="T19" fmla="*/ 1 h 1131"/>
                <a:gd name="T20" fmla="*/ 1 w 818"/>
                <a:gd name="T21" fmla="*/ 23 h 1131"/>
                <a:gd name="T22" fmla="*/ 1 w 818"/>
                <a:gd name="T23" fmla="*/ 1108 h 1131"/>
                <a:gd name="T24" fmla="*/ 23 w 818"/>
                <a:gd name="T25" fmla="*/ 1130 h 1131"/>
                <a:gd name="T26" fmla="*/ 795 w 818"/>
                <a:gd name="T27" fmla="*/ 1130 h 1131"/>
                <a:gd name="T28" fmla="*/ 817 w 818"/>
                <a:gd name="T29" fmla="*/ 1108 h 1131"/>
                <a:gd name="T30" fmla="*/ 817 w 818"/>
                <a:gd name="T31" fmla="*/ 23 h 1131"/>
                <a:gd name="T32" fmla="*/ 795 w 818"/>
                <a:gd name="T33" fmla="*/ 1 h 1131"/>
                <a:gd name="T34" fmla="*/ 23 w 818"/>
                <a:gd name="T35" fmla="*/ 1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8" h="1131">
                  <a:moveTo>
                    <a:pt x="795" y="1131"/>
                  </a:moveTo>
                  <a:cubicBezTo>
                    <a:pt x="23" y="1131"/>
                    <a:pt x="23" y="1131"/>
                    <a:pt x="23" y="1131"/>
                  </a:cubicBezTo>
                  <a:cubicBezTo>
                    <a:pt x="10" y="1131"/>
                    <a:pt x="0" y="1121"/>
                    <a:pt x="0" y="1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808" y="0"/>
                    <a:pt x="818" y="10"/>
                    <a:pt x="818" y="23"/>
                  </a:cubicBezTo>
                  <a:cubicBezTo>
                    <a:pt x="818" y="1108"/>
                    <a:pt x="818" y="1108"/>
                    <a:pt x="818" y="1108"/>
                  </a:cubicBezTo>
                  <a:cubicBezTo>
                    <a:pt x="818" y="1121"/>
                    <a:pt x="808" y="1131"/>
                    <a:pt x="795" y="1131"/>
                  </a:cubicBezTo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1108"/>
                    <a:pt x="1" y="1108"/>
                    <a:pt x="1" y="1108"/>
                  </a:cubicBezTo>
                  <a:cubicBezTo>
                    <a:pt x="1" y="1120"/>
                    <a:pt x="11" y="1130"/>
                    <a:pt x="23" y="1130"/>
                  </a:cubicBezTo>
                  <a:cubicBezTo>
                    <a:pt x="795" y="1130"/>
                    <a:pt x="795" y="1130"/>
                    <a:pt x="795" y="1130"/>
                  </a:cubicBezTo>
                  <a:cubicBezTo>
                    <a:pt x="807" y="1130"/>
                    <a:pt x="817" y="1120"/>
                    <a:pt x="817" y="1108"/>
                  </a:cubicBezTo>
                  <a:cubicBezTo>
                    <a:pt x="817" y="23"/>
                    <a:pt x="817" y="23"/>
                    <a:pt x="817" y="23"/>
                  </a:cubicBezTo>
                  <a:cubicBezTo>
                    <a:pt x="817" y="11"/>
                    <a:pt x="807" y="1"/>
                    <a:pt x="795" y="1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198D0D-F419-4DD7-878D-EADFB4BE5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3566"/>
              <a:ext cx="4748" cy="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F1672B-C57C-4C7C-8070-1420152FA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3566"/>
              <a:ext cx="4748" cy="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AE2E9C8-C8F2-4995-B916-D04C0A4EF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1286"/>
              <a:ext cx="2637" cy="321"/>
            </a:xfrm>
            <a:custGeom>
              <a:avLst/>
              <a:gdLst>
                <a:gd name="T0" fmla="*/ 141 w 1111"/>
                <a:gd name="T1" fmla="*/ 135 h 135"/>
                <a:gd name="T2" fmla="*/ 104 w 1111"/>
                <a:gd name="T3" fmla="*/ 134 h 135"/>
                <a:gd name="T4" fmla="*/ 40 w 1111"/>
                <a:gd name="T5" fmla="*/ 121 h 135"/>
                <a:gd name="T6" fmla="*/ 0 w 1111"/>
                <a:gd name="T7" fmla="*/ 71 h 135"/>
                <a:gd name="T8" fmla="*/ 4 w 1111"/>
                <a:gd name="T9" fmla="*/ 70 h 135"/>
                <a:gd name="T10" fmla="*/ 42 w 1111"/>
                <a:gd name="T11" fmla="*/ 117 h 135"/>
                <a:gd name="T12" fmla="*/ 104 w 1111"/>
                <a:gd name="T13" fmla="*/ 130 h 135"/>
                <a:gd name="T14" fmla="*/ 442 w 1111"/>
                <a:gd name="T15" fmla="*/ 84 h 135"/>
                <a:gd name="T16" fmla="*/ 497 w 1111"/>
                <a:gd name="T17" fmla="*/ 70 h 135"/>
                <a:gd name="T18" fmla="*/ 777 w 1111"/>
                <a:gd name="T19" fmla="*/ 12 h 135"/>
                <a:gd name="T20" fmla="*/ 1111 w 1111"/>
                <a:gd name="T21" fmla="*/ 69 h 135"/>
                <a:gd name="T22" fmla="*/ 1109 w 1111"/>
                <a:gd name="T23" fmla="*/ 72 h 135"/>
                <a:gd name="T24" fmla="*/ 777 w 1111"/>
                <a:gd name="T25" fmla="*/ 16 h 135"/>
                <a:gd name="T26" fmla="*/ 498 w 1111"/>
                <a:gd name="T27" fmla="*/ 74 h 135"/>
                <a:gd name="T28" fmla="*/ 443 w 1111"/>
                <a:gd name="T29" fmla="*/ 88 h 135"/>
                <a:gd name="T30" fmla="*/ 141 w 1111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1" h="135">
                  <a:moveTo>
                    <a:pt x="141" y="135"/>
                  </a:moveTo>
                  <a:cubicBezTo>
                    <a:pt x="129" y="135"/>
                    <a:pt x="117" y="134"/>
                    <a:pt x="104" y="134"/>
                  </a:cubicBezTo>
                  <a:cubicBezTo>
                    <a:pt x="83" y="133"/>
                    <a:pt x="60" y="130"/>
                    <a:pt x="40" y="121"/>
                  </a:cubicBezTo>
                  <a:cubicBezTo>
                    <a:pt x="18" y="110"/>
                    <a:pt x="3" y="91"/>
                    <a:pt x="0" y="71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6" y="89"/>
                    <a:pt x="21" y="107"/>
                    <a:pt x="42" y="117"/>
                  </a:cubicBezTo>
                  <a:cubicBezTo>
                    <a:pt x="61" y="126"/>
                    <a:pt x="83" y="129"/>
                    <a:pt x="104" y="130"/>
                  </a:cubicBezTo>
                  <a:cubicBezTo>
                    <a:pt x="211" y="135"/>
                    <a:pt x="317" y="116"/>
                    <a:pt x="442" y="84"/>
                  </a:cubicBezTo>
                  <a:cubicBezTo>
                    <a:pt x="460" y="79"/>
                    <a:pt x="479" y="75"/>
                    <a:pt x="497" y="70"/>
                  </a:cubicBezTo>
                  <a:cubicBezTo>
                    <a:pt x="588" y="46"/>
                    <a:pt x="682" y="22"/>
                    <a:pt x="777" y="12"/>
                  </a:cubicBezTo>
                  <a:cubicBezTo>
                    <a:pt x="908" y="0"/>
                    <a:pt x="1020" y="19"/>
                    <a:pt x="1111" y="69"/>
                  </a:cubicBezTo>
                  <a:cubicBezTo>
                    <a:pt x="1109" y="72"/>
                    <a:pt x="1109" y="72"/>
                    <a:pt x="1109" y="72"/>
                  </a:cubicBezTo>
                  <a:cubicBezTo>
                    <a:pt x="1019" y="22"/>
                    <a:pt x="908" y="4"/>
                    <a:pt x="777" y="16"/>
                  </a:cubicBezTo>
                  <a:cubicBezTo>
                    <a:pt x="683" y="26"/>
                    <a:pt x="589" y="50"/>
                    <a:pt x="498" y="74"/>
                  </a:cubicBezTo>
                  <a:cubicBezTo>
                    <a:pt x="480" y="78"/>
                    <a:pt x="461" y="83"/>
                    <a:pt x="443" y="88"/>
                  </a:cubicBezTo>
                  <a:cubicBezTo>
                    <a:pt x="332" y="116"/>
                    <a:pt x="236" y="135"/>
                    <a:pt x="141" y="13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4A1645B-8FC2-4FEA-B84D-12F80C54E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1364"/>
              <a:ext cx="2637" cy="323"/>
            </a:xfrm>
            <a:custGeom>
              <a:avLst/>
              <a:gdLst>
                <a:gd name="T0" fmla="*/ 141 w 1111"/>
                <a:gd name="T1" fmla="*/ 135 h 136"/>
                <a:gd name="T2" fmla="*/ 104 w 1111"/>
                <a:gd name="T3" fmla="*/ 134 h 136"/>
                <a:gd name="T4" fmla="*/ 40 w 1111"/>
                <a:gd name="T5" fmla="*/ 121 h 136"/>
                <a:gd name="T6" fmla="*/ 0 w 1111"/>
                <a:gd name="T7" fmla="*/ 72 h 136"/>
                <a:gd name="T8" fmla="*/ 4 w 1111"/>
                <a:gd name="T9" fmla="*/ 71 h 136"/>
                <a:gd name="T10" fmla="*/ 42 w 1111"/>
                <a:gd name="T11" fmla="*/ 118 h 136"/>
                <a:gd name="T12" fmla="*/ 104 w 1111"/>
                <a:gd name="T13" fmla="*/ 130 h 136"/>
                <a:gd name="T14" fmla="*/ 442 w 1111"/>
                <a:gd name="T15" fmla="*/ 85 h 136"/>
                <a:gd name="T16" fmla="*/ 497 w 1111"/>
                <a:gd name="T17" fmla="*/ 70 h 136"/>
                <a:gd name="T18" fmla="*/ 777 w 1111"/>
                <a:gd name="T19" fmla="*/ 13 h 136"/>
                <a:gd name="T20" fmla="*/ 1111 w 1111"/>
                <a:gd name="T21" fmla="*/ 69 h 136"/>
                <a:gd name="T22" fmla="*/ 1109 w 1111"/>
                <a:gd name="T23" fmla="*/ 73 h 136"/>
                <a:gd name="T24" fmla="*/ 777 w 1111"/>
                <a:gd name="T25" fmla="*/ 17 h 136"/>
                <a:gd name="T26" fmla="*/ 498 w 1111"/>
                <a:gd name="T27" fmla="*/ 74 h 136"/>
                <a:gd name="T28" fmla="*/ 443 w 1111"/>
                <a:gd name="T29" fmla="*/ 89 h 136"/>
                <a:gd name="T30" fmla="*/ 141 w 1111"/>
                <a:gd name="T31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1" h="136">
                  <a:moveTo>
                    <a:pt x="141" y="135"/>
                  </a:moveTo>
                  <a:cubicBezTo>
                    <a:pt x="129" y="135"/>
                    <a:pt x="117" y="135"/>
                    <a:pt x="104" y="134"/>
                  </a:cubicBezTo>
                  <a:cubicBezTo>
                    <a:pt x="83" y="133"/>
                    <a:pt x="60" y="131"/>
                    <a:pt x="40" y="121"/>
                  </a:cubicBezTo>
                  <a:cubicBezTo>
                    <a:pt x="18" y="111"/>
                    <a:pt x="3" y="92"/>
                    <a:pt x="0" y="72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6" y="90"/>
                    <a:pt x="21" y="108"/>
                    <a:pt x="42" y="118"/>
                  </a:cubicBezTo>
                  <a:cubicBezTo>
                    <a:pt x="61" y="127"/>
                    <a:pt x="83" y="129"/>
                    <a:pt x="104" y="130"/>
                  </a:cubicBezTo>
                  <a:cubicBezTo>
                    <a:pt x="211" y="136"/>
                    <a:pt x="317" y="116"/>
                    <a:pt x="442" y="85"/>
                  </a:cubicBezTo>
                  <a:cubicBezTo>
                    <a:pt x="460" y="80"/>
                    <a:pt x="479" y="75"/>
                    <a:pt x="497" y="70"/>
                  </a:cubicBezTo>
                  <a:cubicBezTo>
                    <a:pt x="588" y="47"/>
                    <a:pt x="682" y="22"/>
                    <a:pt x="777" y="13"/>
                  </a:cubicBezTo>
                  <a:cubicBezTo>
                    <a:pt x="908" y="0"/>
                    <a:pt x="1020" y="19"/>
                    <a:pt x="1111" y="69"/>
                  </a:cubicBezTo>
                  <a:cubicBezTo>
                    <a:pt x="1109" y="73"/>
                    <a:pt x="1109" y="73"/>
                    <a:pt x="1109" y="73"/>
                  </a:cubicBezTo>
                  <a:cubicBezTo>
                    <a:pt x="1019" y="23"/>
                    <a:pt x="908" y="4"/>
                    <a:pt x="777" y="17"/>
                  </a:cubicBezTo>
                  <a:cubicBezTo>
                    <a:pt x="683" y="26"/>
                    <a:pt x="589" y="51"/>
                    <a:pt x="498" y="74"/>
                  </a:cubicBezTo>
                  <a:cubicBezTo>
                    <a:pt x="480" y="79"/>
                    <a:pt x="461" y="84"/>
                    <a:pt x="443" y="89"/>
                  </a:cubicBezTo>
                  <a:cubicBezTo>
                    <a:pt x="332" y="117"/>
                    <a:pt x="236" y="135"/>
                    <a:pt x="141" y="13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B9B1FB4-7FCA-4412-965A-A56AD319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1445"/>
              <a:ext cx="2637" cy="323"/>
            </a:xfrm>
            <a:custGeom>
              <a:avLst/>
              <a:gdLst>
                <a:gd name="T0" fmla="*/ 141 w 1111"/>
                <a:gd name="T1" fmla="*/ 135 h 136"/>
                <a:gd name="T2" fmla="*/ 104 w 1111"/>
                <a:gd name="T3" fmla="*/ 134 h 136"/>
                <a:gd name="T4" fmla="*/ 40 w 1111"/>
                <a:gd name="T5" fmla="*/ 121 h 136"/>
                <a:gd name="T6" fmla="*/ 0 w 1111"/>
                <a:gd name="T7" fmla="*/ 71 h 136"/>
                <a:gd name="T8" fmla="*/ 4 w 1111"/>
                <a:gd name="T9" fmla="*/ 71 h 136"/>
                <a:gd name="T10" fmla="*/ 42 w 1111"/>
                <a:gd name="T11" fmla="*/ 118 h 136"/>
                <a:gd name="T12" fmla="*/ 104 w 1111"/>
                <a:gd name="T13" fmla="*/ 130 h 136"/>
                <a:gd name="T14" fmla="*/ 442 w 1111"/>
                <a:gd name="T15" fmla="*/ 84 h 136"/>
                <a:gd name="T16" fmla="*/ 497 w 1111"/>
                <a:gd name="T17" fmla="*/ 70 h 136"/>
                <a:gd name="T18" fmla="*/ 777 w 1111"/>
                <a:gd name="T19" fmla="*/ 13 h 136"/>
                <a:gd name="T20" fmla="*/ 1111 w 1111"/>
                <a:gd name="T21" fmla="*/ 69 h 136"/>
                <a:gd name="T22" fmla="*/ 1109 w 1111"/>
                <a:gd name="T23" fmla="*/ 73 h 136"/>
                <a:gd name="T24" fmla="*/ 777 w 1111"/>
                <a:gd name="T25" fmla="*/ 17 h 136"/>
                <a:gd name="T26" fmla="*/ 498 w 1111"/>
                <a:gd name="T27" fmla="*/ 74 h 136"/>
                <a:gd name="T28" fmla="*/ 443 w 1111"/>
                <a:gd name="T29" fmla="*/ 88 h 136"/>
                <a:gd name="T30" fmla="*/ 141 w 1111"/>
                <a:gd name="T31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1" h="136">
                  <a:moveTo>
                    <a:pt x="141" y="135"/>
                  </a:moveTo>
                  <a:cubicBezTo>
                    <a:pt x="129" y="135"/>
                    <a:pt x="117" y="135"/>
                    <a:pt x="104" y="134"/>
                  </a:cubicBezTo>
                  <a:cubicBezTo>
                    <a:pt x="83" y="133"/>
                    <a:pt x="60" y="131"/>
                    <a:pt x="40" y="121"/>
                  </a:cubicBezTo>
                  <a:cubicBezTo>
                    <a:pt x="18" y="111"/>
                    <a:pt x="3" y="91"/>
                    <a:pt x="0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6" y="90"/>
                    <a:pt x="21" y="108"/>
                    <a:pt x="42" y="118"/>
                  </a:cubicBezTo>
                  <a:cubicBezTo>
                    <a:pt x="61" y="127"/>
                    <a:pt x="83" y="129"/>
                    <a:pt x="104" y="130"/>
                  </a:cubicBezTo>
                  <a:cubicBezTo>
                    <a:pt x="211" y="136"/>
                    <a:pt x="317" y="116"/>
                    <a:pt x="442" y="84"/>
                  </a:cubicBezTo>
                  <a:cubicBezTo>
                    <a:pt x="460" y="80"/>
                    <a:pt x="479" y="75"/>
                    <a:pt x="497" y="70"/>
                  </a:cubicBezTo>
                  <a:cubicBezTo>
                    <a:pt x="588" y="47"/>
                    <a:pt x="682" y="22"/>
                    <a:pt x="777" y="13"/>
                  </a:cubicBezTo>
                  <a:cubicBezTo>
                    <a:pt x="908" y="0"/>
                    <a:pt x="1020" y="19"/>
                    <a:pt x="1111" y="69"/>
                  </a:cubicBezTo>
                  <a:cubicBezTo>
                    <a:pt x="1109" y="73"/>
                    <a:pt x="1109" y="73"/>
                    <a:pt x="1109" y="73"/>
                  </a:cubicBezTo>
                  <a:cubicBezTo>
                    <a:pt x="1019" y="23"/>
                    <a:pt x="908" y="4"/>
                    <a:pt x="777" y="17"/>
                  </a:cubicBezTo>
                  <a:cubicBezTo>
                    <a:pt x="683" y="26"/>
                    <a:pt x="589" y="51"/>
                    <a:pt x="498" y="74"/>
                  </a:cubicBezTo>
                  <a:cubicBezTo>
                    <a:pt x="480" y="79"/>
                    <a:pt x="461" y="84"/>
                    <a:pt x="443" y="88"/>
                  </a:cubicBezTo>
                  <a:cubicBezTo>
                    <a:pt x="332" y="116"/>
                    <a:pt x="236" y="135"/>
                    <a:pt x="141" y="13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166A130-4FCC-414E-9393-E2849902C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1526"/>
              <a:ext cx="2637" cy="323"/>
            </a:xfrm>
            <a:custGeom>
              <a:avLst/>
              <a:gdLst>
                <a:gd name="T0" fmla="*/ 141 w 1111"/>
                <a:gd name="T1" fmla="*/ 135 h 136"/>
                <a:gd name="T2" fmla="*/ 104 w 1111"/>
                <a:gd name="T3" fmla="*/ 134 h 136"/>
                <a:gd name="T4" fmla="*/ 40 w 1111"/>
                <a:gd name="T5" fmla="*/ 121 h 136"/>
                <a:gd name="T6" fmla="*/ 0 w 1111"/>
                <a:gd name="T7" fmla="*/ 71 h 136"/>
                <a:gd name="T8" fmla="*/ 4 w 1111"/>
                <a:gd name="T9" fmla="*/ 70 h 136"/>
                <a:gd name="T10" fmla="*/ 42 w 1111"/>
                <a:gd name="T11" fmla="*/ 117 h 136"/>
                <a:gd name="T12" fmla="*/ 104 w 1111"/>
                <a:gd name="T13" fmla="*/ 130 h 136"/>
                <a:gd name="T14" fmla="*/ 442 w 1111"/>
                <a:gd name="T15" fmla="*/ 84 h 136"/>
                <a:gd name="T16" fmla="*/ 497 w 1111"/>
                <a:gd name="T17" fmla="*/ 70 h 136"/>
                <a:gd name="T18" fmla="*/ 777 w 1111"/>
                <a:gd name="T19" fmla="*/ 13 h 136"/>
                <a:gd name="T20" fmla="*/ 1111 w 1111"/>
                <a:gd name="T21" fmla="*/ 69 h 136"/>
                <a:gd name="T22" fmla="*/ 1109 w 1111"/>
                <a:gd name="T23" fmla="*/ 72 h 136"/>
                <a:gd name="T24" fmla="*/ 777 w 1111"/>
                <a:gd name="T25" fmla="*/ 17 h 136"/>
                <a:gd name="T26" fmla="*/ 498 w 1111"/>
                <a:gd name="T27" fmla="*/ 74 h 136"/>
                <a:gd name="T28" fmla="*/ 443 w 1111"/>
                <a:gd name="T29" fmla="*/ 88 h 136"/>
                <a:gd name="T30" fmla="*/ 141 w 1111"/>
                <a:gd name="T31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1" h="136">
                  <a:moveTo>
                    <a:pt x="141" y="135"/>
                  </a:moveTo>
                  <a:cubicBezTo>
                    <a:pt x="129" y="135"/>
                    <a:pt x="117" y="135"/>
                    <a:pt x="104" y="134"/>
                  </a:cubicBezTo>
                  <a:cubicBezTo>
                    <a:pt x="83" y="133"/>
                    <a:pt x="60" y="130"/>
                    <a:pt x="40" y="121"/>
                  </a:cubicBezTo>
                  <a:cubicBezTo>
                    <a:pt x="18" y="110"/>
                    <a:pt x="3" y="91"/>
                    <a:pt x="0" y="71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6" y="89"/>
                    <a:pt x="21" y="107"/>
                    <a:pt x="42" y="117"/>
                  </a:cubicBezTo>
                  <a:cubicBezTo>
                    <a:pt x="61" y="126"/>
                    <a:pt x="83" y="129"/>
                    <a:pt x="104" y="130"/>
                  </a:cubicBezTo>
                  <a:cubicBezTo>
                    <a:pt x="211" y="136"/>
                    <a:pt x="317" y="116"/>
                    <a:pt x="442" y="84"/>
                  </a:cubicBezTo>
                  <a:cubicBezTo>
                    <a:pt x="460" y="79"/>
                    <a:pt x="479" y="75"/>
                    <a:pt x="497" y="70"/>
                  </a:cubicBezTo>
                  <a:cubicBezTo>
                    <a:pt x="588" y="46"/>
                    <a:pt x="682" y="22"/>
                    <a:pt x="777" y="13"/>
                  </a:cubicBezTo>
                  <a:cubicBezTo>
                    <a:pt x="908" y="0"/>
                    <a:pt x="1020" y="19"/>
                    <a:pt x="1111" y="69"/>
                  </a:cubicBezTo>
                  <a:cubicBezTo>
                    <a:pt x="1109" y="72"/>
                    <a:pt x="1109" y="72"/>
                    <a:pt x="1109" y="72"/>
                  </a:cubicBezTo>
                  <a:cubicBezTo>
                    <a:pt x="1019" y="23"/>
                    <a:pt x="908" y="4"/>
                    <a:pt x="777" y="17"/>
                  </a:cubicBezTo>
                  <a:cubicBezTo>
                    <a:pt x="683" y="26"/>
                    <a:pt x="589" y="50"/>
                    <a:pt x="498" y="74"/>
                  </a:cubicBezTo>
                  <a:cubicBezTo>
                    <a:pt x="480" y="79"/>
                    <a:pt x="461" y="83"/>
                    <a:pt x="443" y="88"/>
                  </a:cubicBezTo>
                  <a:cubicBezTo>
                    <a:pt x="332" y="116"/>
                    <a:pt x="236" y="135"/>
                    <a:pt x="141" y="13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6653CE3-9327-4250-B024-332483049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1607"/>
              <a:ext cx="2637" cy="320"/>
            </a:xfrm>
            <a:custGeom>
              <a:avLst/>
              <a:gdLst>
                <a:gd name="T0" fmla="*/ 141 w 1111"/>
                <a:gd name="T1" fmla="*/ 135 h 135"/>
                <a:gd name="T2" fmla="*/ 104 w 1111"/>
                <a:gd name="T3" fmla="*/ 134 h 135"/>
                <a:gd name="T4" fmla="*/ 40 w 1111"/>
                <a:gd name="T5" fmla="*/ 121 h 135"/>
                <a:gd name="T6" fmla="*/ 0 w 1111"/>
                <a:gd name="T7" fmla="*/ 71 h 135"/>
                <a:gd name="T8" fmla="*/ 4 w 1111"/>
                <a:gd name="T9" fmla="*/ 70 h 135"/>
                <a:gd name="T10" fmla="*/ 42 w 1111"/>
                <a:gd name="T11" fmla="*/ 117 h 135"/>
                <a:gd name="T12" fmla="*/ 104 w 1111"/>
                <a:gd name="T13" fmla="*/ 130 h 135"/>
                <a:gd name="T14" fmla="*/ 442 w 1111"/>
                <a:gd name="T15" fmla="*/ 84 h 135"/>
                <a:gd name="T16" fmla="*/ 497 w 1111"/>
                <a:gd name="T17" fmla="*/ 70 h 135"/>
                <a:gd name="T18" fmla="*/ 777 w 1111"/>
                <a:gd name="T19" fmla="*/ 12 h 135"/>
                <a:gd name="T20" fmla="*/ 1111 w 1111"/>
                <a:gd name="T21" fmla="*/ 69 h 135"/>
                <a:gd name="T22" fmla="*/ 1109 w 1111"/>
                <a:gd name="T23" fmla="*/ 72 h 135"/>
                <a:gd name="T24" fmla="*/ 777 w 1111"/>
                <a:gd name="T25" fmla="*/ 16 h 135"/>
                <a:gd name="T26" fmla="*/ 498 w 1111"/>
                <a:gd name="T27" fmla="*/ 74 h 135"/>
                <a:gd name="T28" fmla="*/ 443 w 1111"/>
                <a:gd name="T29" fmla="*/ 88 h 135"/>
                <a:gd name="T30" fmla="*/ 141 w 1111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1" h="135">
                  <a:moveTo>
                    <a:pt x="141" y="135"/>
                  </a:moveTo>
                  <a:cubicBezTo>
                    <a:pt x="129" y="135"/>
                    <a:pt x="117" y="134"/>
                    <a:pt x="104" y="134"/>
                  </a:cubicBezTo>
                  <a:cubicBezTo>
                    <a:pt x="83" y="133"/>
                    <a:pt x="60" y="130"/>
                    <a:pt x="40" y="121"/>
                  </a:cubicBezTo>
                  <a:cubicBezTo>
                    <a:pt x="18" y="110"/>
                    <a:pt x="3" y="91"/>
                    <a:pt x="0" y="71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6" y="89"/>
                    <a:pt x="21" y="107"/>
                    <a:pt x="42" y="117"/>
                  </a:cubicBezTo>
                  <a:cubicBezTo>
                    <a:pt x="61" y="126"/>
                    <a:pt x="83" y="129"/>
                    <a:pt x="104" y="130"/>
                  </a:cubicBezTo>
                  <a:cubicBezTo>
                    <a:pt x="211" y="135"/>
                    <a:pt x="317" y="116"/>
                    <a:pt x="442" y="84"/>
                  </a:cubicBezTo>
                  <a:cubicBezTo>
                    <a:pt x="460" y="79"/>
                    <a:pt x="479" y="74"/>
                    <a:pt x="497" y="70"/>
                  </a:cubicBezTo>
                  <a:cubicBezTo>
                    <a:pt x="588" y="46"/>
                    <a:pt x="682" y="22"/>
                    <a:pt x="777" y="12"/>
                  </a:cubicBezTo>
                  <a:cubicBezTo>
                    <a:pt x="908" y="0"/>
                    <a:pt x="1020" y="19"/>
                    <a:pt x="1111" y="69"/>
                  </a:cubicBezTo>
                  <a:cubicBezTo>
                    <a:pt x="1109" y="72"/>
                    <a:pt x="1109" y="72"/>
                    <a:pt x="1109" y="72"/>
                  </a:cubicBezTo>
                  <a:cubicBezTo>
                    <a:pt x="1019" y="22"/>
                    <a:pt x="908" y="4"/>
                    <a:pt x="777" y="16"/>
                  </a:cubicBezTo>
                  <a:cubicBezTo>
                    <a:pt x="683" y="26"/>
                    <a:pt x="589" y="50"/>
                    <a:pt x="498" y="74"/>
                  </a:cubicBezTo>
                  <a:cubicBezTo>
                    <a:pt x="480" y="78"/>
                    <a:pt x="461" y="83"/>
                    <a:pt x="443" y="88"/>
                  </a:cubicBezTo>
                  <a:cubicBezTo>
                    <a:pt x="332" y="116"/>
                    <a:pt x="236" y="135"/>
                    <a:pt x="141" y="13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74885C8-9950-470D-A540-E55F0BA58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2842"/>
              <a:ext cx="664" cy="721"/>
            </a:xfrm>
            <a:prstGeom prst="rect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20A5B5-DC10-4166-A489-5BE54E89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2842"/>
              <a:ext cx="465" cy="721"/>
            </a:xfrm>
            <a:prstGeom prst="rect">
              <a:avLst/>
            </a:pr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7BB4EA-252B-4731-882B-5BB60E724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9" y="3157"/>
              <a:ext cx="308" cy="309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67BE0B3-DE5B-4AED-9EE8-A0D1E29EB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9" y="2937"/>
              <a:ext cx="150" cy="149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9CD6C0-05D8-4E11-9D70-19F7E75D9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" y="3257"/>
              <a:ext cx="88" cy="88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D39753-9543-49E0-9F36-8576BCD93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844"/>
              <a:ext cx="665" cy="722"/>
            </a:xfrm>
            <a:prstGeom prst="rect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F35273-424E-434D-8BAC-025BDA379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" y="2844"/>
              <a:ext cx="584" cy="722"/>
            </a:xfrm>
            <a:prstGeom prst="rect">
              <a:avLst/>
            </a:pr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AD0FA0-452C-45C8-8ED4-81931E6E0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2863"/>
              <a:ext cx="532" cy="112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48AE8DF-A83A-4F52-88DC-7197BA2FF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2998"/>
              <a:ext cx="532" cy="546"/>
            </a:xfrm>
            <a:prstGeom prst="rect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22CEA21-9610-4432-99F8-4ACD7A3B3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" y="2891"/>
              <a:ext cx="62" cy="60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401E346-B60E-47F8-953C-A912A0C29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891"/>
              <a:ext cx="61" cy="60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B962FDE-A502-49AC-8B42-3FEA92916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2906"/>
              <a:ext cx="31" cy="31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03446C0-6B5F-4607-8B3D-974F0AFAB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2906"/>
              <a:ext cx="31" cy="31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A9972BF-7DC3-4BFC-80D0-49D0F8D16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906"/>
              <a:ext cx="29" cy="31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CDED5DA-E784-4C07-A0F0-6E36C8925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" y="2891"/>
              <a:ext cx="60" cy="60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DFE041-ECE7-4CC6-BFB2-C77EB364A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1" y="3233"/>
              <a:ext cx="166" cy="5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D249B8E-1BEB-4CB5-99CE-535FB1FEC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" y="2186"/>
              <a:ext cx="983" cy="1487"/>
            </a:xfrm>
            <a:custGeom>
              <a:avLst/>
              <a:gdLst>
                <a:gd name="T0" fmla="*/ 298 w 414"/>
                <a:gd name="T1" fmla="*/ 626 h 626"/>
                <a:gd name="T2" fmla="*/ 142 w 414"/>
                <a:gd name="T3" fmla="*/ 596 h 626"/>
                <a:gd name="T4" fmla="*/ 158 w 414"/>
                <a:gd name="T5" fmla="*/ 579 h 626"/>
                <a:gd name="T6" fmla="*/ 150 w 414"/>
                <a:gd name="T7" fmla="*/ 310 h 626"/>
                <a:gd name="T8" fmla="*/ 116 w 414"/>
                <a:gd name="T9" fmla="*/ 276 h 626"/>
                <a:gd name="T10" fmla="*/ 79 w 414"/>
                <a:gd name="T11" fmla="*/ 275 h 626"/>
                <a:gd name="T12" fmla="*/ 24 w 414"/>
                <a:gd name="T13" fmla="*/ 275 h 626"/>
                <a:gd name="T14" fmla="*/ 12 w 414"/>
                <a:gd name="T15" fmla="*/ 281 h 626"/>
                <a:gd name="T16" fmla="*/ 15 w 414"/>
                <a:gd name="T17" fmla="*/ 310 h 626"/>
                <a:gd name="T18" fmla="*/ 14 w 414"/>
                <a:gd name="T19" fmla="*/ 314 h 626"/>
                <a:gd name="T20" fmla="*/ 10 w 414"/>
                <a:gd name="T21" fmla="*/ 312 h 626"/>
                <a:gd name="T22" fmla="*/ 7 w 414"/>
                <a:gd name="T23" fmla="*/ 278 h 626"/>
                <a:gd name="T24" fmla="*/ 23 w 414"/>
                <a:gd name="T25" fmla="*/ 269 h 626"/>
                <a:gd name="T26" fmla="*/ 79 w 414"/>
                <a:gd name="T27" fmla="*/ 269 h 626"/>
                <a:gd name="T28" fmla="*/ 116 w 414"/>
                <a:gd name="T29" fmla="*/ 270 h 626"/>
                <a:gd name="T30" fmla="*/ 156 w 414"/>
                <a:gd name="T31" fmla="*/ 308 h 626"/>
                <a:gd name="T32" fmla="*/ 160 w 414"/>
                <a:gd name="T33" fmla="*/ 585 h 626"/>
                <a:gd name="T34" fmla="*/ 148 w 414"/>
                <a:gd name="T35" fmla="*/ 595 h 626"/>
                <a:gd name="T36" fmla="*/ 301 w 414"/>
                <a:gd name="T37" fmla="*/ 620 h 626"/>
                <a:gd name="T38" fmla="*/ 355 w 414"/>
                <a:gd name="T39" fmla="*/ 617 h 626"/>
                <a:gd name="T40" fmla="*/ 397 w 414"/>
                <a:gd name="T41" fmla="*/ 589 h 626"/>
                <a:gd name="T42" fmla="*/ 401 w 414"/>
                <a:gd name="T43" fmla="*/ 537 h 626"/>
                <a:gd name="T44" fmla="*/ 309 w 414"/>
                <a:gd name="T45" fmla="*/ 210 h 626"/>
                <a:gd name="T46" fmla="*/ 369 w 414"/>
                <a:gd name="T47" fmla="*/ 0 h 626"/>
                <a:gd name="T48" fmla="*/ 372 w 414"/>
                <a:gd name="T49" fmla="*/ 2 h 626"/>
                <a:gd name="T50" fmla="*/ 370 w 414"/>
                <a:gd name="T51" fmla="*/ 6 h 626"/>
                <a:gd name="T52" fmla="*/ 315 w 414"/>
                <a:gd name="T53" fmla="*/ 210 h 626"/>
                <a:gd name="T54" fmla="*/ 406 w 414"/>
                <a:gd name="T55" fmla="*/ 535 h 626"/>
                <a:gd name="T56" fmla="*/ 403 w 414"/>
                <a:gd name="T57" fmla="*/ 592 h 626"/>
                <a:gd name="T58" fmla="*/ 355 w 414"/>
                <a:gd name="T59" fmla="*/ 623 h 626"/>
                <a:gd name="T60" fmla="*/ 301 w 414"/>
                <a:gd name="T61" fmla="*/ 626 h 626"/>
                <a:gd name="T62" fmla="*/ 298 w 414"/>
                <a:gd name="T63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4" h="626">
                  <a:moveTo>
                    <a:pt x="298" y="626"/>
                  </a:moveTo>
                  <a:cubicBezTo>
                    <a:pt x="203" y="626"/>
                    <a:pt x="145" y="615"/>
                    <a:pt x="142" y="596"/>
                  </a:cubicBezTo>
                  <a:cubicBezTo>
                    <a:pt x="141" y="589"/>
                    <a:pt x="147" y="583"/>
                    <a:pt x="158" y="579"/>
                  </a:cubicBezTo>
                  <a:cubicBezTo>
                    <a:pt x="228" y="556"/>
                    <a:pt x="151" y="312"/>
                    <a:pt x="150" y="310"/>
                  </a:cubicBezTo>
                  <a:cubicBezTo>
                    <a:pt x="141" y="281"/>
                    <a:pt x="128" y="277"/>
                    <a:pt x="116" y="276"/>
                  </a:cubicBezTo>
                  <a:cubicBezTo>
                    <a:pt x="100" y="276"/>
                    <a:pt x="89" y="275"/>
                    <a:pt x="79" y="275"/>
                  </a:cubicBezTo>
                  <a:cubicBezTo>
                    <a:pt x="57" y="274"/>
                    <a:pt x="46" y="274"/>
                    <a:pt x="24" y="275"/>
                  </a:cubicBezTo>
                  <a:cubicBezTo>
                    <a:pt x="18" y="276"/>
                    <a:pt x="15" y="277"/>
                    <a:pt x="12" y="281"/>
                  </a:cubicBezTo>
                  <a:cubicBezTo>
                    <a:pt x="8" y="289"/>
                    <a:pt x="13" y="304"/>
                    <a:pt x="15" y="310"/>
                  </a:cubicBezTo>
                  <a:cubicBezTo>
                    <a:pt x="16" y="311"/>
                    <a:pt x="15" y="313"/>
                    <a:pt x="14" y="314"/>
                  </a:cubicBezTo>
                  <a:cubicBezTo>
                    <a:pt x="12" y="314"/>
                    <a:pt x="10" y="314"/>
                    <a:pt x="10" y="312"/>
                  </a:cubicBezTo>
                  <a:cubicBezTo>
                    <a:pt x="9" y="311"/>
                    <a:pt x="0" y="290"/>
                    <a:pt x="7" y="278"/>
                  </a:cubicBezTo>
                  <a:cubicBezTo>
                    <a:pt x="10" y="273"/>
                    <a:pt x="16" y="270"/>
                    <a:pt x="23" y="269"/>
                  </a:cubicBezTo>
                  <a:cubicBezTo>
                    <a:pt x="46" y="268"/>
                    <a:pt x="58" y="268"/>
                    <a:pt x="79" y="269"/>
                  </a:cubicBezTo>
                  <a:cubicBezTo>
                    <a:pt x="89" y="269"/>
                    <a:pt x="100" y="270"/>
                    <a:pt x="116" y="270"/>
                  </a:cubicBezTo>
                  <a:cubicBezTo>
                    <a:pt x="130" y="271"/>
                    <a:pt x="146" y="275"/>
                    <a:pt x="156" y="308"/>
                  </a:cubicBezTo>
                  <a:cubicBezTo>
                    <a:pt x="159" y="318"/>
                    <a:pt x="236" y="560"/>
                    <a:pt x="160" y="585"/>
                  </a:cubicBezTo>
                  <a:cubicBezTo>
                    <a:pt x="152" y="588"/>
                    <a:pt x="147" y="592"/>
                    <a:pt x="148" y="595"/>
                  </a:cubicBezTo>
                  <a:cubicBezTo>
                    <a:pt x="149" y="604"/>
                    <a:pt x="183" y="621"/>
                    <a:pt x="301" y="620"/>
                  </a:cubicBezTo>
                  <a:cubicBezTo>
                    <a:pt x="321" y="620"/>
                    <a:pt x="339" y="619"/>
                    <a:pt x="355" y="617"/>
                  </a:cubicBezTo>
                  <a:cubicBezTo>
                    <a:pt x="373" y="615"/>
                    <a:pt x="388" y="605"/>
                    <a:pt x="397" y="589"/>
                  </a:cubicBezTo>
                  <a:cubicBezTo>
                    <a:pt x="407" y="573"/>
                    <a:pt x="408" y="554"/>
                    <a:pt x="401" y="537"/>
                  </a:cubicBezTo>
                  <a:cubicBezTo>
                    <a:pt x="373" y="470"/>
                    <a:pt x="323" y="338"/>
                    <a:pt x="309" y="210"/>
                  </a:cubicBezTo>
                  <a:cubicBezTo>
                    <a:pt x="288" y="28"/>
                    <a:pt x="365" y="1"/>
                    <a:pt x="369" y="0"/>
                  </a:cubicBezTo>
                  <a:cubicBezTo>
                    <a:pt x="370" y="0"/>
                    <a:pt x="372" y="1"/>
                    <a:pt x="372" y="2"/>
                  </a:cubicBezTo>
                  <a:cubicBezTo>
                    <a:pt x="373" y="4"/>
                    <a:pt x="372" y="5"/>
                    <a:pt x="370" y="6"/>
                  </a:cubicBezTo>
                  <a:cubicBezTo>
                    <a:pt x="370" y="6"/>
                    <a:pt x="294" y="33"/>
                    <a:pt x="315" y="210"/>
                  </a:cubicBezTo>
                  <a:cubicBezTo>
                    <a:pt x="329" y="337"/>
                    <a:pt x="378" y="468"/>
                    <a:pt x="406" y="535"/>
                  </a:cubicBezTo>
                  <a:cubicBezTo>
                    <a:pt x="414" y="553"/>
                    <a:pt x="413" y="574"/>
                    <a:pt x="403" y="592"/>
                  </a:cubicBezTo>
                  <a:cubicBezTo>
                    <a:pt x="393" y="610"/>
                    <a:pt x="375" y="621"/>
                    <a:pt x="355" y="623"/>
                  </a:cubicBezTo>
                  <a:cubicBezTo>
                    <a:pt x="340" y="625"/>
                    <a:pt x="322" y="626"/>
                    <a:pt x="301" y="626"/>
                  </a:cubicBezTo>
                  <a:cubicBezTo>
                    <a:pt x="300" y="626"/>
                    <a:pt x="299" y="626"/>
                    <a:pt x="298" y="626"/>
                  </a:cubicBezTo>
                </a:path>
              </a:pathLst>
            </a:custGeom>
            <a:solidFill>
              <a:srgbClr val="833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276387D-A168-4526-80ED-C2CF06023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3670"/>
              <a:ext cx="3684" cy="216"/>
            </a:xfrm>
            <a:prstGeom prst="ellipse">
              <a:avLst/>
            </a:pr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322F8C4-746F-47CC-A5F2-BEFED6F0D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" y="1203"/>
              <a:ext cx="183" cy="332"/>
            </a:xfrm>
            <a:custGeom>
              <a:avLst/>
              <a:gdLst>
                <a:gd name="T0" fmla="*/ 77 w 77"/>
                <a:gd name="T1" fmla="*/ 37 h 140"/>
                <a:gd name="T2" fmla="*/ 74 w 77"/>
                <a:gd name="T3" fmla="*/ 27 h 140"/>
                <a:gd name="T4" fmla="*/ 59 w 77"/>
                <a:gd name="T5" fmla="*/ 17 h 140"/>
                <a:gd name="T6" fmla="*/ 44 w 77"/>
                <a:gd name="T7" fmla="*/ 4 h 140"/>
                <a:gd name="T8" fmla="*/ 44 w 77"/>
                <a:gd name="T9" fmla="*/ 2 h 140"/>
                <a:gd name="T10" fmla="*/ 42 w 77"/>
                <a:gd name="T11" fmla="*/ 0 h 140"/>
                <a:gd name="T12" fmla="*/ 41 w 77"/>
                <a:gd name="T13" fmla="*/ 2 h 140"/>
                <a:gd name="T14" fmla="*/ 42 w 77"/>
                <a:gd name="T15" fmla="*/ 98 h 140"/>
                <a:gd name="T16" fmla="*/ 41 w 77"/>
                <a:gd name="T17" fmla="*/ 97 h 140"/>
                <a:gd name="T18" fmla="*/ 41 w 77"/>
                <a:gd name="T19" fmla="*/ 97 h 140"/>
                <a:gd name="T20" fmla="*/ 39 w 77"/>
                <a:gd name="T21" fmla="*/ 97 h 140"/>
                <a:gd name="T22" fmla="*/ 7 w 77"/>
                <a:gd name="T23" fmla="*/ 107 h 140"/>
                <a:gd name="T24" fmla="*/ 1 w 77"/>
                <a:gd name="T25" fmla="*/ 120 h 140"/>
                <a:gd name="T26" fmla="*/ 1 w 77"/>
                <a:gd name="T27" fmla="*/ 122 h 140"/>
                <a:gd name="T28" fmla="*/ 7 w 77"/>
                <a:gd name="T29" fmla="*/ 134 h 140"/>
                <a:gd name="T30" fmla="*/ 37 w 77"/>
                <a:gd name="T31" fmla="*/ 127 h 140"/>
                <a:gd name="T32" fmla="*/ 44 w 77"/>
                <a:gd name="T33" fmla="*/ 113 h 140"/>
                <a:gd name="T34" fmla="*/ 44 w 77"/>
                <a:gd name="T35" fmla="*/ 113 h 140"/>
                <a:gd name="T36" fmla="*/ 46 w 77"/>
                <a:gd name="T37" fmla="*/ 105 h 140"/>
                <a:gd name="T38" fmla="*/ 44 w 77"/>
                <a:gd name="T39" fmla="*/ 37 h 140"/>
                <a:gd name="T40" fmla="*/ 59 w 77"/>
                <a:gd name="T41" fmla="*/ 48 h 140"/>
                <a:gd name="T42" fmla="*/ 75 w 77"/>
                <a:gd name="T43" fmla="*/ 61 h 140"/>
                <a:gd name="T44" fmla="*/ 76 w 77"/>
                <a:gd name="T45" fmla="*/ 62 h 140"/>
                <a:gd name="T46" fmla="*/ 76 w 77"/>
                <a:gd name="T47" fmla="*/ 62 h 140"/>
                <a:gd name="T48" fmla="*/ 77 w 77"/>
                <a:gd name="T49" fmla="*/ 61 h 140"/>
                <a:gd name="T50" fmla="*/ 77 w 77"/>
                <a:gd name="T51" fmla="*/ 3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" h="140">
                  <a:moveTo>
                    <a:pt x="77" y="37"/>
                  </a:moveTo>
                  <a:cubicBezTo>
                    <a:pt x="77" y="33"/>
                    <a:pt x="76" y="30"/>
                    <a:pt x="74" y="27"/>
                  </a:cubicBezTo>
                  <a:cubicBezTo>
                    <a:pt x="70" y="22"/>
                    <a:pt x="65" y="18"/>
                    <a:pt x="59" y="17"/>
                  </a:cubicBezTo>
                  <a:cubicBezTo>
                    <a:pt x="53" y="15"/>
                    <a:pt x="47" y="10"/>
                    <a:pt x="44" y="4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1" y="1"/>
                    <a:pt x="41" y="2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98"/>
                    <a:pt x="42" y="98"/>
                    <a:pt x="41" y="97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7"/>
                    <a:pt x="39" y="97"/>
                  </a:cubicBezTo>
                  <a:cubicBezTo>
                    <a:pt x="32" y="94"/>
                    <a:pt x="17" y="92"/>
                    <a:pt x="7" y="107"/>
                  </a:cubicBezTo>
                  <a:cubicBezTo>
                    <a:pt x="3" y="112"/>
                    <a:pt x="2" y="117"/>
                    <a:pt x="1" y="120"/>
                  </a:cubicBezTo>
                  <a:cubicBezTo>
                    <a:pt x="1" y="121"/>
                    <a:pt x="1" y="121"/>
                    <a:pt x="1" y="122"/>
                  </a:cubicBezTo>
                  <a:cubicBezTo>
                    <a:pt x="0" y="131"/>
                    <a:pt x="7" y="134"/>
                    <a:pt x="7" y="134"/>
                  </a:cubicBezTo>
                  <a:cubicBezTo>
                    <a:pt x="7" y="134"/>
                    <a:pt x="26" y="140"/>
                    <a:pt x="37" y="127"/>
                  </a:cubicBezTo>
                  <a:cubicBezTo>
                    <a:pt x="41" y="122"/>
                    <a:pt x="43" y="117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5" y="110"/>
                    <a:pt x="46" y="108"/>
                    <a:pt x="46" y="105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8" y="42"/>
                    <a:pt x="53" y="46"/>
                    <a:pt x="59" y="48"/>
                  </a:cubicBezTo>
                  <a:cubicBezTo>
                    <a:pt x="66" y="49"/>
                    <a:pt x="72" y="54"/>
                    <a:pt x="75" y="61"/>
                  </a:cubicBezTo>
                  <a:cubicBezTo>
                    <a:pt x="75" y="62"/>
                    <a:pt x="76" y="62"/>
                    <a:pt x="76" y="62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62"/>
                    <a:pt x="77" y="61"/>
                    <a:pt x="77" y="61"/>
                  </a:cubicBezTo>
                  <a:cubicBezTo>
                    <a:pt x="77" y="37"/>
                    <a:pt x="77" y="37"/>
                    <a:pt x="77" y="3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4AF07AF-44AD-4E9C-959A-21A91BD79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1" y="1552"/>
              <a:ext cx="100" cy="335"/>
            </a:xfrm>
            <a:custGeom>
              <a:avLst/>
              <a:gdLst>
                <a:gd name="T0" fmla="*/ 18 w 42"/>
                <a:gd name="T1" fmla="*/ 137 h 141"/>
                <a:gd name="T2" fmla="*/ 18 w 42"/>
                <a:gd name="T3" fmla="*/ 140 h 141"/>
                <a:gd name="T4" fmla="*/ 20 w 42"/>
                <a:gd name="T5" fmla="*/ 141 h 141"/>
                <a:gd name="T6" fmla="*/ 21 w 42"/>
                <a:gd name="T7" fmla="*/ 139 h 141"/>
                <a:gd name="T8" fmla="*/ 5 w 42"/>
                <a:gd name="T9" fmla="*/ 44 h 141"/>
                <a:gd name="T10" fmla="*/ 6 w 42"/>
                <a:gd name="T11" fmla="*/ 44 h 141"/>
                <a:gd name="T12" fmla="*/ 7 w 42"/>
                <a:gd name="T13" fmla="*/ 45 h 141"/>
                <a:gd name="T14" fmla="*/ 8 w 42"/>
                <a:gd name="T15" fmla="*/ 45 h 141"/>
                <a:gd name="T16" fmla="*/ 39 w 42"/>
                <a:gd name="T17" fmla="*/ 30 h 141"/>
                <a:gd name="T18" fmla="*/ 42 w 42"/>
                <a:gd name="T19" fmla="*/ 16 h 141"/>
                <a:gd name="T20" fmla="*/ 42 w 42"/>
                <a:gd name="T21" fmla="*/ 14 h 141"/>
                <a:gd name="T22" fmla="*/ 34 w 42"/>
                <a:gd name="T23" fmla="*/ 3 h 141"/>
                <a:gd name="T24" fmla="*/ 6 w 42"/>
                <a:gd name="T25" fmla="*/ 15 h 141"/>
                <a:gd name="T26" fmla="*/ 1 w 42"/>
                <a:gd name="T27" fmla="*/ 30 h 141"/>
                <a:gd name="T28" fmla="*/ 1 w 42"/>
                <a:gd name="T29" fmla="*/ 30 h 141"/>
                <a:gd name="T30" fmla="*/ 1 w 42"/>
                <a:gd name="T31" fmla="*/ 38 h 141"/>
                <a:gd name="T32" fmla="*/ 12 w 42"/>
                <a:gd name="T33" fmla="*/ 105 h 141"/>
                <a:gd name="T34" fmla="*/ 18 w 42"/>
                <a:gd name="T35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141">
                  <a:moveTo>
                    <a:pt x="18" y="137"/>
                  </a:moveTo>
                  <a:cubicBezTo>
                    <a:pt x="18" y="140"/>
                    <a:pt x="18" y="140"/>
                    <a:pt x="18" y="140"/>
                  </a:cubicBezTo>
                  <a:cubicBezTo>
                    <a:pt x="19" y="140"/>
                    <a:pt x="19" y="141"/>
                    <a:pt x="20" y="141"/>
                  </a:cubicBezTo>
                  <a:cubicBezTo>
                    <a:pt x="21" y="141"/>
                    <a:pt x="22" y="140"/>
                    <a:pt x="21" y="139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6" y="44"/>
                    <a:pt x="6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5"/>
                    <a:pt x="8" y="45"/>
                    <a:pt x="8" y="45"/>
                  </a:cubicBezTo>
                  <a:cubicBezTo>
                    <a:pt x="16" y="46"/>
                    <a:pt x="31" y="46"/>
                    <a:pt x="39" y="30"/>
                  </a:cubicBezTo>
                  <a:cubicBezTo>
                    <a:pt x="41" y="24"/>
                    <a:pt x="42" y="20"/>
                    <a:pt x="42" y="16"/>
                  </a:cubicBezTo>
                  <a:cubicBezTo>
                    <a:pt x="42" y="15"/>
                    <a:pt x="42" y="15"/>
                    <a:pt x="42" y="14"/>
                  </a:cubicBezTo>
                  <a:cubicBezTo>
                    <a:pt x="41" y="5"/>
                    <a:pt x="34" y="3"/>
                    <a:pt x="34" y="3"/>
                  </a:cubicBezTo>
                  <a:cubicBezTo>
                    <a:pt x="34" y="3"/>
                    <a:pt x="15" y="0"/>
                    <a:pt x="6" y="15"/>
                  </a:cubicBezTo>
                  <a:cubicBezTo>
                    <a:pt x="3" y="20"/>
                    <a:pt x="1" y="26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2"/>
                    <a:pt x="0" y="35"/>
                    <a:pt x="1" y="38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8" y="137"/>
                    <a:pt x="18" y="137"/>
                    <a:pt x="18" y="13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53C706D-1880-4C0E-9ACE-B16A5E34B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" y="1585"/>
              <a:ext cx="192" cy="330"/>
            </a:xfrm>
            <a:custGeom>
              <a:avLst/>
              <a:gdLst>
                <a:gd name="T0" fmla="*/ 81 w 81"/>
                <a:gd name="T1" fmla="*/ 38 h 139"/>
                <a:gd name="T2" fmla="*/ 79 w 81"/>
                <a:gd name="T3" fmla="*/ 28 h 139"/>
                <a:gd name="T4" fmla="*/ 65 w 81"/>
                <a:gd name="T5" fmla="*/ 18 h 139"/>
                <a:gd name="T6" fmla="*/ 50 w 81"/>
                <a:gd name="T7" fmla="*/ 4 h 139"/>
                <a:gd name="T8" fmla="*/ 50 w 81"/>
                <a:gd name="T9" fmla="*/ 2 h 139"/>
                <a:gd name="T10" fmla="*/ 49 w 81"/>
                <a:gd name="T11" fmla="*/ 0 h 139"/>
                <a:gd name="T12" fmla="*/ 47 w 81"/>
                <a:gd name="T13" fmla="*/ 1 h 139"/>
                <a:gd name="T14" fmla="*/ 43 w 81"/>
                <a:gd name="T15" fmla="*/ 98 h 139"/>
                <a:gd name="T16" fmla="*/ 42 w 81"/>
                <a:gd name="T17" fmla="*/ 97 h 139"/>
                <a:gd name="T18" fmla="*/ 42 w 81"/>
                <a:gd name="T19" fmla="*/ 97 h 139"/>
                <a:gd name="T20" fmla="*/ 41 w 81"/>
                <a:gd name="T21" fmla="*/ 96 h 139"/>
                <a:gd name="T22" fmla="*/ 7 w 81"/>
                <a:gd name="T23" fmla="*/ 105 h 139"/>
                <a:gd name="T24" fmla="*/ 1 w 81"/>
                <a:gd name="T25" fmla="*/ 118 h 139"/>
                <a:gd name="T26" fmla="*/ 1 w 81"/>
                <a:gd name="T27" fmla="*/ 119 h 139"/>
                <a:gd name="T28" fmla="*/ 6 w 81"/>
                <a:gd name="T29" fmla="*/ 132 h 139"/>
                <a:gd name="T30" fmla="*/ 37 w 81"/>
                <a:gd name="T31" fmla="*/ 126 h 139"/>
                <a:gd name="T32" fmla="*/ 44 w 81"/>
                <a:gd name="T33" fmla="*/ 112 h 139"/>
                <a:gd name="T34" fmla="*/ 44 w 81"/>
                <a:gd name="T35" fmla="*/ 112 h 139"/>
                <a:gd name="T36" fmla="*/ 46 w 81"/>
                <a:gd name="T37" fmla="*/ 105 h 139"/>
                <a:gd name="T38" fmla="*/ 47 w 81"/>
                <a:gd name="T39" fmla="*/ 76 h 139"/>
                <a:gd name="T40" fmla="*/ 60 w 81"/>
                <a:gd name="T41" fmla="*/ 85 h 139"/>
                <a:gd name="T42" fmla="*/ 75 w 81"/>
                <a:gd name="T43" fmla="*/ 100 h 139"/>
                <a:gd name="T44" fmla="*/ 76 w 81"/>
                <a:gd name="T45" fmla="*/ 101 h 139"/>
                <a:gd name="T46" fmla="*/ 76 w 81"/>
                <a:gd name="T47" fmla="*/ 101 h 139"/>
                <a:gd name="T48" fmla="*/ 77 w 81"/>
                <a:gd name="T49" fmla="*/ 100 h 139"/>
                <a:gd name="T50" fmla="*/ 78 w 81"/>
                <a:gd name="T51" fmla="*/ 84 h 139"/>
                <a:gd name="T52" fmla="*/ 76 w 81"/>
                <a:gd name="T53" fmla="*/ 74 h 139"/>
                <a:gd name="T54" fmla="*/ 62 w 81"/>
                <a:gd name="T55" fmla="*/ 63 h 139"/>
                <a:gd name="T56" fmla="*/ 48 w 81"/>
                <a:gd name="T57" fmla="*/ 52 h 139"/>
                <a:gd name="T58" fmla="*/ 49 w 81"/>
                <a:gd name="T59" fmla="*/ 37 h 139"/>
                <a:gd name="T60" fmla="*/ 63 w 81"/>
                <a:gd name="T61" fmla="*/ 48 h 139"/>
                <a:gd name="T62" fmla="*/ 78 w 81"/>
                <a:gd name="T63" fmla="*/ 63 h 139"/>
                <a:gd name="T64" fmla="*/ 79 w 81"/>
                <a:gd name="T65" fmla="*/ 63 h 139"/>
                <a:gd name="T66" fmla="*/ 79 w 81"/>
                <a:gd name="T67" fmla="*/ 63 h 139"/>
                <a:gd name="T68" fmla="*/ 80 w 81"/>
                <a:gd name="T69" fmla="*/ 62 h 139"/>
                <a:gd name="T70" fmla="*/ 81 w 81"/>
                <a:gd name="T71" fmla="*/ 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139">
                  <a:moveTo>
                    <a:pt x="81" y="38"/>
                  </a:moveTo>
                  <a:cubicBezTo>
                    <a:pt x="81" y="35"/>
                    <a:pt x="80" y="31"/>
                    <a:pt x="79" y="28"/>
                  </a:cubicBezTo>
                  <a:cubicBezTo>
                    <a:pt x="75" y="23"/>
                    <a:pt x="71" y="19"/>
                    <a:pt x="65" y="18"/>
                  </a:cubicBezTo>
                  <a:cubicBezTo>
                    <a:pt x="58" y="15"/>
                    <a:pt x="53" y="10"/>
                    <a:pt x="50" y="4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1"/>
                    <a:pt x="49" y="0"/>
                    <a:pt x="49" y="0"/>
                  </a:cubicBezTo>
                  <a:cubicBezTo>
                    <a:pt x="48" y="0"/>
                    <a:pt x="47" y="1"/>
                    <a:pt x="47" y="1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7"/>
                    <a:pt x="43" y="97"/>
                    <a:pt x="42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97"/>
                    <a:pt x="41" y="97"/>
                    <a:pt x="41" y="96"/>
                  </a:cubicBezTo>
                  <a:cubicBezTo>
                    <a:pt x="33" y="94"/>
                    <a:pt x="18" y="90"/>
                    <a:pt x="7" y="105"/>
                  </a:cubicBezTo>
                  <a:cubicBezTo>
                    <a:pt x="4" y="110"/>
                    <a:pt x="2" y="114"/>
                    <a:pt x="1" y="118"/>
                  </a:cubicBezTo>
                  <a:cubicBezTo>
                    <a:pt x="1" y="118"/>
                    <a:pt x="1" y="119"/>
                    <a:pt x="1" y="119"/>
                  </a:cubicBezTo>
                  <a:cubicBezTo>
                    <a:pt x="0" y="128"/>
                    <a:pt x="6" y="132"/>
                    <a:pt x="6" y="132"/>
                  </a:cubicBezTo>
                  <a:cubicBezTo>
                    <a:pt x="6" y="132"/>
                    <a:pt x="25" y="139"/>
                    <a:pt x="37" y="126"/>
                  </a:cubicBezTo>
                  <a:cubicBezTo>
                    <a:pt x="41" y="122"/>
                    <a:pt x="43" y="117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0"/>
                    <a:pt x="46" y="108"/>
                    <a:pt x="46" y="105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50" y="80"/>
                    <a:pt x="55" y="83"/>
                    <a:pt x="60" y="85"/>
                  </a:cubicBezTo>
                  <a:cubicBezTo>
                    <a:pt x="65" y="87"/>
                    <a:pt x="70" y="89"/>
                    <a:pt x="75" y="100"/>
                  </a:cubicBezTo>
                  <a:cubicBezTo>
                    <a:pt x="75" y="100"/>
                    <a:pt x="76" y="101"/>
                    <a:pt x="76" y="101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1"/>
                    <a:pt x="77" y="100"/>
                    <a:pt x="77" y="100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8" y="80"/>
                    <a:pt x="77" y="77"/>
                    <a:pt x="76" y="74"/>
                  </a:cubicBezTo>
                  <a:cubicBezTo>
                    <a:pt x="72" y="68"/>
                    <a:pt x="67" y="64"/>
                    <a:pt x="62" y="63"/>
                  </a:cubicBezTo>
                  <a:cubicBezTo>
                    <a:pt x="56" y="61"/>
                    <a:pt x="51" y="57"/>
                    <a:pt x="48" y="52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2" y="42"/>
                    <a:pt x="57" y="46"/>
                    <a:pt x="63" y="48"/>
                  </a:cubicBezTo>
                  <a:cubicBezTo>
                    <a:pt x="70" y="50"/>
                    <a:pt x="75" y="56"/>
                    <a:pt x="78" y="63"/>
                  </a:cubicBezTo>
                  <a:cubicBezTo>
                    <a:pt x="78" y="63"/>
                    <a:pt x="79" y="63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1" y="38"/>
                    <a:pt x="81" y="38"/>
                    <a:pt x="81" y="38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43E1D98-6DFD-4FFD-882A-F79C86E6A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5" y="1414"/>
              <a:ext cx="278" cy="364"/>
            </a:xfrm>
            <a:custGeom>
              <a:avLst/>
              <a:gdLst>
                <a:gd name="T0" fmla="*/ 116 w 117"/>
                <a:gd name="T1" fmla="*/ 95 h 153"/>
                <a:gd name="T2" fmla="*/ 116 w 117"/>
                <a:gd name="T3" fmla="*/ 95 h 153"/>
                <a:gd name="T4" fmla="*/ 108 w 117"/>
                <a:gd name="T5" fmla="*/ 30 h 153"/>
                <a:gd name="T6" fmla="*/ 104 w 117"/>
                <a:gd name="T7" fmla="*/ 2 h 153"/>
                <a:gd name="T8" fmla="*/ 104 w 117"/>
                <a:gd name="T9" fmla="*/ 0 h 153"/>
                <a:gd name="T10" fmla="*/ 26 w 117"/>
                <a:gd name="T11" fmla="*/ 10 h 153"/>
                <a:gd name="T12" fmla="*/ 26 w 117"/>
                <a:gd name="T13" fmla="*/ 11 h 153"/>
                <a:gd name="T14" fmla="*/ 30 w 117"/>
                <a:gd name="T15" fmla="*/ 40 h 153"/>
                <a:gd name="T16" fmla="*/ 38 w 117"/>
                <a:gd name="T17" fmla="*/ 109 h 153"/>
                <a:gd name="T18" fmla="*/ 36 w 117"/>
                <a:gd name="T19" fmla="*/ 109 h 153"/>
                <a:gd name="T20" fmla="*/ 25 w 117"/>
                <a:gd name="T21" fmla="*/ 108 h 153"/>
                <a:gd name="T22" fmla="*/ 21 w 117"/>
                <a:gd name="T23" fmla="*/ 109 h 153"/>
                <a:gd name="T24" fmla="*/ 16 w 117"/>
                <a:gd name="T25" fmla="*/ 110 h 153"/>
                <a:gd name="T26" fmla="*/ 5 w 117"/>
                <a:gd name="T27" fmla="*/ 122 h 153"/>
                <a:gd name="T28" fmla="*/ 1 w 117"/>
                <a:gd name="T29" fmla="*/ 138 h 153"/>
                <a:gd name="T30" fmla="*/ 8 w 117"/>
                <a:gd name="T31" fmla="*/ 149 h 153"/>
                <a:gd name="T32" fmla="*/ 37 w 117"/>
                <a:gd name="T33" fmla="*/ 139 h 153"/>
                <a:gd name="T34" fmla="*/ 42 w 117"/>
                <a:gd name="T35" fmla="*/ 113 h 153"/>
                <a:gd name="T36" fmla="*/ 42 w 117"/>
                <a:gd name="T37" fmla="*/ 113 h 153"/>
                <a:gd name="T38" fmla="*/ 33 w 117"/>
                <a:gd name="T39" fmla="*/ 40 h 153"/>
                <a:gd name="T40" fmla="*/ 105 w 117"/>
                <a:gd name="T41" fmla="*/ 31 h 153"/>
                <a:gd name="T42" fmla="*/ 112 w 117"/>
                <a:gd name="T43" fmla="*/ 91 h 153"/>
                <a:gd name="T44" fmla="*/ 81 w 117"/>
                <a:gd name="T45" fmla="*/ 100 h 153"/>
                <a:gd name="T46" fmla="*/ 80 w 117"/>
                <a:gd name="T47" fmla="*/ 102 h 153"/>
                <a:gd name="T48" fmla="*/ 79 w 117"/>
                <a:gd name="T49" fmla="*/ 104 h 153"/>
                <a:gd name="T50" fmla="*/ 76 w 117"/>
                <a:gd name="T51" fmla="*/ 109 h 153"/>
                <a:gd name="T52" fmla="*/ 77 w 117"/>
                <a:gd name="T53" fmla="*/ 128 h 153"/>
                <a:gd name="T54" fmla="*/ 79 w 117"/>
                <a:gd name="T55" fmla="*/ 130 h 153"/>
                <a:gd name="T56" fmla="*/ 82 w 117"/>
                <a:gd name="T57" fmla="*/ 131 h 153"/>
                <a:gd name="T58" fmla="*/ 108 w 117"/>
                <a:gd name="T59" fmla="*/ 124 h 153"/>
                <a:gd name="T60" fmla="*/ 108 w 117"/>
                <a:gd name="T61" fmla="*/ 124 h 153"/>
                <a:gd name="T62" fmla="*/ 111 w 117"/>
                <a:gd name="T63" fmla="*/ 121 h 153"/>
                <a:gd name="T64" fmla="*/ 117 w 117"/>
                <a:gd name="T65" fmla="*/ 102 h 153"/>
                <a:gd name="T66" fmla="*/ 117 w 117"/>
                <a:gd name="T67" fmla="*/ 102 h 153"/>
                <a:gd name="T68" fmla="*/ 116 w 117"/>
                <a:gd name="T69" fmla="*/ 9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7" h="153">
                  <a:moveTo>
                    <a:pt x="116" y="95"/>
                  </a:moveTo>
                  <a:cubicBezTo>
                    <a:pt x="116" y="95"/>
                    <a:pt x="116" y="95"/>
                    <a:pt x="116" y="95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8" y="109"/>
                    <a:pt x="37" y="109"/>
                    <a:pt x="36" y="109"/>
                  </a:cubicBezTo>
                  <a:cubicBezTo>
                    <a:pt x="33" y="108"/>
                    <a:pt x="29" y="107"/>
                    <a:pt x="25" y="108"/>
                  </a:cubicBezTo>
                  <a:cubicBezTo>
                    <a:pt x="24" y="108"/>
                    <a:pt x="22" y="108"/>
                    <a:pt x="21" y="109"/>
                  </a:cubicBezTo>
                  <a:cubicBezTo>
                    <a:pt x="19" y="109"/>
                    <a:pt x="18" y="110"/>
                    <a:pt x="16" y="110"/>
                  </a:cubicBezTo>
                  <a:cubicBezTo>
                    <a:pt x="12" y="112"/>
                    <a:pt x="8" y="116"/>
                    <a:pt x="5" y="122"/>
                  </a:cubicBezTo>
                  <a:cubicBezTo>
                    <a:pt x="1" y="129"/>
                    <a:pt x="0" y="134"/>
                    <a:pt x="1" y="138"/>
                  </a:cubicBezTo>
                  <a:cubicBezTo>
                    <a:pt x="1" y="146"/>
                    <a:pt x="8" y="149"/>
                    <a:pt x="8" y="149"/>
                  </a:cubicBezTo>
                  <a:cubicBezTo>
                    <a:pt x="8" y="149"/>
                    <a:pt x="27" y="153"/>
                    <a:pt x="37" y="139"/>
                  </a:cubicBezTo>
                  <a:cubicBezTo>
                    <a:pt x="44" y="128"/>
                    <a:pt x="43" y="117"/>
                    <a:pt x="42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12" y="91"/>
                    <a:pt x="112" y="91"/>
                    <a:pt x="112" y="91"/>
                  </a:cubicBezTo>
                  <a:cubicBezTo>
                    <a:pt x="106" y="90"/>
                    <a:pt x="91" y="87"/>
                    <a:pt x="81" y="100"/>
                  </a:cubicBezTo>
                  <a:cubicBezTo>
                    <a:pt x="81" y="101"/>
                    <a:pt x="80" y="101"/>
                    <a:pt x="80" y="102"/>
                  </a:cubicBezTo>
                  <a:cubicBezTo>
                    <a:pt x="79" y="103"/>
                    <a:pt x="79" y="103"/>
                    <a:pt x="79" y="104"/>
                  </a:cubicBezTo>
                  <a:cubicBezTo>
                    <a:pt x="78" y="106"/>
                    <a:pt x="77" y="108"/>
                    <a:pt x="76" y="109"/>
                  </a:cubicBezTo>
                  <a:cubicBezTo>
                    <a:pt x="73" y="119"/>
                    <a:pt x="75" y="124"/>
                    <a:pt x="77" y="128"/>
                  </a:cubicBezTo>
                  <a:cubicBezTo>
                    <a:pt x="78" y="128"/>
                    <a:pt x="79" y="129"/>
                    <a:pt x="79" y="130"/>
                  </a:cubicBezTo>
                  <a:cubicBezTo>
                    <a:pt x="81" y="131"/>
                    <a:pt x="82" y="131"/>
                    <a:pt x="82" y="131"/>
                  </a:cubicBezTo>
                  <a:cubicBezTo>
                    <a:pt x="82" y="131"/>
                    <a:pt x="97" y="134"/>
                    <a:pt x="108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9" y="123"/>
                    <a:pt x="110" y="122"/>
                    <a:pt x="111" y="121"/>
                  </a:cubicBezTo>
                  <a:cubicBezTo>
                    <a:pt x="115" y="114"/>
                    <a:pt x="117" y="108"/>
                    <a:pt x="117" y="102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7" y="99"/>
                    <a:pt x="116" y="97"/>
                    <a:pt x="116" y="95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D30BDCB1-8909-447E-85AF-ABA7AA98CC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8" y="1414"/>
              <a:ext cx="373" cy="340"/>
            </a:xfrm>
            <a:custGeom>
              <a:avLst/>
              <a:gdLst>
                <a:gd name="T0" fmla="*/ 126 w 157"/>
                <a:gd name="T1" fmla="*/ 116 h 143"/>
                <a:gd name="T2" fmla="*/ 126 w 157"/>
                <a:gd name="T3" fmla="*/ 116 h 143"/>
                <a:gd name="T4" fmla="*/ 143 w 157"/>
                <a:gd name="T5" fmla="*/ 66 h 143"/>
                <a:gd name="T6" fmla="*/ 144 w 157"/>
                <a:gd name="T7" fmla="*/ 63 h 143"/>
                <a:gd name="T8" fmla="*/ 144 w 157"/>
                <a:gd name="T9" fmla="*/ 63 h 143"/>
                <a:gd name="T10" fmla="*/ 147 w 157"/>
                <a:gd name="T11" fmla="*/ 54 h 143"/>
                <a:gd name="T12" fmla="*/ 156 w 157"/>
                <a:gd name="T13" fmla="*/ 27 h 143"/>
                <a:gd name="T14" fmla="*/ 157 w 157"/>
                <a:gd name="T15" fmla="*/ 25 h 143"/>
                <a:gd name="T16" fmla="*/ 82 w 157"/>
                <a:gd name="T17" fmla="*/ 0 h 143"/>
                <a:gd name="T18" fmla="*/ 82 w 157"/>
                <a:gd name="T19" fmla="*/ 1 h 143"/>
                <a:gd name="T20" fmla="*/ 72 w 157"/>
                <a:gd name="T21" fmla="*/ 28 h 143"/>
                <a:gd name="T22" fmla="*/ 50 w 157"/>
                <a:gd name="T23" fmla="*/ 94 h 143"/>
                <a:gd name="T24" fmla="*/ 48 w 157"/>
                <a:gd name="T25" fmla="*/ 93 h 143"/>
                <a:gd name="T26" fmla="*/ 48 w 157"/>
                <a:gd name="T27" fmla="*/ 93 h 143"/>
                <a:gd name="T28" fmla="*/ 38 w 157"/>
                <a:gd name="T29" fmla="*/ 87 h 143"/>
                <a:gd name="T30" fmla="*/ 34 w 157"/>
                <a:gd name="T31" fmla="*/ 86 h 143"/>
                <a:gd name="T32" fmla="*/ 29 w 157"/>
                <a:gd name="T33" fmla="*/ 86 h 143"/>
                <a:gd name="T34" fmla="*/ 14 w 157"/>
                <a:gd name="T35" fmla="*/ 91 h 143"/>
                <a:gd name="T36" fmla="*/ 3 w 157"/>
                <a:gd name="T37" fmla="*/ 103 h 143"/>
                <a:gd name="T38" fmla="*/ 5 w 157"/>
                <a:gd name="T39" fmla="*/ 117 h 143"/>
                <a:gd name="T40" fmla="*/ 36 w 157"/>
                <a:gd name="T41" fmla="*/ 120 h 143"/>
                <a:gd name="T42" fmla="*/ 51 w 157"/>
                <a:gd name="T43" fmla="*/ 99 h 143"/>
                <a:gd name="T44" fmla="*/ 51 w 157"/>
                <a:gd name="T45" fmla="*/ 99 h 143"/>
                <a:gd name="T46" fmla="*/ 71 w 157"/>
                <a:gd name="T47" fmla="*/ 42 h 143"/>
                <a:gd name="T48" fmla="*/ 139 w 157"/>
                <a:gd name="T49" fmla="*/ 66 h 143"/>
                <a:gd name="T50" fmla="*/ 124 w 157"/>
                <a:gd name="T51" fmla="*/ 111 h 143"/>
                <a:gd name="T52" fmla="*/ 92 w 157"/>
                <a:gd name="T53" fmla="*/ 105 h 143"/>
                <a:gd name="T54" fmla="*/ 90 w 157"/>
                <a:gd name="T55" fmla="*/ 106 h 143"/>
                <a:gd name="T56" fmla="*/ 88 w 157"/>
                <a:gd name="T57" fmla="*/ 107 h 143"/>
                <a:gd name="T58" fmla="*/ 84 w 157"/>
                <a:gd name="T59" fmla="*/ 111 h 143"/>
                <a:gd name="T60" fmla="*/ 77 w 157"/>
                <a:gd name="T61" fmla="*/ 128 h 143"/>
                <a:gd name="T62" fmla="*/ 78 w 157"/>
                <a:gd name="T63" fmla="*/ 131 h 143"/>
                <a:gd name="T64" fmla="*/ 79 w 157"/>
                <a:gd name="T65" fmla="*/ 133 h 143"/>
                <a:gd name="T66" fmla="*/ 106 w 157"/>
                <a:gd name="T67" fmla="*/ 138 h 143"/>
                <a:gd name="T68" fmla="*/ 106 w 157"/>
                <a:gd name="T69" fmla="*/ 138 h 143"/>
                <a:gd name="T70" fmla="*/ 110 w 157"/>
                <a:gd name="T71" fmla="*/ 137 h 143"/>
                <a:gd name="T72" fmla="*/ 123 w 157"/>
                <a:gd name="T73" fmla="*/ 123 h 143"/>
                <a:gd name="T74" fmla="*/ 123 w 157"/>
                <a:gd name="T75" fmla="*/ 123 h 143"/>
                <a:gd name="T76" fmla="*/ 126 w 157"/>
                <a:gd name="T77" fmla="*/ 116 h 143"/>
                <a:gd name="T78" fmla="*/ 72 w 157"/>
                <a:gd name="T79" fmla="*/ 38 h 143"/>
                <a:gd name="T80" fmla="*/ 75 w 157"/>
                <a:gd name="T81" fmla="*/ 29 h 143"/>
                <a:gd name="T82" fmla="*/ 144 w 157"/>
                <a:gd name="T83" fmla="*/ 53 h 143"/>
                <a:gd name="T84" fmla="*/ 140 w 157"/>
                <a:gd name="T85" fmla="*/ 62 h 143"/>
                <a:gd name="T86" fmla="*/ 72 w 157"/>
                <a:gd name="T87" fmla="*/ 3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7" h="143">
                  <a:moveTo>
                    <a:pt x="126" y="116"/>
                  </a:moveTo>
                  <a:cubicBezTo>
                    <a:pt x="126" y="116"/>
                    <a:pt x="126" y="116"/>
                    <a:pt x="126" y="116"/>
                  </a:cubicBezTo>
                  <a:cubicBezTo>
                    <a:pt x="143" y="66"/>
                    <a:pt x="143" y="66"/>
                    <a:pt x="143" y="66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4"/>
                    <a:pt x="49" y="93"/>
                    <a:pt x="48" y="93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6" y="91"/>
                    <a:pt x="42" y="89"/>
                    <a:pt x="38" y="87"/>
                  </a:cubicBezTo>
                  <a:cubicBezTo>
                    <a:pt x="37" y="87"/>
                    <a:pt x="36" y="87"/>
                    <a:pt x="34" y="86"/>
                  </a:cubicBezTo>
                  <a:cubicBezTo>
                    <a:pt x="33" y="86"/>
                    <a:pt x="31" y="86"/>
                    <a:pt x="29" y="86"/>
                  </a:cubicBezTo>
                  <a:cubicBezTo>
                    <a:pt x="25" y="86"/>
                    <a:pt x="19" y="87"/>
                    <a:pt x="14" y="91"/>
                  </a:cubicBezTo>
                  <a:cubicBezTo>
                    <a:pt x="8" y="96"/>
                    <a:pt x="5" y="100"/>
                    <a:pt x="3" y="103"/>
                  </a:cubicBezTo>
                  <a:cubicBezTo>
                    <a:pt x="0" y="112"/>
                    <a:pt x="5" y="117"/>
                    <a:pt x="5" y="117"/>
                  </a:cubicBezTo>
                  <a:cubicBezTo>
                    <a:pt x="5" y="117"/>
                    <a:pt x="20" y="129"/>
                    <a:pt x="36" y="120"/>
                  </a:cubicBezTo>
                  <a:cubicBezTo>
                    <a:pt x="47" y="114"/>
                    <a:pt x="50" y="104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19" y="106"/>
                    <a:pt x="106" y="98"/>
                    <a:pt x="92" y="105"/>
                  </a:cubicBezTo>
                  <a:cubicBezTo>
                    <a:pt x="92" y="105"/>
                    <a:pt x="91" y="106"/>
                    <a:pt x="90" y="106"/>
                  </a:cubicBezTo>
                  <a:cubicBezTo>
                    <a:pt x="90" y="107"/>
                    <a:pt x="89" y="107"/>
                    <a:pt x="88" y="107"/>
                  </a:cubicBezTo>
                  <a:cubicBezTo>
                    <a:pt x="87" y="109"/>
                    <a:pt x="85" y="110"/>
                    <a:pt x="84" y="111"/>
                  </a:cubicBezTo>
                  <a:cubicBezTo>
                    <a:pt x="77" y="118"/>
                    <a:pt x="76" y="124"/>
                    <a:pt x="77" y="128"/>
                  </a:cubicBezTo>
                  <a:cubicBezTo>
                    <a:pt x="77" y="129"/>
                    <a:pt x="77" y="130"/>
                    <a:pt x="78" y="131"/>
                  </a:cubicBezTo>
                  <a:cubicBezTo>
                    <a:pt x="78" y="132"/>
                    <a:pt x="79" y="133"/>
                    <a:pt x="79" y="133"/>
                  </a:cubicBezTo>
                  <a:cubicBezTo>
                    <a:pt x="79" y="133"/>
                    <a:pt x="92" y="143"/>
                    <a:pt x="106" y="138"/>
                  </a:cubicBezTo>
                  <a:cubicBezTo>
                    <a:pt x="106" y="138"/>
                    <a:pt x="106" y="138"/>
                    <a:pt x="106" y="138"/>
                  </a:cubicBezTo>
                  <a:cubicBezTo>
                    <a:pt x="107" y="138"/>
                    <a:pt x="109" y="137"/>
                    <a:pt x="110" y="137"/>
                  </a:cubicBezTo>
                  <a:cubicBezTo>
                    <a:pt x="117" y="133"/>
                    <a:pt x="121" y="127"/>
                    <a:pt x="123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4" y="120"/>
                    <a:pt x="125" y="118"/>
                    <a:pt x="126" y="116"/>
                  </a:cubicBezTo>
                  <a:moveTo>
                    <a:pt x="72" y="38"/>
                  </a:moveTo>
                  <a:cubicBezTo>
                    <a:pt x="75" y="29"/>
                    <a:pt x="75" y="29"/>
                    <a:pt x="75" y="29"/>
                  </a:cubicBezTo>
                  <a:cubicBezTo>
                    <a:pt x="144" y="53"/>
                    <a:pt x="144" y="53"/>
                    <a:pt x="144" y="53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72" y="38"/>
                    <a:pt x="72" y="38"/>
                    <a:pt x="72" y="38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B2D2D407-7772-436B-9F02-E61C79778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7" y="1203"/>
              <a:ext cx="180" cy="321"/>
            </a:xfrm>
            <a:custGeom>
              <a:avLst/>
              <a:gdLst>
                <a:gd name="T0" fmla="*/ 41 w 76"/>
                <a:gd name="T1" fmla="*/ 0 h 135"/>
                <a:gd name="T2" fmla="*/ 41 w 76"/>
                <a:gd name="T3" fmla="*/ 0 h 135"/>
                <a:gd name="T4" fmla="*/ 40 w 76"/>
                <a:gd name="T5" fmla="*/ 2 h 135"/>
                <a:gd name="T6" fmla="*/ 41 w 76"/>
                <a:gd name="T7" fmla="*/ 98 h 135"/>
                <a:gd name="T8" fmla="*/ 41 w 76"/>
                <a:gd name="T9" fmla="*/ 98 h 135"/>
                <a:gd name="T10" fmla="*/ 40 w 76"/>
                <a:gd name="T11" fmla="*/ 97 h 135"/>
                <a:gd name="T12" fmla="*/ 40 w 76"/>
                <a:gd name="T13" fmla="*/ 97 h 135"/>
                <a:gd name="T14" fmla="*/ 38 w 76"/>
                <a:gd name="T15" fmla="*/ 97 h 135"/>
                <a:gd name="T16" fmla="*/ 27 w 76"/>
                <a:gd name="T17" fmla="*/ 95 h 135"/>
                <a:gd name="T18" fmla="*/ 6 w 76"/>
                <a:gd name="T19" fmla="*/ 107 h 135"/>
                <a:gd name="T20" fmla="*/ 0 w 76"/>
                <a:gd name="T21" fmla="*/ 120 h 135"/>
                <a:gd name="T22" fmla="*/ 0 w 76"/>
                <a:gd name="T23" fmla="*/ 122 h 135"/>
                <a:gd name="T24" fmla="*/ 0 w 76"/>
                <a:gd name="T25" fmla="*/ 123 h 135"/>
                <a:gd name="T26" fmla="*/ 6 w 76"/>
                <a:gd name="T27" fmla="*/ 134 h 135"/>
                <a:gd name="T28" fmla="*/ 16 w 76"/>
                <a:gd name="T29" fmla="*/ 135 h 135"/>
                <a:gd name="T30" fmla="*/ 36 w 76"/>
                <a:gd name="T31" fmla="*/ 127 h 135"/>
                <a:gd name="T32" fmla="*/ 43 w 76"/>
                <a:gd name="T33" fmla="*/ 113 h 135"/>
                <a:gd name="T34" fmla="*/ 43 w 76"/>
                <a:gd name="T35" fmla="*/ 113 h 135"/>
                <a:gd name="T36" fmla="*/ 45 w 76"/>
                <a:gd name="T37" fmla="*/ 106 h 135"/>
                <a:gd name="T38" fmla="*/ 45 w 76"/>
                <a:gd name="T39" fmla="*/ 105 h 135"/>
                <a:gd name="T40" fmla="*/ 43 w 76"/>
                <a:gd name="T41" fmla="*/ 37 h 135"/>
                <a:gd name="T42" fmla="*/ 43 w 76"/>
                <a:gd name="T43" fmla="*/ 37 h 135"/>
                <a:gd name="T44" fmla="*/ 58 w 76"/>
                <a:gd name="T45" fmla="*/ 48 h 135"/>
                <a:gd name="T46" fmla="*/ 74 w 76"/>
                <a:gd name="T47" fmla="*/ 61 h 135"/>
                <a:gd name="T48" fmla="*/ 75 w 76"/>
                <a:gd name="T49" fmla="*/ 62 h 135"/>
                <a:gd name="T50" fmla="*/ 75 w 76"/>
                <a:gd name="T51" fmla="*/ 62 h 135"/>
                <a:gd name="T52" fmla="*/ 75 w 76"/>
                <a:gd name="T53" fmla="*/ 62 h 135"/>
                <a:gd name="T54" fmla="*/ 76 w 76"/>
                <a:gd name="T55" fmla="*/ 61 h 135"/>
                <a:gd name="T56" fmla="*/ 76 w 76"/>
                <a:gd name="T57" fmla="*/ 37 h 135"/>
                <a:gd name="T58" fmla="*/ 76 w 76"/>
                <a:gd name="T59" fmla="*/ 37 h 135"/>
                <a:gd name="T60" fmla="*/ 76 w 76"/>
                <a:gd name="T61" fmla="*/ 36 h 135"/>
                <a:gd name="T62" fmla="*/ 73 w 76"/>
                <a:gd name="T63" fmla="*/ 27 h 135"/>
                <a:gd name="T64" fmla="*/ 58 w 76"/>
                <a:gd name="T65" fmla="*/ 17 h 135"/>
                <a:gd name="T66" fmla="*/ 43 w 76"/>
                <a:gd name="T67" fmla="*/ 4 h 135"/>
                <a:gd name="T68" fmla="*/ 43 w 76"/>
                <a:gd name="T69" fmla="*/ 2 h 135"/>
                <a:gd name="T70" fmla="*/ 41 w 76"/>
                <a:gd name="T7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135"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1"/>
                    <a:pt x="40" y="2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1" y="98"/>
                    <a:pt x="41" y="98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39" y="97"/>
                    <a:pt x="39" y="97"/>
                    <a:pt x="38" y="97"/>
                  </a:cubicBezTo>
                  <a:cubicBezTo>
                    <a:pt x="36" y="96"/>
                    <a:pt x="32" y="95"/>
                    <a:pt x="27" y="95"/>
                  </a:cubicBezTo>
                  <a:cubicBezTo>
                    <a:pt x="20" y="95"/>
                    <a:pt x="12" y="97"/>
                    <a:pt x="6" y="107"/>
                  </a:cubicBezTo>
                  <a:cubicBezTo>
                    <a:pt x="2" y="112"/>
                    <a:pt x="1" y="117"/>
                    <a:pt x="0" y="120"/>
                  </a:cubicBezTo>
                  <a:cubicBezTo>
                    <a:pt x="0" y="121"/>
                    <a:pt x="0" y="121"/>
                    <a:pt x="0" y="122"/>
                  </a:cubicBezTo>
                  <a:cubicBezTo>
                    <a:pt x="0" y="122"/>
                    <a:pt x="0" y="122"/>
                    <a:pt x="0" y="123"/>
                  </a:cubicBezTo>
                  <a:cubicBezTo>
                    <a:pt x="0" y="131"/>
                    <a:pt x="6" y="134"/>
                    <a:pt x="6" y="134"/>
                  </a:cubicBezTo>
                  <a:cubicBezTo>
                    <a:pt x="6" y="134"/>
                    <a:pt x="10" y="135"/>
                    <a:pt x="16" y="135"/>
                  </a:cubicBezTo>
                  <a:cubicBezTo>
                    <a:pt x="22" y="135"/>
                    <a:pt x="30" y="134"/>
                    <a:pt x="36" y="127"/>
                  </a:cubicBezTo>
                  <a:cubicBezTo>
                    <a:pt x="40" y="122"/>
                    <a:pt x="42" y="117"/>
                    <a:pt x="43" y="113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4" y="111"/>
                    <a:pt x="45" y="108"/>
                    <a:pt x="45" y="106"/>
                  </a:cubicBezTo>
                  <a:cubicBezTo>
                    <a:pt x="45" y="106"/>
                    <a:pt x="45" y="105"/>
                    <a:pt x="45" y="105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7" y="42"/>
                    <a:pt x="52" y="46"/>
                    <a:pt x="58" y="48"/>
                  </a:cubicBezTo>
                  <a:cubicBezTo>
                    <a:pt x="65" y="49"/>
                    <a:pt x="71" y="54"/>
                    <a:pt x="74" y="61"/>
                  </a:cubicBezTo>
                  <a:cubicBezTo>
                    <a:pt x="74" y="62"/>
                    <a:pt x="75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6" y="62"/>
                    <a:pt x="76" y="61"/>
                    <a:pt x="76" y="61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6" y="37"/>
                    <a:pt x="76" y="36"/>
                    <a:pt x="76" y="36"/>
                  </a:cubicBezTo>
                  <a:cubicBezTo>
                    <a:pt x="76" y="33"/>
                    <a:pt x="75" y="30"/>
                    <a:pt x="73" y="27"/>
                  </a:cubicBezTo>
                  <a:cubicBezTo>
                    <a:pt x="69" y="22"/>
                    <a:pt x="64" y="18"/>
                    <a:pt x="58" y="17"/>
                  </a:cubicBezTo>
                  <a:cubicBezTo>
                    <a:pt x="52" y="15"/>
                    <a:pt x="46" y="10"/>
                    <a:pt x="43" y="4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CB34DB15-42C0-4AE5-B19C-EA949FAFE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1" y="1559"/>
              <a:ext cx="100" cy="247"/>
            </a:xfrm>
            <a:custGeom>
              <a:avLst/>
              <a:gdLst>
                <a:gd name="T0" fmla="*/ 30 w 42"/>
                <a:gd name="T1" fmla="*/ 0 h 104"/>
                <a:gd name="T2" fmla="*/ 6 w 42"/>
                <a:gd name="T3" fmla="*/ 12 h 104"/>
                <a:gd name="T4" fmla="*/ 1 w 42"/>
                <a:gd name="T5" fmla="*/ 27 h 104"/>
                <a:gd name="T6" fmla="*/ 1 w 42"/>
                <a:gd name="T7" fmla="*/ 27 h 104"/>
                <a:gd name="T8" fmla="*/ 0 w 42"/>
                <a:gd name="T9" fmla="*/ 31 h 104"/>
                <a:gd name="T10" fmla="*/ 1 w 42"/>
                <a:gd name="T11" fmla="*/ 35 h 104"/>
                <a:gd name="T12" fmla="*/ 12 w 42"/>
                <a:gd name="T13" fmla="*/ 102 h 104"/>
                <a:gd name="T14" fmla="*/ 13 w 42"/>
                <a:gd name="T15" fmla="*/ 104 h 104"/>
                <a:gd name="T16" fmla="*/ 16 w 42"/>
                <a:gd name="T17" fmla="*/ 104 h 104"/>
                <a:gd name="T18" fmla="*/ 14 w 42"/>
                <a:gd name="T19" fmla="*/ 95 h 104"/>
                <a:gd name="T20" fmla="*/ 14 w 42"/>
                <a:gd name="T21" fmla="*/ 91 h 104"/>
                <a:gd name="T22" fmla="*/ 9 w 42"/>
                <a:gd name="T23" fmla="*/ 63 h 104"/>
                <a:gd name="T24" fmla="*/ 8 w 42"/>
                <a:gd name="T25" fmla="*/ 59 h 104"/>
                <a:gd name="T26" fmla="*/ 5 w 42"/>
                <a:gd name="T27" fmla="*/ 41 h 104"/>
                <a:gd name="T28" fmla="*/ 5 w 42"/>
                <a:gd name="T29" fmla="*/ 41 h 104"/>
                <a:gd name="T30" fmla="*/ 6 w 42"/>
                <a:gd name="T31" fmla="*/ 41 h 104"/>
                <a:gd name="T32" fmla="*/ 7 w 42"/>
                <a:gd name="T33" fmla="*/ 42 h 104"/>
                <a:gd name="T34" fmla="*/ 8 w 42"/>
                <a:gd name="T35" fmla="*/ 42 h 104"/>
                <a:gd name="T36" fmla="*/ 14 w 42"/>
                <a:gd name="T37" fmla="*/ 42 h 104"/>
                <a:gd name="T38" fmla="*/ 39 w 42"/>
                <a:gd name="T39" fmla="*/ 27 h 104"/>
                <a:gd name="T40" fmla="*/ 42 w 42"/>
                <a:gd name="T41" fmla="*/ 13 h 104"/>
                <a:gd name="T42" fmla="*/ 42 w 42"/>
                <a:gd name="T43" fmla="*/ 13 h 104"/>
                <a:gd name="T44" fmla="*/ 42 w 42"/>
                <a:gd name="T45" fmla="*/ 13 h 104"/>
                <a:gd name="T46" fmla="*/ 42 w 42"/>
                <a:gd name="T47" fmla="*/ 13 h 104"/>
                <a:gd name="T48" fmla="*/ 42 w 42"/>
                <a:gd name="T49" fmla="*/ 13 h 104"/>
                <a:gd name="T50" fmla="*/ 42 w 42"/>
                <a:gd name="T51" fmla="*/ 11 h 104"/>
                <a:gd name="T52" fmla="*/ 34 w 42"/>
                <a:gd name="T53" fmla="*/ 0 h 104"/>
                <a:gd name="T54" fmla="*/ 30 w 42"/>
                <a:gd name="T5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104">
                  <a:moveTo>
                    <a:pt x="30" y="0"/>
                  </a:moveTo>
                  <a:cubicBezTo>
                    <a:pt x="24" y="0"/>
                    <a:pt x="12" y="1"/>
                    <a:pt x="6" y="12"/>
                  </a:cubicBezTo>
                  <a:cubicBezTo>
                    <a:pt x="3" y="17"/>
                    <a:pt x="1" y="23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0" y="30"/>
                    <a:pt x="0" y="31"/>
                  </a:cubicBezTo>
                  <a:cubicBezTo>
                    <a:pt x="0" y="32"/>
                    <a:pt x="1" y="34"/>
                    <a:pt x="1" y="35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4" y="104"/>
                    <a:pt x="15" y="104"/>
                    <a:pt x="16" y="104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6" y="41"/>
                    <a:pt x="6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8" y="42"/>
                    <a:pt x="8" y="42"/>
                  </a:cubicBezTo>
                  <a:cubicBezTo>
                    <a:pt x="10" y="42"/>
                    <a:pt x="12" y="42"/>
                    <a:pt x="14" y="42"/>
                  </a:cubicBezTo>
                  <a:cubicBezTo>
                    <a:pt x="23" y="42"/>
                    <a:pt x="33" y="40"/>
                    <a:pt x="39" y="27"/>
                  </a:cubicBezTo>
                  <a:cubicBezTo>
                    <a:pt x="41" y="21"/>
                    <a:pt x="42" y="17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1"/>
                  </a:cubicBezTo>
                  <a:cubicBezTo>
                    <a:pt x="41" y="2"/>
                    <a:pt x="34" y="0"/>
                    <a:pt x="34" y="0"/>
                  </a:cubicBezTo>
                  <a:cubicBezTo>
                    <a:pt x="34" y="0"/>
                    <a:pt x="33" y="0"/>
                    <a:pt x="30" y="0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8128202C-6DBC-4AAB-8CF8-79BAE5FF2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1585"/>
              <a:ext cx="190" cy="319"/>
            </a:xfrm>
            <a:custGeom>
              <a:avLst/>
              <a:gdLst>
                <a:gd name="T0" fmla="*/ 48 w 80"/>
                <a:gd name="T1" fmla="*/ 0 h 134"/>
                <a:gd name="T2" fmla="*/ 46 w 80"/>
                <a:gd name="T3" fmla="*/ 1 h 134"/>
                <a:gd name="T4" fmla="*/ 45 w 80"/>
                <a:gd name="T5" fmla="*/ 22 h 134"/>
                <a:gd name="T6" fmla="*/ 45 w 80"/>
                <a:gd name="T7" fmla="*/ 27 h 134"/>
                <a:gd name="T8" fmla="*/ 44 w 80"/>
                <a:gd name="T9" fmla="*/ 55 h 134"/>
                <a:gd name="T10" fmla="*/ 44 w 80"/>
                <a:gd name="T11" fmla="*/ 60 h 134"/>
                <a:gd name="T12" fmla="*/ 43 w 80"/>
                <a:gd name="T13" fmla="*/ 88 h 134"/>
                <a:gd name="T14" fmla="*/ 43 w 80"/>
                <a:gd name="T15" fmla="*/ 93 h 134"/>
                <a:gd name="T16" fmla="*/ 42 w 80"/>
                <a:gd name="T17" fmla="*/ 98 h 134"/>
                <a:gd name="T18" fmla="*/ 41 w 80"/>
                <a:gd name="T19" fmla="*/ 97 h 134"/>
                <a:gd name="T20" fmla="*/ 41 w 80"/>
                <a:gd name="T21" fmla="*/ 97 h 134"/>
                <a:gd name="T22" fmla="*/ 40 w 80"/>
                <a:gd name="T23" fmla="*/ 96 h 134"/>
                <a:gd name="T24" fmla="*/ 27 w 80"/>
                <a:gd name="T25" fmla="*/ 94 h 134"/>
                <a:gd name="T26" fmla="*/ 17 w 80"/>
                <a:gd name="T27" fmla="*/ 96 h 134"/>
                <a:gd name="T28" fmla="*/ 14 w 80"/>
                <a:gd name="T29" fmla="*/ 98 h 134"/>
                <a:gd name="T30" fmla="*/ 6 w 80"/>
                <a:gd name="T31" fmla="*/ 105 h 134"/>
                <a:gd name="T32" fmla="*/ 0 w 80"/>
                <a:gd name="T33" fmla="*/ 118 h 134"/>
                <a:gd name="T34" fmla="*/ 0 w 80"/>
                <a:gd name="T35" fmla="*/ 119 h 134"/>
                <a:gd name="T36" fmla="*/ 0 w 80"/>
                <a:gd name="T37" fmla="*/ 121 h 134"/>
                <a:gd name="T38" fmla="*/ 5 w 80"/>
                <a:gd name="T39" fmla="*/ 132 h 134"/>
                <a:gd name="T40" fmla="*/ 17 w 80"/>
                <a:gd name="T41" fmla="*/ 134 h 134"/>
                <a:gd name="T42" fmla="*/ 36 w 80"/>
                <a:gd name="T43" fmla="*/ 126 h 134"/>
                <a:gd name="T44" fmla="*/ 43 w 80"/>
                <a:gd name="T45" fmla="*/ 112 h 134"/>
                <a:gd name="T46" fmla="*/ 43 w 80"/>
                <a:gd name="T47" fmla="*/ 112 h 134"/>
                <a:gd name="T48" fmla="*/ 45 w 80"/>
                <a:gd name="T49" fmla="*/ 105 h 134"/>
                <a:gd name="T50" fmla="*/ 45 w 80"/>
                <a:gd name="T51" fmla="*/ 105 h 134"/>
                <a:gd name="T52" fmla="*/ 45 w 80"/>
                <a:gd name="T53" fmla="*/ 105 h 134"/>
                <a:gd name="T54" fmla="*/ 45 w 80"/>
                <a:gd name="T55" fmla="*/ 105 h 134"/>
                <a:gd name="T56" fmla="*/ 46 w 80"/>
                <a:gd name="T57" fmla="*/ 76 h 134"/>
                <a:gd name="T58" fmla="*/ 59 w 80"/>
                <a:gd name="T59" fmla="*/ 85 h 134"/>
                <a:gd name="T60" fmla="*/ 74 w 80"/>
                <a:gd name="T61" fmla="*/ 100 h 134"/>
                <a:gd name="T62" fmla="*/ 75 w 80"/>
                <a:gd name="T63" fmla="*/ 101 h 134"/>
                <a:gd name="T64" fmla="*/ 75 w 80"/>
                <a:gd name="T65" fmla="*/ 101 h 134"/>
                <a:gd name="T66" fmla="*/ 76 w 80"/>
                <a:gd name="T67" fmla="*/ 100 h 134"/>
                <a:gd name="T68" fmla="*/ 77 w 80"/>
                <a:gd name="T69" fmla="*/ 84 h 134"/>
                <a:gd name="T70" fmla="*/ 77 w 80"/>
                <a:gd name="T71" fmla="*/ 83 h 134"/>
                <a:gd name="T72" fmla="*/ 75 w 80"/>
                <a:gd name="T73" fmla="*/ 74 h 134"/>
                <a:gd name="T74" fmla="*/ 61 w 80"/>
                <a:gd name="T75" fmla="*/ 63 h 134"/>
                <a:gd name="T76" fmla="*/ 47 w 80"/>
                <a:gd name="T77" fmla="*/ 52 h 134"/>
                <a:gd name="T78" fmla="*/ 47 w 80"/>
                <a:gd name="T79" fmla="*/ 52 h 134"/>
                <a:gd name="T80" fmla="*/ 47 w 80"/>
                <a:gd name="T81" fmla="*/ 52 h 134"/>
                <a:gd name="T82" fmla="*/ 48 w 80"/>
                <a:gd name="T83" fmla="*/ 37 h 134"/>
                <a:gd name="T84" fmla="*/ 62 w 80"/>
                <a:gd name="T85" fmla="*/ 48 h 134"/>
                <a:gd name="T86" fmla="*/ 77 w 80"/>
                <a:gd name="T87" fmla="*/ 63 h 134"/>
                <a:gd name="T88" fmla="*/ 78 w 80"/>
                <a:gd name="T89" fmla="*/ 63 h 134"/>
                <a:gd name="T90" fmla="*/ 78 w 80"/>
                <a:gd name="T91" fmla="*/ 63 h 134"/>
                <a:gd name="T92" fmla="*/ 79 w 80"/>
                <a:gd name="T93" fmla="*/ 62 h 134"/>
                <a:gd name="T94" fmla="*/ 80 w 80"/>
                <a:gd name="T95" fmla="*/ 38 h 134"/>
                <a:gd name="T96" fmla="*/ 80 w 80"/>
                <a:gd name="T97" fmla="*/ 37 h 134"/>
                <a:gd name="T98" fmla="*/ 78 w 80"/>
                <a:gd name="T99" fmla="*/ 28 h 134"/>
                <a:gd name="T100" fmla="*/ 64 w 80"/>
                <a:gd name="T101" fmla="*/ 18 h 134"/>
                <a:gd name="T102" fmla="*/ 49 w 80"/>
                <a:gd name="T103" fmla="*/ 4 h 134"/>
                <a:gd name="T104" fmla="*/ 49 w 80"/>
                <a:gd name="T105" fmla="*/ 4 h 134"/>
                <a:gd name="T106" fmla="*/ 49 w 80"/>
                <a:gd name="T107" fmla="*/ 4 h 134"/>
                <a:gd name="T108" fmla="*/ 49 w 80"/>
                <a:gd name="T109" fmla="*/ 2 h 134"/>
                <a:gd name="T110" fmla="*/ 48 w 80"/>
                <a:gd name="T111" fmla="*/ 0 h 134"/>
                <a:gd name="T112" fmla="*/ 48 w 80"/>
                <a:gd name="T11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" h="134">
                  <a:moveTo>
                    <a:pt x="48" y="0"/>
                  </a:moveTo>
                  <a:cubicBezTo>
                    <a:pt x="47" y="0"/>
                    <a:pt x="46" y="1"/>
                    <a:pt x="46" y="1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97"/>
                    <a:pt x="42" y="97"/>
                    <a:pt x="41" y="97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1" y="97"/>
                    <a:pt x="40" y="97"/>
                    <a:pt x="40" y="96"/>
                  </a:cubicBezTo>
                  <a:cubicBezTo>
                    <a:pt x="36" y="95"/>
                    <a:pt x="32" y="94"/>
                    <a:pt x="27" y="94"/>
                  </a:cubicBezTo>
                  <a:cubicBezTo>
                    <a:pt x="24" y="94"/>
                    <a:pt x="20" y="94"/>
                    <a:pt x="17" y="96"/>
                  </a:cubicBezTo>
                  <a:cubicBezTo>
                    <a:pt x="16" y="96"/>
                    <a:pt x="15" y="97"/>
                    <a:pt x="14" y="98"/>
                  </a:cubicBezTo>
                  <a:cubicBezTo>
                    <a:pt x="11" y="99"/>
                    <a:pt x="9" y="101"/>
                    <a:pt x="6" y="105"/>
                  </a:cubicBezTo>
                  <a:cubicBezTo>
                    <a:pt x="3" y="110"/>
                    <a:pt x="1" y="114"/>
                    <a:pt x="0" y="118"/>
                  </a:cubicBezTo>
                  <a:cubicBezTo>
                    <a:pt x="0" y="118"/>
                    <a:pt x="0" y="119"/>
                    <a:pt x="0" y="119"/>
                  </a:cubicBezTo>
                  <a:cubicBezTo>
                    <a:pt x="0" y="120"/>
                    <a:pt x="0" y="121"/>
                    <a:pt x="0" y="121"/>
                  </a:cubicBezTo>
                  <a:cubicBezTo>
                    <a:pt x="0" y="129"/>
                    <a:pt x="5" y="132"/>
                    <a:pt x="5" y="132"/>
                  </a:cubicBezTo>
                  <a:cubicBezTo>
                    <a:pt x="5" y="132"/>
                    <a:pt x="10" y="134"/>
                    <a:pt x="17" y="134"/>
                  </a:cubicBezTo>
                  <a:cubicBezTo>
                    <a:pt x="23" y="134"/>
                    <a:pt x="30" y="132"/>
                    <a:pt x="36" y="126"/>
                  </a:cubicBezTo>
                  <a:cubicBezTo>
                    <a:pt x="40" y="122"/>
                    <a:pt x="42" y="117"/>
                    <a:pt x="43" y="112"/>
                  </a:cubicBezTo>
                  <a:cubicBezTo>
                    <a:pt x="43" y="112"/>
                    <a:pt x="43" y="112"/>
                    <a:pt x="43" y="112"/>
                  </a:cubicBezTo>
                  <a:cubicBezTo>
                    <a:pt x="45" y="110"/>
                    <a:pt x="45" y="108"/>
                    <a:pt x="45" y="105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9" y="80"/>
                    <a:pt x="54" y="83"/>
                    <a:pt x="59" y="85"/>
                  </a:cubicBezTo>
                  <a:cubicBezTo>
                    <a:pt x="64" y="87"/>
                    <a:pt x="69" y="89"/>
                    <a:pt x="74" y="100"/>
                  </a:cubicBezTo>
                  <a:cubicBezTo>
                    <a:pt x="74" y="100"/>
                    <a:pt x="75" y="101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6" y="101"/>
                    <a:pt x="76" y="100"/>
                    <a:pt x="76" y="10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4"/>
                    <a:pt x="77" y="83"/>
                    <a:pt x="77" y="83"/>
                  </a:cubicBezTo>
                  <a:cubicBezTo>
                    <a:pt x="77" y="80"/>
                    <a:pt x="76" y="76"/>
                    <a:pt x="75" y="74"/>
                  </a:cubicBezTo>
                  <a:cubicBezTo>
                    <a:pt x="71" y="68"/>
                    <a:pt x="66" y="64"/>
                    <a:pt x="61" y="63"/>
                  </a:cubicBezTo>
                  <a:cubicBezTo>
                    <a:pt x="55" y="61"/>
                    <a:pt x="50" y="57"/>
                    <a:pt x="47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42"/>
                    <a:pt x="56" y="46"/>
                    <a:pt x="62" y="48"/>
                  </a:cubicBezTo>
                  <a:cubicBezTo>
                    <a:pt x="69" y="50"/>
                    <a:pt x="74" y="56"/>
                    <a:pt x="77" y="63"/>
                  </a:cubicBezTo>
                  <a:cubicBezTo>
                    <a:pt x="77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9" y="63"/>
                    <a:pt x="79" y="63"/>
                    <a:pt x="79" y="62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80" y="38"/>
                    <a:pt x="80" y="38"/>
                    <a:pt x="80" y="37"/>
                  </a:cubicBezTo>
                  <a:cubicBezTo>
                    <a:pt x="80" y="34"/>
                    <a:pt x="79" y="31"/>
                    <a:pt x="78" y="28"/>
                  </a:cubicBezTo>
                  <a:cubicBezTo>
                    <a:pt x="74" y="23"/>
                    <a:pt x="70" y="19"/>
                    <a:pt x="64" y="18"/>
                  </a:cubicBezTo>
                  <a:cubicBezTo>
                    <a:pt x="57" y="15"/>
                    <a:pt x="52" y="10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19E7D4C-EBD7-4682-A7EB-19ED44257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414"/>
              <a:ext cx="276" cy="357"/>
            </a:xfrm>
            <a:custGeom>
              <a:avLst/>
              <a:gdLst>
                <a:gd name="T0" fmla="*/ 103 w 116"/>
                <a:gd name="T1" fmla="*/ 0 h 150"/>
                <a:gd name="T2" fmla="*/ 25 w 116"/>
                <a:gd name="T3" fmla="*/ 10 h 150"/>
                <a:gd name="T4" fmla="*/ 25 w 116"/>
                <a:gd name="T5" fmla="*/ 11 h 150"/>
                <a:gd name="T6" fmla="*/ 29 w 116"/>
                <a:gd name="T7" fmla="*/ 40 h 150"/>
                <a:gd name="T8" fmla="*/ 37 w 116"/>
                <a:gd name="T9" fmla="*/ 109 h 150"/>
                <a:gd name="T10" fmla="*/ 37 w 116"/>
                <a:gd name="T11" fmla="*/ 109 h 150"/>
                <a:gd name="T12" fmla="*/ 35 w 116"/>
                <a:gd name="T13" fmla="*/ 109 h 150"/>
                <a:gd name="T14" fmla="*/ 27 w 116"/>
                <a:gd name="T15" fmla="*/ 108 h 150"/>
                <a:gd name="T16" fmla="*/ 24 w 116"/>
                <a:gd name="T17" fmla="*/ 108 h 150"/>
                <a:gd name="T18" fmla="*/ 20 w 116"/>
                <a:gd name="T19" fmla="*/ 109 h 150"/>
                <a:gd name="T20" fmla="*/ 15 w 116"/>
                <a:gd name="T21" fmla="*/ 110 h 150"/>
                <a:gd name="T22" fmla="*/ 4 w 116"/>
                <a:gd name="T23" fmla="*/ 122 h 150"/>
                <a:gd name="T24" fmla="*/ 0 w 116"/>
                <a:gd name="T25" fmla="*/ 137 h 150"/>
                <a:gd name="T26" fmla="*/ 0 w 116"/>
                <a:gd name="T27" fmla="*/ 138 h 150"/>
                <a:gd name="T28" fmla="*/ 7 w 116"/>
                <a:gd name="T29" fmla="*/ 149 h 150"/>
                <a:gd name="T30" fmla="*/ 13 w 116"/>
                <a:gd name="T31" fmla="*/ 150 h 150"/>
                <a:gd name="T32" fmla="*/ 36 w 116"/>
                <a:gd name="T33" fmla="*/ 139 h 150"/>
                <a:gd name="T34" fmla="*/ 42 w 116"/>
                <a:gd name="T35" fmla="*/ 120 h 150"/>
                <a:gd name="T36" fmla="*/ 41 w 116"/>
                <a:gd name="T37" fmla="*/ 113 h 150"/>
                <a:gd name="T38" fmla="*/ 41 w 116"/>
                <a:gd name="T39" fmla="*/ 113 h 150"/>
                <a:gd name="T40" fmla="*/ 41 w 116"/>
                <a:gd name="T41" fmla="*/ 113 h 150"/>
                <a:gd name="T42" fmla="*/ 40 w 116"/>
                <a:gd name="T43" fmla="*/ 109 h 150"/>
                <a:gd name="T44" fmla="*/ 37 w 116"/>
                <a:gd name="T45" fmla="*/ 79 h 150"/>
                <a:gd name="T46" fmla="*/ 36 w 116"/>
                <a:gd name="T47" fmla="*/ 75 h 150"/>
                <a:gd name="T48" fmla="*/ 32 w 116"/>
                <a:gd name="T49" fmla="*/ 40 h 150"/>
                <a:gd name="T50" fmla="*/ 104 w 116"/>
                <a:gd name="T51" fmla="*/ 31 h 150"/>
                <a:gd name="T52" fmla="*/ 111 w 116"/>
                <a:gd name="T53" fmla="*/ 91 h 150"/>
                <a:gd name="T54" fmla="*/ 111 w 116"/>
                <a:gd name="T55" fmla="*/ 91 h 150"/>
                <a:gd name="T56" fmla="*/ 101 w 116"/>
                <a:gd name="T57" fmla="*/ 90 h 150"/>
                <a:gd name="T58" fmla="*/ 80 w 116"/>
                <a:gd name="T59" fmla="*/ 100 h 150"/>
                <a:gd name="T60" fmla="*/ 79 w 116"/>
                <a:gd name="T61" fmla="*/ 102 h 150"/>
                <a:gd name="T62" fmla="*/ 78 w 116"/>
                <a:gd name="T63" fmla="*/ 104 h 150"/>
                <a:gd name="T64" fmla="*/ 75 w 116"/>
                <a:gd name="T65" fmla="*/ 109 h 150"/>
                <a:gd name="T66" fmla="*/ 73 w 116"/>
                <a:gd name="T67" fmla="*/ 119 h 150"/>
                <a:gd name="T68" fmla="*/ 76 w 116"/>
                <a:gd name="T69" fmla="*/ 128 h 150"/>
                <a:gd name="T70" fmla="*/ 78 w 116"/>
                <a:gd name="T71" fmla="*/ 130 h 150"/>
                <a:gd name="T72" fmla="*/ 81 w 116"/>
                <a:gd name="T73" fmla="*/ 131 h 150"/>
                <a:gd name="T74" fmla="*/ 87 w 116"/>
                <a:gd name="T75" fmla="*/ 132 h 150"/>
                <a:gd name="T76" fmla="*/ 107 w 116"/>
                <a:gd name="T77" fmla="*/ 124 h 150"/>
                <a:gd name="T78" fmla="*/ 107 w 116"/>
                <a:gd name="T79" fmla="*/ 124 h 150"/>
                <a:gd name="T80" fmla="*/ 110 w 116"/>
                <a:gd name="T81" fmla="*/ 121 h 150"/>
                <a:gd name="T82" fmla="*/ 116 w 116"/>
                <a:gd name="T83" fmla="*/ 103 h 150"/>
                <a:gd name="T84" fmla="*/ 116 w 116"/>
                <a:gd name="T85" fmla="*/ 102 h 150"/>
                <a:gd name="T86" fmla="*/ 116 w 116"/>
                <a:gd name="T87" fmla="*/ 102 h 150"/>
                <a:gd name="T88" fmla="*/ 116 w 116"/>
                <a:gd name="T89" fmla="*/ 101 h 150"/>
                <a:gd name="T90" fmla="*/ 115 w 116"/>
                <a:gd name="T91" fmla="*/ 95 h 150"/>
                <a:gd name="T92" fmla="*/ 115 w 116"/>
                <a:gd name="T93" fmla="*/ 95 h 150"/>
                <a:gd name="T94" fmla="*/ 112 w 116"/>
                <a:gd name="T95" fmla="*/ 72 h 150"/>
                <a:gd name="T96" fmla="*/ 111 w 116"/>
                <a:gd name="T97" fmla="*/ 68 h 150"/>
                <a:gd name="T98" fmla="*/ 107 w 116"/>
                <a:gd name="T99" fmla="*/ 30 h 150"/>
                <a:gd name="T100" fmla="*/ 103 w 116"/>
                <a:gd name="T101" fmla="*/ 2 h 150"/>
                <a:gd name="T102" fmla="*/ 103 w 116"/>
                <a:gd name="T10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" h="150">
                  <a:moveTo>
                    <a:pt x="103" y="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6" y="109"/>
                    <a:pt x="35" y="109"/>
                  </a:cubicBezTo>
                  <a:cubicBezTo>
                    <a:pt x="33" y="108"/>
                    <a:pt x="30" y="108"/>
                    <a:pt x="27" y="108"/>
                  </a:cubicBezTo>
                  <a:cubicBezTo>
                    <a:pt x="26" y="108"/>
                    <a:pt x="25" y="108"/>
                    <a:pt x="24" y="108"/>
                  </a:cubicBezTo>
                  <a:cubicBezTo>
                    <a:pt x="23" y="108"/>
                    <a:pt x="21" y="108"/>
                    <a:pt x="20" y="109"/>
                  </a:cubicBezTo>
                  <a:cubicBezTo>
                    <a:pt x="18" y="109"/>
                    <a:pt x="17" y="110"/>
                    <a:pt x="15" y="110"/>
                  </a:cubicBezTo>
                  <a:cubicBezTo>
                    <a:pt x="11" y="112"/>
                    <a:pt x="7" y="116"/>
                    <a:pt x="4" y="122"/>
                  </a:cubicBezTo>
                  <a:cubicBezTo>
                    <a:pt x="1" y="128"/>
                    <a:pt x="0" y="133"/>
                    <a:pt x="0" y="137"/>
                  </a:cubicBezTo>
                  <a:cubicBezTo>
                    <a:pt x="0" y="137"/>
                    <a:pt x="0" y="137"/>
                    <a:pt x="0" y="138"/>
                  </a:cubicBezTo>
                  <a:cubicBezTo>
                    <a:pt x="0" y="146"/>
                    <a:pt x="7" y="149"/>
                    <a:pt x="7" y="149"/>
                  </a:cubicBezTo>
                  <a:cubicBezTo>
                    <a:pt x="7" y="149"/>
                    <a:pt x="9" y="150"/>
                    <a:pt x="13" y="150"/>
                  </a:cubicBezTo>
                  <a:cubicBezTo>
                    <a:pt x="19" y="150"/>
                    <a:pt x="30" y="148"/>
                    <a:pt x="36" y="139"/>
                  </a:cubicBezTo>
                  <a:cubicBezTo>
                    <a:pt x="40" y="132"/>
                    <a:pt x="42" y="126"/>
                    <a:pt x="42" y="120"/>
                  </a:cubicBezTo>
                  <a:cubicBezTo>
                    <a:pt x="42" y="117"/>
                    <a:pt x="41" y="115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09" y="91"/>
                    <a:pt x="105" y="90"/>
                    <a:pt x="101" y="90"/>
                  </a:cubicBezTo>
                  <a:cubicBezTo>
                    <a:pt x="94" y="90"/>
                    <a:pt x="86" y="92"/>
                    <a:pt x="80" y="100"/>
                  </a:cubicBezTo>
                  <a:cubicBezTo>
                    <a:pt x="80" y="101"/>
                    <a:pt x="79" y="101"/>
                    <a:pt x="79" y="102"/>
                  </a:cubicBezTo>
                  <a:cubicBezTo>
                    <a:pt x="78" y="103"/>
                    <a:pt x="78" y="103"/>
                    <a:pt x="78" y="104"/>
                  </a:cubicBezTo>
                  <a:cubicBezTo>
                    <a:pt x="77" y="106"/>
                    <a:pt x="76" y="108"/>
                    <a:pt x="75" y="109"/>
                  </a:cubicBezTo>
                  <a:cubicBezTo>
                    <a:pt x="74" y="113"/>
                    <a:pt x="73" y="116"/>
                    <a:pt x="73" y="119"/>
                  </a:cubicBezTo>
                  <a:cubicBezTo>
                    <a:pt x="73" y="123"/>
                    <a:pt x="75" y="126"/>
                    <a:pt x="76" y="128"/>
                  </a:cubicBezTo>
                  <a:cubicBezTo>
                    <a:pt x="77" y="128"/>
                    <a:pt x="78" y="129"/>
                    <a:pt x="78" y="130"/>
                  </a:cubicBezTo>
                  <a:cubicBezTo>
                    <a:pt x="80" y="131"/>
                    <a:pt x="81" y="131"/>
                    <a:pt x="81" y="131"/>
                  </a:cubicBezTo>
                  <a:cubicBezTo>
                    <a:pt x="81" y="131"/>
                    <a:pt x="83" y="132"/>
                    <a:pt x="87" y="132"/>
                  </a:cubicBezTo>
                  <a:cubicBezTo>
                    <a:pt x="92" y="132"/>
                    <a:pt x="101" y="130"/>
                    <a:pt x="107" y="124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3"/>
                    <a:pt x="109" y="122"/>
                    <a:pt x="110" y="121"/>
                  </a:cubicBezTo>
                  <a:cubicBezTo>
                    <a:pt x="114" y="114"/>
                    <a:pt x="116" y="108"/>
                    <a:pt x="116" y="103"/>
                  </a:cubicBezTo>
                  <a:cubicBezTo>
                    <a:pt x="116" y="103"/>
                    <a:pt x="116" y="102"/>
                    <a:pt x="116" y="102"/>
                  </a:cubicBezTo>
                  <a:cubicBezTo>
                    <a:pt x="116" y="102"/>
                    <a:pt x="116" y="102"/>
                    <a:pt x="116" y="102"/>
                  </a:cubicBezTo>
                  <a:cubicBezTo>
                    <a:pt x="116" y="102"/>
                    <a:pt x="116" y="101"/>
                    <a:pt x="116" y="101"/>
                  </a:cubicBezTo>
                  <a:cubicBezTo>
                    <a:pt x="116" y="99"/>
                    <a:pt x="115" y="97"/>
                    <a:pt x="115" y="95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3" y="0"/>
                    <a:pt x="103" y="0"/>
                    <a:pt x="103" y="0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D822AEA-A969-405A-A089-7F220DF14E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3" y="1414"/>
              <a:ext cx="368" cy="333"/>
            </a:xfrm>
            <a:custGeom>
              <a:avLst/>
              <a:gdLst>
                <a:gd name="T0" fmla="*/ 70 w 155"/>
                <a:gd name="T1" fmla="*/ 38 h 140"/>
                <a:gd name="T2" fmla="*/ 142 w 155"/>
                <a:gd name="T3" fmla="*/ 53 h 140"/>
                <a:gd name="T4" fmla="*/ 70 w 155"/>
                <a:gd name="T5" fmla="*/ 38 h 140"/>
                <a:gd name="T6" fmla="*/ 80 w 155"/>
                <a:gd name="T7" fmla="*/ 1 h 140"/>
                <a:gd name="T8" fmla="*/ 74 w 155"/>
                <a:gd name="T9" fmla="*/ 19 h 140"/>
                <a:gd name="T10" fmla="*/ 64 w 155"/>
                <a:gd name="T11" fmla="*/ 45 h 140"/>
                <a:gd name="T12" fmla="*/ 54 w 155"/>
                <a:gd name="T13" fmla="*/ 76 h 140"/>
                <a:gd name="T14" fmla="*/ 48 w 155"/>
                <a:gd name="T15" fmla="*/ 94 h 140"/>
                <a:gd name="T16" fmla="*/ 46 w 155"/>
                <a:gd name="T17" fmla="*/ 93 h 140"/>
                <a:gd name="T18" fmla="*/ 32 w 155"/>
                <a:gd name="T19" fmla="*/ 86 h 140"/>
                <a:gd name="T20" fmla="*/ 27 w 155"/>
                <a:gd name="T21" fmla="*/ 86 h 140"/>
                <a:gd name="T22" fmla="*/ 4 w 155"/>
                <a:gd name="T23" fmla="*/ 99 h 140"/>
                <a:gd name="T24" fmla="*/ 1 w 155"/>
                <a:gd name="T25" fmla="*/ 103 h 140"/>
                <a:gd name="T26" fmla="*/ 3 w 155"/>
                <a:gd name="T27" fmla="*/ 117 h 140"/>
                <a:gd name="T28" fmla="*/ 34 w 155"/>
                <a:gd name="T29" fmla="*/ 120 h 140"/>
                <a:gd name="T30" fmla="*/ 49 w 155"/>
                <a:gd name="T31" fmla="*/ 99 h 140"/>
                <a:gd name="T32" fmla="*/ 137 w 155"/>
                <a:gd name="T33" fmla="*/ 66 h 140"/>
                <a:gd name="T34" fmla="*/ 133 w 155"/>
                <a:gd name="T35" fmla="*/ 77 h 140"/>
                <a:gd name="T36" fmla="*/ 124 w 155"/>
                <a:gd name="T37" fmla="*/ 106 h 140"/>
                <a:gd name="T38" fmla="*/ 102 w 155"/>
                <a:gd name="T39" fmla="*/ 102 h 140"/>
                <a:gd name="T40" fmla="*/ 88 w 155"/>
                <a:gd name="T41" fmla="*/ 106 h 140"/>
                <a:gd name="T42" fmla="*/ 82 w 155"/>
                <a:gd name="T43" fmla="*/ 111 h 140"/>
                <a:gd name="T44" fmla="*/ 75 w 155"/>
                <a:gd name="T45" fmla="*/ 121 h 140"/>
                <a:gd name="T46" fmla="*/ 75 w 155"/>
                <a:gd name="T47" fmla="*/ 128 h 140"/>
                <a:gd name="T48" fmla="*/ 77 w 155"/>
                <a:gd name="T49" fmla="*/ 133 h 140"/>
                <a:gd name="T50" fmla="*/ 104 w 155"/>
                <a:gd name="T51" fmla="*/ 138 h 140"/>
                <a:gd name="T52" fmla="*/ 108 w 155"/>
                <a:gd name="T53" fmla="*/ 137 h 140"/>
                <a:gd name="T54" fmla="*/ 121 w 155"/>
                <a:gd name="T55" fmla="*/ 123 h 140"/>
                <a:gd name="T56" fmla="*/ 124 w 155"/>
                <a:gd name="T57" fmla="*/ 116 h 140"/>
                <a:gd name="T58" fmla="*/ 142 w 155"/>
                <a:gd name="T59" fmla="*/ 63 h 140"/>
                <a:gd name="T60" fmla="*/ 145 w 155"/>
                <a:gd name="T61" fmla="*/ 54 h 140"/>
                <a:gd name="T62" fmla="*/ 155 w 155"/>
                <a:gd name="T63" fmla="*/ 2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" h="140">
                  <a:moveTo>
                    <a:pt x="70" y="38"/>
                  </a:moveTo>
                  <a:cubicBezTo>
                    <a:pt x="70" y="38"/>
                    <a:pt x="70" y="38"/>
                    <a:pt x="70" y="38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38" y="62"/>
                    <a:pt x="138" y="62"/>
                    <a:pt x="138" y="62"/>
                  </a:cubicBezTo>
                  <a:cubicBezTo>
                    <a:pt x="70" y="38"/>
                    <a:pt x="70" y="38"/>
                    <a:pt x="70" y="38"/>
                  </a:cubicBezTo>
                  <a:moveTo>
                    <a:pt x="80" y="0"/>
                  </a:moveTo>
                  <a:cubicBezTo>
                    <a:pt x="80" y="1"/>
                    <a:pt x="80" y="1"/>
                    <a:pt x="80" y="1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48" y="94"/>
                    <a:pt x="48" y="94"/>
                    <a:pt x="48" y="94"/>
                  </a:cubicBezTo>
                  <a:cubicBezTo>
                    <a:pt x="47" y="94"/>
                    <a:pt x="47" y="93"/>
                    <a:pt x="46" y="93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4" y="91"/>
                    <a:pt x="40" y="89"/>
                    <a:pt x="36" y="87"/>
                  </a:cubicBezTo>
                  <a:cubicBezTo>
                    <a:pt x="35" y="87"/>
                    <a:pt x="34" y="87"/>
                    <a:pt x="32" y="86"/>
                  </a:cubicBezTo>
                  <a:cubicBezTo>
                    <a:pt x="31" y="86"/>
                    <a:pt x="29" y="86"/>
                    <a:pt x="27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3" y="86"/>
                    <a:pt x="17" y="87"/>
                    <a:pt x="12" y="91"/>
                  </a:cubicBezTo>
                  <a:cubicBezTo>
                    <a:pt x="9" y="94"/>
                    <a:pt x="6" y="96"/>
                    <a:pt x="4" y="99"/>
                  </a:cubicBezTo>
                  <a:cubicBezTo>
                    <a:pt x="3" y="100"/>
                    <a:pt x="2" y="101"/>
                    <a:pt x="2" y="102"/>
                  </a:cubicBezTo>
                  <a:cubicBezTo>
                    <a:pt x="2" y="103"/>
                    <a:pt x="2" y="103"/>
                    <a:pt x="1" y="103"/>
                  </a:cubicBezTo>
                  <a:cubicBezTo>
                    <a:pt x="0" y="106"/>
                    <a:pt x="0" y="107"/>
                    <a:pt x="0" y="109"/>
                  </a:cubicBezTo>
                  <a:cubicBezTo>
                    <a:pt x="0" y="114"/>
                    <a:pt x="3" y="117"/>
                    <a:pt x="3" y="117"/>
                  </a:cubicBezTo>
                  <a:cubicBezTo>
                    <a:pt x="3" y="117"/>
                    <a:pt x="11" y="123"/>
                    <a:pt x="22" y="123"/>
                  </a:cubicBezTo>
                  <a:cubicBezTo>
                    <a:pt x="26" y="123"/>
                    <a:pt x="30" y="123"/>
                    <a:pt x="34" y="120"/>
                  </a:cubicBezTo>
                  <a:cubicBezTo>
                    <a:pt x="45" y="114"/>
                    <a:pt x="48" y="104"/>
                    <a:pt x="49" y="99"/>
                  </a:cubicBezTo>
                  <a:cubicBezTo>
                    <a:pt x="49" y="99"/>
                    <a:pt x="49" y="99"/>
                    <a:pt x="49" y="99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137" y="66"/>
                    <a:pt x="137" y="66"/>
                    <a:pt x="137" y="66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25" y="102"/>
                    <a:pt x="125" y="102"/>
                    <a:pt x="125" y="102"/>
                  </a:cubicBezTo>
                  <a:cubicBezTo>
                    <a:pt x="124" y="106"/>
                    <a:pt x="124" y="106"/>
                    <a:pt x="124" y="106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8" y="108"/>
                    <a:pt x="111" y="102"/>
                    <a:pt x="102" y="102"/>
                  </a:cubicBezTo>
                  <a:cubicBezTo>
                    <a:pt x="98" y="102"/>
                    <a:pt x="94" y="103"/>
                    <a:pt x="90" y="105"/>
                  </a:cubicBezTo>
                  <a:cubicBezTo>
                    <a:pt x="90" y="105"/>
                    <a:pt x="89" y="106"/>
                    <a:pt x="88" y="106"/>
                  </a:cubicBezTo>
                  <a:cubicBezTo>
                    <a:pt x="88" y="107"/>
                    <a:pt x="87" y="107"/>
                    <a:pt x="86" y="107"/>
                  </a:cubicBezTo>
                  <a:cubicBezTo>
                    <a:pt x="85" y="109"/>
                    <a:pt x="83" y="110"/>
                    <a:pt x="82" y="111"/>
                  </a:cubicBezTo>
                  <a:cubicBezTo>
                    <a:pt x="80" y="113"/>
                    <a:pt x="78" y="115"/>
                    <a:pt x="77" y="117"/>
                  </a:cubicBezTo>
                  <a:cubicBezTo>
                    <a:pt x="76" y="118"/>
                    <a:pt x="76" y="119"/>
                    <a:pt x="75" y="121"/>
                  </a:cubicBezTo>
                  <a:cubicBezTo>
                    <a:pt x="75" y="122"/>
                    <a:pt x="74" y="124"/>
                    <a:pt x="74" y="125"/>
                  </a:cubicBezTo>
                  <a:cubicBezTo>
                    <a:pt x="74" y="126"/>
                    <a:pt x="75" y="127"/>
                    <a:pt x="75" y="128"/>
                  </a:cubicBezTo>
                  <a:cubicBezTo>
                    <a:pt x="75" y="129"/>
                    <a:pt x="75" y="130"/>
                    <a:pt x="76" y="131"/>
                  </a:cubicBezTo>
                  <a:cubicBezTo>
                    <a:pt x="76" y="132"/>
                    <a:pt x="77" y="133"/>
                    <a:pt x="77" y="133"/>
                  </a:cubicBezTo>
                  <a:cubicBezTo>
                    <a:pt x="77" y="133"/>
                    <a:pt x="86" y="140"/>
                    <a:pt x="96" y="140"/>
                  </a:cubicBezTo>
                  <a:cubicBezTo>
                    <a:pt x="99" y="140"/>
                    <a:pt x="101" y="139"/>
                    <a:pt x="104" y="138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5" y="138"/>
                    <a:pt x="107" y="137"/>
                    <a:pt x="108" y="137"/>
                  </a:cubicBezTo>
                  <a:cubicBezTo>
                    <a:pt x="115" y="133"/>
                    <a:pt x="119" y="127"/>
                    <a:pt x="121" y="123"/>
                  </a:cubicBezTo>
                  <a:cubicBezTo>
                    <a:pt x="121" y="123"/>
                    <a:pt x="121" y="123"/>
                    <a:pt x="121" y="123"/>
                  </a:cubicBezTo>
                  <a:cubicBezTo>
                    <a:pt x="122" y="120"/>
                    <a:pt x="123" y="118"/>
                    <a:pt x="124" y="116"/>
                  </a:cubicBezTo>
                  <a:cubicBezTo>
                    <a:pt x="124" y="116"/>
                    <a:pt x="124" y="116"/>
                    <a:pt x="124" y="116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80" y="0"/>
                    <a:pt x="80" y="0"/>
                    <a:pt x="80" y="0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F223921A-0F72-4F3B-A358-1EB1FEFFB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2533"/>
              <a:ext cx="489" cy="138"/>
            </a:xfrm>
            <a:custGeom>
              <a:avLst/>
              <a:gdLst>
                <a:gd name="T0" fmla="*/ 0 w 206"/>
                <a:gd name="T1" fmla="*/ 58 h 58"/>
                <a:gd name="T2" fmla="*/ 103 w 206"/>
                <a:gd name="T3" fmla="*/ 0 h 58"/>
                <a:gd name="T4" fmla="*/ 206 w 206"/>
                <a:gd name="T5" fmla="*/ 58 h 58"/>
                <a:gd name="T6" fmla="*/ 0 w 206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58">
                  <a:moveTo>
                    <a:pt x="0" y="58"/>
                  </a:moveTo>
                  <a:cubicBezTo>
                    <a:pt x="0" y="26"/>
                    <a:pt x="47" y="0"/>
                    <a:pt x="103" y="0"/>
                  </a:cubicBezTo>
                  <a:cubicBezTo>
                    <a:pt x="160" y="0"/>
                    <a:pt x="206" y="26"/>
                    <a:pt x="206" y="58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AE69052A-1324-44FE-AE9F-8329635DD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2533"/>
              <a:ext cx="489" cy="138"/>
            </a:xfrm>
            <a:custGeom>
              <a:avLst/>
              <a:gdLst>
                <a:gd name="T0" fmla="*/ 0 w 206"/>
                <a:gd name="T1" fmla="*/ 58 h 58"/>
                <a:gd name="T2" fmla="*/ 103 w 206"/>
                <a:gd name="T3" fmla="*/ 0 h 58"/>
                <a:gd name="T4" fmla="*/ 206 w 206"/>
                <a:gd name="T5" fmla="*/ 58 h 58"/>
                <a:gd name="T6" fmla="*/ 0 w 206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58">
                  <a:moveTo>
                    <a:pt x="0" y="58"/>
                  </a:moveTo>
                  <a:cubicBezTo>
                    <a:pt x="0" y="26"/>
                    <a:pt x="47" y="0"/>
                    <a:pt x="103" y="0"/>
                  </a:cubicBezTo>
                  <a:cubicBezTo>
                    <a:pt x="160" y="0"/>
                    <a:pt x="206" y="26"/>
                    <a:pt x="206" y="58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F1958529-83D3-41C6-A632-DC6A06C09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2545"/>
              <a:ext cx="489" cy="126"/>
            </a:xfrm>
            <a:custGeom>
              <a:avLst/>
              <a:gdLst>
                <a:gd name="T0" fmla="*/ 105 w 206"/>
                <a:gd name="T1" fmla="*/ 0 h 53"/>
                <a:gd name="T2" fmla="*/ 11 w 206"/>
                <a:gd name="T3" fmla="*/ 28 h 53"/>
                <a:gd name="T4" fmla="*/ 0 w 206"/>
                <a:gd name="T5" fmla="*/ 53 h 53"/>
                <a:gd name="T6" fmla="*/ 206 w 206"/>
                <a:gd name="T7" fmla="*/ 53 h 53"/>
                <a:gd name="T8" fmla="*/ 195 w 206"/>
                <a:gd name="T9" fmla="*/ 27 h 53"/>
                <a:gd name="T10" fmla="*/ 105 w 206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53">
                  <a:moveTo>
                    <a:pt x="105" y="0"/>
                  </a:moveTo>
                  <a:cubicBezTo>
                    <a:pt x="81" y="14"/>
                    <a:pt x="46" y="22"/>
                    <a:pt x="11" y="28"/>
                  </a:cubicBezTo>
                  <a:cubicBezTo>
                    <a:pt x="4" y="35"/>
                    <a:pt x="0" y="44"/>
                    <a:pt x="0" y="53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06" y="43"/>
                    <a:pt x="202" y="35"/>
                    <a:pt x="195" y="27"/>
                  </a:cubicBezTo>
                  <a:cubicBezTo>
                    <a:pt x="162" y="21"/>
                    <a:pt x="128" y="13"/>
                    <a:pt x="105" y="0"/>
                  </a:cubicBezTo>
                </a:path>
              </a:pathLst>
            </a:custGeom>
            <a:solidFill>
              <a:srgbClr val="833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7BF5B25-A2B6-4779-8A23-CF356CF4A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2671"/>
              <a:ext cx="522" cy="156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1EBE29-D716-4290-BC5E-3C7F5211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2671"/>
              <a:ext cx="522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DDAC8F3-7035-4E9D-8758-F666EA301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" y="2671"/>
              <a:ext cx="522" cy="156"/>
            </a:xfrm>
            <a:custGeom>
              <a:avLst/>
              <a:gdLst>
                <a:gd name="T0" fmla="*/ 522 w 522"/>
                <a:gd name="T1" fmla="*/ 0 h 156"/>
                <a:gd name="T2" fmla="*/ 508 w 522"/>
                <a:gd name="T3" fmla="*/ 0 h 156"/>
                <a:gd name="T4" fmla="*/ 19 w 522"/>
                <a:gd name="T5" fmla="*/ 0 h 156"/>
                <a:gd name="T6" fmla="*/ 0 w 522"/>
                <a:gd name="T7" fmla="*/ 0 h 156"/>
                <a:gd name="T8" fmla="*/ 0 w 522"/>
                <a:gd name="T9" fmla="*/ 156 h 156"/>
                <a:gd name="T10" fmla="*/ 16 w 522"/>
                <a:gd name="T11" fmla="*/ 156 h 156"/>
                <a:gd name="T12" fmla="*/ 59 w 522"/>
                <a:gd name="T13" fmla="*/ 156 h 156"/>
                <a:gd name="T14" fmla="*/ 147 w 522"/>
                <a:gd name="T15" fmla="*/ 156 h 156"/>
                <a:gd name="T16" fmla="*/ 187 w 522"/>
                <a:gd name="T17" fmla="*/ 156 h 156"/>
                <a:gd name="T18" fmla="*/ 342 w 522"/>
                <a:gd name="T19" fmla="*/ 156 h 156"/>
                <a:gd name="T20" fmla="*/ 384 w 522"/>
                <a:gd name="T21" fmla="*/ 156 h 156"/>
                <a:gd name="T22" fmla="*/ 465 w 522"/>
                <a:gd name="T23" fmla="*/ 156 h 156"/>
                <a:gd name="T24" fmla="*/ 508 w 522"/>
                <a:gd name="T25" fmla="*/ 156 h 156"/>
                <a:gd name="T26" fmla="*/ 522 w 522"/>
                <a:gd name="T27" fmla="*/ 156 h 156"/>
                <a:gd name="T28" fmla="*/ 522 w 522"/>
                <a:gd name="T2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2" h="156">
                  <a:moveTo>
                    <a:pt x="522" y="0"/>
                  </a:moveTo>
                  <a:lnTo>
                    <a:pt x="508" y="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16" y="156"/>
                  </a:lnTo>
                  <a:lnTo>
                    <a:pt x="59" y="156"/>
                  </a:lnTo>
                  <a:lnTo>
                    <a:pt x="147" y="156"/>
                  </a:lnTo>
                  <a:lnTo>
                    <a:pt x="187" y="156"/>
                  </a:lnTo>
                  <a:lnTo>
                    <a:pt x="342" y="156"/>
                  </a:lnTo>
                  <a:lnTo>
                    <a:pt x="384" y="156"/>
                  </a:lnTo>
                  <a:lnTo>
                    <a:pt x="465" y="156"/>
                  </a:lnTo>
                  <a:lnTo>
                    <a:pt x="508" y="156"/>
                  </a:lnTo>
                  <a:lnTo>
                    <a:pt x="522" y="156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DC29819-A81B-41B6-BF95-27A2E2DA7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" y="2671"/>
              <a:ext cx="522" cy="156"/>
            </a:xfrm>
            <a:custGeom>
              <a:avLst/>
              <a:gdLst>
                <a:gd name="T0" fmla="*/ 522 w 522"/>
                <a:gd name="T1" fmla="*/ 0 h 156"/>
                <a:gd name="T2" fmla="*/ 508 w 522"/>
                <a:gd name="T3" fmla="*/ 0 h 156"/>
                <a:gd name="T4" fmla="*/ 19 w 522"/>
                <a:gd name="T5" fmla="*/ 0 h 156"/>
                <a:gd name="T6" fmla="*/ 0 w 522"/>
                <a:gd name="T7" fmla="*/ 0 h 156"/>
                <a:gd name="T8" fmla="*/ 0 w 522"/>
                <a:gd name="T9" fmla="*/ 156 h 156"/>
                <a:gd name="T10" fmla="*/ 16 w 522"/>
                <a:gd name="T11" fmla="*/ 156 h 156"/>
                <a:gd name="T12" fmla="*/ 59 w 522"/>
                <a:gd name="T13" fmla="*/ 156 h 156"/>
                <a:gd name="T14" fmla="*/ 147 w 522"/>
                <a:gd name="T15" fmla="*/ 156 h 156"/>
                <a:gd name="T16" fmla="*/ 187 w 522"/>
                <a:gd name="T17" fmla="*/ 156 h 156"/>
                <a:gd name="T18" fmla="*/ 342 w 522"/>
                <a:gd name="T19" fmla="*/ 156 h 156"/>
                <a:gd name="T20" fmla="*/ 384 w 522"/>
                <a:gd name="T21" fmla="*/ 156 h 156"/>
                <a:gd name="T22" fmla="*/ 465 w 522"/>
                <a:gd name="T23" fmla="*/ 156 h 156"/>
                <a:gd name="T24" fmla="*/ 508 w 522"/>
                <a:gd name="T25" fmla="*/ 156 h 156"/>
                <a:gd name="T26" fmla="*/ 522 w 522"/>
                <a:gd name="T27" fmla="*/ 156 h 156"/>
                <a:gd name="T28" fmla="*/ 522 w 522"/>
                <a:gd name="T2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2" h="156">
                  <a:moveTo>
                    <a:pt x="522" y="0"/>
                  </a:moveTo>
                  <a:lnTo>
                    <a:pt x="508" y="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16" y="156"/>
                  </a:lnTo>
                  <a:lnTo>
                    <a:pt x="59" y="156"/>
                  </a:lnTo>
                  <a:lnTo>
                    <a:pt x="147" y="156"/>
                  </a:lnTo>
                  <a:lnTo>
                    <a:pt x="187" y="156"/>
                  </a:lnTo>
                  <a:lnTo>
                    <a:pt x="342" y="156"/>
                  </a:lnTo>
                  <a:lnTo>
                    <a:pt x="384" y="156"/>
                  </a:lnTo>
                  <a:lnTo>
                    <a:pt x="465" y="156"/>
                  </a:lnTo>
                  <a:lnTo>
                    <a:pt x="508" y="156"/>
                  </a:lnTo>
                  <a:lnTo>
                    <a:pt x="522" y="156"/>
                  </a:lnTo>
                  <a:lnTo>
                    <a:pt x="5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FBAF050-0741-4012-923A-3EF3789F6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" y="2827"/>
              <a:ext cx="43" cy="770"/>
            </a:xfrm>
            <a:custGeom>
              <a:avLst/>
              <a:gdLst>
                <a:gd name="T0" fmla="*/ 0 w 43"/>
                <a:gd name="T1" fmla="*/ 0 h 770"/>
                <a:gd name="T2" fmla="*/ 0 w 43"/>
                <a:gd name="T3" fmla="*/ 770 h 770"/>
                <a:gd name="T4" fmla="*/ 22 w 43"/>
                <a:gd name="T5" fmla="*/ 770 h 770"/>
                <a:gd name="T6" fmla="*/ 43 w 43"/>
                <a:gd name="T7" fmla="*/ 0 h 770"/>
                <a:gd name="T8" fmla="*/ 0 w 43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70">
                  <a:moveTo>
                    <a:pt x="0" y="0"/>
                  </a:moveTo>
                  <a:lnTo>
                    <a:pt x="0" y="770"/>
                  </a:lnTo>
                  <a:lnTo>
                    <a:pt x="22" y="770"/>
                  </a:lnTo>
                  <a:lnTo>
                    <a:pt x="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1217B6F-229E-409F-BFAC-863B8438E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" y="2827"/>
              <a:ext cx="43" cy="770"/>
            </a:xfrm>
            <a:custGeom>
              <a:avLst/>
              <a:gdLst>
                <a:gd name="T0" fmla="*/ 0 w 43"/>
                <a:gd name="T1" fmla="*/ 0 h 770"/>
                <a:gd name="T2" fmla="*/ 0 w 43"/>
                <a:gd name="T3" fmla="*/ 770 h 770"/>
                <a:gd name="T4" fmla="*/ 22 w 43"/>
                <a:gd name="T5" fmla="*/ 770 h 770"/>
                <a:gd name="T6" fmla="*/ 43 w 43"/>
                <a:gd name="T7" fmla="*/ 0 h 770"/>
                <a:gd name="T8" fmla="*/ 0 w 43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70">
                  <a:moveTo>
                    <a:pt x="0" y="0"/>
                  </a:moveTo>
                  <a:lnTo>
                    <a:pt x="0" y="770"/>
                  </a:lnTo>
                  <a:lnTo>
                    <a:pt x="22" y="770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2159456E-21DA-40B6-B0E2-19B62F56C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2827"/>
              <a:ext cx="43" cy="770"/>
            </a:xfrm>
            <a:custGeom>
              <a:avLst/>
              <a:gdLst>
                <a:gd name="T0" fmla="*/ 43 w 43"/>
                <a:gd name="T1" fmla="*/ 0 h 770"/>
                <a:gd name="T2" fmla="*/ 43 w 43"/>
                <a:gd name="T3" fmla="*/ 770 h 770"/>
                <a:gd name="T4" fmla="*/ 19 w 43"/>
                <a:gd name="T5" fmla="*/ 770 h 770"/>
                <a:gd name="T6" fmla="*/ 0 w 43"/>
                <a:gd name="T7" fmla="*/ 0 h 770"/>
                <a:gd name="T8" fmla="*/ 43 w 43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70">
                  <a:moveTo>
                    <a:pt x="43" y="0"/>
                  </a:moveTo>
                  <a:lnTo>
                    <a:pt x="43" y="770"/>
                  </a:lnTo>
                  <a:lnTo>
                    <a:pt x="19" y="770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F4347111-FE7D-4341-B13B-B53E70F84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2827"/>
              <a:ext cx="43" cy="770"/>
            </a:xfrm>
            <a:custGeom>
              <a:avLst/>
              <a:gdLst>
                <a:gd name="T0" fmla="*/ 43 w 43"/>
                <a:gd name="T1" fmla="*/ 0 h 770"/>
                <a:gd name="T2" fmla="*/ 43 w 43"/>
                <a:gd name="T3" fmla="*/ 770 h 770"/>
                <a:gd name="T4" fmla="*/ 19 w 43"/>
                <a:gd name="T5" fmla="*/ 770 h 770"/>
                <a:gd name="T6" fmla="*/ 0 w 43"/>
                <a:gd name="T7" fmla="*/ 0 h 770"/>
                <a:gd name="T8" fmla="*/ 43 w 43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70">
                  <a:moveTo>
                    <a:pt x="43" y="0"/>
                  </a:moveTo>
                  <a:lnTo>
                    <a:pt x="43" y="770"/>
                  </a:lnTo>
                  <a:lnTo>
                    <a:pt x="19" y="770"/>
                  </a:ln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69CA9F1E-CD34-42E4-9180-387DF4472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" y="2827"/>
              <a:ext cx="42" cy="770"/>
            </a:xfrm>
            <a:custGeom>
              <a:avLst/>
              <a:gdLst>
                <a:gd name="T0" fmla="*/ 42 w 42"/>
                <a:gd name="T1" fmla="*/ 0 h 770"/>
                <a:gd name="T2" fmla="*/ 42 w 42"/>
                <a:gd name="T3" fmla="*/ 770 h 770"/>
                <a:gd name="T4" fmla="*/ 21 w 42"/>
                <a:gd name="T5" fmla="*/ 770 h 770"/>
                <a:gd name="T6" fmla="*/ 0 w 42"/>
                <a:gd name="T7" fmla="*/ 0 h 770"/>
                <a:gd name="T8" fmla="*/ 42 w 42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70">
                  <a:moveTo>
                    <a:pt x="42" y="0"/>
                  </a:moveTo>
                  <a:lnTo>
                    <a:pt x="42" y="770"/>
                  </a:lnTo>
                  <a:lnTo>
                    <a:pt x="21" y="770"/>
                  </a:lnTo>
                  <a:lnTo>
                    <a:pt x="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4B6477DA-7C3E-4C64-9C17-CEBFA01B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" y="2827"/>
              <a:ext cx="42" cy="770"/>
            </a:xfrm>
            <a:custGeom>
              <a:avLst/>
              <a:gdLst>
                <a:gd name="T0" fmla="*/ 42 w 42"/>
                <a:gd name="T1" fmla="*/ 0 h 770"/>
                <a:gd name="T2" fmla="*/ 42 w 42"/>
                <a:gd name="T3" fmla="*/ 770 h 770"/>
                <a:gd name="T4" fmla="*/ 21 w 42"/>
                <a:gd name="T5" fmla="*/ 770 h 770"/>
                <a:gd name="T6" fmla="*/ 0 w 42"/>
                <a:gd name="T7" fmla="*/ 0 h 770"/>
                <a:gd name="T8" fmla="*/ 42 w 42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70">
                  <a:moveTo>
                    <a:pt x="42" y="0"/>
                  </a:moveTo>
                  <a:lnTo>
                    <a:pt x="42" y="770"/>
                  </a:lnTo>
                  <a:lnTo>
                    <a:pt x="21" y="770"/>
                  </a:lnTo>
                  <a:lnTo>
                    <a:pt x="0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D379798F-0CA9-4AF0-9D9A-2E9C512E6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" y="2827"/>
              <a:ext cx="40" cy="770"/>
            </a:xfrm>
            <a:custGeom>
              <a:avLst/>
              <a:gdLst>
                <a:gd name="T0" fmla="*/ 40 w 40"/>
                <a:gd name="T1" fmla="*/ 0 h 770"/>
                <a:gd name="T2" fmla="*/ 40 w 40"/>
                <a:gd name="T3" fmla="*/ 770 h 770"/>
                <a:gd name="T4" fmla="*/ 21 w 40"/>
                <a:gd name="T5" fmla="*/ 770 h 770"/>
                <a:gd name="T6" fmla="*/ 0 w 40"/>
                <a:gd name="T7" fmla="*/ 0 h 770"/>
                <a:gd name="T8" fmla="*/ 40 w 40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70">
                  <a:moveTo>
                    <a:pt x="40" y="0"/>
                  </a:moveTo>
                  <a:lnTo>
                    <a:pt x="40" y="770"/>
                  </a:lnTo>
                  <a:lnTo>
                    <a:pt x="21" y="770"/>
                  </a:lnTo>
                  <a:lnTo>
                    <a:pt x="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2F52850-04A5-4A34-A54F-65FB8737F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" y="2827"/>
              <a:ext cx="40" cy="770"/>
            </a:xfrm>
            <a:custGeom>
              <a:avLst/>
              <a:gdLst>
                <a:gd name="T0" fmla="*/ 40 w 40"/>
                <a:gd name="T1" fmla="*/ 0 h 770"/>
                <a:gd name="T2" fmla="*/ 40 w 40"/>
                <a:gd name="T3" fmla="*/ 770 h 770"/>
                <a:gd name="T4" fmla="*/ 21 w 40"/>
                <a:gd name="T5" fmla="*/ 770 h 770"/>
                <a:gd name="T6" fmla="*/ 0 w 40"/>
                <a:gd name="T7" fmla="*/ 0 h 770"/>
                <a:gd name="T8" fmla="*/ 40 w 40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70">
                  <a:moveTo>
                    <a:pt x="40" y="0"/>
                  </a:moveTo>
                  <a:lnTo>
                    <a:pt x="40" y="770"/>
                  </a:lnTo>
                  <a:lnTo>
                    <a:pt x="21" y="770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1D72A04-4013-4128-85DD-0FC794917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3421"/>
              <a:ext cx="26" cy="52"/>
            </a:xfrm>
            <a:custGeom>
              <a:avLst/>
              <a:gdLst>
                <a:gd name="T0" fmla="*/ 0 w 11"/>
                <a:gd name="T1" fmla="*/ 0 h 22"/>
                <a:gd name="T2" fmla="*/ 0 w 11"/>
                <a:gd name="T3" fmla="*/ 22 h 22"/>
                <a:gd name="T4" fmla="*/ 11 w 11"/>
                <a:gd name="T5" fmla="*/ 21 h 22"/>
                <a:gd name="T6" fmla="*/ 11 w 11"/>
                <a:gd name="T7" fmla="*/ 1 h 22"/>
                <a:gd name="T8" fmla="*/ 0 w 1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2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4" y="21"/>
                    <a:pt x="8" y="21"/>
                    <a:pt x="11" y="2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1"/>
                    <a:pt x="4" y="1"/>
                    <a:pt x="0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A903B94E-AB51-4198-B153-351812E48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" y="2827"/>
              <a:ext cx="42" cy="570"/>
            </a:xfrm>
            <a:custGeom>
              <a:avLst/>
              <a:gdLst>
                <a:gd name="T0" fmla="*/ 18 w 18"/>
                <a:gd name="T1" fmla="*/ 0 h 240"/>
                <a:gd name="T2" fmla="*/ 0 w 18"/>
                <a:gd name="T3" fmla="*/ 0 h 240"/>
                <a:gd name="T4" fmla="*/ 6 w 18"/>
                <a:gd name="T5" fmla="*/ 240 h 240"/>
                <a:gd name="T6" fmla="*/ 18 w 18"/>
                <a:gd name="T7" fmla="*/ 240 h 240"/>
                <a:gd name="T8" fmla="*/ 18 w 18"/>
                <a:gd name="T9" fmla="*/ 124 h 240"/>
                <a:gd name="T10" fmla="*/ 18 w 18"/>
                <a:gd name="T11" fmla="*/ 123 h 240"/>
                <a:gd name="T12" fmla="*/ 18 w 18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40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240"/>
                    <a:pt x="6" y="240"/>
                    <a:pt x="6" y="240"/>
                  </a:cubicBezTo>
                  <a:cubicBezTo>
                    <a:pt x="10" y="240"/>
                    <a:pt x="14" y="240"/>
                    <a:pt x="18" y="240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DF0F5A6-D1DC-450A-B24B-51ACEFDBB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3497"/>
              <a:ext cx="26" cy="100"/>
            </a:xfrm>
            <a:custGeom>
              <a:avLst/>
              <a:gdLst>
                <a:gd name="T0" fmla="*/ 11 w 11"/>
                <a:gd name="T1" fmla="*/ 0 h 42"/>
                <a:gd name="T2" fmla="*/ 0 w 11"/>
                <a:gd name="T3" fmla="*/ 0 h 42"/>
                <a:gd name="T4" fmla="*/ 2 w 11"/>
                <a:gd name="T5" fmla="*/ 42 h 42"/>
                <a:gd name="T6" fmla="*/ 11 w 11"/>
                <a:gd name="T7" fmla="*/ 42 h 42"/>
                <a:gd name="T8" fmla="*/ 11 w 11"/>
                <a:gd name="T9" fmla="*/ 30 h 42"/>
                <a:gd name="T10" fmla="*/ 11 w 11"/>
                <a:gd name="T11" fmla="*/ 29 h 42"/>
                <a:gd name="T12" fmla="*/ 11 w 11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2">
                  <a:moveTo>
                    <a:pt x="11" y="0"/>
                  </a:moveTo>
                  <a:cubicBezTo>
                    <a:pt x="8" y="0"/>
                    <a:pt x="4" y="0"/>
                    <a:pt x="0" y="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31A8D858-9E68-4901-A114-179E95AD3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" y="2827"/>
              <a:ext cx="40" cy="568"/>
            </a:xfrm>
            <a:custGeom>
              <a:avLst/>
              <a:gdLst>
                <a:gd name="T0" fmla="*/ 17 w 17"/>
                <a:gd name="T1" fmla="*/ 0 h 239"/>
                <a:gd name="T2" fmla="*/ 0 w 17"/>
                <a:gd name="T3" fmla="*/ 0 h 239"/>
                <a:gd name="T4" fmla="*/ 7 w 17"/>
                <a:gd name="T5" fmla="*/ 239 h 239"/>
                <a:gd name="T6" fmla="*/ 17 w 17"/>
                <a:gd name="T7" fmla="*/ 239 h 239"/>
                <a:gd name="T8" fmla="*/ 17 w 17"/>
                <a:gd name="T9" fmla="*/ 113 h 239"/>
                <a:gd name="T10" fmla="*/ 17 w 17"/>
                <a:gd name="T11" fmla="*/ 111 h 239"/>
                <a:gd name="T12" fmla="*/ 17 w 17"/>
                <a:gd name="T13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9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239"/>
                    <a:pt x="7" y="239"/>
                    <a:pt x="7" y="239"/>
                  </a:cubicBezTo>
                  <a:cubicBezTo>
                    <a:pt x="10" y="239"/>
                    <a:pt x="13" y="239"/>
                    <a:pt x="17" y="239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DFBBABC-9913-4075-BE2B-18940EC63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3421"/>
              <a:ext cx="23" cy="52"/>
            </a:xfrm>
            <a:custGeom>
              <a:avLst/>
              <a:gdLst>
                <a:gd name="T0" fmla="*/ 10 w 10"/>
                <a:gd name="T1" fmla="*/ 0 h 22"/>
                <a:gd name="T2" fmla="*/ 0 w 10"/>
                <a:gd name="T3" fmla="*/ 0 h 22"/>
                <a:gd name="T4" fmla="*/ 0 w 10"/>
                <a:gd name="T5" fmla="*/ 22 h 22"/>
                <a:gd name="T6" fmla="*/ 10 w 10"/>
                <a:gd name="T7" fmla="*/ 22 h 22"/>
                <a:gd name="T8" fmla="*/ 10 w 10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">
                  <a:moveTo>
                    <a:pt x="10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22"/>
                    <a:pt x="6" y="22"/>
                    <a:pt x="10" y="2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9F1DA094-27A1-4A66-B77D-63C7CB22C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3499"/>
              <a:ext cx="21" cy="98"/>
            </a:xfrm>
            <a:custGeom>
              <a:avLst/>
              <a:gdLst>
                <a:gd name="T0" fmla="*/ 0 w 9"/>
                <a:gd name="T1" fmla="*/ 0 h 41"/>
                <a:gd name="T2" fmla="*/ 1 w 9"/>
                <a:gd name="T3" fmla="*/ 41 h 41"/>
                <a:gd name="T4" fmla="*/ 9 w 9"/>
                <a:gd name="T5" fmla="*/ 41 h 41"/>
                <a:gd name="T6" fmla="*/ 9 w 9"/>
                <a:gd name="T7" fmla="*/ 29 h 41"/>
                <a:gd name="T8" fmla="*/ 9 w 9"/>
                <a:gd name="T9" fmla="*/ 28 h 41"/>
                <a:gd name="T10" fmla="*/ 9 w 9"/>
                <a:gd name="T11" fmla="*/ 0 h 41"/>
                <a:gd name="T12" fmla="*/ 0 w 9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41">
                  <a:moveTo>
                    <a:pt x="0" y="0"/>
                  </a:moveTo>
                  <a:cubicBezTo>
                    <a:pt x="1" y="41"/>
                    <a:pt x="1" y="41"/>
                    <a:pt x="1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85FF118-6075-48F3-803D-A5D19806B2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6" y="3395"/>
              <a:ext cx="631" cy="104"/>
            </a:xfrm>
            <a:custGeom>
              <a:avLst/>
              <a:gdLst>
                <a:gd name="T0" fmla="*/ 133 w 266"/>
                <a:gd name="T1" fmla="*/ 44 h 44"/>
                <a:gd name="T2" fmla="*/ 42 w 266"/>
                <a:gd name="T3" fmla="*/ 39 h 44"/>
                <a:gd name="T4" fmla="*/ 0 w 266"/>
                <a:gd name="T5" fmla="*/ 22 h 44"/>
                <a:gd name="T6" fmla="*/ 42 w 266"/>
                <a:gd name="T7" fmla="*/ 5 h 44"/>
                <a:gd name="T8" fmla="*/ 133 w 266"/>
                <a:gd name="T9" fmla="*/ 0 h 44"/>
                <a:gd name="T10" fmla="*/ 223 w 266"/>
                <a:gd name="T11" fmla="*/ 5 h 44"/>
                <a:gd name="T12" fmla="*/ 266 w 266"/>
                <a:gd name="T13" fmla="*/ 22 h 44"/>
                <a:gd name="T14" fmla="*/ 223 w 266"/>
                <a:gd name="T15" fmla="*/ 39 h 44"/>
                <a:gd name="T16" fmla="*/ 133 w 266"/>
                <a:gd name="T17" fmla="*/ 44 h 44"/>
                <a:gd name="T18" fmla="*/ 13 w 266"/>
                <a:gd name="T19" fmla="*/ 22 h 44"/>
                <a:gd name="T20" fmla="*/ 133 w 266"/>
                <a:gd name="T21" fmla="*/ 34 h 44"/>
                <a:gd name="T22" fmla="*/ 252 w 266"/>
                <a:gd name="T23" fmla="*/ 22 h 44"/>
                <a:gd name="T24" fmla="*/ 133 w 266"/>
                <a:gd name="T25" fmla="*/ 10 h 44"/>
                <a:gd name="T26" fmla="*/ 13 w 266"/>
                <a:gd name="T27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44">
                  <a:moveTo>
                    <a:pt x="133" y="44"/>
                  </a:moveTo>
                  <a:cubicBezTo>
                    <a:pt x="98" y="44"/>
                    <a:pt x="66" y="43"/>
                    <a:pt x="42" y="39"/>
                  </a:cubicBezTo>
                  <a:cubicBezTo>
                    <a:pt x="5" y="34"/>
                    <a:pt x="0" y="28"/>
                    <a:pt x="0" y="22"/>
                  </a:cubicBezTo>
                  <a:cubicBezTo>
                    <a:pt x="0" y="16"/>
                    <a:pt x="5" y="10"/>
                    <a:pt x="42" y="5"/>
                  </a:cubicBezTo>
                  <a:cubicBezTo>
                    <a:pt x="66" y="1"/>
                    <a:pt x="98" y="0"/>
                    <a:pt x="133" y="0"/>
                  </a:cubicBezTo>
                  <a:cubicBezTo>
                    <a:pt x="167" y="0"/>
                    <a:pt x="199" y="1"/>
                    <a:pt x="223" y="5"/>
                  </a:cubicBezTo>
                  <a:cubicBezTo>
                    <a:pt x="261" y="10"/>
                    <a:pt x="266" y="16"/>
                    <a:pt x="266" y="22"/>
                  </a:cubicBezTo>
                  <a:cubicBezTo>
                    <a:pt x="266" y="28"/>
                    <a:pt x="261" y="34"/>
                    <a:pt x="223" y="39"/>
                  </a:cubicBezTo>
                  <a:cubicBezTo>
                    <a:pt x="199" y="43"/>
                    <a:pt x="167" y="44"/>
                    <a:pt x="133" y="44"/>
                  </a:cubicBezTo>
                  <a:moveTo>
                    <a:pt x="13" y="22"/>
                  </a:moveTo>
                  <a:cubicBezTo>
                    <a:pt x="23" y="27"/>
                    <a:pt x="67" y="34"/>
                    <a:pt x="133" y="34"/>
                  </a:cubicBezTo>
                  <a:cubicBezTo>
                    <a:pt x="198" y="34"/>
                    <a:pt x="242" y="27"/>
                    <a:pt x="252" y="22"/>
                  </a:cubicBezTo>
                  <a:cubicBezTo>
                    <a:pt x="242" y="17"/>
                    <a:pt x="198" y="10"/>
                    <a:pt x="133" y="10"/>
                  </a:cubicBezTo>
                  <a:cubicBezTo>
                    <a:pt x="67" y="10"/>
                    <a:pt x="23" y="17"/>
                    <a:pt x="13" y="22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3BEA9C07-0E98-4F4F-B0BB-622D5B6641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7" y="3395"/>
              <a:ext cx="394" cy="35"/>
            </a:xfrm>
            <a:custGeom>
              <a:avLst/>
              <a:gdLst>
                <a:gd name="T0" fmla="*/ 133 w 166"/>
                <a:gd name="T1" fmla="*/ 12 h 15"/>
                <a:gd name="T2" fmla="*/ 133 w 166"/>
                <a:gd name="T3" fmla="*/ 12 h 15"/>
                <a:gd name="T4" fmla="*/ 166 w 166"/>
                <a:gd name="T5" fmla="*/ 15 h 15"/>
                <a:gd name="T6" fmla="*/ 166 w 166"/>
                <a:gd name="T7" fmla="*/ 15 h 15"/>
                <a:gd name="T8" fmla="*/ 133 w 166"/>
                <a:gd name="T9" fmla="*/ 12 h 15"/>
                <a:gd name="T10" fmla="*/ 78 w 166"/>
                <a:gd name="T11" fmla="*/ 10 h 15"/>
                <a:gd name="T12" fmla="*/ 77 w 166"/>
                <a:gd name="T13" fmla="*/ 10 h 15"/>
                <a:gd name="T14" fmla="*/ 122 w 166"/>
                <a:gd name="T15" fmla="*/ 11 h 15"/>
                <a:gd name="T16" fmla="*/ 122 w 166"/>
                <a:gd name="T17" fmla="*/ 11 h 15"/>
                <a:gd name="T18" fmla="*/ 78 w 166"/>
                <a:gd name="T19" fmla="*/ 10 h 15"/>
                <a:gd name="T20" fmla="*/ 40 w 166"/>
                <a:gd name="T21" fmla="*/ 0 h 15"/>
                <a:gd name="T22" fmla="*/ 0 w 166"/>
                <a:gd name="T23" fmla="*/ 3 h 15"/>
                <a:gd name="T24" fmla="*/ 0 w 166"/>
                <a:gd name="T25" fmla="*/ 3 h 15"/>
                <a:gd name="T26" fmla="*/ 40 w 166"/>
                <a:gd name="T27" fmla="*/ 0 h 15"/>
                <a:gd name="T28" fmla="*/ 40 w 166"/>
                <a:gd name="T29" fmla="*/ 0 h 15"/>
                <a:gd name="T30" fmla="*/ 77 w 166"/>
                <a:gd name="T31" fmla="*/ 0 h 15"/>
                <a:gd name="T32" fmla="*/ 50 w 166"/>
                <a:gd name="T33" fmla="*/ 0 h 15"/>
                <a:gd name="T34" fmla="*/ 50 w 166"/>
                <a:gd name="T35" fmla="*/ 0 h 15"/>
                <a:gd name="T36" fmla="*/ 77 w 166"/>
                <a:gd name="T37" fmla="*/ 0 h 15"/>
                <a:gd name="T38" fmla="*/ 77 w 166"/>
                <a:gd name="T3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6" h="15">
                  <a:moveTo>
                    <a:pt x="133" y="12"/>
                  </a:moveTo>
                  <a:cubicBezTo>
                    <a:pt x="133" y="12"/>
                    <a:pt x="133" y="12"/>
                    <a:pt x="133" y="12"/>
                  </a:cubicBezTo>
                  <a:cubicBezTo>
                    <a:pt x="146" y="13"/>
                    <a:pt x="157" y="14"/>
                    <a:pt x="166" y="15"/>
                  </a:cubicBezTo>
                  <a:cubicBezTo>
                    <a:pt x="166" y="15"/>
                    <a:pt x="166" y="15"/>
                    <a:pt x="166" y="15"/>
                  </a:cubicBezTo>
                  <a:cubicBezTo>
                    <a:pt x="157" y="14"/>
                    <a:pt x="146" y="13"/>
                    <a:pt x="133" y="12"/>
                  </a:cubicBezTo>
                  <a:moveTo>
                    <a:pt x="78" y="10"/>
                  </a:moveTo>
                  <a:cubicBezTo>
                    <a:pt x="78" y="10"/>
                    <a:pt x="77" y="10"/>
                    <a:pt x="77" y="10"/>
                  </a:cubicBezTo>
                  <a:cubicBezTo>
                    <a:pt x="93" y="10"/>
                    <a:pt x="108" y="11"/>
                    <a:pt x="122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08" y="11"/>
                    <a:pt x="94" y="10"/>
                    <a:pt x="78" y="10"/>
                  </a:cubicBezTo>
                  <a:moveTo>
                    <a:pt x="40" y="0"/>
                  </a:moveTo>
                  <a:cubicBezTo>
                    <a:pt x="25" y="1"/>
                    <a:pt x="12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2" y="2"/>
                    <a:pt x="25" y="1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moveTo>
                    <a:pt x="77" y="0"/>
                  </a:moveTo>
                  <a:cubicBezTo>
                    <a:pt x="68" y="0"/>
                    <a:pt x="58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0"/>
                    <a:pt x="68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03B66B3-0090-4B73-9C8A-57DCD7EE7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3421"/>
              <a:ext cx="26" cy="2"/>
            </a:xfrm>
            <a:custGeom>
              <a:avLst/>
              <a:gdLst>
                <a:gd name="T0" fmla="*/ 0 w 11"/>
                <a:gd name="T1" fmla="*/ 0 h 1"/>
                <a:gd name="T2" fmla="*/ 0 w 11"/>
                <a:gd name="T3" fmla="*/ 0 h 1"/>
                <a:gd name="T4" fmla="*/ 11 w 11"/>
                <a:gd name="T5" fmla="*/ 1 h 1"/>
                <a:gd name="T6" fmla="*/ 11 w 11"/>
                <a:gd name="T7" fmla="*/ 1 h 1"/>
                <a:gd name="T8" fmla="*/ 0 w 1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8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1"/>
                    <a:pt x="4" y="0"/>
                    <a:pt x="0" y="0"/>
                  </a:cubicBezTo>
                </a:path>
              </a:pathLst>
            </a:custGeom>
            <a:solidFill>
              <a:srgbClr val="B9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7F4C2EDE-E8B2-41DC-A73F-41906AEE2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3395"/>
              <a:ext cx="23" cy="0"/>
            </a:xfrm>
            <a:custGeom>
              <a:avLst/>
              <a:gdLst>
                <a:gd name="T0" fmla="*/ 10 w 10"/>
                <a:gd name="T1" fmla="*/ 0 w 10"/>
                <a:gd name="T2" fmla="*/ 0 w 10"/>
                <a:gd name="T3" fmla="*/ 10 w 10"/>
                <a:gd name="T4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B9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BAF4FAF-2A5A-4812-90FD-8819F0767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7" y="3395"/>
              <a:ext cx="398" cy="35"/>
            </a:xfrm>
            <a:custGeom>
              <a:avLst/>
              <a:gdLst>
                <a:gd name="T0" fmla="*/ 77 w 168"/>
                <a:gd name="T1" fmla="*/ 0 h 15"/>
                <a:gd name="T2" fmla="*/ 50 w 168"/>
                <a:gd name="T3" fmla="*/ 0 h 15"/>
                <a:gd name="T4" fmla="*/ 50 w 168"/>
                <a:gd name="T5" fmla="*/ 0 h 15"/>
                <a:gd name="T6" fmla="*/ 40 w 168"/>
                <a:gd name="T7" fmla="*/ 0 h 15"/>
                <a:gd name="T8" fmla="*/ 40 w 168"/>
                <a:gd name="T9" fmla="*/ 0 h 15"/>
                <a:gd name="T10" fmla="*/ 0 w 168"/>
                <a:gd name="T11" fmla="*/ 3 h 15"/>
                <a:gd name="T12" fmla="*/ 2 w 168"/>
                <a:gd name="T13" fmla="*/ 14 h 15"/>
                <a:gd name="T14" fmla="*/ 77 w 168"/>
                <a:gd name="T15" fmla="*/ 10 h 15"/>
                <a:gd name="T16" fmla="*/ 77 w 168"/>
                <a:gd name="T17" fmla="*/ 10 h 15"/>
                <a:gd name="T18" fmla="*/ 78 w 168"/>
                <a:gd name="T19" fmla="*/ 10 h 15"/>
                <a:gd name="T20" fmla="*/ 122 w 168"/>
                <a:gd name="T21" fmla="*/ 11 h 15"/>
                <a:gd name="T22" fmla="*/ 122 w 168"/>
                <a:gd name="T23" fmla="*/ 11 h 15"/>
                <a:gd name="T24" fmla="*/ 133 w 168"/>
                <a:gd name="T25" fmla="*/ 12 h 15"/>
                <a:gd name="T26" fmla="*/ 133 w 168"/>
                <a:gd name="T27" fmla="*/ 12 h 15"/>
                <a:gd name="T28" fmla="*/ 166 w 168"/>
                <a:gd name="T29" fmla="*/ 15 h 15"/>
                <a:gd name="T30" fmla="*/ 168 w 168"/>
                <a:gd name="T31" fmla="*/ 5 h 15"/>
                <a:gd name="T32" fmla="*/ 168 w 168"/>
                <a:gd name="T33" fmla="*/ 5 h 15"/>
                <a:gd name="T34" fmla="*/ 77 w 168"/>
                <a:gd name="T3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15">
                  <a:moveTo>
                    <a:pt x="77" y="0"/>
                  </a:moveTo>
                  <a:cubicBezTo>
                    <a:pt x="68" y="0"/>
                    <a:pt x="59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6" y="0"/>
                    <a:pt x="43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5" y="1"/>
                    <a:pt x="12" y="2"/>
                    <a:pt x="0" y="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2" y="12"/>
                    <a:pt x="4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8" y="10"/>
                    <a:pt x="78" y="10"/>
                  </a:cubicBezTo>
                  <a:cubicBezTo>
                    <a:pt x="94" y="10"/>
                    <a:pt x="108" y="11"/>
                    <a:pt x="122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6" y="11"/>
                    <a:pt x="130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6" y="13"/>
                    <a:pt x="157" y="14"/>
                    <a:pt x="166" y="15"/>
                  </a:cubicBezTo>
                  <a:cubicBezTo>
                    <a:pt x="168" y="5"/>
                    <a:pt x="168" y="5"/>
                    <a:pt x="168" y="5"/>
                  </a:cubicBezTo>
                  <a:cubicBezTo>
                    <a:pt x="168" y="5"/>
                    <a:pt x="168" y="5"/>
                    <a:pt x="168" y="5"/>
                  </a:cubicBezTo>
                  <a:cubicBezTo>
                    <a:pt x="143" y="1"/>
                    <a:pt x="111" y="0"/>
                    <a:pt x="77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B7FDE73-460F-49AC-B1A0-F80F38F74D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5" y="3464"/>
              <a:ext cx="461" cy="35"/>
            </a:xfrm>
            <a:custGeom>
              <a:avLst/>
              <a:gdLst>
                <a:gd name="T0" fmla="*/ 80 w 194"/>
                <a:gd name="T1" fmla="*/ 15 h 15"/>
                <a:gd name="T2" fmla="*/ 80 w 194"/>
                <a:gd name="T3" fmla="*/ 15 h 15"/>
                <a:gd name="T4" fmla="*/ 107 w 194"/>
                <a:gd name="T5" fmla="*/ 15 h 15"/>
                <a:gd name="T6" fmla="*/ 107 w 194"/>
                <a:gd name="T7" fmla="*/ 15 h 15"/>
                <a:gd name="T8" fmla="*/ 80 w 194"/>
                <a:gd name="T9" fmla="*/ 15 h 15"/>
                <a:gd name="T10" fmla="*/ 18 w 194"/>
                <a:gd name="T11" fmla="*/ 10 h 15"/>
                <a:gd name="T12" fmla="*/ 18 w 194"/>
                <a:gd name="T13" fmla="*/ 11 h 15"/>
                <a:gd name="T14" fmla="*/ 71 w 194"/>
                <a:gd name="T15" fmla="*/ 15 h 15"/>
                <a:gd name="T16" fmla="*/ 71 w 194"/>
                <a:gd name="T17" fmla="*/ 15 h 15"/>
                <a:gd name="T18" fmla="*/ 18 w 194"/>
                <a:gd name="T19" fmla="*/ 10 h 15"/>
                <a:gd name="T20" fmla="*/ 1 w 194"/>
                <a:gd name="T21" fmla="*/ 8 h 15"/>
                <a:gd name="T22" fmla="*/ 0 w 194"/>
                <a:gd name="T23" fmla="*/ 8 h 15"/>
                <a:gd name="T24" fmla="*/ 8 w 194"/>
                <a:gd name="T25" fmla="*/ 9 h 15"/>
                <a:gd name="T26" fmla="*/ 8 w 194"/>
                <a:gd name="T27" fmla="*/ 9 h 15"/>
                <a:gd name="T28" fmla="*/ 1 w 194"/>
                <a:gd name="T29" fmla="*/ 8 h 15"/>
                <a:gd name="T30" fmla="*/ 152 w 194"/>
                <a:gd name="T31" fmla="*/ 4 h 15"/>
                <a:gd name="T32" fmla="*/ 107 w 194"/>
                <a:gd name="T33" fmla="*/ 5 h 15"/>
                <a:gd name="T34" fmla="*/ 108 w 194"/>
                <a:gd name="T35" fmla="*/ 5 h 15"/>
                <a:gd name="T36" fmla="*/ 152 w 194"/>
                <a:gd name="T37" fmla="*/ 4 h 15"/>
                <a:gd name="T38" fmla="*/ 152 w 194"/>
                <a:gd name="T39" fmla="*/ 4 h 15"/>
                <a:gd name="T40" fmla="*/ 194 w 194"/>
                <a:gd name="T41" fmla="*/ 0 h 15"/>
                <a:gd name="T42" fmla="*/ 163 w 194"/>
                <a:gd name="T43" fmla="*/ 3 h 15"/>
                <a:gd name="T44" fmla="*/ 163 w 194"/>
                <a:gd name="T45" fmla="*/ 3 h 15"/>
                <a:gd name="T46" fmla="*/ 194 w 194"/>
                <a:gd name="T47" fmla="*/ 0 h 15"/>
                <a:gd name="T48" fmla="*/ 194 w 194"/>
                <a:gd name="T4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15">
                  <a:moveTo>
                    <a:pt x="80" y="15"/>
                  </a:moveTo>
                  <a:cubicBezTo>
                    <a:pt x="80" y="15"/>
                    <a:pt x="80" y="15"/>
                    <a:pt x="80" y="15"/>
                  </a:cubicBezTo>
                  <a:cubicBezTo>
                    <a:pt x="88" y="15"/>
                    <a:pt x="98" y="15"/>
                    <a:pt x="107" y="15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98" y="15"/>
                    <a:pt x="89" y="15"/>
                    <a:pt x="80" y="15"/>
                  </a:cubicBezTo>
                  <a:moveTo>
                    <a:pt x="18" y="1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33" y="13"/>
                    <a:pt x="51" y="14"/>
                    <a:pt x="71" y="15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51" y="14"/>
                    <a:pt x="33" y="12"/>
                    <a:pt x="18" y="10"/>
                  </a:cubicBezTo>
                  <a:moveTo>
                    <a:pt x="1" y="8"/>
                  </a:moveTo>
                  <a:cubicBezTo>
                    <a:pt x="1" y="8"/>
                    <a:pt x="1" y="8"/>
                    <a:pt x="0" y="8"/>
                  </a:cubicBezTo>
                  <a:cubicBezTo>
                    <a:pt x="3" y="8"/>
                    <a:pt x="5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5" y="8"/>
                    <a:pt x="3" y="8"/>
                    <a:pt x="1" y="8"/>
                  </a:cubicBezTo>
                  <a:moveTo>
                    <a:pt x="152" y="4"/>
                  </a:moveTo>
                  <a:cubicBezTo>
                    <a:pt x="139" y="4"/>
                    <a:pt x="124" y="5"/>
                    <a:pt x="107" y="5"/>
                  </a:cubicBezTo>
                  <a:cubicBezTo>
                    <a:pt x="107" y="5"/>
                    <a:pt x="108" y="5"/>
                    <a:pt x="108" y="5"/>
                  </a:cubicBezTo>
                  <a:cubicBezTo>
                    <a:pt x="124" y="5"/>
                    <a:pt x="139" y="4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moveTo>
                    <a:pt x="194" y="0"/>
                  </a:moveTo>
                  <a:cubicBezTo>
                    <a:pt x="185" y="1"/>
                    <a:pt x="175" y="2"/>
                    <a:pt x="163" y="3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75" y="2"/>
                    <a:pt x="185" y="1"/>
                    <a:pt x="194" y="0"/>
                  </a:cubicBezTo>
                  <a:cubicBezTo>
                    <a:pt x="194" y="0"/>
                    <a:pt x="194" y="0"/>
                    <a:pt x="1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8527A15E-9CC3-4C81-9FE5-E5E04753F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" y="3485"/>
              <a:ext cx="24" cy="5"/>
            </a:xfrm>
            <a:custGeom>
              <a:avLst/>
              <a:gdLst>
                <a:gd name="T0" fmla="*/ 0 w 10"/>
                <a:gd name="T1" fmla="*/ 0 h 2"/>
                <a:gd name="T2" fmla="*/ 0 w 10"/>
                <a:gd name="T3" fmla="*/ 0 h 2"/>
                <a:gd name="T4" fmla="*/ 8 w 10"/>
                <a:gd name="T5" fmla="*/ 1 h 2"/>
                <a:gd name="T6" fmla="*/ 10 w 10"/>
                <a:gd name="T7" fmla="*/ 2 h 2"/>
                <a:gd name="T8" fmla="*/ 10 w 10"/>
                <a:gd name="T9" fmla="*/ 1 h 2"/>
                <a:gd name="T10" fmla="*/ 9 w 10"/>
                <a:gd name="T11" fmla="*/ 1 h 2"/>
                <a:gd name="T12" fmla="*/ 0 w 10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1"/>
                    <a:pt x="8" y="1"/>
                  </a:cubicBezTo>
                  <a:cubicBezTo>
                    <a:pt x="9" y="1"/>
                    <a:pt x="10" y="1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6" y="1"/>
                    <a:pt x="2" y="0"/>
                    <a:pt x="0" y="0"/>
                  </a:cubicBezTo>
                </a:path>
              </a:pathLst>
            </a:custGeom>
            <a:solidFill>
              <a:srgbClr val="A8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A88E7089-54F8-443F-853C-9F639DE89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3471"/>
              <a:ext cx="26" cy="2"/>
            </a:xfrm>
            <a:custGeom>
              <a:avLst/>
              <a:gdLst>
                <a:gd name="T0" fmla="*/ 11 w 11"/>
                <a:gd name="T1" fmla="*/ 0 h 1"/>
                <a:gd name="T2" fmla="*/ 0 w 11"/>
                <a:gd name="T3" fmla="*/ 1 h 1"/>
                <a:gd name="T4" fmla="*/ 0 w 11"/>
                <a:gd name="T5" fmla="*/ 1 h 1"/>
                <a:gd name="T6" fmla="*/ 11 w 11"/>
                <a:gd name="T7" fmla="*/ 0 h 1"/>
                <a:gd name="T8" fmla="*/ 11 w 1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cubicBezTo>
                    <a:pt x="8" y="0"/>
                    <a:pt x="4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B9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C302379-700E-4F26-8ECD-8AA924EB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3499"/>
              <a:ext cx="21" cy="0"/>
            </a:xfrm>
            <a:custGeom>
              <a:avLst/>
              <a:gdLst>
                <a:gd name="T0" fmla="*/ 0 w 9"/>
                <a:gd name="T1" fmla="*/ 0 w 9"/>
                <a:gd name="T2" fmla="*/ 9 w 9"/>
                <a:gd name="T3" fmla="*/ 9 w 9"/>
                <a:gd name="T4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B9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B259807-ECB9-47DD-B2D8-5ABD1931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" y="3464"/>
              <a:ext cx="510" cy="35"/>
            </a:xfrm>
            <a:custGeom>
              <a:avLst/>
              <a:gdLst>
                <a:gd name="T0" fmla="*/ 193 w 215"/>
                <a:gd name="T1" fmla="*/ 0 h 15"/>
                <a:gd name="T2" fmla="*/ 162 w 215"/>
                <a:gd name="T3" fmla="*/ 3 h 15"/>
                <a:gd name="T4" fmla="*/ 162 w 215"/>
                <a:gd name="T5" fmla="*/ 3 h 15"/>
                <a:gd name="T6" fmla="*/ 151 w 215"/>
                <a:gd name="T7" fmla="*/ 4 h 15"/>
                <a:gd name="T8" fmla="*/ 151 w 215"/>
                <a:gd name="T9" fmla="*/ 4 h 15"/>
                <a:gd name="T10" fmla="*/ 107 w 215"/>
                <a:gd name="T11" fmla="*/ 5 h 15"/>
                <a:gd name="T12" fmla="*/ 106 w 215"/>
                <a:gd name="T13" fmla="*/ 5 h 15"/>
                <a:gd name="T14" fmla="*/ 106 w 215"/>
                <a:gd name="T15" fmla="*/ 5 h 15"/>
                <a:gd name="T16" fmla="*/ 33 w 215"/>
                <a:gd name="T17" fmla="*/ 2 h 15"/>
                <a:gd name="T18" fmla="*/ 27 w 215"/>
                <a:gd name="T19" fmla="*/ 6 h 15"/>
                <a:gd name="T20" fmla="*/ 0 w 215"/>
                <a:gd name="T21" fmla="*/ 8 h 15"/>
                <a:gd name="T22" fmla="*/ 7 w 215"/>
                <a:gd name="T23" fmla="*/ 9 h 15"/>
                <a:gd name="T24" fmla="*/ 16 w 215"/>
                <a:gd name="T25" fmla="*/ 10 h 15"/>
                <a:gd name="T26" fmla="*/ 17 w 215"/>
                <a:gd name="T27" fmla="*/ 10 h 15"/>
                <a:gd name="T28" fmla="*/ 70 w 215"/>
                <a:gd name="T29" fmla="*/ 15 h 15"/>
                <a:gd name="T30" fmla="*/ 70 w 215"/>
                <a:gd name="T31" fmla="*/ 15 h 15"/>
                <a:gd name="T32" fmla="*/ 79 w 215"/>
                <a:gd name="T33" fmla="*/ 15 h 15"/>
                <a:gd name="T34" fmla="*/ 79 w 215"/>
                <a:gd name="T35" fmla="*/ 15 h 15"/>
                <a:gd name="T36" fmla="*/ 106 w 215"/>
                <a:gd name="T37" fmla="*/ 15 h 15"/>
                <a:gd name="T38" fmla="*/ 197 w 215"/>
                <a:gd name="T39" fmla="*/ 10 h 15"/>
                <a:gd name="T40" fmla="*/ 215 w 215"/>
                <a:gd name="T41" fmla="*/ 7 h 15"/>
                <a:gd name="T42" fmla="*/ 199 w 215"/>
                <a:gd name="T43" fmla="*/ 6 h 15"/>
                <a:gd name="T44" fmla="*/ 193 w 215"/>
                <a:gd name="T4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5" h="15">
                  <a:moveTo>
                    <a:pt x="193" y="0"/>
                  </a:moveTo>
                  <a:cubicBezTo>
                    <a:pt x="184" y="1"/>
                    <a:pt x="174" y="2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59" y="3"/>
                    <a:pt x="155" y="4"/>
                    <a:pt x="151" y="4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38" y="4"/>
                    <a:pt x="123" y="5"/>
                    <a:pt x="107" y="5"/>
                  </a:cubicBezTo>
                  <a:cubicBezTo>
                    <a:pt x="107" y="5"/>
                    <a:pt x="106" y="5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77" y="5"/>
                    <a:pt x="52" y="4"/>
                    <a:pt x="33" y="2"/>
                  </a:cubicBezTo>
                  <a:cubicBezTo>
                    <a:pt x="32" y="4"/>
                    <a:pt x="30" y="6"/>
                    <a:pt x="27" y="6"/>
                  </a:cubicBezTo>
                  <a:cubicBezTo>
                    <a:pt x="16" y="7"/>
                    <a:pt x="9" y="7"/>
                    <a:pt x="0" y="8"/>
                  </a:cubicBezTo>
                  <a:cubicBezTo>
                    <a:pt x="2" y="8"/>
                    <a:pt x="4" y="8"/>
                    <a:pt x="7" y="9"/>
                  </a:cubicBezTo>
                  <a:cubicBezTo>
                    <a:pt x="9" y="9"/>
                    <a:pt x="13" y="10"/>
                    <a:pt x="16" y="10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32" y="12"/>
                    <a:pt x="50" y="14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3" y="15"/>
                    <a:pt x="76" y="15"/>
                    <a:pt x="79" y="1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8" y="15"/>
                    <a:pt x="97" y="15"/>
                    <a:pt x="106" y="15"/>
                  </a:cubicBezTo>
                  <a:cubicBezTo>
                    <a:pt x="140" y="15"/>
                    <a:pt x="172" y="14"/>
                    <a:pt x="197" y="10"/>
                  </a:cubicBezTo>
                  <a:cubicBezTo>
                    <a:pt x="204" y="9"/>
                    <a:pt x="210" y="8"/>
                    <a:pt x="215" y="7"/>
                  </a:cubicBezTo>
                  <a:cubicBezTo>
                    <a:pt x="210" y="7"/>
                    <a:pt x="205" y="7"/>
                    <a:pt x="199" y="6"/>
                  </a:cubicBezTo>
                  <a:cubicBezTo>
                    <a:pt x="196" y="6"/>
                    <a:pt x="194" y="3"/>
                    <a:pt x="193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A21A80E-E55E-48E4-B4D9-C8832CEEF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" y="1771"/>
              <a:ext cx="2" cy="2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03F645E-B87A-46EF-ADEB-CA089F69F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1920"/>
              <a:ext cx="1" cy="1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5C329732-17A8-4A33-A13C-10E43A4F2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" y="192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F3D6767-5713-4368-9313-E9417FC7D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1232"/>
              <a:ext cx="45" cy="57"/>
            </a:xfrm>
            <a:custGeom>
              <a:avLst/>
              <a:gdLst>
                <a:gd name="T0" fmla="*/ 4 w 19"/>
                <a:gd name="T1" fmla="*/ 11 h 24"/>
                <a:gd name="T2" fmla="*/ 1 w 19"/>
                <a:gd name="T3" fmla="*/ 17 h 24"/>
                <a:gd name="T4" fmla="*/ 3 w 19"/>
                <a:gd name="T5" fmla="*/ 23 h 24"/>
                <a:gd name="T6" fmla="*/ 10 w 19"/>
                <a:gd name="T7" fmla="*/ 21 h 24"/>
                <a:gd name="T8" fmla="*/ 19 w 19"/>
                <a:gd name="T9" fmla="*/ 0 h 24"/>
                <a:gd name="T10" fmla="*/ 11 w 19"/>
                <a:gd name="T11" fmla="*/ 4 h 24"/>
                <a:gd name="T12" fmla="*/ 4 w 19"/>
                <a:gd name="T13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4">
                  <a:moveTo>
                    <a:pt x="4" y="11"/>
                  </a:moveTo>
                  <a:cubicBezTo>
                    <a:pt x="2" y="13"/>
                    <a:pt x="1" y="15"/>
                    <a:pt x="1" y="17"/>
                  </a:cubicBezTo>
                  <a:cubicBezTo>
                    <a:pt x="0" y="19"/>
                    <a:pt x="1" y="22"/>
                    <a:pt x="3" y="23"/>
                  </a:cubicBezTo>
                  <a:cubicBezTo>
                    <a:pt x="5" y="24"/>
                    <a:pt x="8" y="22"/>
                    <a:pt x="10" y="21"/>
                  </a:cubicBezTo>
                  <a:cubicBezTo>
                    <a:pt x="16" y="16"/>
                    <a:pt x="17" y="8"/>
                    <a:pt x="19" y="0"/>
                  </a:cubicBezTo>
                  <a:cubicBezTo>
                    <a:pt x="19" y="0"/>
                    <a:pt x="12" y="4"/>
                    <a:pt x="11" y="4"/>
                  </a:cubicBezTo>
                  <a:cubicBezTo>
                    <a:pt x="8" y="6"/>
                    <a:pt x="6" y="9"/>
                    <a:pt x="4" y="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65D67F18-A2D4-43FF-9310-CF988B799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" y="2255"/>
              <a:ext cx="786" cy="1133"/>
            </a:xfrm>
            <a:custGeom>
              <a:avLst/>
              <a:gdLst>
                <a:gd name="T0" fmla="*/ 10 w 331"/>
                <a:gd name="T1" fmla="*/ 0 h 477"/>
                <a:gd name="T2" fmla="*/ 5 w 331"/>
                <a:gd name="T3" fmla="*/ 88 h 477"/>
                <a:gd name="T4" fmla="*/ 218 w 331"/>
                <a:gd name="T5" fmla="*/ 161 h 477"/>
                <a:gd name="T6" fmla="*/ 129 w 331"/>
                <a:gd name="T7" fmla="*/ 471 h 477"/>
                <a:gd name="T8" fmla="*/ 172 w 331"/>
                <a:gd name="T9" fmla="*/ 477 h 477"/>
                <a:gd name="T10" fmla="*/ 313 w 331"/>
                <a:gd name="T11" fmla="*/ 154 h 477"/>
                <a:gd name="T12" fmla="*/ 121 w 331"/>
                <a:gd name="T13" fmla="*/ 15 h 477"/>
                <a:gd name="T14" fmla="*/ 10 w 331"/>
                <a:gd name="T1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1" h="477">
                  <a:moveTo>
                    <a:pt x="10" y="0"/>
                  </a:moveTo>
                  <a:cubicBezTo>
                    <a:pt x="1" y="28"/>
                    <a:pt x="0" y="59"/>
                    <a:pt x="5" y="88"/>
                  </a:cubicBezTo>
                  <a:cubicBezTo>
                    <a:pt x="18" y="145"/>
                    <a:pt x="158" y="153"/>
                    <a:pt x="218" y="161"/>
                  </a:cubicBezTo>
                  <a:cubicBezTo>
                    <a:pt x="191" y="262"/>
                    <a:pt x="129" y="471"/>
                    <a:pt x="129" y="471"/>
                  </a:cubicBezTo>
                  <a:cubicBezTo>
                    <a:pt x="172" y="477"/>
                    <a:pt x="172" y="477"/>
                    <a:pt x="172" y="477"/>
                  </a:cubicBezTo>
                  <a:cubicBezTo>
                    <a:pt x="172" y="477"/>
                    <a:pt x="293" y="254"/>
                    <a:pt x="313" y="154"/>
                  </a:cubicBezTo>
                  <a:cubicBezTo>
                    <a:pt x="331" y="63"/>
                    <a:pt x="121" y="15"/>
                    <a:pt x="121" y="15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E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069BE86B-5D59-4855-B751-CB91DCF4F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3371"/>
              <a:ext cx="282" cy="131"/>
            </a:xfrm>
            <a:custGeom>
              <a:avLst/>
              <a:gdLst>
                <a:gd name="T0" fmla="*/ 59 w 119"/>
                <a:gd name="T1" fmla="*/ 7 h 55"/>
                <a:gd name="T2" fmla="*/ 112 w 119"/>
                <a:gd name="T3" fmla="*/ 36 h 55"/>
                <a:gd name="T4" fmla="*/ 101 w 119"/>
                <a:gd name="T5" fmla="*/ 53 h 55"/>
                <a:gd name="T6" fmla="*/ 49 w 119"/>
                <a:gd name="T7" fmla="*/ 48 h 55"/>
                <a:gd name="T8" fmla="*/ 6 w 119"/>
                <a:gd name="T9" fmla="*/ 45 h 55"/>
                <a:gd name="T10" fmla="*/ 0 w 119"/>
                <a:gd name="T11" fmla="*/ 38 h 55"/>
                <a:gd name="T12" fmla="*/ 5 w 119"/>
                <a:gd name="T13" fmla="*/ 3 h 55"/>
                <a:gd name="T14" fmla="*/ 5 w 119"/>
                <a:gd name="T15" fmla="*/ 3 h 55"/>
                <a:gd name="T16" fmla="*/ 8 w 119"/>
                <a:gd name="T17" fmla="*/ 1 h 55"/>
                <a:gd name="T18" fmla="*/ 53 w 119"/>
                <a:gd name="T19" fmla="*/ 4 h 55"/>
                <a:gd name="T20" fmla="*/ 59 w 119"/>
                <a:gd name="T21" fmla="*/ 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55">
                  <a:moveTo>
                    <a:pt x="59" y="7"/>
                  </a:moveTo>
                  <a:cubicBezTo>
                    <a:pt x="69" y="17"/>
                    <a:pt x="81" y="27"/>
                    <a:pt x="112" y="36"/>
                  </a:cubicBezTo>
                  <a:cubicBezTo>
                    <a:pt x="119" y="38"/>
                    <a:pt x="118" y="55"/>
                    <a:pt x="101" y="53"/>
                  </a:cubicBezTo>
                  <a:cubicBezTo>
                    <a:pt x="85" y="52"/>
                    <a:pt x="61" y="49"/>
                    <a:pt x="49" y="48"/>
                  </a:cubicBezTo>
                  <a:cubicBezTo>
                    <a:pt x="29" y="46"/>
                    <a:pt x="22" y="46"/>
                    <a:pt x="6" y="45"/>
                  </a:cubicBezTo>
                  <a:cubicBezTo>
                    <a:pt x="3" y="45"/>
                    <a:pt x="0" y="42"/>
                    <a:pt x="0" y="38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7" y="0"/>
                    <a:pt x="8" y="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5" y="5"/>
                    <a:pt x="57" y="6"/>
                    <a:pt x="59" y="7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E935EC97-7FC3-45AA-929D-9B854F481C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6" y="3397"/>
              <a:ext cx="21" cy="55"/>
            </a:xfrm>
            <a:custGeom>
              <a:avLst/>
              <a:gdLst>
                <a:gd name="T0" fmla="*/ 8 w 9"/>
                <a:gd name="T1" fmla="*/ 22 h 23"/>
                <a:gd name="T2" fmla="*/ 8 w 9"/>
                <a:gd name="T3" fmla="*/ 9 h 23"/>
                <a:gd name="T4" fmla="*/ 7 w 9"/>
                <a:gd name="T5" fmla="*/ 6 h 23"/>
                <a:gd name="T6" fmla="*/ 6 w 9"/>
                <a:gd name="T7" fmla="*/ 1 h 23"/>
                <a:gd name="T8" fmla="*/ 5 w 9"/>
                <a:gd name="T9" fmla="*/ 0 h 23"/>
                <a:gd name="T10" fmla="*/ 4 w 9"/>
                <a:gd name="T11" fmla="*/ 1 h 23"/>
                <a:gd name="T12" fmla="*/ 4 w 9"/>
                <a:gd name="T13" fmla="*/ 1 h 23"/>
                <a:gd name="T14" fmla="*/ 4 w 9"/>
                <a:gd name="T15" fmla="*/ 1 h 23"/>
                <a:gd name="T16" fmla="*/ 4 w 9"/>
                <a:gd name="T17" fmla="*/ 1 h 23"/>
                <a:gd name="T18" fmla="*/ 1 w 9"/>
                <a:gd name="T19" fmla="*/ 12 h 23"/>
                <a:gd name="T20" fmla="*/ 1 w 9"/>
                <a:gd name="T21" fmla="*/ 12 h 23"/>
                <a:gd name="T22" fmla="*/ 1 w 9"/>
                <a:gd name="T23" fmla="*/ 21 h 23"/>
                <a:gd name="T24" fmla="*/ 5 w 9"/>
                <a:gd name="T25" fmla="*/ 23 h 23"/>
                <a:gd name="T26" fmla="*/ 8 w 9"/>
                <a:gd name="T27" fmla="*/ 22 h 23"/>
                <a:gd name="T28" fmla="*/ 3 w 9"/>
                <a:gd name="T29" fmla="*/ 20 h 23"/>
                <a:gd name="T30" fmla="*/ 3 w 9"/>
                <a:gd name="T31" fmla="*/ 9 h 23"/>
                <a:gd name="T32" fmla="*/ 3 w 9"/>
                <a:gd name="T33" fmla="*/ 9 h 23"/>
                <a:gd name="T34" fmla="*/ 5 w 9"/>
                <a:gd name="T35" fmla="*/ 4 h 23"/>
                <a:gd name="T36" fmla="*/ 6 w 9"/>
                <a:gd name="T37" fmla="*/ 7 h 23"/>
                <a:gd name="T38" fmla="*/ 7 w 9"/>
                <a:gd name="T39" fmla="*/ 19 h 23"/>
                <a:gd name="T40" fmla="*/ 6 w 9"/>
                <a:gd name="T41" fmla="*/ 21 h 23"/>
                <a:gd name="T42" fmla="*/ 5 w 9"/>
                <a:gd name="T43" fmla="*/ 21 h 23"/>
                <a:gd name="T44" fmla="*/ 3 w 9"/>
                <a:gd name="T45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" h="23">
                  <a:moveTo>
                    <a:pt x="8" y="22"/>
                  </a:moveTo>
                  <a:cubicBezTo>
                    <a:pt x="9" y="20"/>
                    <a:pt x="9" y="14"/>
                    <a:pt x="8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5"/>
                    <a:pt x="2" y="8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5"/>
                    <a:pt x="0" y="18"/>
                    <a:pt x="1" y="21"/>
                  </a:cubicBezTo>
                  <a:cubicBezTo>
                    <a:pt x="2" y="22"/>
                    <a:pt x="4" y="23"/>
                    <a:pt x="5" y="23"/>
                  </a:cubicBezTo>
                  <a:cubicBezTo>
                    <a:pt x="6" y="23"/>
                    <a:pt x="7" y="23"/>
                    <a:pt x="8" y="22"/>
                  </a:cubicBezTo>
                  <a:moveTo>
                    <a:pt x="3" y="20"/>
                  </a:moveTo>
                  <a:cubicBezTo>
                    <a:pt x="2" y="18"/>
                    <a:pt x="2" y="14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8"/>
                    <a:pt x="4" y="6"/>
                    <a:pt x="5" y="4"/>
                  </a:cubicBezTo>
                  <a:cubicBezTo>
                    <a:pt x="5" y="5"/>
                    <a:pt x="5" y="6"/>
                    <a:pt x="6" y="7"/>
                  </a:cubicBezTo>
                  <a:cubicBezTo>
                    <a:pt x="7" y="11"/>
                    <a:pt x="7" y="15"/>
                    <a:pt x="7" y="19"/>
                  </a:cubicBezTo>
                  <a:cubicBezTo>
                    <a:pt x="7" y="20"/>
                    <a:pt x="7" y="20"/>
                    <a:pt x="6" y="21"/>
                  </a:cubicBezTo>
                  <a:cubicBezTo>
                    <a:pt x="6" y="21"/>
                    <a:pt x="6" y="21"/>
                    <a:pt x="5" y="21"/>
                  </a:cubicBezTo>
                  <a:cubicBezTo>
                    <a:pt x="4" y="21"/>
                    <a:pt x="3" y="21"/>
                    <a:pt x="3" y="20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68C662B-9FF0-4E61-921D-1E0B78338C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5" y="3397"/>
              <a:ext cx="36" cy="38"/>
            </a:xfrm>
            <a:custGeom>
              <a:avLst/>
              <a:gdLst>
                <a:gd name="T0" fmla="*/ 14 w 15"/>
                <a:gd name="T1" fmla="*/ 13 h 16"/>
                <a:gd name="T2" fmla="*/ 14 w 15"/>
                <a:gd name="T3" fmla="*/ 8 h 16"/>
                <a:gd name="T4" fmla="*/ 7 w 15"/>
                <a:gd name="T5" fmla="*/ 3 h 16"/>
                <a:gd name="T6" fmla="*/ 1 w 15"/>
                <a:gd name="T7" fmla="*/ 0 h 16"/>
                <a:gd name="T8" fmla="*/ 0 w 15"/>
                <a:gd name="T9" fmla="*/ 0 h 16"/>
                <a:gd name="T10" fmla="*/ 0 w 15"/>
                <a:gd name="T11" fmla="*/ 1 h 16"/>
                <a:gd name="T12" fmla="*/ 0 w 15"/>
                <a:gd name="T13" fmla="*/ 1 h 16"/>
                <a:gd name="T14" fmla="*/ 0 w 15"/>
                <a:gd name="T15" fmla="*/ 1 h 16"/>
                <a:gd name="T16" fmla="*/ 0 w 15"/>
                <a:gd name="T17" fmla="*/ 1 h 16"/>
                <a:gd name="T18" fmla="*/ 0 w 15"/>
                <a:gd name="T19" fmla="*/ 1 h 16"/>
                <a:gd name="T20" fmla="*/ 2 w 15"/>
                <a:gd name="T21" fmla="*/ 6 h 16"/>
                <a:gd name="T22" fmla="*/ 4 w 15"/>
                <a:gd name="T23" fmla="*/ 9 h 16"/>
                <a:gd name="T24" fmla="*/ 11 w 15"/>
                <a:gd name="T25" fmla="*/ 16 h 16"/>
                <a:gd name="T26" fmla="*/ 14 w 15"/>
                <a:gd name="T27" fmla="*/ 13 h 16"/>
                <a:gd name="T28" fmla="*/ 4 w 15"/>
                <a:gd name="T29" fmla="*/ 5 h 16"/>
                <a:gd name="T30" fmla="*/ 3 w 15"/>
                <a:gd name="T31" fmla="*/ 2 h 16"/>
                <a:gd name="T32" fmla="*/ 6 w 15"/>
                <a:gd name="T33" fmla="*/ 4 h 16"/>
                <a:gd name="T34" fmla="*/ 6 w 15"/>
                <a:gd name="T35" fmla="*/ 4 h 16"/>
                <a:gd name="T36" fmla="*/ 13 w 15"/>
                <a:gd name="T37" fmla="*/ 9 h 16"/>
                <a:gd name="T38" fmla="*/ 13 w 15"/>
                <a:gd name="T39" fmla="*/ 12 h 16"/>
                <a:gd name="T40" fmla="*/ 13 w 15"/>
                <a:gd name="T41" fmla="*/ 12 h 16"/>
                <a:gd name="T42" fmla="*/ 13 w 15"/>
                <a:gd name="T43" fmla="*/ 13 h 16"/>
                <a:gd name="T44" fmla="*/ 12 w 15"/>
                <a:gd name="T45" fmla="*/ 14 h 16"/>
                <a:gd name="T46" fmla="*/ 4 w 15"/>
                <a:gd name="T4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16">
                  <a:moveTo>
                    <a:pt x="14" y="13"/>
                  </a:moveTo>
                  <a:cubicBezTo>
                    <a:pt x="15" y="11"/>
                    <a:pt x="15" y="10"/>
                    <a:pt x="14" y="8"/>
                  </a:cubicBezTo>
                  <a:cubicBezTo>
                    <a:pt x="12" y="6"/>
                    <a:pt x="10" y="4"/>
                    <a:pt x="7" y="3"/>
                  </a:cubicBezTo>
                  <a:cubicBezTo>
                    <a:pt x="4" y="1"/>
                    <a:pt x="2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3" y="7"/>
                    <a:pt x="3" y="8"/>
                    <a:pt x="4" y="9"/>
                  </a:cubicBezTo>
                  <a:cubicBezTo>
                    <a:pt x="6" y="13"/>
                    <a:pt x="9" y="16"/>
                    <a:pt x="11" y="16"/>
                  </a:cubicBezTo>
                  <a:cubicBezTo>
                    <a:pt x="12" y="16"/>
                    <a:pt x="14" y="15"/>
                    <a:pt x="14" y="13"/>
                  </a:cubicBezTo>
                  <a:moveTo>
                    <a:pt x="4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4" y="3"/>
                    <a:pt x="5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5"/>
                    <a:pt x="11" y="7"/>
                    <a:pt x="13" y="9"/>
                  </a:cubicBezTo>
                  <a:cubicBezTo>
                    <a:pt x="13" y="10"/>
                    <a:pt x="13" y="11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14"/>
                    <a:pt x="6" y="9"/>
                    <a:pt x="4" y="5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C378AF9D-CB53-4687-A52A-465270632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" y="2255"/>
              <a:ext cx="788" cy="1133"/>
            </a:xfrm>
            <a:custGeom>
              <a:avLst/>
              <a:gdLst>
                <a:gd name="T0" fmla="*/ 210 w 332"/>
                <a:gd name="T1" fmla="*/ 15 h 477"/>
                <a:gd name="T2" fmla="*/ 18 w 332"/>
                <a:gd name="T3" fmla="*/ 154 h 477"/>
                <a:gd name="T4" fmla="*/ 159 w 332"/>
                <a:gd name="T5" fmla="*/ 477 h 477"/>
                <a:gd name="T6" fmla="*/ 202 w 332"/>
                <a:gd name="T7" fmla="*/ 471 h 477"/>
                <a:gd name="T8" fmla="*/ 113 w 332"/>
                <a:gd name="T9" fmla="*/ 161 h 477"/>
                <a:gd name="T10" fmla="*/ 326 w 332"/>
                <a:gd name="T11" fmla="*/ 88 h 477"/>
                <a:gd name="T12" fmla="*/ 321 w 332"/>
                <a:gd name="T13" fmla="*/ 0 h 477"/>
                <a:gd name="T14" fmla="*/ 210 w 332"/>
                <a:gd name="T15" fmla="*/ 15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2" h="477">
                  <a:moveTo>
                    <a:pt x="210" y="15"/>
                  </a:moveTo>
                  <a:cubicBezTo>
                    <a:pt x="210" y="15"/>
                    <a:pt x="0" y="63"/>
                    <a:pt x="18" y="154"/>
                  </a:cubicBezTo>
                  <a:cubicBezTo>
                    <a:pt x="38" y="254"/>
                    <a:pt x="159" y="477"/>
                    <a:pt x="159" y="477"/>
                  </a:cubicBezTo>
                  <a:cubicBezTo>
                    <a:pt x="202" y="471"/>
                    <a:pt x="202" y="471"/>
                    <a:pt x="202" y="471"/>
                  </a:cubicBezTo>
                  <a:cubicBezTo>
                    <a:pt x="202" y="471"/>
                    <a:pt x="140" y="262"/>
                    <a:pt x="113" y="161"/>
                  </a:cubicBezTo>
                  <a:cubicBezTo>
                    <a:pt x="173" y="153"/>
                    <a:pt x="313" y="145"/>
                    <a:pt x="326" y="88"/>
                  </a:cubicBezTo>
                  <a:cubicBezTo>
                    <a:pt x="332" y="59"/>
                    <a:pt x="330" y="28"/>
                    <a:pt x="321" y="0"/>
                  </a:cubicBezTo>
                  <a:cubicBezTo>
                    <a:pt x="210" y="15"/>
                    <a:pt x="210" y="15"/>
                    <a:pt x="210" y="15"/>
                  </a:cubicBezTo>
                </a:path>
              </a:pathLst>
            </a:custGeom>
            <a:solidFill>
              <a:srgbClr val="E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7AA570ED-A6AB-40D6-A386-537B364B2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" y="3371"/>
              <a:ext cx="280" cy="131"/>
            </a:xfrm>
            <a:custGeom>
              <a:avLst/>
              <a:gdLst>
                <a:gd name="T0" fmla="*/ 66 w 118"/>
                <a:gd name="T1" fmla="*/ 4 h 55"/>
                <a:gd name="T2" fmla="*/ 110 w 118"/>
                <a:gd name="T3" fmla="*/ 1 h 55"/>
                <a:gd name="T4" fmla="*/ 113 w 118"/>
                <a:gd name="T5" fmla="*/ 3 h 55"/>
                <a:gd name="T6" fmla="*/ 113 w 118"/>
                <a:gd name="T7" fmla="*/ 3 h 55"/>
                <a:gd name="T8" fmla="*/ 118 w 118"/>
                <a:gd name="T9" fmla="*/ 38 h 55"/>
                <a:gd name="T10" fmla="*/ 112 w 118"/>
                <a:gd name="T11" fmla="*/ 45 h 55"/>
                <a:gd name="T12" fmla="*/ 69 w 118"/>
                <a:gd name="T13" fmla="*/ 48 h 55"/>
                <a:gd name="T14" fmla="*/ 17 w 118"/>
                <a:gd name="T15" fmla="*/ 53 h 55"/>
                <a:gd name="T16" fmla="*/ 6 w 118"/>
                <a:gd name="T17" fmla="*/ 36 h 55"/>
                <a:gd name="T18" fmla="*/ 59 w 118"/>
                <a:gd name="T19" fmla="*/ 7 h 55"/>
                <a:gd name="T20" fmla="*/ 66 w 118"/>
                <a:gd name="T21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55">
                  <a:moveTo>
                    <a:pt x="66" y="4"/>
                  </a:move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1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8" y="42"/>
                    <a:pt x="116" y="45"/>
                    <a:pt x="112" y="45"/>
                  </a:cubicBezTo>
                  <a:cubicBezTo>
                    <a:pt x="96" y="46"/>
                    <a:pt x="89" y="46"/>
                    <a:pt x="69" y="48"/>
                  </a:cubicBezTo>
                  <a:cubicBezTo>
                    <a:pt x="57" y="49"/>
                    <a:pt x="33" y="52"/>
                    <a:pt x="17" y="53"/>
                  </a:cubicBezTo>
                  <a:cubicBezTo>
                    <a:pt x="0" y="55"/>
                    <a:pt x="0" y="38"/>
                    <a:pt x="6" y="36"/>
                  </a:cubicBezTo>
                  <a:cubicBezTo>
                    <a:pt x="37" y="27"/>
                    <a:pt x="49" y="17"/>
                    <a:pt x="59" y="7"/>
                  </a:cubicBezTo>
                  <a:cubicBezTo>
                    <a:pt x="61" y="6"/>
                    <a:pt x="63" y="5"/>
                    <a:pt x="66" y="4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C3828DB-B371-4C11-B52E-C95BC23D6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" y="1616"/>
              <a:ext cx="610" cy="546"/>
            </a:xfrm>
            <a:custGeom>
              <a:avLst/>
              <a:gdLst>
                <a:gd name="T0" fmla="*/ 4 w 257"/>
                <a:gd name="T1" fmla="*/ 37 h 230"/>
                <a:gd name="T2" fmla="*/ 23 w 257"/>
                <a:gd name="T3" fmla="*/ 4 h 230"/>
                <a:gd name="T4" fmla="*/ 56 w 257"/>
                <a:gd name="T5" fmla="*/ 23 h 230"/>
                <a:gd name="T6" fmla="*/ 56 w 257"/>
                <a:gd name="T7" fmla="*/ 24 h 230"/>
                <a:gd name="T8" fmla="*/ 70 w 257"/>
                <a:gd name="T9" fmla="*/ 68 h 230"/>
                <a:gd name="T10" fmla="*/ 85 w 257"/>
                <a:gd name="T11" fmla="*/ 112 h 230"/>
                <a:gd name="T12" fmla="*/ 103 w 257"/>
                <a:gd name="T13" fmla="*/ 153 h 230"/>
                <a:gd name="T14" fmla="*/ 114 w 257"/>
                <a:gd name="T15" fmla="*/ 171 h 230"/>
                <a:gd name="T16" fmla="*/ 125 w 257"/>
                <a:gd name="T17" fmla="*/ 185 h 230"/>
                <a:gd name="T18" fmla="*/ 123 w 257"/>
                <a:gd name="T19" fmla="*/ 184 h 230"/>
                <a:gd name="T20" fmla="*/ 117 w 257"/>
                <a:gd name="T21" fmla="*/ 181 h 230"/>
                <a:gd name="T22" fmla="*/ 116 w 257"/>
                <a:gd name="T23" fmla="*/ 181 h 230"/>
                <a:gd name="T24" fmla="*/ 120 w 257"/>
                <a:gd name="T25" fmla="*/ 181 h 230"/>
                <a:gd name="T26" fmla="*/ 135 w 257"/>
                <a:gd name="T27" fmla="*/ 176 h 230"/>
                <a:gd name="T28" fmla="*/ 166 w 257"/>
                <a:gd name="T29" fmla="*/ 161 h 230"/>
                <a:gd name="T30" fmla="*/ 197 w 257"/>
                <a:gd name="T31" fmla="*/ 144 h 230"/>
                <a:gd name="T32" fmla="*/ 229 w 257"/>
                <a:gd name="T33" fmla="*/ 127 h 230"/>
                <a:gd name="T34" fmla="*/ 229 w 257"/>
                <a:gd name="T35" fmla="*/ 127 h 230"/>
                <a:gd name="T36" fmla="*/ 245 w 257"/>
                <a:gd name="T37" fmla="*/ 129 h 230"/>
                <a:gd name="T38" fmla="*/ 251 w 257"/>
                <a:gd name="T39" fmla="*/ 148 h 230"/>
                <a:gd name="T40" fmla="*/ 217 w 257"/>
                <a:gd name="T41" fmla="*/ 173 h 230"/>
                <a:gd name="T42" fmla="*/ 187 w 257"/>
                <a:gd name="T43" fmla="*/ 196 h 230"/>
                <a:gd name="T44" fmla="*/ 154 w 257"/>
                <a:gd name="T45" fmla="*/ 217 h 230"/>
                <a:gd name="T46" fmla="*/ 134 w 257"/>
                <a:gd name="T47" fmla="*/ 226 h 230"/>
                <a:gd name="T48" fmla="*/ 121 w 257"/>
                <a:gd name="T49" fmla="*/ 229 h 230"/>
                <a:gd name="T50" fmla="*/ 111 w 257"/>
                <a:gd name="T51" fmla="*/ 229 h 230"/>
                <a:gd name="T52" fmla="*/ 96 w 257"/>
                <a:gd name="T53" fmla="*/ 224 h 230"/>
                <a:gd name="T54" fmla="*/ 94 w 257"/>
                <a:gd name="T55" fmla="*/ 223 h 230"/>
                <a:gd name="T56" fmla="*/ 94 w 257"/>
                <a:gd name="T57" fmla="*/ 222 h 230"/>
                <a:gd name="T58" fmla="*/ 73 w 257"/>
                <a:gd name="T59" fmla="*/ 201 h 230"/>
                <a:gd name="T60" fmla="*/ 58 w 257"/>
                <a:gd name="T61" fmla="*/ 178 h 230"/>
                <a:gd name="T62" fmla="*/ 35 w 257"/>
                <a:gd name="T63" fmla="*/ 132 h 230"/>
                <a:gd name="T64" fmla="*/ 18 w 257"/>
                <a:gd name="T65" fmla="*/ 85 h 230"/>
                <a:gd name="T66" fmla="*/ 10 w 257"/>
                <a:gd name="T67" fmla="*/ 61 h 230"/>
                <a:gd name="T68" fmla="*/ 4 w 257"/>
                <a:gd name="T69" fmla="*/ 37 h 230"/>
                <a:gd name="T70" fmla="*/ 4 w 257"/>
                <a:gd name="T71" fmla="*/ 3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" h="230">
                  <a:moveTo>
                    <a:pt x="4" y="37"/>
                  </a:moveTo>
                  <a:cubicBezTo>
                    <a:pt x="0" y="23"/>
                    <a:pt x="9" y="8"/>
                    <a:pt x="23" y="4"/>
                  </a:cubicBezTo>
                  <a:cubicBezTo>
                    <a:pt x="37" y="0"/>
                    <a:pt x="52" y="9"/>
                    <a:pt x="56" y="23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60" y="38"/>
                    <a:pt x="65" y="53"/>
                    <a:pt x="70" y="68"/>
                  </a:cubicBezTo>
                  <a:cubicBezTo>
                    <a:pt x="74" y="83"/>
                    <a:pt x="79" y="98"/>
                    <a:pt x="85" y="112"/>
                  </a:cubicBezTo>
                  <a:cubicBezTo>
                    <a:pt x="90" y="126"/>
                    <a:pt x="96" y="140"/>
                    <a:pt x="103" y="153"/>
                  </a:cubicBezTo>
                  <a:cubicBezTo>
                    <a:pt x="106" y="159"/>
                    <a:pt x="110" y="165"/>
                    <a:pt x="114" y="171"/>
                  </a:cubicBezTo>
                  <a:cubicBezTo>
                    <a:pt x="117" y="176"/>
                    <a:pt x="121" y="181"/>
                    <a:pt x="125" y="185"/>
                  </a:cubicBezTo>
                  <a:cubicBezTo>
                    <a:pt x="123" y="184"/>
                    <a:pt x="123" y="184"/>
                    <a:pt x="123" y="184"/>
                  </a:cubicBezTo>
                  <a:cubicBezTo>
                    <a:pt x="121" y="182"/>
                    <a:pt x="119" y="182"/>
                    <a:pt x="117" y="181"/>
                  </a:cubicBezTo>
                  <a:cubicBezTo>
                    <a:pt x="116" y="181"/>
                    <a:pt x="116" y="181"/>
                    <a:pt x="116" y="181"/>
                  </a:cubicBezTo>
                  <a:cubicBezTo>
                    <a:pt x="117" y="181"/>
                    <a:pt x="119" y="181"/>
                    <a:pt x="120" y="181"/>
                  </a:cubicBezTo>
                  <a:cubicBezTo>
                    <a:pt x="125" y="180"/>
                    <a:pt x="130" y="178"/>
                    <a:pt x="135" y="176"/>
                  </a:cubicBezTo>
                  <a:cubicBezTo>
                    <a:pt x="144" y="172"/>
                    <a:pt x="155" y="167"/>
                    <a:pt x="166" y="161"/>
                  </a:cubicBezTo>
                  <a:cubicBezTo>
                    <a:pt x="176" y="156"/>
                    <a:pt x="187" y="150"/>
                    <a:pt x="197" y="144"/>
                  </a:cubicBezTo>
                  <a:cubicBezTo>
                    <a:pt x="208" y="139"/>
                    <a:pt x="218" y="133"/>
                    <a:pt x="229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34" y="124"/>
                    <a:pt x="241" y="125"/>
                    <a:pt x="245" y="129"/>
                  </a:cubicBezTo>
                  <a:cubicBezTo>
                    <a:pt x="250" y="135"/>
                    <a:pt x="257" y="143"/>
                    <a:pt x="251" y="148"/>
                  </a:cubicBezTo>
                  <a:cubicBezTo>
                    <a:pt x="242" y="157"/>
                    <a:pt x="226" y="165"/>
                    <a:pt x="217" y="173"/>
                  </a:cubicBezTo>
                  <a:cubicBezTo>
                    <a:pt x="207" y="181"/>
                    <a:pt x="197" y="189"/>
                    <a:pt x="187" y="196"/>
                  </a:cubicBezTo>
                  <a:cubicBezTo>
                    <a:pt x="176" y="204"/>
                    <a:pt x="165" y="211"/>
                    <a:pt x="154" y="217"/>
                  </a:cubicBezTo>
                  <a:cubicBezTo>
                    <a:pt x="148" y="221"/>
                    <a:pt x="141" y="224"/>
                    <a:pt x="134" y="226"/>
                  </a:cubicBezTo>
                  <a:cubicBezTo>
                    <a:pt x="130" y="228"/>
                    <a:pt x="125" y="229"/>
                    <a:pt x="121" y="229"/>
                  </a:cubicBezTo>
                  <a:cubicBezTo>
                    <a:pt x="117" y="230"/>
                    <a:pt x="114" y="230"/>
                    <a:pt x="111" y="229"/>
                  </a:cubicBezTo>
                  <a:cubicBezTo>
                    <a:pt x="105" y="229"/>
                    <a:pt x="100" y="227"/>
                    <a:pt x="96" y="224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4" y="222"/>
                    <a:pt x="94" y="222"/>
                    <a:pt x="94" y="222"/>
                  </a:cubicBezTo>
                  <a:cubicBezTo>
                    <a:pt x="86" y="216"/>
                    <a:pt x="79" y="209"/>
                    <a:pt x="73" y="201"/>
                  </a:cubicBezTo>
                  <a:cubicBezTo>
                    <a:pt x="67" y="193"/>
                    <a:pt x="62" y="186"/>
                    <a:pt x="58" y="178"/>
                  </a:cubicBezTo>
                  <a:cubicBezTo>
                    <a:pt x="49" y="163"/>
                    <a:pt x="42" y="148"/>
                    <a:pt x="35" y="132"/>
                  </a:cubicBezTo>
                  <a:cubicBezTo>
                    <a:pt x="29" y="116"/>
                    <a:pt x="23" y="101"/>
                    <a:pt x="18" y="85"/>
                  </a:cubicBezTo>
                  <a:cubicBezTo>
                    <a:pt x="15" y="77"/>
                    <a:pt x="13" y="69"/>
                    <a:pt x="10" y="61"/>
                  </a:cubicBezTo>
                  <a:cubicBezTo>
                    <a:pt x="8" y="53"/>
                    <a:pt x="6" y="45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98FBB99-C947-4E37-815E-A89261C45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" y="1892"/>
              <a:ext cx="62" cy="80"/>
            </a:xfrm>
            <a:custGeom>
              <a:avLst/>
              <a:gdLst>
                <a:gd name="T0" fmla="*/ 14 w 26"/>
                <a:gd name="T1" fmla="*/ 34 h 34"/>
                <a:gd name="T2" fmla="*/ 26 w 26"/>
                <a:gd name="T3" fmla="*/ 32 h 34"/>
                <a:gd name="T4" fmla="*/ 13 w 26"/>
                <a:gd name="T5" fmla="*/ 0 h 34"/>
                <a:gd name="T6" fmla="*/ 1 w 26"/>
                <a:gd name="T7" fmla="*/ 15 h 34"/>
                <a:gd name="T8" fmla="*/ 14 w 26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4">
                  <a:moveTo>
                    <a:pt x="14" y="34"/>
                  </a:move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2" y="8"/>
                    <a:pt x="13" y="0"/>
                  </a:cubicBezTo>
                  <a:cubicBezTo>
                    <a:pt x="8" y="5"/>
                    <a:pt x="4" y="10"/>
                    <a:pt x="1" y="15"/>
                  </a:cubicBezTo>
                  <a:cubicBezTo>
                    <a:pt x="0" y="29"/>
                    <a:pt x="14" y="34"/>
                    <a:pt x="14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75FEF68F-4D15-4E14-89A3-A3BB959EE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" y="1858"/>
              <a:ext cx="162" cy="107"/>
            </a:xfrm>
            <a:custGeom>
              <a:avLst/>
              <a:gdLst>
                <a:gd name="T0" fmla="*/ 6 w 68"/>
                <a:gd name="T1" fmla="*/ 18 h 45"/>
                <a:gd name="T2" fmla="*/ 3 w 68"/>
                <a:gd name="T3" fmla="*/ 31 h 45"/>
                <a:gd name="T4" fmla="*/ 6 w 68"/>
                <a:gd name="T5" fmla="*/ 38 h 45"/>
                <a:gd name="T6" fmla="*/ 15 w 68"/>
                <a:gd name="T7" fmla="*/ 44 h 45"/>
                <a:gd name="T8" fmla="*/ 47 w 68"/>
                <a:gd name="T9" fmla="*/ 45 h 45"/>
                <a:gd name="T10" fmla="*/ 65 w 68"/>
                <a:gd name="T11" fmla="*/ 25 h 45"/>
                <a:gd name="T12" fmla="*/ 67 w 68"/>
                <a:gd name="T13" fmla="*/ 16 h 45"/>
                <a:gd name="T14" fmla="*/ 60 w 68"/>
                <a:gd name="T15" fmla="*/ 5 h 45"/>
                <a:gd name="T16" fmla="*/ 50 w 68"/>
                <a:gd name="T17" fmla="*/ 2 h 45"/>
                <a:gd name="T18" fmla="*/ 36 w 68"/>
                <a:gd name="T19" fmla="*/ 8 h 45"/>
                <a:gd name="T20" fmla="*/ 6 w 68"/>
                <a:gd name="T21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45">
                  <a:moveTo>
                    <a:pt x="6" y="18"/>
                  </a:moveTo>
                  <a:cubicBezTo>
                    <a:pt x="2" y="21"/>
                    <a:pt x="0" y="27"/>
                    <a:pt x="3" y="31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8" y="42"/>
                    <a:pt x="11" y="44"/>
                    <a:pt x="15" y="44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8" y="23"/>
                    <a:pt x="68" y="19"/>
                    <a:pt x="67" y="16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8" y="1"/>
                    <a:pt x="54" y="0"/>
                    <a:pt x="50" y="2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16" y="12"/>
                    <a:pt x="6" y="18"/>
                  </a:cubicBezTo>
                </a:path>
              </a:pathLst>
            </a:custGeom>
            <a:solidFill>
              <a:srgbClr val="F9B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A48E0C81-4B2C-468C-A5A9-B892711A2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4" y="1592"/>
              <a:ext cx="527" cy="699"/>
            </a:xfrm>
            <a:custGeom>
              <a:avLst/>
              <a:gdLst>
                <a:gd name="T0" fmla="*/ 175 w 222"/>
                <a:gd name="T1" fmla="*/ 6 h 294"/>
                <a:gd name="T2" fmla="*/ 23 w 222"/>
                <a:gd name="T3" fmla="*/ 6 h 294"/>
                <a:gd name="T4" fmla="*/ 22 w 222"/>
                <a:gd name="T5" fmla="*/ 6 h 294"/>
                <a:gd name="T6" fmla="*/ 2 w 222"/>
                <a:gd name="T7" fmla="*/ 35 h 294"/>
                <a:gd name="T8" fmla="*/ 29 w 222"/>
                <a:gd name="T9" fmla="*/ 292 h 294"/>
                <a:gd name="T10" fmla="*/ 205 w 222"/>
                <a:gd name="T11" fmla="*/ 294 h 294"/>
                <a:gd name="T12" fmla="*/ 207 w 222"/>
                <a:gd name="T13" fmla="*/ 38 h 294"/>
                <a:gd name="T14" fmla="*/ 175 w 222"/>
                <a:gd name="T15" fmla="*/ 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94">
                  <a:moveTo>
                    <a:pt x="175" y="6"/>
                  </a:moveTo>
                  <a:cubicBezTo>
                    <a:pt x="125" y="0"/>
                    <a:pt x="74" y="0"/>
                    <a:pt x="23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9" y="9"/>
                    <a:pt x="0" y="21"/>
                    <a:pt x="2" y="35"/>
                  </a:cubicBezTo>
                  <a:cubicBezTo>
                    <a:pt x="16" y="117"/>
                    <a:pt x="30" y="202"/>
                    <a:pt x="29" y="292"/>
                  </a:cubicBezTo>
                  <a:cubicBezTo>
                    <a:pt x="205" y="294"/>
                    <a:pt x="205" y="294"/>
                    <a:pt x="205" y="294"/>
                  </a:cubicBezTo>
                  <a:cubicBezTo>
                    <a:pt x="222" y="164"/>
                    <a:pt x="213" y="78"/>
                    <a:pt x="207" y="38"/>
                  </a:cubicBezTo>
                  <a:cubicBezTo>
                    <a:pt x="204" y="21"/>
                    <a:pt x="191" y="9"/>
                    <a:pt x="175" y="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4E13F2C3-7A8F-4DE2-A1F2-FBDFDF854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" y="1697"/>
              <a:ext cx="921" cy="957"/>
            </a:xfrm>
            <a:custGeom>
              <a:avLst/>
              <a:gdLst>
                <a:gd name="T0" fmla="*/ 25 w 388"/>
                <a:gd name="T1" fmla="*/ 209 h 403"/>
                <a:gd name="T2" fmla="*/ 200 w 388"/>
                <a:gd name="T3" fmla="*/ 53 h 403"/>
                <a:gd name="T4" fmla="*/ 250 w 388"/>
                <a:gd name="T5" fmla="*/ 54 h 403"/>
                <a:gd name="T6" fmla="*/ 266 w 388"/>
                <a:gd name="T7" fmla="*/ 47 h 403"/>
                <a:gd name="T8" fmla="*/ 357 w 388"/>
                <a:gd name="T9" fmla="*/ 79 h 403"/>
                <a:gd name="T10" fmla="*/ 378 w 388"/>
                <a:gd name="T11" fmla="*/ 160 h 403"/>
                <a:gd name="T12" fmla="*/ 315 w 388"/>
                <a:gd name="T13" fmla="*/ 232 h 403"/>
                <a:gd name="T14" fmla="*/ 297 w 388"/>
                <a:gd name="T15" fmla="*/ 234 h 403"/>
                <a:gd name="T16" fmla="*/ 254 w 388"/>
                <a:gd name="T17" fmla="*/ 259 h 403"/>
                <a:gd name="T18" fmla="*/ 25 w 388"/>
                <a:gd name="T19" fmla="*/ 20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403">
                  <a:moveTo>
                    <a:pt x="25" y="209"/>
                  </a:moveTo>
                  <a:cubicBezTo>
                    <a:pt x="11" y="156"/>
                    <a:pt x="0" y="0"/>
                    <a:pt x="200" y="53"/>
                  </a:cubicBezTo>
                  <a:cubicBezTo>
                    <a:pt x="217" y="58"/>
                    <a:pt x="234" y="62"/>
                    <a:pt x="250" y="54"/>
                  </a:cubicBezTo>
                  <a:cubicBezTo>
                    <a:pt x="259" y="50"/>
                    <a:pt x="266" y="47"/>
                    <a:pt x="266" y="47"/>
                  </a:cubicBezTo>
                  <a:cubicBezTo>
                    <a:pt x="305" y="30"/>
                    <a:pt x="348" y="43"/>
                    <a:pt x="357" y="79"/>
                  </a:cubicBezTo>
                  <a:cubicBezTo>
                    <a:pt x="378" y="160"/>
                    <a:pt x="378" y="160"/>
                    <a:pt x="378" y="160"/>
                  </a:cubicBezTo>
                  <a:cubicBezTo>
                    <a:pt x="388" y="196"/>
                    <a:pt x="357" y="228"/>
                    <a:pt x="315" y="232"/>
                  </a:cubicBezTo>
                  <a:cubicBezTo>
                    <a:pt x="315" y="232"/>
                    <a:pt x="307" y="233"/>
                    <a:pt x="297" y="234"/>
                  </a:cubicBezTo>
                  <a:cubicBezTo>
                    <a:pt x="280" y="235"/>
                    <a:pt x="267" y="247"/>
                    <a:pt x="254" y="259"/>
                  </a:cubicBezTo>
                  <a:cubicBezTo>
                    <a:pt x="105" y="403"/>
                    <a:pt x="40" y="263"/>
                    <a:pt x="25" y="209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5DB3251-BD41-4847-87C7-3BB11A34AF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8" y="1790"/>
              <a:ext cx="857" cy="672"/>
            </a:xfrm>
            <a:custGeom>
              <a:avLst/>
              <a:gdLst>
                <a:gd name="T0" fmla="*/ 190 w 361"/>
                <a:gd name="T1" fmla="*/ 257 h 283"/>
                <a:gd name="T2" fmla="*/ 55 w 361"/>
                <a:gd name="T3" fmla="*/ 257 h 283"/>
                <a:gd name="T4" fmla="*/ 117 w 361"/>
                <a:gd name="T5" fmla="*/ 283 h 283"/>
                <a:gd name="T6" fmla="*/ 190 w 361"/>
                <a:gd name="T7" fmla="*/ 257 h 283"/>
                <a:gd name="T8" fmla="*/ 281 w 361"/>
                <a:gd name="T9" fmla="*/ 0 h 283"/>
                <a:gd name="T10" fmla="*/ 247 w 361"/>
                <a:gd name="T11" fmla="*/ 8 h 283"/>
                <a:gd name="T12" fmla="*/ 231 w 361"/>
                <a:gd name="T13" fmla="*/ 15 h 283"/>
                <a:gd name="T14" fmla="*/ 212 w 361"/>
                <a:gd name="T15" fmla="*/ 20 h 283"/>
                <a:gd name="T16" fmla="*/ 181 w 361"/>
                <a:gd name="T17" fmla="*/ 14 h 283"/>
                <a:gd name="T18" fmla="*/ 170 w 361"/>
                <a:gd name="T19" fmla="*/ 11 h 283"/>
                <a:gd name="T20" fmla="*/ 165 w 361"/>
                <a:gd name="T21" fmla="*/ 10 h 283"/>
                <a:gd name="T22" fmla="*/ 156 w 361"/>
                <a:gd name="T23" fmla="*/ 9 h 283"/>
                <a:gd name="T24" fmla="*/ 108 w 361"/>
                <a:gd name="T25" fmla="*/ 3 h 283"/>
                <a:gd name="T26" fmla="*/ 76 w 361"/>
                <a:gd name="T27" fmla="*/ 7 h 283"/>
                <a:gd name="T28" fmla="*/ 73 w 361"/>
                <a:gd name="T29" fmla="*/ 7 h 283"/>
                <a:gd name="T30" fmla="*/ 0 w 361"/>
                <a:gd name="T31" fmla="*/ 116 h 283"/>
                <a:gd name="T32" fmla="*/ 6 w 361"/>
                <a:gd name="T33" fmla="*/ 170 h 283"/>
                <a:gd name="T34" fmla="*/ 49 w 361"/>
                <a:gd name="T35" fmla="*/ 251 h 283"/>
                <a:gd name="T36" fmla="*/ 199 w 361"/>
                <a:gd name="T37" fmla="*/ 251 h 283"/>
                <a:gd name="T38" fmla="*/ 235 w 361"/>
                <a:gd name="T39" fmla="*/ 220 h 283"/>
                <a:gd name="T40" fmla="*/ 278 w 361"/>
                <a:gd name="T41" fmla="*/ 195 h 283"/>
                <a:gd name="T42" fmla="*/ 296 w 361"/>
                <a:gd name="T43" fmla="*/ 193 h 283"/>
                <a:gd name="T44" fmla="*/ 361 w 361"/>
                <a:gd name="T45" fmla="*/ 134 h 283"/>
                <a:gd name="T46" fmla="*/ 359 w 361"/>
                <a:gd name="T47" fmla="*/ 121 h 283"/>
                <a:gd name="T48" fmla="*/ 354 w 361"/>
                <a:gd name="T49" fmla="*/ 102 h 283"/>
                <a:gd name="T50" fmla="*/ 346 w 361"/>
                <a:gd name="T51" fmla="*/ 104 h 283"/>
                <a:gd name="T52" fmla="*/ 297 w 361"/>
                <a:gd name="T53" fmla="*/ 157 h 283"/>
                <a:gd name="T54" fmla="*/ 262 w 361"/>
                <a:gd name="T55" fmla="*/ 178 h 283"/>
                <a:gd name="T56" fmla="*/ 245 w 361"/>
                <a:gd name="T57" fmla="*/ 182 h 283"/>
                <a:gd name="T58" fmla="*/ 208 w 361"/>
                <a:gd name="T59" fmla="*/ 154 h 283"/>
                <a:gd name="T60" fmla="*/ 203 w 361"/>
                <a:gd name="T61" fmla="*/ 136 h 283"/>
                <a:gd name="T62" fmla="*/ 284 w 361"/>
                <a:gd name="T63" fmla="*/ 115 h 283"/>
                <a:gd name="T64" fmla="*/ 275 w 361"/>
                <a:gd name="T65" fmla="*/ 79 h 283"/>
                <a:gd name="T66" fmla="*/ 344 w 361"/>
                <a:gd name="T67" fmla="*/ 61 h 283"/>
                <a:gd name="T68" fmla="*/ 338 w 361"/>
                <a:gd name="T69" fmla="*/ 40 h 283"/>
                <a:gd name="T70" fmla="*/ 281 w 361"/>
                <a:gd name="T7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283">
                  <a:moveTo>
                    <a:pt x="190" y="257"/>
                  </a:moveTo>
                  <a:cubicBezTo>
                    <a:pt x="55" y="257"/>
                    <a:pt x="55" y="257"/>
                    <a:pt x="55" y="257"/>
                  </a:cubicBezTo>
                  <a:cubicBezTo>
                    <a:pt x="71" y="273"/>
                    <a:pt x="91" y="283"/>
                    <a:pt x="117" y="283"/>
                  </a:cubicBezTo>
                  <a:cubicBezTo>
                    <a:pt x="138" y="283"/>
                    <a:pt x="162" y="276"/>
                    <a:pt x="190" y="257"/>
                  </a:cubicBezTo>
                  <a:moveTo>
                    <a:pt x="281" y="0"/>
                  </a:moveTo>
                  <a:cubicBezTo>
                    <a:pt x="270" y="0"/>
                    <a:pt x="258" y="3"/>
                    <a:pt x="247" y="8"/>
                  </a:cubicBezTo>
                  <a:cubicBezTo>
                    <a:pt x="247" y="8"/>
                    <a:pt x="240" y="11"/>
                    <a:pt x="231" y="15"/>
                  </a:cubicBezTo>
                  <a:cubicBezTo>
                    <a:pt x="225" y="18"/>
                    <a:pt x="218" y="20"/>
                    <a:pt x="212" y="20"/>
                  </a:cubicBezTo>
                  <a:cubicBezTo>
                    <a:pt x="202" y="20"/>
                    <a:pt x="191" y="17"/>
                    <a:pt x="181" y="14"/>
                  </a:cubicBezTo>
                  <a:cubicBezTo>
                    <a:pt x="177" y="13"/>
                    <a:pt x="174" y="12"/>
                    <a:pt x="170" y="11"/>
                  </a:cubicBezTo>
                  <a:cubicBezTo>
                    <a:pt x="168" y="11"/>
                    <a:pt x="167" y="11"/>
                    <a:pt x="165" y="10"/>
                  </a:cubicBezTo>
                  <a:cubicBezTo>
                    <a:pt x="162" y="10"/>
                    <a:pt x="159" y="9"/>
                    <a:pt x="156" y="9"/>
                  </a:cubicBezTo>
                  <a:cubicBezTo>
                    <a:pt x="138" y="5"/>
                    <a:pt x="122" y="3"/>
                    <a:pt x="108" y="3"/>
                  </a:cubicBezTo>
                  <a:cubicBezTo>
                    <a:pt x="96" y="3"/>
                    <a:pt x="85" y="5"/>
                    <a:pt x="76" y="7"/>
                  </a:cubicBezTo>
                  <a:cubicBezTo>
                    <a:pt x="75" y="7"/>
                    <a:pt x="74" y="7"/>
                    <a:pt x="73" y="7"/>
                  </a:cubicBezTo>
                  <a:cubicBezTo>
                    <a:pt x="14" y="22"/>
                    <a:pt x="0" y="72"/>
                    <a:pt x="0" y="116"/>
                  </a:cubicBezTo>
                  <a:cubicBezTo>
                    <a:pt x="0" y="137"/>
                    <a:pt x="3" y="157"/>
                    <a:pt x="6" y="170"/>
                  </a:cubicBezTo>
                  <a:cubicBezTo>
                    <a:pt x="12" y="191"/>
                    <a:pt x="25" y="226"/>
                    <a:pt x="4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210" y="243"/>
                    <a:pt x="222" y="232"/>
                    <a:pt x="235" y="220"/>
                  </a:cubicBezTo>
                  <a:cubicBezTo>
                    <a:pt x="248" y="208"/>
                    <a:pt x="261" y="196"/>
                    <a:pt x="278" y="195"/>
                  </a:cubicBezTo>
                  <a:cubicBezTo>
                    <a:pt x="288" y="194"/>
                    <a:pt x="296" y="193"/>
                    <a:pt x="296" y="193"/>
                  </a:cubicBezTo>
                  <a:cubicBezTo>
                    <a:pt x="333" y="190"/>
                    <a:pt x="361" y="164"/>
                    <a:pt x="361" y="134"/>
                  </a:cubicBezTo>
                  <a:cubicBezTo>
                    <a:pt x="361" y="129"/>
                    <a:pt x="360" y="125"/>
                    <a:pt x="359" y="121"/>
                  </a:cubicBezTo>
                  <a:cubicBezTo>
                    <a:pt x="354" y="102"/>
                    <a:pt x="354" y="102"/>
                    <a:pt x="354" y="102"/>
                  </a:cubicBezTo>
                  <a:cubicBezTo>
                    <a:pt x="346" y="104"/>
                    <a:pt x="346" y="104"/>
                    <a:pt x="346" y="104"/>
                  </a:cubicBezTo>
                  <a:cubicBezTo>
                    <a:pt x="339" y="115"/>
                    <a:pt x="322" y="137"/>
                    <a:pt x="297" y="157"/>
                  </a:cubicBezTo>
                  <a:cubicBezTo>
                    <a:pt x="286" y="166"/>
                    <a:pt x="274" y="173"/>
                    <a:pt x="262" y="178"/>
                  </a:cubicBezTo>
                  <a:cubicBezTo>
                    <a:pt x="257" y="181"/>
                    <a:pt x="251" y="182"/>
                    <a:pt x="245" y="182"/>
                  </a:cubicBezTo>
                  <a:cubicBezTo>
                    <a:pt x="229" y="182"/>
                    <a:pt x="213" y="171"/>
                    <a:pt x="208" y="154"/>
                  </a:cubicBezTo>
                  <a:cubicBezTo>
                    <a:pt x="203" y="136"/>
                    <a:pt x="203" y="136"/>
                    <a:pt x="203" y="136"/>
                  </a:cubicBezTo>
                  <a:cubicBezTo>
                    <a:pt x="284" y="115"/>
                    <a:pt x="284" y="115"/>
                    <a:pt x="284" y="115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344" y="61"/>
                    <a:pt x="344" y="61"/>
                    <a:pt x="344" y="61"/>
                  </a:cubicBezTo>
                  <a:cubicBezTo>
                    <a:pt x="338" y="40"/>
                    <a:pt x="338" y="40"/>
                    <a:pt x="338" y="40"/>
                  </a:cubicBezTo>
                  <a:cubicBezTo>
                    <a:pt x="332" y="15"/>
                    <a:pt x="308" y="0"/>
                    <a:pt x="281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C23F2FE7-502D-4C6D-B8C1-B1DB2EC0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2037"/>
              <a:ext cx="340" cy="185"/>
            </a:xfrm>
            <a:custGeom>
              <a:avLst/>
              <a:gdLst>
                <a:gd name="T0" fmla="*/ 143 w 143"/>
                <a:gd name="T1" fmla="*/ 0 h 78"/>
                <a:gd name="T2" fmla="*/ 82 w 143"/>
                <a:gd name="T3" fmla="*/ 16 h 78"/>
                <a:gd name="T4" fmla="*/ 81 w 143"/>
                <a:gd name="T5" fmla="*/ 11 h 78"/>
                <a:gd name="T6" fmla="*/ 0 w 143"/>
                <a:gd name="T7" fmla="*/ 32 h 78"/>
                <a:gd name="T8" fmla="*/ 5 w 143"/>
                <a:gd name="T9" fmla="*/ 50 h 78"/>
                <a:gd name="T10" fmla="*/ 42 w 143"/>
                <a:gd name="T11" fmla="*/ 78 h 78"/>
                <a:gd name="T12" fmla="*/ 59 w 143"/>
                <a:gd name="T13" fmla="*/ 74 h 78"/>
                <a:gd name="T14" fmla="*/ 94 w 143"/>
                <a:gd name="T15" fmla="*/ 53 h 78"/>
                <a:gd name="T16" fmla="*/ 143 w 143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78">
                  <a:moveTo>
                    <a:pt x="143" y="0"/>
                  </a:moveTo>
                  <a:cubicBezTo>
                    <a:pt x="82" y="16"/>
                    <a:pt x="82" y="16"/>
                    <a:pt x="82" y="16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10" y="67"/>
                    <a:pt x="26" y="78"/>
                    <a:pt x="42" y="78"/>
                  </a:cubicBezTo>
                  <a:cubicBezTo>
                    <a:pt x="48" y="78"/>
                    <a:pt x="54" y="77"/>
                    <a:pt x="59" y="74"/>
                  </a:cubicBezTo>
                  <a:cubicBezTo>
                    <a:pt x="71" y="69"/>
                    <a:pt x="83" y="62"/>
                    <a:pt x="94" y="53"/>
                  </a:cubicBezTo>
                  <a:cubicBezTo>
                    <a:pt x="119" y="33"/>
                    <a:pt x="136" y="11"/>
                    <a:pt x="143" y="0"/>
                  </a:cubicBezTo>
                </a:path>
              </a:pathLst>
            </a:custGeom>
            <a:solidFill>
              <a:srgbClr val="59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9F128FA-E9F4-400C-BDB3-CA74490E4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1961"/>
              <a:ext cx="171" cy="171"/>
            </a:xfrm>
            <a:custGeom>
              <a:avLst/>
              <a:gdLst>
                <a:gd name="T0" fmla="*/ 68 w 72"/>
                <a:gd name="T1" fmla="*/ 28 h 72"/>
                <a:gd name="T2" fmla="*/ 45 w 72"/>
                <a:gd name="T3" fmla="*/ 68 h 72"/>
                <a:gd name="T4" fmla="*/ 5 w 72"/>
                <a:gd name="T5" fmla="*/ 44 h 72"/>
                <a:gd name="T6" fmla="*/ 28 w 72"/>
                <a:gd name="T7" fmla="*/ 4 h 72"/>
                <a:gd name="T8" fmla="*/ 68 w 72"/>
                <a:gd name="T9" fmla="*/ 2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68" y="28"/>
                  </a:moveTo>
                  <a:cubicBezTo>
                    <a:pt x="72" y="45"/>
                    <a:pt x="62" y="63"/>
                    <a:pt x="45" y="68"/>
                  </a:cubicBezTo>
                  <a:cubicBezTo>
                    <a:pt x="27" y="72"/>
                    <a:pt x="9" y="62"/>
                    <a:pt x="5" y="44"/>
                  </a:cubicBezTo>
                  <a:cubicBezTo>
                    <a:pt x="0" y="27"/>
                    <a:pt x="10" y="9"/>
                    <a:pt x="28" y="4"/>
                  </a:cubicBezTo>
                  <a:cubicBezTo>
                    <a:pt x="45" y="0"/>
                    <a:pt x="63" y="10"/>
                    <a:pt x="68" y="2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7C1F53D-054C-4335-87AC-D59B69084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1" y="1785"/>
              <a:ext cx="767" cy="290"/>
            </a:xfrm>
            <a:custGeom>
              <a:avLst/>
              <a:gdLst>
                <a:gd name="T0" fmla="*/ 767 w 767"/>
                <a:gd name="T1" fmla="*/ 95 h 290"/>
                <a:gd name="T2" fmla="*/ 24 w 767"/>
                <a:gd name="T3" fmla="*/ 290 h 290"/>
                <a:gd name="T4" fmla="*/ 0 w 767"/>
                <a:gd name="T5" fmla="*/ 192 h 290"/>
                <a:gd name="T6" fmla="*/ 741 w 767"/>
                <a:gd name="T7" fmla="*/ 0 h 290"/>
                <a:gd name="T8" fmla="*/ 767 w 767"/>
                <a:gd name="T9" fmla="*/ 9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" h="290">
                  <a:moveTo>
                    <a:pt x="767" y="95"/>
                  </a:moveTo>
                  <a:lnTo>
                    <a:pt x="24" y="290"/>
                  </a:lnTo>
                  <a:lnTo>
                    <a:pt x="0" y="192"/>
                  </a:lnTo>
                  <a:lnTo>
                    <a:pt x="741" y="0"/>
                  </a:lnTo>
                  <a:lnTo>
                    <a:pt x="767" y="95"/>
                  </a:lnTo>
                  <a:close/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4928FD1B-082B-44F6-B795-9892B55EC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1" y="1785"/>
              <a:ext cx="767" cy="290"/>
            </a:xfrm>
            <a:custGeom>
              <a:avLst/>
              <a:gdLst>
                <a:gd name="T0" fmla="*/ 767 w 767"/>
                <a:gd name="T1" fmla="*/ 95 h 290"/>
                <a:gd name="T2" fmla="*/ 24 w 767"/>
                <a:gd name="T3" fmla="*/ 290 h 290"/>
                <a:gd name="T4" fmla="*/ 0 w 767"/>
                <a:gd name="T5" fmla="*/ 192 h 290"/>
                <a:gd name="T6" fmla="*/ 741 w 767"/>
                <a:gd name="T7" fmla="*/ 0 h 290"/>
                <a:gd name="T8" fmla="*/ 767 w 767"/>
                <a:gd name="T9" fmla="*/ 9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" h="290">
                  <a:moveTo>
                    <a:pt x="767" y="95"/>
                  </a:moveTo>
                  <a:lnTo>
                    <a:pt x="24" y="290"/>
                  </a:lnTo>
                  <a:lnTo>
                    <a:pt x="0" y="192"/>
                  </a:lnTo>
                  <a:lnTo>
                    <a:pt x="741" y="0"/>
                  </a:lnTo>
                  <a:lnTo>
                    <a:pt x="767" y="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E91C259-9482-4F44-9D3E-81EBA3493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" y="1716"/>
              <a:ext cx="230" cy="173"/>
            </a:xfrm>
            <a:custGeom>
              <a:avLst/>
              <a:gdLst>
                <a:gd name="T0" fmla="*/ 28 w 230"/>
                <a:gd name="T1" fmla="*/ 173 h 173"/>
                <a:gd name="T2" fmla="*/ 0 w 230"/>
                <a:gd name="T3" fmla="*/ 64 h 173"/>
                <a:gd name="T4" fmla="*/ 197 w 230"/>
                <a:gd name="T5" fmla="*/ 0 h 173"/>
                <a:gd name="T6" fmla="*/ 230 w 230"/>
                <a:gd name="T7" fmla="*/ 133 h 173"/>
                <a:gd name="T8" fmla="*/ 28 w 230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73">
                  <a:moveTo>
                    <a:pt x="28" y="173"/>
                  </a:moveTo>
                  <a:lnTo>
                    <a:pt x="0" y="64"/>
                  </a:lnTo>
                  <a:lnTo>
                    <a:pt x="197" y="0"/>
                  </a:lnTo>
                  <a:lnTo>
                    <a:pt x="230" y="133"/>
                  </a:lnTo>
                  <a:lnTo>
                    <a:pt x="28" y="173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31A5198-0C31-468F-83EA-E33113F53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" y="1716"/>
              <a:ext cx="230" cy="173"/>
            </a:xfrm>
            <a:custGeom>
              <a:avLst/>
              <a:gdLst>
                <a:gd name="T0" fmla="*/ 28 w 230"/>
                <a:gd name="T1" fmla="*/ 173 h 173"/>
                <a:gd name="T2" fmla="*/ 0 w 230"/>
                <a:gd name="T3" fmla="*/ 64 h 173"/>
                <a:gd name="T4" fmla="*/ 197 w 230"/>
                <a:gd name="T5" fmla="*/ 0 h 173"/>
                <a:gd name="T6" fmla="*/ 230 w 230"/>
                <a:gd name="T7" fmla="*/ 133 h 173"/>
                <a:gd name="T8" fmla="*/ 28 w 230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73">
                  <a:moveTo>
                    <a:pt x="28" y="173"/>
                  </a:moveTo>
                  <a:lnTo>
                    <a:pt x="0" y="64"/>
                  </a:lnTo>
                  <a:lnTo>
                    <a:pt x="197" y="0"/>
                  </a:lnTo>
                  <a:lnTo>
                    <a:pt x="230" y="133"/>
                  </a:lnTo>
                  <a:lnTo>
                    <a:pt x="28" y="1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B1DD82C-2652-48B7-8274-0CAD35F84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" y="1716"/>
              <a:ext cx="230" cy="173"/>
            </a:xfrm>
            <a:custGeom>
              <a:avLst/>
              <a:gdLst>
                <a:gd name="T0" fmla="*/ 197 w 230"/>
                <a:gd name="T1" fmla="*/ 0 h 173"/>
                <a:gd name="T2" fmla="*/ 0 w 230"/>
                <a:gd name="T3" fmla="*/ 64 h 173"/>
                <a:gd name="T4" fmla="*/ 28 w 230"/>
                <a:gd name="T5" fmla="*/ 173 h 173"/>
                <a:gd name="T6" fmla="*/ 230 w 230"/>
                <a:gd name="T7" fmla="*/ 133 h 173"/>
                <a:gd name="T8" fmla="*/ 197 w 230"/>
                <a:gd name="T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73">
                  <a:moveTo>
                    <a:pt x="197" y="0"/>
                  </a:moveTo>
                  <a:lnTo>
                    <a:pt x="0" y="64"/>
                  </a:lnTo>
                  <a:lnTo>
                    <a:pt x="28" y="173"/>
                  </a:lnTo>
                  <a:lnTo>
                    <a:pt x="230" y="133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913696A5-016D-451A-AAF4-C4288ADAD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" y="1716"/>
              <a:ext cx="230" cy="173"/>
            </a:xfrm>
            <a:custGeom>
              <a:avLst/>
              <a:gdLst>
                <a:gd name="T0" fmla="*/ 197 w 230"/>
                <a:gd name="T1" fmla="*/ 0 h 173"/>
                <a:gd name="T2" fmla="*/ 0 w 230"/>
                <a:gd name="T3" fmla="*/ 64 h 173"/>
                <a:gd name="T4" fmla="*/ 28 w 230"/>
                <a:gd name="T5" fmla="*/ 173 h 173"/>
                <a:gd name="T6" fmla="*/ 230 w 230"/>
                <a:gd name="T7" fmla="*/ 133 h 173"/>
                <a:gd name="T8" fmla="*/ 197 w 230"/>
                <a:gd name="T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73">
                  <a:moveTo>
                    <a:pt x="197" y="0"/>
                  </a:moveTo>
                  <a:lnTo>
                    <a:pt x="0" y="64"/>
                  </a:lnTo>
                  <a:lnTo>
                    <a:pt x="28" y="173"/>
                  </a:lnTo>
                  <a:lnTo>
                    <a:pt x="230" y="133"/>
                  </a:lnTo>
                  <a:lnTo>
                    <a:pt x="1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53DD4739-914B-416A-8873-317312EF2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2027"/>
              <a:ext cx="110" cy="202"/>
            </a:xfrm>
            <a:custGeom>
              <a:avLst/>
              <a:gdLst>
                <a:gd name="T0" fmla="*/ 110 w 110"/>
                <a:gd name="T1" fmla="*/ 185 h 202"/>
                <a:gd name="T2" fmla="*/ 50 w 110"/>
                <a:gd name="T3" fmla="*/ 202 h 202"/>
                <a:gd name="T4" fmla="*/ 0 w 110"/>
                <a:gd name="T5" fmla="*/ 17 h 202"/>
                <a:gd name="T6" fmla="*/ 60 w 110"/>
                <a:gd name="T7" fmla="*/ 0 h 202"/>
                <a:gd name="T8" fmla="*/ 110 w 110"/>
                <a:gd name="T9" fmla="*/ 18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02">
                  <a:moveTo>
                    <a:pt x="110" y="185"/>
                  </a:moveTo>
                  <a:lnTo>
                    <a:pt x="50" y="202"/>
                  </a:lnTo>
                  <a:lnTo>
                    <a:pt x="0" y="17"/>
                  </a:lnTo>
                  <a:lnTo>
                    <a:pt x="60" y="0"/>
                  </a:lnTo>
                  <a:lnTo>
                    <a:pt x="110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AA7B77D1-6BFA-4AC8-AAA0-CCE1BF456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" y="1799"/>
              <a:ext cx="1126" cy="299"/>
            </a:xfrm>
            <a:custGeom>
              <a:avLst/>
              <a:gdLst>
                <a:gd name="T0" fmla="*/ 0 w 1126"/>
                <a:gd name="T1" fmla="*/ 299 h 299"/>
                <a:gd name="T2" fmla="*/ 0 w 1126"/>
                <a:gd name="T3" fmla="*/ 295 h 299"/>
                <a:gd name="T4" fmla="*/ 1126 w 1126"/>
                <a:gd name="T5" fmla="*/ 0 h 299"/>
                <a:gd name="T6" fmla="*/ 1126 w 1126"/>
                <a:gd name="T7" fmla="*/ 5 h 299"/>
                <a:gd name="T8" fmla="*/ 0 w 1126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6" h="299">
                  <a:moveTo>
                    <a:pt x="0" y="299"/>
                  </a:moveTo>
                  <a:lnTo>
                    <a:pt x="0" y="295"/>
                  </a:lnTo>
                  <a:lnTo>
                    <a:pt x="1126" y="0"/>
                  </a:lnTo>
                  <a:lnTo>
                    <a:pt x="1126" y="5"/>
                  </a:lnTo>
                  <a:lnTo>
                    <a:pt x="0" y="2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BB9971BC-63F3-43AD-B8C0-E91D94634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" y="1820"/>
              <a:ext cx="1128" cy="300"/>
            </a:xfrm>
            <a:custGeom>
              <a:avLst/>
              <a:gdLst>
                <a:gd name="T0" fmla="*/ 3 w 1128"/>
                <a:gd name="T1" fmla="*/ 300 h 300"/>
                <a:gd name="T2" fmla="*/ 0 w 1128"/>
                <a:gd name="T3" fmla="*/ 295 h 300"/>
                <a:gd name="T4" fmla="*/ 1125 w 1128"/>
                <a:gd name="T5" fmla="*/ 0 h 300"/>
                <a:gd name="T6" fmla="*/ 1128 w 1128"/>
                <a:gd name="T7" fmla="*/ 5 h 300"/>
                <a:gd name="T8" fmla="*/ 3 w 1128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00">
                  <a:moveTo>
                    <a:pt x="3" y="300"/>
                  </a:moveTo>
                  <a:lnTo>
                    <a:pt x="0" y="295"/>
                  </a:lnTo>
                  <a:lnTo>
                    <a:pt x="1125" y="0"/>
                  </a:lnTo>
                  <a:lnTo>
                    <a:pt x="1128" y="5"/>
                  </a:lnTo>
                  <a:lnTo>
                    <a:pt x="3" y="3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A71B8961-24B3-4C12-BAF3-07EBC7087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" y="1842"/>
              <a:ext cx="1125" cy="299"/>
            </a:xfrm>
            <a:custGeom>
              <a:avLst/>
              <a:gdLst>
                <a:gd name="T0" fmla="*/ 0 w 1125"/>
                <a:gd name="T1" fmla="*/ 299 h 299"/>
                <a:gd name="T2" fmla="*/ 0 w 1125"/>
                <a:gd name="T3" fmla="*/ 294 h 299"/>
                <a:gd name="T4" fmla="*/ 1125 w 1125"/>
                <a:gd name="T5" fmla="*/ 0 h 299"/>
                <a:gd name="T6" fmla="*/ 1125 w 1125"/>
                <a:gd name="T7" fmla="*/ 5 h 299"/>
                <a:gd name="T8" fmla="*/ 0 w 1125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5" h="299">
                  <a:moveTo>
                    <a:pt x="0" y="299"/>
                  </a:moveTo>
                  <a:lnTo>
                    <a:pt x="0" y="294"/>
                  </a:lnTo>
                  <a:lnTo>
                    <a:pt x="1125" y="0"/>
                  </a:lnTo>
                  <a:lnTo>
                    <a:pt x="1125" y="5"/>
                  </a:lnTo>
                  <a:lnTo>
                    <a:pt x="0" y="2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CDB650B5-45E8-4859-934A-ECCF838D9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" y="1866"/>
              <a:ext cx="1128" cy="299"/>
            </a:xfrm>
            <a:custGeom>
              <a:avLst/>
              <a:gdLst>
                <a:gd name="T0" fmla="*/ 2 w 1128"/>
                <a:gd name="T1" fmla="*/ 299 h 299"/>
                <a:gd name="T2" fmla="*/ 0 w 1128"/>
                <a:gd name="T3" fmla="*/ 294 h 299"/>
                <a:gd name="T4" fmla="*/ 1125 w 1128"/>
                <a:gd name="T5" fmla="*/ 0 h 299"/>
                <a:gd name="T6" fmla="*/ 1128 w 1128"/>
                <a:gd name="T7" fmla="*/ 4 h 299"/>
                <a:gd name="T8" fmla="*/ 2 w 1128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299">
                  <a:moveTo>
                    <a:pt x="2" y="299"/>
                  </a:moveTo>
                  <a:lnTo>
                    <a:pt x="0" y="294"/>
                  </a:lnTo>
                  <a:lnTo>
                    <a:pt x="1125" y="0"/>
                  </a:lnTo>
                  <a:lnTo>
                    <a:pt x="1128" y="4"/>
                  </a:lnTo>
                  <a:lnTo>
                    <a:pt x="2" y="2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65F83F45-121F-4E28-9F72-6ADD7EA00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" y="1749"/>
              <a:ext cx="21" cy="19"/>
            </a:xfrm>
            <a:custGeom>
              <a:avLst/>
              <a:gdLst>
                <a:gd name="T0" fmla="*/ 8 w 9"/>
                <a:gd name="T1" fmla="*/ 3 h 8"/>
                <a:gd name="T2" fmla="*/ 6 w 9"/>
                <a:gd name="T3" fmla="*/ 8 h 8"/>
                <a:gd name="T4" fmla="*/ 1 w 9"/>
                <a:gd name="T5" fmla="*/ 5 h 8"/>
                <a:gd name="T6" fmla="*/ 4 w 9"/>
                <a:gd name="T7" fmla="*/ 1 h 8"/>
                <a:gd name="T8" fmla="*/ 8 w 9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8" y="3"/>
                  </a:moveTo>
                  <a:cubicBezTo>
                    <a:pt x="9" y="5"/>
                    <a:pt x="8" y="7"/>
                    <a:pt x="6" y="8"/>
                  </a:cubicBezTo>
                  <a:cubicBezTo>
                    <a:pt x="3" y="8"/>
                    <a:pt x="1" y="7"/>
                    <a:pt x="1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0"/>
                    <a:pt x="8" y="1"/>
                    <a:pt x="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F62601C8-0E33-47FA-BD1B-0A51B9611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" y="1820"/>
              <a:ext cx="21" cy="22"/>
            </a:xfrm>
            <a:custGeom>
              <a:avLst/>
              <a:gdLst>
                <a:gd name="T0" fmla="*/ 8 w 9"/>
                <a:gd name="T1" fmla="*/ 4 h 9"/>
                <a:gd name="T2" fmla="*/ 5 w 9"/>
                <a:gd name="T3" fmla="*/ 8 h 9"/>
                <a:gd name="T4" fmla="*/ 1 w 9"/>
                <a:gd name="T5" fmla="*/ 6 h 9"/>
                <a:gd name="T6" fmla="*/ 4 w 9"/>
                <a:gd name="T7" fmla="*/ 1 h 9"/>
                <a:gd name="T8" fmla="*/ 8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4"/>
                  </a:moveTo>
                  <a:cubicBezTo>
                    <a:pt x="9" y="6"/>
                    <a:pt x="8" y="8"/>
                    <a:pt x="5" y="8"/>
                  </a:cubicBezTo>
                  <a:cubicBezTo>
                    <a:pt x="3" y="9"/>
                    <a:pt x="1" y="8"/>
                    <a:pt x="1" y="6"/>
                  </a:cubicBezTo>
                  <a:cubicBezTo>
                    <a:pt x="0" y="4"/>
                    <a:pt x="2" y="1"/>
                    <a:pt x="4" y="1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82C1DD9-D83C-415B-AD37-F29DE0A0F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7" y="1778"/>
              <a:ext cx="19" cy="19"/>
            </a:xfrm>
            <a:custGeom>
              <a:avLst/>
              <a:gdLst>
                <a:gd name="T0" fmla="*/ 8 w 8"/>
                <a:gd name="T1" fmla="*/ 3 h 8"/>
                <a:gd name="T2" fmla="*/ 5 w 8"/>
                <a:gd name="T3" fmla="*/ 8 h 8"/>
                <a:gd name="T4" fmla="*/ 0 w 8"/>
                <a:gd name="T5" fmla="*/ 5 h 8"/>
                <a:gd name="T6" fmla="*/ 3 w 8"/>
                <a:gd name="T7" fmla="*/ 1 h 8"/>
                <a:gd name="T8" fmla="*/ 8 w 8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3"/>
                  </a:moveTo>
                  <a:cubicBezTo>
                    <a:pt x="8" y="5"/>
                    <a:pt x="7" y="7"/>
                    <a:pt x="5" y="8"/>
                  </a:cubicBezTo>
                  <a:cubicBezTo>
                    <a:pt x="3" y="8"/>
                    <a:pt x="1" y="7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BE819D5-FD0A-4036-9AEC-1D1DF7244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4" y="1842"/>
              <a:ext cx="19" cy="19"/>
            </a:xfrm>
            <a:custGeom>
              <a:avLst/>
              <a:gdLst>
                <a:gd name="T0" fmla="*/ 8 w 8"/>
                <a:gd name="T1" fmla="*/ 3 h 8"/>
                <a:gd name="T2" fmla="*/ 5 w 8"/>
                <a:gd name="T3" fmla="*/ 8 h 8"/>
                <a:gd name="T4" fmla="*/ 0 w 8"/>
                <a:gd name="T5" fmla="*/ 5 h 8"/>
                <a:gd name="T6" fmla="*/ 3 w 8"/>
                <a:gd name="T7" fmla="*/ 0 h 8"/>
                <a:gd name="T8" fmla="*/ 8 w 8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3"/>
                  </a:moveTo>
                  <a:cubicBezTo>
                    <a:pt x="8" y="5"/>
                    <a:pt x="7" y="7"/>
                    <a:pt x="5" y="8"/>
                  </a:cubicBezTo>
                  <a:cubicBezTo>
                    <a:pt x="3" y="8"/>
                    <a:pt x="1" y="7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5E724F18-CB5A-4757-A05E-D26A05507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1609"/>
              <a:ext cx="444" cy="447"/>
            </a:xfrm>
            <a:custGeom>
              <a:avLst/>
              <a:gdLst>
                <a:gd name="T0" fmla="*/ 143 w 187"/>
                <a:gd name="T1" fmla="*/ 7 h 188"/>
                <a:gd name="T2" fmla="*/ 179 w 187"/>
                <a:gd name="T3" fmla="*/ 15 h 188"/>
                <a:gd name="T4" fmla="*/ 172 w 187"/>
                <a:gd name="T5" fmla="*/ 53 h 188"/>
                <a:gd name="T6" fmla="*/ 172 w 187"/>
                <a:gd name="T7" fmla="*/ 53 h 188"/>
                <a:gd name="T8" fmla="*/ 110 w 187"/>
                <a:gd name="T9" fmla="*/ 96 h 188"/>
                <a:gd name="T10" fmla="*/ 54 w 187"/>
                <a:gd name="T11" fmla="*/ 143 h 188"/>
                <a:gd name="T12" fmla="*/ 49 w 187"/>
                <a:gd name="T13" fmla="*/ 149 h 188"/>
                <a:gd name="T14" fmla="*/ 46 w 187"/>
                <a:gd name="T15" fmla="*/ 152 h 188"/>
                <a:gd name="T16" fmla="*/ 49 w 187"/>
                <a:gd name="T17" fmla="*/ 145 h 188"/>
                <a:gd name="T18" fmla="*/ 48 w 187"/>
                <a:gd name="T19" fmla="*/ 138 h 188"/>
                <a:gd name="T20" fmla="*/ 47 w 187"/>
                <a:gd name="T21" fmla="*/ 135 h 188"/>
                <a:gd name="T22" fmla="*/ 46 w 187"/>
                <a:gd name="T23" fmla="*/ 133 h 188"/>
                <a:gd name="T24" fmla="*/ 44 w 187"/>
                <a:gd name="T25" fmla="*/ 131 h 188"/>
                <a:gd name="T26" fmla="*/ 46 w 187"/>
                <a:gd name="T27" fmla="*/ 133 h 188"/>
                <a:gd name="T28" fmla="*/ 61 w 187"/>
                <a:gd name="T29" fmla="*/ 139 h 188"/>
                <a:gd name="T30" fmla="*/ 78 w 187"/>
                <a:gd name="T31" fmla="*/ 144 h 188"/>
                <a:gd name="T32" fmla="*/ 152 w 187"/>
                <a:gd name="T33" fmla="*/ 160 h 188"/>
                <a:gd name="T34" fmla="*/ 153 w 187"/>
                <a:gd name="T35" fmla="*/ 160 h 188"/>
                <a:gd name="T36" fmla="*/ 164 w 187"/>
                <a:gd name="T37" fmla="*/ 173 h 188"/>
                <a:gd name="T38" fmla="*/ 151 w 187"/>
                <a:gd name="T39" fmla="*/ 187 h 188"/>
                <a:gd name="T40" fmla="*/ 71 w 187"/>
                <a:gd name="T41" fmla="*/ 185 h 188"/>
                <a:gd name="T42" fmla="*/ 50 w 187"/>
                <a:gd name="T43" fmla="*/ 182 h 188"/>
                <a:gd name="T44" fmla="*/ 28 w 187"/>
                <a:gd name="T45" fmla="*/ 176 h 188"/>
                <a:gd name="T46" fmla="*/ 14 w 187"/>
                <a:gd name="T47" fmla="*/ 169 h 188"/>
                <a:gd name="T48" fmla="*/ 5 w 187"/>
                <a:gd name="T49" fmla="*/ 159 h 188"/>
                <a:gd name="T50" fmla="*/ 3 w 187"/>
                <a:gd name="T51" fmla="*/ 155 h 188"/>
                <a:gd name="T52" fmla="*/ 1 w 187"/>
                <a:gd name="T53" fmla="*/ 150 h 188"/>
                <a:gd name="T54" fmla="*/ 0 w 187"/>
                <a:gd name="T55" fmla="*/ 138 h 188"/>
                <a:gd name="T56" fmla="*/ 6 w 187"/>
                <a:gd name="T57" fmla="*/ 122 h 188"/>
                <a:gd name="T58" fmla="*/ 10 w 187"/>
                <a:gd name="T59" fmla="*/ 118 h 188"/>
                <a:gd name="T60" fmla="*/ 17 w 187"/>
                <a:gd name="T61" fmla="*/ 109 h 188"/>
                <a:gd name="T62" fmla="*/ 46 w 187"/>
                <a:gd name="T63" fmla="*/ 79 h 188"/>
                <a:gd name="T64" fmla="*/ 77 w 187"/>
                <a:gd name="T65" fmla="*/ 53 h 188"/>
                <a:gd name="T66" fmla="*/ 109 w 187"/>
                <a:gd name="T67" fmla="*/ 29 h 188"/>
                <a:gd name="T68" fmla="*/ 142 w 187"/>
                <a:gd name="T69" fmla="*/ 7 h 188"/>
                <a:gd name="T70" fmla="*/ 143 w 187"/>
                <a:gd name="T71" fmla="*/ 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188">
                  <a:moveTo>
                    <a:pt x="143" y="7"/>
                  </a:moveTo>
                  <a:cubicBezTo>
                    <a:pt x="155" y="0"/>
                    <a:pt x="171" y="3"/>
                    <a:pt x="179" y="15"/>
                  </a:cubicBezTo>
                  <a:cubicBezTo>
                    <a:pt x="187" y="28"/>
                    <a:pt x="184" y="44"/>
                    <a:pt x="172" y="53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51" y="67"/>
                    <a:pt x="130" y="81"/>
                    <a:pt x="110" y="96"/>
                  </a:cubicBezTo>
                  <a:cubicBezTo>
                    <a:pt x="90" y="110"/>
                    <a:pt x="72" y="126"/>
                    <a:pt x="54" y="143"/>
                  </a:cubicBezTo>
                  <a:cubicBezTo>
                    <a:pt x="52" y="145"/>
                    <a:pt x="51" y="147"/>
                    <a:pt x="49" y="149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8" y="150"/>
                    <a:pt x="48" y="147"/>
                    <a:pt x="49" y="145"/>
                  </a:cubicBezTo>
                  <a:cubicBezTo>
                    <a:pt x="49" y="142"/>
                    <a:pt x="49" y="140"/>
                    <a:pt x="48" y="138"/>
                  </a:cubicBezTo>
                  <a:cubicBezTo>
                    <a:pt x="48" y="137"/>
                    <a:pt x="47" y="136"/>
                    <a:pt x="47" y="135"/>
                  </a:cubicBezTo>
                  <a:cubicBezTo>
                    <a:pt x="47" y="135"/>
                    <a:pt x="46" y="134"/>
                    <a:pt x="46" y="133"/>
                  </a:cubicBezTo>
                  <a:cubicBezTo>
                    <a:pt x="45" y="132"/>
                    <a:pt x="45" y="131"/>
                    <a:pt x="44" y="131"/>
                  </a:cubicBezTo>
                  <a:cubicBezTo>
                    <a:pt x="43" y="131"/>
                    <a:pt x="45" y="132"/>
                    <a:pt x="46" y="133"/>
                  </a:cubicBezTo>
                  <a:cubicBezTo>
                    <a:pt x="51" y="135"/>
                    <a:pt x="56" y="137"/>
                    <a:pt x="61" y="139"/>
                  </a:cubicBezTo>
                  <a:cubicBezTo>
                    <a:pt x="67" y="141"/>
                    <a:pt x="72" y="142"/>
                    <a:pt x="78" y="144"/>
                  </a:cubicBezTo>
                  <a:cubicBezTo>
                    <a:pt x="102" y="150"/>
                    <a:pt x="128" y="155"/>
                    <a:pt x="152" y="16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159" y="161"/>
                    <a:pt x="163" y="166"/>
                    <a:pt x="164" y="173"/>
                  </a:cubicBezTo>
                  <a:cubicBezTo>
                    <a:pt x="164" y="180"/>
                    <a:pt x="158" y="187"/>
                    <a:pt x="151" y="187"/>
                  </a:cubicBezTo>
                  <a:cubicBezTo>
                    <a:pt x="124" y="188"/>
                    <a:pt x="97" y="188"/>
                    <a:pt x="71" y="185"/>
                  </a:cubicBezTo>
                  <a:cubicBezTo>
                    <a:pt x="64" y="184"/>
                    <a:pt x="57" y="183"/>
                    <a:pt x="50" y="182"/>
                  </a:cubicBezTo>
                  <a:cubicBezTo>
                    <a:pt x="43" y="181"/>
                    <a:pt x="35" y="179"/>
                    <a:pt x="28" y="176"/>
                  </a:cubicBezTo>
                  <a:cubicBezTo>
                    <a:pt x="23" y="174"/>
                    <a:pt x="18" y="172"/>
                    <a:pt x="14" y="169"/>
                  </a:cubicBezTo>
                  <a:cubicBezTo>
                    <a:pt x="10" y="166"/>
                    <a:pt x="7" y="163"/>
                    <a:pt x="5" y="159"/>
                  </a:cubicBezTo>
                  <a:cubicBezTo>
                    <a:pt x="4" y="158"/>
                    <a:pt x="3" y="156"/>
                    <a:pt x="3" y="155"/>
                  </a:cubicBezTo>
                  <a:cubicBezTo>
                    <a:pt x="2" y="153"/>
                    <a:pt x="1" y="151"/>
                    <a:pt x="1" y="150"/>
                  </a:cubicBezTo>
                  <a:cubicBezTo>
                    <a:pt x="0" y="146"/>
                    <a:pt x="0" y="142"/>
                    <a:pt x="0" y="138"/>
                  </a:cubicBezTo>
                  <a:cubicBezTo>
                    <a:pt x="1" y="133"/>
                    <a:pt x="3" y="127"/>
                    <a:pt x="6" y="122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2" y="115"/>
                    <a:pt x="14" y="112"/>
                    <a:pt x="17" y="109"/>
                  </a:cubicBezTo>
                  <a:cubicBezTo>
                    <a:pt x="26" y="99"/>
                    <a:pt x="36" y="89"/>
                    <a:pt x="46" y="79"/>
                  </a:cubicBezTo>
                  <a:cubicBezTo>
                    <a:pt x="56" y="70"/>
                    <a:pt x="66" y="61"/>
                    <a:pt x="77" y="53"/>
                  </a:cubicBezTo>
                  <a:cubicBezTo>
                    <a:pt x="87" y="45"/>
                    <a:pt x="98" y="37"/>
                    <a:pt x="109" y="29"/>
                  </a:cubicBezTo>
                  <a:cubicBezTo>
                    <a:pt x="120" y="22"/>
                    <a:pt x="130" y="14"/>
                    <a:pt x="142" y="7"/>
                  </a:cubicBezTo>
                  <a:lnTo>
                    <a:pt x="143" y="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AD1CF83B-F0DC-4E37-8FFF-FBA96386D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" y="1395"/>
              <a:ext cx="206" cy="276"/>
            </a:xfrm>
            <a:custGeom>
              <a:avLst/>
              <a:gdLst>
                <a:gd name="T0" fmla="*/ 2 w 87"/>
                <a:gd name="T1" fmla="*/ 86 h 116"/>
                <a:gd name="T2" fmla="*/ 2 w 87"/>
                <a:gd name="T3" fmla="*/ 94 h 116"/>
                <a:gd name="T4" fmla="*/ 61 w 87"/>
                <a:gd name="T5" fmla="*/ 116 h 116"/>
                <a:gd name="T6" fmla="*/ 85 w 87"/>
                <a:gd name="T7" fmla="*/ 101 h 116"/>
                <a:gd name="T8" fmla="*/ 71 w 87"/>
                <a:gd name="T9" fmla="*/ 87 h 116"/>
                <a:gd name="T10" fmla="*/ 52 w 87"/>
                <a:gd name="T11" fmla="*/ 54 h 116"/>
                <a:gd name="T12" fmla="*/ 54 w 87"/>
                <a:gd name="T13" fmla="*/ 42 h 116"/>
                <a:gd name="T14" fmla="*/ 25 w 87"/>
                <a:gd name="T15" fmla="*/ 18 h 116"/>
                <a:gd name="T16" fmla="*/ 4 w 87"/>
                <a:gd name="T17" fmla="*/ 0 h 116"/>
                <a:gd name="T18" fmla="*/ 2 w 87"/>
                <a:gd name="T19" fmla="*/ 8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16">
                  <a:moveTo>
                    <a:pt x="2" y="86"/>
                  </a:moveTo>
                  <a:cubicBezTo>
                    <a:pt x="0" y="88"/>
                    <a:pt x="1" y="92"/>
                    <a:pt x="2" y="94"/>
                  </a:cubicBezTo>
                  <a:cubicBezTo>
                    <a:pt x="9" y="101"/>
                    <a:pt x="27" y="116"/>
                    <a:pt x="61" y="116"/>
                  </a:cubicBezTo>
                  <a:cubicBezTo>
                    <a:pt x="85" y="116"/>
                    <a:pt x="87" y="108"/>
                    <a:pt x="85" y="101"/>
                  </a:cubicBezTo>
                  <a:cubicBezTo>
                    <a:pt x="83" y="94"/>
                    <a:pt x="78" y="89"/>
                    <a:pt x="71" y="87"/>
                  </a:cubicBezTo>
                  <a:cubicBezTo>
                    <a:pt x="54" y="81"/>
                    <a:pt x="51" y="68"/>
                    <a:pt x="52" y="54"/>
                  </a:cubicBezTo>
                  <a:cubicBezTo>
                    <a:pt x="53" y="50"/>
                    <a:pt x="53" y="46"/>
                    <a:pt x="54" y="4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24"/>
                    <a:pt x="16" y="67"/>
                    <a:pt x="2" y="86"/>
                  </a:cubicBezTo>
                </a:path>
              </a:pathLst>
            </a:custGeom>
            <a:solidFill>
              <a:srgbClr val="F9B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4AB74F64-C364-4C4B-B6E2-5E2F30984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1654"/>
              <a:ext cx="73" cy="33"/>
            </a:xfrm>
            <a:custGeom>
              <a:avLst/>
              <a:gdLst>
                <a:gd name="T0" fmla="*/ 31 w 31"/>
                <a:gd name="T1" fmla="*/ 11 h 14"/>
                <a:gd name="T2" fmla="*/ 19 w 31"/>
                <a:gd name="T3" fmla="*/ 7 h 14"/>
                <a:gd name="T4" fmla="*/ 0 w 31"/>
                <a:gd name="T5" fmla="*/ 14 h 14"/>
                <a:gd name="T6" fmla="*/ 13 w 31"/>
                <a:gd name="T7" fmla="*/ 0 h 14"/>
                <a:gd name="T8" fmla="*/ 19 w 31"/>
                <a:gd name="T9" fmla="*/ 6 h 14"/>
                <a:gd name="T10" fmla="*/ 22 w 31"/>
                <a:gd name="T11" fmla="*/ 0 h 14"/>
                <a:gd name="T12" fmla="*/ 31 w 31"/>
                <a:gd name="T13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31" y="11"/>
                  </a:moveTo>
                  <a:cubicBezTo>
                    <a:pt x="27" y="11"/>
                    <a:pt x="23" y="9"/>
                    <a:pt x="19" y="7"/>
                  </a:cubicBezTo>
                  <a:cubicBezTo>
                    <a:pt x="13" y="11"/>
                    <a:pt x="7" y="13"/>
                    <a:pt x="0" y="14"/>
                  </a:cubicBezTo>
                  <a:cubicBezTo>
                    <a:pt x="2" y="8"/>
                    <a:pt x="7" y="3"/>
                    <a:pt x="13" y="0"/>
                  </a:cubicBezTo>
                  <a:cubicBezTo>
                    <a:pt x="15" y="1"/>
                    <a:pt x="17" y="3"/>
                    <a:pt x="19" y="6"/>
                  </a:cubicBezTo>
                  <a:cubicBezTo>
                    <a:pt x="20" y="4"/>
                    <a:pt x="21" y="2"/>
                    <a:pt x="22" y="0"/>
                  </a:cubicBezTo>
                  <a:cubicBezTo>
                    <a:pt x="22" y="0"/>
                    <a:pt x="31" y="4"/>
                    <a:pt x="31" y="11"/>
                  </a:cubicBezTo>
                  <a:close/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DB86F7D5-A884-491F-9DB8-F20C02402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" y="1583"/>
              <a:ext cx="163" cy="133"/>
            </a:xfrm>
            <a:custGeom>
              <a:avLst/>
              <a:gdLst>
                <a:gd name="T0" fmla="*/ 19 w 69"/>
                <a:gd name="T1" fmla="*/ 0 h 56"/>
                <a:gd name="T2" fmla="*/ 3 w 69"/>
                <a:gd name="T3" fmla="*/ 4 h 56"/>
                <a:gd name="T4" fmla="*/ 57 w 69"/>
                <a:gd name="T5" fmla="*/ 56 h 56"/>
                <a:gd name="T6" fmla="*/ 69 w 69"/>
                <a:gd name="T7" fmla="*/ 30 h 56"/>
                <a:gd name="T8" fmla="*/ 19 w 6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6">
                  <a:moveTo>
                    <a:pt x="19" y="0"/>
                  </a:moveTo>
                  <a:cubicBezTo>
                    <a:pt x="13" y="1"/>
                    <a:pt x="8" y="2"/>
                    <a:pt x="3" y="4"/>
                  </a:cubicBezTo>
                  <a:cubicBezTo>
                    <a:pt x="0" y="41"/>
                    <a:pt x="57" y="56"/>
                    <a:pt x="57" y="56"/>
                  </a:cubicBezTo>
                  <a:cubicBezTo>
                    <a:pt x="59" y="46"/>
                    <a:pt x="63" y="37"/>
                    <a:pt x="69" y="30"/>
                  </a:cubicBezTo>
                  <a:cubicBezTo>
                    <a:pt x="31" y="22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359E6E00-5CA7-4F45-BBC2-DEF3AD95E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" y="1588"/>
              <a:ext cx="104" cy="128"/>
            </a:xfrm>
            <a:custGeom>
              <a:avLst/>
              <a:gdLst>
                <a:gd name="T0" fmla="*/ 0 w 44"/>
                <a:gd name="T1" fmla="*/ 0 h 54"/>
                <a:gd name="T2" fmla="*/ 15 w 44"/>
                <a:gd name="T3" fmla="*/ 3 h 54"/>
                <a:gd name="T4" fmla="*/ 15 w 44"/>
                <a:gd name="T5" fmla="*/ 54 h 54"/>
                <a:gd name="T6" fmla="*/ 2 w 44"/>
                <a:gd name="T7" fmla="*/ 28 h 54"/>
                <a:gd name="T8" fmla="*/ 0 w 4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4">
                  <a:moveTo>
                    <a:pt x="0" y="0"/>
                  </a:moveTo>
                  <a:cubicBezTo>
                    <a:pt x="5" y="0"/>
                    <a:pt x="11" y="1"/>
                    <a:pt x="15" y="3"/>
                  </a:cubicBezTo>
                  <a:cubicBezTo>
                    <a:pt x="44" y="27"/>
                    <a:pt x="15" y="54"/>
                    <a:pt x="15" y="54"/>
                  </a:cubicBezTo>
                  <a:cubicBezTo>
                    <a:pt x="13" y="44"/>
                    <a:pt x="8" y="35"/>
                    <a:pt x="2" y="28"/>
                  </a:cubicBezTo>
                  <a:cubicBezTo>
                    <a:pt x="19" y="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A9F3567C-C331-44B3-A64A-B57ECC81D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440"/>
              <a:ext cx="64" cy="55"/>
            </a:xfrm>
            <a:custGeom>
              <a:avLst/>
              <a:gdLst>
                <a:gd name="T0" fmla="*/ 0 w 27"/>
                <a:gd name="T1" fmla="*/ 0 h 23"/>
                <a:gd name="T2" fmla="*/ 0 w 27"/>
                <a:gd name="T3" fmla="*/ 0 h 23"/>
                <a:gd name="T4" fmla="*/ 27 w 27"/>
                <a:gd name="T5" fmla="*/ 23 h 23"/>
                <a:gd name="T6" fmla="*/ 27 w 27"/>
                <a:gd name="T7" fmla="*/ 23 h 23"/>
                <a:gd name="T8" fmla="*/ 0 w 27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17B0D9FC-A2EA-49C3-AE10-793DEC316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" y="1438"/>
              <a:ext cx="5" cy="2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1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34F7FE5-2B11-48B3-8EBF-7ABF44CE7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1495"/>
              <a:ext cx="1" cy="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DC295781-C7CB-4A3D-ACBE-A7FB12763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" y="1438"/>
              <a:ext cx="69" cy="86"/>
            </a:xfrm>
            <a:custGeom>
              <a:avLst/>
              <a:gdLst>
                <a:gd name="T0" fmla="*/ 0 w 29"/>
                <a:gd name="T1" fmla="*/ 0 h 36"/>
                <a:gd name="T2" fmla="*/ 1 w 29"/>
                <a:gd name="T3" fmla="*/ 11 h 36"/>
                <a:gd name="T4" fmla="*/ 27 w 29"/>
                <a:gd name="T5" fmla="*/ 36 h 36"/>
                <a:gd name="T6" fmla="*/ 29 w 29"/>
                <a:gd name="T7" fmla="*/ 24 h 36"/>
                <a:gd name="T8" fmla="*/ 29 w 29"/>
                <a:gd name="T9" fmla="*/ 24 h 36"/>
                <a:gd name="T10" fmla="*/ 2 w 29"/>
                <a:gd name="T11" fmla="*/ 1 h 36"/>
                <a:gd name="T12" fmla="*/ 0 w 29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6">
                  <a:moveTo>
                    <a:pt x="0" y="0"/>
                  </a:moveTo>
                  <a:cubicBezTo>
                    <a:pt x="0" y="4"/>
                    <a:pt x="0" y="7"/>
                    <a:pt x="1" y="11"/>
                  </a:cubicBezTo>
                  <a:cubicBezTo>
                    <a:pt x="2" y="22"/>
                    <a:pt x="17" y="33"/>
                    <a:pt x="27" y="36"/>
                  </a:cubicBezTo>
                  <a:cubicBezTo>
                    <a:pt x="28" y="32"/>
                    <a:pt x="28" y="28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796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671CBBF1-E2AF-4E14-8FE3-31078D66F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6" y="1163"/>
              <a:ext cx="256" cy="349"/>
            </a:xfrm>
            <a:custGeom>
              <a:avLst/>
              <a:gdLst>
                <a:gd name="T0" fmla="*/ 3 w 108"/>
                <a:gd name="T1" fmla="*/ 38 h 147"/>
                <a:gd name="T2" fmla="*/ 60 w 108"/>
                <a:gd name="T3" fmla="*/ 7 h 147"/>
                <a:gd name="T4" fmla="*/ 105 w 108"/>
                <a:gd name="T5" fmla="*/ 99 h 147"/>
                <a:gd name="T6" fmla="*/ 96 w 108"/>
                <a:gd name="T7" fmla="*/ 124 h 147"/>
                <a:gd name="T8" fmla="*/ 32 w 108"/>
                <a:gd name="T9" fmla="*/ 131 h 147"/>
                <a:gd name="T10" fmla="*/ 2 w 108"/>
                <a:gd name="T11" fmla="*/ 61 h 147"/>
                <a:gd name="T12" fmla="*/ 3 w 108"/>
                <a:gd name="T13" fmla="*/ 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47">
                  <a:moveTo>
                    <a:pt x="3" y="38"/>
                  </a:moveTo>
                  <a:cubicBezTo>
                    <a:pt x="10" y="14"/>
                    <a:pt x="36" y="0"/>
                    <a:pt x="60" y="7"/>
                  </a:cubicBezTo>
                  <a:cubicBezTo>
                    <a:pt x="96" y="17"/>
                    <a:pt x="108" y="67"/>
                    <a:pt x="105" y="99"/>
                  </a:cubicBezTo>
                  <a:cubicBezTo>
                    <a:pt x="105" y="108"/>
                    <a:pt x="101" y="116"/>
                    <a:pt x="96" y="124"/>
                  </a:cubicBezTo>
                  <a:cubicBezTo>
                    <a:pt x="80" y="143"/>
                    <a:pt x="52" y="147"/>
                    <a:pt x="32" y="131"/>
                  </a:cubicBezTo>
                  <a:cubicBezTo>
                    <a:pt x="12" y="116"/>
                    <a:pt x="10" y="95"/>
                    <a:pt x="2" y="61"/>
                  </a:cubicBezTo>
                  <a:cubicBezTo>
                    <a:pt x="0" y="54"/>
                    <a:pt x="1" y="46"/>
                    <a:pt x="3" y="38"/>
                  </a:cubicBezTo>
                  <a:close/>
                </a:path>
              </a:pathLst>
            </a:custGeom>
            <a:solidFill>
              <a:srgbClr val="F9B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D7BDC6E3-00D0-4D43-81ED-27610604B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" y="1331"/>
              <a:ext cx="87" cy="83"/>
            </a:xfrm>
            <a:custGeom>
              <a:avLst/>
              <a:gdLst>
                <a:gd name="T0" fmla="*/ 10 w 37"/>
                <a:gd name="T1" fmla="*/ 2 h 35"/>
                <a:gd name="T2" fmla="*/ 33 w 37"/>
                <a:gd name="T3" fmla="*/ 18 h 35"/>
                <a:gd name="T4" fmla="*/ 24 w 37"/>
                <a:gd name="T5" fmla="*/ 33 h 35"/>
                <a:gd name="T6" fmla="*/ 6 w 37"/>
                <a:gd name="T7" fmla="*/ 22 h 35"/>
                <a:gd name="T8" fmla="*/ 10 w 37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10" y="2"/>
                  </a:moveTo>
                  <a:cubicBezTo>
                    <a:pt x="19" y="0"/>
                    <a:pt x="29" y="10"/>
                    <a:pt x="33" y="18"/>
                  </a:cubicBezTo>
                  <a:cubicBezTo>
                    <a:pt x="37" y="26"/>
                    <a:pt x="34" y="35"/>
                    <a:pt x="24" y="33"/>
                  </a:cubicBezTo>
                  <a:cubicBezTo>
                    <a:pt x="17" y="32"/>
                    <a:pt x="10" y="28"/>
                    <a:pt x="6" y="22"/>
                  </a:cubicBezTo>
                  <a:cubicBezTo>
                    <a:pt x="0" y="14"/>
                    <a:pt x="2" y="4"/>
                    <a:pt x="10" y="2"/>
                  </a:cubicBezTo>
                  <a:close/>
                </a:path>
              </a:pathLst>
            </a:custGeom>
            <a:solidFill>
              <a:srgbClr val="F9B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EF0DE7A8-BBAA-4CC0-A016-B9A602956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1303"/>
              <a:ext cx="17" cy="23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5 h 10"/>
                <a:gd name="T4" fmla="*/ 4 w 7"/>
                <a:gd name="T5" fmla="*/ 10 h 10"/>
                <a:gd name="T6" fmla="*/ 0 w 7"/>
                <a:gd name="T7" fmla="*/ 6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cubicBezTo>
                    <a:pt x="5" y="0"/>
                    <a:pt x="7" y="2"/>
                    <a:pt x="7" y="5"/>
                  </a:cubicBezTo>
                  <a:cubicBezTo>
                    <a:pt x="7" y="8"/>
                    <a:pt x="6" y="10"/>
                    <a:pt x="4" y="10"/>
                  </a:cubicBezTo>
                  <a:cubicBezTo>
                    <a:pt x="3" y="10"/>
                    <a:pt x="1" y="8"/>
                    <a:pt x="0" y="6"/>
                  </a:cubicBezTo>
                  <a:cubicBezTo>
                    <a:pt x="0" y="3"/>
                    <a:pt x="1" y="1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1FEFA137-F563-4272-BEBA-8FF074C34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" y="1293"/>
              <a:ext cx="17" cy="26"/>
            </a:xfrm>
            <a:custGeom>
              <a:avLst/>
              <a:gdLst>
                <a:gd name="T0" fmla="*/ 3 w 7"/>
                <a:gd name="T1" fmla="*/ 0 h 11"/>
                <a:gd name="T2" fmla="*/ 7 w 7"/>
                <a:gd name="T3" fmla="*/ 5 h 11"/>
                <a:gd name="T4" fmla="*/ 4 w 7"/>
                <a:gd name="T5" fmla="*/ 10 h 11"/>
                <a:gd name="T6" fmla="*/ 0 w 7"/>
                <a:gd name="T7" fmla="*/ 6 h 11"/>
                <a:gd name="T8" fmla="*/ 3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3" y="0"/>
                  </a:moveTo>
                  <a:cubicBezTo>
                    <a:pt x="4" y="0"/>
                    <a:pt x="6" y="2"/>
                    <a:pt x="7" y="5"/>
                  </a:cubicBezTo>
                  <a:cubicBezTo>
                    <a:pt x="7" y="8"/>
                    <a:pt x="6" y="10"/>
                    <a:pt x="4" y="10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7C90681F-AB9F-4453-A636-DB53DD17C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1" y="1310"/>
              <a:ext cx="33" cy="54"/>
            </a:xfrm>
            <a:custGeom>
              <a:avLst/>
              <a:gdLst>
                <a:gd name="T0" fmla="*/ 2 w 14"/>
                <a:gd name="T1" fmla="*/ 22 h 23"/>
                <a:gd name="T2" fmla="*/ 14 w 14"/>
                <a:gd name="T3" fmla="*/ 20 h 23"/>
                <a:gd name="T4" fmla="*/ 0 w 14"/>
                <a:gd name="T5" fmla="*/ 0 h 23"/>
                <a:gd name="T6" fmla="*/ 2 w 14"/>
                <a:gd name="T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3">
                  <a:moveTo>
                    <a:pt x="2" y="22"/>
                  </a:moveTo>
                  <a:cubicBezTo>
                    <a:pt x="6" y="23"/>
                    <a:pt x="11" y="22"/>
                    <a:pt x="14" y="20"/>
                  </a:cubicBezTo>
                  <a:cubicBezTo>
                    <a:pt x="8" y="14"/>
                    <a:pt x="4" y="7"/>
                    <a:pt x="0" y="0"/>
                  </a:cubicBezTo>
                  <a:lnTo>
                    <a:pt x="2" y="22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9D639D6A-A815-432D-AD80-EC9E5D8DB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5" y="1258"/>
              <a:ext cx="38" cy="21"/>
            </a:xfrm>
            <a:custGeom>
              <a:avLst/>
              <a:gdLst>
                <a:gd name="T0" fmla="*/ 3 w 16"/>
                <a:gd name="T1" fmla="*/ 8 h 9"/>
                <a:gd name="T2" fmla="*/ 14 w 16"/>
                <a:gd name="T3" fmla="*/ 4 h 9"/>
                <a:gd name="T4" fmla="*/ 16 w 16"/>
                <a:gd name="T5" fmla="*/ 2 h 9"/>
                <a:gd name="T6" fmla="*/ 15 w 16"/>
                <a:gd name="T7" fmla="*/ 0 h 9"/>
                <a:gd name="T8" fmla="*/ 1 w 16"/>
                <a:gd name="T9" fmla="*/ 6 h 9"/>
                <a:gd name="T10" fmla="*/ 1 w 16"/>
                <a:gd name="T11" fmla="*/ 6 h 9"/>
                <a:gd name="T12" fmla="*/ 1 w 16"/>
                <a:gd name="T13" fmla="*/ 8 h 9"/>
                <a:gd name="T14" fmla="*/ 2 w 16"/>
                <a:gd name="T15" fmla="*/ 8 h 9"/>
                <a:gd name="T16" fmla="*/ 3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3" y="8"/>
                  </a:moveTo>
                  <a:cubicBezTo>
                    <a:pt x="6" y="5"/>
                    <a:pt x="10" y="3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0" y="0"/>
                    <a:pt x="4" y="2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3" y="8"/>
                    <a:pt x="3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B535C324-9B22-4C18-823E-4CD9FF2A9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" y="1255"/>
              <a:ext cx="40" cy="19"/>
            </a:xfrm>
            <a:custGeom>
              <a:avLst/>
              <a:gdLst>
                <a:gd name="T0" fmla="*/ 16 w 17"/>
                <a:gd name="T1" fmla="*/ 7 h 8"/>
                <a:gd name="T2" fmla="*/ 16 w 17"/>
                <a:gd name="T3" fmla="*/ 5 h 8"/>
                <a:gd name="T4" fmla="*/ 1 w 17"/>
                <a:gd name="T5" fmla="*/ 1 h 8"/>
                <a:gd name="T6" fmla="*/ 1 w 17"/>
                <a:gd name="T7" fmla="*/ 1 h 8"/>
                <a:gd name="T8" fmla="*/ 0 w 17"/>
                <a:gd name="T9" fmla="*/ 3 h 8"/>
                <a:gd name="T10" fmla="*/ 2 w 17"/>
                <a:gd name="T11" fmla="*/ 4 h 8"/>
                <a:gd name="T12" fmla="*/ 14 w 17"/>
                <a:gd name="T13" fmla="*/ 7 h 8"/>
                <a:gd name="T14" fmla="*/ 15 w 17"/>
                <a:gd name="T15" fmla="*/ 8 h 8"/>
                <a:gd name="T16" fmla="*/ 16 w 17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">
                  <a:moveTo>
                    <a:pt x="16" y="7"/>
                  </a:moveTo>
                  <a:cubicBezTo>
                    <a:pt x="17" y="6"/>
                    <a:pt x="17" y="5"/>
                    <a:pt x="16" y="5"/>
                  </a:cubicBezTo>
                  <a:cubicBezTo>
                    <a:pt x="12" y="1"/>
                    <a:pt x="6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6" y="3"/>
                    <a:pt x="11" y="4"/>
                    <a:pt x="14" y="7"/>
                  </a:cubicBezTo>
                  <a:cubicBezTo>
                    <a:pt x="14" y="8"/>
                    <a:pt x="15" y="8"/>
                    <a:pt x="15" y="8"/>
                  </a:cubicBezTo>
                  <a:lnTo>
                    <a:pt x="16" y="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EBE7898D-C40E-46FD-B460-D754CC7A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7" y="1980"/>
              <a:ext cx="176" cy="137"/>
            </a:xfrm>
            <a:custGeom>
              <a:avLst/>
              <a:gdLst>
                <a:gd name="T0" fmla="*/ 28 w 74"/>
                <a:gd name="T1" fmla="*/ 0 h 58"/>
                <a:gd name="T2" fmla="*/ 8 w 74"/>
                <a:gd name="T3" fmla="*/ 11 h 58"/>
                <a:gd name="T4" fmla="*/ 29 w 74"/>
                <a:gd name="T5" fmla="*/ 39 h 58"/>
                <a:gd name="T6" fmla="*/ 45 w 74"/>
                <a:gd name="T7" fmla="*/ 54 h 58"/>
                <a:gd name="T8" fmla="*/ 61 w 74"/>
                <a:gd name="T9" fmla="*/ 56 h 58"/>
                <a:gd name="T10" fmla="*/ 65 w 74"/>
                <a:gd name="T11" fmla="*/ 53 h 58"/>
                <a:gd name="T12" fmla="*/ 65 w 74"/>
                <a:gd name="T13" fmla="*/ 53 h 58"/>
                <a:gd name="T14" fmla="*/ 70 w 74"/>
                <a:gd name="T15" fmla="*/ 35 h 58"/>
                <a:gd name="T16" fmla="*/ 58 w 74"/>
                <a:gd name="T17" fmla="*/ 14 h 58"/>
                <a:gd name="T18" fmla="*/ 28 w 74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58">
                  <a:moveTo>
                    <a:pt x="28" y="0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0" y="25"/>
                    <a:pt x="29" y="39"/>
                    <a:pt x="29" y="39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9" y="58"/>
                    <a:pt x="56" y="58"/>
                    <a:pt x="61" y="56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72" y="50"/>
                    <a:pt x="74" y="41"/>
                    <a:pt x="70" y="35"/>
                  </a:cubicBezTo>
                  <a:cubicBezTo>
                    <a:pt x="58" y="14"/>
                    <a:pt x="58" y="14"/>
                    <a:pt x="58" y="14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9B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56DA9932-BED8-4929-851B-CB75B2B12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7" y="1970"/>
              <a:ext cx="62" cy="93"/>
            </a:xfrm>
            <a:custGeom>
              <a:avLst/>
              <a:gdLst>
                <a:gd name="T0" fmla="*/ 6 w 26"/>
                <a:gd name="T1" fmla="*/ 34 h 39"/>
                <a:gd name="T2" fmla="*/ 17 w 26"/>
                <a:gd name="T3" fmla="*/ 39 h 39"/>
                <a:gd name="T4" fmla="*/ 24 w 26"/>
                <a:gd name="T5" fmla="*/ 0 h 39"/>
                <a:gd name="T6" fmla="*/ 5 w 26"/>
                <a:gd name="T7" fmla="*/ 8 h 39"/>
                <a:gd name="T8" fmla="*/ 6 w 26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9">
                  <a:moveTo>
                    <a:pt x="6" y="34"/>
                  </a:move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26" y="13"/>
                    <a:pt x="24" y="0"/>
                  </a:cubicBezTo>
                  <a:cubicBezTo>
                    <a:pt x="17" y="2"/>
                    <a:pt x="11" y="5"/>
                    <a:pt x="5" y="8"/>
                  </a:cubicBezTo>
                  <a:cubicBezTo>
                    <a:pt x="0" y="16"/>
                    <a:pt x="0" y="26"/>
                    <a:pt x="6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3D304E67-6718-452E-A09F-7BBE62B59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" y="1118"/>
              <a:ext cx="282" cy="163"/>
            </a:xfrm>
            <a:custGeom>
              <a:avLst/>
              <a:gdLst>
                <a:gd name="T0" fmla="*/ 25 w 119"/>
                <a:gd name="T1" fmla="*/ 14 h 69"/>
                <a:gd name="T2" fmla="*/ 72 w 119"/>
                <a:gd name="T3" fmla="*/ 10 h 69"/>
                <a:gd name="T4" fmla="*/ 95 w 119"/>
                <a:gd name="T5" fmla="*/ 11 h 69"/>
                <a:gd name="T6" fmla="*/ 114 w 119"/>
                <a:gd name="T7" fmla="*/ 0 h 69"/>
                <a:gd name="T8" fmla="*/ 107 w 119"/>
                <a:gd name="T9" fmla="*/ 42 h 69"/>
                <a:gd name="T10" fmla="*/ 75 w 119"/>
                <a:gd name="T11" fmla="*/ 52 h 69"/>
                <a:gd name="T12" fmla="*/ 41 w 119"/>
                <a:gd name="T13" fmla="*/ 50 h 69"/>
                <a:gd name="T14" fmla="*/ 2 w 119"/>
                <a:gd name="T15" fmla="*/ 50 h 69"/>
                <a:gd name="T16" fmla="*/ 25 w 119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69">
                  <a:moveTo>
                    <a:pt x="25" y="14"/>
                  </a:moveTo>
                  <a:cubicBezTo>
                    <a:pt x="39" y="8"/>
                    <a:pt x="56" y="8"/>
                    <a:pt x="72" y="10"/>
                  </a:cubicBezTo>
                  <a:cubicBezTo>
                    <a:pt x="80" y="11"/>
                    <a:pt x="88" y="12"/>
                    <a:pt x="95" y="11"/>
                  </a:cubicBezTo>
                  <a:cubicBezTo>
                    <a:pt x="103" y="10"/>
                    <a:pt x="110" y="6"/>
                    <a:pt x="114" y="0"/>
                  </a:cubicBezTo>
                  <a:cubicBezTo>
                    <a:pt x="119" y="14"/>
                    <a:pt x="118" y="32"/>
                    <a:pt x="107" y="42"/>
                  </a:cubicBezTo>
                  <a:cubicBezTo>
                    <a:pt x="99" y="50"/>
                    <a:pt x="87" y="52"/>
                    <a:pt x="75" y="52"/>
                  </a:cubicBezTo>
                  <a:cubicBezTo>
                    <a:pt x="64" y="52"/>
                    <a:pt x="53" y="49"/>
                    <a:pt x="41" y="50"/>
                  </a:cubicBezTo>
                  <a:cubicBezTo>
                    <a:pt x="28" y="50"/>
                    <a:pt x="5" y="69"/>
                    <a:pt x="2" y="50"/>
                  </a:cubicBezTo>
                  <a:cubicBezTo>
                    <a:pt x="0" y="35"/>
                    <a:pt x="12" y="20"/>
                    <a:pt x="25" y="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F586608C-FF57-408F-93F3-F97E5E261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1243"/>
              <a:ext cx="112" cy="254"/>
            </a:xfrm>
            <a:custGeom>
              <a:avLst/>
              <a:gdLst>
                <a:gd name="T0" fmla="*/ 47 w 47"/>
                <a:gd name="T1" fmla="*/ 4 h 107"/>
                <a:gd name="T2" fmla="*/ 43 w 47"/>
                <a:gd name="T3" fmla="*/ 0 h 107"/>
                <a:gd name="T4" fmla="*/ 16 w 47"/>
                <a:gd name="T5" fmla="*/ 3 h 107"/>
                <a:gd name="T6" fmla="*/ 6 w 47"/>
                <a:gd name="T7" fmla="*/ 18 h 107"/>
                <a:gd name="T8" fmla="*/ 1 w 47"/>
                <a:gd name="T9" fmla="*/ 39 h 107"/>
                <a:gd name="T10" fmla="*/ 8 w 47"/>
                <a:gd name="T11" fmla="*/ 69 h 107"/>
                <a:gd name="T12" fmla="*/ 17 w 47"/>
                <a:gd name="T13" fmla="*/ 81 h 107"/>
                <a:gd name="T14" fmla="*/ 11 w 47"/>
                <a:gd name="T15" fmla="*/ 93 h 107"/>
                <a:gd name="T16" fmla="*/ 34 w 47"/>
                <a:gd name="T17" fmla="*/ 71 h 107"/>
                <a:gd name="T18" fmla="*/ 15 w 47"/>
                <a:gd name="T19" fmla="*/ 57 h 107"/>
                <a:gd name="T20" fmla="*/ 21 w 47"/>
                <a:gd name="T21" fmla="*/ 40 h 107"/>
                <a:gd name="T22" fmla="*/ 30 w 47"/>
                <a:gd name="T23" fmla="*/ 39 h 107"/>
                <a:gd name="T24" fmla="*/ 41 w 47"/>
                <a:gd name="T25" fmla="*/ 72 h 107"/>
                <a:gd name="T26" fmla="*/ 47 w 47"/>
                <a:gd name="T27" fmla="*/ 63 h 107"/>
                <a:gd name="T28" fmla="*/ 42 w 47"/>
                <a:gd name="T29" fmla="*/ 29 h 107"/>
                <a:gd name="T30" fmla="*/ 47 w 47"/>
                <a:gd name="T31" fmla="*/ 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" h="107">
                  <a:moveTo>
                    <a:pt x="47" y="4"/>
                  </a:moveTo>
                  <a:cubicBezTo>
                    <a:pt x="47" y="1"/>
                    <a:pt x="45" y="0"/>
                    <a:pt x="43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5"/>
                    <a:pt x="7" y="13"/>
                    <a:pt x="6" y="18"/>
                  </a:cubicBezTo>
                  <a:cubicBezTo>
                    <a:pt x="4" y="25"/>
                    <a:pt x="2" y="32"/>
                    <a:pt x="1" y="39"/>
                  </a:cubicBezTo>
                  <a:cubicBezTo>
                    <a:pt x="0" y="49"/>
                    <a:pt x="2" y="60"/>
                    <a:pt x="8" y="69"/>
                  </a:cubicBezTo>
                  <a:cubicBezTo>
                    <a:pt x="11" y="73"/>
                    <a:pt x="15" y="76"/>
                    <a:pt x="17" y="81"/>
                  </a:cubicBezTo>
                  <a:cubicBezTo>
                    <a:pt x="18" y="86"/>
                    <a:pt x="16" y="93"/>
                    <a:pt x="11" y="93"/>
                  </a:cubicBezTo>
                  <a:cubicBezTo>
                    <a:pt x="38" y="107"/>
                    <a:pt x="33" y="82"/>
                    <a:pt x="34" y="71"/>
                  </a:cubicBezTo>
                  <a:cubicBezTo>
                    <a:pt x="24" y="70"/>
                    <a:pt x="17" y="66"/>
                    <a:pt x="15" y="57"/>
                  </a:cubicBezTo>
                  <a:cubicBezTo>
                    <a:pt x="14" y="52"/>
                    <a:pt x="17" y="44"/>
                    <a:pt x="21" y="40"/>
                  </a:cubicBezTo>
                  <a:cubicBezTo>
                    <a:pt x="24" y="38"/>
                    <a:pt x="26" y="37"/>
                    <a:pt x="30" y="39"/>
                  </a:cubicBezTo>
                  <a:cubicBezTo>
                    <a:pt x="29" y="50"/>
                    <a:pt x="35" y="62"/>
                    <a:pt x="41" y="72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0" y="53"/>
                    <a:pt x="30" y="35"/>
                    <a:pt x="42" y="29"/>
                  </a:cubicBezTo>
                  <a:cubicBezTo>
                    <a:pt x="47" y="27"/>
                    <a:pt x="47" y="12"/>
                    <a:pt x="47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44DBA42E-2DF4-41DC-B5E8-8C8A4D469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" y="1383"/>
              <a:ext cx="66" cy="53"/>
            </a:xfrm>
            <a:custGeom>
              <a:avLst/>
              <a:gdLst>
                <a:gd name="T0" fmla="*/ 28 w 28"/>
                <a:gd name="T1" fmla="*/ 2 h 22"/>
                <a:gd name="T2" fmla="*/ 27 w 28"/>
                <a:gd name="T3" fmla="*/ 20 h 22"/>
                <a:gd name="T4" fmla="*/ 24 w 28"/>
                <a:gd name="T5" fmla="*/ 20 h 22"/>
                <a:gd name="T6" fmla="*/ 4 w 28"/>
                <a:gd name="T7" fmla="*/ 13 h 22"/>
                <a:gd name="T8" fmla="*/ 1 w 28"/>
                <a:gd name="T9" fmla="*/ 5 h 22"/>
                <a:gd name="T10" fmla="*/ 0 w 28"/>
                <a:gd name="T11" fmla="*/ 0 h 22"/>
                <a:gd name="T12" fmla="*/ 24 w 28"/>
                <a:gd name="T13" fmla="*/ 3 h 22"/>
                <a:gd name="T14" fmla="*/ 28 w 28"/>
                <a:gd name="T1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2">
                  <a:moveTo>
                    <a:pt x="28" y="2"/>
                  </a:moveTo>
                  <a:cubicBezTo>
                    <a:pt x="27" y="8"/>
                    <a:pt x="27" y="20"/>
                    <a:pt x="27" y="20"/>
                  </a:cubicBezTo>
                  <a:cubicBezTo>
                    <a:pt x="26" y="20"/>
                    <a:pt x="25" y="20"/>
                    <a:pt x="24" y="20"/>
                  </a:cubicBezTo>
                  <a:cubicBezTo>
                    <a:pt x="13" y="22"/>
                    <a:pt x="7" y="18"/>
                    <a:pt x="4" y="13"/>
                  </a:cubicBezTo>
                  <a:cubicBezTo>
                    <a:pt x="2" y="10"/>
                    <a:pt x="1" y="7"/>
                    <a:pt x="1" y="5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7" y="4"/>
                    <a:pt x="18" y="3"/>
                    <a:pt x="24" y="3"/>
                  </a:cubicBezTo>
                  <a:cubicBezTo>
                    <a:pt x="26" y="2"/>
                    <a:pt x="28" y="2"/>
                    <a:pt x="28" y="2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1815940A-9A32-41AF-B6A2-EA73C891C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" y="1383"/>
              <a:ext cx="57" cy="22"/>
            </a:xfrm>
            <a:custGeom>
              <a:avLst/>
              <a:gdLst>
                <a:gd name="T0" fmla="*/ 24 w 24"/>
                <a:gd name="T1" fmla="*/ 3 h 9"/>
                <a:gd name="T2" fmla="*/ 24 w 24"/>
                <a:gd name="T3" fmla="*/ 5 h 9"/>
                <a:gd name="T4" fmla="*/ 21 w 24"/>
                <a:gd name="T5" fmla="*/ 8 h 9"/>
                <a:gd name="T6" fmla="*/ 2 w 24"/>
                <a:gd name="T7" fmla="*/ 6 h 9"/>
                <a:gd name="T8" fmla="*/ 1 w 24"/>
                <a:gd name="T9" fmla="*/ 4 h 9"/>
                <a:gd name="T10" fmla="*/ 0 w 24"/>
                <a:gd name="T11" fmla="*/ 0 h 9"/>
                <a:gd name="T12" fmla="*/ 24 w 24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24" y="3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3" y="7"/>
                    <a:pt x="22" y="8"/>
                    <a:pt x="21" y="8"/>
                  </a:cubicBezTo>
                  <a:cubicBezTo>
                    <a:pt x="12" y="9"/>
                    <a:pt x="6" y="8"/>
                    <a:pt x="2" y="6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7" y="4"/>
                    <a:pt x="18" y="3"/>
                    <a:pt x="2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F8A5F74A-5047-4A56-BE4B-7F191D26F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414"/>
              <a:ext cx="48" cy="22"/>
            </a:xfrm>
            <a:custGeom>
              <a:avLst/>
              <a:gdLst>
                <a:gd name="T0" fmla="*/ 20 w 20"/>
                <a:gd name="T1" fmla="*/ 7 h 9"/>
                <a:gd name="T2" fmla="*/ 0 w 20"/>
                <a:gd name="T3" fmla="*/ 0 h 9"/>
                <a:gd name="T4" fmla="*/ 13 w 20"/>
                <a:gd name="T5" fmla="*/ 1 h 9"/>
                <a:gd name="T6" fmla="*/ 20 w 20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9">
                  <a:moveTo>
                    <a:pt x="20" y="7"/>
                  </a:moveTo>
                  <a:cubicBezTo>
                    <a:pt x="9" y="9"/>
                    <a:pt x="3" y="5"/>
                    <a:pt x="0" y="0"/>
                  </a:cubicBezTo>
                  <a:cubicBezTo>
                    <a:pt x="4" y="0"/>
                    <a:pt x="8" y="0"/>
                    <a:pt x="13" y="1"/>
                  </a:cubicBezTo>
                  <a:cubicBezTo>
                    <a:pt x="16" y="3"/>
                    <a:pt x="18" y="5"/>
                    <a:pt x="20" y="7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B6148745-24D1-4D83-8E60-5DA16286A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3316"/>
              <a:ext cx="190" cy="81"/>
            </a:xfrm>
            <a:custGeom>
              <a:avLst/>
              <a:gdLst>
                <a:gd name="T0" fmla="*/ 7 w 190"/>
                <a:gd name="T1" fmla="*/ 53 h 81"/>
                <a:gd name="T2" fmla="*/ 166 w 190"/>
                <a:gd name="T3" fmla="*/ 81 h 81"/>
                <a:gd name="T4" fmla="*/ 190 w 190"/>
                <a:gd name="T5" fmla="*/ 34 h 81"/>
                <a:gd name="T6" fmla="*/ 0 w 190"/>
                <a:gd name="T7" fmla="*/ 0 h 81"/>
                <a:gd name="T8" fmla="*/ 7 w 190"/>
                <a:gd name="T9" fmla="*/ 5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81">
                  <a:moveTo>
                    <a:pt x="7" y="53"/>
                  </a:moveTo>
                  <a:lnTo>
                    <a:pt x="166" y="81"/>
                  </a:lnTo>
                  <a:lnTo>
                    <a:pt x="190" y="34"/>
                  </a:lnTo>
                  <a:lnTo>
                    <a:pt x="0" y="0"/>
                  </a:lnTo>
                  <a:lnTo>
                    <a:pt x="7" y="53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7E10EADB-294C-4B46-B9E2-B8C9A029B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3316"/>
              <a:ext cx="190" cy="81"/>
            </a:xfrm>
            <a:custGeom>
              <a:avLst/>
              <a:gdLst>
                <a:gd name="T0" fmla="*/ 7 w 190"/>
                <a:gd name="T1" fmla="*/ 53 h 81"/>
                <a:gd name="T2" fmla="*/ 166 w 190"/>
                <a:gd name="T3" fmla="*/ 81 h 81"/>
                <a:gd name="T4" fmla="*/ 190 w 190"/>
                <a:gd name="T5" fmla="*/ 34 h 81"/>
                <a:gd name="T6" fmla="*/ 0 w 190"/>
                <a:gd name="T7" fmla="*/ 0 h 81"/>
                <a:gd name="T8" fmla="*/ 7 w 190"/>
                <a:gd name="T9" fmla="*/ 5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81">
                  <a:moveTo>
                    <a:pt x="7" y="53"/>
                  </a:moveTo>
                  <a:lnTo>
                    <a:pt x="166" y="81"/>
                  </a:lnTo>
                  <a:lnTo>
                    <a:pt x="190" y="34"/>
                  </a:lnTo>
                  <a:lnTo>
                    <a:pt x="0" y="0"/>
                  </a:lnTo>
                  <a:lnTo>
                    <a:pt x="7" y="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7947036-8123-47E8-8402-5DE4966C4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3316"/>
              <a:ext cx="180" cy="81"/>
            </a:xfrm>
            <a:custGeom>
              <a:avLst/>
              <a:gdLst>
                <a:gd name="T0" fmla="*/ 0 w 180"/>
                <a:gd name="T1" fmla="*/ 0 h 81"/>
                <a:gd name="T2" fmla="*/ 7 w 180"/>
                <a:gd name="T3" fmla="*/ 53 h 81"/>
                <a:gd name="T4" fmla="*/ 166 w 180"/>
                <a:gd name="T5" fmla="*/ 81 h 81"/>
                <a:gd name="T6" fmla="*/ 180 w 180"/>
                <a:gd name="T7" fmla="*/ 53 h 81"/>
                <a:gd name="T8" fmla="*/ 180 w 180"/>
                <a:gd name="T9" fmla="*/ 31 h 81"/>
                <a:gd name="T10" fmla="*/ 159 w 180"/>
                <a:gd name="T11" fmla="*/ 29 h 81"/>
                <a:gd name="T12" fmla="*/ 47 w 180"/>
                <a:gd name="T13" fmla="*/ 10 h 81"/>
                <a:gd name="T14" fmla="*/ 19 w 180"/>
                <a:gd name="T15" fmla="*/ 5 h 81"/>
                <a:gd name="T16" fmla="*/ 0 w 180"/>
                <a:gd name="T1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81">
                  <a:moveTo>
                    <a:pt x="0" y="0"/>
                  </a:moveTo>
                  <a:lnTo>
                    <a:pt x="7" y="53"/>
                  </a:lnTo>
                  <a:lnTo>
                    <a:pt x="166" y="81"/>
                  </a:lnTo>
                  <a:lnTo>
                    <a:pt x="180" y="53"/>
                  </a:lnTo>
                  <a:lnTo>
                    <a:pt x="180" y="31"/>
                  </a:lnTo>
                  <a:lnTo>
                    <a:pt x="159" y="29"/>
                  </a:lnTo>
                  <a:lnTo>
                    <a:pt x="47" y="10"/>
                  </a:lnTo>
                  <a:lnTo>
                    <a:pt x="19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50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7024404F-790D-495E-AA36-D09B515A3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3316"/>
              <a:ext cx="180" cy="81"/>
            </a:xfrm>
            <a:custGeom>
              <a:avLst/>
              <a:gdLst>
                <a:gd name="T0" fmla="*/ 0 w 180"/>
                <a:gd name="T1" fmla="*/ 0 h 81"/>
                <a:gd name="T2" fmla="*/ 7 w 180"/>
                <a:gd name="T3" fmla="*/ 53 h 81"/>
                <a:gd name="T4" fmla="*/ 166 w 180"/>
                <a:gd name="T5" fmla="*/ 81 h 81"/>
                <a:gd name="T6" fmla="*/ 180 w 180"/>
                <a:gd name="T7" fmla="*/ 53 h 81"/>
                <a:gd name="T8" fmla="*/ 180 w 180"/>
                <a:gd name="T9" fmla="*/ 31 h 81"/>
                <a:gd name="T10" fmla="*/ 159 w 180"/>
                <a:gd name="T11" fmla="*/ 29 h 81"/>
                <a:gd name="T12" fmla="*/ 47 w 180"/>
                <a:gd name="T13" fmla="*/ 10 h 81"/>
                <a:gd name="T14" fmla="*/ 19 w 180"/>
                <a:gd name="T15" fmla="*/ 5 h 81"/>
                <a:gd name="T16" fmla="*/ 0 w 180"/>
                <a:gd name="T1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81">
                  <a:moveTo>
                    <a:pt x="0" y="0"/>
                  </a:moveTo>
                  <a:lnTo>
                    <a:pt x="7" y="53"/>
                  </a:lnTo>
                  <a:lnTo>
                    <a:pt x="166" y="81"/>
                  </a:lnTo>
                  <a:lnTo>
                    <a:pt x="180" y="53"/>
                  </a:lnTo>
                  <a:lnTo>
                    <a:pt x="180" y="31"/>
                  </a:lnTo>
                  <a:lnTo>
                    <a:pt x="159" y="29"/>
                  </a:lnTo>
                  <a:lnTo>
                    <a:pt x="47" y="10"/>
                  </a:lnTo>
                  <a:lnTo>
                    <a:pt x="19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6664EB10-5D28-4DB4-94FA-3ADAD31B48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69" y="3392"/>
              <a:ext cx="45" cy="38"/>
            </a:xfrm>
            <a:custGeom>
              <a:avLst/>
              <a:gdLst>
                <a:gd name="T0" fmla="*/ 14 w 19"/>
                <a:gd name="T1" fmla="*/ 8 h 16"/>
                <a:gd name="T2" fmla="*/ 18 w 19"/>
                <a:gd name="T3" fmla="*/ 2 h 16"/>
                <a:gd name="T4" fmla="*/ 18 w 19"/>
                <a:gd name="T5" fmla="*/ 1 h 16"/>
                <a:gd name="T6" fmla="*/ 19 w 19"/>
                <a:gd name="T7" fmla="*/ 1 h 16"/>
                <a:gd name="T8" fmla="*/ 19 w 19"/>
                <a:gd name="T9" fmla="*/ 1 h 16"/>
                <a:gd name="T10" fmla="*/ 18 w 19"/>
                <a:gd name="T11" fmla="*/ 0 h 16"/>
                <a:gd name="T12" fmla="*/ 18 w 19"/>
                <a:gd name="T13" fmla="*/ 0 h 16"/>
                <a:gd name="T14" fmla="*/ 17 w 19"/>
                <a:gd name="T15" fmla="*/ 0 h 16"/>
                <a:gd name="T16" fmla="*/ 17 w 19"/>
                <a:gd name="T17" fmla="*/ 0 h 16"/>
                <a:gd name="T18" fmla="*/ 15 w 19"/>
                <a:gd name="T19" fmla="*/ 1 h 16"/>
                <a:gd name="T20" fmla="*/ 1 w 19"/>
                <a:gd name="T21" fmla="*/ 8 h 16"/>
                <a:gd name="T22" fmla="*/ 0 w 19"/>
                <a:gd name="T23" fmla="*/ 9 h 16"/>
                <a:gd name="T24" fmla="*/ 1 w 19"/>
                <a:gd name="T25" fmla="*/ 14 h 16"/>
                <a:gd name="T26" fmla="*/ 4 w 19"/>
                <a:gd name="T27" fmla="*/ 16 h 16"/>
                <a:gd name="T28" fmla="*/ 14 w 19"/>
                <a:gd name="T29" fmla="*/ 8 h 16"/>
                <a:gd name="T30" fmla="*/ 4 w 19"/>
                <a:gd name="T31" fmla="*/ 14 h 16"/>
                <a:gd name="T32" fmla="*/ 3 w 19"/>
                <a:gd name="T33" fmla="*/ 13 h 16"/>
                <a:gd name="T34" fmla="*/ 2 w 19"/>
                <a:gd name="T35" fmla="*/ 9 h 16"/>
                <a:gd name="T36" fmla="*/ 15 w 19"/>
                <a:gd name="T37" fmla="*/ 2 h 16"/>
                <a:gd name="T38" fmla="*/ 4 w 19"/>
                <a:gd name="T3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6">
                  <a:moveTo>
                    <a:pt x="14" y="8"/>
                  </a:moveTo>
                  <a:cubicBezTo>
                    <a:pt x="16" y="6"/>
                    <a:pt x="17" y="3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5" y="1"/>
                  </a:cubicBezTo>
                  <a:cubicBezTo>
                    <a:pt x="10" y="2"/>
                    <a:pt x="3" y="5"/>
                    <a:pt x="1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3"/>
                    <a:pt x="1" y="14"/>
                  </a:cubicBezTo>
                  <a:cubicBezTo>
                    <a:pt x="2" y="15"/>
                    <a:pt x="3" y="16"/>
                    <a:pt x="4" y="16"/>
                  </a:cubicBezTo>
                  <a:cubicBezTo>
                    <a:pt x="7" y="16"/>
                    <a:pt x="11" y="12"/>
                    <a:pt x="14" y="8"/>
                  </a:cubicBezTo>
                  <a:moveTo>
                    <a:pt x="4" y="14"/>
                  </a:moveTo>
                  <a:cubicBezTo>
                    <a:pt x="4" y="14"/>
                    <a:pt x="3" y="13"/>
                    <a:pt x="3" y="13"/>
                  </a:cubicBezTo>
                  <a:cubicBezTo>
                    <a:pt x="2" y="12"/>
                    <a:pt x="2" y="11"/>
                    <a:pt x="2" y="9"/>
                  </a:cubicBezTo>
                  <a:cubicBezTo>
                    <a:pt x="3" y="7"/>
                    <a:pt x="8" y="4"/>
                    <a:pt x="15" y="2"/>
                  </a:cubicBezTo>
                  <a:cubicBezTo>
                    <a:pt x="12" y="8"/>
                    <a:pt x="7" y="14"/>
                    <a:pt x="4" y="14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1683B0C7-C654-4738-BE63-4C0562AD8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7" y="3392"/>
              <a:ext cx="26" cy="50"/>
            </a:xfrm>
            <a:custGeom>
              <a:avLst/>
              <a:gdLst>
                <a:gd name="T0" fmla="*/ 9 w 11"/>
                <a:gd name="T1" fmla="*/ 17 h 21"/>
                <a:gd name="T2" fmla="*/ 7 w 11"/>
                <a:gd name="T3" fmla="*/ 2 h 21"/>
                <a:gd name="T4" fmla="*/ 7 w 11"/>
                <a:gd name="T5" fmla="*/ 2 h 21"/>
                <a:gd name="T6" fmla="*/ 7 w 11"/>
                <a:gd name="T7" fmla="*/ 1 h 21"/>
                <a:gd name="T8" fmla="*/ 7 w 11"/>
                <a:gd name="T9" fmla="*/ 1 h 21"/>
                <a:gd name="T10" fmla="*/ 6 w 11"/>
                <a:gd name="T11" fmla="*/ 0 h 21"/>
                <a:gd name="T12" fmla="*/ 6 w 11"/>
                <a:gd name="T13" fmla="*/ 0 h 21"/>
                <a:gd name="T14" fmla="*/ 6 w 11"/>
                <a:gd name="T15" fmla="*/ 0 h 21"/>
                <a:gd name="T16" fmla="*/ 5 w 11"/>
                <a:gd name="T17" fmla="*/ 0 h 21"/>
                <a:gd name="T18" fmla="*/ 5 w 11"/>
                <a:gd name="T19" fmla="*/ 0 h 21"/>
                <a:gd name="T20" fmla="*/ 5 w 11"/>
                <a:gd name="T21" fmla="*/ 0 h 21"/>
                <a:gd name="T22" fmla="*/ 4 w 11"/>
                <a:gd name="T23" fmla="*/ 1 h 21"/>
                <a:gd name="T24" fmla="*/ 4 w 11"/>
                <a:gd name="T25" fmla="*/ 2 h 21"/>
                <a:gd name="T26" fmla="*/ 2 w 11"/>
                <a:gd name="T27" fmla="*/ 8 h 21"/>
                <a:gd name="T28" fmla="*/ 2 w 11"/>
                <a:gd name="T29" fmla="*/ 20 h 21"/>
                <a:gd name="T30" fmla="*/ 6 w 11"/>
                <a:gd name="T31" fmla="*/ 21 h 21"/>
                <a:gd name="T32" fmla="*/ 9 w 11"/>
                <a:gd name="T33" fmla="*/ 17 h 21"/>
                <a:gd name="T34" fmla="*/ 6 w 11"/>
                <a:gd name="T35" fmla="*/ 19 h 21"/>
                <a:gd name="T36" fmla="*/ 4 w 11"/>
                <a:gd name="T37" fmla="*/ 18 h 21"/>
                <a:gd name="T38" fmla="*/ 5 w 11"/>
                <a:gd name="T39" fmla="*/ 3 h 21"/>
                <a:gd name="T40" fmla="*/ 8 w 11"/>
                <a:gd name="T41" fmla="*/ 17 h 21"/>
                <a:gd name="T42" fmla="*/ 8 w 11"/>
                <a:gd name="T43" fmla="*/ 17 h 21"/>
                <a:gd name="T44" fmla="*/ 6 w 11"/>
                <a:gd name="T45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" h="21">
                  <a:moveTo>
                    <a:pt x="9" y="17"/>
                  </a:moveTo>
                  <a:cubicBezTo>
                    <a:pt x="11" y="13"/>
                    <a:pt x="9" y="6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2" y="6"/>
                    <a:pt x="2" y="8"/>
                  </a:cubicBezTo>
                  <a:cubicBezTo>
                    <a:pt x="1" y="12"/>
                    <a:pt x="0" y="17"/>
                    <a:pt x="2" y="20"/>
                  </a:cubicBezTo>
                  <a:cubicBezTo>
                    <a:pt x="3" y="21"/>
                    <a:pt x="5" y="21"/>
                    <a:pt x="6" y="21"/>
                  </a:cubicBezTo>
                  <a:cubicBezTo>
                    <a:pt x="8" y="20"/>
                    <a:pt x="9" y="19"/>
                    <a:pt x="9" y="17"/>
                  </a:cubicBezTo>
                  <a:moveTo>
                    <a:pt x="6" y="19"/>
                  </a:moveTo>
                  <a:cubicBezTo>
                    <a:pt x="4" y="19"/>
                    <a:pt x="4" y="19"/>
                    <a:pt x="4" y="18"/>
                  </a:cubicBezTo>
                  <a:cubicBezTo>
                    <a:pt x="2" y="16"/>
                    <a:pt x="3" y="8"/>
                    <a:pt x="5" y="3"/>
                  </a:cubicBezTo>
                  <a:cubicBezTo>
                    <a:pt x="7" y="7"/>
                    <a:pt x="9" y="13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8"/>
                    <a:pt x="6" y="18"/>
                    <a:pt x="6" y="19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513362B1-6F11-4453-9FF1-D6641E261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" y="3326"/>
              <a:ext cx="192" cy="71"/>
            </a:xfrm>
            <a:custGeom>
              <a:avLst/>
              <a:gdLst>
                <a:gd name="T0" fmla="*/ 21 w 192"/>
                <a:gd name="T1" fmla="*/ 71 h 71"/>
                <a:gd name="T2" fmla="*/ 183 w 192"/>
                <a:gd name="T3" fmla="*/ 52 h 71"/>
                <a:gd name="T4" fmla="*/ 192 w 192"/>
                <a:gd name="T5" fmla="*/ 0 h 71"/>
                <a:gd name="T6" fmla="*/ 0 w 192"/>
                <a:gd name="T7" fmla="*/ 21 h 71"/>
                <a:gd name="T8" fmla="*/ 21 w 192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1">
                  <a:moveTo>
                    <a:pt x="21" y="71"/>
                  </a:moveTo>
                  <a:lnTo>
                    <a:pt x="183" y="52"/>
                  </a:lnTo>
                  <a:lnTo>
                    <a:pt x="192" y="0"/>
                  </a:lnTo>
                  <a:lnTo>
                    <a:pt x="0" y="21"/>
                  </a:lnTo>
                  <a:lnTo>
                    <a:pt x="21" y="7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B370CFE-EB5E-4524-906B-8D5BC7203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" y="3326"/>
              <a:ext cx="192" cy="71"/>
            </a:xfrm>
            <a:custGeom>
              <a:avLst/>
              <a:gdLst>
                <a:gd name="T0" fmla="*/ 21 w 192"/>
                <a:gd name="T1" fmla="*/ 71 h 71"/>
                <a:gd name="T2" fmla="*/ 183 w 192"/>
                <a:gd name="T3" fmla="*/ 52 h 71"/>
                <a:gd name="T4" fmla="*/ 192 w 192"/>
                <a:gd name="T5" fmla="*/ 0 h 71"/>
                <a:gd name="T6" fmla="*/ 0 w 192"/>
                <a:gd name="T7" fmla="*/ 21 h 71"/>
                <a:gd name="T8" fmla="*/ 21 w 192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1">
                  <a:moveTo>
                    <a:pt x="21" y="71"/>
                  </a:moveTo>
                  <a:lnTo>
                    <a:pt x="183" y="52"/>
                  </a:lnTo>
                  <a:lnTo>
                    <a:pt x="192" y="0"/>
                  </a:lnTo>
                  <a:lnTo>
                    <a:pt x="0" y="21"/>
                  </a:lnTo>
                  <a:lnTo>
                    <a:pt x="21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5E007A56-C8DC-4B63-BDBF-46EAD0ED3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" y="3326"/>
              <a:ext cx="192" cy="71"/>
            </a:xfrm>
            <a:custGeom>
              <a:avLst/>
              <a:gdLst>
                <a:gd name="T0" fmla="*/ 192 w 192"/>
                <a:gd name="T1" fmla="*/ 0 h 71"/>
                <a:gd name="T2" fmla="*/ 140 w 192"/>
                <a:gd name="T3" fmla="*/ 5 h 71"/>
                <a:gd name="T4" fmla="*/ 28 w 192"/>
                <a:gd name="T5" fmla="*/ 19 h 71"/>
                <a:gd name="T6" fmla="*/ 0 w 192"/>
                <a:gd name="T7" fmla="*/ 21 h 71"/>
                <a:gd name="T8" fmla="*/ 21 w 192"/>
                <a:gd name="T9" fmla="*/ 71 h 71"/>
                <a:gd name="T10" fmla="*/ 183 w 192"/>
                <a:gd name="T11" fmla="*/ 52 h 71"/>
                <a:gd name="T12" fmla="*/ 192 w 192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71">
                  <a:moveTo>
                    <a:pt x="192" y="0"/>
                  </a:moveTo>
                  <a:lnTo>
                    <a:pt x="140" y="5"/>
                  </a:lnTo>
                  <a:lnTo>
                    <a:pt x="28" y="19"/>
                  </a:lnTo>
                  <a:lnTo>
                    <a:pt x="0" y="21"/>
                  </a:lnTo>
                  <a:lnTo>
                    <a:pt x="21" y="71"/>
                  </a:lnTo>
                  <a:lnTo>
                    <a:pt x="183" y="5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C2AC035F-A0DA-4ABC-B243-CFFEB612B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" y="3326"/>
              <a:ext cx="192" cy="71"/>
            </a:xfrm>
            <a:custGeom>
              <a:avLst/>
              <a:gdLst>
                <a:gd name="T0" fmla="*/ 192 w 192"/>
                <a:gd name="T1" fmla="*/ 0 h 71"/>
                <a:gd name="T2" fmla="*/ 140 w 192"/>
                <a:gd name="T3" fmla="*/ 5 h 71"/>
                <a:gd name="T4" fmla="*/ 28 w 192"/>
                <a:gd name="T5" fmla="*/ 19 h 71"/>
                <a:gd name="T6" fmla="*/ 0 w 192"/>
                <a:gd name="T7" fmla="*/ 21 h 71"/>
                <a:gd name="T8" fmla="*/ 21 w 192"/>
                <a:gd name="T9" fmla="*/ 71 h 71"/>
                <a:gd name="T10" fmla="*/ 183 w 192"/>
                <a:gd name="T11" fmla="*/ 52 h 71"/>
                <a:gd name="T12" fmla="*/ 192 w 192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71">
                  <a:moveTo>
                    <a:pt x="192" y="0"/>
                  </a:moveTo>
                  <a:lnTo>
                    <a:pt x="140" y="5"/>
                  </a:lnTo>
                  <a:lnTo>
                    <a:pt x="28" y="19"/>
                  </a:lnTo>
                  <a:lnTo>
                    <a:pt x="0" y="21"/>
                  </a:lnTo>
                  <a:lnTo>
                    <a:pt x="21" y="71"/>
                  </a:lnTo>
                  <a:lnTo>
                    <a:pt x="183" y="52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CE501A3-753F-4279-8DF7-2CDCB37A1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1329"/>
              <a:ext cx="218" cy="216"/>
            </a:xfrm>
            <a:prstGeom prst="ellipse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FBFC0E6D-BCAF-47D2-9D33-5D8D3D368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" y="1338"/>
              <a:ext cx="195" cy="200"/>
            </a:xfrm>
            <a:custGeom>
              <a:avLst/>
              <a:gdLst>
                <a:gd name="T0" fmla="*/ 42 w 82"/>
                <a:gd name="T1" fmla="*/ 0 h 84"/>
                <a:gd name="T2" fmla="*/ 0 w 82"/>
                <a:gd name="T3" fmla="*/ 42 h 84"/>
                <a:gd name="T4" fmla="*/ 42 w 82"/>
                <a:gd name="T5" fmla="*/ 84 h 84"/>
                <a:gd name="T6" fmla="*/ 52 w 82"/>
                <a:gd name="T7" fmla="*/ 82 h 84"/>
                <a:gd name="T8" fmla="*/ 51 w 82"/>
                <a:gd name="T9" fmla="*/ 57 h 84"/>
                <a:gd name="T10" fmla="*/ 51 w 82"/>
                <a:gd name="T11" fmla="*/ 57 h 84"/>
                <a:gd name="T12" fmla="*/ 50 w 82"/>
                <a:gd name="T13" fmla="*/ 57 h 84"/>
                <a:gd name="T14" fmla="*/ 50 w 82"/>
                <a:gd name="T15" fmla="*/ 50 h 84"/>
                <a:gd name="T16" fmla="*/ 50 w 82"/>
                <a:gd name="T17" fmla="*/ 50 h 84"/>
                <a:gd name="T18" fmla="*/ 71 w 82"/>
                <a:gd name="T19" fmla="*/ 28 h 84"/>
                <a:gd name="T20" fmla="*/ 82 w 82"/>
                <a:gd name="T21" fmla="*/ 31 h 84"/>
                <a:gd name="T22" fmla="*/ 42 w 82"/>
                <a:gd name="T2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46" y="84"/>
                    <a:pt x="49" y="83"/>
                    <a:pt x="52" y="8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38"/>
                    <a:pt x="59" y="28"/>
                    <a:pt x="71" y="28"/>
                  </a:cubicBezTo>
                  <a:cubicBezTo>
                    <a:pt x="75" y="28"/>
                    <a:pt x="79" y="29"/>
                    <a:pt x="82" y="31"/>
                  </a:cubicBezTo>
                  <a:cubicBezTo>
                    <a:pt x="78" y="13"/>
                    <a:pt x="61" y="0"/>
                    <a:pt x="42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73E80170-A0BB-4C91-A61B-4DF2613E69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8" y="1319"/>
              <a:ext cx="238" cy="238"/>
            </a:xfrm>
            <a:custGeom>
              <a:avLst/>
              <a:gdLst>
                <a:gd name="T0" fmla="*/ 50 w 100"/>
                <a:gd name="T1" fmla="*/ 100 h 100"/>
                <a:gd name="T2" fmla="*/ 0 w 100"/>
                <a:gd name="T3" fmla="*/ 50 h 100"/>
                <a:gd name="T4" fmla="*/ 50 w 100"/>
                <a:gd name="T5" fmla="*/ 0 h 100"/>
                <a:gd name="T6" fmla="*/ 100 w 100"/>
                <a:gd name="T7" fmla="*/ 50 h 100"/>
                <a:gd name="T8" fmla="*/ 50 w 100"/>
                <a:gd name="T9" fmla="*/ 100 h 100"/>
                <a:gd name="T10" fmla="*/ 50 w 100"/>
                <a:gd name="T11" fmla="*/ 8 h 100"/>
                <a:gd name="T12" fmla="*/ 8 w 100"/>
                <a:gd name="T13" fmla="*/ 50 h 100"/>
                <a:gd name="T14" fmla="*/ 50 w 100"/>
                <a:gd name="T15" fmla="*/ 92 h 100"/>
                <a:gd name="T16" fmla="*/ 92 w 100"/>
                <a:gd name="T17" fmla="*/ 50 h 100"/>
                <a:gd name="T18" fmla="*/ 50 w 100"/>
                <a:gd name="T19" fmla="*/ 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100"/>
                  </a:moveTo>
                  <a:cubicBezTo>
                    <a:pt x="23" y="100"/>
                    <a:pt x="0" y="77"/>
                    <a:pt x="0" y="50"/>
                  </a:cubicBezTo>
                  <a:cubicBezTo>
                    <a:pt x="0" y="23"/>
                    <a:pt x="23" y="0"/>
                    <a:pt x="50" y="0"/>
                  </a:cubicBezTo>
                  <a:cubicBezTo>
                    <a:pt x="78" y="0"/>
                    <a:pt x="100" y="23"/>
                    <a:pt x="100" y="50"/>
                  </a:cubicBezTo>
                  <a:cubicBezTo>
                    <a:pt x="100" y="77"/>
                    <a:pt x="78" y="100"/>
                    <a:pt x="50" y="100"/>
                  </a:cubicBezTo>
                  <a:moveTo>
                    <a:pt x="50" y="8"/>
                  </a:moveTo>
                  <a:cubicBezTo>
                    <a:pt x="27" y="8"/>
                    <a:pt x="8" y="27"/>
                    <a:pt x="8" y="50"/>
                  </a:cubicBezTo>
                  <a:cubicBezTo>
                    <a:pt x="8" y="73"/>
                    <a:pt x="27" y="92"/>
                    <a:pt x="50" y="92"/>
                  </a:cubicBezTo>
                  <a:cubicBezTo>
                    <a:pt x="73" y="92"/>
                    <a:pt x="92" y="73"/>
                    <a:pt x="92" y="50"/>
                  </a:cubicBezTo>
                  <a:cubicBezTo>
                    <a:pt x="92" y="27"/>
                    <a:pt x="73" y="8"/>
                    <a:pt x="50" y="8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812C54E-F3DF-4BC6-B56A-5DF1E2189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05"/>
              <a:ext cx="102" cy="102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5F2165A5-D65B-4EE6-8E54-33C0AF5C3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592"/>
              <a:ext cx="100" cy="41"/>
            </a:xfrm>
            <a:custGeom>
              <a:avLst/>
              <a:gdLst>
                <a:gd name="T0" fmla="*/ 20 w 42"/>
                <a:gd name="T1" fmla="*/ 17 h 17"/>
                <a:gd name="T2" fmla="*/ 0 w 42"/>
                <a:gd name="T3" fmla="*/ 7 h 17"/>
                <a:gd name="T4" fmla="*/ 7 w 42"/>
                <a:gd name="T5" fmla="*/ 2 h 17"/>
                <a:gd name="T6" fmla="*/ 7 w 42"/>
                <a:gd name="T7" fmla="*/ 2 h 17"/>
                <a:gd name="T8" fmla="*/ 20 w 42"/>
                <a:gd name="T9" fmla="*/ 9 h 17"/>
                <a:gd name="T10" fmla="*/ 20 w 42"/>
                <a:gd name="T11" fmla="*/ 9 h 17"/>
                <a:gd name="T12" fmla="*/ 34 w 42"/>
                <a:gd name="T13" fmla="*/ 2 h 17"/>
                <a:gd name="T14" fmla="*/ 39 w 42"/>
                <a:gd name="T15" fmla="*/ 1 h 17"/>
                <a:gd name="T16" fmla="*/ 41 w 42"/>
                <a:gd name="T17" fmla="*/ 7 h 17"/>
                <a:gd name="T18" fmla="*/ 20 w 42"/>
                <a:gd name="T19" fmla="*/ 17 h 17"/>
                <a:gd name="T20" fmla="*/ 20 w 42"/>
                <a:gd name="T2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20" y="17"/>
                  </a:moveTo>
                  <a:cubicBezTo>
                    <a:pt x="12" y="17"/>
                    <a:pt x="5" y="13"/>
                    <a:pt x="0" y="7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7"/>
                    <a:pt x="15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6" y="9"/>
                    <a:pt x="31" y="7"/>
                    <a:pt x="34" y="2"/>
                  </a:cubicBezTo>
                  <a:cubicBezTo>
                    <a:pt x="35" y="0"/>
                    <a:pt x="38" y="0"/>
                    <a:pt x="39" y="1"/>
                  </a:cubicBezTo>
                  <a:cubicBezTo>
                    <a:pt x="41" y="2"/>
                    <a:pt x="42" y="5"/>
                    <a:pt x="41" y="7"/>
                  </a:cubicBezTo>
                  <a:cubicBezTo>
                    <a:pt x="36" y="13"/>
                    <a:pt x="28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6B8CB336-080B-4A1A-91A2-245E7846F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469"/>
              <a:ext cx="98" cy="207"/>
            </a:xfrm>
            <a:custGeom>
              <a:avLst/>
              <a:gdLst>
                <a:gd name="T0" fmla="*/ 0 w 41"/>
                <a:gd name="T1" fmla="*/ 0 h 87"/>
                <a:gd name="T2" fmla="*/ 41 w 41"/>
                <a:gd name="T3" fmla="*/ 0 h 87"/>
                <a:gd name="T4" fmla="*/ 36 w 41"/>
                <a:gd name="T5" fmla="*/ 80 h 87"/>
                <a:gd name="T6" fmla="*/ 36 w 41"/>
                <a:gd name="T7" fmla="*/ 80 h 87"/>
                <a:gd name="T8" fmla="*/ 5 w 41"/>
                <a:gd name="T9" fmla="*/ 80 h 87"/>
                <a:gd name="T10" fmla="*/ 4 w 41"/>
                <a:gd name="T11" fmla="*/ 80 h 87"/>
                <a:gd name="T12" fmla="*/ 0 w 41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87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26" y="87"/>
                    <a:pt x="15" y="87"/>
                    <a:pt x="5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A29B618E-658A-4153-9585-576FBC5CF6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8" y="1474"/>
              <a:ext cx="98" cy="197"/>
            </a:xfrm>
            <a:custGeom>
              <a:avLst/>
              <a:gdLst>
                <a:gd name="T0" fmla="*/ 20 w 41"/>
                <a:gd name="T1" fmla="*/ 11 h 83"/>
                <a:gd name="T2" fmla="*/ 24 w 41"/>
                <a:gd name="T3" fmla="*/ 12 h 83"/>
                <a:gd name="T4" fmla="*/ 29 w 41"/>
                <a:gd name="T5" fmla="*/ 20 h 83"/>
                <a:gd name="T6" fmla="*/ 29 w 41"/>
                <a:gd name="T7" fmla="*/ 20 h 83"/>
                <a:gd name="T8" fmla="*/ 29 w 41"/>
                <a:gd name="T9" fmla="*/ 20 h 83"/>
                <a:gd name="T10" fmla="*/ 29 w 41"/>
                <a:gd name="T11" fmla="*/ 20 h 83"/>
                <a:gd name="T12" fmla="*/ 29 w 41"/>
                <a:gd name="T13" fmla="*/ 20 h 83"/>
                <a:gd name="T14" fmla="*/ 29 w 41"/>
                <a:gd name="T15" fmla="*/ 21 h 83"/>
                <a:gd name="T16" fmla="*/ 29 w 41"/>
                <a:gd name="T17" fmla="*/ 21 h 83"/>
                <a:gd name="T18" fmla="*/ 29 w 41"/>
                <a:gd name="T19" fmla="*/ 21 h 83"/>
                <a:gd name="T20" fmla="*/ 29 w 41"/>
                <a:gd name="T21" fmla="*/ 21 h 83"/>
                <a:gd name="T22" fmla="*/ 26 w 41"/>
                <a:gd name="T23" fmla="*/ 27 h 83"/>
                <a:gd name="T24" fmla="*/ 26 w 41"/>
                <a:gd name="T25" fmla="*/ 27 h 83"/>
                <a:gd name="T26" fmla="*/ 24 w 41"/>
                <a:gd name="T27" fmla="*/ 28 h 83"/>
                <a:gd name="T28" fmla="*/ 24 w 41"/>
                <a:gd name="T29" fmla="*/ 28 h 83"/>
                <a:gd name="T30" fmla="*/ 22 w 41"/>
                <a:gd name="T31" fmla="*/ 29 h 83"/>
                <a:gd name="T32" fmla="*/ 22 w 41"/>
                <a:gd name="T33" fmla="*/ 29 h 83"/>
                <a:gd name="T34" fmla="*/ 22 w 41"/>
                <a:gd name="T35" fmla="*/ 29 h 83"/>
                <a:gd name="T36" fmla="*/ 19 w 41"/>
                <a:gd name="T37" fmla="*/ 29 h 83"/>
                <a:gd name="T38" fmla="*/ 13 w 41"/>
                <a:gd name="T39" fmla="*/ 25 h 83"/>
                <a:gd name="T40" fmla="*/ 12 w 41"/>
                <a:gd name="T41" fmla="*/ 18 h 83"/>
                <a:gd name="T42" fmla="*/ 12 w 41"/>
                <a:gd name="T43" fmla="*/ 18 h 83"/>
                <a:gd name="T44" fmla="*/ 12 w 41"/>
                <a:gd name="T45" fmla="*/ 18 h 83"/>
                <a:gd name="T46" fmla="*/ 12 w 41"/>
                <a:gd name="T47" fmla="*/ 18 h 83"/>
                <a:gd name="T48" fmla="*/ 12 w 41"/>
                <a:gd name="T49" fmla="*/ 18 h 83"/>
                <a:gd name="T50" fmla="*/ 12 w 41"/>
                <a:gd name="T51" fmla="*/ 18 h 83"/>
                <a:gd name="T52" fmla="*/ 12 w 41"/>
                <a:gd name="T53" fmla="*/ 17 h 83"/>
                <a:gd name="T54" fmla="*/ 12 w 41"/>
                <a:gd name="T55" fmla="*/ 17 h 83"/>
                <a:gd name="T56" fmla="*/ 12 w 41"/>
                <a:gd name="T57" fmla="*/ 17 h 83"/>
                <a:gd name="T58" fmla="*/ 12 w 41"/>
                <a:gd name="T59" fmla="*/ 17 h 83"/>
                <a:gd name="T60" fmla="*/ 12 w 41"/>
                <a:gd name="T61" fmla="*/ 17 h 83"/>
                <a:gd name="T62" fmla="*/ 12 w 41"/>
                <a:gd name="T63" fmla="*/ 17 h 83"/>
                <a:gd name="T64" fmla="*/ 12 w 41"/>
                <a:gd name="T65" fmla="*/ 17 h 83"/>
                <a:gd name="T66" fmla="*/ 12 w 41"/>
                <a:gd name="T67" fmla="*/ 16 h 83"/>
                <a:gd name="T68" fmla="*/ 13 w 41"/>
                <a:gd name="T69" fmla="*/ 16 h 83"/>
                <a:gd name="T70" fmla="*/ 13 w 41"/>
                <a:gd name="T71" fmla="*/ 16 h 83"/>
                <a:gd name="T72" fmla="*/ 13 w 41"/>
                <a:gd name="T73" fmla="*/ 16 h 83"/>
                <a:gd name="T74" fmla="*/ 14 w 41"/>
                <a:gd name="T75" fmla="*/ 14 h 83"/>
                <a:gd name="T76" fmla="*/ 14 w 41"/>
                <a:gd name="T77" fmla="*/ 14 h 83"/>
                <a:gd name="T78" fmla="*/ 17 w 41"/>
                <a:gd name="T79" fmla="*/ 12 h 83"/>
                <a:gd name="T80" fmla="*/ 17 w 41"/>
                <a:gd name="T81" fmla="*/ 12 h 83"/>
                <a:gd name="T82" fmla="*/ 17 w 41"/>
                <a:gd name="T83" fmla="*/ 12 h 83"/>
                <a:gd name="T84" fmla="*/ 19 w 41"/>
                <a:gd name="T85" fmla="*/ 12 h 83"/>
                <a:gd name="T86" fmla="*/ 20 w 41"/>
                <a:gd name="T87" fmla="*/ 11 h 83"/>
                <a:gd name="T88" fmla="*/ 41 w 41"/>
                <a:gd name="T89" fmla="*/ 0 h 83"/>
                <a:gd name="T90" fmla="*/ 4 w 41"/>
                <a:gd name="T91" fmla="*/ 78 h 83"/>
                <a:gd name="T92" fmla="*/ 16 w 41"/>
                <a:gd name="T93" fmla="*/ 83 h 83"/>
                <a:gd name="T94" fmla="*/ 24 w 41"/>
                <a:gd name="T95" fmla="*/ 83 h 83"/>
                <a:gd name="T96" fmla="*/ 36 w 41"/>
                <a:gd name="T9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" h="83">
                  <a:moveTo>
                    <a:pt x="20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1"/>
                    <a:pt x="21" y="12"/>
                  </a:cubicBezTo>
                  <a:cubicBezTo>
                    <a:pt x="22" y="12"/>
                    <a:pt x="23" y="12"/>
                    <a:pt x="24" y="12"/>
                  </a:cubicBezTo>
                  <a:cubicBezTo>
                    <a:pt x="26" y="13"/>
                    <a:pt x="28" y="15"/>
                    <a:pt x="28" y="17"/>
                  </a:cubicBezTo>
                  <a:cubicBezTo>
                    <a:pt x="29" y="18"/>
                    <a:pt x="29" y="19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3"/>
                    <a:pt x="28" y="25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7"/>
                    <a:pt x="25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3" y="28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1" y="29"/>
                    <a:pt x="21" y="29"/>
                    <a:pt x="20" y="29"/>
                  </a:cubicBezTo>
                  <a:cubicBezTo>
                    <a:pt x="20" y="29"/>
                    <a:pt x="20" y="29"/>
                    <a:pt x="19" y="29"/>
                  </a:cubicBezTo>
                  <a:cubicBezTo>
                    <a:pt x="18" y="29"/>
                    <a:pt x="17" y="28"/>
                    <a:pt x="15" y="27"/>
                  </a:cubicBezTo>
                  <a:cubicBezTo>
                    <a:pt x="14" y="27"/>
                    <a:pt x="14" y="26"/>
                    <a:pt x="13" y="25"/>
                  </a:cubicBezTo>
                  <a:cubicBezTo>
                    <a:pt x="12" y="24"/>
                    <a:pt x="12" y="22"/>
                    <a:pt x="12" y="21"/>
                  </a:cubicBezTo>
                  <a:cubicBezTo>
                    <a:pt x="12" y="20"/>
                    <a:pt x="12" y="19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3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moveTo>
                    <a:pt x="4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8" y="81"/>
                    <a:pt x="12" y="82"/>
                    <a:pt x="16" y="83"/>
                  </a:cubicBezTo>
                  <a:cubicBezTo>
                    <a:pt x="16" y="81"/>
                    <a:pt x="18" y="79"/>
                    <a:pt x="20" y="79"/>
                  </a:cubicBezTo>
                  <a:cubicBezTo>
                    <a:pt x="22" y="79"/>
                    <a:pt x="24" y="81"/>
                    <a:pt x="24" y="83"/>
                  </a:cubicBezTo>
                  <a:cubicBezTo>
                    <a:pt x="28" y="82"/>
                    <a:pt x="32" y="81"/>
                    <a:pt x="36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833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72EA9FD-C019-45D3-BA95-33BA1675A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57"/>
              <a:ext cx="102" cy="17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7AC75D3-194E-4CF5-A52D-5465EBC94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57"/>
              <a:ext cx="102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A0FCA72-C8C0-483D-BFA1-0E7EB6F8E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57"/>
              <a:ext cx="102" cy="17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FFBA6AD-996D-4B11-8989-29676142B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57"/>
              <a:ext cx="102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CCA00B0-D113-4277-AB88-FD6C18138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57"/>
              <a:ext cx="102" cy="17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84DF298-5BA4-484D-9967-FC6C1977A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57"/>
              <a:ext cx="102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5DF5280B-CB3E-46AA-BE3D-44BBDC97D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1457"/>
              <a:ext cx="102" cy="17"/>
            </a:xfrm>
            <a:custGeom>
              <a:avLst/>
              <a:gdLst>
                <a:gd name="T0" fmla="*/ 102 w 102"/>
                <a:gd name="T1" fmla="*/ 0 h 17"/>
                <a:gd name="T2" fmla="*/ 102 w 102"/>
                <a:gd name="T3" fmla="*/ 0 h 17"/>
                <a:gd name="T4" fmla="*/ 0 w 102"/>
                <a:gd name="T5" fmla="*/ 0 h 17"/>
                <a:gd name="T6" fmla="*/ 0 w 102"/>
                <a:gd name="T7" fmla="*/ 17 h 17"/>
                <a:gd name="T8" fmla="*/ 102 w 102"/>
                <a:gd name="T9" fmla="*/ 17 h 17"/>
                <a:gd name="T10" fmla="*/ 102 w 102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7">
                  <a:moveTo>
                    <a:pt x="102" y="0"/>
                  </a:moveTo>
                  <a:lnTo>
                    <a:pt x="102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02" y="1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F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A89B1DA9-D660-470D-8A1C-47A628222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1457"/>
              <a:ext cx="102" cy="17"/>
            </a:xfrm>
            <a:custGeom>
              <a:avLst/>
              <a:gdLst>
                <a:gd name="T0" fmla="*/ 102 w 102"/>
                <a:gd name="T1" fmla="*/ 0 h 17"/>
                <a:gd name="T2" fmla="*/ 102 w 102"/>
                <a:gd name="T3" fmla="*/ 0 h 17"/>
                <a:gd name="T4" fmla="*/ 0 w 102"/>
                <a:gd name="T5" fmla="*/ 0 h 17"/>
                <a:gd name="T6" fmla="*/ 0 w 102"/>
                <a:gd name="T7" fmla="*/ 17 h 17"/>
                <a:gd name="T8" fmla="*/ 102 w 102"/>
                <a:gd name="T9" fmla="*/ 17 h 17"/>
                <a:gd name="T10" fmla="*/ 102 w 102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7">
                  <a:moveTo>
                    <a:pt x="102" y="0"/>
                  </a:moveTo>
                  <a:lnTo>
                    <a:pt x="102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02" y="17"/>
                  </a:lnTo>
                  <a:lnTo>
                    <a:pt x="102" y="0"/>
                  </a:ln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8B63452D-E351-4E04-8F6E-FB0717B63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" y="1497"/>
              <a:ext cx="46" cy="48"/>
            </a:xfrm>
            <a:custGeom>
              <a:avLst/>
              <a:gdLst>
                <a:gd name="T0" fmla="*/ 16 w 19"/>
                <a:gd name="T1" fmla="*/ 16 h 20"/>
                <a:gd name="T2" fmla="*/ 4 w 19"/>
                <a:gd name="T3" fmla="*/ 17 h 20"/>
                <a:gd name="T4" fmla="*/ 3 w 19"/>
                <a:gd name="T5" fmla="*/ 5 h 20"/>
                <a:gd name="T6" fmla="*/ 15 w 19"/>
                <a:gd name="T7" fmla="*/ 3 h 20"/>
                <a:gd name="T8" fmla="*/ 16 w 19"/>
                <a:gd name="T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6" y="16"/>
                  </a:moveTo>
                  <a:cubicBezTo>
                    <a:pt x="13" y="19"/>
                    <a:pt x="8" y="20"/>
                    <a:pt x="4" y="17"/>
                  </a:cubicBezTo>
                  <a:cubicBezTo>
                    <a:pt x="0" y="14"/>
                    <a:pt x="0" y="8"/>
                    <a:pt x="3" y="5"/>
                  </a:cubicBezTo>
                  <a:cubicBezTo>
                    <a:pt x="6" y="1"/>
                    <a:pt x="11" y="0"/>
                    <a:pt x="15" y="3"/>
                  </a:cubicBezTo>
                  <a:cubicBezTo>
                    <a:pt x="18" y="6"/>
                    <a:pt x="19" y="12"/>
                    <a:pt x="16" y="16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410BCC16-8028-44D2-8480-D92C24149C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7" y="1500"/>
              <a:ext cx="40" cy="43"/>
            </a:xfrm>
            <a:custGeom>
              <a:avLst/>
              <a:gdLst>
                <a:gd name="T0" fmla="*/ 10 w 17"/>
                <a:gd name="T1" fmla="*/ 18 h 18"/>
                <a:gd name="T2" fmla="*/ 10 w 17"/>
                <a:gd name="T3" fmla="*/ 18 h 18"/>
                <a:gd name="T4" fmla="*/ 12 w 17"/>
                <a:gd name="T5" fmla="*/ 17 h 18"/>
                <a:gd name="T6" fmla="*/ 12 w 17"/>
                <a:gd name="T7" fmla="*/ 17 h 18"/>
                <a:gd name="T8" fmla="*/ 12 w 17"/>
                <a:gd name="T9" fmla="*/ 17 h 18"/>
                <a:gd name="T10" fmla="*/ 14 w 17"/>
                <a:gd name="T11" fmla="*/ 16 h 18"/>
                <a:gd name="T12" fmla="*/ 14 w 17"/>
                <a:gd name="T13" fmla="*/ 16 h 18"/>
                <a:gd name="T14" fmla="*/ 17 w 17"/>
                <a:gd name="T15" fmla="*/ 10 h 18"/>
                <a:gd name="T16" fmla="*/ 17 w 17"/>
                <a:gd name="T17" fmla="*/ 10 h 18"/>
                <a:gd name="T18" fmla="*/ 17 w 17"/>
                <a:gd name="T19" fmla="*/ 10 h 18"/>
                <a:gd name="T20" fmla="*/ 1 w 17"/>
                <a:gd name="T21" fmla="*/ 14 h 18"/>
                <a:gd name="T22" fmla="*/ 3 w 17"/>
                <a:gd name="T23" fmla="*/ 16 h 18"/>
                <a:gd name="T24" fmla="*/ 17 w 17"/>
                <a:gd name="T25" fmla="*/ 10 h 18"/>
                <a:gd name="T26" fmla="*/ 17 w 17"/>
                <a:gd name="T27" fmla="*/ 9 h 18"/>
                <a:gd name="T28" fmla="*/ 17 w 17"/>
                <a:gd name="T29" fmla="*/ 9 h 18"/>
                <a:gd name="T30" fmla="*/ 17 w 17"/>
                <a:gd name="T31" fmla="*/ 9 h 18"/>
                <a:gd name="T32" fmla="*/ 17 w 17"/>
                <a:gd name="T33" fmla="*/ 9 h 18"/>
                <a:gd name="T34" fmla="*/ 0 w 17"/>
                <a:gd name="T35" fmla="*/ 7 h 18"/>
                <a:gd name="T36" fmla="*/ 0 w 17"/>
                <a:gd name="T37" fmla="*/ 7 h 18"/>
                <a:gd name="T38" fmla="*/ 0 w 17"/>
                <a:gd name="T39" fmla="*/ 7 h 18"/>
                <a:gd name="T40" fmla="*/ 0 w 17"/>
                <a:gd name="T41" fmla="*/ 7 h 18"/>
                <a:gd name="T42" fmla="*/ 0 w 17"/>
                <a:gd name="T43" fmla="*/ 7 h 18"/>
                <a:gd name="T44" fmla="*/ 0 w 17"/>
                <a:gd name="T45" fmla="*/ 7 h 18"/>
                <a:gd name="T46" fmla="*/ 0 w 17"/>
                <a:gd name="T47" fmla="*/ 6 h 18"/>
                <a:gd name="T48" fmla="*/ 0 w 17"/>
                <a:gd name="T49" fmla="*/ 6 h 18"/>
                <a:gd name="T50" fmla="*/ 0 w 17"/>
                <a:gd name="T51" fmla="*/ 6 h 18"/>
                <a:gd name="T52" fmla="*/ 0 w 17"/>
                <a:gd name="T53" fmla="*/ 6 h 18"/>
                <a:gd name="T54" fmla="*/ 0 w 17"/>
                <a:gd name="T55" fmla="*/ 6 h 18"/>
                <a:gd name="T56" fmla="*/ 0 w 17"/>
                <a:gd name="T57" fmla="*/ 6 h 18"/>
                <a:gd name="T58" fmla="*/ 0 w 17"/>
                <a:gd name="T59" fmla="*/ 6 h 18"/>
                <a:gd name="T60" fmla="*/ 0 w 17"/>
                <a:gd name="T61" fmla="*/ 5 h 18"/>
                <a:gd name="T62" fmla="*/ 1 w 17"/>
                <a:gd name="T63" fmla="*/ 5 h 18"/>
                <a:gd name="T64" fmla="*/ 1 w 17"/>
                <a:gd name="T65" fmla="*/ 5 h 18"/>
                <a:gd name="T66" fmla="*/ 1 w 17"/>
                <a:gd name="T67" fmla="*/ 5 h 18"/>
                <a:gd name="T68" fmla="*/ 2 w 17"/>
                <a:gd name="T69" fmla="*/ 3 h 18"/>
                <a:gd name="T70" fmla="*/ 2 w 17"/>
                <a:gd name="T71" fmla="*/ 3 h 18"/>
                <a:gd name="T72" fmla="*/ 5 w 17"/>
                <a:gd name="T73" fmla="*/ 1 h 18"/>
                <a:gd name="T74" fmla="*/ 5 w 17"/>
                <a:gd name="T75" fmla="*/ 1 h 18"/>
                <a:gd name="T76" fmla="*/ 7 w 17"/>
                <a:gd name="T77" fmla="*/ 1 h 18"/>
                <a:gd name="T78" fmla="*/ 9 w 17"/>
                <a:gd name="T79" fmla="*/ 1 h 18"/>
                <a:gd name="T80" fmla="*/ 16 w 17"/>
                <a:gd name="T81" fmla="*/ 6 h 18"/>
                <a:gd name="T82" fmla="*/ 7 w 17"/>
                <a:gd name="T83" fmla="*/ 1 h 18"/>
                <a:gd name="T84" fmla="*/ 8 w 17"/>
                <a:gd name="T8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8"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moveTo>
                    <a:pt x="12" y="17"/>
                  </a:moveTo>
                  <a:cubicBezTo>
                    <a:pt x="11" y="17"/>
                    <a:pt x="10" y="18"/>
                    <a:pt x="10" y="18"/>
                  </a:cubicBezTo>
                  <a:cubicBezTo>
                    <a:pt x="10" y="18"/>
                    <a:pt x="11" y="17"/>
                    <a:pt x="12" y="17"/>
                  </a:cubicBezTo>
                  <a:moveTo>
                    <a:pt x="12" y="17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moveTo>
                    <a:pt x="12" y="17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moveTo>
                    <a:pt x="14" y="16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moveTo>
                    <a:pt x="17" y="10"/>
                  </a:moveTo>
                  <a:cubicBezTo>
                    <a:pt x="17" y="12"/>
                    <a:pt x="16" y="13"/>
                    <a:pt x="15" y="15"/>
                  </a:cubicBezTo>
                  <a:cubicBezTo>
                    <a:pt x="15" y="15"/>
                    <a:pt x="14" y="15"/>
                    <a:pt x="14" y="16"/>
                  </a:cubicBezTo>
                  <a:cubicBezTo>
                    <a:pt x="16" y="14"/>
                    <a:pt x="17" y="12"/>
                    <a:pt x="17" y="10"/>
                  </a:cubicBezTo>
                  <a:moveTo>
                    <a:pt x="17" y="1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moveTo>
                    <a:pt x="17" y="1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moveTo>
                    <a:pt x="17" y="1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moveTo>
                    <a:pt x="0" y="10"/>
                  </a:moveTo>
                  <a:cubicBezTo>
                    <a:pt x="0" y="11"/>
                    <a:pt x="0" y="13"/>
                    <a:pt x="1" y="14"/>
                  </a:cubicBezTo>
                  <a:cubicBezTo>
                    <a:pt x="2" y="15"/>
                    <a:pt x="2" y="16"/>
                    <a:pt x="3" y="16"/>
                  </a:cubicBezTo>
                  <a:cubicBezTo>
                    <a:pt x="5" y="17"/>
                    <a:pt x="6" y="18"/>
                    <a:pt x="7" y="18"/>
                  </a:cubicBezTo>
                  <a:cubicBezTo>
                    <a:pt x="6" y="18"/>
                    <a:pt x="4" y="17"/>
                    <a:pt x="3" y="16"/>
                  </a:cubicBezTo>
                  <a:cubicBezTo>
                    <a:pt x="1" y="14"/>
                    <a:pt x="0" y="12"/>
                    <a:pt x="0" y="10"/>
                  </a:cubicBezTo>
                  <a:moveTo>
                    <a:pt x="17" y="1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6"/>
                  </a:move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2" y="4"/>
                  </a:moveTo>
                  <a:cubicBezTo>
                    <a:pt x="1" y="4"/>
                    <a:pt x="1" y="4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7" y="1"/>
                  </a:moveTo>
                  <a:cubicBezTo>
                    <a:pt x="7" y="1"/>
                    <a:pt x="6" y="1"/>
                    <a:pt x="5" y="1"/>
                  </a:cubicBezTo>
                  <a:cubicBezTo>
                    <a:pt x="6" y="1"/>
                    <a:pt x="7" y="1"/>
                    <a:pt x="7" y="1"/>
                  </a:cubicBezTo>
                  <a:moveTo>
                    <a:pt x="9" y="1"/>
                  </a:moveTo>
                  <a:cubicBezTo>
                    <a:pt x="11" y="1"/>
                    <a:pt x="12" y="1"/>
                    <a:pt x="14" y="2"/>
                  </a:cubicBezTo>
                  <a:cubicBezTo>
                    <a:pt x="16" y="4"/>
                    <a:pt x="17" y="6"/>
                    <a:pt x="17" y="9"/>
                  </a:cubicBezTo>
                  <a:cubicBezTo>
                    <a:pt x="17" y="8"/>
                    <a:pt x="17" y="7"/>
                    <a:pt x="16" y="6"/>
                  </a:cubicBezTo>
                  <a:cubicBezTo>
                    <a:pt x="16" y="4"/>
                    <a:pt x="14" y="2"/>
                    <a:pt x="12" y="1"/>
                  </a:cubicBezTo>
                  <a:cubicBezTo>
                    <a:pt x="11" y="1"/>
                    <a:pt x="10" y="1"/>
                    <a:pt x="9" y="1"/>
                  </a:cubicBezTo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A6B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FD9B4E0E-19E5-431C-963C-A0CFB2E1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1500"/>
              <a:ext cx="40" cy="43"/>
            </a:xfrm>
            <a:custGeom>
              <a:avLst/>
              <a:gdLst>
                <a:gd name="T0" fmla="*/ 8 w 17"/>
                <a:gd name="T1" fmla="*/ 0 h 18"/>
                <a:gd name="T2" fmla="*/ 7 w 17"/>
                <a:gd name="T3" fmla="*/ 1 h 18"/>
                <a:gd name="T4" fmla="*/ 7 w 17"/>
                <a:gd name="T5" fmla="*/ 1 h 18"/>
                <a:gd name="T6" fmla="*/ 5 w 17"/>
                <a:gd name="T7" fmla="*/ 1 h 18"/>
                <a:gd name="T8" fmla="*/ 5 w 17"/>
                <a:gd name="T9" fmla="*/ 1 h 18"/>
                <a:gd name="T10" fmla="*/ 2 w 17"/>
                <a:gd name="T11" fmla="*/ 3 h 18"/>
                <a:gd name="T12" fmla="*/ 2 w 17"/>
                <a:gd name="T13" fmla="*/ 3 h 18"/>
                <a:gd name="T14" fmla="*/ 2 w 17"/>
                <a:gd name="T15" fmla="*/ 4 h 18"/>
                <a:gd name="T16" fmla="*/ 1 w 17"/>
                <a:gd name="T17" fmla="*/ 5 h 18"/>
                <a:gd name="T18" fmla="*/ 1 w 17"/>
                <a:gd name="T19" fmla="*/ 5 h 18"/>
                <a:gd name="T20" fmla="*/ 1 w 17"/>
                <a:gd name="T21" fmla="*/ 5 h 18"/>
                <a:gd name="T22" fmla="*/ 0 w 17"/>
                <a:gd name="T23" fmla="*/ 5 h 18"/>
                <a:gd name="T24" fmla="*/ 0 w 17"/>
                <a:gd name="T25" fmla="*/ 6 h 18"/>
                <a:gd name="T26" fmla="*/ 0 w 17"/>
                <a:gd name="T27" fmla="*/ 6 h 18"/>
                <a:gd name="T28" fmla="*/ 0 w 17"/>
                <a:gd name="T29" fmla="*/ 6 h 18"/>
                <a:gd name="T30" fmla="*/ 0 w 17"/>
                <a:gd name="T31" fmla="*/ 6 h 18"/>
                <a:gd name="T32" fmla="*/ 0 w 17"/>
                <a:gd name="T33" fmla="*/ 6 h 18"/>
                <a:gd name="T34" fmla="*/ 0 w 17"/>
                <a:gd name="T35" fmla="*/ 6 h 18"/>
                <a:gd name="T36" fmla="*/ 0 w 17"/>
                <a:gd name="T37" fmla="*/ 6 h 18"/>
                <a:gd name="T38" fmla="*/ 0 w 17"/>
                <a:gd name="T39" fmla="*/ 7 h 18"/>
                <a:gd name="T40" fmla="*/ 0 w 17"/>
                <a:gd name="T41" fmla="*/ 7 h 18"/>
                <a:gd name="T42" fmla="*/ 0 w 17"/>
                <a:gd name="T43" fmla="*/ 7 h 18"/>
                <a:gd name="T44" fmla="*/ 0 w 17"/>
                <a:gd name="T45" fmla="*/ 7 h 18"/>
                <a:gd name="T46" fmla="*/ 0 w 17"/>
                <a:gd name="T47" fmla="*/ 7 h 18"/>
                <a:gd name="T48" fmla="*/ 0 w 17"/>
                <a:gd name="T49" fmla="*/ 7 h 18"/>
                <a:gd name="T50" fmla="*/ 3 w 17"/>
                <a:gd name="T51" fmla="*/ 16 h 18"/>
                <a:gd name="T52" fmla="*/ 8 w 17"/>
                <a:gd name="T53" fmla="*/ 18 h 18"/>
                <a:gd name="T54" fmla="*/ 10 w 17"/>
                <a:gd name="T55" fmla="*/ 18 h 18"/>
                <a:gd name="T56" fmla="*/ 10 w 17"/>
                <a:gd name="T57" fmla="*/ 18 h 18"/>
                <a:gd name="T58" fmla="*/ 12 w 17"/>
                <a:gd name="T59" fmla="*/ 17 h 18"/>
                <a:gd name="T60" fmla="*/ 12 w 17"/>
                <a:gd name="T61" fmla="*/ 17 h 18"/>
                <a:gd name="T62" fmla="*/ 12 w 17"/>
                <a:gd name="T63" fmla="*/ 17 h 18"/>
                <a:gd name="T64" fmla="*/ 14 w 17"/>
                <a:gd name="T65" fmla="*/ 16 h 18"/>
                <a:gd name="T66" fmla="*/ 15 w 17"/>
                <a:gd name="T67" fmla="*/ 15 h 18"/>
                <a:gd name="T68" fmla="*/ 17 w 17"/>
                <a:gd name="T69" fmla="*/ 10 h 18"/>
                <a:gd name="T70" fmla="*/ 17 w 17"/>
                <a:gd name="T71" fmla="*/ 10 h 18"/>
                <a:gd name="T72" fmla="*/ 17 w 17"/>
                <a:gd name="T73" fmla="*/ 10 h 18"/>
                <a:gd name="T74" fmla="*/ 17 w 17"/>
                <a:gd name="T75" fmla="*/ 10 h 18"/>
                <a:gd name="T76" fmla="*/ 17 w 17"/>
                <a:gd name="T77" fmla="*/ 9 h 18"/>
                <a:gd name="T78" fmla="*/ 17 w 17"/>
                <a:gd name="T79" fmla="*/ 9 h 18"/>
                <a:gd name="T80" fmla="*/ 17 w 17"/>
                <a:gd name="T81" fmla="*/ 9 h 18"/>
                <a:gd name="T82" fmla="*/ 17 w 17"/>
                <a:gd name="T83" fmla="*/ 9 h 18"/>
                <a:gd name="T84" fmla="*/ 17 w 17"/>
                <a:gd name="T85" fmla="*/ 9 h 18"/>
                <a:gd name="T86" fmla="*/ 9 w 17"/>
                <a:gd name="T8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" h="18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2"/>
                    <a:pt x="3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2"/>
                    <a:pt x="1" y="14"/>
                    <a:pt x="3" y="16"/>
                  </a:cubicBezTo>
                  <a:cubicBezTo>
                    <a:pt x="4" y="17"/>
                    <a:pt x="6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9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1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5"/>
                    <a:pt x="15" y="15"/>
                    <a:pt x="15" y="15"/>
                  </a:cubicBezTo>
                  <a:cubicBezTo>
                    <a:pt x="16" y="13"/>
                    <a:pt x="17" y="12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6"/>
                    <a:pt x="16" y="4"/>
                    <a:pt x="14" y="2"/>
                  </a:cubicBezTo>
                  <a:cubicBezTo>
                    <a:pt x="12" y="1"/>
                    <a:pt x="11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9944A11-462A-4B72-AA22-BFD196D60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507"/>
              <a:ext cx="9" cy="9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63A94047-F6F4-49F1-B9E3-CDC039F28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" y="1545"/>
              <a:ext cx="76" cy="214"/>
            </a:xfrm>
            <a:custGeom>
              <a:avLst/>
              <a:gdLst>
                <a:gd name="T0" fmla="*/ 32 w 32"/>
                <a:gd name="T1" fmla="*/ 90 h 90"/>
                <a:gd name="T2" fmla="*/ 27 w 32"/>
                <a:gd name="T3" fmla="*/ 90 h 90"/>
                <a:gd name="T4" fmla="*/ 6 w 32"/>
                <a:gd name="T5" fmla="*/ 81 h 90"/>
                <a:gd name="T6" fmla="*/ 0 w 32"/>
                <a:gd name="T7" fmla="*/ 63 h 90"/>
                <a:gd name="T8" fmla="*/ 0 w 32"/>
                <a:gd name="T9" fmla="*/ 0 h 90"/>
                <a:gd name="T10" fmla="*/ 8 w 32"/>
                <a:gd name="T11" fmla="*/ 0 h 90"/>
                <a:gd name="T12" fmla="*/ 8 w 32"/>
                <a:gd name="T13" fmla="*/ 63 h 90"/>
                <a:gd name="T14" fmla="*/ 12 w 32"/>
                <a:gd name="T15" fmla="*/ 75 h 90"/>
                <a:gd name="T16" fmla="*/ 27 w 32"/>
                <a:gd name="T17" fmla="*/ 82 h 90"/>
                <a:gd name="T18" fmla="*/ 32 w 32"/>
                <a:gd name="T19" fmla="*/ 82 h 90"/>
                <a:gd name="T20" fmla="*/ 32 w 32"/>
                <a:gd name="T2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90">
                  <a:moveTo>
                    <a:pt x="32" y="90"/>
                  </a:moveTo>
                  <a:cubicBezTo>
                    <a:pt x="27" y="90"/>
                    <a:pt x="27" y="90"/>
                    <a:pt x="27" y="90"/>
                  </a:cubicBezTo>
                  <a:cubicBezTo>
                    <a:pt x="19" y="90"/>
                    <a:pt x="11" y="87"/>
                    <a:pt x="6" y="81"/>
                  </a:cubicBezTo>
                  <a:cubicBezTo>
                    <a:pt x="2" y="76"/>
                    <a:pt x="0" y="70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8"/>
                    <a:pt x="10" y="72"/>
                    <a:pt x="12" y="75"/>
                  </a:cubicBezTo>
                  <a:cubicBezTo>
                    <a:pt x="16" y="80"/>
                    <a:pt x="21" y="82"/>
                    <a:pt x="27" y="82"/>
                  </a:cubicBezTo>
                  <a:cubicBezTo>
                    <a:pt x="32" y="82"/>
                    <a:pt x="32" y="82"/>
                    <a:pt x="32" y="82"/>
                  </a:cubicBezTo>
                  <a:lnTo>
                    <a:pt x="32" y="9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7A89AD9E-6C29-4053-B51F-F939A825D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" y="1661"/>
              <a:ext cx="114" cy="2047"/>
            </a:xfrm>
            <a:custGeom>
              <a:avLst/>
              <a:gdLst>
                <a:gd name="T0" fmla="*/ 5 w 48"/>
                <a:gd name="T1" fmla="*/ 862 h 862"/>
                <a:gd name="T2" fmla="*/ 2 w 48"/>
                <a:gd name="T3" fmla="*/ 861 h 862"/>
                <a:gd name="T4" fmla="*/ 2 w 48"/>
                <a:gd name="T5" fmla="*/ 855 h 862"/>
                <a:gd name="T6" fmla="*/ 40 w 48"/>
                <a:gd name="T7" fmla="*/ 818 h 862"/>
                <a:gd name="T8" fmla="*/ 40 w 48"/>
                <a:gd name="T9" fmla="*/ 4 h 862"/>
                <a:gd name="T10" fmla="*/ 44 w 48"/>
                <a:gd name="T11" fmla="*/ 0 h 862"/>
                <a:gd name="T12" fmla="*/ 48 w 48"/>
                <a:gd name="T13" fmla="*/ 4 h 862"/>
                <a:gd name="T14" fmla="*/ 48 w 48"/>
                <a:gd name="T15" fmla="*/ 820 h 862"/>
                <a:gd name="T16" fmla="*/ 47 w 48"/>
                <a:gd name="T17" fmla="*/ 822 h 862"/>
                <a:gd name="T18" fmla="*/ 7 w 48"/>
                <a:gd name="T19" fmla="*/ 861 h 862"/>
                <a:gd name="T20" fmla="*/ 5 w 48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862">
                  <a:moveTo>
                    <a:pt x="5" y="862"/>
                  </a:moveTo>
                  <a:cubicBezTo>
                    <a:pt x="3" y="862"/>
                    <a:pt x="2" y="862"/>
                    <a:pt x="2" y="861"/>
                  </a:cubicBezTo>
                  <a:cubicBezTo>
                    <a:pt x="0" y="859"/>
                    <a:pt x="0" y="857"/>
                    <a:pt x="2" y="855"/>
                  </a:cubicBezTo>
                  <a:cubicBezTo>
                    <a:pt x="40" y="818"/>
                    <a:pt x="40" y="818"/>
                    <a:pt x="40" y="818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820"/>
                    <a:pt x="48" y="820"/>
                    <a:pt x="48" y="820"/>
                  </a:cubicBezTo>
                  <a:cubicBezTo>
                    <a:pt x="48" y="821"/>
                    <a:pt x="48" y="822"/>
                    <a:pt x="47" y="822"/>
                  </a:cubicBezTo>
                  <a:cubicBezTo>
                    <a:pt x="7" y="861"/>
                    <a:pt x="7" y="861"/>
                    <a:pt x="7" y="861"/>
                  </a:cubicBezTo>
                  <a:cubicBezTo>
                    <a:pt x="7" y="862"/>
                    <a:pt x="6" y="862"/>
                    <a:pt x="5" y="86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56222C9A-C96A-4B4B-941E-F0545A133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" y="3597"/>
              <a:ext cx="105" cy="111"/>
            </a:xfrm>
            <a:custGeom>
              <a:avLst/>
              <a:gdLst>
                <a:gd name="T0" fmla="*/ 40 w 44"/>
                <a:gd name="T1" fmla="*/ 47 h 47"/>
                <a:gd name="T2" fmla="*/ 37 w 44"/>
                <a:gd name="T3" fmla="*/ 46 h 47"/>
                <a:gd name="T4" fmla="*/ 8 w 44"/>
                <a:gd name="T5" fmla="*/ 15 h 47"/>
                <a:gd name="T6" fmla="*/ 8 w 44"/>
                <a:gd name="T7" fmla="*/ 40 h 47"/>
                <a:gd name="T8" fmla="*/ 4 w 44"/>
                <a:gd name="T9" fmla="*/ 44 h 47"/>
                <a:gd name="T10" fmla="*/ 0 w 44"/>
                <a:gd name="T11" fmla="*/ 40 h 47"/>
                <a:gd name="T12" fmla="*/ 0 w 44"/>
                <a:gd name="T13" fmla="*/ 5 h 47"/>
                <a:gd name="T14" fmla="*/ 3 w 44"/>
                <a:gd name="T15" fmla="*/ 1 h 47"/>
                <a:gd name="T16" fmla="*/ 7 w 44"/>
                <a:gd name="T17" fmla="*/ 2 h 47"/>
                <a:gd name="T18" fmla="*/ 43 w 44"/>
                <a:gd name="T19" fmla="*/ 40 h 47"/>
                <a:gd name="T20" fmla="*/ 43 w 44"/>
                <a:gd name="T21" fmla="*/ 46 h 47"/>
                <a:gd name="T22" fmla="*/ 40 w 44"/>
                <a:gd name="T2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40" y="47"/>
                  </a:moveTo>
                  <a:cubicBezTo>
                    <a:pt x="39" y="47"/>
                    <a:pt x="38" y="47"/>
                    <a:pt x="37" y="4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2"/>
                    <a:pt x="6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2"/>
                    <a:pt x="44" y="44"/>
                    <a:pt x="43" y="46"/>
                  </a:cubicBezTo>
                  <a:cubicBezTo>
                    <a:pt x="42" y="47"/>
                    <a:pt x="41" y="47"/>
                    <a:pt x="40" y="4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EE38E1C5-6D2A-4EAB-962D-7809D509C67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10" y="949"/>
              <a:ext cx="83" cy="83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3E150CB7-08C8-4FC8-9641-4A5BFA79E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880"/>
              <a:ext cx="204" cy="204"/>
            </a:xfrm>
            <a:custGeom>
              <a:avLst/>
              <a:gdLst>
                <a:gd name="T0" fmla="*/ 14 w 204"/>
                <a:gd name="T1" fmla="*/ 204 h 204"/>
                <a:gd name="T2" fmla="*/ 0 w 204"/>
                <a:gd name="T3" fmla="*/ 204 h 204"/>
                <a:gd name="T4" fmla="*/ 0 w 204"/>
                <a:gd name="T5" fmla="*/ 0 h 204"/>
                <a:gd name="T6" fmla="*/ 204 w 204"/>
                <a:gd name="T7" fmla="*/ 0 h 204"/>
                <a:gd name="T8" fmla="*/ 204 w 204"/>
                <a:gd name="T9" fmla="*/ 14 h 204"/>
                <a:gd name="T10" fmla="*/ 14 w 204"/>
                <a:gd name="T11" fmla="*/ 14 h 204"/>
                <a:gd name="T12" fmla="*/ 14 w 204"/>
                <a:gd name="T1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204">
                  <a:moveTo>
                    <a:pt x="1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4" y="14"/>
                  </a:lnTo>
                  <a:lnTo>
                    <a:pt x="14" y="14"/>
                  </a:lnTo>
                  <a:lnTo>
                    <a:pt x="14" y="204"/>
                  </a:lnTo>
                  <a:close/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BB7E4FBA-E11B-4161-A03F-D132F6584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2134"/>
              <a:ext cx="204" cy="202"/>
            </a:xfrm>
            <a:custGeom>
              <a:avLst/>
              <a:gdLst>
                <a:gd name="T0" fmla="*/ 204 w 204"/>
                <a:gd name="T1" fmla="*/ 202 h 202"/>
                <a:gd name="T2" fmla="*/ 0 w 204"/>
                <a:gd name="T3" fmla="*/ 202 h 202"/>
                <a:gd name="T4" fmla="*/ 0 w 204"/>
                <a:gd name="T5" fmla="*/ 0 h 202"/>
                <a:gd name="T6" fmla="*/ 14 w 204"/>
                <a:gd name="T7" fmla="*/ 0 h 202"/>
                <a:gd name="T8" fmla="*/ 14 w 204"/>
                <a:gd name="T9" fmla="*/ 187 h 202"/>
                <a:gd name="T10" fmla="*/ 204 w 204"/>
                <a:gd name="T11" fmla="*/ 187 h 202"/>
                <a:gd name="T12" fmla="*/ 204 w 204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202">
                  <a:moveTo>
                    <a:pt x="204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187"/>
                  </a:lnTo>
                  <a:lnTo>
                    <a:pt x="204" y="187"/>
                  </a:lnTo>
                  <a:lnTo>
                    <a:pt x="204" y="202"/>
                  </a:lnTo>
                  <a:close/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33069045-D5E4-4F08-B1D1-3FA9D7116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" y="880"/>
              <a:ext cx="204" cy="204"/>
            </a:xfrm>
            <a:custGeom>
              <a:avLst/>
              <a:gdLst>
                <a:gd name="T0" fmla="*/ 204 w 204"/>
                <a:gd name="T1" fmla="*/ 204 h 204"/>
                <a:gd name="T2" fmla="*/ 190 w 204"/>
                <a:gd name="T3" fmla="*/ 204 h 204"/>
                <a:gd name="T4" fmla="*/ 190 w 204"/>
                <a:gd name="T5" fmla="*/ 14 h 204"/>
                <a:gd name="T6" fmla="*/ 0 w 204"/>
                <a:gd name="T7" fmla="*/ 14 h 204"/>
                <a:gd name="T8" fmla="*/ 0 w 204"/>
                <a:gd name="T9" fmla="*/ 0 h 204"/>
                <a:gd name="T10" fmla="*/ 204 w 204"/>
                <a:gd name="T11" fmla="*/ 0 h 204"/>
                <a:gd name="T12" fmla="*/ 204 w 204"/>
                <a:gd name="T1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204">
                  <a:moveTo>
                    <a:pt x="204" y="204"/>
                  </a:moveTo>
                  <a:lnTo>
                    <a:pt x="190" y="204"/>
                  </a:lnTo>
                  <a:lnTo>
                    <a:pt x="19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close/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77DE0820-CFFB-4649-8919-2498794E8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" y="2134"/>
              <a:ext cx="204" cy="202"/>
            </a:xfrm>
            <a:custGeom>
              <a:avLst/>
              <a:gdLst>
                <a:gd name="T0" fmla="*/ 204 w 204"/>
                <a:gd name="T1" fmla="*/ 202 h 202"/>
                <a:gd name="T2" fmla="*/ 0 w 204"/>
                <a:gd name="T3" fmla="*/ 202 h 202"/>
                <a:gd name="T4" fmla="*/ 0 w 204"/>
                <a:gd name="T5" fmla="*/ 187 h 202"/>
                <a:gd name="T6" fmla="*/ 190 w 204"/>
                <a:gd name="T7" fmla="*/ 187 h 202"/>
                <a:gd name="T8" fmla="*/ 190 w 204"/>
                <a:gd name="T9" fmla="*/ 0 h 202"/>
                <a:gd name="T10" fmla="*/ 204 w 204"/>
                <a:gd name="T11" fmla="*/ 0 h 202"/>
                <a:gd name="T12" fmla="*/ 204 w 204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202">
                  <a:moveTo>
                    <a:pt x="204" y="202"/>
                  </a:moveTo>
                  <a:lnTo>
                    <a:pt x="0" y="202"/>
                  </a:lnTo>
                  <a:lnTo>
                    <a:pt x="0" y="187"/>
                  </a:lnTo>
                  <a:lnTo>
                    <a:pt x="190" y="187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04" y="202"/>
                  </a:lnTo>
                  <a:close/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7CE49B63-EC4F-4E42-9DDE-0A75DEB01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1" y="818"/>
              <a:ext cx="2801" cy="1582"/>
            </a:xfrm>
            <a:custGeom>
              <a:avLst/>
              <a:gdLst>
                <a:gd name="T0" fmla="*/ 0 w 2801"/>
                <a:gd name="T1" fmla="*/ 0 h 1582"/>
                <a:gd name="T2" fmla="*/ 0 w 2801"/>
                <a:gd name="T3" fmla="*/ 1582 h 1582"/>
                <a:gd name="T4" fmla="*/ 2801 w 2801"/>
                <a:gd name="T5" fmla="*/ 1582 h 1582"/>
                <a:gd name="T6" fmla="*/ 2801 w 2801"/>
                <a:gd name="T7" fmla="*/ 0 h 1582"/>
                <a:gd name="T8" fmla="*/ 0 w 2801"/>
                <a:gd name="T9" fmla="*/ 0 h 1582"/>
                <a:gd name="T10" fmla="*/ 2787 w 2801"/>
                <a:gd name="T11" fmla="*/ 1568 h 1582"/>
                <a:gd name="T12" fmla="*/ 14 w 2801"/>
                <a:gd name="T13" fmla="*/ 1568 h 1582"/>
                <a:gd name="T14" fmla="*/ 14 w 2801"/>
                <a:gd name="T15" fmla="*/ 15 h 1582"/>
                <a:gd name="T16" fmla="*/ 2787 w 2801"/>
                <a:gd name="T17" fmla="*/ 15 h 1582"/>
                <a:gd name="T18" fmla="*/ 2787 w 2801"/>
                <a:gd name="T19" fmla="*/ 1568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1" h="1582">
                  <a:moveTo>
                    <a:pt x="0" y="0"/>
                  </a:moveTo>
                  <a:lnTo>
                    <a:pt x="0" y="1582"/>
                  </a:lnTo>
                  <a:lnTo>
                    <a:pt x="2801" y="1582"/>
                  </a:lnTo>
                  <a:lnTo>
                    <a:pt x="2801" y="0"/>
                  </a:lnTo>
                  <a:lnTo>
                    <a:pt x="0" y="0"/>
                  </a:lnTo>
                  <a:close/>
                  <a:moveTo>
                    <a:pt x="2787" y="1568"/>
                  </a:moveTo>
                  <a:lnTo>
                    <a:pt x="14" y="1568"/>
                  </a:lnTo>
                  <a:lnTo>
                    <a:pt x="14" y="15"/>
                  </a:lnTo>
                  <a:lnTo>
                    <a:pt x="2787" y="15"/>
                  </a:lnTo>
                  <a:lnTo>
                    <a:pt x="2787" y="1568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87B9174C-B3A7-4BE8-8584-E5343B3E33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1" y="818"/>
              <a:ext cx="2801" cy="1582"/>
            </a:xfrm>
            <a:custGeom>
              <a:avLst/>
              <a:gdLst>
                <a:gd name="T0" fmla="*/ 0 w 2801"/>
                <a:gd name="T1" fmla="*/ 0 h 1582"/>
                <a:gd name="T2" fmla="*/ 0 w 2801"/>
                <a:gd name="T3" fmla="*/ 1582 h 1582"/>
                <a:gd name="T4" fmla="*/ 2801 w 2801"/>
                <a:gd name="T5" fmla="*/ 1582 h 1582"/>
                <a:gd name="T6" fmla="*/ 2801 w 2801"/>
                <a:gd name="T7" fmla="*/ 0 h 1582"/>
                <a:gd name="T8" fmla="*/ 0 w 2801"/>
                <a:gd name="T9" fmla="*/ 0 h 1582"/>
                <a:gd name="T10" fmla="*/ 2787 w 2801"/>
                <a:gd name="T11" fmla="*/ 1568 h 1582"/>
                <a:gd name="T12" fmla="*/ 14 w 2801"/>
                <a:gd name="T13" fmla="*/ 1568 h 1582"/>
                <a:gd name="T14" fmla="*/ 14 w 2801"/>
                <a:gd name="T15" fmla="*/ 15 h 1582"/>
                <a:gd name="T16" fmla="*/ 2787 w 2801"/>
                <a:gd name="T17" fmla="*/ 15 h 1582"/>
                <a:gd name="T18" fmla="*/ 2787 w 2801"/>
                <a:gd name="T19" fmla="*/ 1568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1" h="1582">
                  <a:moveTo>
                    <a:pt x="0" y="0"/>
                  </a:moveTo>
                  <a:lnTo>
                    <a:pt x="0" y="1582"/>
                  </a:lnTo>
                  <a:lnTo>
                    <a:pt x="2801" y="1582"/>
                  </a:lnTo>
                  <a:lnTo>
                    <a:pt x="2801" y="0"/>
                  </a:lnTo>
                  <a:lnTo>
                    <a:pt x="0" y="0"/>
                  </a:lnTo>
                  <a:moveTo>
                    <a:pt x="2787" y="1568"/>
                  </a:moveTo>
                  <a:lnTo>
                    <a:pt x="14" y="1568"/>
                  </a:lnTo>
                  <a:lnTo>
                    <a:pt x="14" y="15"/>
                  </a:lnTo>
                  <a:lnTo>
                    <a:pt x="2787" y="15"/>
                  </a:lnTo>
                  <a:lnTo>
                    <a:pt x="2787" y="15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34D9B035-E3BB-4F4E-BEAC-F30EC55731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1" y="818"/>
              <a:ext cx="2801" cy="1582"/>
            </a:xfrm>
            <a:custGeom>
              <a:avLst/>
              <a:gdLst>
                <a:gd name="T0" fmla="*/ 14 w 2801"/>
                <a:gd name="T1" fmla="*/ 15 h 1582"/>
                <a:gd name="T2" fmla="*/ 14 w 2801"/>
                <a:gd name="T3" fmla="*/ 15 h 1582"/>
                <a:gd name="T4" fmla="*/ 2787 w 2801"/>
                <a:gd name="T5" fmla="*/ 15 h 1582"/>
                <a:gd name="T6" fmla="*/ 2787 w 2801"/>
                <a:gd name="T7" fmla="*/ 1568 h 1582"/>
                <a:gd name="T8" fmla="*/ 1794 w 2801"/>
                <a:gd name="T9" fmla="*/ 1568 h 1582"/>
                <a:gd name="T10" fmla="*/ 1775 w 2801"/>
                <a:gd name="T11" fmla="*/ 1568 h 1582"/>
                <a:gd name="T12" fmla="*/ 1220 w 2801"/>
                <a:gd name="T13" fmla="*/ 1568 h 1582"/>
                <a:gd name="T14" fmla="*/ 864 w 2801"/>
                <a:gd name="T15" fmla="*/ 1568 h 1582"/>
                <a:gd name="T16" fmla="*/ 641 w 2801"/>
                <a:gd name="T17" fmla="*/ 1568 h 1582"/>
                <a:gd name="T18" fmla="*/ 626 w 2801"/>
                <a:gd name="T19" fmla="*/ 1568 h 1582"/>
                <a:gd name="T20" fmla="*/ 14 w 2801"/>
                <a:gd name="T21" fmla="*/ 1568 h 1582"/>
                <a:gd name="T22" fmla="*/ 14 w 2801"/>
                <a:gd name="T23" fmla="*/ 15 h 1582"/>
                <a:gd name="T24" fmla="*/ 2801 w 2801"/>
                <a:gd name="T25" fmla="*/ 0 h 1582"/>
                <a:gd name="T26" fmla="*/ 1445 w 2801"/>
                <a:gd name="T27" fmla="*/ 0 h 1582"/>
                <a:gd name="T28" fmla="*/ 1443 w 2801"/>
                <a:gd name="T29" fmla="*/ 0 h 1582"/>
                <a:gd name="T30" fmla="*/ 1331 w 2801"/>
                <a:gd name="T31" fmla="*/ 0 h 1582"/>
                <a:gd name="T32" fmla="*/ 1329 w 2801"/>
                <a:gd name="T33" fmla="*/ 0 h 1582"/>
                <a:gd name="T34" fmla="*/ 0 w 2801"/>
                <a:gd name="T35" fmla="*/ 0 h 1582"/>
                <a:gd name="T36" fmla="*/ 0 w 2801"/>
                <a:gd name="T37" fmla="*/ 1582 h 1582"/>
                <a:gd name="T38" fmla="*/ 2801 w 2801"/>
                <a:gd name="T39" fmla="*/ 1582 h 1582"/>
                <a:gd name="T40" fmla="*/ 2801 w 2801"/>
                <a:gd name="T41" fmla="*/ 0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01" h="1582">
                  <a:moveTo>
                    <a:pt x="14" y="15"/>
                  </a:moveTo>
                  <a:lnTo>
                    <a:pt x="14" y="15"/>
                  </a:lnTo>
                  <a:lnTo>
                    <a:pt x="2787" y="15"/>
                  </a:lnTo>
                  <a:lnTo>
                    <a:pt x="2787" y="1568"/>
                  </a:lnTo>
                  <a:lnTo>
                    <a:pt x="1794" y="1568"/>
                  </a:lnTo>
                  <a:lnTo>
                    <a:pt x="1775" y="1568"/>
                  </a:lnTo>
                  <a:lnTo>
                    <a:pt x="1220" y="1568"/>
                  </a:lnTo>
                  <a:lnTo>
                    <a:pt x="864" y="1568"/>
                  </a:lnTo>
                  <a:lnTo>
                    <a:pt x="641" y="1568"/>
                  </a:lnTo>
                  <a:lnTo>
                    <a:pt x="626" y="1568"/>
                  </a:lnTo>
                  <a:lnTo>
                    <a:pt x="14" y="1568"/>
                  </a:lnTo>
                  <a:lnTo>
                    <a:pt x="14" y="15"/>
                  </a:lnTo>
                  <a:close/>
                  <a:moveTo>
                    <a:pt x="2801" y="0"/>
                  </a:moveTo>
                  <a:lnTo>
                    <a:pt x="1445" y="0"/>
                  </a:lnTo>
                  <a:lnTo>
                    <a:pt x="1443" y="0"/>
                  </a:lnTo>
                  <a:lnTo>
                    <a:pt x="1331" y="0"/>
                  </a:lnTo>
                  <a:lnTo>
                    <a:pt x="1329" y="0"/>
                  </a:lnTo>
                  <a:lnTo>
                    <a:pt x="0" y="0"/>
                  </a:lnTo>
                  <a:lnTo>
                    <a:pt x="0" y="1582"/>
                  </a:lnTo>
                  <a:lnTo>
                    <a:pt x="2801" y="1582"/>
                  </a:lnTo>
                  <a:lnTo>
                    <a:pt x="2801" y="0"/>
                  </a:lnTo>
                  <a:close/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DE37F8D8-2491-4C0C-B119-B21BF496DB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1" y="818"/>
              <a:ext cx="2801" cy="1582"/>
            </a:xfrm>
            <a:custGeom>
              <a:avLst/>
              <a:gdLst>
                <a:gd name="T0" fmla="*/ 14 w 2801"/>
                <a:gd name="T1" fmla="*/ 15 h 1582"/>
                <a:gd name="T2" fmla="*/ 14 w 2801"/>
                <a:gd name="T3" fmla="*/ 15 h 1582"/>
                <a:gd name="T4" fmla="*/ 2787 w 2801"/>
                <a:gd name="T5" fmla="*/ 15 h 1582"/>
                <a:gd name="T6" fmla="*/ 2787 w 2801"/>
                <a:gd name="T7" fmla="*/ 1568 h 1582"/>
                <a:gd name="T8" fmla="*/ 1794 w 2801"/>
                <a:gd name="T9" fmla="*/ 1568 h 1582"/>
                <a:gd name="T10" fmla="*/ 1775 w 2801"/>
                <a:gd name="T11" fmla="*/ 1568 h 1582"/>
                <a:gd name="T12" fmla="*/ 1220 w 2801"/>
                <a:gd name="T13" fmla="*/ 1568 h 1582"/>
                <a:gd name="T14" fmla="*/ 864 w 2801"/>
                <a:gd name="T15" fmla="*/ 1568 h 1582"/>
                <a:gd name="T16" fmla="*/ 641 w 2801"/>
                <a:gd name="T17" fmla="*/ 1568 h 1582"/>
                <a:gd name="T18" fmla="*/ 626 w 2801"/>
                <a:gd name="T19" fmla="*/ 1568 h 1582"/>
                <a:gd name="T20" fmla="*/ 14 w 2801"/>
                <a:gd name="T21" fmla="*/ 1568 h 1582"/>
                <a:gd name="T22" fmla="*/ 14 w 2801"/>
                <a:gd name="T23" fmla="*/ 15 h 1582"/>
                <a:gd name="T24" fmla="*/ 2801 w 2801"/>
                <a:gd name="T25" fmla="*/ 0 h 1582"/>
                <a:gd name="T26" fmla="*/ 1445 w 2801"/>
                <a:gd name="T27" fmla="*/ 0 h 1582"/>
                <a:gd name="T28" fmla="*/ 1443 w 2801"/>
                <a:gd name="T29" fmla="*/ 0 h 1582"/>
                <a:gd name="T30" fmla="*/ 1331 w 2801"/>
                <a:gd name="T31" fmla="*/ 0 h 1582"/>
                <a:gd name="T32" fmla="*/ 1329 w 2801"/>
                <a:gd name="T33" fmla="*/ 0 h 1582"/>
                <a:gd name="T34" fmla="*/ 0 w 2801"/>
                <a:gd name="T35" fmla="*/ 0 h 1582"/>
                <a:gd name="T36" fmla="*/ 0 w 2801"/>
                <a:gd name="T37" fmla="*/ 1582 h 1582"/>
                <a:gd name="T38" fmla="*/ 2801 w 2801"/>
                <a:gd name="T39" fmla="*/ 1582 h 1582"/>
                <a:gd name="T40" fmla="*/ 2801 w 2801"/>
                <a:gd name="T41" fmla="*/ 0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01" h="1582">
                  <a:moveTo>
                    <a:pt x="14" y="15"/>
                  </a:moveTo>
                  <a:lnTo>
                    <a:pt x="14" y="15"/>
                  </a:lnTo>
                  <a:lnTo>
                    <a:pt x="2787" y="15"/>
                  </a:lnTo>
                  <a:lnTo>
                    <a:pt x="2787" y="1568"/>
                  </a:lnTo>
                  <a:lnTo>
                    <a:pt x="1794" y="1568"/>
                  </a:lnTo>
                  <a:lnTo>
                    <a:pt x="1775" y="1568"/>
                  </a:lnTo>
                  <a:lnTo>
                    <a:pt x="1220" y="1568"/>
                  </a:lnTo>
                  <a:lnTo>
                    <a:pt x="864" y="1568"/>
                  </a:lnTo>
                  <a:lnTo>
                    <a:pt x="641" y="1568"/>
                  </a:lnTo>
                  <a:lnTo>
                    <a:pt x="626" y="1568"/>
                  </a:lnTo>
                  <a:lnTo>
                    <a:pt x="14" y="1568"/>
                  </a:lnTo>
                  <a:lnTo>
                    <a:pt x="14" y="15"/>
                  </a:lnTo>
                  <a:moveTo>
                    <a:pt x="2801" y="0"/>
                  </a:moveTo>
                  <a:lnTo>
                    <a:pt x="1445" y="0"/>
                  </a:lnTo>
                  <a:lnTo>
                    <a:pt x="1443" y="0"/>
                  </a:lnTo>
                  <a:lnTo>
                    <a:pt x="1331" y="0"/>
                  </a:lnTo>
                  <a:lnTo>
                    <a:pt x="1329" y="0"/>
                  </a:lnTo>
                  <a:lnTo>
                    <a:pt x="0" y="0"/>
                  </a:lnTo>
                  <a:lnTo>
                    <a:pt x="0" y="1582"/>
                  </a:lnTo>
                  <a:lnTo>
                    <a:pt x="2801" y="1582"/>
                  </a:lnTo>
                  <a:lnTo>
                    <a:pt x="2801" y="0"/>
                  </a:ln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B7B1E3CC-01CE-4B63-A01D-C4207EA02E0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068" y="956"/>
              <a:ext cx="62" cy="78"/>
            </a:xfrm>
            <a:custGeom>
              <a:avLst/>
              <a:gdLst>
                <a:gd name="T0" fmla="*/ 11 w 26"/>
                <a:gd name="T1" fmla="*/ 22 h 33"/>
                <a:gd name="T2" fmla="*/ 8 w 26"/>
                <a:gd name="T3" fmla="*/ 22 h 33"/>
                <a:gd name="T4" fmla="*/ 8 w 26"/>
                <a:gd name="T5" fmla="*/ 33 h 33"/>
                <a:gd name="T6" fmla="*/ 0 w 26"/>
                <a:gd name="T7" fmla="*/ 33 h 33"/>
                <a:gd name="T8" fmla="*/ 0 w 26"/>
                <a:gd name="T9" fmla="*/ 0 h 33"/>
                <a:gd name="T10" fmla="*/ 14 w 26"/>
                <a:gd name="T11" fmla="*/ 0 h 33"/>
                <a:gd name="T12" fmla="*/ 25 w 26"/>
                <a:gd name="T13" fmla="*/ 11 h 33"/>
                <a:gd name="T14" fmla="*/ 19 w 26"/>
                <a:gd name="T15" fmla="*/ 21 h 33"/>
                <a:gd name="T16" fmla="*/ 26 w 26"/>
                <a:gd name="T17" fmla="*/ 33 h 33"/>
                <a:gd name="T18" fmla="*/ 18 w 26"/>
                <a:gd name="T19" fmla="*/ 33 h 33"/>
                <a:gd name="T20" fmla="*/ 11 w 26"/>
                <a:gd name="T21" fmla="*/ 22 h 33"/>
                <a:gd name="T22" fmla="*/ 8 w 26"/>
                <a:gd name="T23" fmla="*/ 15 h 33"/>
                <a:gd name="T24" fmla="*/ 14 w 26"/>
                <a:gd name="T25" fmla="*/ 15 h 33"/>
                <a:gd name="T26" fmla="*/ 17 w 26"/>
                <a:gd name="T27" fmla="*/ 11 h 33"/>
                <a:gd name="T28" fmla="*/ 14 w 26"/>
                <a:gd name="T29" fmla="*/ 7 h 33"/>
                <a:gd name="T30" fmla="*/ 8 w 26"/>
                <a:gd name="T31" fmla="*/ 7 h 33"/>
                <a:gd name="T32" fmla="*/ 8 w 26"/>
                <a:gd name="T33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33">
                  <a:moveTo>
                    <a:pt x="11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0"/>
                    <a:pt x="25" y="5"/>
                    <a:pt x="25" y="11"/>
                  </a:cubicBezTo>
                  <a:cubicBezTo>
                    <a:pt x="25" y="15"/>
                    <a:pt x="23" y="19"/>
                    <a:pt x="19" y="21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8" y="33"/>
                    <a:pt x="18" y="33"/>
                    <a:pt x="18" y="33"/>
                  </a:cubicBezTo>
                  <a:lnTo>
                    <a:pt x="11" y="22"/>
                  </a:lnTo>
                  <a:close/>
                  <a:moveTo>
                    <a:pt x="8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6" y="15"/>
                    <a:pt x="17" y="13"/>
                    <a:pt x="17" y="11"/>
                  </a:cubicBezTo>
                  <a:cubicBezTo>
                    <a:pt x="17" y="9"/>
                    <a:pt x="16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A58C869-EAC9-4BD7-96E7-12F487CE3A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02" y="956"/>
              <a:ext cx="50" cy="78"/>
            </a:xfrm>
            <a:custGeom>
              <a:avLst/>
              <a:gdLst>
                <a:gd name="T0" fmla="*/ 50 w 50"/>
                <a:gd name="T1" fmla="*/ 62 h 78"/>
                <a:gd name="T2" fmla="*/ 50 w 50"/>
                <a:gd name="T3" fmla="*/ 78 h 78"/>
                <a:gd name="T4" fmla="*/ 0 w 50"/>
                <a:gd name="T5" fmla="*/ 78 h 78"/>
                <a:gd name="T6" fmla="*/ 0 w 50"/>
                <a:gd name="T7" fmla="*/ 0 h 78"/>
                <a:gd name="T8" fmla="*/ 50 w 50"/>
                <a:gd name="T9" fmla="*/ 0 h 78"/>
                <a:gd name="T10" fmla="*/ 50 w 50"/>
                <a:gd name="T11" fmla="*/ 17 h 78"/>
                <a:gd name="T12" fmla="*/ 19 w 50"/>
                <a:gd name="T13" fmla="*/ 17 h 78"/>
                <a:gd name="T14" fmla="*/ 19 w 50"/>
                <a:gd name="T15" fmla="*/ 29 h 78"/>
                <a:gd name="T16" fmla="*/ 48 w 50"/>
                <a:gd name="T17" fmla="*/ 29 h 78"/>
                <a:gd name="T18" fmla="*/ 48 w 50"/>
                <a:gd name="T19" fmla="*/ 48 h 78"/>
                <a:gd name="T20" fmla="*/ 19 w 50"/>
                <a:gd name="T21" fmla="*/ 48 h 78"/>
                <a:gd name="T22" fmla="*/ 19 w 50"/>
                <a:gd name="T23" fmla="*/ 62 h 78"/>
                <a:gd name="T24" fmla="*/ 50 w 50"/>
                <a:gd name="T25" fmla="*/ 6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8">
                  <a:moveTo>
                    <a:pt x="50" y="62"/>
                  </a:moveTo>
                  <a:lnTo>
                    <a:pt x="50" y="78"/>
                  </a:lnTo>
                  <a:lnTo>
                    <a:pt x="0" y="78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17"/>
                  </a:lnTo>
                  <a:lnTo>
                    <a:pt x="19" y="17"/>
                  </a:lnTo>
                  <a:lnTo>
                    <a:pt x="19" y="29"/>
                  </a:lnTo>
                  <a:lnTo>
                    <a:pt x="48" y="29"/>
                  </a:lnTo>
                  <a:lnTo>
                    <a:pt x="48" y="48"/>
                  </a:lnTo>
                  <a:lnTo>
                    <a:pt x="19" y="48"/>
                  </a:lnTo>
                  <a:lnTo>
                    <a:pt x="19" y="62"/>
                  </a:lnTo>
                  <a:lnTo>
                    <a:pt x="50" y="6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AA1452A4-5A66-4115-913C-873FF55661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10" y="954"/>
              <a:ext cx="76" cy="83"/>
            </a:xfrm>
            <a:custGeom>
              <a:avLst/>
              <a:gdLst>
                <a:gd name="T0" fmla="*/ 0 w 32"/>
                <a:gd name="T1" fmla="*/ 17 h 35"/>
                <a:gd name="T2" fmla="*/ 18 w 32"/>
                <a:gd name="T3" fmla="*/ 0 h 35"/>
                <a:gd name="T4" fmla="*/ 32 w 32"/>
                <a:gd name="T5" fmla="*/ 8 h 35"/>
                <a:gd name="T6" fmla="*/ 26 w 32"/>
                <a:gd name="T7" fmla="*/ 11 h 35"/>
                <a:gd name="T8" fmla="*/ 18 w 32"/>
                <a:gd name="T9" fmla="*/ 7 h 35"/>
                <a:gd name="T10" fmla="*/ 8 w 32"/>
                <a:gd name="T11" fmla="*/ 17 h 35"/>
                <a:gd name="T12" fmla="*/ 18 w 32"/>
                <a:gd name="T13" fmla="*/ 27 h 35"/>
                <a:gd name="T14" fmla="*/ 26 w 32"/>
                <a:gd name="T15" fmla="*/ 23 h 35"/>
                <a:gd name="T16" fmla="*/ 32 w 32"/>
                <a:gd name="T17" fmla="*/ 27 h 35"/>
                <a:gd name="T18" fmla="*/ 18 w 32"/>
                <a:gd name="T19" fmla="*/ 35 h 35"/>
                <a:gd name="T20" fmla="*/ 0 w 32"/>
                <a:gd name="T21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5">
                  <a:moveTo>
                    <a:pt x="0" y="17"/>
                  </a:moveTo>
                  <a:cubicBezTo>
                    <a:pt x="0" y="7"/>
                    <a:pt x="8" y="0"/>
                    <a:pt x="18" y="0"/>
                  </a:cubicBezTo>
                  <a:cubicBezTo>
                    <a:pt x="24" y="0"/>
                    <a:pt x="29" y="3"/>
                    <a:pt x="32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4" y="9"/>
                    <a:pt x="21" y="7"/>
                    <a:pt x="18" y="7"/>
                  </a:cubicBezTo>
                  <a:cubicBezTo>
                    <a:pt x="12" y="7"/>
                    <a:pt x="8" y="11"/>
                    <a:pt x="8" y="17"/>
                  </a:cubicBezTo>
                  <a:cubicBezTo>
                    <a:pt x="8" y="23"/>
                    <a:pt x="12" y="27"/>
                    <a:pt x="18" y="27"/>
                  </a:cubicBezTo>
                  <a:cubicBezTo>
                    <a:pt x="21" y="27"/>
                    <a:pt x="24" y="26"/>
                    <a:pt x="26" y="23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29" y="32"/>
                    <a:pt x="24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2" name="Group 121">
            <a:extLst>
              <a:ext uri="{FF2B5EF4-FFF2-40B4-BE49-F238E27FC236}">
                <a16:creationId xmlns:a16="http://schemas.microsoft.com/office/drawing/2014/main" id="{7D398F03-A4B4-4EAB-9E58-263FEC7023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6400800" y="1612240"/>
            <a:ext cx="5646784" cy="3633520"/>
            <a:chOff x="679" y="124"/>
            <a:chExt cx="6322" cy="4068"/>
          </a:xfrm>
        </p:grpSpPr>
        <p:grpSp>
          <p:nvGrpSpPr>
            <p:cNvPr id="183" name="Group 322">
              <a:extLst>
                <a:ext uri="{FF2B5EF4-FFF2-40B4-BE49-F238E27FC236}">
                  <a16:creationId xmlns:a16="http://schemas.microsoft.com/office/drawing/2014/main" id="{DBF3C595-673C-413D-AD4F-B1B584770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9" y="124"/>
              <a:ext cx="6322" cy="4068"/>
              <a:chOff x="679" y="124"/>
              <a:chExt cx="6322" cy="4068"/>
            </a:xfrm>
          </p:grpSpPr>
          <p:sp>
            <p:nvSpPr>
              <p:cNvPr id="323" name="Freeform 122">
                <a:extLst>
                  <a:ext uri="{FF2B5EF4-FFF2-40B4-BE49-F238E27FC236}">
                    <a16:creationId xmlns:a16="http://schemas.microsoft.com/office/drawing/2014/main" id="{6F4464C7-0373-4C5E-B3FE-CA260CB3C2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" y="2667"/>
                <a:ext cx="935" cy="1059"/>
              </a:xfrm>
              <a:custGeom>
                <a:avLst/>
                <a:gdLst>
                  <a:gd name="T0" fmla="*/ 330 w 394"/>
                  <a:gd name="T1" fmla="*/ 425 h 446"/>
                  <a:gd name="T2" fmla="*/ 382 w 394"/>
                  <a:gd name="T3" fmla="*/ 207 h 446"/>
                  <a:gd name="T4" fmla="*/ 372 w 394"/>
                  <a:gd name="T5" fmla="*/ 170 h 446"/>
                  <a:gd name="T6" fmla="*/ 338 w 394"/>
                  <a:gd name="T7" fmla="*/ 161 h 446"/>
                  <a:gd name="T8" fmla="*/ 323 w 394"/>
                  <a:gd name="T9" fmla="*/ 188 h 446"/>
                  <a:gd name="T10" fmla="*/ 296 w 394"/>
                  <a:gd name="T11" fmla="*/ 221 h 446"/>
                  <a:gd name="T12" fmla="*/ 270 w 394"/>
                  <a:gd name="T13" fmla="*/ 226 h 446"/>
                  <a:gd name="T14" fmla="*/ 254 w 394"/>
                  <a:gd name="T15" fmla="*/ 194 h 446"/>
                  <a:gd name="T16" fmla="*/ 245 w 394"/>
                  <a:gd name="T17" fmla="*/ 123 h 446"/>
                  <a:gd name="T18" fmla="*/ 236 w 394"/>
                  <a:gd name="T19" fmla="*/ 85 h 446"/>
                  <a:gd name="T20" fmla="*/ 208 w 394"/>
                  <a:gd name="T21" fmla="*/ 62 h 446"/>
                  <a:gd name="T22" fmla="*/ 180 w 394"/>
                  <a:gd name="T23" fmla="*/ 82 h 446"/>
                  <a:gd name="T24" fmla="*/ 182 w 394"/>
                  <a:gd name="T25" fmla="*/ 98 h 446"/>
                  <a:gd name="T26" fmla="*/ 176 w 394"/>
                  <a:gd name="T27" fmla="*/ 111 h 446"/>
                  <a:gd name="T28" fmla="*/ 161 w 394"/>
                  <a:gd name="T29" fmla="*/ 107 h 446"/>
                  <a:gd name="T30" fmla="*/ 125 w 394"/>
                  <a:gd name="T31" fmla="*/ 65 h 446"/>
                  <a:gd name="T32" fmla="*/ 90 w 394"/>
                  <a:gd name="T33" fmla="*/ 22 h 446"/>
                  <a:gd name="T34" fmla="*/ 40 w 394"/>
                  <a:gd name="T35" fmla="*/ 1 h 446"/>
                  <a:gd name="T36" fmla="*/ 2 w 394"/>
                  <a:gd name="T37" fmla="*/ 35 h 446"/>
                  <a:gd name="T38" fmla="*/ 26 w 394"/>
                  <a:gd name="T39" fmla="*/ 83 h 446"/>
                  <a:gd name="T40" fmla="*/ 92 w 394"/>
                  <a:gd name="T41" fmla="*/ 132 h 446"/>
                  <a:gd name="T42" fmla="*/ 103 w 394"/>
                  <a:gd name="T43" fmla="*/ 142 h 446"/>
                  <a:gd name="T44" fmla="*/ 92 w 394"/>
                  <a:gd name="T45" fmla="*/ 163 h 446"/>
                  <a:gd name="T46" fmla="*/ 63 w 394"/>
                  <a:gd name="T47" fmla="*/ 170 h 446"/>
                  <a:gd name="T48" fmla="*/ 40 w 394"/>
                  <a:gd name="T49" fmla="*/ 188 h 446"/>
                  <a:gd name="T50" fmla="*/ 61 w 394"/>
                  <a:gd name="T51" fmla="*/ 222 h 446"/>
                  <a:gd name="T52" fmla="*/ 139 w 394"/>
                  <a:gd name="T53" fmla="*/ 254 h 446"/>
                  <a:gd name="T54" fmla="*/ 167 w 394"/>
                  <a:gd name="T55" fmla="*/ 264 h 446"/>
                  <a:gd name="T56" fmla="*/ 178 w 394"/>
                  <a:gd name="T57" fmla="*/ 290 h 446"/>
                  <a:gd name="T58" fmla="*/ 153 w 394"/>
                  <a:gd name="T59" fmla="*/ 303 h 446"/>
                  <a:gd name="T60" fmla="*/ 124 w 394"/>
                  <a:gd name="T61" fmla="*/ 296 h 446"/>
                  <a:gd name="T62" fmla="*/ 74 w 394"/>
                  <a:gd name="T63" fmla="*/ 312 h 446"/>
                  <a:gd name="T64" fmla="*/ 74 w 394"/>
                  <a:gd name="T65" fmla="*/ 348 h 446"/>
                  <a:gd name="T66" fmla="*/ 98 w 394"/>
                  <a:gd name="T67" fmla="*/ 377 h 446"/>
                  <a:gd name="T68" fmla="*/ 212 w 394"/>
                  <a:gd name="T69" fmla="*/ 437 h 446"/>
                  <a:gd name="T70" fmla="*/ 330 w 394"/>
                  <a:gd name="T71" fmla="*/ 425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94" h="446">
                    <a:moveTo>
                      <a:pt x="330" y="425"/>
                    </a:moveTo>
                    <a:cubicBezTo>
                      <a:pt x="390" y="371"/>
                      <a:pt x="394" y="284"/>
                      <a:pt x="382" y="207"/>
                    </a:cubicBezTo>
                    <a:cubicBezTo>
                      <a:pt x="380" y="195"/>
                      <a:pt x="379" y="181"/>
                      <a:pt x="372" y="170"/>
                    </a:cubicBezTo>
                    <a:cubicBezTo>
                      <a:pt x="364" y="160"/>
                      <a:pt x="349" y="154"/>
                      <a:pt x="338" y="161"/>
                    </a:cubicBezTo>
                    <a:cubicBezTo>
                      <a:pt x="329" y="167"/>
                      <a:pt x="327" y="178"/>
                      <a:pt x="323" y="188"/>
                    </a:cubicBezTo>
                    <a:cubicBezTo>
                      <a:pt x="317" y="201"/>
                      <a:pt x="308" y="213"/>
                      <a:pt x="296" y="221"/>
                    </a:cubicBezTo>
                    <a:cubicBezTo>
                      <a:pt x="289" y="226"/>
                      <a:pt x="279" y="230"/>
                      <a:pt x="270" y="226"/>
                    </a:cubicBezTo>
                    <a:cubicBezTo>
                      <a:pt x="258" y="222"/>
                      <a:pt x="255" y="207"/>
                      <a:pt x="254" y="194"/>
                    </a:cubicBezTo>
                    <a:cubicBezTo>
                      <a:pt x="251" y="170"/>
                      <a:pt x="248" y="146"/>
                      <a:pt x="245" y="123"/>
                    </a:cubicBezTo>
                    <a:cubicBezTo>
                      <a:pt x="243" y="110"/>
                      <a:pt x="242" y="97"/>
                      <a:pt x="236" y="85"/>
                    </a:cubicBezTo>
                    <a:cubicBezTo>
                      <a:pt x="231" y="74"/>
                      <a:pt x="221" y="64"/>
                      <a:pt x="208" y="62"/>
                    </a:cubicBezTo>
                    <a:cubicBezTo>
                      <a:pt x="195" y="60"/>
                      <a:pt x="181" y="69"/>
                      <a:pt x="180" y="82"/>
                    </a:cubicBezTo>
                    <a:cubicBezTo>
                      <a:pt x="180" y="87"/>
                      <a:pt x="182" y="92"/>
                      <a:pt x="182" y="98"/>
                    </a:cubicBezTo>
                    <a:cubicBezTo>
                      <a:pt x="182" y="103"/>
                      <a:pt x="181" y="109"/>
                      <a:pt x="176" y="111"/>
                    </a:cubicBezTo>
                    <a:cubicBezTo>
                      <a:pt x="171" y="113"/>
                      <a:pt x="165" y="110"/>
                      <a:pt x="161" y="107"/>
                    </a:cubicBezTo>
                    <a:cubicBezTo>
                      <a:pt x="146" y="96"/>
                      <a:pt x="135" y="81"/>
                      <a:pt x="125" y="65"/>
                    </a:cubicBezTo>
                    <a:cubicBezTo>
                      <a:pt x="114" y="50"/>
                      <a:pt x="104" y="34"/>
                      <a:pt x="90" y="22"/>
                    </a:cubicBezTo>
                    <a:cubicBezTo>
                      <a:pt x="77" y="9"/>
                      <a:pt x="59" y="0"/>
                      <a:pt x="40" y="1"/>
                    </a:cubicBezTo>
                    <a:cubicBezTo>
                      <a:pt x="22" y="3"/>
                      <a:pt x="4" y="16"/>
                      <a:pt x="2" y="35"/>
                    </a:cubicBezTo>
                    <a:cubicBezTo>
                      <a:pt x="0" y="53"/>
                      <a:pt x="12" y="70"/>
                      <a:pt x="26" y="83"/>
                    </a:cubicBezTo>
                    <a:cubicBezTo>
                      <a:pt x="45" y="103"/>
                      <a:pt x="68" y="119"/>
                      <a:pt x="92" y="132"/>
                    </a:cubicBezTo>
                    <a:cubicBezTo>
                      <a:pt x="96" y="134"/>
                      <a:pt x="101" y="137"/>
                      <a:pt x="103" y="142"/>
                    </a:cubicBezTo>
                    <a:cubicBezTo>
                      <a:pt x="107" y="150"/>
                      <a:pt x="100" y="159"/>
                      <a:pt x="92" y="163"/>
                    </a:cubicBezTo>
                    <a:cubicBezTo>
                      <a:pt x="83" y="167"/>
                      <a:pt x="73" y="168"/>
                      <a:pt x="63" y="170"/>
                    </a:cubicBezTo>
                    <a:cubicBezTo>
                      <a:pt x="53" y="173"/>
                      <a:pt x="43" y="178"/>
                      <a:pt x="40" y="188"/>
                    </a:cubicBezTo>
                    <a:cubicBezTo>
                      <a:pt x="37" y="202"/>
                      <a:pt x="49" y="214"/>
                      <a:pt x="61" y="222"/>
                    </a:cubicBezTo>
                    <a:cubicBezTo>
                      <a:pt x="85" y="237"/>
                      <a:pt x="111" y="248"/>
                      <a:pt x="139" y="254"/>
                    </a:cubicBezTo>
                    <a:cubicBezTo>
                      <a:pt x="148" y="256"/>
                      <a:pt x="159" y="258"/>
                      <a:pt x="167" y="264"/>
                    </a:cubicBezTo>
                    <a:cubicBezTo>
                      <a:pt x="175" y="269"/>
                      <a:pt x="182" y="280"/>
                      <a:pt x="178" y="290"/>
                    </a:cubicBezTo>
                    <a:cubicBezTo>
                      <a:pt x="175" y="299"/>
                      <a:pt x="163" y="303"/>
                      <a:pt x="153" y="303"/>
                    </a:cubicBezTo>
                    <a:cubicBezTo>
                      <a:pt x="143" y="302"/>
                      <a:pt x="134" y="298"/>
                      <a:pt x="124" y="296"/>
                    </a:cubicBezTo>
                    <a:cubicBezTo>
                      <a:pt x="106" y="291"/>
                      <a:pt x="83" y="296"/>
                      <a:pt x="74" y="312"/>
                    </a:cubicBezTo>
                    <a:cubicBezTo>
                      <a:pt x="68" y="323"/>
                      <a:pt x="69" y="337"/>
                      <a:pt x="74" y="348"/>
                    </a:cubicBezTo>
                    <a:cubicBezTo>
                      <a:pt x="80" y="360"/>
                      <a:pt x="88" y="369"/>
                      <a:pt x="98" y="377"/>
                    </a:cubicBezTo>
                    <a:cubicBezTo>
                      <a:pt x="130" y="407"/>
                      <a:pt x="169" y="428"/>
                      <a:pt x="212" y="437"/>
                    </a:cubicBezTo>
                    <a:cubicBezTo>
                      <a:pt x="254" y="446"/>
                      <a:pt x="292" y="445"/>
                      <a:pt x="330" y="425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23">
                <a:extLst>
                  <a:ext uri="{FF2B5EF4-FFF2-40B4-BE49-F238E27FC236}">
                    <a16:creationId xmlns:a16="http://schemas.microsoft.com/office/drawing/2014/main" id="{EB7FACA8-AD7B-416B-B209-749F43C92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" y="2703"/>
                <a:ext cx="762" cy="1109"/>
              </a:xfrm>
              <a:custGeom>
                <a:avLst/>
                <a:gdLst>
                  <a:gd name="T0" fmla="*/ 321 w 321"/>
                  <a:gd name="T1" fmla="*/ 467 h 467"/>
                  <a:gd name="T2" fmla="*/ 286 w 321"/>
                  <a:gd name="T3" fmla="*/ 365 h 467"/>
                  <a:gd name="T4" fmla="*/ 225 w 321"/>
                  <a:gd name="T5" fmla="*/ 248 h 467"/>
                  <a:gd name="T6" fmla="*/ 208 w 321"/>
                  <a:gd name="T7" fmla="*/ 218 h 467"/>
                  <a:gd name="T8" fmla="*/ 190 w 321"/>
                  <a:gd name="T9" fmla="*/ 189 h 467"/>
                  <a:gd name="T10" fmla="*/ 151 w 321"/>
                  <a:gd name="T11" fmla="*/ 139 h 467"/>
                  <a:gd name="T12" fmla="*/ 113 w 321"/>
                  <a:gd name="T13" fmla="*/ 96 h 467"/>
                  <a:gd name="T14" fmla="*/ 78 w 321"/>
                  <a:gd name="T15" fmla="*/ 60 h 467"/>
                  <a:gd name="T16" fmla="*/ 22 w 321"/>
                  <a:gd name="T17" fmla="*/ 15 h 467"/>
                  <a:gd name="T18" fmla="*/ 6 w 321"/>
                  <a:gd name="T19" fmla="*/ 4 h 467"/>
                  <a:gd name="T20" fmla="*/ 1 w 321"/>
                  <a:gd name="T21" fmla="*/ 1 h 467"/>
                  <a:gd name="T22" fmla="*/ 0 w 321"/>
                  <a:gd name="T23" fmla="*/ 0 h 467"/>
                  <a:gd name="T24" fmla="*/ 1 w 321"/>
                  <a:gd name="T25" fmla="*/ 1 h 467"/>
                  <a:gd name="T26" fmla="*/ 6 w 321"/>
                  <a:gd name="T27" fmla="*/ 4 h 467"/>
                  <a:gd name="T28" fmla="*/ 22 w 321"/>
                  <a:gd name="T29" fmla="*/ 15 h 467"/>
                  <a:gd name="T30" fmla="*/ 77 w 321"/>
                  <a:gd name="T31" fmla="*/ 61 h 467"/>
                  <a:gd name="T32" fmla="*/ 112 w 321"/>
                  <a:gd name="T33" fmla="*/ 97 h 467"/>
                  <a:gd name="T34" fmla="*/ 150 w 321"/>
                  <a:gd name="T35" fmla="*/ 140 h 467"/>
                  <a:gd name="T36" fmla="*/ 188 w 321"/>
                  <a:gd name="T37" fmla="*/ 191 h 467"/>
                  <a:gd name="T38" fmla="*/ 206 w 321"/>
                  <a:gd name="T39" fmla="*/ 219 h 467"/>
                  <a:gd name="T40" fmla="*/ 223 w 321"/>
                  <a:gd name="T41" fmla="*/ 249 h 467"/>
                  <a:gd name="T42" fmla="*/ 284 w 321"/>
                  <a:gd name="T43" fmla="*/ 366 h 467"/>
                  <a:gd name="T44" fmla="*/ 319 w 321"/>
                  <a:gd name="T45" fmla="*/ 467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1" h="467">
                    <a:moveTo>
                      <a:pt x="321" y="467"/>
                    </a:moveTo>
                    <a:cubicBezTo>
                      <a:pt x="314" y="437"/>
                      <a:pt x="303" y="402"/>
                      <a:pt x="286" y="365"/>
                    </a:cubicBezTo>
                    <a:cubicBezTo>
                      <a:pt x="270" y="327"/>
                      <a:pt x="249" y="288"/>
                      <a:pt x="225" y="248"/>
                    </a:cubicBezTo>
                    <a:cubicBezTo>
                      <a:pt x="219" y="238"/>
                      <a:pt x="214" y="228"/>
                      <a:pt x="208" y="218"/>
                    </a:cubicBezTo>
                    <a:cubicBezTo>
                      <a:pt x="202" y="208"/>
                      <a:pt x="196" y="198"/>
                      <a:pt x="190" y="189"/>
                    </a:cubicBezTo>
                    <a:cubicBezTo>
                      <a:pt x="178" y="171"/>
                      <a:pt x="164" y="154"/>
                      <a:pt x="151" y="139"/>
                    </a:cubicBezTo>
                    <a:cubicBezTo>
                      <a:pt x="138" y="123"/>
                      <a:pt x="125" y="109"/>
                      <a:pt x="113" y="96"/>
                    </a:cubicBezTo>
                    <a:cubicBezTo>
                      <a:pt x="101" y="83"/>
                      <a:pt x="89" y="71"/>
                      <a:pt x="78" y="60"/>
                    </a:cubicBezTo>
                    <a:cubicBezTo>
                      <a:pt x="56" y="39"/>
                      <a:pt x="36" y="24"/>
                      <a:pt x="22" y="15"/>
                    </a:cubicBezTo>
                    <a:cubicBezTo>
                      <a:pt x="15" y="10"/>
                      <a:pt x="10" y="6"/>
                      <a:pt x="6" y="4"/>
                    </a:cubicBezTo>
                    <a:cubicBezTo>
                      <a:pt x="4" y="3"/>
                      <a:pt x="3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2" y="2"/>
                      <a:pt x="4" y="3"/>
                      <a:pt x="6" y="4"/>
                    </a:cubicBezTo>
                    <a:cubicBezTo>
                      <a:pt x="9" y="7"/>
                      <a:pt x="15" y="10"/>
                      <a:pt x="22" y="15"/>
                    </a:cubicBezTo>
                    <a:cubicBezTo>
                      <a:pt x="36" y="25"/>
                      <a:pt x="55" y="40"/>
                      <a:pt x="77" y="61"/>
                    </a:cubicBezTo>
                    <a:cubicBezTo>
                      <a:pt x="88" y="72"/>
                      <a:pt x="100" y="84"/>
                      <a:pt x="112" y="97"/>
                    </a:cubicBezTo>
                    <a:cubicBezTo>
                      <a:pt x="124" y="111"/>
                      <a:pt x="137" y="125"/>
                      <a:pt x="150" y="140"/>
                    </a:cubicBezTo>
                    <a:cubicBezTo>
                      <a:pt x="163" y="156"/>
                      <a:pt x="176" y="172"/>
                      <a:pt x="188" y="191"/>
                    </a:cubicBezTo>
                    <a:cubicBezTo>
                      <a:pt x="194" y="200"/>
                      <a:pt x="200" y="209"/>
                      <a:pt x="206" y="219"/>
                    </a:cubicBezTo>
                    <a:cubicBezTo>
                      <a:pt x="212" y="229"/>
                      <a:pt x="217" y="239"/>
                      <a:pt x="223" y="249"/>
                    </a:cubicBezTo>
                    <a:cubicBezTo>
                      <a:pt x="247" y="289"/>
                      <a:pt x="268" y="328"/>
                      <a:pt x="284" y="366"/>
                    </a:cubicBezTo>
                    <a:cubicBezTo>
                      <a:pt x="301" y="403"/>
                      <a:pt x="312" y="437"/>
                      <a:pt x="319" y="467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24">
                <a:extLst>
                  <a:ext uri="{FF2B5EF4-FFF2-40B4-BE49-F238E27FC236}">
                    <a16:creationId xmlns:a16="http://schemas.microsoft.com/office/drawing/2014/main" id="{7C55BDDC-AD54-43A7-A1D6-16DF9FC06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9" y="2814"/>
                <a:ext cx="10" cy="337"/>
              </a:xfrm>
              <a:custGeom>
                <a:avLst/>
                <a:gdLst>
                  <a:gd name="T0" fmla="*/ 2 w 4"/>
                  <a:gd name="T1" fmla="*/ 142 h 142"/>
                  <a:gd name="T2" fmla="*/ 3 w 4"/>
                  <a:gd name="T3" fmla="*/ 137 h 142"/>
                  <a:gd name="T4" fmla="*/ 3 w 4"/>
                  <a:gd name="T5" fmla="*/ 121 h 142"/>
                  <a:gd name="T6" fmla="*/ 3 w 4"/>
                  <a:gd name="T7" fmla="*/ 71 h 142"/>
                  <a:gd name="T8" fmla="*/ 2 w 4"/>
                  <a:gd name="T9" fmla="*/ 21 h 142"/>
                  <a:gd name="T10" fmla="*/ 3 w 4"/>
                  <a:gd name="T11" fmla="*/ 6 h 142"/>
                  <a:gd name="T12" fmla="*/ 3 w 4"/>
                  <a:gd name="T13" fmla="*/ 0 h 142"/>
                  <a:gd name="T14" fmla="*/ 2 w 4"/>
                  <a:gd name="T15" fmla="*/ 5 h 142"/>
                  <a:gd name="T16" fmla="*/ 1 w 4"/>
                  <a:gd name="T17" fmla="*/ 21 h 142"/>
                  <a:gd name="T18" fmla="*/ 0 w 4"/>
                  <a:gd name="T19" fmla="*/ 71 h 142"/>
                  <a:gd name="T20" fmla="*/ 2 w 4"/>
                  <a:gd name="T21" fmla="*/ 121 h 142"/>
                  <a:gd name="T22" fmla="*/ 2 w 4"/>
                  <a:gd name="T23" fmla="*/ 137 h 142"/>
                  <a:gd name="T24" fmla="*/ 2 w 4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142">
                    <a:moveTo>
                      <a:pt x="2" y="142"/>
                    </a:moveTo>
                    <a:cubicBezTo>
                      <a:pt x="3" y="142"/>
                      <a:pt x="3" y="140"/>
                      <a:pt x="3" y="137"/>
                    </a:cubicBezTo>
                    <a:cubicBezTo>
                      <a:pt x="3" y="133"/>
                      <a:pt x="3" y="128"/>
                      <a:pt x="3" y="121"/>
                    </a:cubicBezTo>
                    <a:cubicBezTo>
                      <a:pt x="4" y="109"/>
                      <a:pt x="3" y="91"/>
                      <a:pt x="3" y="71"/>
                    </a:cubicBezTo>
                    <a:cubicBezTo>
                      <a:pt x="2" y="51"/>
                      <a:pt x="2" y="34"/>
                      <a:pt x="2" y="21"/>
                    </a:cubicBezTo>
                    <a:cubicBezTo>
                      <a:pt x="3" y="14"/>
                      <a:pt x="3" y="9"/>
                      <a:pt x="3" y="6"/>
                    </a:cubicBezTo>
                    <a:cubicBezTo>
                      <a:pt x="3" y="2"/>
                      <a:pt x="3" y="0"/>
                      <a:pt x="3" y="0"/>
                    </a:cubicBezTo>
                    <a:cubicBezTo>
                      <a:pt x="3" y="0"/>
                      <a:pt x="2" y="2"/>
                      <a:pt x="2" y="5"/>
                    </a:cubicBezTo>
                    <a:cubicBezTo>
                      <a:pt x="2" y="9"/>
                      <a:pt x="1" y="14"/>
                      <a:pt x="1" y="21"/>
                    </a:cubicBezTo>
                    <a:cubicBezTo>
                      <a:pt x="0" y="34"/>
                      <a:pt x="0" y="51"/>
                      <a:pt x="0" y="71"/>
                    </a:cubicBezTo>
                    <a:cubicBezTo>
                      <a:pt x="1" y="90"/>
                      <a:pt x="1" y="108"/>
                      <a:pt x="2" y="121"/>
                    </a:cubicBezTo>
                    <a:cubicBezTo>
                      <a:pt x="2" y="127"/>
                      <a:pt x="2" y="133"/>
                      <a:pt x="2" y="137"/>
                    </a:cubicBezTo>
                    <a:cubicBezTo>
                      <a:pt x="2" y="140"/>
                      <a:pt x="2" y="142"/>
                      <a:pt x="2" y="1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25">
                <a:extLst>
                  <a:ext uri="{FF2B5EF4-FFF2-40B4-BE49-F238E27FC236}">
                    <a16:creationId xmlns:a16="http://schemas.microsoft.com/office/drawing/2014/main" id="{F22CFA26-5ED1-447F-9720-6F5634A85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" y="3123"/>
                <a:ext cx="396" cy="28"/>
              </a:xfrm>
              <a:custGeom>
                <a:avLst/>
                <a:gdLst>
                  <a:gd name="T0" fmla="*/ 0 w 167"/>
                  <a:gd name="T1" fmla="*/ 3 h 12"/>
                  <a:gd name="T2" fmla="*/ 6 w 167"/>
                  <a:gd name="T3" fmla="*/ 3 h 12"/>
                  <a:gd name="T4" fmla="*/ 24 w 167"/>
                  <a:gd name="T5" fmla="*/ 2 h 12"/>
                  <a:gd name="T6" fmla="*/ 84 w 167"/>
                  <a:gd name="T7" fmla="*/ 3 h 12"/>
                  <a:gd name="T8" fmla="*/ 143 w 167"/>
                  <a:gd name="T9" fmla="*/ 9 h 12"/>
                  <a:gd name="T10" fmla="*/ 161 w 167"/>
                  <a:gd name="T11" fmla="*/ 12 h 12"/>
                  <a:gd name="T12" fmla="*/ 167 w 167"/>
                  <a:gd name="T13" fmla="*/ 12 h 12"/>
                  <a:gd name="T14" fmla="*/ 161 w 167"/>
                  <a:gd name="T15" fmla="*/ 11 h 12"/>
                  <a:gd name="T16" fmla="*/ 143 w 167"/>
                  <a:gd name="T17" fmla="*/ 7 h 12"/>
                  <a:gd name="T18" fmla="*/ 84 w 167"/>
                  <a:gd name="T19" fmla="*/ 1 h 12"/>
                  <a:gd name="T20" fmla="*/ 24 w 167"/>
                  <a:gd name="T21" fmla="*/ 0 h 12"/>
                  <a:gd name="T22" fmla="*/ 6 w 167"/>
                  <a:gd name="T23" fmla="*/ 2 h 12"/>
                  <a:gd name="T24" fmla="*/ 0 w 167"/>
                  <a:gd name="T25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7" h="12">
                    <a:moveTo>
                      <a:pt x="0" y="3"/>
                    </a:moveTo>
                    <a:cubicBezTo>
                      <a:pt x="0" y="3"/>
                      <a:pt x="2" y="3"/>
                      <a:pt x="6" y="3"/>
                    </a:cubicBezTo>
                    <a:cubicBezTo>
                      <a:pt x="11" y="3"/>
                      <a:pt x="17" y="2"/>
                      <a:pt x="24" y="2"/>
                    </a:cubicBezTo>
                    <a:cubicBezTo>
                      <a:pt x="40" y="2"/>
                      <a:pt x="61" y="2"/>
                      <a:pt x="84" y="3"/>
                    </a:cubicBezTo>
                    <a:cubicBezTo>
                      <a:pt x="107" y="5"/>
                      <a:pt x="128" y="7"/>
                      <a:pt x="143" y="9"/>
                    </a:cubicBezTo>
                    <a:cubicBezTo>
                      <a:pt x="151" y="10"/>
                      <a:pt x="157" y="11"/>
                      <a:pt x="161" y="12"/>
                    </a:cubicBezTo>
                    <a:cubicBezTo>
                      <a:pt x="165" y="12"/>
                      <a:pt x="167" y="12"/>
                      <a:pt x="167" y="12"/>
                    </a:cubicBezTo>
                    <a:cubicBezTo>
                      <a:pt x="167" y="12"/>
                      <a:pt x="165" y="12"/>
                      <a:pt x="161" y="11"/>
                    </a:cubicBezTo>
                    <a:cubicBezTo>
                      <a:pt x="157" y="10"/>
                      <a:pt x="151" y="9"/>
                      <a:pt x="143" y="7"/>
                    </a:cubicBezTo>
                    <a:cubicBezTo>
                      <a:pt x="128" y="5"/>
                      <a:pt x="107" y="3"/>
                      <a:pt x="84" y="1"/>
                    </a:cubicBezTo>
                    <a:cubicBezTo>
                      <a:pt x="61" y="0"/>
                      <a:pt x="40" y="0"/>
                      <a:pt x="24" y="0"/>
                    </a:cubicBezTo>
                    <a:cubicBezTo>
                      <a:pt x="17" y="1"/>
                      <a:pt x="11" y="1"/>
                      <a:pt x="6" y="2"/>
                    </a:cubicBezTo>
                    <a:cubicBezTo>
                      <a:pt x="2" y="2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26">
                <a:extLst>
                  <a:ext uri="{FF2B5EF4-FFF2-40B4-BE49-F238E27FC236}">
                    <a16:creationId xmlns:a16="http://schemas.microsoft.com/office/drawing/2014/main" id="{D7470E5D-428B-47F9-8502-FB8F139C9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3040"/>
                <a:ext cx="133" cy="522"/>
              </a:xfrm>
              <a:custGeom>
                <a:avLst/>
                <a:gdLst>
                  <a:gd name="T0" fmla="*/ 0 w 56"/>
                  <a:gd name="T1" fmla="*/ 220 h 220"/>
                  <a:gd name="T2" fmla="*/ 1 w 56"/>
                  <a:gd name="T3" fmla="*/ 218 h 220"/>
                  <a:gd name="T4" fmla="*/ 3 w 56"/>
                  <a:gd name="T5" fmla="*/ 211 h 220"/>
                  <a:gd name="T6" fmla="*/ 10 w 56"/>
                  <a:gd name="T7" fmla="*/ 188 h 220"/>
                  <a:gd name="T8" fmla="*/ 29 w 56"/>
                  <a:gd name="T9" fmla="*/ 110 h 220"/>
                  <a:gd name="T10" fmla="*/ 47 w 56"/>
                  <a:gd name="T11" fmla="*/ 33 h 220"/>
                  <a:gd name="T12" fmla="*/ 54 w 56"/>
                  <a:gd name="T13" fmla="*/ 9 h 220"/>
                  <a:gd name="T14" fmla="*/ 55 w 56"/>
                  <a:gd name="T15" fmla="*/ 3 h 220"/>
                  <a:gd name="T16" fmla="*/ 56 w 56"/>
                  <a:gd name="T17" fmla="*/ 0 h 220"/>
                  <a:gd name="T18" fmla="*/ 55 w 56"/>
                  <a:gd name="T19" fmla="*/ 2 h 220"/>
                  <a:gd name="T20" fmla="*/ 53 w 56"/>
                  <a:gd name="T21" fmla="*/ 9 h 220"/>
                  <a:gd name="T22" fmla="*/ 46 w 56"/>
                  <a:gd name="T23" fmla="*/ 32 h 220"/>
                  <a:gd name="T24" fmla="*/ 27 w 56"/>
                  <a:gd name="T25" fmla="*/ 110 h 220"/>
                  <a:gd name="T26" fmla="*/ 8 w 56"/>
                  <a:gd name="T27" fmla="*/ 188 h 220"/>
                  <a:gd name="T28" fmla="*/ 2 w 56"/>
                  <a:gd name="T29" fmla="*/ 211 h 220"/>
                  <a:gd name="T30" fmla="*/ 0 w 56"/>
                  <a:gd name="T31" fmla="*/ 218 h 220"/>
                  <a:gd name="T32" fmla="*/ 0 w 56"/>
                  <a:gd name="T33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6" h="220">
                    <a:moveTo>
                      <a:pt x="0" y="220"/>
                    </a:moveTo>
                    <a:cubicBezTo>
                      <a:pt x="0" y="220"/>
                      <a:pt x="0" y="219"/>
                      <a:pt x="1" y="218"/>
                    </a:cubicBezTo>
                    <a:cubicBezTo>
                      <a:pt x="1" y="216"/>
                      <a:pt x="2" y="214"/>
                      <a:pt x="3" y="211"/>
                    </a:cubicBezTo>
                    <a:cubicBezTo>
                      <a:pt x="5" y="206"/>
                      <a:pt x="7" y="198"/>
                      <a:pt x="10" y="188"/>
                    </a:cubicBezTo>
                    <a:cubicBezTo>
                      <a:pt x="15" y="168"/>
                      <a:pt x="22" y="141"/>
                      <a:pt x="29" y="110"/>
                    </a:cubicBezTo>
                    <a:cubicBezTo>
                      <a:pt x="36" y="80"/>
                      <a:pt x="42" y="52"/>
                      <a:pt x="47" y="33"/>
                    </a:cubicBezTo>
                    <a:cubicBezTo>
                      <a:pt x="50" y="23"/>
                      <a:pt x="52" y="15"/>
                      <a:pt x="54" y="9"/>
                    </a:cubicBezTo>
                    <a:cubicBezTo>
                      <a:pt x="54" y="6"/>
                      <a:pt x="55" y="4"/>
                      <a:pt x="55" y="3"/>
                    </a:cubicBezTo>
                    <a:cubicBezTo>
                      <a:pt x="55" y="1"/>
                      <a:pt x="56" y="0"/>
                      <a:pt x="56" y="0"/>
                    </a:cubicBezTo>
                    <a:cubicBezTo>
                      <a:pt x="55" y="0"/>
                      <a:pt x="55" y="1"/>
                      <a:pt x="55" y="2"/>
                    </a:cubicBezTo>
                    <a:cubicBezTo>
                      <a:pt x="54" y="4"/>
                      <a:pt x="53" y="6"/>
                      <a:pt x="53" y="9"/>
                    </a:cubicBezTo>
                    <a:cubicBezTo>
                      <a:pt x="51" y="14"/>
                      <a:pt x="49" y="22"/>
                      <a:pt x="46" y="32"/>
                    </a:cubicBezTo>
                    <a:cubicBezTo>
                      <a:pt x="40" y="52"/>
                      <a:pt x="34" y="79"/>
                      <a:pt x="27" y="110"/>
                    </a:cubicBezTo>
                    <a:cubicBezTo>
                      <a:pt x="20" y="140"/>
                      <a:pt x="13" y="168"/>
                      <a:pt x="8" y="188"/>
                    </a:cubicBezTo>
                    <a:cubicBezTo>
                      <a:pt x="6" y="197"/>
                      <a:pt x="4" y="205"/>
                      <a:pt x="2" y="211"/>
                    </a:cubicBezTo>
                    <a:cubicBezTo>
                      <a:pt x="1" y="214"/>
                      <a:pt x="1" y="216"/>
                      <a:pt x="0" y="218"/>
                    </a:cubicBezTo>
                    <a:cubicBezTo>
                      <a:pt x="0" y="219"/>
                      <a:pt x="0" y="220"/>
                      <a:pt x="0" y="22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27">
                <a:extLst>
                  <a:ext uri="{FF2B5EF4-FFF2-40B4-BE49-F238E27FC236}">
                    <a16:creationId xmlns:a16="http://schemas.microsoft.com/office/drawing/2014/main" id="{1E158D1A-1466-4F4F-8BAB-2E00B23D3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" y="3463"/>
                <a:ext cx="536" cy="99"/>
              </a:xfrm>
              <a:custGeom>
                <a:avLst/>
                <a:gdLst>
                  <a:gd name="T0" fmla="*/ 0 w 226"/>
                  <a:gd name="T1" fmla="*/ 0 h 42"/>
                  <a:gd name="T2" fmla="*/ 2 w 226"/>
                  <a:gd name="T3" fmla="*/ 0 h 42"/>
                  <a:gd name="T4" fmla="*/ 9 w 226"/>
                  <a:gd name="T5" fmla="*/ 2 h 42"/>
                  <a:gd name="T6" fmla="*/ 33 w 226"/>
                  <a:gd name="T7" fmla="*/ 6 h 42"/>
                  <a:gd name="T8" fmla="*/ 113 w 226"/>
                  <a:gd name="T9" fmla="*/ 22 h 42"/>
                  <a:gd name="T10" fmla="*/ 193 w 226"/>
                  <a:gd name="T11" fmla="*/ 37 h 42"/>
                  <a:gd name="T12" fmla="*/ 217 w 226"/>
                  <a:gd name="T13" fmla="*/ 41 h 42"/>
                  <a:gd name="T14" fmla="*/ 224 w 226"/>
                  <a:gd name="T15" fmla="*/ 42 h 42"/>
                  <a:gd name="T16" fmla="*/ 226 w 226"/>
                  <a:gd name="T17" fmla="*/ 42 h 42"/>
                  <a:gd name="T18" fmla="*/ 224 w 226"/>
                  <a:gd name="T19" fmla="*/ 41 h 42"/>
                  <a:gd name="T20" fmla="*/ 217 w 226"/>
                  <a:gd name="T21" fmla="*/ 40 h 42"/>
                  <a:gd name="T22" fmla="*/ 193 w 226"/>
                  <a:gd name="T23" fmla="*/ 35 h 42"/>
                  <a:gd name="T24" fmla="*/ 113 w 226"/>
                  <a:gd name="T25" fmla="*/ 20 h 42"/>
                  <a:gd name="T26" fmla="*/ 33 w 226"/>
                  <a:gd name="T27" fmla="*/ 5 h 42"/>
                  <a:gd name="T28" fmla="*/ 9 w 226"/>
                  <a:gd name="T29" fmla="*/ 1 h 42"/>
                  <a:gd name="T30" fmla="*/ 2 w 226"/>
                  <a:gd name="T31" fmla="*/ 0 h 42"/>
                  <a:gd name="T32" fmla="*/ 0 w 226"/>
                  <a:gd name="T3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42">
                    <a:moveTo>
                      <a:pt x="0" y="0"/>
                    </a:moveTo>
                    <a:cubicBezTo>
                      <a:pt x="0" y="0"/>
                      <a:pt x="0" y="0"/>
                      <a:pt x="2" y="0"/>
                    </a:cubicBezTo>
                    <a:cubicBezTo>
                      <a:pt x="4" y="1"/>
                      <a:pt x="6" y="1"/>
                      <a:pt x="9" y="2"/>
                    </a:cubicBezTo>
                    <a:cubicBezTo>
                      <a:pt x="15" y="3"/>
                      <a:pt x="23" y="4"/>
                      <a:pt x="33" y="6"/>
                    </a:cubicBezTo>
                    <a:cubicBezTo>
                      <a:pt x="53" y="10"/>
                      <a:pt x="81" y="16"/>
                      <a:pt x="113" y="22"/>
                    </a:cubicBezTo>
                    <a:cubicBezTo>
                      <a:pt x="144" y="28"/>
                      <a:pt x="172" y="34"/>
                      <a:pt x="193" y="37"/>
                    </a:cubicBezTo>
                    <a:cubicBezTo>
                      <a:pt x="203" y="39"/>
                      <a:pt x="211" y="40"/>
                      <a:pt x="217" y="41"/>
                    </a:cubicBezTo>
                    <a:cubicBezTo>
                      <a:pt x="220" y="41"/>
                      <a:pt x="222" y="42"/>
                      <a:pt x="224" y="42"/>
                    </a:cubicBezTo>
                    <a:cubicBezTo>
                      <a:pt x="225" y="42"/>
                      <a:pt x="226" y="42"/>
                      <a:pt x="226" y="42"/>
                    </a:cubicBezTo>
                    <a:cubicBezTo>
                      <a:pt x="226" y="42"/>
                      <a:pt x="225" y="42"/>
                      <a:pt x="224" y="41"/>
                    </a:cubicBezTo>
                    <a:cubicBezTo>
                      <a:pt x="222" y="41"/>
                      <a:pt x="220" y="40"/>
                      <a:pt x="217" y="40"/>
                    </a:cubicBezTo>
                    <a:cubicBezTo>
                      <a:pt x="211" y="39"/>
                      <a:pt x="203" y="37"/>
                      <a:pt x="193" y="35"/>
                    </a:cubicBezTo>
                    <a:cubicBezTo>
                      <a:pt x="172" y="32"/>
                      <a:pt x="144" y="26"/>
                      <a:pt x="113" y="20"/>
                    </a:cubicBezTo>
                    <a:cubicBezTo>
                      <a:pt x="82" y="13"/>
                      <a:pt x="54" y="8"/>
                      <a:pt x="33" y="5"/>
                    </a:cubicBezTo>
                    <a:cubicBezTo>
                      <a:pt x="23" y="3"/>
                      <a:pt x="14" y="2"/>
                      <a:pt x="9" y="1"/>
                    </a:cubicBezTo>
                    <a:cubicBezTo>
                      <a:pt x="6" y="0"/>
                      <a:pt x="4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28">
                <a:extLst>
                  <a:ext uri="{FF2B5EF4-FFF2-40B4-BE49-F238E27FC236}">
                    <a16:creationId xmlns:a16="http://schemas.microsoft.com/office/drawing/2014/main" id="{EA0A2664-BCA0-4367-B8AB-370FB9C00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6" y="1311"/>
                <a:ext cx="85" cy="85"/>
              </a:xfrm>
              <a:custGeom>
                <a:avLst/>
                <a:gdLst>
                  <a:gd name="T0" fmla="*/ 34 w 36"/>
                  <a:gd name="T1" fmla="*/ 13 h 36"/>
                  <a:gd name="T2" fmla="*/ 23 w 36"/>
                  <a:gd name="T3" fmla="*/ 33 h 36"/>
                  <a:gd name="T4" fmla="*/ 3 w 36"/>
                  <a:gd name="T5" fmla="*/ 23 h 36"/>
                  <a:gd name="T6" fmla="*/ 13 w 36"/>
                  <a:gd name="T7" fmla="*/ 3 h 36"/>
                  <a:gd name="T8" fmla="*/ 34 w 36"/>
                  <a:gd name="T9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34" y="13"/>
                    </a:moveTo>
                    <a:cubicBezTo>
                      <a:pt x="36" y="21"/>
                      <a:pt x="32" y="30"/>
                      <a:pt x="23" y="33"/>
                    </a:cubicBezTo>
                    <a:cubicBezTo>
                      <a:pt x="15" y="36"/>
                      <a:pt x="6" y="31"/>
                      <a:pt x="3" y="23"/>
                    </a:cubicBezTo>
                    <a:cubicBezTo>
                      <a:pt x="0" y="14"/>
                      <a:pt x="5" y="5"/>
                      <a:pt x="13" y="3"/>
                    </a:cubicBezTo>
                    <a:cubicBezTo>
                      <a:pt x="22" y="0"/>
                      <a:pt x="31" y="4"/>
                      <a:pt x="34" y="1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29">
                <a:extLst>
                  <a:ext uri="{FF2B5EF4-FFF2-40B4-BE49-F238E27FC236}">
                    <a16:creationId xmlns:a16="http://schemas.microsoft.com/office/drawing/2014/main" id="{7CEBEB8D-E617-4A66-BA25-390294D5C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" y="1211"/>
                <a:ext cx="133" cy="121"/>
              </a:xfrm>
              <a:custGeom>
                <a:avLst/>
                <a:gdLst>
                  <a:gd name="T0" fmla="*/ 56 w 56"/>
                  <a:gd name="T1" fmla="*/ 50 h 51"/>
                  <a:gd name="T2" fmla="*/ 26 w 56"/>
                  <a:gd name="T3" fmla="*/ 28 h 51"/>
                  <a:gd name="T4" fmla="*/ 0 w 56"/>
                  <a:gd name="T5" fmla="*/ 1 h 51"/>
                  <a:gd name="T6" fmla="*/ 29 w 56"/>
                  <a:gd name="T7" fmla="*/ 25 h 51"/>
                  <a:gd name="T8" fmla="*/ 56 w 56"/>
                  <a:gd name="T9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1">
                    <a:moveTo>
                      <a:pt x="56" y="50"/>
                    </a:moveTo>
                    <a:cubicBezTo>
                      <a:pt x="55" y="51"/>
                      <a:pt x="41" y="42"/>
                      <a:pt x="26" y="28"/>
                    </a:cubicBezTo>
                    <a:cubicBezTo>
                      <a:pt x="11" y="13"/>
                      <a:pt x="0" y="2"/>
                      <a:pt x="0" y="1"/>
                    </a:cubicBezTo>
                    <a:cubicBezTo>
                      <a:pt x="1" y="0"/>
                      <a:pt x="14" y="11"/>
                      <a:pt x="29" y="25"/>
                    </a:cubicBezTo>
                    <a:cubicBezTo>
                      <a:pt x="43" y="39"/>
                      <a:pt x="56" y="50"/>
                      <a:pt x="56" y="5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30">
                <a:extLst>
                  <a:ext uri="{FF2B5EF4-FFF2-40B4-BE49-F238E27FC236}">
                    <a16:creationId xmlns:a16="http://schemas.microsoft.com/office/drawing/2014/main" id="{06A615CD-0F57-4D7E-A182-1ABA493D51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" y="1152"/>
                <a:ext cx="57" cy="66"/>
              </a:xfrm>
              <a:custGeom>
                <a:avLst/>
                <a:gdLst>
                  <a:gd name="T0" fmla="*/ 23 w 24"/>
                  <a:gd name="T1" fmla="*/ 0 h 28"/>
                  <a:gd name="T2" fmla="*/ 16 w 24"/>
                  <a:gd name="T3" fmla="*/ 17 h 28"/>
                  <a:gd name="T4" fmla="*/ 1 w 24"/>
                  <a:gd name="T5" fmla="*/ 27 h 28"/>
                  <a:gd name="T6" fmla="*/ 13 w 24"/>
                  <a:gd name="T7" fmla="*/ 15 h 28"/>
                  <a:gd name="T8" fmla="*/ 23 w 24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8">
                    <a:moveTo>
                      <a:pt x="23" y="0"/>
                    </a:moveTo>
                    <a:cubicBezTo>
                      <a:pt x="24" y="0"/>
                      <a:pt x="23" y="9"/>
                      <a:pt x="16" y="17"/>
                    </a:cubicBezTo>
                    <a:cubicBezTo>
                      <a:pt x="9" y="26"/>
                      <a:pt x="1" y="28"/>
                      <a:pt x="1" y="27"/>
                    </a:cubicBezTo>
                    <a:cubicBezTo>
                      <a:pt x="0" y="26"/>
                      <a:pt x="7" y="22"/>
                      <a:pt x="13" y="15"/>
                    </a:cubicBezTo>
                    <a:cubicBezTo>
                      <a:pt x="20" y="7"/>
                      <a:pt x="22" y="0"/>
                      <a:pt x="23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31">
                <a:extLst>
                  <a:ext uri="{FF2B5EF4-FFF2-40B4-BE49-F238E27FC236}">
                    <a16:creationId xmlns:a16="http://schemas.microsoft.com/office/drawing/2014/main" id="{5532CE43-5655-4A42-8AFB-2219E9FFE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0" y="1180"/>
                <a:ext cx="57" cy="60"/>
              </a:xfrm>
              <a:custGeom>
                <a:avLst/>
                <a:gdLst>
                  <a:gd name="T0" fmla="*/ 23 w 24"/>
                  <a:gd name="T1" fmla="*/ 0 h 25"/>
                  <a:gd name="T2" fmla="*/ 16 w 24"/>
                  <a:gd name="T3" fmla="*/ 17 h 25"/>
                  <a:gd name="T4" fmla="*/ 0 w 24"/>
                  <a:gd name="T5" fmla="*/ 24 h 25"/>
                  <a:gd name="T6" fmla="*/ 14 w 24"/>
                  <a:gd name="T7" fmla="*/ 14 h 25"/>
                  <a:gd name="T8" fmla="*/ 23 w 2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3" y="0"/>
                    </a:moveTo>
                    <a:cubicBezTo>
                      <a:pt x="24" y="0"/>
                      <a:pt x="24" y="9"/>
                      <a:pt x="16" y="17"/>
                    </a:cubicBezTo>
                    <a:cubicBezTo>
                      <a:pt x="9" y="24"/>
                      <a:pt x="0" y="25"/>
                      <a:pt x="0" y="24"/>
                    </a:cubicBezTo>
                    <a:cubicBezTo>
                      <a:pt x="0" y="23"/>
                      <a:pt x="8" y="21"/>
                      <a:pt x="14" y="14"/>
                    </a:cubicBezTo>
                    <a:cubicBezTo>
                      <a:pt x="20" y="7"/>
                      <a:pt x="22" y="0"/>
                      <a:pt x="23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132">
                <a:extLst>
                  <a:ext uri="{FF2B5EF4-FFF2-40B4-BE49-F238E27FC236}">
                    <a16:creationId xmlns:a16="http://schemas.microsoft.com/office/drawing/2014/main" id="{7D4F3EB9-8B55-4C1D-B556-CF36B3FBA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3" y="584"/>
                <a:ext cx="88" cy="86"/>
              </a:xfrm>
              <a:custGeom>
                <a:avLst/>
                <a:gdLst>
                  <a:gd name="T0" fmla="*/ 32 w 37"/>
                  <a:gd name="T1" fmla="*/ 27 h 36"/>
                  <a:gd name="T2" fmla="*/ 9 w 37"/>
                  <a:gd name="T3" fmla="*/ 31 h 36"/>
                  <a:gd name="T4" fmla="*/ 5 w 37"/>
                  <a:gd name="T5" fmla="*/ 9 h 36"/>
                  <a:gd name="T6" fmla="*/ 28 w 37"/>
                  <a:gd name="T7" fmla="*/ 5 h 36"/>
                  <a:gd name="T8" fmla="*/ 32 w 37"/>
                  <a:gd name="T9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6">
                    <a:moveTo>
                      <a:pt x="32" y="27"/>
                    </a:moveTo>
                    <a:cubicBezTo>
                      <a:pt x="26" y="34"/>
                      <a:pt x="16" y="36"/>
                      <a:pt x="9" y="31"/>
                    </a:cubicBezTo>
                    <a:cubicBezTo>
                      <a:pt x="2" y="26"/>
                      <a:pt x="0" y="16"/>
                      <a:pt x="5" y="9"/>
                    </a:cubicBezTo>
                    <a:cubicBezTo>
                      <a:pt x="10" y="1"/>
                      <a:pt x="21" y="0"/>
                      <a:pt x="28" y="5"/>
                    </a:cubicBezTo>
                    <a:cubicBezTo>
                      <a:pt x="35" y="10"/>
                      <a:pt x="37" y="20"/>
                      <a:pt x="32" y="27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33">
                <a:extLst>
                  <a:ext uri="{FF2B5EF4-FFF2-40B4-BE49-F238E27FC236}">
                    <a16:creationId xmlns:a16="http://schemas.microsoft.com/office/drawing/2014/main" id="{E3B82A7C-70F4-45F0-A6A4-258107A34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7" y="458"/>
                <a:ext cx="24" cy="176"/>
              </a:xfrm>
              <a:custGeom>
                <a:avLst/>
                <a:gdLst>
                  <a:gd name="T0" fmla="*/ 2 w 10"/>
                  <a:gd name="T1" fmla="*/ 74 h 74"/>
                  <a:gd name="T2" fmla="*/ 3 w 10"/>
                  <a:gd name="T3" fmla="*/ 37 h 74"/>
                  <a:gd name="T4" fmla="*/ 9 w 10"/>
                  <a:gd name="T5" fmla="*/ 0 h 74"/>
                  <a:gd name="T6" fmla="*/ 6 w 10"/>
                  <a:gd name="T7" fmla="*/ 37 h 74"/>
                  <a:gd name="T8" fmla="*/ 2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2" y="74"/>
                    </a:moveTo>
                    <a:cubicBezTo>
                      <a:pt x="1" y="74"/>
                      <a:pt x="0" y="58"/>
                      <a:pt x="3" y="37"/>
                    </a:cubicBezTo>
                    <a:cubicBezTo>
                      <a:pt x="5" y="17"/>
                      <a:pt x="8" y="0"/>
                      <a:pt x="9" y="0"/>
                    </a:cubicBezTo>
                    <a:cubicBezTo>
                      <a:pt x="10" y="0"/>
                      <a:pt x="9" y="17"/>
                      <a:pt x="6" y="37"/>
                    </a:cubicBezTo>
                    <a:cubicBezTo>
                      <a:pt x="3" y="58"/>
                      <a:pt x="3" y="74"/>
                      <a:pt x="2" y="74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34">
                <a:extLst>
                  <a:ext uri="{FF2B5EF4-FFF2-40B4-BE49-F238E27FC236}">
                    <a16:creationId xmlns:a16="http://schemas.microsoft.com/office/drawing/2014/main" id="{7ED1B931-660C-4159-8C9C-A4BD279A1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4" y="458"/>
                <a:ext cx="87" cy="22"/>
              </a:xfrm>
              <a:custGeom>
                <a:avLst/>
                <a:gdLst>
                  <a:gd name="T0" fmla="*/ 36 w 37"/>
                  <a:gd name="T1" fmla="*/ 3 h 9"/>
                  <a:gd name="T2" fmla="*/ 18 w 37"/>
                  <a:gd name="T3" fmla="*/ 8 h 9"/>
                  <a:gd name="T4" fmla="*/ 1 w 37"/>
                  <a:gd name="T5" fmla="*/ 1 h 9"/>
                  <a:gd name="T6" fmla="*/ 18 w 37"/>
                  <a:gd name="T7" fmla="*/ 4 h 9"/>
                  <a:gd name="T8" fmla="*/ 36 w 37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9">
                    <a:moveTo>
                      <a:pt x="36" y="3"/>
                    </a:moveTo>
                    <a:cubicBezTo>
                      <a:pt x="37" y="4"/>
                      <a:pt x="29" y="9"/>
                      <a:pt x="18" y="8"/>
                    </a:cubicBezTo>
                    <a:cubicBezTo>
                      <a:pt x="8" y="8"/>
                      <a:pt x="0" y="2"/>
                      <a:pt x="1" y="1"/>
                    </a:cubicBezTo>
                    <a:cubicBezTo>
                      <a:pt x="1" y="0"/>
                      <a:pt x="9" y="4"/>
                      <a:pt x="18" y="4"/>
                    </a:cubicBezTo>
                    <a:cubicBezTo>
                      <a:pt x="28" y="5"/>
                      <a:pt x="36" y="2"/>
                      <a:pt x="36" y="3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35">
                <a:extLst>
                  <a:ext uri="{FF2B5EF4-FFF2-40B4-BE49-F238E27FC236}">
                    <a16:creationId xmlns:a16="http://schemas.microsoft.com/office/drawing/2014/main" id="{4F3E869B-54DD-45FF-8A01-CC9697124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1" y="494"/>
                <a:ext cx="83" cy="24"/>
              </a:xfrm>
              <a:custGeom>
                <a:avLst/>
                <a:gdLst>
                  <a:gd name="T0" fmla="*/ 34 w 35"/>
                  <a:gd name="T1" fmla="*/ 4 h 10"/>
                  <a:gd name="T2" fmla="*/ 17 w 35"/>
                  <a:gd name="T3" fmla="*/ 9 h 10"/>
                  <a:gd name="T4" fmla="*/ 1 w 35"/>
                  <a:gd name="T5" fmla="*/ 1 h 10"/>
                  <a:gd name="T6" fmla="*/ 17 w 35"/>
                  <a:gd name="T7" fmla="*/ 5 h 10"/>
                  <a:gd name="T8" fmla="*/ 34 w 35"/>
                  <a:gd name="T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0">
                    <a:moveTo>
                      <a:pt x="34" y="4"/>
                    </a:moveTo>
                    <a:cubicBezTo>
                      <a:pt x="35" y="5"/>
                      <a:pt x="27" y="10"/>
                      <a:pt x="17" y="9"/>
                    </a:cubicBezTo>
                    <a:cubicBezTo>
                      <a:pt x="6" y="8"/>
                      <a:pt x="0" y="1"/>
                      <a:pt x="1" y="1"/>
                    </a:cubicBezTo>
                    <a:cubicBezTo>
                      <a:pt x="2" y="0"/>
                      <a:pt x="8" y="4"/>
                      <a:pt x="17" y="5"/>
                    </a:cubicBezTo>
                    <a:cubicBezTo>
                      <a:pt x="26" y="7"/>
                      <a:pt x="34" y="3"/>
                      <a:pt x="34" y="4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36">
                <a:extLst>
                  <a:ext uri="{FF2B5EF4-FFF2-40B4-BE49-F238E27FC236}">
                    <a16:creationId xmlns:a16="http://schemas.microsoft.com/office/drawing/2014/main" id="{B25DECD1-B7BA-4D83-896D-A9E056474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" y="739"/>
                <a:ext cx="156" cy="159"/>
              </a:xfrm>
              <a:custGeom>
                <a:avLst/>
                <a:gdLst>
                  <a:gd name="T0" fmla="*/ 49 w 66"/>
                  <a:gd name="T1" fmla="*/ 58 h 67"/>
                  <a:gd name="T2" fmla="*/ 9 w 66"/>
                  <a:gd name="T3" fmla="*/ 50 h 67"/>
                  <a:gd name="T4" fmla="*/ 16 w 66"/>
                  <a:gd name="T5" fmla="*/ 9 h 67"/>
                  <a:gd name="T6" fmla="*/ 57 w 66"/>
                  <a:gd name="T7" fmla="*/ 17 h 67"/>
                  <a:gd name="T8" fmla="*/ 49 w 66"/>
                  <a:gd name="T9" fmla="*/ 5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7">
                    <a:moveTo>
                      <a:pt x="49" y="58"/>
                    </a:moveTo>
                    <a:cubicBezTo>
                      <a:pt x="36" y="67"/>
                      <a:pt x="18" y="63"/>
                      <a:pt x="9" y="50"/>
                    </a:cubicBezTo>
                    <a:cubicBezTo>
                      <a:pt x="0" y="37"/>
                      <a:pt x="3" y="19"/>
                      <a:pt x="16" y="9"/>
                    </a:cubicBezTo>
                    <a:cubicBezTo>
                      <a:pt x="29" y="0"/>
                      <a:pt x="48" y="4"/>
                      <a:pt x="57" y="17"/>
                    </a:cubicBezTo>
                    <a:cubicBezTo>
                      <a:pt x="66" y="30"/>
                      <a:pt x="63" y="48"/>
                      <a:pt x="49" y="5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37">
                <a:extLst>
                  <a:ext uri="{FF2B5EF4-FFF2-40B4-BE49-F238E27FC236}">
                    <a16:creationId xmlns:a16="http://schemas.microsoft.com/office/drawing/2014/main" id="{83E5446B-E2C3-4EC2-96A2-3D5135173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9" y="561"/>
                <a:ext cx="152" cy="294"/>
              </a:xfrm>
              <a:custGeom>
                <a:avLst/>
                <a:gdLst>
                  <a:gd name="T0" fmla="*/ 3 w 64"/>
                  <a:gd name="T1" fmla="*/ 123 h 124"/>
                  <a:gd name="T2" fmla="*/ 26 w 64"/>
                  <a:gd name="T3" fmla="*/ 59 h 124"/>
                  <a:gd name="T4" fmla="*/ 61 w 64"/>
                  <a:gd name="T5" fmla="*/ 1 h 124"/>
                  <a:gd name="T6" fmla="*/ 35 w 64"/>
                  <a:gd name="T7" fmla="*/ 64 h 124"/>
                  <a:gd name="T8" fmla="*/ 3 w 64"/>
                  <a:gd name="T9" fmla="*/ 12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24">
                    <a:moveTo>
                      <a:pt x="3" y="123"/>
                    </a:moveTo>
                    <a:cubicBezTo>
                      <a:pt x="0" y="123"/>
                      <a:pt x="9" y="93"/>
                      <a:pt x="26" y="59"/>
                    </a:cubicBezTo>
                    <a:cubicBezTo>
                      <a:pt x="44" y="26"/>
                      <a:pt x="59" y="0"/>
                      <a:pt x="61" y="1"/>
                    </a:cubicBezTo>
                    <a:cubicBezTo>
                      <a:pt x="64" y="2"/>
                      <a:pt x="53" y="31"/>
                      <a:pt x="35" y="64"/>
                    </a:cubicBezTo>
                    <a:cubicBezTo>
                      <a:pt x="18" y="97"/>
                      <a:pt x="6" y="124"/>
                      <a:pt x="3" y="12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38">
                <a:extLst>
                  <a:ext uri="{FF2B5EF4-FFF2-40B4-BE49-F238E27FC236}">
                    <a16:creationId xmlns:a16="http://schemas.microsoft.com/office/drawing/2014/main" id="{AAAC9B40-4D20-45F9-9F0F-3931F7AEC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565"/>
                <a:ext cx="188" cy="143"/>
              </a:xfrm>
              <a:custGeom>
                <a:avLst/>
                <a:gdLst>
                  <a:gd name="T0" fmla="*/ 78 w 79"/>
                  <a:gd name="T1" fmla="*/ 57 h 60"/>
                  <a:gd name="T2" fmla="*/ 29 w 79"/>
                  <a:gd name="T3" fmla="*/ 43 h 60"/>
                  <a:gd name="T4" fmla="*/ 4 w 79"/>
                  <a:gd name="T5" fmla="*/ 16 h 60"/>
                  <a:gd name="T6" fmla="*/ 2 w 79"/>
                  <a:gd name="T7" fmla="*/ 0 h 60"/>
                  <a:gd name="T8" fmla="*/ 10 w 79"/>
                  <a:gd name="T9" fmla="*/ 12 h 60"/>
                  <a:gd name="T10" fmla="*/ 35 w 79"/>
                  <a:gd name="T11" fmla="*/ 35 h 60"/>
                  <a:gd name="T12" fmla="*/ 78 w 79"/>
                  <a:gd name="T13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0">
                    <a:moveTo>
                      <a:pt x="78" y="57"/>
                    </a:moveTo>
                    <a:cubicBezTo>
                      <a:pt x="78" y="60"/>
                      <a:pt x="54" y="59"/>
                      <a:pt x="29" y="43"/>
                    </a:cubicBezTo>
                    <a:cubicBezTo>
                      <a:pt x="17" y="35"/>
                      <a:pt x="8" y="25"/>
                      <a:pt x="4" y="16"/>
                    </a:cubicBezTo>
                    <a:cubicBezTo>
                      <a:pt x="0" y="7"/>
                      <a:pt x="1" y="0"/>
                      <a:pt x="2" y="0"/>
                    </a:cubicBezTo>
                    <a:cubicBezTo>
                      <a:pt x="4" y="0"/>
                      <a:pt x="5" y="5"/>
                      <a:pt x="10" y="12"/>
                    </a:cubicBezTo>
                    <a:cubicBezTo>
                      <a:pt x="15" y="19"/>
                      <a:pt x="24" y="28"/>
                      <a:pt x="35" y="35"/>
                    </a:cubicBezTo>
                    <a:cubicBezTo>
                      <a:pt x="57" y="49"/>
                      <a:pt x="79" y="54"/>
                      <a:pt x="78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39">
                <a:extLst>
                  <a:ext uri="{FF2B5EF4-FFF2-40B4-BE49-F238E27FC236}">
                    <a16:creationId xmlns:a16="http://schemas.microsoft.com/office/drawing/2014/main" id="{84B49C65-7860-4BB7-AF21-505EF503E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1" y="879"/>
                <a:ext cx="157" cy="159"/>
              </a:xfrm>
              <a:custGeom>
                <a:avLst/>
                <a:gdLst>
                  <a:gd name="T0" fmla="*/ 50 w 66"/>
                  <a:gd name="T1" fmla="*/ 57 h 67"/>
                  <a:gd name="T2" fmla="*/ 9 w 66"/>
                  <a:gd name="T3" fmla="*/ 50 h 67"/>
                  <a:gd name="T4" fmla="*/ 16 w 66"/>
                  <a:gd name="T5" fmla="*/ 9 h 67"/>
                  <a:gd name="T6" fmla="*/ 57 w 66"/>
                  <a:gd name="T7" fmla="*/ 17 h 67"/>
                  <a:gd name="T8" fmla="*/ 50 w 66"/>
                  <a:gd name="T9" fmla="*/ 5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7">
                    <a:moveTo>
                      <a:pt x="50" y="57"/>
                    </a:moveTo>
                    <a:cubicBezTo>
                      <a:pt x="37" y="67"/>
                      <a:pt x="18" y="63"/>
                      <a:pt x="9" y="50"/>
                    </a:cubicBezTo>
                    <a:cubicBezTo>
                      <a:pt x="0" y="37"/>
                      <a:pt x="3" y="18"/>
                      <a:pt x="16" y="9"/>
                    </a:cubicBezTo>
                    <a:cubicBezTo>
                      <a:pt x="30" y="0"/>
                      <a:pt x="48" y="3"/>
                      <a:pt x="57" y="17"/>
                    </a:cubicBezTo>
                    <a:cubicBezTo>
                      <a:pt x="66" y="30"/>
                      <a:pt x="63" y="48"/>
                      <a:pt x="50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40">
                <a:extLst>
                  <a:ext uri="{FF2B5EF4-FFF2-40B4-BE49-F238E27FC236}">
                    <a16:creationId xmlns:a16="http://schemas.microsoft.com/office/drawing/2014/main" id="{C33A9550-1425-4D78-8A7A-8224776FB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698"/>
                <a:ext cx="150" cy="297"/>
              </a:xfrm>
              <a:custGeom>
                <a:avLst/>
                <a:gdLst>
                  <a:gd name="T0" fmla="*/ 2 w 63"/>
                  <a:gd name="T1" fmla="*/ 124 h 125"/>
                  <a:gd name="T2" fmla="*/ 26 w 63"/>
                  <a:gd name="T3" fmla="*/ 60 h 125"/>
                  <a:gd name="T4" fmla="*/ 60 w 63"/>
                  <a:gd name="T5" fmla="*/ 1 h 125"/>
                  <a:gd name="T6" fmla="*/ 35 w 63"/>
                  <a:gd name="T7" fmla="*/ 65 h 125"/>
                  <a:gd name="T8" fmla="*/ 2 w 63"/>
                  <a:gd name="T9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25">
                    <a:moveTo>
                      <a:pt x="2" y="124"/>
                    </a:moveTo>
                    <a:cubicBezTo>
                      <a:pt x="0" y="123"/>
                      <a:pt x="8" y="94"/>
                      <a:pt x="26" y="60"/>
                    </a:cubicBezTo>
                    <a:cubicBezTo>
                      <a:pt x="43" y="27"/>
                      <a:pt x="58" y="0"/>
                      <a:pt x="60" y="1"/>
                    </a:cubicBezTo>
                    <a:cubicBezTo>
                      <a:pt x="63" y="3"/>
                      <a:pt x="52" y="31"/>
                      <a:pt x="35" y="65"/>
                    </a:cubicBezTo>
                    <a:cubicBezTo>
                      <a:pt x="17" y="98"/>
                      <a:pt x="5" y="125"/>
                      <a:pt x="2" y="12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41">
                <a:extLst>
                  <a:ext uri="{FF2B5EF4-FFF2-40B4-BE49-F238E27FC236}">
                    <a16:creationId xmlns:a16="http://schemas.microsoft.com/office/drawing/2014/main" id="{C4E3391B-8558-489A-B6DA-9E143A458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8" y="629"/>
                <a:ext cx="192" cy="124"/>
              </a:xfrm>
              <a:custGeom>
                <a:avLst/>
                <a:gdLst>
                  <a:gd name="T0" fmla="*/ 81 w 81"/>
                  <a:gd name="T1" fmla="*/ 49 h 52"/>
                  <a:gd name="T2" fmla="*/ 34 w 81"/>
                  <a:gd name="T3" fmla="*/ 38 h 52"/>
                  <a:gd name="T4" fmla="*/ 3 w 81"/>
                  <a:gd name="T5" fmla="*/ 2 h 52"/>
                  <a:gd name="T6" fmla="*/ 39 w 81"/>
                  <a:gd name="T7" fmla="*/ 29 h 52"/>
                  <a:gd name="T8" fmla="*/ 81 w 81"/>
                  <a:gd name="T9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52">
                    <a:moveTo>
                      <a:pt x="81" y="49"/>
                    </a:moveTo>
                    <a:cubicBezTo>
                      <a:pt x="81" y="51"/>
                      <a:pt x="58" y="52"/>
                      <a:pt x="34" y="38"/>
                    </a:cubicBezTo>
                    <a:cubicBezTo>
                      <a:pt x="10" y="24"/>
                      <a:pt x="0" y="3"/>
                      <a:pt x="3" y="2"/>
                    </a:cubicBezTo>
                    <a:cubicBezTo>
                      <a:pt x="5" y="0"/>
                      <a:pt x="18" y="17"/>
                      <a:pt x="39" y="29"/>
                    </a:cubicBezTo>
                    <a:cubicBezTo>
                      <a:pt x="61" y="42"/>
                      <a:pt x="81" y="46"/>
                      <a:pt x="81" y="4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42">
                <a:extLst>
                  <a:ext uri="{FF2B5EF4-FFF2-40B4-BE49-F238E27FC236}">
                    <a16:creationId xmlns:a16="http://schemas.microsoft.com/office/drawing/2014/main" id="{5010E4C6-4BA1-4A21-865C-916012621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" y="1214"/>
                <a:ext cx="156" cy="156"/>
              </a:xfrm>
              <a:custGeom>
                <a:avLst/>
                <a:gdLst>
                  <a:gd name="T0" fmla="*/ 17 w 66"/>
                  <a:gd name="T1" fmla="*/ 57 h 66"/>
                  <a:gd name="T2" fmla="*/ 57 w 66"/>
                  <a:gd name="T3" fmla="*/ 50 h 66"/>
                  <a:gd name="T4" fmla="*/ 50 w 66"/>
                  <a:gd name="T5" fmla="*/ 9 h 66"/>
                  <a:gd name="T6" fmla="*/ 9 w 66"/>
                  <a:gd name="T7" fmla="*/ 16 h 66"/>
                  <a:gd name="T8" fmla="*/ 17 w 66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17" y="57"/>
                    </a:moveTo>
                    <a:cubicBezTo>
                      <a:pt x="30" y="66"/>
                      <a:pt x="48" y="63"/>
                      <a:pt x="57" y="50"/>
                    </a:cubicBezTo>
                    <a:cubicBezTo>
                      <a:pt x="66" y="36"/>
                      <a:pt x="63" y="18"/>
                      <a:pt x="50" y="9"/>
                    </a:cubicBezTo>
                    <a:cubicBezTo>
                      <a:pt x="37" y="0"/>
                      <a:pt x="18" y="3"/>
                      <a:pt x="9" y="16"/>
                    </a:cubicBezTo>
                    <a:cubicBezTo>
                      <a:pt x="0" y="30"/>
                      <a:pt x="3" y="48"/>
                      <a:pt x="17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43">
                <a:extLst>
                  <a:ext uri="{FF2B5EF4-FFF2-40B4-BE49-F238E27FC236}">
                    <a16:creationId xmlns:a16="http://schemas.microsoft.com/office/drawing/2014/main" id="{BC02473A-E294-407F-BA06-3D0A1FAB4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2" y="1033"/>
                <a:ext cx="152" cy="297"/>
              </a:xfrm>
              <a:custGeom>
                <a:avLst/>
                <a:gdLst>
                  <a:gd name="T0" fmla="*/ 61 w 64"/>
                  <a:gd name="T1" fmla="*/ 124 h 125"/>
                  <a:gd name="T2" fmla="*/ 38 w 64"/>
                  <a:gd name="T3" fmla="*/ 60 h 125"/>
                  <a:gd name="T4" fmla="*/ 3 w 64"/>
                  <a:gd name="T5" fmla="*/ 1 h 125"/>
                  <a:gd name="T6" fmla="*/ 29 w 64"/>
                  <a:gd name="T7" fmla="*/ 64 h 125"/>
                  <a:gd name="T8" fmla="*/ 61 w 64"/>
                  <a:gd name="T9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25">
                    <a:moveTo>
                      <a:pt x="61" y="124"/>
                    </a:moveTo>
                    <a:cubicBezTo>
                      <a:pt x="64" y="123"/>
                      <a:pt x="55" y="93"/>
                      <a:pt x="38" y="60"/>
                    </a:cubicBezTo>
                    <a:cubicBezTo>
                      <a:pt x="20" y="26"/>
                      <a:pt x="5" y="0"/>
                      <a:pt x="3" y="1"/>
                    </a:cubicBezTo>
                    <a:cubicBezTo>
                      <a:pt x="0" y="2"/>
                      <a:pt x="11" y="31"/>
                      <a:pt x="29" y="64"/>
                    </a:cubicBezTo>
                    <a:cubicBezTo>
                      <a:pt x="46" y="97"/>
                      <a:pt x="58" y="125"/>
                      <a:pt x="61" y="12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44">
                <a:extLst>
                  <a:ext uri="{FF2B5EF4-FFF2-40B4-BE49-F238E27FC236}">
                    <a16:creationId xmlns:a16="http://schemas.microsoft.com/office/drawing/2014/main" id="{9F903EE8-F239-4F14-AB4A-481462912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1" y="1040"/>
                <a:ext cx="188" cy="140"/>
              </a:xfrm>
              <a:custGeom>
                <a:avLst/>
                <a:gdLst>
                  <a:gd name="T0" fmla="*/ 1 w 79"/>
                  <a:gd name="T1" fmla="*/ 57 h 59"/>
                  <a:gd name="T2" fmla="*/ 50 w 79"/>
                  <a:gd name="T3" fmla="*/ 43 h 59"/>
                  <a:gd name="T4" fmla="*/ 75 w 79"/>
                  <a:gd name="T5" fmla="*/ 15 h 59"/>
                  <a:gd name="T6" fmla="*/ 77 w 79"/>
                  <a:gd name="T7" fmla="*/ 0 h 59"/>
                  <a:gd name="T8" fmla="*/ 69 w 79"/>
                  <a:gd name="T9" fmla="*/ 12 h 59"/>
                  <a:gd name="T10" fmla="*/ 44 w 79"/>
                  <a:gd name="T11" fmla="*/ 34 h 59"/>
                  <a:gd name="T12" fmla="*/ 1 w 79"/>
                  <a:gd name="T13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59">
                    <a:moveTo>
                      <a:pt x="1" y="57"/>
                    </a:moveTo>
                    <a:cubicBezTo>
                      <a:pt x="1" y="59"/>
                      <a:pt x="25" y="59"/>
                      <a:pt x="50" y="43"/>
                    </a:cubicBezTo>
                    <a:cubicBezTo>
                      <a:pt x="62" y="35"/>
                      <a:pt x="71" y="24"/>
                      <a:pt x="75" y="15"/>
                    </a:cubicBezTo>
                    <a:cubicBezTo>
                      <a:pt x="79" y="6"/>
                      <a:pt x="78" y="0"/>
                      <a:pt x="77" y="0"/>
                    </a:cubicBezTo>
                    <a:cubicBezTo>
                      <a:pt x="75" y="0"/>
                      <a:pt x="74" y="5"/>
                      <a:pt x="69" y="12"/>
                    </a:cubicBezTo>
                    <a:cubicBezTo>
                      <a:pt x="64" y="19"/>
                      <a:pt x="55" y="27"/>
                      <a:pt x="44" y="34"/>
                    </a:cubicBezTo>
                    <a:cubicBezTo>
                      <a:pt x="22" y="49"/>
                      <a:pt x="0" y="54"/>
                      <a:pt x="1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45">
                <a:extLst>
                  <a:ext uri="{FF2B5EF4-FFF2-40B4-BE49-F238E27FC236}">
                    <a16:creationId xmlns:a16="http://schemas.microsoft.com/office/drawing/2014/main" id="{D2B5E41D-7304-4729-A3C7-B58741005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" y="1354"/>
                <a:ext cx="157" cy="156"/>
              </a:xfrm>
              <a:custGeom>
                <a:avLst/>
                <a:gdLst>
                  <a:gd name="T0" fmla="*/ 16 w 66"/>
                  <a:gd name="T1" fmla="*/ 57 h 66"/>
                  <a:gd name="T2" fmla="*/ 57 w 66"/>
                  <a:gd name="T3" fmla="*/ 50 h 66"/>
                  <a:gd name="T4" fmla="*/ 49 w 66"/>
                  <a:gd name="T5" fmla="*/ 9 h 66"/>
                  <a:gd name="T6" fmla="*/ 9 w 66"/>
                  <a:gd name="T7" fmla="*/ 16 h 66"/>
                  <a:gd name="T8" fmla="*/ 16 w 66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16" y="57"/>
                    </a:moveTo>
                    <a:cubicBezTo>
                      <a:pt x="29" y="66"/>
                      <a:pt x="48" y="63"/>
                      <a:pt x="57" y="50"/>
                    </a:cubicBezTo>
                    <a:cubicBezTo>
                      <a:pt x="66" y="36"/>
                      <a:pt x="63" y="18"/>
                      <a:pt x="49" y="9"/>
                    </a:cubicBezTo>
                    <a:cubicBezTo>
                      <a:pt x="36" y="0"/>
                      <a:pt x="18" y="3"/>
                      <a:pt x="9" y="16"/>
                    </a:cubicBezTo>
                    <a:cubicBezTo>
                      <a:pt x="0" y="30"/>
                      <a:pt x="3" y="48"/>
                      <a:pt x="16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46">
                <a:extLst>
                  <a:ext uri="{FF2B5EF4-FFF2-40B4-BE49-F238E27FC236}">
                    <a16:creationId xmlns:a16="http://schemas.microsoft.com/office/drawing/2014/main" id="{726E1795-1193-4594-B4A4-085900A4B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6" y="1173"/>
                <a:ext cx="150" cy="297"/>
              </a:xfrm>
              <a:custGeom>
                <a:avLst/>
                <a:gdLst>
                  <a:gd name="T0" fmla="*/ 61 w 63"/>
                  <a:gd name="T1" fmla="*/ 124 h 125"/>
                  <a:gd name="T2" fmla="*/ 37 w 63"/>
                  <a:gd name="T3" fmla="*/ 60 h 125"/>
                  <a:gd name="T4" fmla="*/ 3 w 63"/>
                  <a:gd name="T5" fmla="*/ 1 h 125"/>
                  <a:gd name="T6" fmla="*/ 28 w 63"/>
                  <a:gd name="T7" fmla="*/ 64 h 125"/>
                  <a:gd name="T8" fmla="*/ 61 w 63"/>
                  <a:gd name="T9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25">
                    <a:moveTo>
                      <a:pt x="61" y="124"/>
                    </a:moveTo>
                    <a:cubicBezTo>
                      <a:pt x="63" y="123"/>
                      <a:pt x="55" y="93"/>
                      <a:pt x="37" y="60"/>
                    </a:cubicBezTo>
                    <a:cubicBezTo>
                      <a:pt x="20" y="26"/>
                      <a:pt x="5" y="0"/>
                      <a:pt x="3" y="1"/>
                    </a:cubicBezTo>
                    <a:cubicBezTo>
                      <a:pt x="0" y="2"/>
                      <a:pt x="11" y="31"/>
                      <a:pt x="28" y="64"/>
                    </a:cubicBezTo>
                    <a:cubicBezTo>
                      <a:pt x="46" y="97"/>
                      <a:pt x="58" y="125"/>
                      <a:pt x="61" y="12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47">
                <a:extLst>
                  <a:ext uri="{FF2B5EF4-FFF2-40B4-BE49-F238E27FC236}">
                    <a16:creationId xmlns:a16="http://schemas.microsoft.com/office/drawing/2014/main" id="{5A4D47D8-FFBA-4B5E-8B66-F5B27093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2" y="1102"/>
                <a:ext cx="193" cy="126"/>
              </a:xfrm>
              <a:custGeom>
                <a:avLst/>
                <a:gdLst>
                  <a:gd name="T0" fmla="*/ 0 w 81"/>
                  <a:gd name="T1" fmla="*/ 49 h 53"/>
                  <a:gd name="T2" fmla="*/ 47 w 81"/>
                  <a:gd name="T3" fmla="*/ 39 h 53"/>
                  <a:gd name="T4" fmla="*/ 78 w 81"/>
                  <a:gd name="T5" fmla="*/ 2 h 53"/>
                  <a:gd name="T6" fmla="*/ 42 w 81"/>
                  <a:gd name="T7" fmla="*/ 30 h 53"/>
                  <a:gd name="T8" fmla="*/ 0 w 81"/>
                  <a:gd name="T9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53">
                    <a:moveTo>
                      <a:pt x="0" y="49"/>
                    </a:moveTo>
                    <a:cubicBezTo>
                      <a:pt x="0" y="52"/>
                      <a:pt x="23" y="53"/>
                      <a:pt x="47" y="39"/>
                    </a:cubicBezTo>
                    <a:cubicBezTo>
                      <a:pt x="71" y="24"/>
                      <a:pt x="81" y="3"/>
                      <a:pt x="78" y="2"/>
                    </a:cubicBezTo>
                    <a:cubicBezTo>
                      <a:pt x="76" y="0"/>
                      <a:pt x="63" y="17"/>
                      <a:pt x="42" y="30"/>
                    </a:cubicBezTo>
                    <a:cubicBezTo>
                      <a:pt x="20" y="43"/>
                      <a:pt x="0" y="46"/>
                      <a:pt x="0" y="4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48">
                <a:extLst>
                  <a:ext uri="{FF2B5EF4-FFF2-40B4-BE49-F238E27FC236}">
                    <a16:creationId xmlns:a16="http://schemas.microsoft.com/office/drawing/2014/main" id="{C8EB6012-B986-413D-B9A5-57F6A1B69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" y="1841"/>
                <a:ext cx="114" cy="111"/>
              </a:xfrm>
              <a:custGeom>
                <a:avLst/>
                <a:gdLst>
                  <a:gd name="T0" fmla="*/ 45 w 48"/>
                  <a:gd name="T1" fmla="*/ 28 h 47"/>
                  <a:gd name="T2" fmla="*/ 19 w 48"/>
                  <a:gd name="T3" fmla="*/ 45 h 47"/>
                  <a:gd name="T4" fmla="*/ 2 w 48"/>
                  <a:gd name="T5" fmla="*/ 19 h 47"/>
                  <a:gd name="T6" fmla="*/ 28 w 48"/>
                  <a:gd name="T7" fmla="*/ 2 h 47"/>
                  <a:gd name="T8" fmla="*/ 45 w 48"/>
                  <a:gd name="T9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7">
                    <a:moveTo>
                      <a:pt x="45" y="28"/>
                    </a:moveTo>
                    <a:cubicBezTo>
                      <a:pt x="43" y="40"/>
                      <a:pt x="31" y="47"/>
                      <a:pt x="19" y="45"/>
                    </a:cubicBezTo>
                    <a:cubicBezTo>
                      <a:pt x="8" y="42"/>
                      <a:pt x="0" y="31"/>
                      <a:pt x="2" y="19"/>
                    </a:cubicBezTo>
                    <a:cubicBezTo>
                      <a:pt x="5" y="7"/>
                      <a:pt x="16" y="0"/>
                      <a:pt x="28" y="2"/>
                    </a:cubicBezTo>
                    <a:cubicBezTo>
                      <a:pt x="40" y="5"/>
                      <a:pt x="48" y="16"/>
                      <a:pt x="45" y="2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49">
                <a:extLst>
                  <a:ext uri="{FF2B5EF4-FFF2-40B4-BE49-F238E27FC236}">
                    <a16:creationId xmlns:a16="http://schemas.microsoft.com/office/drawing/2014/main" id="{41C2F66C-C185-4090-95B7-88C41EF7B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1658"/>
                <a:ext cx="83" cy="232"/>
              </a:xfrm>
              <a:custGeom>
                <a:avLst/>
                <a:gdLst>
                  <a:gd name="T0" fmla="*/ 34 w 35"/>
                  <a:gd name="T1" fmla="*/ 97 h 98"/>
                  <a:gd name="T2" fmla="*/ 13 w 35"/>
                  <a:gd name="T3" fmla="*/ 51 h 98"/>
                  <a:gd name="T4" fmla="*/ 2 w 35"/>
                  <a:gd name="T5" fmla="*/ 1 h 98"/>
                  <a:gd name="T6" fmla="*/ 20 w 35"/>
                  <a:gd name="T7" fmla="*/ 48 h 98"/>
                  <a:gd name="T8" fmla="*/ 34 w 35"/>
                  <a:gd name="T9" fmla="*/ 9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98">
                    <a:moveTo>
                      <a:pt x="34" y="97"/>
                    </a:moveTo>
                    <a:cubicBezTo>
                      <a:pt x="32" y="98"/>
                      <a:pt x="21" y="78"/>
                      <a:pt x="13" y="51"/>
                    </a:cubicBezTo>
                    <a:cubicBezTo>
                      <a:pt x="5" y="24"/>
                      <a:pt x="0" y="2"/>
                      <a:pt x="2" y="1"/>
                    </a:cubicBezTo>
                    <a:cubicBezTo>
                      <a:pt x="4" y="0"/>
                      <a:pt x="12" y="22"/>
                      <a:pt x="20" y="48"/>
                    </a:cubicBezTo>
                    <a:cubicBezTo>
                      <a:pt x="28" y="75"/>
                      <a:pt x="35" y="96"/>
                      <a:pt x="34" y="9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50">
                <a:extLst>
                  <a:ext uri="{FF2B5EF4-FFF2-40B4-BE49-F238E27FC236}">
                    <a16:creationId xmlns:a16="http://schemas.microsoft.com/office/drawing/2014/main" id="{4EA0A6ED-6C47-415E-9DE2-0427FC2F9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5" y="1641"/>
                <a:ext cx="171" cy="50"/>
              </a:xfrm>
              <a:custGeom>
                <a:avLst/>
                <a:gdLst>
                  <a:gd name="T0" fmla="*/ 71 w 72"/>
                  <a:gd name="T1" fmla="*/ 2 h 21"/>
                  <a:gd name="T2" fmla="*/ 37 w 72"/>
                  <a:gd name="T3" fmla="*/ 19 h 21"/>
                  <a:gd name="T4" fmla="*/ 9 w 72"/>
                  <a:gd name="T5" fmla="*/ 17 h 21"/>
                  <a:gd name="T6" fmla="*/ 0 w 72"/>
                  <a:gd name="T7" fmla="*/ 10 h 21"/>
                  <a:gd name="T8" fmla="*/ 11 w 72"/>
                  <a:gd name="T9" fmla="*/ 12 h 21"/>
                  <a:gd name="T10" fmla="*/ 36 w 72"/>
                  <a:gd name="T11" fmla="*/ 12 h 21"/>
                  <a:gd name="T12" fmla="*/ 71 w 72"/>
                  <a:gd name="T13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21">
                    <a:moveTo>
                      <a:pt x="71" y="2"/>
                    </a:moveTo>
                    <a:cubicBezTo>
                      <a:pt x="72" y="3"/>
                      <a:pt x="59" y="15"/>
                      <a:pt x="37" y="19"/>
                    </a:cubicBezTo>
                    <a:cubicBezTo>
                      <a:pt x="26" y="21"/>
                      <a:pt x="16" y="20"/>
                      <a:pt x="9" y="17"/>
                    </a:cubicBezTo>
                    <a:cubicBezTo>
                      <a:pt x="3" y="15"/>
                      <a:pt x="0" y="11"/>
                      <a:pt x="0" y="10"/>
                    </a:cubicBezTo>
                    <a:cubicBezTo>
                      <a:pt x="1" y="9"/>
                      <a:pt x="5" y="11"/>
                      <a:pt x="11" y="12"/>
                    </a:cubicBezTo>
                    <a:cubicBezTo>
                      <a:pt x="17" y="13"/>
                      <a:pt x="26" y="14"/>
                      <a:pt x="36" y="12"/>
                    </a:cubicBezTo>
                    <a:cubicBezTo>
                      <a:pt x="55" y="8"/>
                      <a:pt x="70" y="0"/>
                      <a:pt x="71" y="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151">
                <a:extLst>
                  <a:ext uri="{FF2B5EF4-FFF2-40B4-BE49-F238E27FC236}">
                    <a16:creationId xmlns:a16="http://schemas.microsoft.com/office/drawing/2014/main" id="{EB9A063C-9037-4781-B029-5F68BD3F3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" y="1824"/>
                <a:ext cx="114" cy="114"/>
              </a:xfrm>
              <a:custGeom>
                <a:avLst/>
                <a:gdLst>
                  <a:gd name="T0" fmla="*/ 45 w 48"/>
                  <a:gd name="T1" fmla="*/ 28 h 48"/>
                  <a:gd name="T2" fmla="*/ 20 w 48"/>
                  <a:gd name="T3" fmla="*/ 45 h 48"/>
                  <a:gd name="T4" fmla="*/ 3 w 48"/>
                  <a:gd name="T5" fmla="*/ 20 h 48"/>
                  <a:gd name="T6" fmla="*/ 29 w 48"/>
                  <a:gd name="T7" fmla="*/ 3 h 48"/>
                  <a:gd name="T8" fmla="*/ 45 w 48"/>
                  <a:gd name="T9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45" y="28"/>
                    </a:moveTo>
                    <a:cubicBezTo>
                      <a:pt x="43" y="40"/>
                      <a:pt x="32" y="48"/>
                      <a:pt x="20" y="45"/>
                    </a:cubicBezTo>
                    <a:cubicBezTo>
                      <a:pt x="8" y="43"/>
                      <a:pt x="0" y="31"/>
                      <a:pt x="3" y="20"/>
                    </a:cubicBezTo>
                    <a:cubicBezTo>
                      <a:pt x="5" y="8"/>
                      <a:pt x="17" y="0"/>
                      <a:pt x="29" y="3"/>
                    </a:cubicBezTo>
                    <a:cubicBezTo>
                      <a:pt x="40" y="5"/>
                      <a:pt x="48" y="17"/>
                      <a:pt x="45" y="2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52">
                <a:extLst>
                  <a:ext uri="{FF2B5EF4-FFF2-40B4-BE49-F238E27FC236}">
                    <a16:creationId xmlns:a16="http://schemas.microsoft.com/office/drawing/2014/main" id="{E4CFAC26-B088-45A2-9B89-C1FF116B1F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9" y="1643"/>
                <a:ext cx="85" cy="233"/>
              </a:xfrm>
              <a:custGeom>
                <a:avLst/>
                <a:gdLst>
                  <a:gd name="T0" fmla="*/ 34 w 36"/>
                  <a:gd name="T1" fmla="*/ 97 h 98"/>
                  <a:gd name="T2" fmla="*/ 13 w 36"/>
                  <a:gd name="T3" fmla="*/ 50 h 98"/>
                  <a:gd name="T4" fmla="*/ 2 w 36"/>
                  <a:gd name="T5" fmla="*/ 1 h 98"/>
                  <a:gd name="T6" fmla="*/ 21 w 36"/>
                  <a:gd name="T7" fmla="*/ 48 h 98"/>
                  <a:gd name="T8" fmla="*/ 34 w 36"/>
                  <a:gd name="T9" fmla="*/ 9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98">
                    <a:moveTo>
                      <a:pt x="34" y="97"/>
                    </a:moveTo>
                    <a:cubicBezTo>
                      <a:pt x="32" y="98"/>
                      <a:pt x="21" y="77"/>
                      <a:pt x="13" y="50"/>
                    </a:cubicBezTo>
                    <a:cubicBezTo>
                      <a:pt x="6" y="23"/>
                      <a:pt x="0" y="1"/>
                      <a:pt x="2" y="1"/>
                    </a:cubicBezTo>
                    <a:cubicBezTo>
                      <a:pt x="4" y="0"/>
                      <a:pt x="13" y="21"/>
                      <a:pt x="21" y="48"/>
                    </a:cubicBezTo>
                    <a:cubicBezTo>
                      <a:pt x="28" y="75"/>
                      <a:pt x="36" y="96"/>
                      <a:pt x="34" y="9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53">
                <a:extLst>
                  <a:ext uri="{FF2B5EF4-FFF2-40B4-BE49-F238E27FC236}">
                    <a16:creationId xmlns:a16="http://schemas.microsoft.com/office/drawing/2014/main" id="{86D4B4B4-B2F4-4D03-B321-7F0382765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7" y="1674"/>
                <a:ext cx="161" cy="60"/>
              </a:xfrm>
              <a:custGeom>
                <a:avLst/>
                <a:gdLst>
                  <a:gd name="T0" fmla="*/ 67 w 68"/>
                  <a:gd name="T1" fmla="*/ 2 h 25"/>
                  <a:gd name="T2" fmla="*/ 36 w 68"/>
                  <a:gd name="T3" fmla="*/ 20 h 25"/>
                  <a:gd name="T4" fmla="*/ 0 w 68"/>
                  <a:gd name="T5" fmla="*/ 17 h 25"/>
                  <a:gd name="T6" fmla="*/ 34 w 68"/>
                  <a:gd name="T7" fmla="*/ 13 h 25"/>
                  <a:gd name="T8" fmla="*/ 67 w 68"/>
                  <a:gd name="T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25">
                    <a:moveTo>
                      <a:pt x="67" y="2"/>
                    </a:moveTo>
                    <a:cubicBezTo>
                      <a:pt x="68" y="3"/>
                      <a:pt x="56" y="16"/>
                      <a:pt x="36" y="20"/>
                    </a:cubicBezTo>
                    <a:cubicBezTo>
                      <a:pt x="16" y="25"/>
                      <a:pt x="0" y="18"/>
                      <a:pt x="0" y="17"/>
                    </a:cubicBezTo>
                    <a:cubicBezTo>
                      <a:pt x="1" y="14"/>
                      <a:pt x="16" y="17"/>
                      <a:pt x="34" y="13"/>
                    </a:cubicBezTo>
                    <a:cubicBezTo>
                      <a:pt x="53" y="9"/>
                      <a:pt x="65" y="0"/>
                      <a:pt x="67" y="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54">
                <a:extLst>
                  <a:ext uri="{FF2B5EF4-FFF2-40B4-BE49-F238E27FC236}">
                    <a16:creationId xmlns:a16="http://schemas.microsoft.com/office/drawing/2014/main" id="{E113120D-463C-4F64-987D-8B3B1A452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1366"/>
                <a:ext cx="59" cy="59"/>
              </a:xfrm>
              <a:custGeom>
                <a:avLst/>
                <a:gdLst>
                  <a:gd name="T0" fmla="*/ 18 w 25"/>
                  <a:gd name="T1" fmla="*/ 22 h 25"/>
                  <a:gd name="T2" fmla="*/ 4 w 25"/>
                  <a:gd name="T3" fmla="*/ 18 h 25"/>
                  <a:gd name="T4" fmla="*/ 7 w 25"/>
                  <a:gd name="T5" fmla="*/ 4 h 25"/>
                  <a:gd name="T6" fmla="*/ 22 w 25"/>
                  <a:gd name="T7" fmla="*/ 7 h 25"/>
                  <a:gd name="T8" fmla="*/ 18 w 25"/>
                  <a:gd name="T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18" y="22"/>
                    </a:moveTo>
                    <a:cubicBezTo>
                      <a:pt x="13" y="25"/>
                      <a:pt x="7" y="24"/>
                      <a:pt x="4" y="18"/>
                    </a:cubicBezTo>
                    <a:cubicBezTo>
                      <a:pt x="0" y="13"/>
                      <a:pt x="2" y="7"/>
                      <a:pt x="7" y="4"/>
                    </a:cubicBezTo>
                    <a:cubicBezTo>
                      <a:pt x="12" y="0"/>
                      <a:pt x="19" y="2"/>
                      <a:pt x="22" y="7"/>
                    </a:cubicBezTo>
                    <a:cubicBezTo>
                      <a:pt x="25" y="12"/>
                      <a:pt x="24" y="19"/>
                      <a:pt x="18" y="2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55">
                <a:extLst>
                  <a:ext uri="{FF2B5EF4-FFF2-40B4-BE49-F238E27FC236}">
                    <a16:creationId xmlns:a16="http://schemas.microsoft.com/office/drawing/2014/main" id="{9B44C568-5942-4023-A331-8DDD09C2B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2" y="1304"/>
                <a:ext cx="60" cy="107"/>
              </a:xfrm>
              <a:custGeom>
                <a:avLst/>
                <a:gdLst>
                  <a:gd name="T0" fmla="*/ 1 w 25"/>
                  <a:gd name="T1" fmla="*/ 45 h 45"/>
                  <a:gd name="T2" fmla="*/ 10 w 25"/>
                  <a:gd name="T3" fmla="*/ 22 h 45"/>
                  <a:gd name="T4" fmla="*/ 24 w 25"/>
                  <a:gd name="T5" fmla="*/ 1 h 45"/>
                  <a:gd name="T6" fmla="*/ 14 w 25"/>
                  <a:gd name="T7" fmla="*/ 23 h 45"/>
                  <a:gd name="T8" fmla="*/ 1 w 25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5">
                    <a:moveTo>
                      <a:pt x="1" y="45"/>
                    </a:moveTo>
                    <a:cubicBezTo>
                      <a:pt x="0" y="44"/>
                      <a:pt x="3" y="34"/>
                      <a:pt x="10" y="22"/>
                    </a:cubicBezTo>
                    <a:cubicBezTo>
                      <a:pt x="18" y="10"/>
                      <a:pt x="23" y="0"/>
                      <a:pt x="24" y="1"/>
                    </a:cubicBezTo>
                    <a:cubicBezTo>
                      <a:pt x="25" y="1"/>
                      <a:pt x="21" y="11"/>
                      <a:pt x="14" y="23"/>
                    </a:cubicBezTo>
                    <a:cubicBezTo>
                      <a:pt x="7" y="35"/>
                      <a:pt x="2" y="45"/>
                      <a:pt x="1" y="45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56">
                <a:extLst>
                  <a:ext uri="{FF2B5EF4-FFF2-40B4-BE49-F238E27FC236}">
                    <a16:creationId xmlns:a16="http://schemas.microsoft.com/office/drawing/2014/main" id="{DC30B68A-C1C8-4FC2-A602-356E9AB11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7" y="1306"/>
                <a:ext cx="66" cy="57"/>
              </a:xfrm>
              <a:custGeom>
                <a:avLst/>
                <a:gdLst>
                  <a:gd name="T0" fmla="*/ 28 w 28"/>
                  <a:gd name="T1" fmla="*/ 23 h 24"/>
                  <a:gd name="T2" fmla="*/ 10 w 28"/>
                  <a:gd name="T3" fmla="*/ 17 h 24"/>
                  <a:gd name="T4" fmla="*/ 1 w 28"/>
                  <a:gd name="T5" fmla="*/ 6 h 24"/>
                  <a:gd name="T6" fmla="*/ 1 w 28"/>
                  <a:gd name="T7" fmla="*/ 0 h 24"/>
                  <a:gd name="T8" fmla="*/ 3 w 28"/>
                  <a:gd name="T9" fmla="*/ 5 h 24"/>
                  <a:gd name="T10" fmla="*/ 12 w 28"/>
                  <a:gd name="T11" fmla="*/ 14 h 24"/>
                  <a:gd name="T12" fmla="*/ 28 w 28"/>
                  <a:gd name="T13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4">
                    <a:moveTo>
                      <a:pt x="28" y="23"/>
                    </a:moveTo>
                    <a:cubicBezTo>
                      <a:pt x="28" y="24"/>
                      <a:pt x="19" y="23"/>
                      <a:pt x="10" y="17"/>
                    </a:cubicBezTo>
                    <a:cubicBezTo>
                      <a:pt x="5" y="13"/>
                      <a:pt x="2" y="9"/>
                      <a:pt x="1" y="6"/>
                    </a:cubicBezTo>
                    <a:cubicBezTo>
                      <a:pt x="0" y="3"/>
                      <a:pt x="0" y="0"/>
                      <a:pt x="1" y="0"/>
                    </a:cubicBezTo>
                    <a:cubicBezTo>
                      <a:pt x="1" y="0"/>
                      <a:pt x="2" y="2"/>
                      <a:pt x="3" y="5"/>
                    </a:cubicBezTo>
                    <a:cubicBezTo>
                      <a:pt x="5" y="7"/>
                      <a:pt x="8" y="11"/>
                      <a:pt x="12" y="14"/>
                    </a:cubicBezTo>
                    <a:cubicBezTo>
                      <a:pt x="20" y="19"/>
                      <a:pt x="28" y="22"/>
                      <a:pt x="28" y="2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157">
                <a:extLst>
                  <a:ext uri="{FF2B5EF4-FFF2-40B4-BE49-F238E27FC236}">
                    <a16:creationId xmlns:a16="http://schemas.microsoft.com/office/drawing/2014/main" id="{52E45EEA-2F44-47B8-ADD7-9DE468EBA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9" y="1423"/>
                <a:ext cx="57" cy="57"/>
              </a:xfrm>
              <a:custGeom>
                <a:avLst/>
                <a:gdLst>
                  <a:gd name="T0" fmla="*/ 18 w 24"/>
                  <a:gd name="T1" fmla="*/ 21 h 24"/>
                  <a:gd name="T2" fmla="*/ 3 w 24"/>
                  <a:gd name="T3" fmla="*/ 18 h 24"/>
                  <a:gd name="T4" fmla="*/ 6 w 24"/>
                  <a:gd name="T5" fmla="*/ 3 h 24"/>
                  <a:gd name="T6" fmla="*/ 21 w 24"/>
                  <a:gd name="T7" fmla="*/ 6 h 24"/>
                  <a:gd name="T8" fmla="*/ 18 w 24"/>
                  <a:gd name="T9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8" y="21"/>
                    </a:moveTo>
                    <a:cubicBezTo>
                      <a:pt x="13" y="24"/>
                      <a:pt x="6" y="23"/>
                      <a:pt x="3" y="18"/>
                    </a:cubicBezTo>
                    <a:cubicBezTo>
                      <a:pt x="0" y="12"/>
                      <a:pt x="1" y="6"/>
                      <a:pt x="6" y="3"/>
                    </a:cubicBezTo>
                    <a:cubicBezTo>
                      <a:pt x="11" y="0"/>
                      <a:pt x="18" y="1"/>
                      <a:pt x="21" y="6"/>
                    </a:cubicBezTo>
                    <a:cubicBezTo>
                      <a:pt x="24" y="11"/>
                      <a:pt x="23" y="18"/>
                      <a:pt x="18" y="2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158">
                <a:extLst>
                  <a:ext uri="{FF2B5EF4-FFF2-40B4-BE49-F238E27FC236}">
                    <a16:creationId xmlns:a16="http://schemas.microsoft.com/office/drawing/2014/main" id="{46184190-97A1-4DE8-8EB4-DD4636F64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" y="1358"/>
                <a:ext cx="62" cy="107"/>
              </a:xfrm>
              <a:custGeom>
                <a:avLst/>
                <a:gdLst>
                  <a:gd name="T0" fmla="*/ 1 w 26"/>
                  <a:gd name="T1" fmla="*/ 45 h 45"/>
                  <a:gd name="T2" fmla="*/ 11 w 26"/>
                  <a:gd name="T3" fmla="*/ 22 h 45"/>
                  <a:gd name="T4" fmla="*/ 25 w 26"/>
                  <a:gd name="T5" fmla="*/ 1 h 45"/>
                  <a:gd name="T6" fmla="*/ 14 w 26"/>
                  <a:gd name="T7" fmla="*/ 23 h 45"/>
                  <a:gd name="T8" fmla="*/ 1 w 26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5">
                    <a:moveTo>
                      <a:pt x="1" y="45"/>
                    </a:moveTo>
                    <a:cubicBezTo>
                      <a:pt x="0" y="44"/>
                      <a:pt x="4" y="34"/>
                      <a:pt x="11" y="22"/>
                    </a:cubicBezTo>
                    <a:cubicBezTo>
                      <a:pt x="18" y="10"/>
                      <a:pt x="24" y="0"/>
                      <a:pt x="25" y="1"/>
                    </a:cubicBezTo>
                    <a:cubicBezTo>
                      <a:pt x="26" y="1"/>
                      <a:pt x="21" y="12"/>
                      <a:pt x="14" y="23"/>
                    </a:cubicBezTo>
                    <a:cubicBezTo>
                      <a:pt x="7" y="35"/>
                      <a:pt x="2" y="45"/>
                      <a:pt x="1" y="45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59">
                <a:extLst>
                  <a:ext uri="{FF2B5EF4-FFF2-40B4-BE49-F238E27FC236}">
                    <a16:creationId xmlns:a16="http://schemas.microsoft.com/office/drawing/2014/main" id="{CE54CD77-68CC-485E-9EC4-892453082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" y="1330"/>
                <a:ext cx="69" cy="47"/>
              </a:xfrm>
              <a:custGeom>
                <a:avLst/>
                <a:gdLst>
                  <a:gd name="T0" fmla="*/ 29 w 29"/>
                  <a:gd name="T1" fmla="*/ 19 h 20"/>
                  <a:gd name="T2" fmla="*/ 12 w 29"/>
                  <a:gd name="T3" fmla="*/ 14 h 20"/>
                  <a:gd name="T4" fmla="*/ 1 w 29"/>
                  <a:gd name="T5" fmla="*/ 0 h 20"/>
                  <a:gd name="T6" fmla="*/ 14 w 29"/>
                  <a:gd name="T7" fmla="*/ 11 h 20"/>
                  <a:gd name="T8" fmla="*/ 29 w 29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0">
                    <a:moveTo>
                      <a:pt x="29" y="19"/>
                    </a:moveTo>
                    <a:cubicBezTo>
                      <a:pt x="29" y="20"/>
                      <a:pt x="21" y="20"/>
                      <a:pt x="12" y="14"/>
                    </a:cubicBezTo>
                    <a:cubicBezTo>
                      <a:pt x="4" y="9"/>
                      <a:pt x="0" y="1"/>
                      <a:pt x="1" y="0"/>
                    </a:cubicBezTo>
                    <a:cubicBezTo>
                      <a:pt x="2" y="0"/>
                      <a:pt x="7" y="6"/>
                      <a:pt x="14" y="11"/>
                    </a:cubicBezTo>
                    <a:cubicBezTo>
                      <a:pt x="22" y="17"/>
                      <a:pt x="29" y="18"/>
                      <a:pt x="29" y="1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60">
                <a:extLst>
                  <a:ext uri="{FF2B5EF4-FFF2-40B4-BE49-F238E27FC236}">
                    <a16:creationId xmlns:a16="http://schemas.microsoft.com/office/drawing/2014/main" id="{0E0F0BE0-D42C-41B4-B540-6AD9D1CDF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622"/>
                <a:ext cx="909" cy="1292"/>
              </a:xfrm>
              <a:custGeom>
                <a:avLst/>
                <a:gdLst>
                  <a:gd name="T0" fmla="*/ 909 w 909"/>
                  <a:gd name="T1" fmla="*/ 1292 h 1292"/>
                  <a:gd name="T2" fmla="*/ 0 w 909"/>
                  <a:gd name="T3" fmla="*/ 1292 h 1292"/>
                  <a:gd name="T4" fmla="*/ 12 w 909"/>
                  <a:gd name="T5" fmla="*/ 5 h 1292"/>
                  <a:gd name="T6" fmla="*/ 899 w 909"/>
                  <a:gd name="T7" fmla="*/ 0 h 1292"/>
                  <a:gd name="T8" fmla="*/ 909 w 909"/>
                  <a:gd name="T9" fmla="*/ 1292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9" h="1292">
                    <a:moveTo>
                      <a:pt x="909" y="1292"/>
                    </a:moveTo>
                    <a:lnTo>
                      <a:pt x="0" y="1292"/>
                    </a:lnTo>
                    <a:lnTo>
                      <a:pt x="12" y="5"/>
                    </a:lnTo>
                    <a:lnTo>
                      <a:pt x="899" y="0"/>
                    </a:lnTo>
                    <a:lnTo>
                      <a:pt x="909" y="1292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Rectangle 161">
                <a:extLst>
                  <a:ext uri="{FF2B5EF4-FFF2-40B4-BE49-F238E27FC236}">
                    <a16:creationId xmlns:a16="http://schemas.microsoft.com/office/drawing/2014/main" id="{CAAFA0FB-A811-4609-9750-2B979E66B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" y="627"/>
                <a:ext cx="888" cy="1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62">
                <a:extLst>
                  <a:ext uri="{FF2B5EF4-FFF2-40B4-BE49-F238E27FC236}">
                    <a16:creationId xmlns:a16="http://schemas.microsoft.com/office/drawing/2014/main" id="{3859D353-8059-4793-B04E-7BCEECCA3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0" y="620"/>
                <a:ext cx="902" cy="1304"/>
              </a:xfrm>
              <a:custGeom>
                <a:avLst/>
                <a:gdLst>
                  <a:gd name="T0" fmla="*/ 902 w 902"/>
                  <a:gd name="T1" fmla="*/ 1304 h 1304"/>
                  <a:gd name="T2" fmla="*/ 0 w 902"/>
                  <a:gd name="T3" fmla="*/ 1304 h 1304"/>
                  <a:gd name="T4" fmla="*/ 0 w 902"/>
                  <a:gd name="T5" fmla="*/ 0 h 1304"/>
                  <a:gd name="T6" fmla="*/ 902 w 902"/>
                  <a:gd name="T7" fmla="*/ 0 h 1304"/>
                  <a:gd name="T8" fmla="*/ 902 w 902"/>
                  <a:gd name="T9" fmla="*/ 1304 h 1304"/>
                  <a:gd name="T10" fmla="*/ 14 w 902"/>
                  <a:gd name="T11" fmla="*/ 1287 h 1304"/>
                  <a:gd name="T12" fmla="*/ 888 w 902"/>
                  <a:gd name="T13" fmla="*/ 1287 h 1304"/>
                  <a:gd name="T14" fmla="*/ 888 w 902"/>
                  <a:gd name="T15" fmla="*/ 14 h 1304"/>
                  <a:gd name="T16" fmla="*/ 14 w 902"/>
                  <a:gd name="T17" fmla="*/ 14 h 1304"/>
                  <a:gd name="T18" fmla="*/ 14 w 902"/>
                  <a:gd name="T19" fmla="*/ 1287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2" h="1304">
                    <a:moveTo>
                      <a:pt x="902" y="1304"/>
                    </a:moveTo>
                    <a:lnTo>
                      <a:pt x="0" y="1304"/>
                    </a:lnTo>
                    <a:lnTo>
                      <a:pt x="0" y="0"/>
                    </a:lnTo>
                    <a:lnTo>
                      <a:pt x="902" y="0"/>
                    </a:lnTo>
                    <a:lnTo>
                      <a:pt x="902" y="1304"/>
                    </a:lnTo>
                    <a:close/>
                    <a:moveTo>
                      <a:pt x="14" y="1287"/>
                    </a:moveTo>
                    <a:lnTo>
                      <a:pt x="888" y="1287"/>
                    </a:lnTo>
                    <a:lnTo>
                      <a:pt x="888" y="14"/>
                    </a:lnTo>
                    <a:lnTo>
                      <a:pt x="14" y="14"/>
                    </a:lnTo>
                    <a:lnTo>
                      <a:pt x="14" y="1287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Rectangle 163">
                <a:extLst>
                  <a:ext uri="{FF2B5EF4-FFF2-40B4-BE49-F238E27FC236}">
                    <a16:creationId xmlns:a16="http://schemas.microsoft.com/office/drawing/2014/main" id="{D1DD9BA1-05D9-4732-947B-BE946C1C9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767"/>
                <a:ext cx="667" cy="10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64">
                <a:extLst>
                  <a:ext uri="{FF2B5EF4-FFF2-40B4-BE49-F238E27FC236}">
                    <a16:creationId xmlns:a16="http://schemas.microsoft.com/office/drawing/2014/main" id="{1E4F99C5-2141-42D3-9A5C-F723BCAC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4" y="762"/>
                <a:ext cx="674" cy="1017"/>
              </a:xfrm>
              <a:custGeom>
                <a:avLst/>
                <a:gdLst>
                  <a:gd name="T0" fmla="*/ 282 w 284"/>
                  <a:gd name="T1" fmla="*/ 427 h 428"/>
                  <a:gd name="T2" fmla="*/ 282 w 284"/>
                  <a:gd name="T3" fmla="*/ 425 h 428"/>
                  <a:gd name="T4" fmla="*/ 282 w 284"/>
                  <a:gd name="T5" fmla="*/ 419 h 428"/>
                  <a:gd name="T6" fmla="*/ 282 w 284"/>
                  <a:gd name="T7" fmla="*/ 395 h 428"/>
                  <a:gd name="T8" fmla="*/ 282 w 284"/>
                  <a:gd name="T9" fmla="*/ 308 h 428"/>
                  <a:gd name="T10" fmla="*/ 281 w 284"/>
                  <a:gd name="T11" fmla="*/ 2 h 428"/>
                  <a:gd name="T12" fmla="*/ 282 w 284"/>
                  <a:gd name="T13" fmla="*/ 3 h 428"/>
                  <a:gd name="T14" fmla="*/ 1 w 284"/>
                  <a:gd name="T15" fmla="*/ 4 h 428"/>
                  <a:gd name="T16" fmla="*/ 1 w 284"/>
                  <a:gd name="T17" fmla="*/ 4 h 428"/>
                  <a:gd name="T18" fmla="*/ 3 w 284"/>
                  <a:gd name="T19" fmla="*/ 2 h 428"/>
                  <a:gd name="T20" fmla="*/ 2 w 284"/>
                  <a:gd name="T21" fmla="*/ 427 h 428"/>
                  <a:gd name="T22" fmla="*/ 1 w 284"/>
                  <a:gd name="T23" fmla="*/ 425 h 428"/>
                  <a:gd name="T24" fmla="*/ 206 w 284"/>
                  <a:gd name="T25" fmla="*/ 426 h 428"/>
                  <a:gd name="T26" fmla="*/ 262 w 284"/>
                  <a:gd name="T27" fmla="*/ 426 h 428"/>
                  <a:gd name="T28" fmla="*/ 277 w 284"/>
                  <a:gd name="T29" fmla="*/ 427 h 428"/>
                  <a:gd name="T30" fmla="*/ 282 w 284"/>
                  <a:gd name="T31" fmla="*/ 427 h 428"/>
                  <a:gd name="T32" fmla="*/ 277 w 284"/>
                  <a:gd name="T33" fmla="*/ 427 h 428"/>
                  <a:gd name="T34" fmla="*/ 263 w 284"/>
                  <a:gd name="T35" fmla="*/ 427 h 428"/>
                  <a:gd name="T36" fmla="*/ 206 w 284"/>
                  <a:gd name="T37" fmla="*/ 427 h 428"/>
                  <a:gd name="T38" fmla="*/ 1 w 284"/>
                  <a:gd name="T39" fmla="*/ 428 h 428"/>
                  <a:gd name="T40" fmla="*/ 0 w 284"/>
                  <a:gd name="T41" fmla="*/ 428 h 428"/>
                  <a:gd name="T42" fmla="*/ 0 w 284"/>
                  <a:gd name="T43" fmla="*/ 427 h 428"/>
                  <a:gd name="T44" fmla="*/ 0 w 284"/>
                  <a:gd name="T45" fmla="*/ 2 h 428"/>
                  <a:gd name="T46" fmla="*/ 0 w 284"/>
                  <a:gd name="T47" fmla="*/ 0 h 428"/>
                  <a:gd name="T48" fmla="*/ 1 w 284"/>
                  <a:gd name="T49" fmla="*/ 0 h 428"/>
                  <a:gd name="T50" fmla="*/ 1 w 284"/>
                  <a:gd name="T51" fmla="*/ 0 h 428"/>
                  <a:gd name="T52" fmla="*/ 282 w 284"/>
                  <a:gd name="T53" fmla="*/ 0 h 428"/>
                  <a:gd name="T54" fmla="*/ 284 w 284"/>
                  <a:gd name="T55" fmla="*/ 0 h 428"/>
                  <a:gd name="T56" fmla="*/ 284 w 284"/>
                  <a:gd name="T57" fmla="*/ 2 h 428"/>
                  <a:gd name="T58" fmla="*/ 283 w 284"/>
                  <a:gd name="T59" fmla="*/ 309 h 428"/>
                  <a:gd name="T60" fmla="*/ 283 w 284"/>
                  <a:gd name="T61" fmla="*/ 396 h 428"/>
                  <a:gd name="T62" fmla="*/ 282 w 284"/>
                  <a:gd name="T63" fmla="*/ 419 h 428"/>
                  <a:gd name="T64" fmla="*/ 282 w 284"/>
                  <a:gd name="T65" fmla="*/ 425 h 428"/>
                  <a:gd name="T66" fmla="*/ 282 w 284"/>
                  <a:gd name="T67" fmla="*/ 427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4" h="428">
                    <a:moveTo>
                      <a:pt x="282" y="427"/>
                    </a:moveTo>
                    <a:cubicBezTo>
                      <a:pt x="282" y="427"/>
                      <a:pt x="282" y="426"/>
                      <a:pt x="282" y="425"/>
                    </a:cubicBezTo>
                    <a:cubicBezTo>
                      <a:pt x="282" y="423"/>
                      <a:pt x="282" y="421"/>
                      <a:pt x="282" y="419"/>
                    </a:cubicBezTo>
                    <a:cubicBezTo>
                      <a:pt x="282" y="413"/>
                      <a:pt x="282" y="405"/>
                      <a:pt x="282" y="395"/>
                    </a:cubicBezTo>
                    <a:cubicBezTo>
                      <a:pt x="282" y="375"/>
                      <a:pt x="282" y="345"/>
                      <a:pt x="282" y="308"/>
                    </a:cubicBezTo>
                    <a:cubicBezTo>
                      <a:pt x="281" y="233"/>
                      <a:pt x="281" y="127"/>
                      <a:pt x="281" y="2"/>
                    </a:cubicBezTo>
                    <a:cubicBezTo>
                      <a:pt x="282" y="3"/>
                      <a:pt x="282" y="3"/>
                      <a:pt x="282" y="3"/>
                    </a:cubicBezTo>
                    <a:cubicBezTo>
                      <a:pt x="196" y="3"/>
                      <a:pt x="10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62"/>
                      <a:pt x="2" y="310"/>
                      <a:pt x="2" y="427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87" y="426"/>
                      <a:pt x="157" y="426"/>
                      <a:pt x="206" y="426"/>
                    </a:cubicBezTo>
                    <a:cubicBezTo>
                      <a:pt x="230" y="426"/>
                      <a:pt x="249" y="426"/>
                      <a:pt x="262" y="426"/>
                    </a:cubicBezTo>
                    <a:cubicBezTo>
                      <a:pt x="269" y="427"/>
                      <a:pt x="274" y="427"/>
                      <a:pt x="277" y="427"/>
                    </a:cubicBezTo>
                    <a:cubicBezTo>
                      <a:pt x="280" y="427"/>
                      <a:pt x="282" y="427"/>
                      <a:pt x="282" y="427"/>
                    </a:cubicBezTo>
                    <a:cubicBezTo>
                      <a:pt x="282" y="427"/>
                      <a:pt x="281" y="427"/>
                      <a:pt x="277" y="427"/>
                    </a:cubicBezTo>
                    <a:cubicBezTo>
                      <a:pt x="274" y="427"/>
                      <a:pt x="269" y="427"/>
                      <a:pt x="263" y="427"/>
                    </a:cubicBezTo>
                    <a:cubicBezTo>
                      <a:pt x="250" y="427"/>
                      <a:pt x="231" y="427"/>
                      <a:pt x="206" y="427"/>
                    </a:cubicBezTo>
                    <a:cubicBezTo>
                      <a:pt x="157" y="427"/>
                      <a:pt x="87" y="428"/>
                      <a:pt x="1" y="428"/>
                    </a:cubicBezTo>
                    <a:cubicBezTo>
                      <a:pt x="0" y="428"/>
                      <a:pt x="0" y="428"/>
                      <a:pt x="0" y="428"/>
                    </a:cubicBezTo>
                    <a:cubicBezTo>
                      <a:pt x="0" y="427"/>
                      <a:pt x="0" y="427"/>
                      <a:pt x="0" y="427"/>
                    </a:cubicBezTo>
                    <a:cubicBezTo>
                      <a:pt x="0" y="310"/>
                      <a:pt x="0" y="16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01" y="0"/>
                      <a:pt x="196" y="0"/>
                      <a:pt x="28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284" y="2"/>
                      <a:pt x="284" y="2"/>
                      <a:pt x="284" y="2"/>
                    </a:cubicBezTo>
                    <a:cubicBezTo>
                      <a:pt x="283" y="127"/>
                      <a:pt x="283" y="233"/>
                      <a:pt x="283" y="309"/>
                    </a:cubicBezTo>
                    <a:cubicBezTo>
                      <a:pt x="283" y="346"/>
                      <a:pt x="283" y="375"/>
                      <a:pt x="283" y="396"/>
                    </a:cubicBezTo>
                    <a:cubicBezTo>
                      <a:pt x="283" y="406"/>
                      <a:pt x="282" y="414"/>
                      <a:pt x="282" y="419"/>
                    </a:cubicBezTo>
                    <a:cubicBezTo>
                      <a:pt x="282" y="421"/>
                      <a:pt x="282" y="423"/>
                      <a:pt x="282" y="425"/>
                    </a:cubicBezTo>
                    <a:cubicBezTo>
                      <a:pt x="282" y="426"/>
                      <a:pt x="282" y="427"/>
                      <a:pt x="282" y="42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65">
                <a:extLst>
                  <a:ext uri="{FF2B5EF4-FFF2-40B4-BE49-F238E27FC236}">
                    <a16:creationId xmlns:a16="http://schemas.microsoft.com/office/drawing/2014/main" id="{82E4E31A-5866-43A1-9B12-376186AA0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27"/>
                <a:ext cx="114" cy="142"/>
              </a:xfrm>
              <a:custGeom>
                <a:avLst/>
                <a:gdLst>
                  <a:gd name="T0" fmla="*/ 48 w 48"/>
                  <a:gd name="T1" fmla="*/ 0 h 60"/>
                  <a:gd name="T2" fmla="*/ 26 w 48"/>
                  <a:gd name="T3" fmla="*/ 31 h 60"/>
                  <a:gd name="T4" fmla="*/ 0 w 48"/>
                  <a:gd name="T5" fmla="*/ 59 h 60"/>
                  <a:gd name="T6" fmla="*/ 23 w 48"/>
                  <a:gd name="T7" fmla="*/ 29 h 60"/>
                  <a:gd name="T8" fmla="*/ 48 w 48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cubicBezTo>
                      <a:pt x="48" y="1"/>
                      <a:pt x="39" y="15"/>
                      <a:pt x="26" y="31"/>
                    </a:cubicBezTo>
                    <a:cubicBezTo>
                      <a:pt x="13" y="47"/>
                      <a:pt x="1" y="60"/>
                      <a:pt x="0" y="59"/>
                    </a:cubicBezTo>
                    <a:cubicBezTo>
                      <a:pt x="0" y="58"/>
                      <a:pt x="10" y="45"/>
                      <a:pt x="23" y="29"/>
                    </a:cubicBezTo>
                    <a:cubicBezTo>
                      <a:pt x="36" y="13"/>
                      <a:pt x="47" y="0"/>
                      <a:pt x="48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66">
                <a:extLst>
                  <a:ext uri="{FF2B5EF4-FFF2-40B4-BE49-F238E27FC236}">
                    <a16:creationId xmlns:a16="http://schemas.microsoft.com/office/drawing/2014/main" id="{3F44EAF3-E7B5-42AF-8193-CF1512E7F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1774"/>
                <a:ext cx="112" cy="143"/>
              </a:xfrm>
              <a:custGeom>
                <a:avLst/>
                <a:gdLst>
                  <a:gd name="T0" fmla="*/ 47 w 47"/>
                  <a:gd name="T1" fmla="*/ 59 h 60"/>
                  <a:gd name="T2" fmla="*/ 22 w 47"/>
                  <a:gd name="T3" fmla="*/ 31 h 60"/>
                  <a:gd name="T4" fmla="*/ 0 w 47"/>
                  <a:gd name="T5" fmla="*/ 1 h 60"/>
                  <a:gd name="T6" fmla="*/ 25 w 47"/>
                  <a:gd name="T7" fmla="*/ 29 h 60"/>
                  <a:gd name="T8" fmla="*/ 47 w 47"/>
                  <a:gd name="T9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60">
                    <a:moveTo>
                      <a:pt x="47" y="59"/>
                    </a:moveTo>
                    <a:cubicBezTo>
                      <a:pt x="46" y="60"/>
                      <a:pt x="35" y="47"/>
                      <a:pt x="22" y="31"/>
                    </a:cubicBezTo>
                    <a:cubicBezTo>
                      <a:pt x="9" y="15"/>
                      <a:pt x="0" y="1"/>
                      <a:pt x="0" y="1"/>
                    </a:cubicBezTo>
                    <a:cubicBezTo>
                      <a:pt x="1" y="0"/>
                      <a:pt x="12" y="13"/>
                      <a:pt x="25" y="29"/>
                    </a:cubicBezTo>
                    <a:cubicBezTo>
                      <a:pt x="38" y="45"/>
                      <a:pt x="47" y="59"/>
                      <a:pt x="47" y="5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67">
                <a:extLst>
                  <a:ext uri="{FF2B5EF4-FFF2-40B4-BE49-F238E27FC236}">
                    <a16:creationId xmlns:a16="http://schemas.microsoft.com/office/drawing/2014/main" id="{6BC37B88-C09E-4BE6-B1F1-8B089AC06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" y="1772"/>
                <a:ext cx="117" cy="142"/>
              </a:xfrm>
              <a:custGeom>
                <a:avLst/>
                <a:gdLst>
                  <a:gd name="T0" fmla="*/ 0 w 49"/>
                  <a:gd name="T1" fmla="*/ 60 h 60"/>
                  <a:gd name="T2" fmla="*/ 49 w 49"/>
                  <a:gd name="T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" h="60">
                    <a:moveTo>
                      <a:pt x="0" y="60"/>
                    </a:moveTo>
                    <a:cubicBezTo>
                      <a:pt x="16" y="40"/>
                      <a:pt x="32" y="20"/>
                      <a:pt x="4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68">
                <a:extLst>
                  <a:ext uri="{FF2B5EF4-FFF2-40B4-BE49-F238E27FC236}">
                    <a16:creationId xmlns:a16="http://schemas.microsoft.com/office/drawing/2014/main" id="{0A6A08FF-4449-4B79-B6C4-AD12C3D45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1769"/>
                <a:ext cx="119" cy="148"/>
              </a:xfrm>
              <a:custGeom>
                <a:avLst/>
                <a:gdLst>
                  <a:gd name="T0" fmla="*/ 50 w 50"/>
                  <a:gd name="T1" fmla="*/ 1 h 62"/>
                  <a:gd name="T2" fmla="*/ 26 w 50"/>
                  <a:gd name="T3" fmla="*/ 32 h 62"/>
                  <a:gd name="T4" fmla="*/ 1 w 50"/>
                  <a:gd name="T5" fmla="*/ 61 h 62"/>
                  <a:gd name="T6" fmla="*/ 24 w 50"/>
                  <a:gd name="T7" fmla="*/ 30 h 62"/>
                  <a:gd name="T8" fmla="*/ 50 w 50"/>
                  <a:gd name="T9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62">
                    <a:moveTo>
                      <a:pt x="50" y="1"/>
                    </a:moveTo>
                    <a:cubicBezTo>
                      <a:pt x="50" y="1"/>
                      <a:pt x="40" y="15"/>
                      <a:pt x="26" y="32"/>
                    </a:cubicBezTo>
                    <a:cubicBezTo>
                      <a:pt x="13" y="49"/>
                      <a:pt x="1" y="62"/>
                      <a:pt x="1" y="61"/>
                    </a:cubicBezTo>
                    <a:cubicBezTo>
                      <a:pt x="0" y="60"/>
                      <a:pt x="10" y="47"/>
                      <a:pt x="24" y="30"/>
                    </a:cubicBezTo>
                    <a:cubicBezTo>
                      <a:pt x="37" y="13"/>
                      <a:pt x="49" y="0"/>
                      <a:pt x="50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69">
                <a:extLst>
                  <a:ext uri="{FF2B5EF4-FFF2-40B4-BE49-F238E27FC236}">
                    <a16:creationId xmlns:a16="http://schemas.microsoft.com/office/drawing/2014/main" id="{52AB8C98-51AD-4A30-B374-5AAA344B9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627"/>
                <a:ext cx="111" cy="140"/>
              </a:xfrm>
              <a:custGeom>
                <a:avLst/>
                <a:gdLst>
                  <a:gd name="T0" fmla="*/ 1 w 47"/>
                  <a:gd name="T1" fmla="*/ 0 h 59"/>
                  <a:gd name="T2" fmla="*/ 25 w 47"/>
                  <a:gd name="T3" fmla="*/ 28 h 59"/>
                  <a:gd name="T4" fmla="*/ 47 w 47"/>
                  <a:gd name="T5" fmla="*/ 58 h 59"/>
                  <a:gd name="T6" fmla="*/ 22 w 47"/>
                  <a:gd name="T7" fmla="*/ 30 h 59"/>
                  <a:gd name="T8" fmla="*/ 1 w 47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9">
                    <a:moveTo>
                      <a:pt x="1" y="0"/>
                    </a:moveTo>
                    <a:cubicBezTo>
                      <a:pt x="1" y="0"/>
                      <a:pt x="12" y="12"/>
                      <a:pt x="25" y="28"/>
                    </a:cubicBezTo>
                    <a:cubicBezTo>
                      <a:pt x="38" y="44"/>
                      <a:pt x="47" y="58"/>
                      <a:pt x="47" y="58"/>
                    </a:cubicBezTo>
                    <a:cubicBezTo>
                      <a:pt x="46" y="59"/>
                      <a:pt x="35" y="46"/>
                      <a:pt x="22" y="30"/>
                    </a:cubicBezTo>
                    <a:cubicBezTo>
                      <a:pt x="10" y="14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70">
                <a:extLst>
                  <a:ext uri="{FF2B5EF4-FFF2-40B4-BE49-F238E27FC236}">
                    <a16:creationId xmlns:a16="http://schemas.microsoft.com/office/drawing/2014/main" id="{5D1B50B5-5760-4A90-9E78-4B8C625F4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" y="907"/>
                <a:ext cx="494" cy="494"/>
              </a:xfrm>
              <a:custGeom>
                <a:avLst/>
                <a:gdLst>
                  <a:gd name="T0" fmla="*/ 104 w 208"/>
                  <a:gd name="T1" fmla="*/ 0 h 208"/>
                  <a:gd name="T2" fmla="*/ 0 w 208"/>
                  <a:gd name="T3" fmla="*/ 104 h 208"/>
                  <a:gd name="T4" fmla="*/ 104 w 208"/>
                  <a:gd name="T5" fmla="*/ 208 h 208"/>
                  <a:gd name="T6" fmla="*/ 208 w 208"/>
                  <a:gd name="T7" fmla="*/ 104 h 208"/>
                  <a:gd name="T8" fmla="*/ 104 w 208"/>
                  <a:gd name="T9" fmla="*/ 0 h 208"/>
                  <a:gd name="T10" fmla="*/ 104 w 208"/>
                  <a:gd name="T11" fmla="*/ 131 h 208"/>
                  <a:gd name="T12" fmla="*/ 76 w 208"/>
                  <a:gd name="T13" fmla="*/ 104 h 208"/>
                  <a:gd name="T14" fmla="*/ 104 w 208"/>
                  <a:gd name="T15" fmla="*/ 76 h 208"/>
                  <a:gd name="T16" fmla="*/ 131 w 208"/>
                  <a:gd name="T17" fmla="*/ 104 h 208"/>
                  <a:gd name="T18" fmla="*/ 104 w 208"/>
                  <a:gd name="T19" fmla="*/ 13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cubicBezTo>
                      <a:pt x="46" y="0"/>
                      <a:pt x="0" y="46"/>
                      <a:pt x="0" y="104"/>
                    </a:cubicBezTo>
                    <a:cubicBezTo>
                      <a:pt x="0" y="161"/>
                      <a:pt x="46" y="208"/>
                      <a:pt x="104" y="208"/>
                    </a:cubicBezTo>
                    <a:cubicBezTo>
                      <a:pt x="161" y="208"/>
                      <a:pt x="208" y="161"/>
                      <a:pt x="208" y="104"/>
                    </a:cubicBezTo>
                    <a:cubicBezTo>
                      <a:pt x="208" y="46"/>
                      <a:pt x="161" y="0"/>
                      <a:pt x="104" y="0"/>
                    </a:cubicBezTo>
                    <a:close/>
                    <a:moveTo>
                      <a:pt x="104" y="131"/>
                    </a:moveTo>
                    <a:cubicBezTo>
                      <a:pt x="89" y="131"/>
                      <a:pt x="76" y="119"/>
                      <a:pt x="76" y="104"/>
                    </a:cubicBezTo>
                    <a:cubicBezTo>
                      <a:pt x="76" y="89"/>
                      <a:pt x="89" y="76"/>
                      <a:pt x="104" y="76"/>
                    </a:cubicBezTo>
                    <a:cubicBezTo>
                      <a:pt x="119" y="76"/>
                      <a:pt x="131" y="89"/>
                      <a:pt x="131" y="104"/>
                    </a:cubicBezTo>
                    <a:cubicBezTo>
                      <a:pt x="131" y="119"/>
                      <a:pt x="119" y="131"/>
                      <a:pt x="104" y="13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Rectangle 171">
                <a:extLst>
                  <a:ext uri="{FF2B5EF4-FFF2-40B4-BE49-F238E27FC236}">
                    <a16:creationId xmlns:a16="http://schemas.microsoft.com/office/drawing/2014/main" id="{D6F94271-28B4-499C-9C7F-E5122ACB1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" y="1515"/>
                <a:ext cx="246" cy="41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Oval 172">
                <a:extLst>
                  <a:ext uri="{FF2B5EF4-FFF2-40B4-BE49-F238E27FC236}">
                    <a16:creationId xmlns:a16="http://schemas.microsoft.com/office/drawing/2014/main" id="{F3932759-30C2-4C67-A1C8-F13FC7B9A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" y="3726"/>
                <a:ext cx="632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73">
                <a:extLst>
                  <a:ext uri="{FF2B5EF4-FFF2-40B4-BE49-F238E27FC236}">
                    <a16:creationId xmlns:a16="http://schemas.microsoft.com/office/drawing/2014/main" id="{A2FD1AAC-2DF4-4864-9D67-812486719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8" y="691"/>
                <a:ext cx="1374" cy="2902"/>
              </a:xfrm>
              <a:custGeom>
                <a:avLst/>
                <a:gdLst>
                  <a:gd name="T0" fmla="*/ 511 w 579"/>
                  <a:gd name="T1" fmla="*/ 0 h 1222"/>
                  <a:gd name="T2" fmla="*/ 425 w 579"/>
                  <a:gd name="T3" fmla="*/ 0 h 1222"/>
                  <a:gd name="T4" fmla="*/ 404 w 579"/>
                  <a:gd name="T5" fmla="*/ 22 h 1222"/>
                  <a:gd name="T6" fmla="*/ 404 w 579"/>
                  <a:gd name="T7" fmla="*/ 37 h 1222"/>
                  <a:gd name="T8" fmla="*/ 383 w 579"/>
                  <a:gd name="T9" fmla="*/ 59 h 1222"/>
                  <a:gd name="T10" fmla="*/ 215 w 579"/>
                  <a:gd name="T11" fmla="*/ 59 h 1222"/>
                  <a:gd name="T12" fmla="*/ 194 w 579"/>
                  <a:gd name="T13" fmla="*/ 37 h 1222"/>
                  <a:gd name="T14" fmla="*/ 194 w 579"/>
                  <a:gd name="T15" fmla="*/ 22 h 1222"/>
                  <a:gd name="T16" fmla="*/ 173 w 579"/>
                  <a:gd name="T17" fmla="*/ 0 h 1222"/>
                  <a:gd name="T18" fmla="*/ 143 w 579"/>
                  <a:gd name="T19" fmla="*/ 0 h 1222"/>
                  <a:gd name="T20" fmla="*/ 68 w 579"/>
                  <a:gd name="T21" fmla="*/ 0 h 1222"/>
                  <a:gd name="T22" fmla="*/ 0 w 579"/>
                  <a:gd name="T23" fmla="*/ 68 h 1222"/>
                  <a:gd name="T24" fmla="*/ 0 w 579"/>
                  <a:gd name="T25" fmla="*/ 1154 h 1222"/>
                  <a:gd name="T26" fmla="*/ 68 w 579"/>
                  <a:gd name="T27" fmla="*/ 1222 h 1222"/>
                  <a:gd name="T28" fmla="*/ 511 w 579"/>
                  <a:gd name="T29" fmla="*/ 1222 h 1222"/>
                  <a:gd name="T30" fmla="*/ 578 w 579"/>
                  <a:gd name="T31" fmla="*/ 1154 h 1222"/>
                  <a:gd name="T32" fmla="*/ 579 w 579"/>
                  <a:gd name="T33" fmla="*/ 68 h 1222"/>
                  <a:gd name="T34" fmla="*/ 511 w 579"/>
                  <a:gd name="T35" fmla="*/ 0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9" h="1222">
                    <a:moveTo>
                      <a:pt x="511" y="0"/>
                    </a:moveTo>
                    <a:cubicBezTo>
                      <a:pt x="425" y="0"/>
                      <a:pt x="425" y="0"/>
                      <a:pt x="425" y="0"/>
                    </a:cubicBezTo>
                    <a:cubicBezTo>
                      <a:pt x="413" y="0"/>
                      <a:pt x="404" y="10"/>
                      <a:pt x="404" y="22"/>
                    </a:cubicBezTo>
                    <a:cubicBezTo>
                      <a:pt x="404" y="37"/>
                      <a:pt x="404" y="37"/>
                      <a:pt x="404" y="37"/>
                    </a:cubicBezTo>
                    <a:cubicBezTo>
                      <a:pt x="404" y="50"/>
                      <a:pt x="395" y="59"/>
                      <a:pt x="383" y="59"/>
                    </a:cubicBezTo>
                    <a:cubicBezTo>
                      <a:pt x="215" y="59"/>
                      <a:pt x="215" y="59"/>
                      <a:pt x="215" y="59"/>
                    </a:cubicBezTo>
                    <a:cubicBezTo>
                      <a:pt x="204" y="59"/>
                      <a:pt x="194" y="49"/>
                      <a:pt x="194" y="37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4" y="10"/>
                      <a:pt x="185" y="0"/>
                      <a:pt x="1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154"/>
                      <a:pt x="0" y="1154"/>
                      <a:pt x="0" y="1154"/>
                    </a:cubicBezTo>
                    <a:cubicBezTo>
                      <a:pt x="0" y="1191"/>
                      <a:pt x="30" y="1222"/>
                      <a:pt x="68" y="1222"/>
                    </a:cubicBezTo>
                    <a:cubicBezTo>
                      <a:pt x="511" y="1222"/>
                      <a:pt x="511" y="1222"/>
                      <a:pt x="511" y="1222"/>
                    </a:cubicBezTo>
                    <a:cubicBezTo>
                      <a:pt x="548" y="1222"/>
                      <a:pt x="578" y="1192"/>
                      <a:pt x="578" y="1154"/>
                    </a:cubicBezTo>
                    <a:cubicBezTo>
                      <a:pt x="579" y="68"/>
                      <a:pt x="579" y="68"/>
                      <a:pt x="579" y="68"/>
                    </a:cubicBezTo>
                    <a:cubicBezTo>
                      <a:pt x="579" y="30"/>
                      <a:pt x="548" y="0"/>
                      <a:pt x="511" y="0"/>
                    </a:cubicBezTo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74">
                <a:extLst>
                  <a:ext uri="{FF2B5EF4-FFF2-40B4-BE49-F238E27FC236}">
                    <a16:creationId xmlns:a16="http://schemas.microsoft.com/office/drawing/2014/main" id="{E569F357-4F00-410D-AE76-BEF7CE66F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6" y="689"/>
                <a:ext cx="1376" cy="2907"/>
              </a:xfrm>
              <a:custGeom>
                <a:avLst/>
                <a:gdLst>
                  <a:gd name="T0" fmla="*/ 514 w 580"/>
                  <a:gd name="T1" fmla="*/ 1 h 1224"/>
                  <a:gd name="T2" fmla="*/ 546 w 580"/>
                  <a:gd name="T3" fmla="*/ 10 h 1224"/>
                  <a:gd name="T4" fmla="*/ 580 w 580"/>
                  <a:gd name="T5" fmla="*/ 71 h 1224"/>
                  <a:gd name="T6" fmla="*/ 580 w 580"/>
                  <a:gd name="T7" fmla="*/ 485 h 1224"/>
                  <a:gd name="T8" fmla="*/ 580 w 580"/>
                  <a:gd name="T9" fmla="*/ 1132 h 1224"/>
                  <a:gd name="T10" fmla="*/ 578 w 580"/>
                  <a:gd name="T11" fmla="*/ 1174 h 1224"/>
                  <a:gd name="T12" fmla="*/ 555 w 580"/>
                  <a:gd name="T13" fmla="*/ 1208 h 1224"/>
                  <a:gd name="T14" fmla="*/ 488 w 580"/>
                  <a:gd name="T15" fmla="*/ 1224 h 1224"/>
                  <a:gd name="T16" fmla="*/ 387 w 580"/>
                  <a:gd name="T17" fmla="*/ 1224 h 1224"/>
                  <a:gd name="T18" fmla="*/ 119 w 580"/>
                  <a:gd name="T19" fmla="*/ 1224 h 1224"/>
                  <a:gd name="T20" fmla="*/ 30 w 580"/>
                  <a:gd name="T21" fmla="*/ 1211 h 1224"/>
                  <a:gd name="T22" fmla="*/ 0 w 580"/>
                  <a:gd name="T23" fmla="*/ 1151 h 1224"/>
                  <a:gd name="T24" fmla="*/ 0 w 580"/>
                  <a:gd name="T25" fmla="*/ 1038 h 1224"/>
                  <a:gd name="T26" fmla="*/ 0 w 580"/>
                  <a:gd name="T27" fmla="*/ 526 h 1224"/>
                  <a:gd name="T28" fmla="*/ 0 w 580"/>
                  <a:gd name="T29" fmla="*/ 86 h 1224"/>
                  <a:gd name="T30" fmla="*/ 1 w 580"/>
                  <a:gd name="T31" fmla="*/ 61 h 1224"/>
                  <a:gd name="T32" fmla="*/ 16 w 580"/>
                  <a:gd name="T33" fmla="*/ 25 h 1224"/>
                  <a:gd name="T34" fmla="*/ 72 w 580"/>
                  <a:gd name="T35" fmla="*/ 0 h 1224"/>
                  <a:gd name="T36" fmla="*/ 159 w 580"/>
                  <a:gd name="T37" fmla="*/ 0 h 1224"/>
                  <a:gd name="T38" fmla="*/ 186 w 580"/>
                  <a:gd name="T39" fmla="*/ 4 h 1224"/>
                  <a:gd name="T40" fmla="*/ 196 w 580"/>
                  <a:gd name="T41" fmla="*/ 28 h 1224"/>
                  <a:gd name="T42" fmla="*/ 201 w 580"/>
                  <a:gd name="T43" fmla="*/ 53 h 1224"/>
                  <a:gd name="T44" fmla="*/ 220 w 580"/>
                  <a:gd name="T45" fmla="*/ 60 h 1224"/>
                  <a:gd name="T46" fmla="*/ 248 w 580"/>
                  <a:gd name="T47" fmla="*/ 60 h 1224"/>
                  <a:gd name="T48" fmla="*/ 377 w 580"/>
                  <a:gd name="T49" fmla="*/ 60 h 1224"/>
                  <a:gd name="T50" fmla="*/ 386 w 580"/>
                  <a:gd name="T51" fmla="*/ 60 h 1224"/>
                  <a:gd name="T52" fmla="*/ 404 w 580"/>
                  <a:gd name="T53" fmla="*/ 43 h 1224"/>
                  <a:gd name="T54" fmla="*/ 405 w 580"/>
                  <a:gd name="T55" fmla="*/ 27 h 1224"/>
                  <a:gd name="T56" fmla="*/ 407 w 580"/>
                  <a:gd name="T57" fmla="*/ 12 h 1224"/>
                  <a:gd name="T58" fmla="*/ 429 w 580"/>
                  <a:gd name="T59" fmla="*/ 1 h 1224"/>
                  <a:gd name="T60" fmla="*/ 476 w 580"/>
                  <a:gd name="T61" fmla="*/ 1 h 1224"/>
                  <a:gd name="T62" fmla="*/ 512 w 580"/>
                  <a:gd name="T63" fmla="*/ 1 h 1224"/>
                  <a:gd name="T64" fmla="*/ 476 w 580"/>
                  <a:gd name="T65" fmla="*/ 1 h 1224"/>
                  <a:gd name="T66" fmla="*/ 429 w 580"/>
                  <a:gd name="T67" fmla="*/ 1 h 1224"/>
                  <a:gd name="T68" fmla="*/ 408 w 580"/>
                  <a:gd name="T69" fmla="*/ 12 h 1224"/>
                  <a:gd name="T70" fmla="*/ 405 w 580"/>
                  <a:gd name="T71" fmla="*/ 27 h 1224"/>
                  <a:gd name="T72" fmla="*/ 405 w 580"/>
                  <a:gd name="T73" fmla="*/ 43 h 1224"/>
                  <a:gd name="T74" fmla="*/ 386 w 580"/>
                  <a:gd name="T75" fmla="*/ 61 h 1224"/>
                  <a:gd name="T76" fmla="*/ 377 w 580"/>
                  <a:gd name="T77" fmla="*/ 61 h 1224"/>
                  <a:gd name="T78" fmla="*/ 248 w 580"/>
                  <a:gd name="T79" fmla="*/ 61 h 1224"/>
                  <a:gd name="T80" fmla="*/ 218 w 580"/>
                  <a:gd name="T81" fmla="*/ 61 h 1224"/>
                  <a:gd name="T82" fmla="*/ 200 w 580"/>
                  <a:gd name="T83" fmla="*/ 53 h 1224"/>
                  <a:gd name="T84" fmla="*/ 195 w 580"/>
                  <a:gd name="T85" fmla="*/ 28 h 1224"/>
                  <a:gd name="T86" fmla="*/ 186 w 580"/>
                  <a:gd name="T87" fmla="*/ 5 h 1224"/>
                  <a:gd name="T88" fmla="*/ 159 w 580"/>
                  <a:gd name="T89" fmla="*/ 2 h 1224"/>
                  <a:gd name="T90" fmla="*/ 72 w 580"/>
                  <a:gd name="T91" fmla="*/ 2 h 1224"/>
                  <a:gd name="T92" fmla="*/ 17 w 580"/>
                  <a:gd name="T93" fmla="*/ 26 h 1224"/>
                  <a:gd name="T94" fmla="*/ 2 w 580"/>
                  <a:gd name="T95" fmla="*/ 62 h 1224"/>
                  <a:gd name="T96" fmla="*/ 2 w 580"/>
                  <a:gd name="T97" fmla="*/ 86 h 1224"/>
                  <a:gd name="T98" fmla="*/ 2 w 580"/>
                  <a:gd name="T99" fmla="*/ 526 h 1224"/>
                  <a:gd name="T100" fmla="*/ 2 w 580"/>
                  <a:gd name="T101" fmla="*/ 1038 h 1224"/>
                  <a:gd name="T102" fmla="*/ 2 w 580"/>
                  <a:gd name="T103" fmla="*/ 1151 h 1224"/>
                  <a:gd name="T104" fmla="*/ 31 w 580"/>
                  <a:gd name="T105" fmla="*/ 1210 h 1224"/>
                  <a:gd name="T106" fmla="*/ 119 w 580"/>
                  <a:gd name="T107" fmla="*/ 1222 h 1224"/>
                  <a:gd name="T108" fmla="*/ 387 w 580"/>
                  <a:gd name="T109" fmla="*/ 1222 h 1224"/>
                  <a:gd name="T110" fmla="*/ 488 w 580"/>
                  <a:gd name="T111" fmla="*/ 1222 h 1224"/>
                  <a:gd name="T112" fmla="*/ 554 w 580"/>
                  <a:gd name="T113" fmla="*/ 1207 h 1224"/>
                  <a:gd name="T114" fmla="*/ 576 w 580"/>
                  <a:gd name="T115" fmla="*/ 1173 h 1224"/>
                  <a:gd name="T116" fmla="*/ 578 w 580"/>
                  <a:gd name="T117" fmla="*/ 1132 h 1224"/>
                  <a:gd name="T118" fmla="*/ 579 w 580"/>
                  <a:gd name="T119" fmla="*/ 485 h 1224"/>
                  <a:gd name="T120" fmla="*/ 579 w 580"/>
                  <a:gd name="T121" fmla="*/ 71 h 1224"/>
                  <a:gd name="T122" fmla="*/ 546 w 580"/>
                  <a:gd name="T123" fmla="*/ 11 h 1224"/>
                  <a:gd name="T124" fmla="*/ 514 w 580"/>
                  <a:gd name="T125" fmla="*/ 1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0" h="1224">
                    <a:moveTo>
                      <a:pt x="512" y="1"/>
                    </a:moveTo>
                    <a:cubicBezTo>
                      <a:pt x="512" y="1"/>
                      <a:pt x="513" y="1"/>
                      <a:pt x="514" y="1"/>
                    </a:cubicBezTo>
                    <a:cubicBezTo>
                      <a:pt x="516" y="1"/>
                      <a:pt x="518" y="1"/>
                      <a:pt x="521" y="2"/>
                    </a:cubicBezTo>
                    <a:cubicBezTo>
                      <a:pt x="527" y="2"/>
                      <a:pt x="536" y="4"/>
                      <a:pt x="546" y="10"/>
                    </a:cubicBezTo>
                    <a:cubicBezTo>
                      <a:pt x="557" y="16"/>
                      <a:pt x="568" y="27"/>
                      <a:pt x="575" y="43"/>
                    </a:cubicBezTo>
                    <a:cubicBezTo>
                      <a:pt x="578" y="51"/>
                      <a:pt x="580" y="61"/>
                      <a:pt x="580" y="71"/>
                    </a:cubicBezTo>
                    <a:cubicBezTo>
                      <a:pt x="580" y="81"/>
                      <a:pt x="580" y="91"/>
                      <a:pt x="580" y="103"/>
                    </a:cubicBezTo>
                    <a:cubicBezTo>
                      <a:pt x="580" y="193"/>
                      <a:pt x="580" y="323"/>
                      <a:pt x="580" y="485"/>
                    </a:cubicBezTo>
                    <a:cubicBezTo>
                      <a:pt x="580" y="646"/>
                      <a:pt x="580" y="838"/>
                      <a:pt x="580" y="1051"/>
                    </a:cubicBezTo>
                    <a:cubicBezTo>
                      <a:pt x="580" y="1078"/>
                      <a:pt x="580" y="1105"/>
                      <a:pt x="580" y="1132"/>
                    </a:cubicBezTo>
                    <a:cubicBezTo>
                      <a:pt x="580" y="1139"/>
                      <a:pt x="580" y="1146"/>
                      <a:pt x="580" y="1153"/>
                    </a:cubicBezTo>
                    <a:cubicBezTo>
                      <a:pt x="580" y="1160"/>
                      <a:pt x="580" y="1167"/>
                      <a:pt x="578" y="1174"/>
                    </a:cubicBezTo>
                    <a:cubicBezTo>
                      <a:pt x="576" y="1180"/>
                      <a:pt x="573" y="1187"/>
                      <a:pt x="569" y="1193"/>
                    </a:cubicBezTo>
                    <a:cubicBezTo>
                      <a:pt x="565" y="1199"/>
                      <a:pt x="560" y="1204"/>
                      <a:pt x="555" y="1208"/>
                    </a:cubicBezTo>
                    <a:cubicBezTo>
                      <a:pt x="544" y="1217"/>
                      <a:pt x="530" y="1223"/>
                      <a:pt x="516" y="1224"/>
                    </a:cubicBezTo>
                    <a:cubicBezTo>
                      <a:pt x="507" y="1224"/>
                      <a:pt x="497" y="1224"/>
                      <a:pt x="488" y="1224"/>
                    </a:cubicBezTo>
                    <a:cubicBezTo>
                      <a:pt x="483" y="1224"/>
                      <a:pt x="478" y="1224"/>
                      <a:pt x="473" y="1224"/>
                    </a:cubicBezTo>
                    <a:cubicBezTo>
                      <a:pt x="445" y="1224"/>
                      <a:pt x="416" y="1224"/>
                      <a:pt x="387" y="1224"/>
                    </a:cubicBezTo>
                    <a:cubicBezTo>
                      <a:pt x="329" y="1224"/>
                      <a:pt x="270" y="1224"/>
                      <a:pt x="210" y="1224"/>
                    </a:cubicBezTo>
                    <a:cubicBezTo>
                      <a:pt x="180" y="1224"/>
                      <a:pt x="150" y="1224"/>
                      <a:pt x="119" y="1224"/>
                    </a:cubicBezTo>
                    <a:cubicBezTo>
                      <a:pt x="104" y="1224"/>
                      <a:pt x="89" y="1224"/>
                      <a:pt x="74" y="1224"/>
                    </a:cubicBezTo>
                    <a:cubicBezTo>
                      <a:pt x="58" y="1224"/>
                      <a:pt x="42" y="1220"/>
                      <a:pt x="30" y="1211"/>
                    </a:cubicBezTo>
                    <a:cubicBezTo>
                      <a:pt x="17" y="1203"/>
                      <a:pt x="7" y="1189"/>
                      <a:pt x="3" y="1174"/>
                    </a:cubicBezTo>
                    <a:cubicBezTo>
                      <a:pt x="0" y="1167"/>
                      <a:pt x="0" y="1159"/>
                      <a:pt x="0" y="1151"/>
                    </a:cubicBezTo>
                    <a:cubicBezTo>
                      <a:pt x="0" y="1144"/>
                      <a:pt x="0" y="1136"/>
                      <a:pt x="0" y="1129"/>
                    </a:cubicBezTo>
                    <a:cubicBezTo>
                      <a:pt x="0" y="1098"/>
                      <a:pt x="0" y="1068"/>
                      <a:pt x="0" y="1038"/>
                    </a:cubicBezTo>
                    <a:cubicBezTo>
                      <a:pt x="0" y="978"/>
                      <a:pt x="0" y="919"/>
                      <a:pt x="0" y="861"/>
                    </a:cubicBezTo>
                    <a:cubicBezTo>
                      <a:pt x="0" y="745"/>
                      <a:pt x="0" y="633"/>
                      <a:pt x="0" y="526"/>
                    </a:cubicBezTo>
                    <a:cubicBezTo>
                      <a:pt x="0" y="420"/>
                      <a:pt x="0" y="318"/>
                      <a:pt x="0" y="223"/>
                    </a:cubicBezTo>
                    <a:cubicBezTo>
                      <a:pt x="0" y="176"/>
                      <a:pt x="0" y="130"/>
                      <a:pt x="0" y="86"/>
                    </a:cubicBezTo>
                    <a:cubicBezTo>
                      <a:pt x="0" y="81"/>
                      <a:pt x="0" y="75"/>
                      <a:pt x="0" y="70"/>
                    </a:cubicBezTo>
                    <a:cubicBezTo>
                      <a:pt x="0" y="67"/>
                      <a:pt x="0" y="64"/>
                      <a:pt x="1" y="61"/>
                    </a:cubicBezTo>
                    <a:cubicBezTo>
                      <a:pt x="1" y="59"/>
                      <a:pt x="1" y="56"/>
                      <a:pt x="2" y="53"/>
                    </a:cubicBezTo>
                    <a:cubicBezTo>
                      <a:pt x="5" y="43"/>
                      <a:pt x="9" y="33"/>
                      <a:pt x="16" y="25"/>
                    </a:cubicBezTo>
                    <a:cubicBezTo>
                      <a:pt x="23" y="16"/>
                      <a:pt x="32" y="10"/>
                      <a:pt x="41" y="6"/>
                    </a:cubicBezTo>
                    <a:cubicBezTo>
                      <a:pt x="51" y="1"/>
                      <a:pt x="61" y="0"/>
                      <a:pt x="72" y="0"/>
                    </a:cubicBezTo>
                    <a:cubicBezTo>
                      <a:pt x="92" y="0"/>
                      <a:pt x="111" y="0"/>
                      <a:pt x="131" y="0"/>
                    </a:cubicBezTo>
                    <a:cubicBezTo>
                      <a:pt x="140" y="0"/>
                      <a:pt x="150" y="0"/>
                      <a:pt x="159" y="0"/>
                    </a:cubicBezTo>
                    <a:cubicBezTo>
                      <a:pt x="164" y="0"/>
                      <a:pt x="168" y="0"/>
                      <a:pt x="173" y="0"/>
                    </a:cubicBezTo>
                    <a:cubicBezTo>
                      <a:pt x="178" y="0"/>
                      <a:pt x="182" y="1"/>
                      <a:pt x="186" y="4"/>
                    </a:cubicBezTo>
                    <a:cubicBezTo>
                      <a:pt x="190" y="7"/>
                      <a:pt x="193" y="10"/>
                      <a:pt x="195" y="15"/>
                    </a:cubicBezTo>
                    <a:cubicBezTo>
                      <a:pt x="196" y="19"/>
                      <a:pt x="196" y="24"/>
                      <a:pt x="196" y="28"/>
                    </a:cubicBezTo>
                    <a:cubicBezTo>
                      <a:pt x="196" y="33"/>
                      <a:pt x="196" y="37"/>
                      <a:pt x="196" y="41"/>
                    </a:cubicBezTo>
                    <a:cubicBezTo>
                      <a:pt x="197" y="45"/>
                      <a:pt x="198" y="49"/>
                      <a:pt x="201" y="53"/>
                    </a:cubicBezTo>
                    <a:cubicBezTo>
                      <a:pt x="204" y="56"/>
                      <a:pt x="208" y="58"/>
                      <a:pt x="212" y="59"/>
                    </a:cubicBezTo>
                    <a:cubicBezTo>
                      <a:pt x="214" y="60"/>
                      <a:pt x="217" y="60"/>
                      <a:pt x="220" y="60"/>
                    </a:cubicBezTo>
                    <a:cubicBezTo>
                      <a:pt x="221" y="60"/>
                      <a:pt x="223" y="60"/>
                      <a:pt x="224" y="60"/>
                    </a:cubicBezTo>
                    <a:cubicBezTo>
                      <a:pt x="232" y="60"/>
                      <a:pt x="240" y="60"/>
                      <a:pt x="248" y="60"/>
                    </a:cubicBezTo>
                    <a:cubicBezTo>
                      <a:pt x="280" y="60"/>
                      <a:pt x="310" y="60"/>
                      <a:pt x="338" y="60"/>
                    </a:cubicBezTo>
                    <a:cubicBezTo>
                      <a:pt x="351" y="60"/>
                      <a:pt x="364" y="60"/>
                      <a:pt x="377" y="60"/>
                    </a:cubicBezTo>
                    <a:cubicBezTo>
                      <a:pt x="378" y="60"/>
                      <a:pt x="379" y="60"/>
                      <a:pt x="380" y="60"/>
                    </a:cubicBezTo>
                    <a:cubicBezTo>
                      <a:pt x="382" y="60"/>
                      <a:pt x="384" y="60"/>
                      <a:pt x="386" y="60"/>
                    </a:cubicBezTo>
                    <a:cubicBezTo>
                      <a:pt x="389" y="59"/>
                      <a:pt x="392" y="58"/>
                      <a:pt x="394" y="57"/>
                    </a:cubicBezTo>
                    <a:cubicBezTo>
                      <a:pt x="399" y="54"/>
                      <a:pt x="403" y="49"/>
                      <a:pt x="404" y="43"/>
                    </a:cubicBezTo>
                    <a:cubicBezTo>
                      <a:pt x="405" y="40"/>
                      <a:pt x="404" y="38"/>
                      <a:pt x="404" y="35"/>
                    </a:cubicBezTo>
                    <a:cubicBezTo>
                      <a:pt x="404" y="32"/>
                      <a:pt x="404" y="30"/>
                      <a:pt x="405" y="27"/>
                    </a:cubicBezTo>
                    <a:cubicBezTo>
                      <a:pt x="405" y="24"/>
                      <a:pt x="404" y="22"/>
                      <a:pt x="405" y="19"/>
                    </a:cubicBezTo>
                    <a:cubicBezTo>
                      <a:pt x="405" y="16"/>
                      <a:pt x="406" y="14"/>
                      <a:pt x="407" y="12"/>
                    </a:cubicBezTo>
                    <a:cubicBezTo>
                      <a:pt x="410" y="7"/>
                      <a:pt x="414" y="4"/>
                      <a:pt x="418" y="2"/>
                    </a:cubicBezTo>
                    <a:cubicBezTo>
                      <a:pt x="422" y="1"/>
                      <a:pt x="425" y="1"/>
                      <a:pt x="429" y="1"/>
                    </a:cubicBezTo>
                    <a:cubicBezTo>
                      <a:pt x="430" y="1"/>
                      <a:pt x="431" y="1"/>
                      <a:pt x="432" y="1"/>
                    </a:cubicBezTo>
                    <a:cubicBezTo>
                      <a:pt x="449" y="1"/>
                      <a:pt x="464" y="1"/>
                      <a:pt x="476" y="1"/>
                    </a:cubicBezTo>
                    <a:cubicBezTo>
                      <a:pt x="487" y="1"/>
                      <a:pt x="497" y="1"/>
                      <a:pt x="503" y="1"/>
                    </a:cubicBezTo>
                    <a:cubicBezTo>
                      <a:pt x="509" y="1"/>
                      <a:pt x="512" y="1"/>
                      <a:pt x="512" y="1"/>
                    </a:cubicBezTo>
                    <a:cubicBezTo>
                      <a:pt x="512" y="1"/>
                      <a:pt x="509" y="1"/>
                      <a:pt x="503" y="1"/>
                    </a:cubicBezTo>
                    <a:cubicBezTo>
                      <a:pt x="497" y="1"/>
                      <a:pt x="487" y="1"/>
                      <a:pt x="476" y="1"/>
                    </a:cubicBezTo>
                    <a:cubicBezTo>
                      <a:pt x="464" y="1"/>
                      <a:pt x="449" y="1"/>
                      <a:pt x="432" y="1"/>
                    </a:cubicBezTo>
                    <a:cubicBezTo>
                      <a:pt x="431" y="1"/>
                      <a:pt x="430" y="1"/>
                      <a:pt x="429" y="1"/>
                    </a:cubicBezTo>
                    <a:cubicBezTo>
                      <a:pt x="425" y="1"/>
                      <a:pt x="422" y="1"/>
                      <a:pt x="418" y="3"/>
                    </a:cubicBezTo>
                    <a:cubicBezTo>
                      <a:pt x="414" y="4"/>
                      <a:pt x="410" y="8"/>
                      <a:pt x="408" y="12"/>
                    </a:cubicBezTo>
                    <a:cubicBezTo>
                      <a:pt x="407" y="14"/>
                      <a:pt x="406" y="17"/>
                      <a:pt x="406" y="19"/>
                    </a:cubicBezTo>
                    <a:cubicBezTo>
                      <a:pt x="405" y="22"/>
                      <a:pt x="405" y="24"/>
                      <a:pt x="405" y="27"/>
                    </a:cubicBezTo>
                    <a:cubicBezTo>
                      <a:pt x="405" y="30"/>
                      <a:pt x="405" y="32"/>
                      <a:pt x="405" y="35"/>
                    </a:cubicBezTo>
                    <a:cubicBezTo>
                      <a:pt x="405" y="38"/>
                      <a:pt x="405" y="41"/>
                      <a:pt x="405" y="43"/>
                    </a:cubicBezTo>
                    <a:cubicBezTo>
                      <a:pt x="404" y="49"/>
                      <a:pt x="400" y="54"/>
                      <a:pt x="395" y="58"/>
                    </a:cubicBezTo>
                    <a:cubicBezTo>
                      <a:pt x="392" y="59"/>
                      <a:pt x="389" y="60"/>
                      <a:pt x="386" y="61"/>
                    </a:cubicBezTo>
                    <a:cubicBezTo>
                      <a:pt x="384" y="61"/>
                      <a:pt x="382" y="61"/>
                      <a:pt x="380" y="61"/>
                    </a:cubicBezTo>
                    <a:cubicBezTo>
                      <a:pt x="379" y="61"/>
                      <a:pt x="378" y="61"/>
                      <a:pt x="377" y="61"/>
                    </a:cubicBezTo>
                    <a:cubicBezTo>
                      <a:pt x="364" y="61"/>
                      <a:pt x="351" y="61"/>
                      <a:pt x="338" y="61"/>
                    </a:cubicBezTo>
                    <a:cubicBezTo>
                      <a:pt x="310" y="61"/>
                      <a:pt x="280" y="61"/>
                      <a:pt x="248" y="61"/>
                    </a:cubicBezTo>
                    <a:cubicBezTo>
                      <a:pt x="240" y="61"/>
                      <a:pt x="232" y="61"/>
                      <a:pt x="224" y="61"/>
                    </a:cubicBezTo>
                    <a:cubicBezTo>
                      <a:pt x="222" y="61"/>
                      <a:pt x="220" y="61"/>
                      <a:pt x="218" y="61"/>
                    </a:cubicBezTo>
                    <a:cubicBezTo>
                      <a:pt x="216" y="61"/>
                      <a:pt x="213" y="61"/>
                      <a:pt x="211" y="60"/>
                    </a:cubicBezTo>
                    <a:cubicBezTo>
                      <a:pt x="207" y="59"/>
                      <a:pt x="203" y="57"/>
                      <a:pt x="200" y="53"/>
                    </a:cubicBezTo>
                    <a:cubicBezTo>
                      <a:pt x="197" y="50"/>
                      <a:pt x="195" y="46"/>
                      <a:pt x="195" y="41"/>
                    </a:cubicBezTo>
                    <a:cubicBezTo>
                      <a:pt x="194" y="37"/>
                      <a:pt x="195" y="33"/>
                      <a:pt x="195" y="28"/>
                    </a:cubicBezTo>
                    <a:cubicBezTo>
                      <a:pt x="195" y="24"/>
                      <a:pt x="195" y="19"/>
                      <a:pt x="193" y="15"/>
                    </a:cubicBezTo>
                    <a:cubicBezTo>
                      <a:pt x="192" y="11"/>
                      <a:pt x="189" y="8"/>
                      <a:pt x="186" y="5"/>
                    </a:cubicBezTo>
                    <a:cubicBezTo>
                      <a:pt x="182" y="3"/>
                      <a:pt x="177" y="1"/>
                      <a:pt x="173" y="2"/>
                    </a:cubicBezTo>
                    <a:cubicBezTo>
                      <a:pt x="168" y="2"/>
                      <a:pt x="164" y="2"/>
                      <a:pt x="159" y="2"/>
                    </a:cubicBezTo>
                    <a:cubicBezTo>
                      <a:pt x="150" y="2"/>
                      <a:pt x="140" y="2"/>
                      <a:pt x="131" y="2"/>
                    </a:cubicBezTo>
                    <a:cubicBezTo>
                      <a:pt x="111" y="2"/>
                      <a:pt x="92" y="2"/>
                      <a:pt x="72" y="2"/>
                    </a:cubicBezTo>
                    <a:cubicBezTo>
                      <a:pt x="62" y="1"/>
                      <a:pt x="51" y="3"/>
                      <a:pt x="42" y="7"/>
                    </a:cubicBezTo>
                    <a:cubicBezTo>
                      <a:pt x="33" y="11"/>
                      <a:pt x="24" y="18"/>
                      <a:pt x="17" y="26"/>
                    </a:cubicBezTo>
                    <a:cubicBezTo>
                      <a:pt x="11" y="34"/>
                      <a:pt x="6" y="43"/>
                      <a:pt x="4" y="54"/>
                    </a:cubicBezTo>
                    <a:cubicBezTo>
                      <a:pt x="3" y="56"/>
                      <a:pt x="3" y="59"/>
                      <a:pt x="2" y="62"/>
                    </a:cubicBezTo>
                    <a:cubicBezTo>
                      <a:pt x="2" y="64"/>
                      <a:pt x="2" y="67"/>
                      <a:pt x="2" y="70"/>
                    </a:cubicBezTo>
                    <a:cubicBezTo>
                      <a:pt x="2" y="75"/>
                      <a:pt x="2" y="81"/>
                      <a:pt x="2" y="86"/>
                    </a:cubicBezTo>
                    <a:cubicBezTo>
                      <a:pt x="2" y="130"/>
                      <a:pt x="2" y="176"/>
                      <a:pt x="2" y="223"/>
                    </a:cubicBezTo>
                    <a:cubicBezTo>
                      <a:pt x="2" y="318"/>
                      <a:pt x="2" y="420"/>
                      <a:pt x="2" y="526"/>
                    </a:cubicBezTo>
                    <a:cubicBezTo>
                      <a:pt x="2" y="633"/>
                      <a:pt x="2" y="745"/>
                      <a:pt x="2" y="861"/>
                    </a:cubicBezTo>
                    <a:cubicBezTo>
                      <a:pt x="2" y="919"/>
                      <a:pt x="2" y="978"/>
                      <a:pt x="2" y="1038"/>
                    </a:cubicBezTo>
                    <a:cubicBezTo>
                      <a:pt x="2" y="1068"/>
                      <a:pt x="2" y="1098"/>
                      <a:pt x="2" y="1129"/>
                    </a:cubicBezTo>
                    <a:cubicBezTo>
                      <a:pt x="2" y="1136"/>
                      <a:pt x="2" y="1144"/>
                      <a:pt x="2" y="1151"/>
                    </a:cubicBezTo>
                    <a:cubicBezTo>
                      <a:pt x="2" y="1159"/>
                      <a:pt x="2" y="1166"/>
                      <a:pt x="5" y="1174"/>
                    </a:cubicBezTo>
                    <a:cubicBezTo>
                      <a:pt x="9" y="1188"/>
                      <a:pt x="18" y="1201"/>
                      <a:pt x="31" y="1210"/>
                    </a:cubicBezTo>
                    <a:cubicBezTo>
                      <a:pt x="43" y="1218"/>
                      <a:pt x="58" y="1222"/>
                      <a:pt x="74" y="1222"/>
                    </a:cubicBezTo>
                    <a:cubicBezTo>
                      <a:pt x="89" y="1222"/>
                      <a:pt x="104" y="1222"/>
                      <a:pt x="119" y="1222"/>
                    </a:cubicBezTo>
                    <a:cubicBezTo>
                      <a:pt x="150" y="1222"/>
                      <a:pt x="180" y="1222"/>
                      <a:pt x="210" y="1222"/>
                    </a:cubicBezTo>
                    <a:cubicBezTo>
                      <a:pt x="270" y="1222"/>
                      <a:pt x="329" y="1222"/>
                      <a:pt x="387" y="1222"/>
                    </a:cubicBezTo>
                    <a:cubicBezTo>
                      <a:pt x="416" y="1222"/>
                      <a:pt x="445" y="1222"/>
                      <a:pt x="473" y="1222"/>
                    </a:cubicBezTo>
                    <a:cubicBezTo>
                      <a:pt x="478" y="1222"/>
                      <a:pt x="483" y="1222"/>
                      <a:pt x="488" y="1222"/>
                    </a:cubicBezTo>
                    <a:cubicBezTo>
                      <a:pt x="497" y="1222"/>
                      <a:pt x="507" y="1222"/>
                      <a:pt x="516" y="1222"/>
                    </a:cubicBezTo>
                    <a:cubicBezTo>
                      <a:pt x="530" y="1221"/>
                      <a:pt x="543" y="1215"/>
                      <a:pt x="554" y="1207"/>
                    </a:cubicBezTo>
                    <a:cubicBezTo>
                      <a:pt x="559" y="1202"/>
                      <a:pt x="564" y="1197"/>
                      <a:pt x="567" y="1192"/>
                    </a:cubicBezTo>
                    <a:cubicBezTo>
                      <a:pt x="571" y="1186"/>
                      <a:pt x="574" y="1180"/>
                      <a:pt x="576" y="1173"/>
                    </a:cubicBezTo>
                    <a:cubicBezTo>
                      <a:pt x="578" y="1167"/>
                      <a:pt x="578" y="1160"/>
                      <a:pt x="578" y="1153"/>
                    </a:cubicBezTo>
                    <a:cubicBezTo>
                      <a:pt x="578" y="1146"/>
                      <a:pt x="578" y="1139"/>
                      <a:pt x="578" y="1132"/>
                    </a:cubicBezTo>
                    <a:cubicBezTo>
                      <a:pt x="578" y="1105"/>
                      <a:pt x="578" y="1078"/>
                      <a:pt x="578" y="1051"/>
                    </a:cubicBezTo>
                    <a:cubicBezTo>
                      <a:pt x="579" y="838"/>
                      <a:pt x="579" y="646"/>
                      <a:pt x="579" y="485"/>
                    </a:cubicBezTo>
                    <a:cubicBezTo>
                      <a:pt x="579" y="323"/>
                      <a:pt x="579" y="193"/>
                      <a:pt x="579" y="103"/>
                    </a:cubicBezTo>
                    <a:cubicBezTo>
                      <a:pt x="579" y="91"/>
                      <a:pt x="579" y="81"/>
                      <a:pt x="579" y="71"/>
                    </a:cubicBezTo>
                    <a:cubicBezTo>
                      <a:pt x="579" y="61"/>
                      <a:pt x="578" y="51"/>
                      <a:pt x="574" y="43"/>
                    </a:cubicBezTo>
                    <a:cubicBezTo>
                      <a:pt x="568" y="27"/>
                      <a:pt x="556" y="17"/>
                      <a:pt x="546" y="11"/>
                    </a:cubicBezTo>
                    <a:cubicBezTo>
                      <a:pt x="536" y="5"/>
                      <a:pt x="527" y="3"/>
                      <a:pt x="521" y="2"/>
                    </a:cubicBezTo>
                    <a:cubicBezTo>
                      <a:pt x="518" y="1"/>
                      <a:pt x="516" y="1"/>
                      <a:pt x="514" y="1"/>
                    </a:cubicBezTo>
                    <a:cubicBezTo>
                      <a:pt x="513" y="1"/>
                      <a:pt x="512" y="1"/>
                      <a:pt x="512" y="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175">
                <a:extLst>
                  <a:ext uri="{FF2B5EF4-FFF2-40B4-BE49-F238E27FC236}">
                    <a16:creationId xmlns:a16="http://schemas.microsoft.com/office/drawing/2014/main" id="{900F3744-ED8E-47DE-A4A5-9F783F684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2256"/>
                <a:ext cx="109" cy="98"/>
              </a:xfrm>
              <a:custGeom>
                <a:avLst/>
                <a:gdLst>
                  <a:gd name="T0" fmla="*/ 28 w 46"/>
                  <a:gd name="T1" fmla="*/ 41 h 41"/>
                  <a:gd name="T2" fmla="*/ 19 w 46"/>
                  <a:gd name="T3" fmla="*/ 41 h 41"/>
                  <a:gd name="T4" fmla="*/ 0 w 46"/>
                  <a:gd name="T5" fmla="*/ 23 h 41"/>
                  <a:gd name="T6" fmla="*/ 0 w 46"/>
                  <a:gd name="T7" fmla="*/ 18 h 41"/>
                  <a:gd name="T8" fmla="*/ 19 w 46"/>
                  <a:gd name="T9" fmla="*/ 0 h 41"/>
                  <a:gd name="T10" fmla="*/ 28 w 46"/>
                  <a:gd name="T11" fmla="*/ 0 h 41"/>
                  <a:gd name="T12" fmla="*/ 46 w 46"/>
                  <a:gd name="T13" fmla="*/ 18 h 41"/>
                  <a:gd name="T14" fmla="*/ 46 w 46"/>
                  <a:gd name="T15" fmla="*/ 23 h 41"/>
                  <a:gd name="T16" fmla="*/ 28 w 46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1">
                    <a:moveTo>
                      <a:pt x="28" y="41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9" y="41"/>
                      <a:pt x="0" y="3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8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33"/>
                      <a:pt x="38" y="41"/>
                      <a:pt x="28" y="4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176">
                <a:extLst>
                  <a:ext uri="{FF2B5EF4-FFF2-40B4-BE49-F238E27FC236}">
                    <a16:creationId xmlns:a16="http://schemas.microsoft.com/office/drawing/2014/main" id="{E4C9A78E-FA3C-4BA8-AD6B-1C916CC87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278"/>
                <a:ext cx="48" cy="42"/>
              </a:xfrm>
              <a:custGeom>
                <a:avLst/>
                <a:gdLst>
                  <a:gd name="T0" fmla="*/ 16 w 20"/>
                  <a:gd name="T1" fmla="*/ 1 h 18"/>
                  <a:gd name="T2" fmla="*/ 10 w 20"/>
                  <a:gd name="T3" fmla="*/ 6 h 18"/>
                  <a:gd name="T4" fmla="*/ 5 w 20"/>
                  <a:gd name="T5" fmla="*/ 1 h 18"/>
                  <a:gd name="T6" fmla="*/ 0 w 20"/>
                  <a:gd name="T7" fmla="*/ 7 h 18"/>
                  <a:gd name="T8" fmla="*/ 5 w 20"/>
                  <a:gd name="T9" fmla="*/ 13 h 18"/>
                  <a:gd name="T10" fmla="*/ 10 w 20"/>
                  <a:gd name="T11" fmla="*/ 18 h 18"/>
                  <a:gd name="T12" fmla="*/ 16 w 20"/>
                  <a:gd name="T13" fmla="*/ 13 h 18"/>
                  <a:gd name="T14" fmla="*/ 20 w 20"/>
                  <a:gd name="T15" fmla="*/ 7 h 18"/>
                  <a:gd name="T16" fmla="*/ 16 w 20"/>
                  <a:gd name="T17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8">
                    <a:moveTo>
                      <a:pt x="16" y="1"/>
                    </a:moveTo>
                    <a:cubicBezTo>
                      <a:pt x="13" y="0"/>
                      <a:pt x="10" y="3"/>
                      <a:pt x="10" y="6"/>
                    </a:cubicBezTo>
                    <a:cubicBezTo>
                      <a:pt x="10" y="3"/>
                      <a:pt x="7" y="0"/>
                      <a:pt x="5" y="1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10"/>
                      <a:pt x="3" y="11"/>
                      <a:pt x="5" y="13"/>
                    </a:cubicBezTo>
                    <a:cubicBezTo>
                      <a:pt x="7" y="14"/>
                      <a:pt x="9" y="16"/>
                      <a:pt x="10" y="18"/>
                    </a:cubicBezTo>
                    <a:cubicBezTo>
                      <a:pt x="11" y="16"/>
                      <a:pt x="14" y="14"/>
                      <a:pt x="16" y="13"/>
                    </a:cubicBezTo>
                    <a:cubicBezTo>
                      <a:pt x="17" y="11"/>
                      <a:pt x="19" y="10"/>
                      <a:pt x="20" y="7"/>
                    </a:cubicBezTo>
                    <a:cubicBezTo>
                      <a:pt x="20" y="4"/>
                      <a:pt x="18" y="1"/>
                      <a:pt x="16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Oval 177">
                <a:extLst>
                  <a:ext uri="{FF2B5EF4-FFF2-40B4-BE49-F238E27FC236}">
                    <a16:creationId xmlns:a16="http://schemas.microsoft.com/office/drawing/2014/main" id="{5F58616A-A44A-4CB4-9A33-9B4046608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294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178">
                <a:extLst>
                  <a:ext uri="{FF2B5EF4-FFF2-40B4-BE49-F238E27FC236}">
                    <a16:creationId xmlns:a16="http://schemas.microsoft.com/office/drawing/2014/main" id="{51F30D53-5267-4982-8F2C-9F62E7BEC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294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179">
                <a:extLst>
                  <a:ext uri="{FF2B5EF4-FFF2-40B4-BE49-F238E27FC236}">
                    <a16:creationId xmlns:a16="http://schemas.microsoft.com/office/drawing/2014/main" id="{2ED843AD-4DC5-4FEB-B24E-33200C100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294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180">
                <a:extLst>
                  <a:ext uri="{FF2B5EF4-FFF2-40B4-BE49-F238E27FC236}">
                    <a16:creationId xmlns:a16="http://schemas.microsoft.com/office/drawing/2014/main" id="{AD22E5DE-3749-43DC-ACD3-BE96A8CA1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337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Oval 181">
                <a:extLst>
                  <a:ext uri="{FF2B5EF4-FFF2-40B4-BE49-F238E27FC236}">
                    <a16:creationId xmlns:a16="http://schemas.microsoft.com/office/drawing/2014/main" id="{DAE04AF4-8752-4ADC-9B59-F30D61D3B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370"/>
                <a:ext cx="16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82">
                <a:extLst>
                  <a:ext uri="{FF2B5EF4-FFF2-40B4-BE49-F238E27FC236}">
                    <a16:creationId xmlns:a16="http://schemas.microsoft.com/office/drawing/2014/main" id="{DFDDC63B-F40A-4F1B-A2BF-E22431A220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2228"/>
                <a:ext cx="161" cy="161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43 h 68"/>
                  <a:gd name="T12" fmla="*/ 25 w 68"/>
                  <a:gd name="T13" fmla="*/ 34 h 68"/>
                  <a:gd name="T14" fmla="*/ 34 w 68"/>
                  <a:gd name="T15" fmla="*/ 25 h 68"/>
                  <a:gd name="T16" fmla="*/ 43 w 68"/>
                  <a:gd name="T17" fmla="*/ 34 h 68"/>
                  <a:gd name="T18" fmla="*/ 34 w 68"/>
                  <a:gd name="T19" fmla="*/ 4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3"/>
                      <a:pt x="15" y="68"/>
                      <a:pt x="34" y="68"/>
                    </a:cubicBezTo>
                    <a:cubicBezTo>
                      <a:pt x="53" y="68"/>
                      <a:pt x="68" y="53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3"/>
                    </a:moveTo>
                    <a:cubicBezTo>
                      <a:pt x="29" y="43"/>
                      <a:pt x="25" y="39"/>
                      <a:pt x="25" y="34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4"/>
                    </a:cubicBezTo>
                    <a:cubicBezTo>
                      <a:pt x="43" y="39"/>
                      <a:pt x="39" y="43"/>
                      <a:pt x="34" y="4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183">
                <a:extLst>
                  <a:ext uri="{FF2B5EF4-FFF2-40B4-BE49-F238E27FC236}">
                    <a16:creationId xmlns:a16="http://schemas.microsoft.com/office/drawing/2014/main" id="{ADB1FB8F-377D-4677-8FA0-08A10BBBC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1615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184">
                <a:extLst>
                  <a:ext uri="{FF2B5EF4-FFF2-40B4-BE49-F238E27FC236}">
                    <a16:creationId xmlns:a16="http://schemas.microsoft.com/office/drawing/2014/main" id="{18A210E9-61C5-4FE8-B4D7-28A3DB02D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1898"/>
                <a:ext cx="1063" cy="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Oval 185">
                <a:extLst>
                  <a:ext uri="{FF2B5EF4-FFF2-40B4-BE49-F238E27FC236}">
                    <a16:creationId xmlns:a16="http://schemas.microsoft.com/office/drawing/2014/main" id="{968F33C9-F893-48F6-AAB0-125B61B45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2180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186">
                <a:extLst>
                  <a:ext uri="{FF2B5EF4-FFF2-40B4-BE49-F238E27FC236}">
                    <a16:creationId xmlns:a16="http://schemas.microsoft.com/office/drawing/2014/main" id="{AFF1F713-4FD2-49DC-A90E-777720F41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2463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187">
                <a:extLst>
                  <a:ext uri="{FF2B5EF4-FFF2-40B4-BE49-F238E27FC236}">
                    <a16:creationId xmlns:a16="http://schemas.microsoft.com/office/drawing/2014/main" id="{8548C6FB-0B3E-4887-80A0-6128AC9A1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2745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Oval 188">
                <a:extLst>
                  <a:ext uri="{FF2B5EF4-FFF2-40B4-BE49-F238E27FC236}">
                    <a16:creationId xmlns:a16="http://schemas.microsoft.com/office/drawing/2014/main" id="{A891BF59-27B4-4C84-9C5D-464D440CB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3028"/>
                <a:ext cx="1063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Oval 189">
                <a:extLst>
                  <a:ext uri="{FF2B5EF4-FFF2-40B4-BE49-F238E27FC236}">
                    <a16:creationId xmlns:a16="http://schemas.microsoft.com/office/drawing/2014/main" id="{278636EB-B3C4-4B6E-9F9C-CCD091E01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1399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Rectangle 190">
                <a:extLst>
                  <a:ext uri="{FF2B5EF4-FFF2-40B4-BE49-F238E27FC236}">
                    <a16:creationId xmlns:a16="http://schemas.microsoft.com/office/drawing/2014/main" id="{A97CC4F0-FC06-468C-AA24-851E21723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289"/>
                <a:ext cx="299" cy="15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91">
                <a:extLst>
                  <a:ext uri="{FF2B5EF4-FFF2-40B4-BE49-F238E27FC236}">
                    <a16:creationId xmlns:a16="http://schemas.microsoft.com/office/drawing/2014/main" id="{8893170A-71CA-47F8-84D7-3334767F1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1710"/>
                <a:ext cx="109" cy="100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4 h 42"/>
                  <a:gd name="T6" fmla="*/ 0 w 46"/>
                  <a:gd name="T7" fmla="*/ 19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9 h 42"/>
                  <a:gd name="T14" fmla="*/ 46 w 46"/>
                  <a:gd name="T15" fmla="*/ 24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4"/>
                      <a:pt x="0" y="2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9"/>
                      <a:pt x="46" y="1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34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92">
                <a:extLst>
                  <a:ext uri="{FF2B5EF4-FFF2-40B4-BE49-F238E27FC236}">
                    <a16:creationId xmlns:a16="http://schemas.microsoft.com/office/drawing/2014/main" id="{FF7AF554-F154-4BBC-A209-94DB2287D7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1681"/>
                <a:ext cx="161" cy="160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3 h 67"/>
                  <a:gd name="T4" fmla="*/ 34 w 68"/>
                  <a:gd name="T5" fmla="*/ 67 h 67"/>
                  <a:gd name="T6" fmla="*/ 68 w 68"/>
                  <a:gd name="T7" fmla="*/ 33 h 67"/>
                  <a:gd name="T8" fmla="*/ 34 w 68"/>
                  <a:gd name="T9" fmla="*/ 0 h 67"/>
                  <a:gd name="T10" fmla="*/ 34 w 68"/>
                  <a:gd name="T11" fmla="*/ 42 h 67"/>
                  <a:gd name="T12" fmla="*/ 25 w 68"/>
                  <a:gd name="T13" fmla="*/ 33 h 67"/>
                  <a:gd name="T14" fmla="*/ 34 w 68"/>
                  <a:gd name="T15" fmla="*/ 25 h 67"/>
                  <a:gd name="T16" fmla="*/ 43 w 68"/>
                  <a:gd name="T17" fmla="*/ 33 h 67"/>
                  <a:gd name="T18" fmla="*/ 34 w 68"/>
                  <a:gd name="T19" fmla="*/ 4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3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2"/>
                    </a:moveTo>
                    <a:cubicBezTo>
                      <a:pt x="29" y="42"/>
                      <a:pt x="25" y="38"/>
                      <a:pt x="25" y="33"/>
                    </a:cubicBezTo>
                    <a:cubicBezTo>
                      <a:pt x="25" y="28"/>
                      <a:pt x="29" y="25"/>
                      <a:pt x="34" y="25"/>
                    </a:cubicBezTo>
                    <a:cubicBezTo>
                      <a:pt x="39" y="25"/>
                      <a:pt x="43" y="28"/>
                      <a:pt x="43" y="33"/>
                    </a:cubicBezTo>
                    <a:cubicBezTo>
                      <a:pt x="43" y="38"/>
                      <a:pt x="39" y="42"/>
                      <a:pt x="34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93">
                <a:extLst>
                  <a:ext uri="{FF2B5EF4-FFF2-40B4-BE49-F238E27FC236}">
                    <a16:creationId xmlns:a16="http://schemas.microsoft.com/office/drawing/2014/main" id="{37362BFB-3768-43D6-B285-EC0FC50ED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1734"/>
                <a:ext cx="48" cy="40"/>
              </a:xfrm>
              <a:custGeom>
                <a:avLst/>
                <a:gdLst>
                  <a:gd name="T0" fmla="*/ 16 w 20"/>
                  <a:gd name="T1" fmla="*/ 0 h 17"/>
                  <a:gd name="T2" fmla="*/ 10 w 20"/>
                  <a:gd name="T3" fmla="*/ 5 h 17"/>
                  <a:gd name="T4" fmla="*/ 5 w 20"/>
                  <a:gd name="T5" fmla="*/ 0 h 17"/>
                  <a:gd name="T6" fmla="*/ 0 w 20"/>
                  <a:gd name="T7" fmla="*/ 7 h 17"/>
                  <a:gd name="T8" fmla="*/ 5 w 20"/>
                  <a:gd name="T9" fmla="*/ 13 h 17"/>
                  <a:gd name="T10" fmla="*/ 10 w 20"/>
                  <a:gd name="T11" fmla="*/ 17 h 17"/>
                  <a:gd name="T12" fmla="*/ 16 w 20"/>
                  <a:gd name="T13" fmla="*/ 13 h 17"/>
                  <a:gd name="T14" fmla="*/ 20 w 20"/>
                  <a:gd name="T15" fmla="*/ 7 h 17"/>
                  <a:gd name="T16" fmla="*/ 16 w 2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0"/>
                    </a:moveTo>
                    <a:cubicBezTo>
                      <a:pt x="13" y="0"/>
                      <a:pt x="10" y="2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9"/>
                      <a:pt x="3" y="11"/>
                      <a:pt x="5" y="13"/>
                    </a:cubicBezTo>
                    <a:cubicBezTo>
                      <a:pt x="7" y="14"/>
                      <a:pt x="9" y="15"/>
                      <a:pt x="10" y="17"/>
                    </a:cubicBezTo>
                    <a:cubicBezTo>
                      <a:pt x="11" y="15"/>
                      <a:pt x="14" y="14"/>
                      <a:pt x="16" y="13"/>
                    </a:cubicBezTo>
                    <a:cubicBezTo>
                      <a:pt x="17" y="11"/>
                      <a:pt x="19" y="9"/>
                      <a:pt x="20" y="7"/>
                    </a:cubicBezTo>
                    <a:cubicBezTo>
                      <a:pt x="20" y="4"/>
                      <a:pt x="18" y="1"/>
                      <a:pt x="1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Oval 194">
                <a:extLst>
                  <a:ext uri="{FF2B5EF4-FFF2-40B4-BE49-F238E27FC236}">
                    <a16:creationId xmlns:a16="http://schemas.microsoft.com/office/drawing/2014/main" id="{AAB56B6D-2716-48DB-8E79-415517FC1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1748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Oval 195">
                <a:extLst>
                  <a:ext uri="{FF2B5EF4-FFF2-40B4-BE49-F238E27FC236}">
                    <a16:creationId xmlns:a16="http://schemas.microsoft.com/office/drawing/2014/main" id="{C0E9100A-BB32-4EAF-86EA-61056BEAC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1748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196">
                <a:extLst>
                  <a:ext uri="{FF2B5EF4-FFF2-40B4-BE49-F238E27FC236}">
                    <a16:creationId xmlns:a16="http://schemas.microsoft.com/office/drawing/2014/main" id="{E5B3FCF1-2A2A-47D2-86D2-124938CE6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1748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197">
                <a:extLst>
                  <a:ext uri="{FF2B5EF4-FFF2-40B4-BE49-F238E27FC236}">
                    <a16:creationId xmlns:a16="http://schemas.microsoft.com/office/drawing/2014/main" id="{B67CC33C-FC9E-4515-A8A7-E61841033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1738"/>
                <a:ext cx="28" cy="38"/>
              </a:xfrm>
              <a:custGeom>
                <a:avLst/>
                <a:gdLst>
                  <a:gd name="T0" fmla="*/ 0 w 12"/>
                  <a:gd name="T1" fmla="*/ 2 h 16"/>
                  <a:gd name="T2" fmla="*/ 0 w 12"/>
                  <a:gd name="T3" fmla="*/ 14 h 16"/>
                  <a:gd name="T4" fmla="*/ 3 w 12"/>
                  <a:gd name="T5" fmla="*/ 15 h 16"/>
                  <a:gd name="T6" fmla="*/ 11 w 12"/>
                  <a:gd name="T7" fmla="*/ 10 h 16"/>
                  <a:gd name="T8" fmla="*/ 11 w 12"/>
                  <a:gd name="T9" fmla="*/ 7 h 16"/>
                  <a:gd name="T10" fmla="*/ 3 w 12"/>
                  <a:gd name="T11" fmla="*/ 1 h 16"/>
                  <a:gd name="T12" fmla="*/ 0 w 12"/>
                  <a:gd name="T1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0" y="2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5"/>
                      <a:pt x="2" y="16"/>
                      <a:pt x="3" y="15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Rectangle 198">
                <a:extLst>
                  <a:ext uri="{FF2B5EF4-FFF2-40B4-BE49-F238E27FC236}">
                    <a16:creationId xmlns:a16="http://schemas.microsoft.com/office/drawing/2014/main" id="{4DF96B12-7211-4E2F-801B-760FD662F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729"/>
                <a:ext cx="299" cy="14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Oval 199">
                <a:extLst>
                  <a:ext uri="{FF2B5EF4-FFF2-40B4-BE49-F238E27FC236}">
                    <a16:creationId xmlns:a16="http://schemas.microsoft.com/office/drawing/2014/main" id="{D9A78486-8513-4A27-86AF-2D4A2F8B3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793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Oval 200">
                <a:extLst>
                  <a:ext uri="{FF2B5EF4-FFF2-40B4-BE49-F238E27FC236}">
                    <a16:creationId xmlns:a16="http://schemas.microsoft.com/office/drawing/2014/main" id="{FA1D7E3E-62CA-4764-974E-B1553046C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1824"/>
                <a:ext cx="16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201">
                <a:extLst>
                  <a:ext uri="{FF2B5EF4-FFF2-40B4-BE49-F238E27FC236}">
                    <a16:creationId xmlns:a16="http://schemas.microsoft.com/office/drawing/2014/main" id="{08560CC8-AF94-4112-B569-7BE5B2917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2551"/>
                <a:ext cx="109" cy="99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4 h 42"/>
                  <a:gd name="T6" fmla="*/ 0 w 46"/>
                  <a:gd name="T7" fmla="*/ 19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9 h 42"/>
                  <a:gd name="T14" fmla="*/ 46 w 46"/>
                  <a:gd name="T15" fmla="*/ 24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4"/>
                      <a:pt x="0" y="2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34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202">
                <a:extLst>
                  <a:ext uri="{FF2B5EF4-FFF2-40B4-BE49-F238E27FC236}">
                    <a16:creationId xmlns:a16="http://schemas.microsoft.com/office/drawing/2014/main" id="{3E1E5BAF-F049-4E5E-AC18-6647C2A40C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2522"/>
                <a:ext cx="161" cy="159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3 h 67"/>
                  <a:gd name="T4" fmla="*/ 34 w 68"/>
                  <a:gd name="T5" fmla="*/ 67 h 67"/>
                  <a:gd name="T6" fmla="*/ 68 w 68"/>
                  <a:gd name="T7" fmla="*/ 33 h 67"/>
                  <a:gd name="T8" fmla="*/ 34 w 68"/>
                  <a:gd name="T9" fmla="*/ 0 h 67"/>
                  <a:gd name="T10" fmla="*/ 34 w 68"/>
                  <a:gd name="T11" fmla="*/ 42 h 67"/>
                  <a:gd name="T12" fmla="*/ 25 w 68"/>
                  <a:gd name="T13" fmla="*/ 33 h 67"/>
                  <a:gd name="T14" fmla="*/ 34 w 68"/>
                  <a:gd name="T15" fmla="*/ 24 h 67"/>
                  <a:gd name="T16" fmla="*/ 43 w 68"/>
                  <a:gd name="T17" fmla="*/ 33 h 67"/>
                  <a:gd name="T18" fmla="*/ 34 w 68"/>
                  <a:gd name="T19" fmla="*/ 4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3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2"/>
                    </a:moveTo>
                    <a:cubicBezTo>
                      <a:pt x="29" y="42"/>
                      <a:pt x="25" y="38"/>
                      <a:pt x="25" y="33"/>
                    </a:cubicBezTo>
                    <a:cubicBezTo>
                      <a:pt x="25" y="28"/>
                      <a:pt x="29" y="24"/>
                      <a:pt x="34" y="24"/>
                    </a:cubicBezTo>
                    <a:cubicBezTo>
                      <a:pt x="39" y="24"/>
                      <a:pt x="43" y="28"/>
                      <a:pt x="43" y="33"/>
                    </a:cubicBezTo>
                    <a:cubicBezTo>
                      <a:pt x="43" y="38"/>
                      <a:pt x="39" y="42"/>
                      <a:pt x="34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203">
                <a:extLst>
                  <a:ext uri="{FF2B5EF4-FFF2-40B4-BE49-F238E27FC236}">
                    <a16:creationId xmlns:a16="http://schemas.microsoft.com/office/drawing/2014/main" id="{9429DB73-1821-4D23-A274-F229CCFA9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574"/>
                <a:ext cx="48" cy="41"/>
              </a:xfrm>
              <a:custGeom>
                <a:avLst/>
                <a:gdLst>
                  <a:gd name="T0" fmla="*/ 16 w 20"/>
                  <a:gd name="T1" fmla="*/ 0 h 17"/>
                  <a:gd name="T2" fmla="*/ 10 w 20"/>
                  <a:gd name="T3" fmla="*/ 5 h 17"/>
                  <a:gd name="T4" fmla="*/ 5 w 20"/>
                  <a:gd name="T5" fmla="*/ 0 h 17"/>
                  <a:gd name="T6" fmla="*/ 0 w 20"/>
                  <a:gd name="T7" fmla="*/ 7 h 17"/>
                  <a:gd name="T8" fmla="*/ 5 w 20"/>
                  <a:gd name="T9" fmla="*/ 12 h 17"/>
                  <a:gd name="T10" fmla="*/ 10 w 20"/>
                  <a:gd name="T11" fmla="*/ 17 h 17"/>
                  <a:gd name="T12" fmla="*/ 16 w 20"/>
                  <a:gd name="T13" fmla="*/ 12 h 17"/>
                  <a:gd name="T14" fmla="*/ 20 w 20"/>
                  <a:gd name="T15" fmla="*/ 7 h 17"/>
                  <a:gd name="T16" fmla="*/ 16 w 2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0"/>
                    </a:moveTo>
                    <a:cubicBezTo>
                      <a:pt x="13" y="0"/>
                      <a:pt x="10" y="2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9"/>
                      <a:pt x="3" y="11"/>
                      <a:pt x="5" y="12"/>
                    </a:cubicBezTo>
                    <a:cubicBezTo>
                      <a:pt x="7" y="14"/>
                      <a:pt x="9" y="15"/>
                      <a:pt x="10" y="17"/>
                    </a:cubicBezTo>
                    <a:cubicBezTo>
                      <a:pt x="11" y="15"/>
                      <a:pt x="14" y="14"/>
                      <a:pt x="16" y="12"/>
                    </a:cubicBezTo>
                    <a:cubicBezTo>
                      <a:pt x="17" y="11"/>
                      <a:pt x="19" y="9"/>
                      <a:pt x="20" y="7"/>
                    </a:cubicBezTo>
                    <a:cubicBezTo>
                      <a:pt x="20" y="4"/>
                      <a:pt x="18" y="1"/>
                      <a:pt x="1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Oval 204">
                <a:extLst>
                  <a:ext uri="{FF2B5EF4-FFF2-40B4-BE49-F238E27FC236}">
                    <a16:creationId xmlns:a16="http://schemas.microsoft.com/office/drawing/2014/main" id="{10661710-F767-4E13-9303-F26CF03F4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589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Oval 205">
                <a:extLst>
                  <a:ext uri="{FF2B5EF4-FFF2-40B4-BE49-F238E27FC236}">
                    <a16:creationId xmlns:a16="http://schemas.microsoft.com/office/drawing/2014/main" id="{2DEBD1F6-D6E3-425C-822B-21A26D0F4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589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Oval 206">
                <a:extLst>
                  <a:ext uri="{FF2B5EF4-FFF2-40B4-BE49-F238E27FC236}">
                    <a16:creationId xmlns:a16="http://schemas.microsoft.com/office/drawing/2014/main" id="{D0D52A3E-0FCC-41D9-9FF4-D83BDFD1C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589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207">
                <a:extLst>
                  <a:ext uri="{FF2B5EF4-FFF2-40B4-BE49-F238E27FC236}">
                    <a16:creationId xmlns:a16="http://schemas.microsoft.com/office/drawing/2014/main" id="{5BDE8152-4579-479D-8B14-56F49D017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2579"/>
                <a:ext cx="28" cy="38"/>
              </a:xfrm>
              <a:custGeom>
                <a:avLst/>
                <a:gdLst>
                  <a:gd name="T0" fmla="*/ 0 w 12"/>
                  <a:gd name="T1" fmla="*/ 2 h 16"/>
                  <a:gd name="T2" fmla="*/ 0 w 12"/>
                  <a:gd name="T3" fmla="*/ 14 h 16"/>
                  <a:gd name="T4" fmla="*/ 3 w 12"/>
                  <a:gd name="T5" fmla="*/ 15 h 16"/>
                  <a:gd name="T6" fmla="*/ 11 w 12"/>
                  <a:gd name="T7" fmla="*/ 10 h 16"/>
                  <a:gd name="T8" fmla="*/ 11 w 12"/>
                  <a:gd name="T9" fmla="*/ 7 h 16"/>
                  <a:gd name="T10" fmla="*/ 3 w 12"/>
                  <a:gd name="T11" fmla="*/ 1 h 16"/>
                  <a:gd name="T12" fmla="*/ 0 w 12"/>
                  <a:gd name="T1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0" y="2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5"/>
                      <a:pt x="2" y="16"/>
                      <a:pt x="3" y="15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208">
                <a:extLst>
                  <a:ext uri="{FF2B5EF4-FFF2-40B4-BE49-F238E27FC236}">
                    <a16:creationId xmlns:a16="http://schemas.microsoft.com/office/drawing/2014/main" id="{7C841529-5FB7-406D-95A7-2A92ECB8B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570"/>
                <a:ext cx="299" cy="14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Oval 209">
                <a:extLst>
                  <a:ext uri="{FF2B5EF4-FFF2-40B4-BE49-F238E27FC236}">
                    <a16:creationId xmlns:a16="http://schemas.microsoft.com/office/drawing/2014/main" id="{2AE07C1C-6B92-406B-AADA-4FCB86211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634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Oval 210">
                <a:extLst>
                  <a:ext uri="{FF2B5EF4-FFF2-40B4-BE49-F238E27FC236}">
                    <a16:creationId xmlns:a16="http://schemas.microsoft.com/office/drawing/2014/main" id="{E32B722D-66BF-4B89-AE7A-168D01AC7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665"/>
                <a:ext cx="166" cy="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211">
                <a:extLst>
                  <a:ext uri="{FF2B5EF4-FFF2-40B4-BE49-F238E27FC236}">
                    <a16:creationId xmlns:a16="http://schemas.microsoft.com/office/drawing/2014/main" id="{A401F931-7F94-4178-B643-AB4DEEFE2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2840"/>
                <a:ext cx="109" cy="100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4 h 42"/>
                  <a:gd name="T6" fmla="*/ 0 w 46"/>
                  <a:gd name="T7" fmla="*/ 19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9 h 42"/>
                  <a:gd name="T14" fmla="*/ 46 w 46"/>
                  <a:gd name="T15" fmla="*/ 24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4"/>
                      <a:pt x="0" y="2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9"/>
                      <a:pt x="46" y="1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34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212">
                <a:extLst>
                  <a:ext uri="{FF2B5EF4-FFF2-40B4-BE49-F238E27FC236}">
                    <a16:creationId xmlns:a16="http://schemas.microsoft.com/office/drawing/2014/main" id="{E8717960-175B-41AB-AEDC-2D07E7EE87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2812"/>
                <a:ext cx="161" cy="159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3 h 67"/>
                  <a:gd name="T4" fmla="*/ 34 w 68"/>
                  <a:gd name="T5" fmla="*/ 67 h 67"/>
                  <a:gd name="T6" fmla="*/ 68 w 68"/>
                  <a:gd name="T7" fmla="*/ 33 h 67"/>
                  <a:gd name="T8" fmla="*/ 34 w 68"/>
                  <a:gd name="T9" fmla="*/ 0 h 67"/>
                  <a:gd name="T10" fmla="*/ 34 w 68"/>
                  <a:gd name="T11" fmla="*/ 42 h 67"/>
                  <a:gd name="T12" fmla="*/ 25 w 68"/>
                  <a:gd name="T13" fmla="*/ 33 h 67"/>
                  <a:gd name="T14" fmla="*/ 34 w 68"/>
                  <a:gd name="T15" fmla="*/ 25 h 67"/>
                  <a:gd name="T16" fmla="*/ 43 w 68"/>
                  <a:gd name="T17" fmla="*/ 33 h 67"/>
                  <a:gd name="T18" fmla="*/ 34 w 68"/>
                  <a:gd name="T19" fmla="*/ 4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3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2"/>
                    </a:moveTo>
                    <a:cubicBezTo>
                      <a:pt x="29" y="42"/>
                      <a:pt x="25" y="38"/>
                      <a:pt x="25" y="33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3"/>
                    </a:cubicBezTo>
                    <a:cubicBezTo>
                      <a:pt x="43" y="38"/>
                      <a:pt x="39" y="42"/>
                      <a:pt x="34" y="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213">
                <a:extLst>
                  <a:ext uri="{FF2B5EF4-FFF2-40B4-BE49-F238E27FC236}">
                    <a16:creationId xmlns:a16="http://schemas.microsoft.com/office/drawing/2014/main" id="{CED5909E-D8DB-4D6E-BE62-3732A1C6B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864"/>
                <a:ext cx="48" cy="41"/>
              </a:xfrm>
              <a:custGeom>
                <a:avLst/>
                <a:gdLst>
                  <a:gd name="T0" fmla="*/ 16 w 20"/>
                  <a:gd name="T1" fmla="*/ 1 h 17"/>
                  <a:gd name="T2" fmla="*/ 10 w 20"/>
                  <a:gd name="T3" fmla="*/ 5 h 17"/>
                  <a:gd name="T4" fmla="*/ 5 w 20"/>
                  <a:gd name="T5" fmla="*/ 1 h 17"/>
                  <a:gd name="T6" fmla="*/ 0 w 20"/>
                  <a:gd name="T7" fmla="*/ 7 h 17"/>
                  <a:gd name="T8" fmla="*/ 5 w 20"/>
                  <a:gd name="T9" fmla="*/ 13 h 17"/>
                  <a:gd name="T10" fmla="*/ 10 w 20"/>
                  <a:gd name="T11" fmla="*/ 17 h 17"/>
                  <a:gd name="T12" fmla="*/ 16 w 20"/>
                  <a:gd name="T13" fmla="*/ 13 h 17"/>
                  <a:gd name="T14" fmla="*/ 20 w 20"/>
                  <a:gd name="T15" fmla="*/ 7 h 17"/>
                  <a:gd name="T16" fmla="*/ 16 w 20"/>
                  <a:gd name="T17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1"/>
                    </a:moveTo>
                    <a:cubicBezTo>
                      <a:pt x="13" y="0"/>
                      <a:pt x="10" y="3"/>
                      <a:pt x="10" y="5"/>
                    </a:cubicBezTo>
                    <a:cubicBezTo>
                      <a:pt x="10" y="3"/>
                      <a:pt x="7" y="0"/>
                      <a:pt x="5" y="1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9"/>
                      <a:pt x="3" y="11"/>
                      <a:pt x="5" y="13"/>
                    </a:cubicBezTo>
                    <a:cubicBezTo>
                      <a:pt x="7" y="14"/>
                      <a:pt x="9" y="15"/>
                      <a:pt x="10" y="17"/>
                    </a:cubicBezTo>
                    <a:cubicBezTo>
                      <a:pt x="11" y="15"/>
                      <a:pt x="14" y="14"/>
                      <a:pt x="16" y="13"/>
                    </a:cubicBezTo>
                    <a:cubicBezTo>
                      <a:pt x="17" y="11"/>
                      <a:pt x="19" y="9"/>
                      <a:pt x="20" y="7"/>
                    </a:cubicBezTo>
                    <a:cubicBezTo>
                      <a:pt x="20" y="4"/>
                      <a:pt x="18" y="1"/>
                      <a:pt x="1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Oval 214">
                <a:extLst>
                  <a:ext uri="{FF2B5EF4-FFF2-40B4-BE49-F238E27FC236}">
                    <a16:creationId xmlns:a16="http://schemas.microsoft.com/office/drawing/2014/main" id="{582FDC19-9B39-4DAF-84E0-83503CD92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878"/>
                <a:ext cx="14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Oval 215">
                <a:extLst>
                  <a:ext uri="{FF2B5EF4-FFF2-40B4-BE49-F238E27FC236}">
                    <a16:creationId xmlns:a16="http://schemas.microsoft.com/office/drawing/2014/main" id="{3AE497B5-5548-4E36-9CA5-FC8674EF1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878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Oval 216">
                <a:extLst>
                  <a:ext uri="{FF2B5EF4-FFF2-40B4-BE49-F238E27FC236}">
                    <a16:creationId xmlns:a16="http://schemas.microsoft.com/office/drawing/2014/main" id="{C96DD8BE-36B0-4DD2-83D7-6503F73CA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878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217">
                <a:extLst>
                  <a:ext uri="{FF2B5EF4-FFF2-40B4-BE49-F238E27FC236}">
                    <a16:creationId xmlns:a16="http://schemas.microsoft.com/office/drawing/2014/main" id="{7B12116E-18DD-4DD7-8B5E-8C2022889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2869"/>
                <a:ext cx="28" cy="38"/>
              </a:xfrm>
              <a:custGeom>
                <a:avLst/>
                <a:gdLst>
                  <a:gd name="T0" fmla="*/ 0 w 12"/>
                  <a:gd name="T1" fmla="*/ 2 h 16"/>
                  <a:gd name="T2" fmla="*/ 0 w 12"/>
                  <a:gd name="T3" fmla="*/ 14 h 16"/>
                  <a:gd name="T4" fmla="*/ 3 w 12"/>
                  <a:gd name="T5" fmla="*/ 16 h 16"/>
                  <a:gd name="T6" fmla="*/ 11 w 12"/>
                  <a:gd name="T7" fmla="*/ 10 h 16"/>
                  <a:gd name="T8" fmla="*/ 11 w 12"/>
                  <a:gd name="T9" fmla="*/ 7 h 16"/>
                  <a:gd name="T10" fmla="*/ 3 w 12"/>
                  <a:gd name="T11" fmla="*/ 1 h 16"/>
                  <a:gd name="T12" fmla="*/ 0 w 12"/>
                  <a:gd name="T1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0" y="2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6"/>
                      <a:pt x="2" y="16"/>
                      <a:pt x="3" y="16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Rectangle 218">
                <a:extLst>
                  <a:ext uri="{FF2B5EF4-FFF2-40B4-BE49-F238E27FC236}">
                    <a16:creationId xmlns:a16="http://schemas.microsoft.com/office/drawing/2014/main" id="{51CDB7C3-1F63-4873-99A1-21C7C7C3C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859"/>
                <a:ext cx="299" cy="17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Oval 219">
                <a:extLst>
                  <a:ext uri="{FF2B5EF4-FFF2-40B4-BE49-F238E27FC236}">
                    <a16:creationId xmlns:a16="http://schemas.microsoft.com/office/drawing/2014/main" id="{5ADEAB28-A268-477B-B1F5-5649721B8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924"/>
                <a:ext cx="384" cy="4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Oval 220">
                <a:extLst>
                  <a:ext uri="{FF2B5EF4-FFF2-40B4-BE49-F238E27FC236}">
                    <a16:creationId xmlns:a16="http://schemas.microsoft.com/office/drawing/2014/main" id="{40F7AE90-381D-47B0-BFA7-DADEFCA29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954"/>
                <a:ext cx="166" cy="8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Oval 221">
                <a:extLst>
                  <a:ext uri="{FF2B5EF4-FFF2-40B4-BE49-F238E27FC236}">
                    <a16:creationId xmlns:a16="http://schemas.microsoft.com/office/drawing/2014/main" id="{C8E3FB2B-62CF-4C44-B00F-664344ED4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3313"/>
                <a:ext cx="1063" cy="7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222">
                <a:extLst>
                  <a:ext uri="{FF2B5EF4-FFF2-40B4-BE49-F238E27FC236}">
                    <a16:creationId xmlns:a16="http://schemas.microsoft.com/office/drawing/2014/main" id="{2FECD6F7-1FE2-401F-BA98-4D407B929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3128"/>
                <a:ext cx="109" cy="99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3 h 42"/>
                  <a:gd name="T6" fmla="*/ 0 w 46"/>
                  <a:gd name="T7" fmla="*/ 18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8 h 42"/>
                  <a:gd name="T14" fmla="*/ 46 w 46"/>
                  <a:gd name="T15" fmla="*/ 23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8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33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223">
                <a:extLst>
                  <a:ext uri="{FF2B5EF4-FFF2-40B4-BE49-F238E27FC236}">
                    <a16:creationId xmlns:a16="http://schemas.microsoft.com/office/drawing/2014/main" id="{99B21AB9-DB9B-439D-AE24-76D3F931C9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3097"/>
                <a:ext cx="161" cy="161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43 h 68"/>
                  <a:gd name="T12" fmla="*/ 25 w 68"/>
                  <a:gd name="T13" fmla="*/ 34 h 68"/>
                  <a:gd name="T14" fmla="*/ 34 w 68"/>
                  <a:gd name="T15" fmla="*/ 25 h 68"/>
                  <a:gd name="T16" fmla="*/ 43 w 68"/>
                  <a:gd name="T17" fmla="*/ 34 h 68"/>
                  <a:gd name="T18" fmla="*/ 34 w 68"/>
                  <a:gd name="T19" fmla="*/ 4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3"/>
                    </a:moveTo>
                    <a:cubicBezTo>
                      <a:pt x="29" y="43"/>
                      <a:pt x="25" y="39"/>
                      <a:pt x="25" y="34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4"/>
                    </a:cubicBezTo>
                    <a:cubicBezTo>
                      <a:pt x="43" y="39"/>
                      <a:pt x="39" y="43"/>
                      <a:pt x="34" y="43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224">
                <a:extLst>
                  <a:ext uri="{FF2B5EF4-FFF2-40B4-BE49-F238E27FC236}">
                    <a16:creationId xmlns:a16="http://schemas.microsoft.com/office/drawing/2014/main" id="{1571C2B6-6AC9-4091-96DE-45F40FD58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3151"/>
                <a:ext cx="48" cy="41"/>
              </a:xfrm>
              <a:custGeom>
                <a:avLst/>
                <a:gdLst>
                  <a:gd name="T0" fmla="*/ 16 w 20"/>
                  <a:gd name="T1" fmla="*/ 0 h 17"/>
                  <a:gd name="T2" fmla="*/ 10 w 20"/>
                  <a:gd name="T3" fmla="*/ 5 h 17"/>
                  <a:gd name="T4" fmla="*/ 5 w 20"/>
                  <a:gd name="T5" fmla="*/ 0 h 17"/>
                  <a:gd name="T6" fmla="*/ 0 w 20"/>
                  <a:gd name="T7" fmla="*/ 6 h 17"/>
                  <a:gd name="T8" fmla="*/ 5 w 20"/>
                  <a:gd name="T9" fmla="*/ 12 h 17"/>
                  <a:gd name="T10" fmla="*/ 10 w 20"/>
                  <a:gd name="T11" fmla="*/ 17 h 17"/>
                  <a:gd name="T12" fmla="*/ 16 w 20"/>
                  <a:gd name="T13" fmla="*/ 12 h 17"/>
                  <a:gd name="T14" fmla="*/ 20 w 20"/>
                  <a:gd name="T15" fmla="*/ 6 h 17"/>
                  <a:gd name="T16" fmla="*/ 16 w 2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0"/>
                    </a:moveTo>
                    <a:cubicBezTo>
                      <a:pt x="13" y="0"/>
                      <a:pt x="10" y="2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1" y="9"/>
                      <a:pt x="3" y="11"/>
                      <a:pt x="5" y="12"/>
                    </a:cubicBezTo>
                    <a:cubicBezTo>
                      <a:pt x="7" y="13"/>
                      <a:pt x="9" y="15"/>
                      <a:pt x="10" y="17"/>
                    </a:cubicBezTo>
                    <a:cubicBezTo>
                      <a:pt x="11" y="15"/>
                      <a:pt x="14" y="13"/>
                      <a:pt x="16" y="12"/>
                    </a:cubicBezTo>
                    <a:cubicBezTo>
                      <a:pt x="17" y="11"/>
                      <a:pt x="19" y="9"/>
                      <a:pt x="20" y="6"/>
                    </a:cubicBezTo>
                    <a:cubicBezTo>
                      <a:pt x="20" y="3"/>
                      <a:pt x="18" y="0"/>
                      <a:pt x="1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Oval 225">
                <a:extLst>
                  <a:ext uri="{FF2B5EF4-FFF2-40B4-BE49-F238E27FC236}">
                    <a16:creationId xmlns:a16="http://schemas.microsoft.com/office/drawing/2014/main" id="{FF86BBDF-1625-473F-9205-845032072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3166"/>
                <a:ext cx="14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Oval 226">
                <a:extLst>
                  <a:ext uri="{FF2B5EF4-FFF2-40B4-BE49-F238E27FC236}">
                    <a16:creationId xmlns:a16="http://schemas.microsoft.com/office/drawing/2014/main" id="{F0772BEC-5A28-42CF-9EA8-7986F0C38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3166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227">
                <a:extLst>
                  <a:ext uri="{FF2B5EF4-FFF2-40B4-BE49-F238E27FC236}">
                    <a16:creationId xmlns:a16="http://schemas.microsoft.com/office/drawing/2014/main" id="{6F152332-13D2-483A-94A5-202B88776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3166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228">
                <a:extLst>
                  <a:ext uri="{FF2B5EF4-FFF2-40B4-BE49-F238E27FC236}">
                    <a16:creationId xmlns:a16="http://schemas.microsoft.com/office/drawing/2014/main" id="{76C54B6D-1AA4-4743-AFD2-95FF04336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3154"/>
                <a:ext cx="28" cy="40"/>
              </a:xfrm>
              <a:custGeom>
                <a:avLst/>
                <a:gdLst>
                  <a:gd name="T0" fmla="*/ 0 w 12"/>
                  <a:gd name="T1" fmla="*/ 3 h 17"/>
                  <a:gd name="T2" fmla="*/ 0 w 12"/>
                  <a:gd name="T3" fmla="*/ 14 h 17"/>
                  <a:gd name="T4" fmla="*/ 3 w 12"/>
                  <a:gd name="T5" fmla="*/ 16 h 17"/>
                  <a:gd name="T6" fmla="*/ 11 w 12"/>
                  <a:gd name="T7" fmla="*/ 10 h 17"/>
                  <a:gd name="T8" fmla="*/ 11 w 12"/>
                  <a:gd name="T9" fmla="*/ 7 h 17"/>
                  <a:gd name="T10" fmla="*/ 3 w 12"/>
                  <a:gd name="T11" fmla="*/ 1 h 17"/>
                  <a:gd name="T12" fmla="*/ 0 w 12"/>
                  <a:gd name="T1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0" y="3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6"/>
                      <a:pt x="2" y="17"/>
                      <a:pt x="3" y="16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Rectangle 229">
                <a:extLst>
                  <a:ext uri="{FF2B5EF4-FFF2-40B4-BE49-F238E27FC236}">
                    <a16:creationId xmlns:a16="http://schemas.microsoft.com/office/drawing/2014/main" id="{B6CB7E28-F5DE-452C-8DD0-60DE2492E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3147"/>
                <a:ext cx="299" cy="14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Oval 230">
                <a:extLst>
                  <a:ext uri="{FF2B5EF4-FFF2-40B4-BE49-F238E27FC236}">
                    <a16:creationId xmlns:a16="http://schemas.microsoft.com/office/drawing/2014/main" id="{1B17D28D-0FCC-4F84-B753-A069055E6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3211"/>
                <a:ext cx="384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Oval 231">
                <a:extLst>
                  <a:ext uri="{FF2B5EF4-FFF2-40B4-BE49-F238E27FC236}">
                    <a16:creationId xmlns:a16="http://schemas.microsoft.com/office/drawing/2014/main" id="{A5A4FDC5-B33C-4153-896F-7CAB6A7BD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3242"/>
                <a:ext cx="166" cy="4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232">
                <a:extLst>
                  <a:ext uri="{FF2B5EF4-FFF2-40B4-BE49-F238E27FC236}">
                    <a16:creationId xmlns:a16="http://schemas.microsoft.com/office/drawing/2014/main" id="{ABC6CDED-032C-46F2-A152-3AD7E0B0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1985"/>
                <a:ext cx="109" cy="98"/>
              </a:xfrm>
              <a:custGeom>
                <a:avLst/>
                <a:gdLst>
                  <a:gd name="T0" fmla="*/ 28 w 46"/>
                  <a:gd name="T1" fmla="*/ 41 h 41"/>
                  <a:gd name="T2" fmla="*/ 19 w 46"/>
                  <a:gd name="T3" fmla="*/ 41 h 41"/>
                  <a:gd name="T4" fmla="*/ 0 w 46"/>
                  <a:gd name="T5" fmla="*/ 23 h 41"/>
                  <a:gd name="T6" fmla="*/ 0 w 46"/>
                  <a:gd name="T7" fmla="*/ 18 h 41"/>
                  <a:gd name="T8" fmla="*/ 19 w 46"/>
                  <a:gd name="T9" fmla="*/ 0 h 41"/>
                  <a:gd name="T10" fmla="*/ 28 w 46"/>
                  <a:gd name="T11" fmla="*/ 0 h 41"/>
                  <a:gd name="T12" fmla="*/ 46 w 46"/>
                  <a:gd name="T13" fmla="*/ 18 h 41"/>
                  <a:gd name="T14" fmla="*/ 46 w 46"/>
                  <a:gd name="T15" fmla="*/ 23 h 41"/>
                  <a:gd name="T16" fmla="*/ 28 w 46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1">
                    <a:moveTo>
                      <a:pt x="28" y="41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9" y="41"/>
                      <a:pt x="0" y="3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8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33"/>
                      <a:pt x="38" y="41"/>
                      <a:pt x="28" y="4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233">
                <a:extLst>
                  <a:ext uri="{FF2B5EF4-FFF2-40B4-BE49-F238E27FC236}">
                    <a16:creationId xmlns:a16="http://schemas.microsoft.com/office/drawing/2014/main" id="{8BF35831-1382-4AC4-8893-4E512DFE55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1955"/>
                <a:ext cx="161" cy="159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4 h 67"/>
                  <a:gd name="T4" fmla="*/ 34 w 68"/>
                  <a:gd name="T5" fmla="*/ 67 h 67"/>
                  <a:gd name="T6" fmla="*/ 68 w 68"/>
                  <a:gd name="T7" fmla="*/ 34 h 67"/>
                  <a:gd name="T8" fmla="*/ 34 w 68"/>
                  <a:gd name="T9" fmla="*/ 0 h 67"/>
                  <a:gd name="T10" fmla="*/ 34 w 68"/>
                  <a:gd name="T11" fmla="*/ 43 h 67"/>
                  <a:gd name="T12" fmla="*/ 25 w 68"/>
                  <a:gd name="T13" fmla="*/ 34 h 67"/>
                  <a:gd name="T14" fmla="*/ 34 w 68"/>
                  <a:gd name="T15" fmla="*/ 25 h 67"/>
                  <a:gd name="T16" fmla="*/ 43 w 68"/>
                  <a:gd name="T17" fmla="*/ 34 h 67"/>
                  <a:gd name="T18" fmla="*/ 34 w 68"/>
                  <a:gd name="T19" fmla="*/ 4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3"/>
                    </a:moveTo>
                    <a:cubicBezTo>
                      <a:pt x="29" y="43"/>
                      <a:pt x="25" y="39"/>
                      <a:pt x="25" y="34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4"/>
                    </a:cubicBezTo>
                    <a:cubicBezTo>
                      <a:pt x="43" y="39"/>
                      <a:pt x="39" y="43"/>
                      <a:pt x="34" y="4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234">
                <a:extLst>
                  <a:ext uri="{FF2B5EF4-FFF2-40B4-BE49-F238E27FC236}">
                    <a16:creationId xmlns:a16="http://schemas.microsoft.com/office/drawing/2014/main" id="{8AA3CB59-71B8-4476-B6E9-5E5E8037E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007"/>
                <a:ext cx="48" cy="43"/>
              </a:xfrm>
              <a:custGeom>
                <a:avLst/>
                <a:gdLst>
                  <a:gd name="T0" fmla="*/ 16 w 20"/>
                  <a:gd name="T1" fmla="*/ 1 h 18"/>
                  <a:gd name="T2" fmla="*/ 17 w 20"/>
                  <a:gd name="T3" fmla="*/ 1 h 18"/>
                  <a:gd name="T4" fmla="*/ 20 w 20"/>
                  <a:gd name="T5" fmla="*/ 5 h 18"/>
                  <a:gd name="T6" fmla="*/ 17 w 20"/>
                  <a:gd name="T7" fmla="*/ 12 h 18"/>
                  <a:gd name="T8" fmla="*/ 10 w 20"/>
                  <a:gd name="T9" fmla="*/ 18 h 18"/>
                  <a:gd name="T10" fmla="*/ 10 w 20"/>
                  <a:gd name="T11" fmla="*/ 18 h 18"/>
                  <a:gd name="T12" fmla="*/ 10 w 20"/>
                  <a:gd name="T13" fmla="*/ 18 h 18"/>
                  <a:gd name="T14" fmla="*/ 4 w 20"/>
                  <a:gd name="T15" fmla="*/ 13 h 18"/>
                  <a:gd name="T16" fmla="*/ 0 w 20"/>
                  <a:gd name="T17" fmla="*/ 7 h 18"/>
                  <a:gd name="T18" fmla="*/ 2 w 20"/>
                  <a:gd name="T19" fmla="*/ 1 h 18"/>
                  <a:gd name="T20" fmla="*/ 8 w 20"/>
                  <a:gd name="T21" fmla="*/ 1 h 18"/>
                  <a:gd name="T22" fmla="*/ 10 w 20"/>
                  <a:gd name="T23" fmla="*/ 6 h 18"/>
                  <a:gd name="T24" fmla="*/ 10 w 20"/>
                  <a:gd name="T25" fmla="*/ 6 h 18"/>
                  <a:gd name="T26" fmla="*/ 13 w 20"/>
                  <a:gd name="T27" fmla="*/ 1 h 18"/>
                  <a:gd name="T28" fmla="*/ 16 w 20"/>
                  <a:gd name="T29" fmla="*/ 1 h 18"/>
                  <a:gd name="T30" fmla="*/ 13 w 20"/>
                  <a:gd name="T31" fmla="*/ 1 h 18"/>
                  <a:gd name="T32" fmla="*/ 10 w 20"/>
                  <a:gd name="T33" fmla="*/ 6 h 18"/>
                  <a:gd name="T34" fmla="*/ 10 w 20"/>
                  <a:gd name="T35" fmla="*/ 6 h 18"/>
                  <a:gd name="T36" fmla="*/ 8 w 20"/>
                  <a:gd name="T37" fmla="*/ 2 h 18"/>
                  <a:gd name="T38" fmla="*/ 3 w 20"/>
                  <a:gd name="T39" fmla="*/ 2 h 18"/>
                  <a:gd name="T40" fmla="*/ 1 w 20"/>
                  <a:gd name="T41" fmla="*/ 7 h 18"/>
                  <a:gd name="T42" fmla="*/ 4 w 20"/>
                  <a:gd name="T43" fmla="*/ 12 h 18"/>
                  <a:gd name="T44" fmla="*/ 10 w 20"/>
                  <a:gd name="T45" fmla="*/ 17 h 18"/>
                  <a:gd name="T46" fmla="*/ 10 w 20"/>
                  <a:gd name="T47" fmla="*/ 17 h 18"/>
                  <a:gd name="T48" fmla="*/ 17 w 20"/>
                  <a:gd name="T49" fmla="*/ 11 h 18"/>
                  <a:gd name="T50" fmla="*/ 19 w 20"/>
                  <a:gd name="T51" fmla="*/ 5 h 18"/>
                  <a:gd name="T52" fmla="*/ 17 w 20"/>
                  <a:gd name="T53" fmla="*/ 1 h 18"/>
                  <a:gd name="T54" fmla="*/ 16 w 20"/>
                  <a:gd name="T5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" h="18">
                    <a:moveTo>
                      <a:pt x="16" y="1"/>
                    </a:moveTo>
                    <a:cubicBezTo>
                      <a:pt x="16" y="1"/>
                      <a:pt x="16" y="1"/>
                      <a:pt x="17" y="1"/>
                    </a:cubicBezTo>
                    <a:cubicBezTo>
                      <a:pt x="18" y="2"/>
                      <a:pt x="20" y="3"/>
                      <a:pt x="20" y="5"/>
                    </a:cubicBezTo>
                    <a:cubicBezTo>
                      <a:pt x="20" y="7"/>
                      <a:pt x="19" y="10"/>
                      <a:pt x="17" y="12"/>
                    </a:cubicBezTo>
                    <a:cubicBezTo>
                      <a:pt x="15" y="14"/>
                      <a:pt x="12" y="15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8" y="16"/>
                      <a:pt x="6" y="14"/>
                      <a:pt x="4" y="13"/>
                    </a:cubicBezTo>
                    <a:cubicBezTo>
                      <a:pt x="2" y="11"/>
                      <a:pt x="0" y="9"/>
                      <a:pt x="0" y="7"/>
                    </a:cubicBezTo>
                    <a:cubicBezTo>
                      <a:pt x="0" y="5"/>
                      <a:pt x="1" y="2"/>
                      <a:pt x="2" y="1"/>
                    </a:cubicBezTo>
                    <a:cubicBezTo>
                      <a:pt x="4" y="0"/>
                      <a:pt x="7" y="0"/>
                      <a:pt x="8" y="1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3"/>
                      <a:pt x="12" y="1"/>
                      <a:pt x="13" y="1"/>
                    </a:cubicBezTo>
                    <a:cubicBezTo>
                      <a:pt x="15" y="0"/>
                      <a:pt x="16" y="1"/>
                      <a:pt x="16" y="1"/>
                    </a:cubicBezTo>
                    <a:cubicBezTo>
                      <a:pt x="16" y="1"/>
                      <a:pt x="15" y="1"/>
                      <a:pt x="13" y="1"/>
                    </a:cubicBezTo>
                    <a:cubicBezTo>
                      <a:pt x="12" y="2"/>
                      <a:pt x="11" y="3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6" y="1"/>
                      <a:pt x="4" y="1"/>
                      <a:pt x="3" y="2"/>
                    </a:cubicBezTo>
                    <a:cubicBezTo>
                      <a:pt x="1" y="3"/>
                      <a:pt x="1" y="5"/>
                      <a:pt x="1" y="7"/>
                    </a:cubicBezTo>
                    <a:cubicBezTo>
                      <a:pt x="1" y="9"/>
                      <a:pt x="2" y="11"/>
                      <a:pt x="4" y="12"/>
                    </a:cubicBezTo>
                    <a:cubicBezTo>
                      <a:pt x="6" y="14"/>
                      <a:pt x="9" y="15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5" y="13"/>
                      <a:pt x="17" y="11"/>
                    </a:cubicBezTo>
                    <a:cubicBezTo>
                      <a:pt x="19" y="10"/>
                      <a:pt x="20" y="7"/>
                      <a:pt x="19" y="5"/>
                    </a:cubicBezTo>
                    <a:cubicBezTo>
                      <a:pt x="19" y="3"/>
                      <a:pt x="18" y="2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Oval 235">
                <a:extLst>
                  <a:ext uri="{FF2B5EF4-FFF2-40B4-BE49-F238E27FC236}">
                    <a16:creationId xmlns:a16="http://schemas.microsoft.com/office/drawing/2014/main" id="{7CB81B2A-3EB3-4A12-9986-6082EEDBB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023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Oval 236">
                <a:extLst>
                  <a:ext uri="{FF2B5EF4-FFF2-40B4-BE49-F238E27FC236}">
                    <a16:creationId xmlns:a16="http://schemas.microsoft.com/office/drawing/2014/main" id="{7359E6E2-D72A-4BE6-9060-D274D1144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023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Oval 237">
                <a:extLst>
                  <a:ext uri="{FF2B5EF4-FFF2-40B4-BE49-F238E27FC236}">
                    <a16:creationId xmlns:a16="http://schemas.microsoft.com/office/drawing/2014/main" id="{F2E7EB5D-3030-4E7C-B562-723121721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023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238">
                <a:extLst>
                  <a:ext uri="{FF2B5EF4-FFF2-40B4-BE49-F238E27FC236}">
                    <a16:creationId xmlns:a16="http://schemas.microsoft.com/office/drawing/2014/main" id="{FFF0DC21-CCF4-4046-8427-FBFF77529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2012"/>
                <a:ext cx="28" cy="40"/>
              </a:xfrm>
              <a:custGeom>
                <a:avLst/>
                <a:gdLst>
                  <a:gd name="T0" fmla="*/ 0 w 12"/>
                  <a:gd name="T1" fmla="*/ 3 h 17"/>
                  <a:gd name="T2" fmla="*/ 0 w 12"/>
                  <a:gd name="T3" fmla="*/ 14 h 17"/>
                  <a:gd name="T4" fmla="*/ 3 w 12"/>
                  <a:gd name="T5" fmla="*/ 16 h 17"/>
                  <a:gd name="T6" fmla="*/ 11 w 12"/>
                  <a:gd name="T7" fmla="*/ 10 h 17"/>
                  <a:gd name="T8" fmla="*/ 11 w 12"/>
                  <a:gd name="T9" fmla="*/ 7 h 17"/>
                  <a:gd name="T10" fmla="*/ 3 w 12"/>
                  <a:gd name="T11" fmla="*/ 1 h 17"/>
                  <a:gd name="T12" fmla="*/ 0 w 12"/>
                  <a:gd name="T1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0" y="3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6"/>
                      <a:pt x="2" y="17"/>
                      <a:pt x="3" y="16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239">
                <a:extLst>
                  <a:ext uri="{FF2B5EF4-FFF2-40B4-BE49-F238E27FC236}">
                    <a16:creationId xmlns:a16="http://schemas.microsoft.com/office/drawing/2014/main" id="{320CF168-E7AC-4119-9123-FC9074A1C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004"/>
                <a:ext cx="299" cy="15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Oval 240">
                <a:extLst>
                  <a:ext uri="{FF2B5EF4-FFF2-40B4-BE49-F238E27FC236}">
                    <a16:creationId xmlns:a16="http://schemas.microsoft.com/office/drawing/2014/main" id="{73837ED3-2473-492C-A772-24CDBBABF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066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Oval 241">
                <a:extLst>
                  <a:ext uri="{FF2B5EF4-FFF2-40B4-BE49-F238E27FC236}">
                    <a16:creationId xmlns:a16="http://schemas.microsoft.com/office/drawing/2014/main" id="{63E55166-0810-43FD-858B-90B3BA70A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099"/>
                <a:ext cx="16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242">
                <a:extLst>
                  <a:ext uri="{FF2B5EF4-FFF2-40B4-BE49-F238E27FC236}">
                    <a16:creationId xmlns:a16="http://schemas.microsoft.com/office/drawing/2014/main" id="{6600FEA5-C16D-448B-9A1B-289B52CAC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1" y="2282"/>
                <a:ext cx="10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243">
                <a:extLst>
                  <a:ext uri="{FF2B5EF4-FFF2-40B4-BE49-F238E27FC236}">
                    <a16:creationId xmlns:a16="http://schemas.microsoft.com/office/drawing/2014/main" id="{81D49AA9-8E1C-4454-94A0-E788AA657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0" y="2282"/>
                <a:ext cx="12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244">
                <a:extLst>
                  <a:ext uri="{FF2B5EF4-FFF2-40B4-BE49-F238E27FC236}">
                    <a16:creationId xmlns:a16="http://schemas.microsoft.com/office/drawing/2014/main" id="{EE5CFDB2-A992-4B06-B99D-025BDE71B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1271"/>
                <a:ext cx="503" cy="35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245">
                <a:extLst>
                  <a:ext uri="{FF2B5EF4-FFF2-40B4-BE49-F238E27FC236}">
                    <a16:creationId xmlns:a16="http://schemas.microsoft.com/office/drawing/2014/main" id="{23E16BE4-1E7F-43DC-A98E-6BC40D92C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" y="962"/>
                <a:ext cx="67" cy="59"/>
              </a:xfrm>
              <a:custGeom>
                <a:avLst/>
                <a:gdLst>
                  <a:gd name="T0" fmla="*/ 57 w 67"/>
                  <a:gd name="T1" fmla="*/ 59 h 59"/>
                  <a:gd name="T2" fmla="*/ 57 w 67"/>
                  <a:gd name="T3" fmla="*/ 19 h 59"/>
                  <a:gd name="T4" fmla="*/ 36 w 67"/>
                  <a:gd name="T5" fmla="*/ 52 h 59"/>
                  <a:gd name="T6" fmla="*/ 31 w 67"/>
                  <a:gd name="T7" fmla="*/ 52 h 59"/>
                  <a:gd name="T8" fmla="*/ 12 w 67"/>
                  <a:gd name="T9" fmla="*/ 19 h 59"/>
                  <a:gd name="T10" fmla="*/ 12 w 67"/>
                  <a:gd name="T11" fmla="*/ 59 h 59"/>
                  <a:gd name="T12" fmla="*/ 0 w 67"/>
                  <a:gd name="T13" fmla="*/ 59 h 59"/>
                  <a:gd name="T14" fmla="*/ 0 w 67"/>
                  <a:gd name="T15" fmla="*/ 0 h 59"/>
                  <a:gd name="T16" fmla="*/ 10 w 67"/>
                  <a:gd name="T17" fmla="*/ 0 h 59"/>
                  <a:gd name="T18" fmla="*/ 33 w 67"/>
                  <a:gd name="T19" fmla="*/ 38 h 59"/>
                  <a:gd name="T20" fmla="*/ 57 w 67"/>
                  <a:gd name="T21" fmla="*/ 0 h 59"/>
                  <a:gd name="T22" fmla="*/ 67 w 67"/>
                  <a:gd name="T23" fmla="*/ 0 h 59"/>
                  <a:gd name="T24" fmla="*/ 67 w 67"/>
                  <a:gd name="T25" fmla="*/ 59 h 59"/>
                  <a:gd name="T26" fmla="*/ 57 w 67"/>
                  <a:gd name="T27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" h="59">
                    <a:moveTo>
                      <a:pt x="57" y="59"/>
                    </a:moveTo>
                    <a:lnTo>
                      <a:pt x="57" y="19"/>
                    </a:lnTo>
                    <a:lnTo>
                      <a:pt x="36" y="52"/>
                    </a:lnTo>
                    <a:lnTo>
                      <a:pt x="31" y="52"/>
                    </a:lnTo>
                    <a:lnTo>
                      <a:pt x="12" y="19"/>
                    </a:lnTo>
                    <a:lnTo>
                      <a:pt x="12" y="59"/>
                    </a:lnTo>
                    <a:lnTo>
                      <a:pt x="0" y="59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33" y="38"/>
                    </a:lnTo>
                    <a:lnTo>
                      <a:pt x="57" y="0"/>
                    </a:lnTo>
                    <a:lnTo>
                      <a:pt x="67" y="0"/>
                    </a:lnTo>
                    <a:lnTo>
                      <a:pt x="67" y="59"/>
                    </a:lnTo>
                    <a:lnTo>
                      <a:pt x="57" y="5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246">
                <a:extLst>
                  <a:ext uri="{FF2B5EF4-FFF2-40B4-BE49-F238E27FC236}">
                    <a16:creationId xmlns:a16="http://schemas.microsoft.com/office/drawing/2014/main" id="{44761A54-EE0F-40C2-874E-9DF5D845E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" y="976"/>
                <a:ext cx="45" cy="45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19 h 19"/>
                  <a:gd name="T4" fmla="*/ 15 w 19"/>
                  <a:gd name="T5" fmla="*/ 19 h 19"/>
                  <a:gd name="T6" fmla="*/ 15 w 19"/>
                  <a:gd name="T7" fmla="*/ 16 h 19"/>
                  <a:gd name="T8" fmla="*/ 9 w 19"/>
                  <a:gd name="T9" fmla="*/ 19 h 19"/>
                  <a:gd name="T10" fmla="*/ 0 w 19"/>
                  <a:gd name="T11" fmla="*/ 11 h 19"/>
                  <a:gd name="T12" fmla="*/ 0 w 19"/>
                  <a:gd name="T13" fmla="*/ 0 h 19"/>
                  <a:gd name="T14" fmla="*/ 5 w 19"/>
                  <a:gd name="T15" fmla="*/ 0 h 19"/>
                  <a:gd name="T16" fmla="*/ 5 w 19"/>
                  <a:gd name="T17" fmla="*/ 10 h 19"/>
                  <a:gd name="T18" fmla="*/ 9 w 19"/>
                  <a:gd name="T19" fmla="*/ 15 h 19"/>
                  <a:gd name="T20" fmla="*/ 15 w 19"/>
                  <a:gd name="T21" fmla="*/ 9 h 19"/>
                  <a:gd name="T22" fmla="*/ 15 w 19"/>
                  <a:gd name="T23" fmla="*/ 0 h 19"/>
                  <a:gd name="T24" fmla="*/ 19 w 19"/>
                  <a:gd name="T2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8"/>
                      <a:pt x="11" y="19"/>
                      <a:pt x="9" y="19"/>
                    </a:cubicBezTo>
                    <a:cubicBezTo>
                      <a:pt x="4" y="19"/>
                      <a:pt x="0" y="16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4"/>
                      <a:pt x="6" y="15"/>
                      <a:pt x="9" y="15"/>
                    </a:cubicBezTo>
                    <a:cubicBezTo>
                      <a:pt x="12" y="15"/>
                      <a:pt x="15" y="13"/>
                      <a:pt x="15" y="9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247">
                <a:extLst>
                  <a:ext uri="{FF2B5EF4-FFF2-40B4-BE49-F238E27FC236}">
                    <a16:creationId xmlns:a16="http://schemas.microsoft.com/office/drawing/2014/main" id="{185CC051-68D8-41D6-A288-627228A9B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1" y="974"/>
                <a:ext cx="41" cy="47"/>
              </a:xfrm>
              <a:custGeom>
                <a:avLst/>
                <a:gdLst>
                  <a:gd name="T0" fmla="*/ 0 w 17"/>
                  <a:gd name="T1" fmla="*/ 18 h 20"/>
                  <a:gd name="T2" fmla="*/ 1 w 17"/>
                  <a:gd name="T3" fmla="*/ 15 h 20"/>
                  <a:gd name="T4" fmla="*/ 8 w 17"/>
                  <a:gd name="T5" fmla="*/ 16 h 20"/>
                  <a:gd name="T6" fmla="*/ 12 w 17"/>
                  <a:gd name="T7" fmla="*/ 14 h 20"/>
                  <a:gd name="T8" fmla="*/ 0 w 17"/>
                  <a:gd name="T9" fmla="*/ 6 h 20"/>
                  <a:gd name="T10" fmla="*/ 9 w 17"/>
                  <a:gd name="T11" fmla="*/ 0 h 20"/>
                  <a:gd name="T12" fmla="*/ 16 w 17"/>
                  <a:gd name="T13" fmla="*/ 2 h 20"/>
                  <a:gd name="T14" fmla="*/ 14 w 17"/>
                  <a:gd name="T15" fmla="*/ 6 h 20"/>
                  <a:gd name="T16" fmla="*/ 9 w 17"/>
                  <a:gd name="T17" fmla="*/ 4 h 20"/>
                  <a:gd name="T18" fmla="*/ 5 w 17"/>
                  <a:gd name="T19" fmla="*/ 6 h 20"/>
                  <a:gd name="T20" fmla="*/ 17 w 17"/>
                  <a:gd name="T21" fmla="*/ 14 h 20"/>
                  <a:gd name="T22" fmla="*/ 8 w 17"/>
                  <a:gd name="T23" fmla="*/ 20 h 20"/>
                  <a:gd name="T24" fmla="*/ 0 w 17"/>
                  <a:gd name="T25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20">
                    <a:moveTo>
                      <a:pt x="0" y="18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3" y="16"/>
                      <a:pt x="6" y="16"/>
                      <a:pt x="8" y="16"/>
                    </a:cubicBezTo>
                    <a:cubicBezTo>
                      <a:pt x="11" y="16"/>
                      <a:pt x="12" y="16"/>
                      <a:pt x="12" y="14"/>
                    </a:cubicBezTo>
                    <a:cubicBezTo>
                      <a:pt x="12" y="11"/>
                      <a:pt x="0" y="14"/>
                      <a:pt x="0" y="6"/>
                    </a:cubicBezTo>
                    <a:cubicBezTo>
                      <a:pt x="0" y="3"/>
                      <a:pt x="4" y="0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4"/>
                      <a:pt x="11" y="4"/>
                      <a:pt x="9" y="4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10"/>
                      <a:pt x="17" y="7"/>
                      <a:pt x="17" y="14"/>
                    </a:cubicBezTo>
                    <a:cubicBezTo>
                      <a:pt x="17" y="18"/>
                      <a:pt x="13" y="20"/>
                      <a:pt x="8" y="20"/>
                    </a:cubicBezTo>
                    <a:cubicBezTo>
                      <a:pt x="5" y="20"/>
                      <a:pt x="1" y="19"/>
                      <a:pt x="0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248">
                <a:extLst>
                  <a:ext uri="{FF2B5EF4-FFF2-40B4-BE49-F238E27FC236}">
                    <a16:creationId xmlns:a16="http://schemas.microsoft.com/office/drawing/2014/main" id="{D903FEB5-21FA-4D55-9D40-DE233C2FD3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99" y="955"/>
                <a:ext cx="14" cy="66"/>
              </a:xfrm>
              <a:custGeom>
                <a:avLst/>
                <a:gdLst>
                  <a:gd name="T0" fmla="*/ 0 w 6"/>
                  <a:gd name="T1" fmla="*/ 3 h 28"/>
                  <a:gd name="T2" fmla="*/ 3 w 6"/>
                  <a:gd name="T3" fmla="*/ 0 h 28"/>
                  <a:gd name="T4" fmla="*/ 6 w 6"/>
                  <a:gd name="T5" fmla="*/ 3 h 28"/>
                  <a:gd name="T6" fmla="*/ 3 w 6"/>
                  <a:gd name="T7" fmla="*/ 5 h 28"/>
                  <a:gd name="T8" fmla="*/ 0 w 6"/>
                  <a:gd name="T9" fmla="*/ 3 h 28"/>
                  <a:gd name="T10" fmla="*/ 0 w 6"/>
                  <a:gd name="T11" fmla="*/ 9 h 28"/>
                  <a:gd name="T12" fmla="*/ 5 w 6"/>
                  <a:gd name="T13" fmla="*/ 9 h 28"/>
                  <a:gd name="T14" fmla="*/ 5 w 6"/>
                  <a:gd name="T15" fmla="*/ 28 h 28"/>
                  <a:gd name="T16" fmla="*/ 0 w 6"/>
                  <a:gd name="T17" fmla="*/ 28 h 28"/>
                  <a:gd name="T18" fmla="*/ 0 w 6"/>
                  <a:gd name="T1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8">
                    <a:moveTo>
                      <a:pt x="0" y="3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6" y="1"/>
                      <a:pt x="6" y="3"/>
                    </a:cubicBezTo>
                    <a:cubicBezTo>
                      <a:pt x="6" y="4"/>
                      <a:pt x="4" y="5"/>
                      <a:pt x="3" y="5"/>
                    </a:cubicBezTo>
                    <a:cubicBezTo>
                      <a:pt x="1" y="5"/>
                      <a:pt x="0" y="4"/>
                      <a:pt x="0" y="3"/>
                    </a:cubicBezTo>
                    <a:close/>
                    <a:moveTo>
                      <a:pt x="0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249">
                <a:extLst>
                  <a:ext uri="{FF2B5EF4-FFF2-40B4-BE49-F238E27FC236}">
                    <a16:creationId xmlns:a16="http://schemas.microsoft.com/office/drawing/2014/main" id="{532AA1B5-369C-490F-A04A-2743FB301C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0" y="974"/>
                <a:ext cx="45" cy="47"/>
              </a:xfrm>
              <a:custGeom>
                <a:avLst/>
                <a:gdLst>
                  <a:gd name="T0" fmla="*/ 0 w 19"/>
                  <a:gd name="T1" fmla="*/ 10 h 20"/>
                  <a:gd name="T2" fmla="*/ 11 w 19"/>
                  <a:gd name="T3" fmla="*/ 0 h 20"/>
                  <a:gd name="T4" fmla="*/ 19 w 19"/>
                  <a:gd name="T5" fmla="*/ 5 h 20"/>
                  <a:gd name="T6" fmla="*/ 15 w 19"/>
                  <a:gd name="T7" fmla="*/ 7 h 20"/>
                  <a:gd name="T8" fmla="*/ 11 w 19"/>
                  <a:gd name="T9" fmla="*/ 4 h 20"/>
                  <a:gd name="T10" fmla="*/ 5 w 19"/>
                  <a:gd name="T11" fmla="*/ 10 h 20"/>
                  <a:gd name="T12" fmla="*/ 11 w 19"/>
                  <a:gd name="T13" fmla="*/ 16 h 20"/>
                  <a:gd name="T14" fmla="*/ 15 w 19"/>
                  <a:gd name="T15" fmla="*/ 14 h 20"/>
                  <a:gd name="T16" fmla="*/ 19 w 19"/>
                  <a:gd name="T17" fmla="*/ 16 h 20"/>
                  <a:gd name="T18" fmla="*/ 11 w 19"/>
                  <a:gd name="T19" fmla="*/ 20 h 20"/>
                  <a:gd name="T20" fmla="*/ 0 w 19"/>
                  <a:gd name="T21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20">
                    <a:moveTo>
                      <a:pt x="0" y="10"/>
                    </a:moveTo>
                    <a:cubicBezTo>
                      <a:pt x="0" y="5"/>
                      <a:pt x="5" y="0"/>
                      <a:pt x="11" y="0"/>
                    </a:cubicBezTo>
                    <a:cubicBezTo>
                      <a:pt x="14" y="0"/>
                      <a:pt x="17" y="2"/>
                      <a:pt x="19" y="5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5"/>
                      <a:pt x="13" y="4"/>
                      <a:pt x="11" y="4"/>
                    </a:cubicBez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7" y="16"/>
                      <a:pt x="11" y="16"/>
                    </a:cubicBezTo>
                    <a:cubicBezTo>
                      <a:pt x="13" y="16"/>
                      <a:pt x="14" y="15"/>
                      <a:pt x="15" y="1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9"/>
                      <a:pt x="14" y="20"/>
                      <a:pt x="11" y="20"/>
                    </a:cubicBezTo>
                    <a:cubicBezTo>
                      <a:pt x="5" y="20"/>
                      <a:pt x="0" y="16"/>
                      <a:pt x="0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250">
                <a:extLst>
                  <a:ext uri="{FF2B5EF4-FFF2-40B4-BE49-F238E27FC236}">
                    <a16:creationId xmlns:a16="http://schemas.microsoft.com/office/drawing/2014/main" id="{2DF95B3C-1867-4F7C-BB71-3281BD908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1071"/>
                <a:ext cx="33" cy="43"/>
              </a:xfrm>
              <a:custGeom>
                <a:avLst/>
                <a:gdLst>
                  <a:gd name="T0" fmla="*/ 33 w 33"/>
                  <a:gd name="T1" fmla="*/ 0 h 43"/>
                  <a:gd name="T2" fmla="*/ 33 w 33"/>
                  <a:gd name="T3" fmla="*/ 43 h 43"/>
                  <a:gd name="T4" fmla="*/ 31 w 33"/>
                  <a:gd name="T5" fmla="*/ 43 h 43"/>
                  <a:gd name="T6" fmla="*/ 2 w 33"/>
                  <a:gd name="T7" fmla="*/ 5 h 43"/>
                  <a:gd name="T8" fmla="*/ 2 w 33"/>
                  <a:gd name="T9" fmla="*/ 43 h 43"/>
                  <a:gd name="T10" fmla="*/ 0 w 33"/>
                  <a:gd name="T11" fmla="*/ 43 h 43"/>
                  <a:gd name="T12" fmla="*/ 0 w 33"/>
                  <a:gd name="T13" fmla="*/ 0 h 43"/>
                  <a:gd name="T14" fmla="*/ 2 w 33"/>
                  <a:gd name="T15" fmla="*/ 0 h 43"/>
                  <a:gd name="T16" fmla="*/ 31 w 33"/>
                  <a:gd name="T17" fmla="*/ 36 h 43"/>
                  <a:gd name="T18" fmla="*/ 31 w 33"/>
                  <a:gd name="T19" fmla="*/ 0 h 43"/>
                  <a:gd name="T20" fmla="*/ 33 w 33"/>
                  <a:gd name="T2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43">
                    <a:moveTo>
                      <a:pt x="33" y="0"/>
                    </a:moveTo>
                    <a:lnTo>
                      <a:pt x="33" y="43"/>
                    </a:lnTo>
                    <a:lnTo>
                      <a:pt x="31" y="43"/>
                    </a:lnTo>
                    <a:lnTo>
                      <a:pt x="2" y="5"/>
                    </a:lnTo>
                    <a:lnTo>
                      <a:pt x="2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1" y="36"/>
                    </a:lnTo>
                    <a:lnTo>
                      <a:pt x="31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251">
                <a:extLst>
                  <a:ext uri="{FF2B5EF4-FFF2-40B4-BE49-F238E27FC236}">
                    <a16:creationId xmlns:a16="http://schemas.microsoft.com/office/drawing/2014/main" id="{4CE54FEE-465F-4ADA-BA8B-4FAC800652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02" y="1081"/>
                <a:ext cx="31" cy="33"/>
              </a:xfrm>
              <a:custGeom>
                <a:avLst/>
                <a:gdLst>
                  <a:gd name="T0" fmla="*/ 0 w 13"/>
                  <a:gd name="T1" fmla="*/ 7 h 14"/>
                  <a:gd name="T2" fmla="*/ 7 w 13"/>
                  <a:gd name="T3" fmla="*/ 0 h 14"/>
                  <a:gd name="T4" fmla="*/ 13 w 13"/>
                  <a:gd name="T5" fmla="*/ 7 h 14"/>
                  <a:gd name="T6" fmla="*/ 7 w 13"/>
                  <a:gd name="T7" fmla="*/ 14 h 14"/>
                  <a:gd name="T8" fmla="*/ 0 w 13"/>
                  <a:gd name="T9" fmla="*/ 7 h 14"/>
                  <a:gd name="T10" fmla="*/ 12 w 13"/>
                  <a:gd name="T11" fmla="*/ 7 h 14"/>
                  <a:gd name="T12" fmla="*/ 7 w 13"/>
                  <a:gd name="T13" fmla="*/ 1 h 14"/>
                  <a:gd name="T14" fmla="*/ 1 w 13"/>
                  <a:gd name="T15" fmla="*/ 7 h 14"/>
                  <a:gd name="T16" fmla="*/ 7 w 13"/>
                  <a:gd name="T17" fmla="*/ 13 h 14"/>
                  <a:gd name="T18" fmla="*/ 12 w 13"/>
                  <a:gd name="T1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4">
                    <a:moveTo>
                      <a:pt x="0" y="7"/>
                    </a:move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3" y="3"/>
                      <a:pt x="13" y="7"/>
                    </a:cubicBezTo>
                    <a:cubicBezTo>
                      <a:pt x="13" y="11"/>
                      <a:pt x="10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lose/>
                    <a:moveTo>
                      <a:pt x="12" y="7"/>
                    </a:moveTo>
                    <a:cubicBezTo>
                      <a:pt x="12" y="4"/>
                      <a:pt x="10" y="1"/>
                      <a:pt x="7" y="1"/>
                    </a:cubicBezTo>
                    <a:cubicBezTo>
                      <a:pt x="3" y="1"/>
                      <a:pt x="1" y="4"/>
                      <a:pt x="1" y="7"/>
                    </a:cubicBezTo>
                    <a:cubicBezTo>
                      <a:pt x="1" y="10"/>
                      <a:pt x="3" y="13"/>
                      <a:pt x="7" y="13"/>
                    </a:cubicBezTo>
                    <a:cubicBezTo>
                      <a:pt x="10" y="13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252">
                <a:extLst>
                  <a:ext uri="{FF2B5EF4-FFF2-40B4-BE49-F238E27FC236}">
                    <a16:creationId xmlns:a16="http://schemas.microsoft.com/office/drawing/2014/main" id="{6BDBEDBE-C8C7-4F44-8AF6-6CF8B2F97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5" y="1081"/>
                <a:ext cx="52" cy="33"/>
              </a:xfrm>
              <a:custGeom>
                <a:avLst/>
                <a:gdLst>
                  <a:gd name="T0" fmla="*/ 52 w 52"/>
                  <a:gd name="T1" fmla="*/ 0 h 33"/>
                  <a:gd name="T2" fmla="*/ 40 w 52"/>
                  <a:gd name="T3" fmla="*/ 33 h 33"/>
                  <a:gd name="T4" fmla="*/ 38 w 52"/>
                  <a:gd name="T5" fmla="*/ 33 h 33"/>
                  <a:gd name="T6" fmla="*/ 26 w 52"/>
                  <a:gd name="T7" fmla="*/ 4 h 33"/>
                  <a:gd name="T8" fmla="*/ 17 w 52"/>
                  <a:gd name="T9" fmla="*/ 33 h 33"/>
                  <a:gd name="T10" fmla="*/ 14 w 52"/>
                  <a:gd name="T11" fmla="*/ 33 h 33"/>
                  <a:gd name="T12" fmla="*/ 0 w 52"/>
                  <a:gd name="T13" fmla="*/ 0 h 33"/>
                  <a:gd name="T14" fmla="*/ 5 w 52"/>
                  <a:gd name="T15" fmla="*/ 0 h 33"/>
                  <a:gd name="T16" fmla="*/ 14 w 52"/>
                  <a:gd name="T17" fmla="*/ 28 h 33"/>
                  <a:gd name="T18" fmla="*/ 26 w 52"/>
                  <a:gd name="T19" fmla="*/ 0 h 33"/>
                  <a:gd name="T20" fmla="*/ 29 w 52"/>
                  <a:gd name="T21" fmla="*/ 0 h 33"/>
                  <a:gd name="T22" fmla="*/ 38 w 52"/>
                  <a:gd name="T23" fmla="*/ 28 h 33"/>
                  <a:gd name="T24" fmla="*/ 50 w 52"/>
                  <a:gd name="T25" fmla="*/ 0 h 33"/>
                  <a:gd name="T26" fmla="*/ 52 w 52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">
                    <a:moveTo>
                      <a:pt x="52" y="0"/>
                    </a:moveTo>
                    <a:lnTo>
                      <a:pt x="40" y="33"/>
                    </a:lnTo>
                    <a:lnTo>
                      <a:pt x="38" y="33"/>
                    </a:lnTo>
                    <a:lnTo>
                      <a:pt x="26" y="4"/>
                    </a:lnTo>
                    <a:lnTo>
                      <a:pt x="17" y="33"/>
                    </a:lnTo>
                    <a:lnTo>
                      <a:pt x="14" y="3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4" y="28"/>
                    </a:lnTo>
                    <a:lnTo>
                      <a:pt x="26" y="0"/>
                    </a:lnTo>
                    <a:lnTo>
                      <a:pt x="29" y="0"/>
                    </a:lnTo>
                    <a:lnTo>
                      <a:pt x="38" y="28"/>
                    </a:lnTo>
                    <a:lnTo>
                      <a:pt x="50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253">
                <a:extLst>
                  <a:ext uri="{FF2B5EF4-FFF2-40B4-BE49-F238E27FC236}">
                    <a16:creationId xmlns:a16="http://schemas.microsoft.com/office/drawing/2014/main" id="{850E9D47-5AC7-4170-886D-61F7EAD4B4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1" y="1081"/>
                <a:ext cx="31" cy="45"/>
              </a:xfrm>
              <a:custGeom>
                <a:avLst/>
                <a:gdLst>
                  <a:gd name="T0" fmla="*/ 13 w 13"/>
                  <a:gd name="T1" fmla="*/ 7 h 19"/>
                  <a:gd name="T2" fmla="*/ 7 w 13"/>
                  <a:gd name="T3" fmla="*/ 14 h 19"/>
                  <a:gd name="T4" fmla="*/ 1 w 13"/>
                  <a:gd name="T5" fmla="*/ 11 h 19"/>
                  <a:gd name="T6" fmla="*/ 1 w 13"/>
                  <a:gd name="T7" fmla="*/ 19 h 19"/>
                  <a:gd name="T8" fmla="*/ 0 w 13"/>
                  <a:gd name="T9" fmla="*/ 19 h 19"/>
                  <a:gd name="T10" fmla="*/ 0 w 13"/>
                  <a:gd name="T11" fmla="*/ 0 h 19"/>
                  <a:gd name="T12" fmla="*/ 1 w 13"/>
                  <a:gd name="T13" fmla="*/ 0 h 19"/>
                  <a:gd name="T14" fmla="*/ 1 w 13"/>
                  <a:gd name="T15" fmla="*/ 3 h 19"/>
                  <a:gd name="T16" fmla="*/ 7 w 13"/>
                  <a:gd name="T17" fmla="*/ 0 h 19"/>
                  <a:gd name="T18" fmla="*/ 13 w 13"/>
                  <a:gd name="T19" fmla="*/ 7 h 19"/>
                  <a:gd name="T20" fmla="*/ 12 w 13"/>
                  <a:gd name="T21" fmla="*/ 7 h 19"/>
                  <a:gd name="T22" fmla="*/ 6 w 13"/>
                  <a:gd name="T23" fmla="*/ 1 h 19"/>
                  <a:gd name="T24" fmla="*/ 1 w 13"/>
                  <a:gd name="T25" fmla="*/ 7 h 19"/>
                  <a:gd name="T26" fmla="*/ 6 w 13"/>
                  <a:gd name="T27" fmla="*/ 13 h 19"/>
                  <a:gd name="T28" fmla="*/ 12 w 13"/>
                  <a:gd name="T2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9">
                    <a:moveTo>
                      <a:pt x="13" y="7"/>
                    </a:moveTo>
                    <a:cubicBezTo>
                      <a:pt x="13" y="11"/>
                      <a:pt x="10" y="14"/>
                      <a:pt x="7" y="14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7" y="0"/>
                    </a:cubicBezTo>
                    <a:cubicBezTo>
                      <a:pt x="10" y="0"/>
                      <a:pt x="13" y="3"/>
                      <a:pt x="13" y="7"/>
                    </a:cubicBezTo>
                    <a:close/>
                    <a:moveTo>
                      <a:pt x="12" y="7"/>
                    </a:moveTo>
                    <a:cubicBezTo>
                      <a:pt x="12" y="4"/>
                      <a:pt x="10" y="1"/>
                      <a:pt x="6" y="1"/>
                    </a:cubicBezTo>
                    <a:cubicBezTo>
                      <a:pt x="3" y="1"/>
                      <a:pt x="1" y="4"/>
                      <a:pt x="1" y="7"/>
                    </a:cubicBezTo>
                    <a:cubicBezTo>
                      <a:pt x="1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Rectangle 254">
                <a:extLst>
                  <a:ext uri="{FF2B5EF4-FFF2-40B4-BE49-F238E27FC236}">
                    <a16:creationId xmlns:a16="http://schemas.microsoft.com/office/drawing/2014/main" id="{E53E7DEF-70D3-4170-A471-2DBC00710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1" y="1069"/>
                <a:ext cx="5" cy="45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255">
                <a:extLst>
                  <a:ext uri="{FF2B5EF4-FFF2-40B4-BE49-F238E27FC236}">
                    <a16:creationId xmlns:a16="http://schemas.microsoft.com/office/drawing/2014/main" id="{0D4FC4DD-EF81-439B-A172-6EAAD1D758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6" y="1081"/>
                <a:ext cx="26" cy="33"/>
              </a:xfrm>
              <a:custGeom>
                <a:avLst/>
                <a:gdLst>
                  <a:gd name="T0" fmla="*/ 11 w 11"/>
                  <a:gd name="T1" fmla="*/ 5 h 14"/>
                  <a:gd name="T2" fmla="*/ 11 w 11"/>
                  <a:gd name="T3" fmla="*/ 14 h 14"/>
                  <a:gd name="T4" fmla="*/ 9 w 11"/>
                  <a:gd name="T5" fmla="*/ 14 h 14"/>
                  <a:gd name="T6" fmla="*/ 9 w 11"/>
                  <a:gd name="T7" fmla="*/ 11 h 14"/>
                  <a:gd name="T8" fmla="*/ 5 w 11"/>
                  <a:gd name="T9" fmla="*/ 14 h 14"/>
                  <a:gd name="T10" fmla="*/ 0 w 11"/>
                  <a:gd name="T11" fmla="*/ 10 h 14"/>
                  <a:gd name="T12" fmla="*/ 5 w 11"/>
                  <a:gd name="T13" fmla="*/ 6 h 14"/>
                  <a:gd name="T14" fmla="*/ 9 w 11"/>
                  <a:gd name="T15" fmla="*/ 6 h 14"/>
                  <a:gd name="T16" fmla="*/ 9 w 11"/>
                  <a:gd name="T17" fmla="*/ 5 h 14"/>
                  <a:gd name="T18" fmla="*/ 5 w 11"/>
                  <a:gd name="T19" fmla="*/ 1 h 14"/>
                  <a:gd name="T20" fmla="*/ 1 w 11"/>
                  <a:gd name="T21" fmla="*/ 3 h 14"/>
                  <a:gd name="T22" fmla="*/ 0 w 11"/>
                  <a:gd name="T23" fmla="*/ 2 h 14"/>
                  <a:gd name="T24" fmla="*/ 6 w 11"/>
                  <a:gd name="T25" fmla="*/ 0 h 14"/>
                  <a:gd name="T26" fmla="*/ 11 w 11"/>
                  <a:gd name="T27" fmla="*/ 5 h 14"/>
                  <a:gd name="T28" fmla="*/ 9 w 11"/>
                  <a:gd name="T29" fmla="*/ 10 h 14"/>
                  <a:gd name="T30" fmla="*/ 9 w 11"/>
                  <a:gd name="T31" fmla="*/ 7 h 14"/>
                  <a:gd name="T32" fmla="*/ 5 w 11"/>
                  <a:gd name="T33" fmla="*/ 7 h 14"/>
                  <a:gd name="T34" fmla="*/ 1 w 11"/>
                  <a:gd name="T35" fmla="*/ 10 h 14"/>
                  <a:gd name="T36" fmla="*/ 5 w 11"/>
                  <a:gd name="T37" fmla="*/ 13 h 14"/>
                  <a:gd name="T38" fmla="*/ 9 w 11"/>
                  <a:gd name="T3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14">
                    <a:moveTo>
                      <a:pt x="11" y="5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3"/>
                      <a:pt x="7" y="14"/>
                      <a:pt x="5" y="14"/>
                    </a:cubicBezTo>
                    <a:cubicBezTo>
                      <a:pt x="2" y="14"/>
                      <a:pt x="0" y="12"/>
                      <a:pt x="0" y="10"/>
                    </a:cubicBezTo>
                    <a:cubicBezTo>
                      <a:pt x="0" y="8"/>
                      <a:pt x="1" y="6"/>
                      <a:pt x="5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3"/>
                      <a:pt x="8" y="1"/>
                      <a:pt x="5" y="1"/>
                    </a:cubicBezTo>
                    <a:cubicBezTo>
                      <a:pt x="4" y="1"/>
                      <a:pt x="2" y="2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3" y="0"/>
                      <a:pt x="6" y="0"/>
                    </a:cubicBezTo>
                    <a:cubicBezTo>
                      <a:pt x="9" y="0"/>
                      <a:pt x="11" y="2"/>
                      <a:pt x="11" y="5"/>
                    </a:cubicBezTo>
                    <a:close/>
                    <a:moveTo>
                      <a:pt x="9" y="10"/>
                    </a:moveTo>
                    <a:cubicBezTo>
                      <a:pt x="9" y="7"/>
                      <a:pt x="9" y="7"/>
                      <a:pt x="9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1" y="8"/>
                      <a:pt x="1" y="10"/>
                    </a:cubicBezTo>
                    <a:cubicBezTo>
                      <a:pt x="1" y="12"/>
                      <a:pt x="2" y="13"/>
                      <a:pt x="5" y="13"/>
                    </a:cubicBezTo>
                    <a:cubicBezTo>
                      <a:pt x="7" y="13"/>
                      <a:pt x="9" y="12"/>
                      <a:pt x="9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256">
                <a:extLst>
                  <a:ext uri="{FF2B5EF4-FFF2-40B4-BE49-F238E27FC236}">
                    <a16:creationId xmlns:a16="http://schemas.microsoft.com/office/drawing/2014/main" id="{D16BFB3B-C837-42FB-976B-F4268F369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4" y="1081"/>
                <a:ext cx="36" cy="45"/>
              </a:xfrm>
              <a:custGeom>
                <a:avLst/>
                <a:gdLst>
                  <a:gd name="T0" fmla="*/ 15 w 15"/>
                  <a:gd name="T1" fmla="*/ 0 h 19"/>
                  <a:gd name="T2" fmla="*/ 8 w 15"/>
                  <a:gd name="T3" fmla="*/ 16 h 19"/>
                  <a:gd name="T4" fmla="*/ 3 w 15"/>
                  <a:gd name="T5" fmla="*/ 19 h 19"/>
                  <a:gd name="T6" fmla="*/ 0 w 15"/>
                  <a:gd name="T7" fmla="*/ 18 h 19"/>
                  <a:gd name="T8" fmla="*/ 1 w 15"/>
                  <a:gd name="T9" fmla="*/ 17 h 19"/>
                  <a:gd name="T10" fmla="*/ 3 w 15"/>
                  <a:gd name="T11" fmla="*/ 18 h 19"/>
                  <a:gd name="T12" fmla="*/ 6 w 15"/>
                  <a:gd name="T13" fmla="*/ 15 h 19"/>
                  <a:gd name="T14" fmla="*/ 7 w 15"/>
                  <a:gd name="T15" fmla="*/ 14 h 19"/>
                  <a:gd name="T16" fmla="*/ 1 w 15"/>
                  <a:gd name="T17" fmla="*/ 0 h 19"/>
                  <a:gd name="T18" fmla="*/ 2 w 15"/>
                  <a:gd name="T19" fmla="*/ 0 h 19"/>
                  <a:gd name="T20" fmla="*/ 8 w 15"/>
                  <a:gd name="T21" fmla="*/ 12 h 19"/>
                  <a:gd name="T22" fmla="*/ 13 w 15"/>
                  <a:gd name="T23" fmla="*/ 0 h 19"/>
                  <a:gd name="T24" fmla="*/ 15 w 15"/>
                  <a:gd name="T2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19">
                    <a:moveTo>
                      <a:pt x="15" y="0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7" y="18"/>
                      <a:pt x="5" y="19"/>
                      <a:pt x="3" y="19"/>
                    </a:cubicBezTo>
                    <a:cubicBezTo>
                      <a:pt x="2" y="19"/>
                      <a:pt x="1" y="18"/>
                      <a:pt x="0" y="18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8"/>
                      <a:pt x="3" y="18"/>
                    </a:cubicBezTo>
                    <a:cubicBezTo>
                      <a:pt x="5" y="18"/>
                      <a:pt x="6" y="17"/>
                      <a:pt x="6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257">
                <a:extLst>
                  <a:ext uri="{FF2B5EF4-FFF2-40B4-BE49-F238E27FC236}">
                    <a16:creationId xmlns:a16="http://schemas.microsoft.com/office/drawing/2014/main" id="{1F0BE01F-DDB7-4E0D-A7EC-A1BA6D1EC6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34" y="1069"/>
                <a:ext cx="5" cy="45"/>
              </a:xfrm>
              <a:custGeom>
                <a:avLst/>
                <a:gdLst>
                  <a:gd name="T0" fmla="*/ 0 w 2"/>
                  <a:gd name="T1" fmla="*/ 1 h 19"/>
                  <a:gd name="T2" fmla="*/ 1 w 2"/>
                  <a:gd name="T3" fmla="*/ 0 h 19"/>
                  <a:gd name="T4" fmla="*/ 2 w 2"/>
                  <a:gd name="T5" fmla="*/ 1 h 19"/>
                  <a:gd name="T6" fmla="*/ 1 w 2"/>
                  <a:gd name="T7" fmla="*/ 2 h 19"/>
                  <a:gd name="T8" fmla="*/ 0 w 2"/>
                  <a:gd name="T9" fmla="*/ 1 h 19"/>
                  <a:gd name="T10" fmla="*/ 0 w 2"/>
                  <a:gd name="T11" fmla="*/ 5 h 19"/>
                  <a:gd name="T12" fmla="*/ 2 w 2"/>
                  <a:gd name="T13" fmla="*/ 5 h 19"/>
                  <a:gd name="T14" fmla="*/ 2 w 2"/>
                  <a:gd name="T15" fmla="*/ 19 h 19"/>
                  <a:gd name="T16" fmla="*/ 0 w 2"/>
                  <a:gd name="T17" fmla="*/ 19 h 19"/>
                  <a:gd name="T18" fmla="*/ 0 w 2"/>
                  <a:gd name="T19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19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  <a:moveTo>
                      <a:pt x="0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258">
                <a:extLst>
                  <a:ext uri="{FF2B5EF4-FFF2-40B4-BE49-F238E27FC236}">
                    <a16:creationId xmlns:a16="http://schemas.microsoft.com/office/drawing/2014/main" id="{9D854DCD-15E5-459C-9578-79EDC18A4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1" y="1081"/>
                <a:ext cx="29" cy="33"/>
              </a:xfrm>
              <a:custGeom>
                <a:avLst/>
                <a:gdLst>
                  <a:gd name="T0" fmla="*/ 12 w 12"/>
                  <a:gd name="T1" fmla="*/ 6 h 14"/>
                  <a:gd name="T2" fmla="*/ 12 w 12"/>
                  <a:gd name="T3" fmla="*/ 14 h 14"/>
                  <a:gd name="T4" fmla="*/ 11 w 12"/>
                  <a:gd name="T5" fmla="*/ 14 h 14"/>
                  <a:gd name="T6" fmla="*/ 11 w 12"/>
                  <a:gd name="T7" fmla="*/ 6 h 14"/>
                  <a:gd name="T8" fmla="*/ 7 w 12"/>
                  <a:gd name="T9" fmla="*/ 1 h 14"/>
                  <a:gd name="T10" fmla="*/ 1 w 12"/>
                  <a:gd name="T11" fmla="*/ 7 h 14"/>
                  <a:gd name="T12" fmla="*/ 1 w 12"/>
                  <a:gd name="T13" fmla="*/ 14 h 14"/>
                  <a:gd name="T14" fmla="*/ 0 w 12"/>
                  <a:gd name="T15" fmla="*/ 14 h 14"/>
                  <a:gd name="T16" fmla="*/ 0 w 12"/>
                  <a:gd name="T17" fmla="*/ 0 h 14"/>
                  <a:gd name="T18" fmla="*/ 1 w 12"/>
                  <a:gd name="T19" fmla="*/ 0 h 14"/>
                  <a:gd name="T20" fmla="*/ 1 w 12"/>
                  <a:gd name="T21" fmla="*/ 3 h 14"/>
                  <a:gd name="T22" fmla="*/ 7 w 12"/>
                  <a:gd name="T23" fmla="*/ 0 h 14"/>
                  <a:gd name="T24" fmla="*/ 12 w 12"/>
                  <a:gd name="T2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4">
                    <a:moveTo>
                      <a:pt x="12" y="6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1"/>
                      <a:pt x="7" y="1"/>
                    </a:cubicBezTo>
                    <a:cubicBezTo>
                      <a:pt x="3" y="1"/>
                      <a:pt x="1" y="3"/>
                      <a:pt x="1" y="7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7" y="0"/>
                    </a:cubicBezTo>
                    <a:cubicBezTo>
                      <a:pt x="10" y="0"/>
                      <a:pt x="12" y="2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259">
                <a:extLst>
                  <a:ext uri="{FF2B5EF4-FFF2-40B4-BE49-F238E27FC236}">
                    <a16:creationId xmlns:a16="http://schemas.microsoft.com/office/drawing/2014/main" id="{4FB0852A-A506-4E74-B95C-31E895A2E8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89" y="1081"/>
                <a:ext cx="33" cy="45"/>
              </a:xfrm>
              <a:custGeom>
                <a:avLst/>
                <a:gdLst>
                  <a:gd name="T0" fmla="*/ 14 w 14"/>
                  <a:gd name="T1" fmla="*/ 0 h 19"/>
                  <a:gd name="T2" fmla="*/ 14 w 14"/>
                  <a:gd name="T3" fmla="*/ 12 h 19"/>
                  <a:gd name="T4" fmla="*/ 7 w 14"/>
                  <a:gd name="T5" fmla="*/ 19 h 19"/>
                  <a:gd name="T6" fmla="*/ 1 w 14"/>
                  <a:gd name="T7" fmla="*/ 17 h 19"/>
                  <a:gd name="T8" fmla="*/ 2 w 14"/>
                  <a:gd name="T9" fmla="*/ 16 h 19"/>
                  <a:gd name="T10" fmla="*/ 7 w 14"/>
                  <a:gd name="T11" fmla="*/ 18 h 19"/>
                  <a:gd name="T12" fmla="*/ 12 w 14"/>
                  <a:gd name="T13" fmla="*/ 12 h 19"/>
                  <a:gd name="T14" fmla="*/ 12 w 14"/>
                  <a:gd name="T15" fmla="*/ 10 h 19"/>
                  <a:gd name="T16" fmla="*/ 7 w 14"/>
                  <a:gd name="T17" fmla="*/ 13 h 19"/>
                  <a:gd name="T18" fmla="*/ 0 w 14"/>
                  <a:gd name="T19" fmla="*/ 7 h 19"/>
                  <a:gd name="T20" fmla="*/ 7 w 14"/>
                  <a:gd name="T21" fmla="*/ 0 h 19"/>
                  <a:gd name="T22" fmla="*/ 12 w 14"/>
                  <a:gd name="T23" fmla="*/ 3 h 19"/>
                  <a:gd name="T24" fmla="*/ 12 w 14"/>
                  <a:gd name="T25" fmla="*/ 0 h 19"/>
                  <a:gd name="T26" fmla="*/ 14 w 14"/>
                  <a:gd name="T27" fmla="*/ 0 h 19"/>
                  <a:gd name="T28" fmla="*/ 12 w 14"/>
                  <a:gd name="T29" fmla="*/ 7 h 19"/>
                  <a:gd name="T30" fmla="*/ 7 w 14"/>
                  <a:gd name="T31" fmla="*/ 1 h 19"/>
                  <a:gd name="T32" fmla="*/ 1 w 14"/>
                  <a:gd name="T33" fmla="*/ 7 h 19"/>
                  <a:gd name="T34" fmla="*/ 7 w 14"/>
                  <a:gd name="T35" fmla="*/ 12 h 19"/>
                  <a:gd name="T36" fmla="*/ 12 w 14"/>
                  <a:gd name="T3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19">
                    <a:moveTo>
                      <a:pt x="14" y="0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7"/>
                      <a:pt x="11" y="19"/>
                      <a:pt x="7" y="19"/>
                    </a:cubicBezTo>
                    <a:cubicBezTo>
                      <a:pt x="5" y="19"/>
                      <a:pt x="2" y="18"/>
                      <a:pt x="1" y="17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7"/>
                      <a:pt x="5" y="18"/>
                      <a:pt x="7" y="18"/>
                    </a:cubicBezTo>
                    <a:cubicBezTo>
                      <a:pt x="11" y="18"/>
                      <a:pt x="12" y="16"/>
                      <a:pt x="12" y="12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2"/>
                      <a:pt x="9" y="13"/>
                      <a:pt x="7" y="13"/>
                    </a:cubicBezTo>
                    <a:cubicBezTo>
                      <a:pt x="3" y="13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9" y="0"/>
                      <a:pt x="11" y="1"/>
                      <a:pt x="12" y="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14" y="0"/>
                    </a:lnTo>
                    <a:close/>
                    <a:moveTo>
                      <a:pt x="12" y="7"/>
                    </a:moveTo>
                    <a:cubicBezTo>
                      <a:pt x="12" y="4"/>
                      <a:pt x="10" y="1"/>
                      <a:pt x="7" y="1"/>
                    </a:cubicBezTo>
                    <a:cubicBezTo>
                      <a:pt x="4" y="1"/>
                      <a:pt x="1" y="4"/>
                      <a:pt x="1" y="7"/>
                    </a:cubicBezTo>
                    <a:cubicBezTo>
                      <a:pt x="1" y="10"/>
                      <a:pt x="4" y="12"/>
                      <a:pt x="7" y="12"/>
                    </a:cubicBezTo>
                    <a:cubicBezTo>
                      <a:pt x="10" y="12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260">
                <a:extLst>
                  <a:ext uri="{FF2B5EF4-FFF2-40B4-BE49-F238E27FC236}">
                    <a16:creationId xmlns:a16="http://schemas.microsoft.com/office/drawing/2014/main" id="{829ACD9C-CFAE-4C9D-AC28-EC2DDF326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" y="957"/>
                <a:ext cx="52" cy="83"/>
              </a:xfrm>
              <a:custGeom>
                <a:avLst/>
                <a:gdLst>
                  <a:gd name="T0" fmla="*/ 22 w 22"/>
                  <a:gd name="T1" fmla="*/ 34 h 35"/>
                  <a:gd name="T2" fmla="*/ 0 w 22"/>
                  <a:gd name="T3" fmla="*/ 18 h 35"/>
                  <a:gd name="T4" fmla="*/ 0 w 22"/>
                  <a:gd name="T5" fmla="*/ 17 h 35"/>
                  <a:gd name="T6" fmla="*/ 0 w 22"/>
                  <a:gd name="T7" fmla="*/ 17 h 35"/>
                  <a:gd name="T8" fmla="*/ 0 w 22"/>
                  <a:gd name="T9" fmla="*/ 17 h 35"/>
                  <a:gd name="T10" fmla="*/ 0 w 22"/>
                  <a:gd name="T11" fmla="*/ 17 h 35"/>
                  <a:gd name="T12" fmla="*/ 0 w 22"/>
                  <a:gd name="T13" fmla="*/ 16 h 35"/>
                  <a:gd name="T14" fmla="*/ 0 w 22"/>
                  <a:gd name="T15" fmla="*/ 16 h 35"/>
                  <a:gd name="T16" fmla="*/ 1 w 22"/>
                  <a:gd name="T17" fmla="*/ 16 h 35"/>
                  <a:gd name="T18" fmla="*/ 1 w 22"/>
                  <a:gd name="T19" fmla="*/ 16 h 35"/>
                  <a:gd name="T20" fmla="*/ 2 w 22"/>
                  <a:gd name="T21" fmla="*/ 15 h 35"/>
                  <a:gd name="T22" fmla="*/ 4 w 22"/>
                  <a:gd name="T23" fmla="*/ 13 h 35"/>
                  <a:gd name="T24" fmla="*/ 8 w 22"/>
                  <a:gd name="T25" fmla="*/ 10 h 35"/>
                  <a:gd name="T26" fmla="*/ 15 w 22"/>
                  <a:gd name="T27" fmla="*/ 5 h 35"/>
                  <a:gd name="T28" fmla="*/ 22 w 22"/>
                  <a:gd name="T29" fmla="*/ 0 h 35"/>
                  <a:gd name="T30" fmla="*/ 16 w 22"/>
                  <a:gd name="T31" fmla="*/ 6 h 35"/>
                  <a:gd name="T32" fmla="*/ 10 w 22"/>
                  <a:gd name="T33" fmla="*/ 11 h 35"/>
                  <a:gd name="T34" fmla="*/ 6 w 22"/>
                  <a:gd name="T35" fmla="*/ 15 h 35"/>
                  <a:gd name="T36" fmla="*/ 4 w 22"/>
                  <a:gd name="T37" fmla="*/ 16 h 35"/>
                  <a:gd name="T38" fmla="*/ 2 w 22"/>
                  <a:gd name="T39" fmla="*/ 17 h 35"/>
                  <a:gd name="T40" fmla="*/ 2 w 22"/>
                  <a:gd name="T41" fmla="*/ 18 h 35"/>
                  <a:gd name="T42" fmla="*/ 2 w 22"/>
                  <a:gd name="T43" fmla="*/ 18 h 35"/>
                  <a:gd name="T44" fmla="*/ 2 w 22"/>
                  <a:gd name="T45" fmla="*/ 18 h 35"/>
                  <a:gd name="T46" fmla="*/ 1 w 22"/>
                  <a:gd name="T47" fmla="*/ 18 h 35"/>
                  <a:gd name="T48" fmla="*/ 1 w 22"/>
                  <a:gd name="T49" fmla="*/ 18 h 35"/>
                  <a:gd name="T50" fmla="*/ 1 w 22"/>
                  <a:gd name="T51" fmla="*/ 18 h 35"/>
                  <a:gd name="T52" fmla="*/ 1 w 22"/>
                  <a:gd name="T53" fmla="*/ 18 h 35"/>
                  <a:gd name="T54" fmla="*/ 1 w 22"/>
                  <a:gd name="T55" fmla="*/ 17 h 35"/>
                  <a:gd name="T56" fmla="*/ 22 w 22"/>
                  <a:gd name="T57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35">
                    <a:moveTo>
                      <a:pt x="22" y="34"/>
                    </a:moveTo>
                    <a:cubicBezTo>
                      <a:pt x="22" y="35"/>
                      <a:pt x="12" y="28"/>
                      <a:pt x="0" y="18"/>
                    </a:cubicBezTo>
                    <a:cubicBezTo>
                      <a:pt x="0" y="15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3" y="14"/>
                      <a:pt x="4" y="14"/>
                      <a:pt x="4" y="13"/>
                    </a:cubicBezTo>
                    <a:cubicBezTo>
                      <a:pt x="6" y="12"/>
                      <a:pt x="7" y="11"/>
                      <a:pt x="8" y="10"/>
                    </a:cubicBezTo>
                    <a:cubicBezTo>
                      <a:pt x="11" y="8"/>
                      <a:pt x="13" y="6"/>
                      <a:pt x="15" y="5"/>
                    </a:cubicBezTo>
                    <a:cubicBezTo>
                      <a:pt x="19" y="2"/>
                      <a:pt x="22" y="0"/>
                      <a:pt x="22" y="0"/>
                    </a:cubicBezTo>
                    <a:cubicBezTo>
                      <a:pt x="22" y="1"/>
                      <a:pt x="20" y="3"/>
                      <a:pt x="16" y="6"/>
                    </a:cubicBezTo>
                    <a:cubicBezTo>
                      <a:pt x="14" y="8"/>
                      <a:pt x="12" y="10"/>
                      <a:pt x="10" y="11"/>
                    </a:cubicBezTo>
                    <a:cubicBezTo>
                      <a:pt x="8" y="13"/>
                      <a:pt x="7" y="14"/>
                      <a:pt x="6" y="15"/>
                    </a:cubicBezTo>
                    <a:cubicBezTo>
                      <a:pt x="5" y="15"/>
                      <a:pt x="4" y="16"/>
                      <a:pt x="4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7"/>
                      <a:pt x="1" y="20"/>
                      <a:pt x="1" y="17"/>
                    </a:cubicBezTo>
                    <a:cubicBezTo>
                      <a:pt x="13" y="26"/>
                      <a:pt x="22" y="34"/>
                      <a:pt x="22" y="3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261">
                <a:extLst>
                  <a:ext uri="{FF2B5EF4-FFF2-40B4-BE49-F238E27FC236}">
                    <a16:creationId xmlns:a16="http://schemas.microsoft.com/office/drawing/2014/main" id="{1F26A718-24BA-403C-AC6B-99E2772C1C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3" y="957"/>
                <a:ext cx="54" cy="83"/>
              </a:xfrm>
              <a:custGeom>
                <a:avLst/>
                <a:gdLst>
                  <a:gd name="T0" fmla="*/ 1 w 23"/>
                  <a:gd name="T1" fmla="*/ 0 h 35"/>
                  <a:gd name="T2" fmla="*/ 23 w 23"/>
                  <a:gd name="T3" fmla="*/ 17 h 35"/>
                  <a:gd name="T4" fmla="*/ 23 w 23"/>
                  <a:gd name="T5" fmla="*/ 18 h 35"/>
                  <a:gd name="T6" fmla="*/ 23 w 23"/>
                  <a:gd name="T7" fmla="*/ 18 h 35"/>
                  <a:gd name="T8" fmla="*/ 23 w 23"/>
                  <a:gd name="T9" fmla="*/ 18 h 35"/>
                  <a:gd name="T10" fmla="*/ 22 w 23"/>
                  <a:gd name="T11" fmla="*/ 18 h 35"/>
                  <a:gd name="T12" fmla="*/ 22 w 23"/>
                  <a:gd name="T13" fmla="*/ 18 h 35"/>
                  <a:gd name="T14" fmla="*/ 22 w 23"/>
                  <a:gd name="T15" fmla="*/ 18 h 35"/>
                  <a:gd name="T16" fmla="*/ 22 w 23"/>
                  <a:gd name="T17" fmla="*/ 19 h 35"/>
                  <a:gd name="T18" fmla="*/ 21 w 23"/>
                  <a:gd name="T19" fmla="*/ 19 h 35"/>
                  <a:gd name="T20" fmla="*/ 20 w 23"/>
                  <a:gd name="T21" fmla="*/ 20 h 35"/>
                  <a:gd name="T22" fmla="*/ 18 w 23"/>
                  <a:gd name="T23" fmla="*/ 22 h 35"/>
                  <a:gd name="T24" fmla="*/ 14 w 23"/>
                  <a:gd name="T25" fmla="*/ 25 h 35"/>
                  <a:gd name="T26" fmla="*/ 7 w 23"/>
                  <a:gd name="T27" fmla="*/ 30 h 35"/>
                  <a:gd name="T28" fmla="*/ 1 w 23"/>
                  <a:gd name="T29" fmla="*/ 34 h 35"/>
                  <a:gd name="T30" fmla="*/ 7 w 23"/>
                  <a:gd name="T31" fmla="*/ 29 h 35"/>
                  <a:gd name="T32" fmla="*/ 13 w 23"/>
                  <a:gd name="T33" fmla="*/ 23 h 35"/>
                  <a:gd name="T34" fmla="*/ 17 w 23"/>
                  <a:gd name="T35" fmla="*/ 20 h 35"/>
                  <a:gd name="T36" fmla="*/ 19 w 23"/>
                  <a:gd name="T37" fmla="*/ 18 h 35"/>
                  <a:gd name="T38" fmla="*/ 20 w 23"/>
                  <a:gd name="T39" fmla="*/ 17 h 35"/>
                  <a:gd name="T40" fmla="*/ 21 w 23"/>
                  <a:gd name="T41" fmla="*/ 17 h 35"/>
                  <a:gd name="T42" fmla="*/ 21 w 23"/>
                  <a:gd name="T43" fmla="*/ 17 h 35"/>
                  <a:gd name="T44" fmla="*/ 21 w 23"/>
                  <a:gd name="T45" fmla="*/ 17 h 35"/>
                  <a:gd name="T46" fmla="*/ 21 w 23"/>
                  <a:gd name="T47" fmla="*/ 17 h 35"/>
                  <a:gd name="T48" fmla="*/ 21 w 23"/>
                  <a:gd name="T49" fmla="*/ 17 h 35"/>
                  <a:gd name="T50" fmla="*/ 21 w 23"/>
                  <a:gd name="T51" fmla="*/ 17 h 35"/>
                  <a:gd name="T52" fmla="*/ 21 w 23"/>
                  <a:gd name="T53" fmla="*/ 17 h 35"/>
                  <a:gd name="T54" fmla="*/ 21 w 23"/>
                  <a:gd name="T55" fmla="*/ 18 h 35"/>
                  <a:gd name="T56" fmla="*/ 1 w 23"/>
                  <a:gd name="T5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35">
                    <a:moveTo>
                      <a:pt x="1" y="0"/>
                    </a:moveTo>
                    <a:cubicBezTo>
                      <a:pt x="1" y="0"/>
                      <a:pt x="11" y="7"/>
                      <a:pt x="23" y="17"/>
                    </a:cubicBezTo>
                    <a:cubicBezTo>
                      <a:pt x="23" y="20"/>
                      <a:pt x="23" y="17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19" y="21"/>
                      <a:pt x="18" y="22"/>
                    </a:cubicBezTo>
                    <a:cubicBezTo>
                      <a:pt x="17" y="23"/>
                      <a:pt x="16" y="24"/>
                      <a:pt x="14" y="25"/>
                    </a:cubicBezTo>
                    <a:cubicBezTo>
                      <a:pt x="12" y="27"/>
                      <a:pt x="10" y="28"/>
                      <a:pt x="7" y="30"/>
                    </a:cubicBezTo>
                    <a:cubicBezTo>
                      <a:pt x="3" y="33"/>
                      <a:pt x="1" y="35"/>
                      <a:pt x="1" y="34"/>
                    </a:cubicBezTo>
                    <a:cubicBezTo>
                      <a:pt x="1" y="34"/>
                      <a:pt x="3" y="32"/>
                      <a:pt x="7" y="29"/>
                    </a:cubicBezTo>
                    <a:cubicBezTo>
                      <a:pt x="9" y="27"/>
                      <a:pt x="11" y="25"/>
                      <a:pt x="13" y="23"/>
                    </a:cubicBezTo>
                    <a:cubicBezTo>
                      <a:pt x="14" y="22"/>
                      <a:pt x="16" y="21"/>
                      <a:pt x="17" y="20"/>
                    </a:cubicBezTo>
                    <a:cubicBezTo>
                      <a:pt x="18" y="19"/>
                      <a:pt x="18" y="19"/>
                      <a:pt x="19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5"/>
                      <a:pt x="21" y="18"/>
                    </a:cubicBezTo>
                    <a:cubicBezTo>
                      <a:pt x="10" y="9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262">
                <a:extLst>
                  <a:ext uri="{FF2B5EF4-FFF2-40B4-BE49-F238E27FC236}">
                    <a16:creationId xmlns:a16="http://schemas.microsoft.com/office/drawing/2014/main" id="{F11DB49D-1844-4F59-8492-0AC697C888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9" y="126"/>
                <a:ext cx="1372" cy="2902"/>
              </a:xfrm>
              <a:custGeom>
                <a:avLst/>
                <a:gdLst>
                  <a:gd name="T0" fmla="*/ 511 w 578"/>
                  <a:gd name="T1" fmla="*/ 0 h 1222"/>
                  <a:gd name="T2" fmla="*/ 425 w 578"/>
                  <a:gd name="T3" fmla="*/ 0 h 1222"/>
                  <a:gd name="T4" fmla="*/ 404 w 578"/>
                  <a:gd name="T5" fmla="*/ 22 h 1222"/>
                  <a:gd name="T6" fmla="*/ 404 w 578"/>
                  <a:gd name="T7" fmla="*/ 37 h 1222"/>
                  <a:gd name="T8" fmla="*/ 383 w 578"/>
                  <a:gd name="T9" fmla="*/ 59 h 1222"/>
                  <a:gd name="T10" fmla="*/ 215 w 578"/>
                  <a:gd name="T11" fmla="*/ 59 h 1222"/>
                  <a:gd name="T12" fmla="*/ 194 w 578"/>
                  <a:gd name="T13" fmla="*/ 37 h 1222"/>
                  <a:gd name="T14" fmla="*/ 194 w 578"/>
                  <a:gd name="T15" fmla="*/ 22 h 1222"/>
                  <a:gd name="T16" fmla="*/ 173 w 578"/>
                  <a:gd name="T17" fmla="*/ 0 h 1222"/>
                  <a:gd name="T18" fmla="*/ 143 w 578"/>
                  <a:gd name="T19" fmla="*/ 0 h 1222"/>
                  <a:gd name="T20" fmla="*/ 68 w 578"/>
                  <a:gd name="T21" fmla="*/ 0 h 1222"/>
                  <a:gd name="T22" fmla="*/ 0 w 578"/>
                  <a:gd name="T23" fmla="*/ 68 h 1222"/>
                  <a:gd name="T24" fmla="*/ 0 w 578"/>
                  <a:gd name="T25" fmla="*/ 1154 h 1222"/>
                  <a:gd name="T26" fmla="*/ 67 w 578"/>
                  <a:gd name="T27" fmla="*/ 1222 h 1222"/>
                  <a:gd name="T28" fmla="*/ 510 w 578"/>
                  <a:gd name="T29" fmla="*/ 1222 h 1222"/>
                  <a:gd name="T30" fmla="*/ 578 w 578"/>
                  <a:gd name="T31" fmla="*/ 1154 h 1222"/>
                  <a:gd name="T32" fmla="*/ 578 w 578"/>
                  <a:gd name="T33" fmla="*/ 68 h 1222"/>
                  <a:gd name="T34" fmla="*/ 511 w 578"/>
                  <a:gd name="T35" fmla="*/ 0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8" h="1222">
                    <a:moveTo>
                      <a:pt x="511" y="0"/>
                    </a:moveTo>
                    <a:cubicBezTo>
                      <a:pt x="425" y="0"/>
                      <a:pt x="425" y="0"/>
                      <a:pt x="425" y="0"/>
                    </a:cubicBezTo>
                    <a:cubicBezTo>
                      <a:pt x="413" y="0"/>
                      <a:pt x="404" y="10"/>
                      <a:pt x="404" y="22"/>
                    </a:cubicBezTo>
                    <a:cubicBezTo>
                      <a:pt x="404" y="37"/>
                      <a:pt x="404" y="37"/>
                      <a:pt x="404" y="37"/>
                    </a:cubicBezTo>
                    <a:cubicBezTo>
                      <a:pt x="404" y="50"/>
                      <a:pt x="394" y="59"/>
                      <a:pt x="383" y="59"/>
                    </a:cubicBezTo>
                    <a:cubicBezTo>
                      <a:pt x="215" y="59"/>
                      <a:pt x="215" y="59"/>
                      <a:pt x="215" y="59"/>
                    </a:cubicBezTo>
                    <a:cubicBezTo>
                      <a:pt x="203" y="59"/>
                      <a:pt x="194" y="49"/>
                      <a:pt x="194" y="37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4" y="10"/>
                      <a:pt x="185" y="0"/>
                      <a:pt x="1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154"/>
                      <a:pt x="0" y="1154"/>
                      <a:pt x="0" y="1154"/>
                    </a:cubicBezTo>
                    <a:cubicBezTo>
                      <a:pt x="0" y="1191"/>
                      <a:pt x="30" y="1222"/>
                      <a:pt x="67" y="1222"/>
                    </a:cubicBezTo>
                    <a:cubicBezTo>
                      <a:pt x="510" y="1222"/>
                      <a:pt x="510" y="1222"/>
                      <a:pt x="510" y="1222"/>
                    </a:cubicBezTo>
                    <a:cubicBezTo>
                      <a:pt x="548" y="1222"/>
                      <a:pt x="578" y="1192"/>
                      <a:pt x="578" y="1154"/>
                    </a:cubicBezTo>
                    <a:cubicBezTo>
                      <a:pt x="578" y="68"/>
                      <a:pt x="578" y="68"/>
                      <a:pt x="578" y="68"/>
                    </a:cubicBezTo>
                    <a:cubicBezTo>
                      <a:pt x="578" y="30"/>
                      <a:pt x="548" y="0"/>
                      <a:pt x="511" y="0"/>
                    </a:cubicBezTo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263">
                <a:extLst>
                  <a:ext uri="{FF2B5EF4-FFF2-40B4-BE49-F238E27FC236}">
                    <a16:creationId xmlns:a16="http://schemas.microsoft.com/office/drawing/2014/main" id="{7381ACB9-2698-410B-A03B-4364CD5D8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7" y="124"/>
                <a:ext cx="1376" cy="2906"/>
              </a:xfrm>
              <a:custGeom>
                <a:avLst/>
                <a:gdLst>
                  <a:gd name="T0" fmla="*/ 514 w 580"/>
                  <a:gd name="T1" fmla="*/ 1 h 1224"/>
                  <a:gd name="T2" fmla="*/ 546 w 580"/>
                  <a:gd name="T3" fmla="*/ 10 h 1224"/>
                  <a:gd name="T4" fmla="*/ 580 w 580"/>
                  <a:gd name="T5" fmla="*/ 71 h 1224"/>
                  <a:gd name="T6" fmla="*/ 580 w 580"/>
                  <a:gd name="T7" fmla="*/ 485 h 1224"/>
                  <a:gd name="T8" fmla="*/ 580 w 580"/>
                  <a:gd name="T9" fmla="*/ 1132 h 1224"/>
                  <a:gd name="T10" fmla="*/ 577 w 580"/>
                  <a:gd name="T11" fmla="*/ 1174 h 1224"/>
                  <a:gd name="T12" fmla="*/ 555 w 580"/>
                  <a:gd name="T13" fmla="*/ 1208 h 1224"/>
                  <a:gd name="T14" fmla="*/ 488 w 580"/>
                  <a:gd name="T15" fmla="*/ 1224 h 1224"/>
                  <a:gd name="T16" fmla="*/ 387 w 580"/>
                  <a:gd name="T17" fmla="*/ 1224 h 1224"/>
                  <a:gd name="T18" fmla="*/ 119 w 580"/>
                  <a:gd name="T19" fmla="*/ 1224 h 1224"/>
                  <a:gd name="T20" fmla="*/ 29 w 580"/>
                  <a:gd name="T21" fmla="*/ 1211 h 1224"/>
                  <a:gd name="T22" fmla="*/ 0 w 580"/>
                  <a:gd name="T23" fmla="*/ 1151 h 1224"/>
                  <a:gd name="T24" fmla="*/ 0 w 580"/>
                  <a:gd name="T25" fmla="*/ 1038 h 1224"/>
                  <a:gd name="T26" fmla="*/ 0 w 580"/>
                  <a:gd name="T27" fmla="*/ 526 h 1224"/>
                  <a:gd name="T28" fmla="*/ 0 w 580"/>
                  <a:gd name="T29" fmla="*/ 86 h 1224"/>
                  <a:gd name="T30" fmla="*/ 0 w 580"/>
                  <a:gd name="T31" fmla="*/ 61 h 1224"/>
                  <a:gd name="T32" fmla="*/ 16 w 580"/>
                  <a:gd name="T33" fmla="*/ 25 h 1224"/>
                  <a:gd name="T34" fmla="*/ 71 w 580"/>
                  <a:gd name="T35" fmla="*/ 0 h 1224"/>
                  <a:gd name="T36" fmla="*/ 159 w 580"/>
                  <a:gd name="T37" fmla="*/ 0 h 1224"/>
                  <a:gd name="T38" fmla="*/ 186 w 580"/>
                  <a:gd name="T39" fmla="*/ 4 h 1224"/>
                  <a:gd name="T40" fmla="*/ 196 w 580"/>
                  <a:gd name="T41" fmla="*/ 28 h 1224"/>
                  <a:gd name="T42" fmla="*/ 201 w 580"/>
                  <a:gd name="T43" fmla="*/ 53 h 1224"/>
                  <a:gd name="T44" fmla="*/ 220 w 580"/>
                  <a:gd name="T45" fmla="*/ 60 h 1224"/>
                  <a:gd name="T46" fmla="*/ 248 w 580"/>
                  <a:gd name="T47" fmla="*/ 60 h 1224"/>
                  <a:gd name="T48" fmla="*/ 377 w 580"/>
                  <a:gd name="T49" fmla="*/ 60 h 1224"/>
                  <a:gd name="T50" fmla="*/ 386 w 580"/>
                  <a:gd name="T51" fmla="*/ 60 h 1224"/>
                  <a:gd name="T52" fmla="*/ 404 w 580"/>
                  <a:gd name="T53" fmla="*/ 43 h 1224"/>
                  <a:gd name="T54" fmla="*/ 404 w 580"/>
                  <a:gd name="T55" fmla="*/ 27 h 1224"/>
                  <a:gd name="T56" fmla="*/ 407 w 580"/>
                  <a:gd name="T57" fmla="*/ 12 h 1224"/>
                  <a:gd name="T58" fmla="*/ 429 w 580"/>
                  <a:gd name="T59" fmla="*/ 1 h 1224"/>
                  <a:gd name="T60" fmla="*/ 475 w 580"/>
                  <a:gd name="T61" fmla="*/ 1 h 1224"/>
                  <a:gd name="T62" fmla="*/ 512 w 580"/>
                  <a:gd name="T63" fmla="*/ 1 h 1224"/>
                  <a:gd name="T64" fmla="*/ 475 w 580"/>
                  <a:gd name="T65" fmla="*/ 1 h 1224"/>
                  <a:gd name="T66" fmla="*/ 429 w 580"/>
                  <a:gd name="T67" fmla="*/ 1 h 1224"/>
                  <a:gd name="T68" fmla="*/ 408 w 580"/>
                  <a:gd name="T69" fmla="*/ 12 h 1224"/>
                  <a:gd name="T70" fmla="*/ 405 w 580"/>
                  <a:gd name="T71" fmla="*/ 27 h 1224"/>
                  <a:gd name="T72" fmla="*/ 404 w 580"/>
                  <a:gd name="T73" fmla="*/ 43 h 1224"/>
                  <a:gd name="T74" fmla="*/ 386 w 580"/>
                  <a:gd name="T75" fmla="*/ 61 h 1224"/>
                  <a:gd name="T76" fmla="*/ 377 w 580"/>
                  <a:gd name="T77" fmla="*/ 61 h 1224"/>
                  <a:gd name="T78" fmla="*/ 248 w 580"/>
                  <a:gd name="T79" fmla="*/ 61 h 1224"/>
                  <a:gd name="T80" fmla="*/ 217 w 580"/>
                  <a:gd name="T81" fmla="*/ 61 h 1224"/>
                  <a:gd name="T82" fmla="*/ 200 w 580"/>
                  <a:gd name="T83" fmla="*/ 53 h 1224"/>
                  <a:gd name="T84" fmla="*/ 194 w 580"/>
                  <a:gd name="T85" fmla="*/ 28 h 1224"/>
                  <a:gd name="T86" fmla="*/ 185 w 580"/>
                  <a:gd name="T87" fmla="*/ 5 h 1224"/>
                  <a:gd name="T88" fmla="*/ 159 w 580"/>
                  <a:gd name="T89" fmla="*/ 2 h 1224"/>
                  <a:gd name="T90" fmla="*/ 71 w 580"/>
                  <a:gd name="T91" fmla="*/ 2 h 1224"/>
                  <a:gd name="T92" fmla="*/ 17 w 580"/>
                  <a:gd name="T93" fmla="*/ 26 h 1224"/>
                  <a:gd name="T94" fmla="*/ 2 w 580"/>
                  <a:gd name="T95" fmla="*/ 62 h 1224"/>
                  <a:gd name="T96" fmla="*/ 2 w 580"/>
                  <a:gd name="T97" fmla="*/ 86 h 1224"/>
                  <a:gd name="T98" fmla="*/ 2 w 580"/>
                  <a:gd name="T99" fmla="*/ 526 h 1224"/>
                  <a:gd name="T100" fmla="*/ 2 w 580"/>
                  <a:gd name="T101" fmla="*/ 1038 h 1224"/>
                  <a:gd name="T102" fmla="*/ 2 w 580"/>
                  <a:gd name="T103" fmla="*/ 1151 h 1224"/>
                  <a:gd name="T104" fmla="*/ 30 w 580"/>
                  <a:gd name="T105" fmla="*/ 1210 h 1224"/>
                  <a:gd name="T106" fmla="*/ 119 w 580"/>
                  <a:gd name="T107" fmla="*/ 1222 h 1224"/>
                  <a:gd name="T108" fmla="*/ 387 w 580"/>
                  <a:gd name="T109" fmla="*/ 1222 h 1224"/>
                  <a:gd name="T110" fmla="*/ 488 w 580"/>
                  <a:gd name="T111" fmla="*/ 1222 h 1224"/>
                  <a:gd name="T112" fmla="*/ 553 w 580"/>
                  <a:gd name="T113" fmla="*/ 1207 h 1224"/>
                  <a:gd name="T114" fmla="*/ 576 w 580"/>
                  <a:gd name="T115" fmla="*/ 1173 h 1224"/>
                  <a:gd name="T116" fmla="*/ 578 w 580"/>
                  <a:gd name="T117" fmla="*/ 1132 h 1224"/>
                  <a:gd name="T118" fmla="*/ 578 w 580"/>
                  <a:gd name="T119" fmla="*/ 485 h 1224"/>
                  <a:gd name="T120" fmla="*/ 579 w 580"/>
                  <a:gd name="T121" fmla="*/ 71 h 1224"/>
                  <a:gd name="T122" fmla="*/ 546 w 580"/>
                  <a:gd name="T123" fmla="*/ 11 h 1224"/>
                  <a:gd name="T124" fmla="*/ 514 w 580"/>
                  <a:gd name="T125" fmla="*/ 1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0" h="1224">
                    <a:moveTo>
                      <a:pt x="512" y="1"/>
                    </a:moveTo>
                    <a:cubicBezTo>
                      <a:pt x="512" y="1"/>
                      <a:pt x="512" y="1"/>
                      <a:pt x="514" y="1"/>
                    </a:cubicBezTo>
                    <a:cubicBezTo>
                      <a:pt x="515" y="1"/>
                      <a:pt x="518" y="1"/>
                      <a:pt x="521" y="2"/>
                    </a:cubicBezTo>
                    <a:cubicBezTo>
                      <a:pt x="527" y="2"/>
                      <a:pt x="536" y="4"/>
                      <a:pt x="546" y="10"/>
                    </a:cubicBezTo>
                    <a:cubicBezTo>
                      <a:pt x="556" y="16"/>
                      <a:pt x="568" y="27"/>
                      <a:pt x="575" y="43"/>
                    </a:cubicBezTo>
                    <a:cubicBezTo>
                      <a:pt x="578" y="51"/>
                      <a:pt x="580" y="61"/>
                      <a:pt x="580" y="71"/>
                    </a:cubicBezTo>
                    <a:cubicBezTo>
                      <a:pt x="580" y="81"/>
                      <a:pt x="580" y="91"/>
                      <a:pt x="580" y="103"/>
                    </a:cubicBezTo>
                    <a:cubicBezTo>
                      <a:pt x="580" y="193"/>
                      <a:pt x="580" y="323"/>
                      <a:pt x="580" y="485"/>
                    </a:cubicBezTo>
                    <a:cubicBezTo>
                      <a:pt x="580" y="646"/>
                      <a:pt x="580" y="838"/>
                      <a:pt x="580" y="1051"/>
                    </a:cubicBezTo>
                    <a:cubicBezTo>
                      <a:pt x="580" y="1078"/>
                      <a:pt x="580" y="1105"/>
                      <a:pt x="580" y="1132"/>
                    </a:cubicBezTo>
                    <a:cubicBezTo>
                      <a:pt x="580" y="1139"/>
                      <a:pt x="580" y="1146"/>
                      <a:pt x="580" y="1153"/>
                    </a:cubicBezTo>
                    <a:cubicBezTo>
                      <a:pt x="580" y="1160"/>
                      <a:pt x="580" y="1167"/>
                      <a:pt x="577" y="1174"/>
                    </a:cubicBezTo>
                    <a:cubicBezTo>
                      <a:pt x="576" y="1180"/>
                      <a:pt x="573" y="1187"/>
                      <a:pt x="569" y="1193"/>
                    </a:cubicBezTo>
                    <a:cubicBezTo>
                      <a:pt x="565" y="1199"/>
                      <a:pt x="560" y="1204"/>
                      <a:pt x="555" y="1208"/>
                    </a:cubicBezTo>
                    <a:cubicBezTo>
                      <a:pt x="544" y="1217"/>
                      <a:pt x="530" y="1223"/>
                      <a:pt x="516" y="1224"/>
                    </a:cubicBezTo>
                    <a:cubicBezTo>
                      <a:pt x="506" y="1224"/>
                      <a:pt x="497" y="1224"/>
                      <a:pt x="488" y="1224"/>
                    </a:cubicBezTo>
                    <a:cubicBezTo>
                      <a:pt x="483" y="1224"/>
                      <a:pt x="478" y="1224"/>
                      <a:pt x="473" y="1224"/>
                    </a:cubicBezTo>
                    <a:cubicBezTo>
                      <a:pt x="444" y="1224"/>
                      <a:pt x="416" y="1224"/>
                      <a:pt x="387" y="1224"/>
                    </a:cubicBezTo>
                    <a:cubicBezTo>
                      <a:pt x="329" y="1224"/>
                      <a:pt x="270" y="1224"/>
                      <a:pt x="210" y="1224"/>
                    </a:cubicBezTo>
                    <a:cubicBezTo>
                      <a:pt x="180" y="1224"/>
                      <a:pt x="150" y="1224"/>
                      <a:pt x="119" y="1224"/>
                    </a:cubicBezTo>
                    <a:cubicBezTo>
                      <a:pt x="104" y="1224"/>
                      <a:pt x="89" y="1224"/>
                      <a:pt x="73" y="1224"/>
                    </a:cubicBezTo>
                    <a:cubicBezTo>
                      <a:pt x="58" y="1224"/>
                      <a:pt x="42" y="1220"/>
                      <a:pt x="29" y="1211"/>
                    </a:cubicBezTo>
                    <a:cubicBezTo>
                      <a:pt x="16" y="1203"/>
                      <a:pt x="7" y="1189"/>
                      <a:pt x="2" y="1174"/>
                    </a:cubicBezTo>
                    <a:cubicBezTo>
                      <a:pt x="0" y="1167"/>
                      <a:pt x="0" y="1159"/>
                      <a:pt x="0" y="1151"/>
                    </a:cubicBezTo>
                    <a:cubicBezTo>
                      <a:pt x="0" y="1144"/>
                      <a:pt x="0" y="1136"/>
                      <a:pt x="0" y="1129"/>
                    </a:cubicBezTo>
                    <a:cubicBezTo>
                      <a:pt x="0" y="1098"/>
                      <a:pt x="0" y="1068"/>
                      <a:pt x="0" y="1038"/>
                    </a:cubicBezTo>
                    <a:cubicBezTo>
                      <a:pt x="0" y="978"/>
                      <a:pt x="0" y="919"/>
                      <a:pt x="0" y="861"/>
                    </a:cubicBezTo>
                    <a:cubicBezTo>
                      <a:pt x="0" y="745"/>
                      <a:pt x="0" y="633"/>
                      <a:pt x="0" y="526"/>
                    </a:cubicBezTo>
                    <a:cubicBezTo>
                      <a:pt x="0" y="420"/>
                      <a:pt x="0" y="318"/>
                      <a:pt x="0" y="223"/>
                    </a:cubicBezTo>
                    <a:cubicBezTo>
                      <a:pt x="0" y="176"/>
                      <a:pt x="0" y="130"/>
                      <a:pt x="0" y="86"/>
                    </a:cubicBezTo>
                    <a:cubicBezTo>
                      <a:pt x="0" y="81"/>
                      <a:pt x="0" y="75"/>
                      <a:pt x="0" y="70"/>
                    </a:cubicBezTo>
                    <a:cubicBezTo>
                      <a:pt x="0" y="67"/>
                      <a:pt x="0" y="64"/>
                      <a:pt x="0" y="61"/>
                    </a:cubicBezTo>
                    <a:cubicBezTo>
                      <a:pt x="1" y="59"/>
                      <a:pt x="1" y="56"/>
                      <a:pt x="2" y="53"/>
                    </a:cubicBezTo>
                    <a:cubicBezTo>
                      <a:pt x="4" y="43"/>
                      <a:pt x="9" y="33"/>
                      <a:pt x="16" y="25"/>
                    </a:cubicBezTo>
                    <a:cubicBezTo>
                      <a:pt x="23" y="16"/>
                      <a:pt x="32" y="10"/>
                      <a:pt x="41" y="6"/>
                    </a:cubicBezTo>
                    <a:cubicBezTo>
                      <a:pt x="51" y="1"/>
                      <a:pt x="61" y="0"/>
                      <a:pt x="71" y="0"/>
                    </a:cubicBezTo>
                    <a:cubicBezTo>
                      <a:pt x="91" y="0"/>
                      <a:pt x="111" y="0"/>
                      <a:pt x="130" y="0"/>
                    </a:cubicBezTo>
                    <a:cubicBezTo>
                      <a:pt x="140" y="0"/>
                      <a:pt x="149" y="0"/>
                      <a:pt x="159" y="0"/>
                    </a:cubicBezTo>
                    <a:cubicBezTo>
                      <a:pt x="163" y="0"/>
                      <a:pt x="168" y="0"/>
                      <a:pt x="173" y="0"/>
                    </a:cubicBezTo>
                    <a:cubicBezTo>
                      <a:pt x="177" y="0"/>
                      <a:pt x="182" y="1"/>
                      <a:pt x="186" y="4"/>
                    </a:cubicBezTo>
                    <a:cubicBezTo>
                      <a:pt x="190" y="7"/>
                      <a:pt x="193" y="11"/>
                      <a:pt x="194" y="15"/>
                    </a:cubicBezTo>
                    <a:cubicBezTo>
                      <a:pt x="196" y="19"/>
                      <a:pt x="196" y="24"/>
                      <a:pt x="196" y="28"/>
                    </a:cubicBezTo>
                    <a:cubicBezTo>
                      <a:pt x="196" y="33"/>
                      <a:pt x="195" y="37"/>
                      <a:pt x="196" y="41"/>
                    </a:cubicBezTo>
                    <a:cubicBezTo>
                      <a:pt x="196" y="45"/>
                      <a:pt x="198" y="49"/>
                      <a:pt x="201" y="53"/>
                    </a:cubicBezTo>
                    <a:cubicBezTo>
                      <a:pt x="204" y="56"/>
                      <a:pt x="207" y="58"/>
                      <a:pt x="211" y="59"/>
                    </a:cubicBezTo>
                    <a:cubicBezTo>
                      <a:pt x="214" y="60"/>
                      <a:pt x="217" y="60"/>
                      <a:pt x="220" y="60"/>
                    </a:cubicBezTo>
                    <a:cubicBezTo>
                      <a:pt x="221" y="60"/>
                      <a:pt x="222" y="60"/>
                      <a:pt x="224" y="60"/>
                    </a:cubicBezTo>
                    <a:cubicBezTo>
                      <a:pt x="232" y="60"/>
                      <a:pt x="240" y="60"/>
                      <a:pt x="248" y="60"/>
                    </a:cubicBezTo>
                    <a:cubicBezTo>
                      <a:pt x="280" y="60"/>
                      <a:pt x="310" y="60"/>
                      <a:pt x="337" y="60"/>
                    </a:cubicBezTo>
                    <a:cubicBezTo>
                      <a:pt x="351" y="60"/>
                      <a:pt x="364" y="60"/>
                      <a:pt x="377" y="60"/>
                    </a:cubicBezTo>
                    <a:cubicBezTo>
                      <a:pt x="378" y="60"/>
                      <a:pt x="379" y="60"/>
                      <a:pt x="380" y="60"/>
                    </a:cubicBezTo>
                    <a:cubicBezTo>
                      <a:pt x="382" y="60"/>
                      <a:pt x="384" y="60"/>
                      <a:pt x="386" y="60"/>
                    </a:cubicBezTo>
                    <a:cubicBezTo>
                      <a:pt x="389" y="59"/>
                      <a:pt x="392" y="58"/>
                      <a:pt x="394" y="57"/>
                    </a:cubicBezTo>
                    <a:cubicBezTo>
                      <a:pt x="399" y="54"/>
                      <a:pt x="403" y="49"/>
                      <a:pt x="404" y="43"/>
                    </a:cubicBezTo>
                    <a:cubicBezTo>
                      <a:pt x="404" y="41"/>
                      <a:pt x="404" y="38"/>
                      <a:pt x="404" y="35"/>
                    </a:cubicBezTo>
                    <a:cubicBezTo>
                      <a:pt x="404" y="32"/>
                      <a:pt x="404" y="30"/>
                      <a:pt x="404" y="27"/>
                    </a:cubicBezTo>
                    <a:cubicBezTo>
                      <a:pt x="404" y="24"/>
                      <a:pt x="404" y="22"/>
                      <a:pt x="405" y="19"/>
                    </a:cubicBezTo>
                    <a:cubicBezTo>
                      <a:pt x="405" y="16"/>
                      <a:pt x="406" y="14"/>
                      <a:pt x="407" y="12"/>
                    </a:cubicBezTo>
                    <a:cubicBezTo>
                      <a:pt x="410" y="7"/>
                      <a:pt x="414" y="4"/>
                      <a:pt x="418" y="2"/>
                    </a:cubicBezTo>
                    <a:cubicBezTo>
                      <a:pt x="422" y="1"/>
                      <a:pt x="425" y="1"/>
                      <a:pt x="429" y="1"/>
                    </a:cubicBezTo>
                    <a:cubicBezTo>
                      <a:pt x="430" y="1"/>
                      <a:pt x="431" y="1"/>
                      <a:pt x="431" y="1"/>
                    </a:cubicBezTo>
                    <a:cubicBezTo>
                      <a:pt x="449" y="1"/>
                      <a:pt x="463" y="1"/>
                      <a:pt x="475" y="1"/>
                    </a:cubicBezTo>
                    <a:cubicBezTo>
                      <a:pt x="487" y="1"/>
                      <a:pt x="496" y="1"/>
                      <a:pt x="502" y="1"/>
                    </a:cubicBezTo>
                    <a:cubicBezTo>
                      <a:pt x="508" y="1"/>
                      <a:pt x="512" y="1"/>
                      <a:pt x="512" y="1"/>
                    </a:cubicBezTo>
                    <a:cubicBezTo>
                      <a:pt x="512" y="1"/>
                      <a:pt x="508" y="1"/>
                      <a:pt x="502" y="1"/>
                    </a:cubicBezTo>
                    <a:cubicBezTo>
                      <a:pt x="496" y="1"/>
                      <a:pt x="487" y="1"/>
                      <a:pt x="475" y="1"/>
                    </a:cubicBezTo>
                    <a:cubicBezTo>
                      <a:pt x="463" y="1"/>
                      <a:pt x="449" y="1"/>
                      <a:pt x="431" y="1"/>
                    </a:cubicBezTo>
                    <a:cubicBezTo>
                      <a:pt x="431" y="1"/>
                      <a:pt x="430" y="1"/>
                      <a:pt x="429" y="1"/>
                    </a:cubicBezTo>
                    <a:cubicBezTo>
                      <a:pt x="425" y="1"/>
                      <a:pt x="422" y="1"/>
                      <a:pt x="418" y="3"/>
                    </a:cubicBezTo>
                    <a:cubicBezTo>
                      <a:pt x="414" y="4"/>
                      <a:pt x="410" y="8"/>
                      <a:pt x="408" y="12"/>
                    </a:cubicBezTo>
                    <a:cubicBezTo>
                      <a:pt x="407" y="14"/>
                      <a:pt x="406" y="17"/>
                      <a:pt x="405" y="19"/>
                    </a:cubicBezTo>
                    <a:cubicBezTo>
                      <a:pt x="405" y="22"/>
                      <a:pt x="405" y="24"/>
                      <a:pt x="405" y="27"/>
                    </a:cubicBezTo>
                    <a:cubicBezTo>
                      <a:pt x="405" y="30"/>
                      <a:pt x="405" y="32"/>
                      <a:pt x="405" y="35"/>
                    </a:cubicBezTo>
                    <a:cubicBezTo>
                      <a:pt x="405" y="38"/>
                      <a:pt x="405" y="41"/>
                      <a:pt x="404" y="43"/>
                    </a:cubicBezTo>
                    <a:cubicBezTo>
                      <a:pt x="403" y="49"/>
                      <a:pt x="400" y="54"/>
                      <a:pt x="395" y="58"/>
                    </a:cubicBezTo>
                    <a:cubicBezTo>
                      <a:pt x="392" y="59"/>
                      <a:pt x="389" y="60"/>
                      <a:pt x="386" y="61"/>
                    </a:cubicBezTo>
                    <a:cubicBezTo>
                      <a:pt x="384" y="61"/>
                      <a:pt x="382" y="61"/>
                      <a:pt x="380" y="61"/>
                    </a:cubicBezTo>
                    <a:cubicBezTo>
                      <a:pt x="379" y="61"/>
                      <a:pt x="378" y="61"/>
                      <a:pt x="377" y="61"/>
                    </a:cubicBezTo>
                    <a:cubicBezTo>
                      <a:pt x="364" y="61"/>
                      <a:pt x="351" y="61"/>
                      <a:pt x="337" y="61"/>
                    </a:cubicBezTo>
                    <a:cubicBezTo>
                      <a:pt x="310" y="61"/>
                      <a:pt x="280" y="61"/>
                      <a:pt x="248" y="61"/>
                    </a:cubicBezTo>
                    <a:cubicBezTo>
                      <a:pt x="240" y="61"/>
                      <a:pt x="232" y="61"/>
                      <a:pt x="224" y="61"/>
                    </a:cubicBezTo>
                    <a:cubicBezTo>
                      <a:pt x="222" y="61"/>
                      <a:pt x="219" y="61"/>
                      <a:pt x="217" y="61"/>
                    </a:cubicBezTo>
                    <a:cubicBezTo>
                      <a:pt x="215" y="61"/>
                      <a:pt x="213" y="61"/>
                      <a:pt x="211" y="60"/>
                    </a:cubicBezTo>
                    <a:cubicBezTo>
                      <a:pt x="207" y="59"/>
                      <a:pt x="203" y="57"/>
                      <a:pt x="200" y="53"/>
                    </a:cubicBezTo>
                    <a:cubicBezTo>
                      <a:pt x="197" y="50"/>
                      <a:pt x="195" y="46"/>
                      <a:pt x="195" y="41"/>
                    </a:cubicBezTo>
                    <a:cubicBezTo>
                      <a:pt x="194" y="37"/>
                      <a:pt x="195" y="33"/>
                      <a:pt x="194" y="28"/>
                    </a:cubicBezTo>
                    <a:cubicBezTo>
                      <a:pt x="194" y="24"/>
                      <a:pt x="195" y="19"/>
                      <a:pt x="193" y="15"/>
                    </a:cubicBezTo>
                    <a:cubicBezTo>
                      <a:pt x="192" y="11"/>
                      <a:pt x="189" y="8"/>
                      <a:pt x="185" y="5"/>
                    </a:cubicBezTo>
                    <a:cubicBezTo>
                      <a:pt x="182" y="3"/>
                      <a:pt x="177" y="1"/>
                      <a:pt x="173" y="2"/>
                    </a:cubicBezTo>
                    <a:cubicBezTo>
                      <a:pt x="168" y="2"/>
                      <a:pt x="163" y="2"/>
                      <a:pt x="159" y="2"/>
                    </a:cubicBezTo>
                    <a:cubicBezTo>
                      <a:pt x="149" y="2"/>
                      <a:pt x="140" y="2"/>
                      <a:pt x="130" y="2"/>
                    </a:cubicBezTo>
                    <a:cubicBezTo>
                      <a:pt x="111" y="2"/>
                      <a:pt x="91" y="2"/>
                      <a:pt x="71" y="2"/>
                    </a:cubicBezTo>
                    <a:cubicBezTo>
                      <a:pt x="61" y="1"/>
                      <a:pt x="51" y="3"/>
                      <a:pt x="42" y="7"/>
                    </a:cubicBezTo>
                    <a:cubicBezTo>
                      <a:pt x="32" y="11"/>
                      <a:pt x="24" y="18"/>
                      <a:pt x="17" y="26"/>
                    </a:cubicBezTo>
                    <a:cubicBezTo>
                      <a:pt x="11" y="34"/>
                      <a:pt x="6" y="43"/>
                      <a:pt x="3" y="54"/>
                    </a:cubicBezTo>
                    <a:cubicBezTo>
                      <a:pt x="3" y="56"/>
                      <a:pt x="2" y="59"/>
                      <a:pt x="2" y="62"/>
                    </a:cubicBezTo>
                    <a:cubicBezTo>
                      <a:pt x="2" y="64"/>
                      <a:pt x="2" y="67"/>
                      <a:pt x="2" y="70"/>
                    </a:cubicBezTo>
                    <a:cubicBezTo>
                      <a:pt x="2" y="75"/>
                      <a:pt x="2" y="81"/>
                      <a:pt x="2" y="86"/>
                    </a:cubicBezTo>
                    <a:cubicBezTo>
                      <a:pt x="2" y="130"/>
                      <a:pt x="2" y="176"/>
                      <a:pt x="2" y="223"/>
                    </a:cubicBezTo>
                    <a:cubicBezTo>
                      <a:pt x="2" y="318"/>
                      <a:pt x="2" y="420"/>
                      <a:pt x="2" y="526"/>
                    </a:cubicBezTo>
                    <a:cubicBezTo>
                      <a:pt x="2" y="633"/>
                      <a:pt x="2" y="745"/>
                      <a:pt x="2" y="861"/>
                    </a:cubicBezTo>
                    <a:cubicBezTo>
                      <a:pt x="2" y="919"/>
                      <a:pt x="2" y="978"/>
                      <a:pt x="2" y="1038"/>
                    </a:cubicBezTo>
                    <a:cubicBezTo>
                      <a:pt x="2" y="1068"/>
                      <a:pt x="2" y="1098"/>
                      <a:pt x="2" y="1129"/>
                    </a:cubicBezTo>
                    <a:cubicBezTo>
                      <a:pt x="2" y="1136"/>
                      <a:pt x="2" y="1144"/>
                      <a:pt x="2" y="1151"/>
                    </a:cubicBezTo>
                    <a:cubicBezTo>
                      <a:pt x="2" y="1159"/>
                      <a:pt x="2" y="1167"/>
                      <a:pt x="4" y="1174"/>
                    </a:cubicBezTo>
                    <a:cubicBezTo>
                      <a:pt x="9" y="1188"/>
                      <a:pt x="18" y="1201"/>
                      <a:pt x="30" y="1210"/>
                    </a:cubicBezTo>
                    <a:cubicBezTo>
                      <a:pt x="43" y="1218"/>
                      <a:pt x="58" y="1222"/>
                      <a:pt x="73" y="1222"/>
                    </a:cubicBezTo>
                    <a:cubicBezTo>
                      <a:pt x="89" y="1222"/>
                      <a:pt x="104" y="1222"/>
                      <a:pt x="119" y="1222"/>
                    </a:cubicBezTo>
                    <a:cubicBezTo>
                      <a:pt x="150" y="1222"/>
                      <a:pt x="180" y="1222"/>
                      <a:pt x="210" y="1222"/>
                    </a:cubicBezTo>
                    <a:cubicBezTo>
                      <a:pt x="270" y="1222"/>
                      <a:pt x="329" y="1222"/>
                      <a:pt x="387" y="1222"/>
                    </a:cubicBezTo>
                    <a:cubicBezTo>
                      <a:pt x="416" y="1222"/>
                      <a:pt x="444" y="1222"/>
                      <a:pt x="473" y="1222"/>
                    </a:cubicBezTo>
                    <a:cubicBezTo>
                      <a:pt x="478" y="1222"/>
                      <a:pt x="483" y="1222"/>
                      <a:pt x="488" y="1222"/>
                    </a:cubicBezTo>
                    <a:cubicBezTo>
                      <a:pt x="497" y="1222"/>
                      <a:pt x="506" y="1222"/>
                      <a:pt x="515" y="1222"/>
                    </a:cubicBezTo>
                    <a:cubicBezTo>
                      <a:pt x="529" y="1221"/>
                      <a:pt x="543" y="1215"/>
                      <a:pt x="553" y="1207"/>
                    </a:cubicBezTo>
                    <a:cubicBezTo>
                      <a:pt x="559" y="1203"/>
                      <a:pt x="563" y="1197"/>
                      <a:pt x="567" y="1192"/>
                    </a:cubicBezTo>
                    <a:cubicBezTo>
                      <a:pt x="571" y="1186"/>
                      <a:pt x="574" y="1180"/>
                      <a:pt x="576" y="1173"/>
                    </a:cubicBezTo>
                    <a:cubicBezTo>
                      <a:pt x="578" y="1167"/>
                      <a:pt x="578" y="1160"/>
                      <a:pt x="578" y="1153"/>
                    </a:cubicBezTo>
                    <a:cubicBezTo>
                      <a:pt x="578" y="1146"/>
                      <a:pt x="578" y="1139"/>
                      <a:pt x="578" y="1132"/>
                    </a:cubicBezTo>
                    <a:cubicBezTo>
                      <a:pt x="578" y="1105"/>
                      <a:pt x="578" y="1078"/>
                      <a:pt x="578" y="1051"/>
                    </a:cubicBezTo>
                    <a:cubicBezTo>
                      <a:pt x="578" y="838"/>
                      <a:pt x="578" y="646"/>
                      <a:pt x="578" y="485"/>
                    </a:cubicBezTo>
                    <a:cubicBezTo>
                      <a:pt x="579" y="323"/>
                      <a:pt x="579" y="193"/>
                      <a:pt x="579" y="103"/>
                    </a:cubicBezTo>
                    <a:cubicBezTo>
                      <a:pt x="579" y="91"/>
                      <a:pt x="579" y="81"/>
                      <a:pt x="579" y="71"/>
                    </a:cubicBezTo>
                    <a:cubicBezTo>
                      <a:pt x="579" y="61"/>
                      <a:pt x="577" y="51"/>
                      <a:pt x="574" y="43"/>
                    </a:cubicBezTo>
                    <a:cubicBezTo>
                      <a:pt x="567" y="27"/>
                      <a:pt x="556" y="17"/>
                      <a:pt x="546" y="11"/>
                    </a:cubicBezTo>
                    <a:cubicBezTo>
                      <a:pt x="536" y="5"/>
                      <a:pt x="527" y="3"/>
                      <a:pt x="521" y="2"/>
                    </a:cubicBezTo>
                    <a:cubicBezTo>
                      <a:pt x="518" y="1"/>
                      <a:pt x="515" y="1"/>
                      <a:pt x="514" y="1"/>
                    </a:cubicBezTo>
                    <a:cubicBezTo>
                      <a:pt x="512" y="1"/>
                      <a:pt x="512" y="1"/>
                      <a:pt x="512" y="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264">
                <a:extLst>
                  <a:ext uri="{FF2B5EF4-FFF2-40B4-BE49-F238E27FC236}">
                    <a16:creationId xmlns:a16="http://schemas.microsoft.com/office/drawing/2014/main" id="{AC5ECCBB-8EDC-4C3A-93BC-FEFB7C147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4" y="385"/>
                <a:ext cx="66" cy="59"/>
              </a:xfrm>
              <a:custGeom>
                <a:avLst/>
                <a:gdLst>
                  <a:gd name="T0" fmla="*/ 54 w 66"/>
                  <a:gd name="T1" fmla="*/ 59 h 59"/>
                  <a:gd name="T2" fmla="*/ 54 w 66"/>
                  <a:gd name="T3" fmla="*/ 21 h 59"/>
                  <a:gd name="T4" fmla="*/ 35 w 66"/>
                  <a:gd name="T5" fmla="*/ 54 h 59"/>
                  <a:gd name="T6" fmla="*/ 31 w 66"/>
                  <a:gd name="T7" fmla="*/ 54 h 59"/>
                  <a:gd name="T8" fmla="*/ 9 w 66"/>
                  <a:gd name="T9" fmla="*/ 21 h 59"/>
                  <a:gd name="T10" fmla="*/ 9 w 66"/>
                  <a:gd name="T11" fmla="*/ 59 h 59"/>
                  <a:gd name="T12" fmla="*/ 0 w 66"/>
                  <a:gd name="T13" fmla="*/ 59 h 59"/>
                  <a:gd name="T14" fmla="*/ 0 w 66"/>
                  <a:gd name="T15" fmla="*/ 0 h 59"/>
                  <a:gd name="T16" fmla="*/ 9 w 66"/>
                  <a:gd name="T17" fmla="*/ 0 h 59"/>
                  <a:gd name="T18" fmla="*/ 33 w 66"/>
                  <a:gd name="T19" fmla="*/ 40 h 59"/>
                  <a:gd name="T20" fmla="*/ 57 w 66"/>
                  <a:gd name="T21" fmla="*/ 0 h 59"/>
                  <a:gd name="T22" fmla="*/ 64 w 66"/>
                  <a:gd name="T23" fmla="*/ 0 h 59"/>
                  <a:gd name="T24" fmla="*/ 66 w 66"/>
                  <a:gd name="T25" fmla="*/ 59 h 59"/>
                  <a:gd name="T26" fmla="*/ 54 w 66"/>
                  <a:gd name="T27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6" h="59">
                    <a:moveTo>
                      <a:pt x="54" y="59"/>
                    </a:moveTo>
                    <a:lnTo>
                      <a:pt x="54" y="21"/>
                    </a:lnTo>
                    <a:lnTo>
                      <a:pt x="35" y="54"/>
                    </a:lnTo>
                    <a:lnTo>
                      <a:pt x="31" y="54"/>
                    </a:lnTo>
                    <a:lnTo>
                      <a:pt x="9" y="21"/>
                    </a:lnTo>
                    <a:lnTo>
                      <a:pt x="9" y="59"/>
                    </a:lnTo>
                    <a:lnTo>
                      <a:pt x="0" y="59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33" y="40"/>
                    </a:lnTo>
                    <a:lnTo>
                      <a:pt x="57" y="0"/>
                    </a:lnTo>
                    <a:lnTo>
                      <a:pt x="64" y="0"/>
                    </a:lnTo>
                    <a:lnTo>
                      <a:pt x="66" y="59"/>
                    </a:lnTo>
                    <a:lnTo>
                      <a:pt x="54" y="5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265">
                <a:extLst>
                  <a:ext uri="{FF2B5EF4-FFF2-40B4-BE49-F238E27FC236}">
                    <a16:creationId xmlns:a16="http://schemas.microsoft.com/office/drawing/2014/main" id="{907807F6-07C5-43CA-9F7C-AEA5A311C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4" y="399"/>
                <a:ext cx="43" cy="48"/>
              </a:xfrm>
              <a:custGeom>
                <a:avLst/>
                <a:gdLst>
                  <a:gd name="T0" fmla="*/ 18 w 18"/>
                  <a:gd name="T1" fmla="*/ 0 h 20"/>
                  <a:gd name="T2" fmla="*/ 18 w 18"/>
                  <a:gd name="T3" fmla="*/ 19 h 20"/>
                  <a:gd name="T4" fmla="*/ 14 w 18"/>
                  <a:gd name="T5" fmla="*/ 19 h 20"/>
                  <a:gd name="T6" fmla="*/ 14 w 18"/>
                  <a:gd name="T7" fmla="*/ 17 h 20"/>
                  <a:gd name="T8" fmla="*/ 8 w 18"/>
                  <a:gd name="T9" fmla="*/ 20 h 20"/>
                  <a:gd name="T10" fmla="*/ 0 w 18"/>
                  <a:gd name="T11" fmla="*/ 11 h 20"/>
                  <a:gd name="T12" fmla="*/ 0 w 18"/>
                  <a:gd name="T13" fmla="*/ 0 h 20"/>
                  <a:gd name="T14" fmla="*/ 4 w 18"/>
                  <a:gd name="T15" fmla="*/ 0 h 20"/>
                  <a:gd name="T16" fmla="*/ 4 w 18"/>
                  <a:gd name="T17" fmla="*/ 11 h 20"/>
                  <a:gd name="T18" fmla="*/ 9 w 18"/>
                  <a:gd name="T19" fmla="*/ 16 h 20"/>
                  <a:gd name="T20" fmla="*/ 14 w 18"/>
                  <a:gd name="T21" fmla="*/ 10 h 20"/>
                  <a:gd name="T22" fmla="*/ 14 w 18"/>
                  <a:gd name="T23" fmla="*/ 0 h 20"/>
                  <a:gd name="T24" fmla="*/ 18 w 18"/>
                  <a:gd name="T2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0">
                    <a:moveTo>
                      <a:pt x="18" y="0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9"/>
                      <a:pt x="11" y="20"/>
                      <a:pt x="8" y="20"/>
                    </a:cubicBezTo>
                    <a:cubicBezTo>
                      <a:pt x="3" y="20"/>
                      <a:pt x="0" y="17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4"/>
                      <a:pt x="6" y="16"/>
                      <a:pt x="9" y="16"/>
                    </a:cubicBezTo>
                    <a:cubicBezTo>
                      <a:pt x="12" y="16"/>
                      <a:pt x="14" y="14"/>
                      <a:pt x="14" y="1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266">
                <a:extLst>
                  <a:ext uri="{FF2B5EF4-FFF2-40B4-BE49-F238E27FC236}">
                    <a16:creationId xmlns:a16="http://schemas.microsoft.com/office/drawing/2014/main" id="{BB6ADE2D-0FCC-4F2E-8FBB-BE82F00AA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399"/>
                <a:ext cx="40" cy="48"/>
              </a:xfrm>
              <a:custGeom>
                <a:avLst/>
                <a:gdLst>
                  <a:gd name="T0" fmla="*/ 0 w 17"/>
                  <a:gd name="T1" fmla="*/ 18 h 20"/>
                  <a:gd name="T2" fmla="*/ 2 w 17"/>
                  <a:gd name="T3" fmla="*/ 14 h 20"/>
                  <a:gd name="T4" fmla="*/ 9 w 17"/>
                  <a:gd name="T5" fmla="*/ 16 h 20"/>
                  <a:gd name="T6" fmla="*/ 13 w 17"/>
                  <a:gd name="T7" fmla="*/ 14 h 20"/>
                  <a:gd name="T8" fmla="*/ 1 w 17"/>
                  <a:gd name="T9" fmla="*/ 6 h 20"/>
                  <a:gd name="T10" fmla="*/ 9 w 17"/>
                  <a:gd name="T11" fmla="*/ 0 h 20"/>
                  <a:gd name="T12" fmla="*/ 16 w 17"/>
                  <a:gd name="T13" fmla="*/ 2 h 20"/>
                  <a:gd name="T14" fmla="*/ 15 w 17"/>
                  <a:gd name="T15" fmla="*/ 5 h 20"/>
                  <a:gd name="T16" fmla="*/ 9 w 17"/>
                  <a:gd name="T17" fmla="*/ 4 h 20"/>
                  <a:gd name="T18" fmla="*/ 5 w 17"/>
                  <a:gd name="T19" fmla="*/ 6 h 20"/>
                  <a:gd name="T20" fmla="*/ 17 w 17"/>
                  <a:gd name="T21" fmla="*/ 14 h 20"/>
                  <a:gd name="T22" fmla="*/ 8 w 17"/>
                  <a:gd name="T23" fmla="*/ 20 h 20"/>
                  <a:gd name="T24" fmla="*/ 0 w 17"/>
                  <a:gd name="T25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20">
                    <a:moveTo>
                      <a:pt x="0" y="18"/>
                    </a:moveTo>
                    <a:cubicBezTo>
                      <a:pt x="2" y="14"/>
                      <a:pt x="2" y="14"/>
                      <a:pt x="2" y="14"/>
                    </a:cubicBezTo>
                    <a:cubicBezTo>
                      <a:pt x="4" y="15"/>
                      <a:pt x="6" y="16"/>
                      <a:pt x="9" y="16"/>
                    </a:cubicBezTo>
                    <a:cubicBezTo>
                      <a:pt x="11" y="16"/>
                      <a:pt x="13" y="15"/>
                      <a:pt x="13" y="14"/>
                    </a:cubicBezTo>
                    <a:cubicBezTo>
                      <a:pt x="13" y="10"/>
                      <a:pt x="1" y="14"/>
                      <a:pt x="1" y="6"/>
                    </a:cubicBezTo>
                    <a:cubicBezTo>
                      <a:pt x="1" y="2"/>
                      <a:pt x="4" y="0"/>
                      <a:pt x="9" y="0"/>
                    </a:cubicBezTo>
                    <a:cubicBezTo>
                      <a:pt x="12" y="0"/>
                      <a:pt x="15" y="1"/>
                      <a:pt x="16" y="2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1" y="4"/>
                      <a:pt x="9" y="4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10"/>
                      <a:pt x="17" y="6"/>
                      <a:pt x="17" y="14"/>
                    </a:cubicBezTo>
                    <a:cubicBezTo>
                      <a:pt x="17" y="17"/>
                      <a:pt x="14" y="20"/>
                      <a:pt x="8" y="20"/>
                    </a:cubicBezTo>
                    <a:cubicBezTo>
                      <a:pt x="5" y="20"/>
                      <a:pt x="2" y="19"/>
                      <a:pt x="0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267">
                <a:extLst>
                  <a:ext uri="{FF2B5EF4-FFF2-40B4-BE49-F238E27FC236}">
                    <a16:creationId xmlns:a16="http://schemas.microsoft.com/office/drawing/2014/main" id="{608F48BE-A3BB-49A7-8331-B9C077F9C2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44" y="380"/>
                <a:ext cx="14" cy="64"/>
              </a:xfrm>
              <a:custGeom>
                <a:avLst/>
                <a:gdLst>
                  <a:gd name="T0" fmla="*/ 0 w 6"/>
                  <a:gd name="T1" fmla="*/ 2 h 27"/>
                  <a:gd name="T2" fmla="*/ 3 w 6"/>
                  <a:gd name="T3" fmla="*/ 0 h 27"/>
                  <a:gd name="T4" fmla="*/ 6 w 6"/>
                  <a:gd name="T5" fmla="*/ 2 h 27"/>
                  <a:gd name="T6" fmla="*/ 3 w 6"/>
                  <a:gd name="T7" fmla="*/ 5 h 27"/>
                  <a:gd name="T8" fmla="*/ 0 w 6"/>
                  <a:gd name="T9" fmla="*/ 2 h 27"/>
                  <a:gd name="T10" fmla="*/ 1 w 6"/>
                  <a:gd name="T11" fmla="*/ 8 h 27"/>
                  <a:gd name="T12" fmla="*/ 5 w 6"/>
                  <a:gd name="T13" fmla="*/ 8 h 27"/>
                  <a:gd name="T14" fmla="*/ 5 w 6"/>
                  <a:gd name="T15" fmla="*/ 27 h 27"/>
                  <a:gd name="T16" fmla="*/ 1 w 6"/>
                  <a:gd name="T17" fmla="*/ 27 h 27"/>
                  <a:gd name="T18" fmla="*/ 1 w 6"/>
                  <a:gd name="T19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7">
                    <a:moveTo>
                      <a:pt x="0" y="2"/>
                    </a:move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ubicBezTo>
                      <a:pt x="2" y="5"/>
                      <a:pt x="0" y="4"/>
                      <a:pt x="0" y="2"/>
                    </a:cubicBezTo>
                    <a:close/>
                    <a:moveTo>
                      <a:pt x="1" y="8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1" y="27"/>
                      <a:pt x="1" y="27"/>
                      <a:pt x="1" y="27"/>
                    </a:cubicBez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268">
                <a:extLst>
                  <a:ext uri="{FF2B5EF4-FFF2-40B4-BE49-F238E27FC236}">
                    <a16:creationId xmlns:a16="http://schemas.microsoft.com/office/drawing/2014/main" id="{F41DA2D0-4A8A-450C-9574-EF52E7866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399"/>
                <a:ext cx="43" cy="48"/>
              </a:xfrm>
              <a:custGeom>
                <a:avLst/>
                <a:gdLst>
                  <a:gd name="T0" fmla="*/ 0 w 18"/>
                  <a:gd name="T1" fmla="*/ 10 h 20"/>
                  <a:gd name="T2" fmla="*/ 10 w 18"/>
                  <a:gd name="T3" fmla="*/ 0 h 20"/>
                  <a:gd name="T4" fmla="*/ 18 w 18"/>
                  <a:gd name="T5" fmla="*/ 4 h 20"/>
                  <a:gd name="T6" fmla="*/ 15 w 18"/>
                  <a:gd name="T7" fmla="*/ 6 h 20"/>
                  <a:gd name="T8" fmla="*/ 10 w 18"/>
                  <a:gd name="T9" fmla="*/ 4 h 20"/>
                  <a:gd name="T10" fmla="*/ 4 w 18"/>
                  <a:gd name="T11" fmla="*/ 10 h 20"/>
                  <a:gd name="T12" fmla="*/ 10 w 18"/>
                  <a:gd name="T13" fmla="*/ 16 h 20"/>
                  <a:gd name="T14" fmla="*/ 15 w 18"/>
                  <a:gd name="T15" fmla="*/ 13 h 20"/>
                  <a:gd name="T16" fmla="*/ 18 w 18"/>
                  <a:gd name="T17" fmla="*/ 15 h 20"/>
                  <a:gd name="T18" fmla="*/ 10 w 18"/>
                  <a:gd name="T19" fmla="*/ 20 h 20"/>
                  <a:gd name="T20" fmla="*/ 0 w 18"/>
                  <a:gd name="T21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20">
                    <a:moveTo>
                      <a:pt x="0" y="10"/>
                    </a:moveTo>
                    <a:cubicBezTo>
                      <a:pt x="0" y="4"/>
                      <a:pt x="4" y="0"/>
                      <a:pt x="10" y="0"/>
                    </a:cubicBezTo>
                    <a:cubicBezTo>
                      <a:pt x="14" y="0"/>
                      <a:pt x="17" y="2"/>
                      <a:pt x="18" y="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2" y="4"/>
                      <a:pt x="10" y="4"/>
                    </a:cubicBezTo>
                    <a:cubicBezTo>
                      <a:pt x="7" y="4"/>
                      <a:pt x="4" y="6"/>
                      <a:pt x="4" y="10"/>
                    </a:cubicBezTo>
                    <a:cubicBezTo>
                      <a:pt x="4" y="14"/>
                      <a:pt x="7" y="16"/>
                      <a:pt x="10" y="16"/>
                    </a:cubicBezTo>
                    <a:cubicBezTo>
                      <a:pt x="12" y="16"/>
                      <a:pt x="14" y="15"/>
                      <a:pt x="15" y="13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8"/>
                      <a:pt x="14" y="20"/>
                      <a:pt x="10" y="20"/>
                    </a:cubicBezTo>
                    <a:cubicBezTo>
                      <a:pt x="4" y="20"/>
                      <a:pt x="0" y="16"/>
                      <a:pt x="0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269">
                <a:extLst>
                  <a:ext uri="{FF2B5EF4-FFF2-40B4-BE49-F238E27FC236}">
                    <a16:creationId xmlns:a16="http://schemas.microsoft.com/office/drawing/2014/main" id="{E1F0BCD2-6728-4AD7-8E67-5E778BA5C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494"/>
                <a:ext cx="36" cy="43"/>
              </a:xfrm>
              <a:custGeom>
                <a:avLst/>
                <a:gdLst>
                  <a:gd name="T0" fmla="*/ 36 w 36"/>
                  <a:gd name="T1" fmla="*/ 0 h 43"/>
                  <a:gd name="T2" fmla="*/ 36 w 36"/>
                  <a:gd name="T3" fmla="*/ 43 h 43"/>
                  <a:gd name="T4" fmla="*/ 33 w 36"/>
                  <a:gd name="T5" fmla="*/ 43 h 43"/>
                  <a:gd name="T6" fmla="*/ 2 w 36"/>
                  <a:gd name="T7" fmla="*/ 7 h 43"/>
                  <a:gd name="T8" fmla="*/ 2 w 36"/>
                  <a:gd name="T9" fmla="*/ 43 h 43"/>
                  <a:gd name="T10" fmla="*/ 0 w 36"/>
                  <a:gd name="T11" fmla="*/ 43 h 43"/>
                  <a:gd name="T12" fmla="*/ 0 w 36"/>
                  <a:gd name="T13" fmla="*/ 0 h 43"/>
                  <a:gd name="T14" fmla="*/ 2 w 36"/>
                  <a:gd name="T15" fmla="*/ 0 h 43"/>
                  <a:gd name="T16" fmla="*/ 33 w 36"/>
                  <a:gd name="T17" fmla="*/ 38 h 43"/>
                  <a:gd name="T18" fmla="*/ 33 w 36"/>
                  <a:gd name="T19" fmla="*/ 0 h 43"/>
                  <a:gd name="T20" fmla="*/ 36 w 36"/>
                  <a:gd name="T2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43">
                    <a:moveTo>
                      <a:pt x="36" y="0"/>
                    </a:moveTo>
                    <a:lnTo>
                      <a:pt x="36" y="43"/>
                    </a:lnTo>
                    <a:lnTo>
                      <a:pt x="33" y="43"/>
                    </a:lnTo>
                    <a:lnTo>
                      <a:pt x="2" y="7"/>
                    </a:lnTo>
                    <a:lnTo>
                      <a:pt x="2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3" y="38"/>
                    </a:lnTo>
                    <a:lnTo>
                      <a:pt x="33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270">
                <a:extLst>
                  <a:ext uri="{FF2B5EF4-FFF2-40B4-BE49-F238E27FC236}">
                    <a16:creationId xmlns:a16="http://schemas.microsoft.com/office/drawing/2014/main" id="{49C60BDA-2A38-4C08-870D-C31C910F03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47" y="506"/>
                <a:ext cx="33" cy="31"/>
              </a:xfrm>
              <a:custGeom>
                <a:avLst/>
                <a:gdLst>
                  <a:gd name="T0" fmla="*/ 0 w 14"/>
                  <a:gd name="T1" fmla="*/ 7 h 13"/>
                  <a:gd name="T2" fmla="*/ 7 w 14"/>
                  <a:gd name="T3" fmla="*/ 0 h 13"/>
                  <a:gd name="T4" fmla="*/ 14 w 14"/>
                  <a:gd name="T5" fmla="*/ 7 h 13"/>
                  <a:gd name="T6" fmla="*/ 7 w 14"/>
                  <a:gd name="T7" fmla="*/ 13 h 13"/>
                  <a:gd name="T8" fmla="*/ 0 w 14"/>
                  <a:gd name="T9" fmla="*/ 7 h 13"/>
                  <a:gd name="T10" fmla="*/ 12 w 14"/>
                  <a:gd name="T11" fmla="*/ 7 h 13"/>
                  <a:gd name="T12" fmla="*/ 7 w 14"/>
                  <a:gd name="T13" fmla="*/ 1 h 13"/>
                  <a:gd name="T14" fmla="*/ 2 w 14"/>
                  <a:gd name="T15" fmla="*/ 7 h 13"/>
                  <a:gd name="T16" fmla="*/ 7 w 14"/>
                  <a:gd name="T17" fmla="*/ 12 h 13"/>
                  <a:gd name="T18" fmla="*/ 12 w 14"/>
                  <a:gd name="T1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3">
                    <a:moveTo>
                      <a:pt x="0" y="7"/>
                    </a:move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ubicBezTo>
                      <a:pt x="14" y="11"/>
                      <a:pt x="11" y="13"/>
                      <a:pt x="7" y="13"/>
                    </a:cubicBezTo>
                    <a:cubicBezTo>
                      <a:pt x="3" y="13"/>
                      <a:pt x="0" y="11"/>
                      <a:pt x="0" y="7"/>
                    </a:cubicBezTo>
                    <a:close/>
                    <a:moveTo>
                      <a:pt x="12" y="7"/>
                    </a:moveTo>
                    <a:cubicBezTo>
                      <a:pt x="12" y="3"/>
                      <a:pt x="10" y="1"/>
                      <a:pt x="7" y="1"/>
                    </a:cubicBezTo>
                    <a:cubicBezTo>
                      <a:pt x="4" y="1"/>
                      <a:pt x="2" y="3"/>
                      <a:pt x="2" y="7"/>
                    </a:cubicBezTo>
                    <a:cubicBezTo>
                      <a:pt x="2" y="10"/>
                      <a:pt x="4" y="12"/>
                      <a:pt x="7" y="12"/>
                    </a:cubicBezTo>
                    <a:cubicBezTo>
                      <a:pt x="10" y="12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271">
                <a:extLst>
                  <a:ext uri="{FF2B5EF4-FFF2-40B4-BE49-F238E27FC236}">
                    <a16:creationId xmlns:a16="http://schemas.microsoft.com/office/drawing/2014/main" id="{080365FA-477F-4CEA-A534-971DDA3E41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" y="506"/>
                <a:ext cx="52" cy="31"/>
              </a:xfrm>
              <a:custGeom>
                <a:avLst/>
                <a:gdLst>
                  <a:gd name="T0" fmla="*/ 52 w 52"/>
                  <a:gd name="T1" fmla="*/ 0 h 31"/>
                  <a:gd name="T2" fmla="*/ 40 w 52"/>
                  <a:gd name="T3" fmla="*/ 31 h 31"/>
                  <a:gd name="T4" fmla="*/ 35 w 52"/>
                  <a:gd name="T5" fmla="*/ 31 h 31"/>
                  <a:gd name="T6" fmla="*/ 26 w 52"/>
                  <a:gd name="T7" fmla="*/ 5 h 31"/>
                  <a:gd name="T8" fmla="*/ 14 w 52"/>
                  <a:gd name="T9" fmla="*/ 31 h 31"/>
                  <a:gd name="T10" fmla="*/ 12 w 52"/>
                  <a:gd name="T11" fmla="*/ 31 h 31"/>
                  <a:gd name="T12" fmla="*/ 0 w 52"/>
                  <a:gd name="T13" fmla="*/ 0 h 31"/>
                  <a:gd name="T14" fmla="*/ 2 w 52"/>
                  <a:gd name="T15" fmla="*/ 0 h 31"/>
                  <a:gd name="T16" fmla="*/ 14 w 52"/>
                  <a:gd name="T17" fmla="*/ 28 h 31"/>
                  <a:gd name="T18" fmla="*/ 23 w 52"/>
                  <a:gd name="T19" fmla="*/ 0 h 31"/>
                  <a:gd name="T20" fmla="*/ 26 w 52"/>
                  <a:gd name="T21" fmla="*/ 0 h 31"/>
                  <a:gd name="T22" fmla="*/ 38 w 52"/>
                  <a:gd name="T23" fmla="*/ 28 h 31"/>
                  <a:gd name="T24" fmla="*/ 47 w 52"/>
                  <a:gd name="T25" fmla="*/ 0 h 31"/>
                  <a:gd name="T26" fmla="*/ 52 w 52"/>
                  <a:gd name="T2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1">
                    <a:moveTo>
                      <a:pt x="52" y="0"/>
                    </a:moveTo>
                    <a:lnTo>
                      <a:pt x="40" y="31"/>
                    </a:lnTo>
                    <a:lnTo>
                      <a:pt x="35" y="31"/>
                    </a:lnTo>
                    <a:lnTo>
                      <a:pt x="26" y="5"/>
                    </a:lnTo>
                    <a:lnTo>
                      <a:pt x="14" y="31"/>
                    </a:lnTo>
                    <a:lnTo>
                      <a:pt x="12" y="3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14" y="28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38" y="28"/>
                    </a:lnTo>
                    <a:lnTo>
                      <a:pt x="47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272">
                <a:extLst>
                  <a:ext uri="{FF2B5EF4-FFF2-40B4-BE49-F238E27FC236}">
                    <a16:creationId xmlns:a16="http://schemas.microsoft.com/office/drawing/2014/main" id="{2BCD4E82-F3B6-48E0-8C78-BEC3D9C5A0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" y="506"/>
                <a:ext cx="34" cy="43"/>
              </a:xfrm>
              <a:custGeom>
                <a:avLst/>
                <a:gdLst>
                  <a:gd name="T0" fmla="*/ 14 w 14"/>
                  <a:gd name="T1" fmla="*/ 7 h 18"/>
                  <a:gd name="T2" fmla="*/ 7 w 14"/>
                  <a:gd name="T3" fmla="*/ 13 h 18"/>
                  <a:gd name="T4" fmla="*/ 2 w 14"/>
                  <a:gd name="T5" fmla="*/ 10 h 18"/>
                  <a:gd name="T6" fmla="*/ 2 w 14"/>
                  <a:gd name="T7" fmla="*/ 18 h 18"/>
                  <a:gd name="T8" fmla="*/ 0 w 14"/>
                  <a:gd name="T9" fmla="*/ 18 h 18"/>
                  <a:gd name="T10" fmla="*/ 0 w 14"/>
                  <a:gd name="T11" fmla="*/ 0 h 18"/>
                  <a:gd name="T12" fmla="*/ 1 w 14"/>
                  <a:gd name="T13" fmla="*/ 0 h 18"/>
                  <a:gd name="T14" fmla="*/ 1 w 14"/>
                  <a:gd name="T15" fmla="*/ 3 h 18"/>
                  <a:gd name="T16" fmla="*/ 7 w 14"/>
                  <a:gd name="T17" fmla="*/ 0 h 18"/>
                  <a:gd name="T18" fmla="*/ 14 w 14"/>
                  <a:gd name="T19" fmla="*/ 7 h 18"/>
                  <a:gd name="T20" fmla="*/ 12 w 14"/>
                  <a:gd name="T21" fmla="*/ 7 h 18"/>
                  <a:gd name="T22" fmla="*/ 7 w 14"/>
                  <a:gd name="T23" fmla="*/ 1 h 18"/>
                  <a:gd name="T24" fmla="*/ 2 w 14"/>
                  <a:gd name="T25" fmla="*/ 7 h 18"/>
                  <a:gd name="T26" fmla="*/ 7 w 14"/>
                  <a:gd name="T27" fmla="*/ 12 h 18"/>
                  <a:gd name="T28" fmla="*/ 12 w 14"/>
                  <a:gd name="T29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8">
                    <a:moveTo>
                      <a:pt x="14" y="7"/>
                    </a:moveTo>
                    <a:cubicBezTo>
                      <a:pt x="14" y="11"/>
                      <a:pt x="11" y="13"/>
                      <a:pt x="7" y="13"/>
                    </a:cubicBezTo>
                    <a:cubicBezTo>
                      <a:pt x="5" y="13"/>
                      <a:pt x="3" y="12"/>
                      <a:pt x="2" y="10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  <a:moveTo>
                      <a:pt x="12" y="7"/>
                    </a:moveTo>
                    <a:cubicBezTo>
                      <a:pt x="12" y="3"/>
                      <a:pt x="10" y="1"/>
                      <a:pt x="7" y="1"/>
                    </a:cubicBezTo>
                    <a:cubicBezTo>
                      <a:pt x="4" y="1"/>
                      <a:pt x="2" y="3"/>
                      <a:pt x="2" y="7"/>
                    </a:cubicBezTo>
                    <a:cubicBezTo>
                      <a:pt x="2" y="10"/>
                      <a:pt x="4" y="12"/>
                      <a:pt x="7" y="12"/>
                    </a:cubicBezTo>
                    <a:cubicBezTo>
                      <a:pt x="10" y="12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273">
                <a:extLst>
                  <a:ext uri="{FF2B5EF4-FFF2-40B4-BE49-F238E27FC236}">
                    <a16:creationId xmlns:a16="http://schemas.microsoft.com/office/drawing/2014/main" id="{4D4B85D2-036F-4241-8D84-7D776E03A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" y="492"/>
                <a:ext cx="2" cy="45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274">
                <a:extLst>
                  <a:ext uri="{FF2B5EF4-FFF2-40B4-BE49-F238E27FC236}">
                    <a16:creationId xmlns:a16="http://schemas.microsoft.com/office/drawing/2014/main" id="{3DE1EFFA-77E2-47B6-A938-3CE056FE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11" y="506"/>
                <a:ext cx="26" cy="31"/>
              </a:xfrm>
              <a:custGeom>
                <a:avLst/>
                <a:gdLst>
                  <a:gd name="T0" fmla="*/ 11 w 11"/>
                  <a:gd name="T1" fmla="*/ 5 h 13"/>
                  <a:gd name="T2" fmla="*/ 11 w 11"/>
                  <a:gd name="T3" fmla="*/ 13 h 13"/>
                  <a:gd name="T4" fmla="*/ 10 w 11"/>
                  <a:gd name="T5" fmla="*/ 13 h 13"/>
                  <a:gd name="T6" fmla="*/ 10 w 11"/>
                  <a:gd name="T7" fmla="*/ 11 h 13"/>
                  <a:gd name="T8" fmla="*/ 5 w 11"/>
                  <a:gd name="T9" fmla="*/ 13 h 13"/>
                  <a:gd name="T10" fmla="*/ 0 w 11"/>
                  <a:gd name="T11" fmla="*/ 10 h 13"/>
                  <a:gd name="T12" fmla="*/ 5 w 11"/>
                  <a:gd name="T13" fmla="*/ 6 h 13"/>
                  <a:gd name="T14" fmla="*/ 10 w 11"/>
                  <a:gd name="T15" fmla="*/ 6 h 13"/>
                  <a:gd name="T16" fmla="*/ 10 w 11"/>
                  <a:gd name="T17" fmla="*/ 5 h 13"/>
                  <a:gd name="T18" fmla="*/ 6 w 11"/>
                  <a:gd name="T19" fmla="*/ 1 h 13"/>
                  <a:gd name="T20" fmla="*/ 1 w 11"/>
                  <a:gd name="T21" fmla="*/ 3 h 13"/>
                  <a:gd name="T22" fmla="*/ 1 w 11"/>
                  <a:gd name="T23" fmla="*/ 2 h 13"/>
                  <a:gd name="T24" fmla="*/ 6 w 11"/>
                  <a:gd name="T25" fmla="*/ 0 h 13"/>
                  <a:gd name="T26" fmla="*/ 11 w 11"/>
                  <a:gd name="T27" fmla="*/ 5 h 13"/>
                  <a:gd name="T28" fmla="*/ 10 w 11"/>
                  <a:gd name="T29" fmla="*/ 9 h 13"/>
                  <a:gd name="T30" fmla="*/ 10 w 11"/>
                  <a:gd name="T31" fmla="*/ 7 h 13"/>
                  <a:gd name="T32" fmla="*/ 5 w 11"/>
                  <a:gd name="T33" fmla="*/ 7 h 13"/>
                  <a:gd name="T34" fmla="*/ 2 w 11"/>
                  <a:gd name="T35" fmla="*/ 10 h 13"/>
                  <a:gd name="T36" fmla="*/ 5 w 11"/>
                  <a:gd name="T37" fmla="*/ 12 h 13"/>
                  <a:gd name="T38" fmla="*/ 10 w 11"/>
                  <a:gd name="T3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13">
                    <a:moveTo>
                      <a:pt x="11" y="5"/>
                    </a:move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9" y="12"/>
                      <a:pt x="7" y="13"/>
                      <a:pt x="5" y="13"/>
                    </a:cubicBezTo>
                    <a:cubicBezTo>
                      <a:pt x="2" y="13"/>
                      <a:pt x="0" y="12"/>
                      <a:pt x="0" y="10"/>
                    </a:cubicBezTo>
                    <a:cubicBezTo>
                      <a:pt x="0" y="8"/>
                      <a:pt x="2" y="6"/>
                      <a:pt x="5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9" y="1"/>
                      <a:pt x="6" y="1"/>
                    </a:cubicBezTo>
                    <a:cubicBezTo>
                      <a:pt x="4" y="1"/>
                      <a:pt x="2" y="2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9" y="0"/>
                      <a:pt x="11" y="1"/>
                      <a:pt x="11" y="5"/>
                    </a:cubicBezTo>
                    <a:close/>
                    <a:moveTo>
                      <a:pt x="10" y="9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8"/>
                      <a:pt x="2" y="10"/>
                    </a:cubicBezTo>
                    <a:cubicBezTo>
                      <a:pt x="2" y="11"/>
                      <a:pt x="3" y="12"/>
                      <a:pt x="5" y="12"/>
                    </a:cubicBezTo>
                    <a:cubicBezTo>
                      <a:pt x="8" y="12"/>
                      <a:pt x="9" y="11"/>
                      <a:pt x="10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275">
                <a:extLst>
                  <a:ext uri="{FF2B5EF4-FFF2-40B4-BE49-F238E27FC236}">
                    <a16:creationId xmlns:a16="http://schemas.microsoft.com/office/drawing/2014/main" id="{C69D3BDE-279E-48A3-9950-93F8BF45C4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2" y="506"/>
                <a:ext cx="33" cy="43"/>
              </a:xfrm>
              <a:custGeom>
                <a:avLst/>
                <a:gdLst>
                  <a:gd name="T0" fmla="*/ 14 w 14"/>
                  <a:gd name="T1" fmla="*/ 0 h 18"/>
                  <a:gd name="T2" fmla="*/ 7 w 14"/>
                  <a:gd name="T3" fmla="*/ 15 h 18"/>
                  <a:gd name="T4" fmla="*/ 3 w 14"/>
                  <a:gd name="T5" fmla="*/ 18 h 18"/>
                  <a:gd name="T6" fmla="*/ 0 w 14"/>
                  <a:gd name="T7" fmla="*/ 17 h 18"/>
                  <a:gd name="T8" fmla="*/ 0 w 14"/>
                  <a:gd name="T9" fmla="*/ 16 h 18"/>
                  <a:gd name="T10" fmla="*/ 3 w 14"/>
                  <a:gd name="T11" fmla="*/ 17 h 18"/>
                  <a:gd name="T12" fmla="*/ 6 w 14"/>
                  <a:gd name="T13" fmla="*/ 15 h 18"/>
                  <a:gd name="T14" fmla="*/ 7 w 14"/>
                  <a:gd name="T15" fmla="*/ 13 h 18"/>
                  <a:gd name="T16" fmla="*/ 1 w 14"/>
                  <a:gd name="T17" fmla="*/ 0 h 18"/>
                  <a:gd name="T18" fmla="*/ 2 w 14"/>
                  <a:gd name="T19" fmla="*/ 0 h 18"/>
                  <a:gd name="T20" fmla="*/ 7 w 14"/>
                  <a:gd name="T21" fmla="*/ 12 h 18"/>
                  <a:gd name="T22" fmla="*/ 13 w 14"/>
                  <a:gd name="T23" fmla="*/ 0 h 18"/>
                  <a:gd name="T24" fmla="*/ 14 w 14"/>
                  <a:gd name="T2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8">
                    <a:moveTo>
                      <a:pt x="14" y="0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18"/>
                      <a:pt x="3" y="18"/>
                    </a:cubicBezTo>
                    <a:cubicBezTo>
                      <a:pt x="2" y="18"/>
                      <a:pt x="1" y="18"/>
                      <a:pt x="0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7"/>
                      <a:pt x="3" y="17"/>
                    </a:cubicBezTo>
                    <a:cubicBezTo>
                      <a:pt x="4" y="17"/>
                      <a:pt x="5" y="17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276">
                <a:extLst>
                  <a:ext uri="{FF2B5EF4-FFF2-40B4-BE49-F238E27FC236}">
                    <a16:creationId xmlns:a16="http://schemas.microsoft.com/office/drawing/2014/main" id="{A3B3F387-42C3-466A-8928-90C3F43841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80" y="492"/>
                <a:ext cx="7" cy="45"/>
              </a:xfrm>
              <a:custGeom>
                <a:avLst/>
                <a:gdLst>
                  <a:gd name="T0" fmla="*/ 0 w 3"/>
                  <a:gd name="T1" fmla="*/ 2 h 19"/>
                  <a:gd name="T2" fmla="*/ 2 w 3"/>
                  <a:gd name="T3" fmla="*/ 0 h 19"/>
                  <a:gd name="T4" fmla="*/ 3 w 3"/>
                  <a:gd name="T5" fmla="*/ 1 h 19"/>
                  <a:gd name="T6" fmla="*/ 2 w 3"/>
                  <a:gd name="T7" fmla="*/ 3 h 19"/>
                  <a:gd name="T8" fmla="*/ 0 w 3"/>
                  <a:gd name="T9" fmla="*/ 2 h 19"/>
                  <a:gd name="T10" fmla="*/ 1 w 3"/>
                  <a:gd name="T11" fmla="*/ 6 h 19"/>
                  <a:gd name="T12" fmla="*/ 2 w 3"/>
                  <a:gd name="T13" fmla="*/ 6 h 19"/>
                  <a:gd name="T14" fmla="*/ 2 w 3"/>
                  <a:gd name="T15" fmla="*/ 19 h 19"/>
                  <a:gd name="T16" fmla="*/ 1 w 3"/>
                  <a:gd name="T17" fmla="*/ 19 h 19"/>
                  <a:gd name="T18" fmla="*/ 1 w 3"/>
                  <a:gd name="T1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9"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2" y="3"/>
                    </a:cubicBezTo>
                    <a:cubicBezTo>
                      <a:pt x="1" y="3"/>
                      <a:pt x="0" y="2"/>
                      <a:pt x="0" y="2"/>
                    </a:cubicBezTo>
                    <a:close/>
                    <a:moveTo>
                      <a:pt x="1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19"/>
                    </a:cubicBez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277">
                <a:extLst>
                  <a:ext uri="{FF2B5EF4-FFF2-40B4-BE49-F238E27FC236}">
                    <a16:creationId xmlns:a16="http://schemas.microsoft.com/office/drawing/2014/main" id="{26F8A5F7-34F3-402D-8069-6CED121049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506"/>
                <a:ext cx="28" cy="31"/>
              </a:xfrm>
              <a:custGeom>
                <a:avLst/>
                <a:gdLst>
                  <a:gd name="T0" fmla="*/ 12 w 12"/>
                  <a:gd name="T1" fmla="*/ 5 h 13"/>
                  <a:gd name="T2" fmla="*/ 12 w 12"/>
                  <a:gd name="T3" fmla="*/ 13 h 13"/>
                  <a:gd name="T4" fmla="*/ 10 w 12"/>
                  <a:gd name="T5" fmla="*/ 13 h 13"/>
                  <a:gd name="T6" fmla="*/ 10 w 12"/>
                  <a:gd name="T7" fmla="*/ 6 h 13"/>
                  <a:gd name="T8" fmla="*/ 6 w 12"/>
                  <a:gd name="T9" fmla="*/ 1 h 13"/>
                  <a:gd name="T10" fmla="*/ 1 w 12"/>
                  <a:gd name="T11" fmla="*/ 6 h 13"/>
                  <a:gd name="T12" fmla="*/ 1 w 12"/>
                  <a:gd name="T13" fmla="*/ 13 h 13"/>
                  <a:gd name="T14" fmla="*/ 0 w 12"/>
                  <a:gd name="T15" fmla="*/ 13 h 13"/>
                  <a:gd name="T16" fmla="*/ 0 w 12"/>
                  <a:gd name="T17" fmla="*/ 0 h 13"/>
                  <a:gd name="T18" fmla="*/ 1 w 12"/>
                  <a:gd name="T19" fmla="*/ 0 h 13"/>
                  <a:gd name="T20" fmla="*/ 1 w 12"/>
                  <a:gd name="T21" fmla="*/ 3 h 13"/>
                  <a:gd name="T22" fmla="*/ 6 w 12"/>
                  <a:gd name="T23" fmla="*/ 0 h 13"/>
                  <a:gd name="T24" fmla="*/ 12 w 12"/>
                  <a:gd name="T25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2" y="5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2"/>
                      <a:pt x="9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6" y="0"/>
                    </a:cubicBezTo>
                    <a:cubicBezTo>
                      <a:pt x="9" y="0"/>
                      <a:pt x="12" y="2"/>
                      <a:pt x="12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278">
                <a:extLst>
                  <a:ext uri="{FF2B5EF4-FFF2-40B4-BE49-F238E27FC236}">
                    <a16:creationId xmlns:a16="http://schemas.microsoft.com/office/drawing/2014/main" id="{286D8336-8198-4029-89E6-E194CC263F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37" y="506"/>
                <a:ext cx="30" cy="43"/>
              </a:xfrm>
              <a:custGeom>
                <a:avLst/>
                <a:gdLst>
                  <a:gd name="T0" fmla="*/ 13 w 13"/>
                  <a:gd name="T1" fmla="*/ 0 h 18"/>
                  <a:gd name="T2" fmla="*/ 13 w 13"/>
                  <a:gd name="T3" fmla="*/ 12 h 18"/>
                  <a:gd name="T4" fmla="*/ 7 w 13"/>
                  <a:gd name="T5" fmla="*/ 18 h 18"/>
                  <a:gd name="T6" fmla="*/ 0 w 13"/>
                  <a:gd name="T7" fmla="*/ 16 h 18"/>
                  <a:gd name="T8" fmla="*/ 1 w 13"/>
                  <a:gd name="T9" fmla="*/ 15 h 18"/>
                  <a:gd name="T10" fmla="*/ 7 w 13"/>
                  <a:gd name="T11" fmla="*/ 17 h 18"/>
                  <a:gd name="T12" fmla="*/ 12 w 13"/>
                  <a:gd name="T13" fmla="*/ 12 h 18"/>
                  <a:gd name="T14" fmla="*/ 12 w 13"/>
                  <a:gd name="T15" fmla="*/ 10 h 18"/>
                  <a:gd name="T16" fmla="*/ 6 w 13"/>
                  <a:gd name="T17" fmla="*/ 13 h 18"/>
                  <a:gd name="T18" fmla="*/ 0 w 13"/>
                  <a:gd name="T19" fmla="*/ 6 h 18"/>
                  <a:gd name="T20" fmla="*/ 6 w 13"/>
                  <a:gd name="T21" fmla="*/ 0 h 18"/>
                  <a:gd name="T22" fmla="*/ 12 w 13"/>
                  <a:gd name="T23" fmla="*/ 3 h 18"/>
                  <a:gd name="T24" fmla="*/ 12 w 13"/>
                  <a:gd name="T25" fmla="*/ 0 h 18"/>
                  <a:gd name="T26" fmla="*/ 13 w 13"/>
                  <a:gd name="T27" fmla="*/ 0 h 18"/>
                  <a:gd name="T28" fmla="*/ 12 w 13"/>
                  <a:gd name="T29" fmla="*/ 6 h 18"/>
                  <a:gd name="T30" fmla="*/ 6 w 13"/>
                  <a:gd name="T31" fmla="*/ 1 h 18"/>
                  <a:gd name="T32" fmla="*/ 1 w 13"/>
                  <a:gd name="T33" fmla="*/ 6 h 18"/>
                  <a:gd name="T34" fmla="*/ 6 w 13"/>
                  <a:gd name="T35" fmla="*/ 12 h 18"/>
                  <a:gd name="T36" fmla="*/ 12 w 13"/>
                  <a:gd name="T37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8">
                    <a:moveTo>
                      <a:pt x="13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6"/>
                      <a:pt x="11" y="18"/>
                      <a:pt x="7" y="18"/>
                    </a:cubicBezTo>
                    <a:cubicBezTo>
                      <a:pt x="4" y="18"/>
                      <a:pt x="2" y="18"/>
                      <a:pt x="0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7"/>
                      <a:pt x="4" y="17"/>
                      <a:pt x="7" y="17"/>
                    </a:cubicBezTo>
                    <a:cubicBezTo>
                      <a:pt x="10" y="17"/>
                      <a:pt x="12" y="16"/>
                      <a:pt x="12" y="12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2"/>
                      <a:pt x="9" y="13"/>
                      <a:pt x="6" y="13"/>
                    </a:cubicBezTo>
                    <a:cubicBezTo>
                      <a:pt x="2" y="13"/>
                      <a:pt x="0" y="10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9" y="0"/>
                      <a:pt x="11" y="1"/>
                      <a:pt x="12" y="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13" y="0"/>
                    </a:lnTo>
                    <a:close/>
                    <a:moveTo>
                      <a:pt x="12" y="6"/>
                    </a:moveTo>
                    <a:cubicBezTo>
                      <a:pt x="12" y="3"/>
                      <a:pt x="10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9"/>
                      <a:pt x="3" y="12"/>
                      <a:pt x="6" y="12"/>
                    </a:cubicBezTo>
                    <a:cubicBezTo>
                      <a:pt x="10" y="12"/>
                      <a:pt x="12" y="9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Rectangle 279">
                <a:extLst>
                  <a:ext uri="{FF2B5EF4-FFF2-40B4-BE49-F238E27FC236}">
                    <a16:creationId xmlns:a16="http://schemas.microsoft.com/office/drawing/2014/main" id="{2E4367C4-25D5-490B-8EBF-D2D3DCAB2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1615"/>
                <a:ext cx="603" cy="40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280">
                <a:extLst>
                  <a:ext uri="{FF2B5EF4-FFF2-40B4-BE49-F238E27FC236}">
                    <a16:creationId xmlns:a16="http://schemas.microsoft.com/office/drawing/2014/main" id="{8B6E1759-61C1-431B-BFE6-A2BE347E2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" y="2118"/>
                <a:ext cx="1056" cy="69"/>
              </a:xfrm>
              <a:custGeom>
                <a:avLst/>
                <a:gdLst>
                  <a:gd name="T0" fmla="*/ 432 w 445"/>
                  <a:gd name="T1" fmla="*/ 28 h 29"/>
                  <a:gd name="T2" fmla="*/ 434 w 445"/>
                  <a:gd name="T3" fmla="*/ 28 h 29"/>
                  <a:gd name="T4" fmla="*/ 440 w 445"/>
                  <a:gd name="T5" fmla="*/ 25 h 29"/>
                  <a:gd name="T6" fmla="*/ 444 w 445"/>
                  <a:gd name="T7" fmla="*/ 15 h 29"/>
                  <a:gd name="T8" fmla="*/ 437 w 445"/>
                  <a:gd name="T9" fmla="*/ 2 h 29"/>
                  <a:gd name="T10" fmla="*/ 433 w 445"/>
                  <a:gd name="T11" fmla="*/ 1 h 29"/>
                  <a:gd name="T12" fmla="*/ 428 w 445"/>
                  <a:gd name="T13" fmla="*/ 1 h 29"/>
                  <a:gd name="T14" fmla="*/ 418 w 445"/>
                  <a:gd name="T15" fmla="*/ 1 h 29"/>
                  <a:gd name="T16" fmla="*/ 395 w 445"/>
                  <a:gd name="T17" fmla="*/ 1 h 29"/>
                  <a:gd name="T18" fmla="*/ 339 w 445"/>
                  <a:gd name="T19" fmla="*/ 1 h 29"/>
                  <a:gd name="T20" fmla="*/ 14 w 445"/>
                  <a:gd name="T21" fmla="*/ 2 h 29"/>
                  <a:gd name="T22" fmla="*/ 4 w 445"/>
                  <a:gd name="T23" fmla="*/ 6 h 29"/>
                  <a:gd name="T24" fmla="*/ 2 w 445"/>
                  <a:gd name="T25" fmla="*/ 17 h 29"/>
                  <a:gd name="T26" fmla="*/ 8 w 445"/>
                  <a:gd name="T27" fmla="*/ 26 h 29"/>
                  <a:gd name="T28" fmla="*/ 13 w 445"/>
                  <a:gd name="T29" fmla="*/ 27 h 29"/>
                  <a:gd name="T30" fmla="*/ 19 w 445"/>
                  <a:gd name="T31" fmla="*/ 27 h 29"/>
                  <a:gd name="T32" fmla="*/ 65 w 445"/>
                  <a:gd name="T33" fmla="*/ 27 h 29"/>
                  <a:gd name="T34" fmla="*/ 151 w 445"/>
                  <a:gd name="T35" fmla="*/ 27 h 29"/>
                  <a:gd name="T36" fmla="*/ 297 w 445"/>
                  <a:gd name="T37" fmla="*/ 27 h 29"/>
                  <a:gd name="T38" fmla="*/ 396 w 445"/>
                  <a:gd name="T39" fmla="*/ 28 h 29"/>
                  <a:gd name="T40" fmla="*/ 422 w 445"/>
                  <a:gd name="T41" fmla="*/ 28 h 29"/>
                  <a:gd name="T42" fmla="*/ 429 w 445"/>
                  <a:gd name="T43" fmla="*/ 28 h 29"/>
                  <a:gd name="T44" fmla="*/ 432 w 445"/>
                  <a:gd name="T45" fmla="*/ 28 h 29"/>
                  <a:gd name="T46" fmla="*/ 429 w 445"/>
                  <a:gd name="T47" fmla="*/ 28 h 29"/>
                  <a:gd name="T48" fmla="*/ 422 w 445"/>
                  <a:gd name="T49" fmla="*/ 28 h 29"/>
                  <a:gd name="T50" fmla="*/ 396 w 445"/>
                  <a:gd name="T51" fmla="*/ 28 h 29"/>
                  <a:gd name="T52" fmla="*/ 297 w 445"/>
                  <a:gd name="T53" fmla="*/ 29 h 29"/>
                  <a:gd name="T54" fmla="*/ 151 w 445"/>
                  <a:gd name="T55" fmla="*/ 29 h 29"/>
                  <a:gd name="T56" fmla="*/ 65 w 445"/>
                  <a:gd name="T57" fmla="*/ 29 h 29"/>
                  <a:gd name="T58" fmla="*/ 19 w 445"/>
                  <a:gd name="T59" fmla="*/ 29 h 29"/>
                  <a:gd name="T60" fmla="*/ 13 w 445"/>
                  <a:gd name="T61" fmla="*/ 29 h 29"/>
                  <a:gd name="T62" fmla="*/ 7 w 445"/>
                  <a:gd name="T63" fmla="*/ 27 h 29"/>
                  <a:gd name="T64" fmla="*/ 0 w 445"/>
                  <a:gd name="T65" fmla="*/ 17 h 29"/>
                  <a:gd name="T66" fmla="*/ 0 w 445"/>
                  <a:gd name="T67" fmla="*/ 11 h 29"/>
                  <a:gd name="T68" fmla="*/ 3 w 445"/>
                  <a:gd name="T69" fmla="*/ 5 h 29"/>
                  <a:gd name="T70" fmla="*/ 14 w 445"/>
                  <a:gd name="T71" fmla="*/ 0 h 29"/>
                  <a:gd name="T72" fmla="*/ 339 w 445"/>
                  <a:gd name="T73" fmla="*/ 0 h 29"/>
                  <a:gd name="T74" fmla="*/ 395 w 445"/>
                  <a:gd name="T75" fmla="*/ 0 h 29"/>
                  <a:gd name="T76" fmla="*/ 418 w 445"/>
                  <a:gd name="T77" fmla="*/ 0 h 29"/>
                  <a:gd name="T78" fmla="*/ 428 w 445"/>
                  <a:gd name="T79" fmla="*/ 0 h 29"/>
                  <a:gd name="T80" fmla="*/ 433 w 445"/>
                  <a:gd name="T81" fmla="*/ 0 h 29"/>
                  <a:gd name="T82" fmla="*/ 437 w 445"/>
                  <a:gd name="T83" fmla="*/ 2 h 29"/>
                  <a:gd name="T84" fmla="*/ 445 w 445"/>
                  <a:gd name="T85" fmla="*/ 15 h 29"/>
                  <a:gd name="T86" fmla="*/ 440 w 445"/>
                  <a:gd name="T87" fmla="*/ 25 h 29"/>
                  <a:gd name="T88" fmla="*/ 434 w 445"/>
                  <a:gd name="T89" fmla="*/ 28 h 29"/>
                  <a:gd name="T90" fmla="*/ 432 w 445"/>
                  <a:gd name="T91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45" h="29">
                    <a:moveTo>
                      <a:pt x="432" y="28"/>
                    </a:moveTo>
                    <a:cubicBezTo>
                      <a:pt x="432" y="28"/>
                      <a:pt x="432" y="28"/>
                      <a:pt x="434" y="28"/>
                    </a:cubicBezTo>
                    <a:cubicBezTo>
                      <a:pt x="436" y="27"/>
                      <a:pt x="438" y="27"/>
                      <a:pt x="440" y="25"/>
                    </a:cubicBezTo>
                    <a:cubicBezTo>
                      <a:pt x="442" y="23"/>
                      <a:pt x="444" y="19"/>
                      <a:pt x="444" y="15"/>
                    </a:cubicBezTo>
                    <a:cubicBezTo>
                      <a:pt x="444" y="10"/>
                      <a:pt x="442" y="5"/>
                      <a:pt x="437" y="2"/>
                    </a:cubicBezTo>
                    <a:cubicBezTo>
                      <a:pt x="436" y="2"/>
                      <a:pt x="434" y="1"/>
                      <a:pt x="433" y="1"/>
                    </a:cubicBezTo>
                    <a:cubicBezTo>
                      <a:pt x="431" y="1"/>
                      <a:pt x="430" y="1"/>
                      <a:pt x="428" y="1"/>
                    </a:cubicBezTo>
                    <a:cubicBezTo>
                      <a:pt x="425" y="1"/>
                      <a:pt x="422" y="1"/>
                      <a:pt x="418" y="1"/>
                    </a:cubicBezTo>
                    <a:cubicBezTo>
                      <a:pt x="411" y="1"/>
                      <a:pt x="403" y="1"/>
                      <a:pt x="395" y="1"/>
                    </a:cubicBezTo>
                    <a:cubicBezTo>
                      <a:pt x="378" y="1"/>
                      <a:pt x="360" y="1"/>
                      <a:pt x="339" y="1"/>
                    </a:cubicBezTo>
                    <a:cubicBezTo>
                      <a:pt x="256" y="2"/>
                      <a:pt x="141" y="2"/>
                      <a:pt x="14" y="2"/>
                    </a:cubicBezTo>
                    <a:cubicBezTo>
                      <a:pt x="10" y="2"/>
                      <a:pt x="7" y="4"/>
                      <a:pt x="4" y="6"/>
                    </a:cubicBezTo>
                    <a:cubicBezTo>
                      <a:pt x="2" y="9"/>
                      <a:pt x="2" y="13"/>
                      <a:pt x="2" y="17"/>
                    </a:cubicBezTo>
                    <a:cubicBezTo>
                      <a:pt x="3" y="21"/>
                      <a:pt x="5" y="24"/>
                      <a:pt x="8" y="26"/>
                    </a:cubicBezTo>
                    <a:cubicBezTo>
                      <a:pt x="10" y="26"/>
                      <a:pt x="11" y="27"/>
                      <a:pt x="13" y="27"/>
                    </a:cubicBezTo>
                    <a:cubicBezTo>
                      <a:pt x="15" y="27"/>
                      <a:pt x="17" y="27"/>
                      <a:pt x="19" y="27"/>
                    </a:cubicBezTo>
                    <a:cubicBezTo>
                      <a:pt x="34" y="27"/>
                      <a:pt x="50" y="27"/>
                      <a:pt x="65" y="27"/>
                    </a:cubicBezTo>
                    <a:cubicBezTo>
                      <a:pt x="95" y="27"/>
                      <a:pt x="123" y="27"/>
                      <a:pt x="151" y="27"/>
                    </a:cubicBezTo>
                    <a:cubicBezTo>
                      <a:pt x="206" y="27"/>
                      <a:pt x="255" y="27"/>
                      <a:pt x="297" y="27"/>
                    </a:cubicBezTo>
                    <a:cubicBezTo>
                      <a:pt x="339" y="27"/>
                      <a:pt x="372" y="28"/>
                      <a:pt x="396" y="28"/>
                    </a:cubicBezTo>
                    <a:cubicBezTo>
                      <a:pt x="407" y="28"/>
                      <a:pt x="416" y="28"/>
                      <a:pt x="422" y="28"/>
                    </a:cubicBezTo>
                    <a:cubicBezTo>
                      <a:pt x="425" y="28"/>
                      <a:pt x="428" y="28"/>
                      <a:pt x="429" y="28"/>
                    </a:cubicBezTo>
                    <a:cubicBezTo>
                      <a:pt x="431" y="28"/>
                      <a:pt x="432" y="28"/>
                      <a:pt x="432" y="28"/>
                    </a:cubicBezTo>
                    <a:cubicBezTo>
                      <a:pt x="432" y="28"/>
                      <a:pt x="431" y="28"/>
                      <a:pt x="429" y="28"/>
                    </a:cubicBezTo>
                    <a:cubicBezTo>
                      <a:pt x="428" y="28"/>
                      <a:pt x="425" y="28"/>
                      <a:pt x="422" y="28"/>
                    </a:cubicBezTo>
                    <a:cubicBezTo>
                      <a:pt x="416" y="28"/>
                      <a:pt x="407" y="28"/>
                      <a:pt x="396" y="28"/>
                    </a:cubicBezTo>
                    <a:cubicBezTo>
                      <a:pt x="372" y="29"/>
                      <a:pt x="339" y="29"/>
                      <a:pt x="297" y="29"/>
                    </a:cubicBezTo>
                    <a:cubicBezTo>
                      <a:pt x="255" y="29"/>
                      <a:pt x="206" y="29"/>
                      <a:pt x="151" y="29"/>
                    </a:cubicBezTo>
                    <a:cubicBezTo>
                      <a:pt x="123" y="29"/>
                      <a:pt x="95" y="29"/>
                      <a:pt x="65" y="29"/>
                    </a:cubicBezTo>
                    <a:cubicBezTo>
                      <a:pt x="50" y="29"/>
                      <a:pt x="34" y="29"/>
                      <a:pt x="19" y="29"/>
                    </a:cubicBezTo>
                    <a:cubicBezTo>
                      <a:pt x="17" y="29"/>
                      <a:pt x="15" y="29"/>
                      <a:pt x="13" y="29"/>
                    </a:cubicBezTo>
                    <a:cubicBezTo>
                      <a:pt x="11" y="29"/>
                      <a:pt x="9" y="28"/>
                      <a:pt x="7" y="27"/>
                    </a:cubicBezTo>
                    <a:cubicBezTo>
                      <a:pt x="3" y="25"/>
                      <a:pt x="1" y="21"/>
                      <a:pt x="0" y="17"/>
                    </a:cubicBezTo>
                    <a:cubicBezTo>
                      <a:pt x="0" y="15"/>
                      <a:pt x="0" y="13"/>
                      <a:pt x="0" y="11"/>
                    </a:cubicBezTo>
                    <a:cubicBezTo>
                      <a:pt x="1" y="9"/>
                      <a:pt x="2" y="7"/>
                      <a:pt x="3" y="5"/>
                    </a:cubicBezTo>
                    <a:cubicBezTo>
                      <a:pt x="5" y="2"/>
                      <a:pt x="10" y="0"/>
                      <a:pt x="14" y="0"/>
                    </a:cubicBezTo>
                    <a:cubicBezTo>
                      <a:pt x="141" y="0"/>
                      <a:pt x="256" y="0"/>
                      <a:pt x="339" y="0"/>
                    </a:cubicBezTo>
                    <a:cubicBezTo>
                      <a:pt x="360" y="0"/>
                      <a:pt x="378" y="0"/>
                      <a:pt x="395" y="0"/>
                    </a:cubicBezTo>
                    <a:cubicBezTo>
                      <a:pt x="403" y="0"/>
                      <a:pt x="411" y="0"/>
                      <a:pt x="418" y="0"/>
                    </a:cubicBezTo>
                    <a:cubicBezTo>
                      <a:pt x="422" y="0"/>
                      <a:pt x="425" y="0"/>
                      <a:pt x="428" y="0"/>
                    </a:cubicBezTo>
                    <a:cubicBezTo>
                      <a:pt x="430" y="0"/>
                      <a:pt x="431" y="0"/>
                      <a:pt x="433" y="0"/>
                    </a:cubicBezTo>
                    <a:cubicBezTo>
                      <a:pt x="435" y="1"/>
                      <a:pt x="436" y="1"/>
                      <a:pt x="437" y="2"/>
                    </a:cubicBezTo>
                    <a:cubicBezTo>
                      <a:pt x="443" y="4"/>
                      <a:pt x="445" y="10"/>
                      <a:pt x="445" y="15"/>
                    </a:cubicBezTo>
                    <a:cubicBezTo>
                      <a:pt x="445" y="19"/>
                      <a:pt x="443" y="23"/>
                      <a:pt x="440" y="25"/>
                    </a:cubicBezTo>
                    <a:cubicBezTo>
                      <a:pt x="438" y="27"/>
                      <a:pt x="436" y="28"/>
                      <a:pt x="434" y="28"/>
                    </a:cubicBezTo>
                    <a:cubicBezTo>
                      <a:pt x="432" y="28"/>
                      <a:pt x="432" y="28"/>
                      <a:pt x="432" y="2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281">
                <a:extLst>
                  <a:ext uri="{FF2B5EF4-FFF2-40B4-BE49-F238E27FC236}">
                    <a16:creationId xmlns:a16="http://schemas.microsoft.com/office/drawing/2014/main" id="{4BD3F59E-B24F-4ED7-92A2-B4481D56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2" y="2128"/>
                <a:ext cx="508" cy="47"/>
              </a:xfrm>
              <a:custGeom>
                <a:avLst/>
                <a:gdLst>
                  <a:gd name="T0" fmla="*/ 205 w 214"/>
                  <a:gd name="T1" fmla="*/ 20 h 20"/>
                  <a:gd name="T2" fmla="*/ 9 w 214"/>
                  <a:gd name="T3" fmla="*/ 20 h 20"/>
                  <a:gd name="T4" fmla="*/ 0 w 214"/>
                  <a:gd name="T5" fmla="*/ 11 h 20"/>
                  <a:gd name="T6" fmla="*/ 0 w 214"/>
                  <a:gd name="T7" fmla="*/ 10 h 20"/>
                  <a:gd name="T8" fmla="*/ 9 w 214"/>
                  <a:gd name="T9" fmla="*/ 0 h 20"/>
                  <a:gd name="T10" fmla="*/ 205 w 214"/>
                  <a:gd name="T11" fmla="*/ 0 h 20"/>
                  <a:gd name="T12" fmla="*/ 214 w 214"/>
                  <a:gd name="T13" fmla="*/ 10 h 20"/>
                  <a:gd name="T14" fmla="*/ 214 w 214"/>
                  <a:gd name="T15" fmla="*/ 11 h 20"/>
                  <a:gd name="T16" fmla="*/ 205 w 214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20">
                    <a:moveTo>
                      <a:pt x="205" y="20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4" y="20"/>
                      <a:pt x="0" y="16"/>
                      <a:pt x="0" y="1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9" y="0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210" y="0"/>
                      <a:pt x="214" y="5"/>
                      <a:pt x="214" y="10"/>
                    </a:cubicBezTo>
                    <a:cubicBezTo>
                      <a:pt x="214" y="11"/>
                      <a:pt x="214" y="11"/>
                      <a:pt x="214" y="11"/>
                    </a:cubicBezTo>
                    <a:cubicBezTo>
                      <a:pt x="214" y="16"/>
                      <a:pt x="210" y="20"/>
                      <a:pt x="205" y="2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282">
                <a:extLst>
                  <a:ext uri="{FF2B5EF4-FFF2-40B4-BE49-F238E27FC236}">
                    <a16:creationId xmlns:a16="http://schemas.microsoft.com/office/drawing/2014/main" id="{4B2A8BA8-D73F-4D8F-8D51-0C22A6EC06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2351"/>
                <a:ext cx="261" cy="261"/>
              </a:xfrm>
              <a:custGeom>
                <a:avLst/>
                <a:gdLst>
                  <a:gd name="T0" fmla="*/ 108 w 110"/>
                  <a:gd name="T1" fmla="*/ 52 h 110"/>
                  <a:gd name="T2" fmla="*/ 59 w 110"/>
                  <a:gd name="T3" fmla="*/ 108 h 110"/>
                  <a:gd name="T4" fmla="*/ 2 w 110"/>
                  <a:gd name="T5" fmla="*/ 59 h 110"/>
                  <a:gd name="T6" fmla="*/ 52 w 110"/>
                  <a:gd name="T7" fmla="*/ 2 h 110"/>
                  <a:gd name="T8" fmla="*/ 108 w 110"/>
                  <a:gd name="T9" fmla="*/ 5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10">
                    <a:moveTo>
                      <a:pt x="108" y="52"/>
                    </a:moveTo>
                    <a:cubicBezTo>
                      <a:pt x="110" y="81"/>
                      <a:pt x="88" y="106"/>
                      <a:pt x="59" y="108"/>
                    </a:cubicBezTo>
                    <a:cubicBezTo>
                      <a:pt x="30" y="110"/>
                      <a:pt x="4" y="88"/>
                      <a:pt x="2" y="59"/>
                    </a:cubicBezTo>
                    <a:cubicBezTo>
                      <a:pt x="0" y="30"/>
                      <a:pt x="22" y="4"/>
                      <a:pt x="52" y="2"/>
                    </a:cubicBezTo>
                    <a:cubicBezTo>
                      <a:pt x="81" y="0"/>
                      <a:pt x="106" y="22"/>
                      <a:pt x="108" y="5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283">
                <a:extLst>
                  <a:ext uri="{FF2B5EF4-FFF2-40B4-BE49-F238E27FC236}">
                    <a16:creationId xmlns:a16="http://schemas.microsoft.com/office/drawing/2014/main" id="{EE5AEA31-8F1F-444C-9E27-79043A08A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2444"/>
                <a:ext cx="61" cy="76"/>
              </a:xfrm>
              <a:custGeom>
                <a:avLst/>
                <a:gdLst>
                  <a:gd name="T0" fmla="*/ 4 w 26"/>
                  <a:gd name="T1" fmla="*/ 31 h 32"/>
                  <a:gd name="T2" fmla="*/ 24 w 26"/>
                  <a:gd name="T3" fmla="*/ 19 h 32"/>
                  <a:gd name="T4" fmla="*/ 25 w 26"/>
                  <a:gd name="T5" fmla="*/ 14 h 32"/>
                  <a:gd name="T6" fmla="*/ 4 w 26"/>
                  <a:gd name="T7" fmla="*/ 1 h 32"/>
                  <a:gd name="T8" fmla="*/ 0 w 26"/>
                  <a:gd name="T9" fmla="*/ 4 h 32"/>
                  <a:gd name="T10" fmla="*/ 0 w 26"/>
                  <a:gd name="T11" fmla="*/ 28 h 32"/>
                  <a:gd name="T12" fmla="*/ 4 w 26"/>
                  <a:gd name="T13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2">
                    <a:moveTo>
                      <a:pt x="4" y="31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6" y="16"/>
                      <a:pt x="25" y="14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Oval 284">
                <a:extLst>
                  <a:ext uri="{FF2B5EF4-FFF2-40B4-BE49-F238E27FC236}">
                    <a16:creationId xmlns:a16="http://schemas.microsoft.com/office/drawing/2014/main" id="{D4F4B2C2-020F-4E7A-B5BE-4A593A35D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2444"/>
                <a:ext cx="9" cy="73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285">
                <a:extLst>
                  <a:ext uri="{FF2B5EF4-FFF2-40B4-BE49-F238E27FC236}">
                    <a16:creationId xmlns:a16="http://schemas.microsoft.com/office/drawing/2014/main" id="{F688F465-CCBD-4410-9E86-37D1C5A39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6" y="2444"/>
                <a:ext cx="62" cy="76"/>
              </a:xfrm>
              <a:custGeom>
                <a:avLst/>
                <a:gdLst>
                  <a:gd name="T0" fmla="*/ 22 w 26"/>
                  <a:gd name="T1" fmla="*/ 1 h 32"/>
                  <a:gd name="T2" fmla="*/ 2 w 26"/>
                  <a:gd name="T3" fmla="*/ 12 h 32"/>
                  <a:gd name="T4" fmla="*/ 1 w 26"/>
                  <a:gd name="T5" fmla="*/ 17 h 32"/>
                  <a:gd name="T6" fmla="*/ 21 w 26"/>
                  <a:gd name="T7" fmla="*/ 31 h 32"/>
                  <a:gd name="T8" fmla="*/ 26 w 26"/>
                  <a:gd name="T9" fmla="*/ 28 h 32"/>
                  <a:gd name="T10" fmla="*/ 26 w 26"/>
                  <a:gd name="T11" fmla="*/ 4 h 32"/>
                  <a:gd name="T12" fmla="*/ 22 w 26"/>
                  <a:gd name="T13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2">
                    <a:moveTo>
                      <a:pt x="22" y="1"/>
                    </a:move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6"/>
                      <a:pt x="1" y="17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3" y="32"/>
                      <a:pt x="26" y="31"/>
                      <a:pt x="26" y="28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"/>
                      <a:pt x="24" y="0"/>
                      <a:pt x="22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Oval 286">
                <a:extLst>
                  <a:ext uri="{FF2B5EF4-FFF2-40B4-BE49-F238E27FC236}">
                    <a16:creationId xmlns:a16="http://schemas.microsoft.com/office/drawing/2014/main" id="{C5337626-42FD-426D-B37B-EE03EF31E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" y="2444"/>
                <a:ext cx="10" cy="73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287">
                <a:extLst>
                  <a:ext uri="{FF2B5EF4-FFF2-40B4-BE49-F238E27FC236}">
                    <a16:creationId xmlns:a16="http://schemas.microsoft.com/office/drawing/2014/main" id="{8460BE6C-794C-4DE8-A5C2-8AD23D820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2441"/>
                <a:ext cx="62" cy="74"/>
              </a:xfrm>
              <a:custGeom>
                <a:avLst/>
                <a:gdLst>
                  <a:gd name="T0" fmla="*/ 4 w 26"/>
                  <a:gd name="T1" fmla="*/ 30 h 31"/>
                  <a:gd name="T2" fmla="*/ 24 w 26"/>
                  <a:gd name="T3" fmla="*/ 19 h 31"/>
                  <a:gd name="T4" fmla="*/ 24 w 26"/>
                  <a:gd name="T5" fmla="*/ 15 h 31"/>
                  <a:gd name="T6" fmla="*/ 4 w 26"/>
                  <a:gd name="T7" fmla="*/ 1 h 31"/>
                  <a:gd name="T8" fmla="*/ 0 w 26"/>
                  <a:gd name="T9" fmla="*/ 3 h 31"/>
                  <a:gd name="T10" fmla="*/ 0 w 26"/>
                  <a:gd name="T11" fmla="*/ 28 h 31"/>
                  <a:gd name="T12" fmla="*/ 4 w 26"/>
                  <a:gd name="T13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1">
                    <a:moveTo>
                      <a:pt x="4" y="30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6" y="16"/>
                      <a:pt x="24" y="15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0" y="1"/>
                      <a:pt x="0" y="3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1"/>
                      <a:pt x="4" y="3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288">
                <a:extLst>
                  <a:ext uri="{FF2B5EF4-FFF2-40B4-BE49-F238E27FC236}">
                    <a16:creationId xmlns:a16="http://schemas.microsoft.com/office/drawing/2014/main" id="{E6017090-8BBD-4250-89B2-F9750F6C2C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93" y="674"/>
                <a:ext cx="781" cy="782"/>
              </a:xfrm>
              <a:custGeom>
                <a:avLst/>
                <a:gdLst>
                  <a:gd name="T0" fmla="*/ 165 w 329"/>
                  <a:gd name="T1" fmla="*/ 0 h 329"/>
                  <a:gd name="T2" fmla="*/ 0 w 329"/>
                  <a:gd name="T3" fmla="*/ 165 h 329"/>
                  <a:gd name="T4" fmla="*/ 165 w 329"/>
                  <a:gd name="T5" fmla="*/ 329 h 329"/>
                  <a:gd name="T6" fmla="*/ 329 w 329"/>
                  <a:gd name="T7" fmla="*/ 165 h 329"/>
                  <a:gd name="T8" fmla="*/ 165 w 329"/>
                  <a:gd name="T9" fmla="*/ 0 h 329"/>
                  <a:gd name="T10" fmla="*/ 165 w 329"/>
                  <a:gd name="T11" fmla="*/ 208 h 329"/>
                  <a:gd name="T12" fmla="*/ 122 w 329"/>
                  <a:gd name="T13" fmla="*/ 165 h 329"/>
                  <a:gd name="T14" fmla="*/ 165 w 329"/>
                  <a:gd name="T15" fmla="*/ 121 h 329"/>
                  <a:gd name="T16" fmla="*/ 208 w 329"/>
                  <a:gd name="T17" fmla="*/ 165 h 329"/>
                  <a:gd name="T18" fmla="*/ 165 w 329"/>
                  <a:gd name="T19" fmla="*/ 20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9" h="329">
                    <a:moveTo>
                      <a:pt x="165" y="0"/>
                    </a:moveTo>
                    <a:cubicBezTo>
                      <a:pt x="74" y="0"/>
                      <a:pt x="0" y="74"/>
                      <a:pt x="0" y="165"/>
                    </a:cubicBezTo>
                    <a:cubicBezTo>
                      <a:pt x="0" y="256"/>
                      <a:pt x="74" y="329"/>
                      <a:pt x="165" y="329"/>
                    </a:cubicBezTo>
                    <a:cubicBezTo>
                      <a:pt x="256" y="329"/>
                      <a:pt x="329" y="256"/>
                      <a:pt x="329" y="165"/>
                    </a:cubicBezTo>
                    <a:cubicBezTo>
                      <a:pt x="329" y="74"/>
                      <a:pt x="256" y="0"/>
                      <a:pt x="165" y="0"/>
                    </a:cubicBezTo>
                    <a:close/>
                    <a:moveTo>
                      <a:pt x="165" y="208"/>
                    </a:moveTo>
                    <a:cubicBezTo>
                      <a:pt x="141" y="208"/>
                      <a:pt x="122" y="189"/>
                      <a:pt x="122" y="165"/>
                    </a:cubicBezTo>
                    <a:cubicBezTo>
                      <a:pt x="122" y="141"/>
                      <a:pt x="141" y="121"/>
                      <a:pt x="165" y="121"/>
                    </a:cubicBezTo>
                    <a:cubicBezTo>
                      <a:pt x="189" y="121"/>
                      <a:pt x="208" y="141"/>
                      <a:pt x="208" y="165"/>
                    </a:cubicBezTo>
                    <a:cubicBezTo>
                      <a:pt x="208" y="189"/>
                      <a:pt x="189" y="208"/>
                      <a:pt x="165" y="20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289">
                <a:extLst>
                  <a:ext uri="{FF2B5EF4-FFF2-40B4-BE49-F238E27FC236}">
                    <a16:creationId xmlns:a16="http://schemas.microsoft.com/office/drawing/2014/main" id="{C425AEB9-6388-4305-ADDF-D22618E6D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" y="959"/>
                <a:ext cx="214" cy="209"/>
              </a:xfrm>
              <a:custGeom>
                <a:avLst/>
                <a:gdLst>
                  <a:gd name="T0" fmla="*/ 45 w 90"/>
                  <a:gd name="T1" fmla="*/ 88 h 88"/>
                  <a:gd name="T2" fmla="*/ 55 w 90"/>
                  <a:gd name="T3" fmla="*/ 86 h 88"/>
                  <a:gd name="T4" fmla="*/ 79 w 90"/>
                  <a:gd name="T5" fmla="*/ 70 h 88"/>
                  <a:gd name="T6" fmla="*/ 87 w 90"/>
                  <a:gd name="T7" fmla="*/ 52 h 88"/>
                  <a:gd name="T8" fmla="*/ 85 w 90"/>
                  <a:gd name="T9" fmla="*/ 30 h 88"/>
                  <a:gd name="T10" fmla="*/ 79 w 90"/>
                  <a:gd name="T11" fmla="*/ 20 h 88"/>
                  <a:gd name="T12" fmla="*/ 70 w 90"/>
                  <a:gd name="T13" fmla="*/ 11 h 88"/>
                  <a:gd name="T14" fmla="*/ 45 w 90"/>
                  <a:gd name="T15" fmla="*/ 2 h 88"/>
                  <a:gd name="T16" fmla="*/ 20 w 90"/>
                  <a:gd name="T17" fmla="*/ 11 h 88"/>
                  <a:gd name="T18" fmla="*/ 11 w 90"/>
                  <a:gd name="T19" fmla="*/ 20 h 88"/>
                  <a:gd name="T20" fmla="*/ 5 w 90"/>
                  <a:gd name="T21" fmla="*/ 30 h 88"/>
                  <a:gd name="T22" fmla="*/ 3 w 90"/>
                  <a:gd name="T23" fmla="*/ 52 h 88"/>
                  <a:gd name="T24" fmla="*/ 11 w 90"/>
                  <a:gd name="T25" fmla="*/ 70 h 88"/>
                  <a:gd name="T26" fmla="*/ 34 w 90"/>
                  <a:gd name="T27" fmla="*/ 86 h 88"/>
                  <a:gd name="T28" fmla="*/ 45 w 90"/>
                  <a:gd name="T29" fmla="*/ 88 h 88"/>
                  <a:gd name="T30" fmla="*/ 34 w 90"/>
                  <a:gd name="T31" fmla="*/ 87 h 88"/>
                  <a:gd name="T32" fmla="*/ 10 w 90"/>
                  <a:gd name="T33" fmla="*/ 71 h 88"/>
                  <a:gd name="T34" fmla="*/ 2 w 90"/>
                  <a:gd name="T35" fmla="*/ 53 h 88"/>
                  <a:gd name="T36" fmla="*/ 3 w 90"/>
                  <a:gd name="T37" fmla="*/ 30 h 88"/>
                  <a:gd name="T38" fmla="*/ 9 w 90"/>
                  <a:gd name="T39" fmla="*/ 18 h 88"/>
                  <a:gd name="T40" fmla="*/ 19 w 90"/>
                  <a:gd name="T41" fmla="*/ 9 h 88"/>
                  <a:gd name="T42" fmla="*/ 45 w 90"/>
                  <a:gd name="T43" fmla="*/ 0 h 88"/>
                  <a:gd name="T44" fmla="*/ 71 w 90"/>
                  <a:gd name="T45" fmla="*/ 9 h 88"/>
                  <a:gd name="T46" fmla="*/ 80 w 90"/>
                  <a:gd name="T47" fmla="*/ 18 h 88"/>
                  <a:gd name="T48" fmla="*/ 86 w 90"/>
                  <a:gd name="T49" fmla="*/ 30 h 88"/>
                  <a:gd name="T50" fmla="*/ 88 w 90"/>
                  <a:gd name="T51" fmla="*/ 53 h 88"/>
                  <a:gd name="T52" fmla="*/ 80 w 90"/>
                  <a:gd name="T53" fmla="*/ 71 h 88"/>
                  <a:gd name="T54" fmla="*/ 56 w 90"/>
                  <a:gd name="T55" fmla="*/ 87 h 88"/>
                  <a:gd name="T56" fmla="*/ 45 w 90"/>
                  <a:gd name="T5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0" h="88">
                    <a:moveTo>
                      <a:pt x="45" y="88"/>
                    </a:moveTo>
                    <a:cubicBezTo>
                      <a:pt x="45" y="88"/>
                      <a:pt x="49" y="88"/>
                      <a:pt x="55" y="86"/>
                    </a:cubicBezTo>
                    <a:cubicBezTo>
                      <a:pt x="62" y="84"/>
                      <a:pt x="71" y="80"/>
                      <a:pt x="79" y="70"/>
                    </a:cubicBezTo>
                    <a:cubicBezTo>
                      <a:pt x="82" y="66"/>
                      <a:pt x="85" y="59"/>
                      <a:pt x="87" y="52"/>
                    </a:cubicBezTo>
                    <a:cubicBezTo>
                      <a:pt x="88" y="46"/>
                      <a:pt x="87" y="38"/>
                      <a:pt x="85" y="30"/>
                    </a:cubicBezTo>
                    <a:cubicBezTo>
                      <a:pt x="83" y="27"/>
                      <a:pt x="81" y="23"/>
                      <a:pt x="79" y="20"/>
                    </a:cubicBezTo>
                    <a:cubicBezTo>
                      <a:pt x="76" y="16"/>
                      <a:pt x="73" y="13"/>
                      <a:pt x="70" y="11"/>
                    </a:cubicBezTo>
                    <a:cubicBezTo>
                      <a:pt x="63" y="5"/>
                      <a:pt x="54" y="3"/>
                      <a:pt x="45" y="2"/>
                    </a:cubicBezTo>
                    <a:cubicBezTo>
                      <a:pt x="36" y="3"/>
                      <a:pt x="27" y="5"/>
                      <a:pt x="20" y="11"/>
                    </a:cubicBezTo>
                    <a:cubicBezTo>
                      <a:pt x="16" y="13"/>
                      <a:pt x="13" y="16"/>
                      <a:pt x="11" y="20"/>
                    </a:cubicBezTo>
                    <a:cubicBezTo>
                      <a:pt x="9" y="23"/>
                      <a:pt x="7" y="27"/>
                      <a:pt x="5" y="30"/>
                    </a:cubicBezTo>
                    <a:cubicBezTo>
                      <a:pt x="2" y="38"/>
                      <a:pt x="2" y="46"/>
                      <a:pt x="3" y="52"/>
                    </a:cubicBezTo>
                    <a:cubicBezTo>
                      <a:pt x="5" y="59"/>
                      <a:pt x="8" y="66"/>
                      <a:pt x="11" y="70"/>
                    </a:cubicBezTo>
                    <a:cubicBezTo>
                      <a:pt x="18" y="80"/>
                      <a:pt x="28" y="84"/>
                      <a:pt x="34" y="86"/>
                    </a:cubicBezTo>
                    <a:cubicBezTo>
                      <a:pt x="41" y="88"/>
                      <a:pt x="45" y="88"/>
                      <a:pt x="45" y="88"/>
                    </a:cubicBezTo>
                    <a:cubicBezTo>
                      <a:pt x="45" y="88"/>
                      <a:pt x="41" y="88"/>
                      <a:pt x="34" y="87"/>
                    </a:cubicBezTo>
                    <a:cubicBezTo>
                      <a:pt x="28" y="85"/>
                      <a:pt x="18" y="81"/>
                      <a:pt x="10" y="71"/>
                    </a:cubicBezTo>
                    <a:cubicBezTo>
                      <a:pt x="6" y="66"/>
                      <a:pt x="3" y="60"/>
                      <a:pt x="2" y="53"/>
                    </a:cubicBezTo>
                    <a:cubicBezTo>
                      <a:pt x="0" y="46"/>
                      <a:pt x="0" y="37"/>
                      <a:pt x="3" y="30"/>
                    </a:cubicBezTo>
                    <a:cubicBezTo>
                      <a:pt x="5" y="26"/>
                      <a:pt x="7" y="22"/>
                      <a:pt x="9" y="18"/>
                    </a:cubicBezTo>
                    <a:cubicBezTo>
                      <a:pt x="12" y="15"/>
                      <a:pt x="15" y="12"/>
                      <a:pt x="19" y="9"/>
                    </a:cubicBezTo>
                    <a:cubicBezTo>
                      <a:pt x="26" y="4"/>
                      <a:pt x="35" y="0"/>
                      <a:pt x="45" y="0"/>
                    </a:cubicBezTo>
                    <a:cubicBezTo>
                      <a:pt x="55" y="0"/>
                      <a:pt x="64" y="4"/>
                      <a:pt x="71" y="9"/>
                    </a:cubicBezTo>
                    <a:cubicBezTo>
                      <a:pt x="75" y="12"/>
                      <a:pt x="78" y="15"/>
                      <a:pt x="80" y="18"/>
                    </a:cubicBezTo>
                    <a:cubicBezTo>
                      <a:pt x="83" y="22"/>
                      <a:pt x="85" y="26"/>
                      <a:pt x="86" y="30"/>
                    </a:cubicBezTo>
                    <a:cubicBezTo>
                      <a:pt x="89" y="37"/>
                      <a:pt x="90" y="46"/>
                      <a:pt x="88" y="53"/>
                    </a:cubicBezTo>
                    <a:cubicBezTo>
                      <a:pt x="87" y="60"/>
                      <a:pt x="84" y="66"/>
                      <a:pt x="80" y="71"/>
                    </a:cubicBezTo>
                    <a:cubicBezTo>
                      <a:pt x="72" y="81"/>
                      <a:pt x="62" y="85"/>
                      <a:pt x="56" y="87"/>
                    </a:cubicBezTo>
                    <a:cubicBezTo>
                      <a:pt x="49" y="88"/>
                      <a:pt x="45" y="88"/>
                      <a:pt x="45" y="8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290">
                <a:extLst>
                  <a:ext uri="{FF2B5EF4-FFF2-40B4-BE49-F238E27FC236}">
                    <a16:creationId xmlns:a16="http://schemas.microsoft.com/office/drawing/2014/main" id="{725FDDFD-DC97-4586-9FC2-369B802C4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8" y="774"/>
                <a:ext cx="261" cy="516"/>
              </a:xfrm>
              <a:custGeom>
                <a:avLst/>
                <a:gdLst>
                  <a:gd name="T0" fmla="*/ 58 w 110"/>
                  <a:gd name="T1" fmla="*/ 217 h 217"/>
                  <a:gd name="T2" fmla="*/ 56 w 110"/>
                  <a:gd name="T3" fmla="*/ 216 h 217"/>
                  <a:gd name="T4" fmla="*/ 49 w 110"/>
                  <a:gd name="T5" fmla="*/ 211 h 217"/>
                  <a:gd name="T6" fmla="*/ 27 w 110"/>
                  <a:gd name="T7" fmla="*/ 189 h 217"/>
                  <a:gd name="T8" fmla="*/ 15 w 110"/>
                  <a:gd name="T9" fmla="*/ 170 h 217"/>
                  <a:gd name="T10" fmla="*/ 6 w 110"/>
                  <a:gd name="T11" fmla="*/ 147 h 217"/>
                  <a:gd name="T12" fmla="*/ 5 w 110"/>
                  <a:gd name="T13" fmla="*/ 90 h 217"/>
                  <a:gd name="T14" fmla="*/ 32 w 110"/>
                  <a:gd name="T15" fmla="*/ 40 h 217"/>
                  <a:gd name="T16" fmla="*/ 50 w 110"/>
                  <a:gd name="T17" fmla="*/ 23 h 217"/>
                  <a:gd name="T18" fmla="*/ 69 w 110"/>
                  <a:gd name="T19" fmla="*/ 11 h 217"/>
                  <a:gd name="T20" fmla="*/ 99 w 110"/>
                  <a:gd name="T21" fmla="*/ 1 h 217"/>
                  <a:gd name="T22" fmla="*/ 107 w 110"/>
                  <a:gd name="T23" fmla="*/ 0 h 217"/>
                  <a:gd name="T24" fmla="*/ 110 w 110"/>
                  <a:gd name="T25" fmla="*/ 0 h 217"/>
                  <a:gd name="T26" fmla="*/ 99 w 110"/>
                  <a:gd name="T27" fmla="*/ 2 h 217"/>
                  <a:gd name="T28" fmla="*/ 70 w 110"/>
                  <a:gd name="T29" fmla="*/ 13 h 217"/>
                  <a:gd name="T30" fmla="*/ 51 w 110"/>
                  <a:gd name="T31" fmla="*/ 24 h 217"/>
                  <a:gd name="T32" fmla="*/ 33 w 110"/>
                  <a:gd name="T33" fmla="*/ 41 h 217"/>
                  <a:gd name="T34" fmla="*/ 7 w 110"/>
                  <a:gd name="T35" fmla="*/ 90 h 217"/>
                  <a:gd name="T36" fmla="*/ 8 w 110"/>
                  <a:gd name="T37" fmla="*/ 146 h 217"/>
                  <a:gd name="T38" fmla="*/ 17 w 110"/>
                  <a:gd name="T39" fmla="*/ 169 h 217"/>
                  <a:gd name="T40" fmla="*/ 28 w 110"/>
                  <a:gd name="T41" fmla="*/ 188 h 217"/>
                  <a:gd name="T42" fmla="*/ 49 w 110"/>
                  <a:gd name="T43" fmla="*/ 210 h 217"/>
                  <a:gd name="T44" fmla="*/ 58 w 110"/>
                  <a:gd name="T45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0" h="217">
                    <a:moveTo>
                      <a:pt x="58" y="217"/>
                    </a:moveTo>
                    <a:cubicBezTo>
                      <a:pt x="58" y="217"/>
                      <a:pt x="57" y="217"/>
                      <a:pt x="56" y="216"/>
                    </a:cubicBezTo>
                    <a:cubicBezTo>
                      <a:pt x="54" y="215"/>
                      <a:pt x="52" y="213"/>
                      <a:pt x="49" y="211"/>
                    </a:cubicBezTo>
                    <a:cubicBezTo>
                      <a:pt x="43" y="207"/>
                      <a:pt x="35" y="199"/>
                      <a:pt x="27" y="189"/>
                    </a:cubicBezTo>
                    <a:cubicBezTo>
                      <a:pt x="23" y="183"/>
                      <a:pt x="19" y="177"/>
                      <a:pt x="15" y="170"/>
                    </a:cubicBezTo>
                    <a:cubicBezTo>
                      <a:pt x="12" y="163"/>
                      <a:pt x="8" y="155"/>
                      <a:pt x="6" y="147"/>
                    </a:cubicBezTo>
                    <a:cubicBezTo>
                      <a:pt x="2" y="130"/>
                      <a:pt x="0" y="110"/>
                      <a:pt x="5" y="90"/>
                    </a:cubicBezTo>
                    <a:cubicBezTo>
                      <a:pt x="10" y="70"/>
                      <a:pt x="20" y="53"/>
                      <a:pt x="32" y="40"/>
                    </a:cubicBezTo>
                    <a:cubicBezTo>
                      <a:pt x="38" y="33"/>
                      <a:pt x="44" y="27"/>
                      <a:pt x="50" y="23"/>
                    </a:cubicBezTo>
                    <a:cubicBezTo>
                      <a:pt x="57" y="18"/>
                      <a:pt x="63" y="14"/>
                      <a:pt x="69" y="11"/>
                    </a:cubicBezTo>
                    <a:cubicBezTo>
                      <a:pt x="81" y="5"/>
                      <a:pt x="91" y="2"/>
                      <a:pt x="99" y="1"/>
                    </a:cubicBezTo>
                    <a:cubicBezTo>
                      <a:pt x="102" y="0"/>
                      <a:pt x="105" y="0"/>
                      <a:pt x="107" y="0"/>
                    </a:cubicBezTo>
                    <a:cubicBezTo>
                      <a:pt x="109" y="0"/>
                      <a:pt x="110" y="0"/>
                      <a:pt x="110" y="0"/>
                    </a:cubicBezTo>
                    <a:cubicBezTo>
                      <a:pt x="110" y="0"/>
                      <a:pt x="106" y="1"/>
                      <a:pt x="99" y="2"/>
                    </a:cubicBezTo>
                    <a:cubicBezTo>
                      <a:pt x="92" y="3"/>
                      <a:pt x="81" y="7"/>
                      <a:pt x="70" y="13"/>
                    </a:cubicBezTo>
                    <a:cubicBezTo>
                      <a:pt x="64" y="16"/>
                      <a:pt x="58" y="19"/>
                      <a:pt x="51" y="24"/>
                    </a:cubicBezTo>
                    <a:cubicBezTo>
                      <a:pt x="45" y="29"/>
                      <a:pt x="39" y="34"/>
                      <a:pt x="33" y="41"/>
                    </a:cubicBezTo>
                    <a:cubicBezTo>
                      <a:pt x="22" y="54"/>
                      <a:pt x="12" y="71"/>
                      <a:pt x="7" y="90"/>
                    </a:cubicBezTo>
                    <a:cubicBezTo>
                      <a:pt x="3" y="110"/>
                      <a:pt x="4" y="129"/>
                      <a:pt x="8" y="146"/>
                    </a:cubicBezTo>
                    <a:cubicBezTo>
                      <a:pt x="10" y="155"/>
                      <a:pt x="13" y="162"/>
                      <a:pt x="17" y="169"/>
                    </a:cubicBezTo>
                    <a:cubicBezTo>
                      <a:pt x="20" y="176"/>
                      <a:pt x="24" y="182"/>
                      <a:pt x="28" y="188"/>
                    </a:cubicBezTo>
                    <a:cubicBezTo>
                      <a:pt x="36" y="198"/>
                      <a:pt x="43" y="206"/>
                      <a:pt x="49" y="210"/>
                    </a:cubicBezTo>
                    <a:cubicBezTo>
                      <a:pt x="55" y="215"/>
                      <a:pt x="58" y="217"/>
                      <a:pt x="58" y="217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291">
                <a:extLst>
                  <a:ext uri="{FF2B5EF4-FFF2-40B4-BE49-F238E27FC236}">
                    <a16:creationId xmlns:a16="http://schemas.microsoft.com/office/drawing/2014/main" id="{B73BFE52-715A-4B26-88ED-41B68D65C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793"/>
                <a:ext cx="40" cy="24"/>
              </a:xfrm>
              <a:custGeom>
                <a:avLst/>
                <a:gdLst>
                  <a:gd name="T0" fmla="*/ 16 w 17"/>
                  <a:gd name="T1" fmla="*/ 10 h 10"/>
                  <a:gd name="T2" fmla="*/ 8 w 17"/>
                  <a:gd name="T3" fmla="*/ 6 h 10"/>
                  <a:gd name="T4" fmla="*/ 0 w 17"/>
                  <a:gd name="T5" fmla="*/ 1 h 10"/>
                  <a:gd name="T6" fmla="*/ 9 w 17"/>
                  <a:gd name="T7" fmla="*/ 4 h 10"/>
                  <a:gd name="T8" fmla="*/ 16 w 17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16" y="10"/>
                    </a:moveTo>
                    <a:cubicBezTo>
                      <a:pt x="16" y="10"/>
                      <a:pt x="12" y="9"/>
                      <a:pt x="8" y="6"/>
                    </a:cubicBezTo>
                    <a:cubicBezTo>
                      <a:pt x="3" y="4"/>
                      <a:pt x="0" y="1"/>
                      <a:pt x="0" y="1"/>
                    </a:cubicBezTo>
                    <a:cubicBezTo>
                      <a:pt x="1" y="0"/>
                      <a:pt x="5" y="2"/>
                      <a:pt x="9" y="4"/>
                    </a:cubicBezTo>
                    <a:cubicBezTo>
                      <a:pt x="13" y="7"/>
                      <a:pt x="17" y="9"/>
                      <a:pt x="16" y="1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292">
                <a:extLst>
                  <a:ext uri="{FF2B5EF4-FFF2-40B4-BE49-F238E27FC236}">
                    <a16:creationId xmlns:a16="http://schemas.microsoft.com/office/drawing/2014/main" id="{460DBC72-11E0-4A04-8620-90B220881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978"/>
                <a:ext cx="237" cy="357"/>
              </a:xfrm>
              <a:custGeom>
                <a:avLst/>
                <a:gdLst>
                  <a:gd name="T0" fmla="*/ 96 w 100"/>
                  <a:gd name="T1" fmla="*/ 0 h 150"/>
                  <a:gd name="T2" fmla="*/ 97 w 100"/>
                  <a:gd name="T3" fmla="*/ 2 h 150"/>
                  <a:gd name="T4" fmla="*/ 98 w 100"/>
                  <a:gd name="T5" fmla="*/ 8 h 150"/>
                  <a:gd name="T6" fmla="*/ 100 w 100"/>
                  <a:gd name="T7" fmla="*/ 29 h 150"/>
                  <a:gd name="T8" fmla="*/ 80 w 100"/>
                  <a:gd name="T9" fmla="*/ 96 h 150"/>
                  <a:gd name="T10" fmla="*/ 28 w 100"/>
                  <a:gd name="T11" fmla="*/ 141 h 150"/>
                  <a:gd name="T12" fmla="*/ 8 w 100"/>
                  <a:gd name="T13" fmla="*/ 148 h 150"/>
                  <a:gd name="T14" fmla="*/ 2 w 100"/>
                  <a:gd name="T15" fmla="*/ 150 h 150"/>
                  <a:gd name="T16" fmla="*/ 0 w 100"/>
                  <a:gd name="T17" fmla="*/ 150 h 150"/>
                  <a:gd name="T18" fmla="*/ 8 w 100"/>
                  <a:gd name="T19" fmla="*/ 148 h 150"/>
                  <a:gd name="T20" fmla="*/ 27 w 100"/>
                  <a:gd name="T21" fmla="*/ 140 h 150"/>
                  <a:gd name="T22" fmla="*/ 79 w 100"/>
                  <a:gd name="T23" fmla="*/ 94 h 150"/>
                  <a:gd name="T24" fmla="*/ 99 w 100"/>
                  <a:gd name="T25" fmla="*/ 29 h 150"/>
                  <a:gd name="T26" fmla="*/ 97 w 100"/>
                  <a:gd name="T27" fmla="*/ 8 h 150"/>
                  <a:gd name="T28" fmla="*/ 96 w 100"/>
                  <a:gd name="T2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0">
                    <a:moveTo>
                      <a:pt x="96" y="0"/>
                    </a:moveTo>
                    <a:cubicBezTo>
                      <a:pt x="96" y="0"/>
                      <a:pt x="97" y="1"/>
                      <a:pt x="97" y="2"/>
                    </a:cubicBezTo>
                    <a:cubicBezTo>
                      <a:pt x="97" y="3"/>
                      <a:pt x="98" y="5"/>
                      <a:pt x="98" y="8"/>
                    </a:cubicBezTo>
                    <a:cubicBezTo>
                      <a:pt x="99" y="13"/>
                      <a:pt x="100" y="20"/>
                      <a:pt x="100" y="29"/>
                    </a:cubicBezTo>
                    <a:cubicBezTo>
                      <a:pt x="100" y="47"/>
                      <a:pt x="95" y="72"/>
                      <a:pt x="80" y="96"/>
                    </a:cubicBezTo>
                    <a:cubicBezTo>
                      <a:pt x="66" y="119"/>
                      <a:pt x="44" y="134"/>
                      <a:pt x="28" y="141"/>
                    </a:cubicBezTo>
                    <a:cubicBezTo>
                      <a:pt x="20" y="145"/>
                      <a:pt x="13" y="147"/>
                      <a:pt x="8" y="148"/>
                    </a:cubicBezTo>
                    <a:cubicBezTo>
                      <a:pt x="6" y="149"/>
                      <a:pt x="4" y="149"/>
                      <a:pt x="2" y="150"/>
                    </a:cubicBezTo>
                    <a:cubicBezTo>
                      <a:pt x="1" y="150"/>
                      <a:pt x="0" y="150"/>
                      <a:pt x="0" y="150"/>
                    </a:cubicBezTo>
                    <a:cubicBezTo>
                      <a:pt x="0" y="150"/>
                      <a:pt x="3" y="149"/>
                      <a:pt x="8" y="148"/>
                    </a:cubicBezTo>
                    <a:cubicBezTo>
                      <a:pt x="13" y="146"/>
                      <a:pt x="19" y="144"/>
                      <a:pt x="27" y="140"/>
                    </a:cubicBezTo>
                    <a:cubicBezTo>
                      <a:pt x="43" y="132"/>
                      <a:pt x="64" y="117"/>
                      <a:pt x="79" y="94"/>
                    </a:cubicBezTo>
                    <a:cubicBezTo>
                      <a:pt x="93" y="72"/>
                      <a:pt x="98" y="47"/>
                      <a:pt x="99" y="29"/>
                    </a:cubicBezTo>
                    <a:cubicBezTo>
                      <a:pt x="99" y="20"/>
                      <a:pt x="98" y="13"/>
                      <a:pt x="97" y="8"/>
                    </a:cubicBezTo>
                    <a:cubicBezTo>
                      <a:pt x="97" y="3"/>
                      <a:pt x="96" y="0"/>
                      <a:pt x="9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Oval 293">
                <a:extLst>
                  <a:ext uri="{FF2B5EF4-FFF2-40B4-BE49-F238E27FC236}">
                    <a16:creationId xmlns:a16="http://schemas.microsoft.com/office/drawing/2014/main" id="{2CF4D7CC-9460-4EDB-BC7D-74AAD3ACA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9" y="1779"/>
                <a:ext cx="99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Oval 294">
                <a:extLst>
                  <a:ext uri="{FF2B5EF4-FFF2-40B4-BE49-F238E27FC236}">
                    <a16:creationId xmlns:a16="http://schemas.microsoft.com/office/drawing/2014/main" id="{EB59586B-47E9-4507-AADC-DE86B9C8D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1852"/>
                <a:ext cx="691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295">
                <a:extLst>
                  <a:ext uri="{FF2B5EF4-FFF2-40B4-BE49-F238E27FC236}">
                    <a16:creationId xmlns:a16="http://schemas.microsoft.com/office/drawing/2014/main" id="{91636B25-C460-42C2-9A85-34DCA97C5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2" y="382"/>
                <a:ext cx="52" cy="81"/>
              </a:xfrm>
              <a:custGeom>
                <a:avLst/>
                <a:gdLst>
                  <a:gd name="T0" fmla="*/ 21 w 22"/>
                  <a:gd name="T1" fmla="*/ 34 h 34"/>
                  <a:gd name="T2" fmla="*/ 0 w 22"/>
                  <a:gd name="T3" fmla="*/ 18 h 34"/>
                  <a:gd name="T4" fmla="*/ 0 w 22"/>
                  <a:gd name="T5" fmla="*/ 16 h 34"/>
                  <a:gd name="T6" fmla="*/ 0 w 22"/>
                  <a:gd name="T7" fmla="*/ 16 h 34"/>
                  <a:gd name="T8" fmla="*/ 0 w 22"/>
                  <a:gd name="T9" fmla="*/ 16 h 34"/>
                  <a:gd name="T10" fmla="*/ 0 w 22"/>
                  <a:gd name="T11" fmla="*/ 16 h 34"/>
                  <a:gd name="T12" fmla="*/ 0 w 22"/>
                  <a:gd name="T13" fmla="*/ 16 h 34"/>
                  <a:gd name="T14" fmla="*/ 0 w 22"/>
                  <a:gd name="T15" fmla="*/ 16 h 34"/>
                  <a:gd name="T16" fmla="*/ 0 w 22"/>
                  <a:gd name="T17" fmla="*/ 16 h 34"/>
                  <a:gd name="T18" fmla="*/ 1 w 22"/>
                  <a:gd name="T19" fmla="*/ 15 h 34"/>
                  <a:gd name="T20" fmla="*/ 2 w 22"/>
                  <a:gd name="T21" fmla="*/ 14 h 34"/>
                  <a:gd name="T22" fmla="*/ 4 w 22"/>
                  <a:gd name="T23" fmla="*/ 13 h 34"/>
                  <a:gd name="T24" fmla="*/ 8 w 22"/>
                  <a:gd name="T25" fmla="*/ 10 h 34"/>
                  <a:gd name="T26" fmla="*/ 15 w 22"/>
                  <a:gd name="T27" fmla="*/ 4 h 34"/>
                  <a:gd name="T28" fmla="*/ 21 w 22"/>
                  <a:gd name="T29" fmla="*/ 0 h 34"/>
                  <a:gd name="T30" fmla="*/ 16 w 22"/>
                  <a:gd name="T31" fmla="*/ 5 h 34"/>
                  <a:gd name="T32" fmla="*/ 9 w 22"/>
                  <a:gd name="T33" fmla="*/ 11 h 34"/>
                  <a:gd name="T34" fmla="*/ 5 w 22"/>
                  <a:gd name="T35" fmla="*/ 14 h 34"/>
                  <a:gd name="T36" fmla="*/ 3 w 22"/>
                  <a:gd name="T37" fmla="*/ 16 h 34"/>
                  <a:gd name="T38" fmla="*/ 2 w 22"/>
                  <a:gd name="T39" fmla="*/ 17 h 34"/>
                  <a:gd name="T40" fmla="*/ 1 w 22"/>
                  <a:gd name="T41" fmla="*/ 17 h 34"/>
                  <a:gd name="T42" fmla="*/ 1 w 22"/>
                  <a:gd name="T43" fmla="*/ 18 h 34"/>
                  <a:gd name="T44" fmla="*/ 1 w 22"/>
                  <a:gd name="T45" fmla="*/ 18 h 34"/>
                  <a:gd name="T46" fmla="*/ 1 w 22"/>
                  <a:gd name="T47" fmla="*/ 18 h 34"/>
                  <a:gd name="T48" fmla="*/ 1 w 22"/>
                  <a:gd name="T49" fmla="*/ 18 h 34"/>
                  <a:gd name="T50" fmla="*/ 1 w 22"/>
                  <a:gd name="T51" fmla="*/ 18 h 34"/>
                  <a:gd name="T52" fmla="*/ 1 w 22"/>
                  <a:gd name="T53" fmla="*/ 18 h 34"/>
                  <a:gd name="T54" fmla="*/ 1 w 22"/>
                  <a:gd name="T55" fmla="*/ 16 h 34"/>
                  <a:gd name="T56" fmla="*/ 21 w 22"/>
                  <a:gd name="T5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34">
                    <a:moveTo>
                      <a:pt x="21" y="34"/>
                    </a:moveTo>
                    <a:cubicBezTo>
                      <a:pt x="21" y="34"/>
                      <a:pt x="11" y="27"/>
                      <a:pt x="0" y="18"/>
                    </a:cubicBezTo>
                    <a:cubicBezTo>
                      <a:pt x="0" y="14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3" y="13"/>
                      <a:pt x="4" y="13"/>
                    </a:cubicBezTo>
                    <a:cubicBezTo>
                      <a:pt x="5" y="12"/>
                      <a:pt x="7" y="11"/>
                      <a:pt x="8" y="10"/>
                    </a:cubicBezTo>
                    <a:cubicBezTo>
                      <a:pt x="10" y="8"/>
                      <a:pt x="13" y="6"/>
                      <a:pt x="15" y="4"/>
                    </a:cubicBezTo>
                    <a:cubicBezTo>
                      <a:pt x="19" y="1"/>
                      <a:pt x="21" y="0"/>
                      <a:pt x="21" y="0"/>
                    </a:cubicBezTo>
                    <a:cubicBezTo>
                      <a:pt x="22" y="0"/>
                      <a:pt x="19" y="2"/>
                      <a:pt x="16" y="5"/>
                    </a:cubicBezTo>
                    <a:cubicBezTo>
                      <a:pt x="14" y="7"/>
                      <a:pt x="11" y="9"/>
                      <a:pt x="9" y="11"/>
                    </a:cubicBezTo>
                    <a:cubicBezTo>
                      <a:pt x="8" y="12"/>
                      <a:pt x="6" y="13"/>
                      <a:pt x="5" y="14"/>
                    </a:cubicBezTo>
                    <a:cubicBezTo>
                      <a:pt x="4" y="15"/>
                      <a:pt x="4" y="15"/>
                      <a:pt x="3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7"/>
                      <a:pt x="1" y="19"/>
                      <a:pt x="1" y="16"/>
                    </a:cubicBezTo>
                    <a:cubicBezTo>
                      <a:pt x="13" y="26"/>
                      <a:pt x="22" y="34"/>
                      <a:pt x="21" y="3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296">
                <a:extLst>
                  <a:ext uri="{FF2B5EF4-FFF2-40B4-BE49-F238E27FC236}">
                    <a16:creationId xmlns:a16="http://schemas.microsoft.com/office/drawing/2014/main" id="{26A71DBC-E973-4F8C-A400-062353A88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0" y="380"/>
                <a:ext cx="52" cy="83"/>
              </a:xfrm>
              <a:custGeom>
                <a:avLst/>
                <a:gdLst>
                  <a:gd name="T0" fmla="*/ 0 w 22"/>
                  <a:gd name="T1" fmla="*/ 1 h 35"/>
                  <a:gd name="T2" fmla="*/ 22 w 22"/>
                  <a:gd name="T3" fmla="*/ 17 h 35"/>
                  <a:gd name="T4" fmla="*/ 22 w 22"/>
                  <a:gd name="T5" fmla="*/ 19 h 35"/>
                  <a:gd name="T6" fmla="*/ 22 w 22"/>
                  <a:gd name="T7" fmla="*/ 19 h 35"/>
                  <a:gd name="T8" fmla="*/ 22 w 22"/>
                  <a:gd name="T9" fmla="*/ 19 h 35"/>
                  <a:gd name="T10" fmla="*/ 22 w 22"/>
                  <a:gd name="T11" fmla="*/ 19 h 35"/>
                  <a:gd name="T12" fmla="*/ 22 w 22"/>
                  <a:gd name="T13" fmla="*/ 19 h 35"/>
                  <a:gd name="T14" fmla="*/ 22 w 22"/>
                  <a:gd name="T15" fmla="*/ 19 h 35"/>
                  <a:gd name="T16" fmla="*/ 21 w 22"/>
                  <a:gd name="T17" fmla="*/ 19 h 35"/>
                  <a:gd name="T18" fmla="*/ 21 w 22"/>
                  <a:gd name="T19" fmla="*/ 20 h 35"/>
                  <a:gd name="T20" fmla="*/ 20 w 22"/>
                  <a:gd name="T21" fmla="*/ 20 h 35"/>
                  <a:gd name="T22" fmla="*/ 18 w 22"/>
                  <a:gd name="T23" fmla="*/ 22 h 35"/>
                  <a:gd name="T24" fmla="*/ 14 w 22"/>
                  <a:gd name="T25" fmla="*/ 25 h 35"/>
                  <a:gd name="T26" fmla="*/ 7 w 22"/>
                  <a:gd name="T27" fmla="*/ 31 h 35"/>
                  <a:gd name="T28" fmla="*/ 0 w 22"/>
                  <a:gd name="T29" fmla="*/ 35 h 35"/>
                  <a:gd name="T30" fmla="*/ 6 w 22"/>
                  <a:gd name="T31" fmla="*/ 29 h 35"/>
                  <a:gd name="T32" fmla="*/ 13 w 22"/>
                  <a:gd name="T33" fmla="*/ 24 h 35"/>
                  <a:gd name="T34" fmla="*/ 16 w 22"/>
                  <a:gd name="T35" fmla="*/ 21 h 35"/>
                  <a:gd name="T36" fmla="*/ 19 w 22"/>
                  <a:gd name="T37" fmla="*/ 19 h 35"/>
                  <a:gd name="T38" fmla="*/ 20 w 22"/>
                  <a:gd name="T39" fmla="*/ 18 h 35"/>
                  <a:gd name="T40" fmla="*/ 20 w 22"/>
                  <a:gd name="T41" fmla="*/ 18 h 35"/>
                  <a:gd name="T42" fmla="*/ 20 w 22"/>
                  <a:gd name="T43" fmla="*/ 17 h 35"/>
                  <a:gd name="T44" fmla="*/ 21 w 22"/>
                  <a:gd name="T45" fmla="*/ 17 h 35"/>
                  <a:gd name="T46" fmla="*/ 21 w 22"/>
                  <a:gd name="T47" fmla="*/ 17 h 35"/>
                  <a:gd name="T48" fmla="*/ 21 w 22"/>
                  <a:gd name="T49" fmla="*/ 17 h 35"/>
                  <a:gd name="T50" fmla="*/ 21 w 22"/>
                  <a:gd name="T51" fmla="*/ 17 h 35"/>
                  <a:gd name="T52" fmla="*/ 21 w 22"/>
                  <a:gd name="T53" fmla="*/ 17 h 35"/>
                  <a:gd name="T54" fmla="*/ 21 w 22"/>
                  <a:gd name="T55" fmla="*/ 19 h 35"/>
                  <a:gd name="T56" fmla="*/ 0 w 22"/>
                  <a:gd name="T57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35">
                    <a:moveTo>
                      <a:pt x="0" y="1"/>
                    </a:moveTo>
                    <a:cubicBezTo>
                      <a:pt x="1" y="0"/>
                      <a:pt x="10" y="8"/>
                      <a:pt x="22" y="17"/>
                    </a:cubicBezTo>
                    <a:cubicBezTo>
                      <a:pt x="22" y="20"/>
                      <a:pt x="22" y="18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9" y="21"/>
                      <a:pt x="18" y="22"/>
                      <a:pt x="18" y="22"/>
                    </a:cubicBezTo>
                    <a:cubicBezTo>
                      <a:pt x="16" y="23"/>
                      <a:pt x="15" y="24"/>
                      <a:pt x="14" y="25"/>
                    </a:cubicBezTo>
                    <a:cubicBezTo>
                      <a:pt x="11" y="27"/>
                      <a:pt x="9" y="29"/>
                      <a:pt x="7" y="31"/>
                    </a:cubicBezTo>
                    <a:cubicBezTo>
                      <a:pt x="3" y="34"/>
                      <a:pt x="0" y="35"/>
                      <a:pt x="0" y="35"/>
                    </a:cubicBezTo>
                    <a:cubicBezTo>
                      <a:pt x="0" y="35"/>
                      <a:pt x="2" y="33"/>
                      <a:pt x="6" y="29"/>
                    </a:cubicBezTo>
                    <a:cubicBezTo>
                      <a:pt x="8" y="28"/>
                      <a:pt x="10" y="26"/>
                      <a:pt x="13" y="24"/>
                    </a:cubicBezTo>
                    <a:cubicBezTo>
                      <a:pt x="14" y="23"/>
                      <a:pt x="15" y="22"/>
                      <a:pt x="16" y="21"/>
                    </a:cubicBezTo>
                    <a:cubicBezTo>
                      <a:pt x="17" y="20"/>
                      <a:pt x="18" y="19"/>
                      <a:pt x="19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8"/>
                      <a:pt x="21" y="15"/>
                      <a:pt x="21" y="19"/>
                    </a:cubicBezTo>
                    <a:cubicBezTo>
                      <a:pt x="9" y="9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297">
                <a:extLst>
                  <a:ext uri="{FF2B5EF4-FFF2-40B4-BE49-F238E27FC236}">
                    <a16:creationId xmlns:a16="http://schemas.microsoft.com/office/drawing/2014/main" id="{60B3850E-C438-4660-9EED-31839937B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8" y="2819"/>
                <a:ext cx="1256" cy="1100"/>
              </a:xfrm>
              <a:custGeom>
                <a:avLst/>
                <a:gdLst>
                  <a:gd name="T0" fmla="*/ 49 w 529"/>
                  <a:gd name="T1" fmla="*/ 14 h 463"/>
                  <a:gd name="T2" fmla="*/ 196 w 529"/>
                  <a:gd name="T3" fmla="*/ 61 h 463"/>
                  <a:gd name="T4" fmla="*/ 250 w 529"/>
                  <a:gd name="T5" fmla="*/ 199 h 463"/>
                  <a:gd name="T6" fmla="*/ 428 w 529"/>
                  <a:gd name="T7" fmla="*/ 279 h 463"/>
                  <a:gd name="T8" fmla="*/ 520 w 529"/>
                  <a:gd name="T9" fmla="*/ 463 h 463"/>
                  <a:gd name="T10" fmla="*/ 0 w 529"/>
                  <a:gd name="T11" fmla="*/ 463 h 463"/>
                  <a:gd name="T12" fmla="*/ 49 w 529"/>
                  <a:gd name="T13" fmla="*/ 14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9" h="463">
                    <a:moveTo>
                      <a:pt x="49" y="14"/>
                    </a:moveTo>
                    <a:cubicBezTo>
                      <a:pt x="95" y="0"/>
                      <a:pt x="162" y="27"/>
                      <a:pt x="196" y="61"/>
                    </a:cubicBezTo>
                    <a:cubicBezTo>
                      <a:pt x="234" y="101"/>
                      <a:pt x="250" y="156"/>
                      <a:pt x="250" y="199"/>
                    </a:cubicBezTo>
                    <a:cubicBezTo>
                      <a:pt x="322" y="213"/>
                      <a:pt x="369" y="235"/>
                      <a:pt x="428" y="279"/>
                    </a:cubicBezTo>
                    <a:cubicBezTo>
                      <a:pt x="486" y="323"/>
                      <a:pt x="529" y="390"/>
                      <a:pt x="520" y="463"/>
                    </a:cubicBezTo>
                    <a:cubicBezTo>
                      <a:pt x="0" y="463"/>
                      <a:pt x="0" y="463"/>
                      <a:pt x="0" y="463"/>
                    </a:cubicBezTo>
                    <a:cubicBezTo>
                      <a:pt x="49" y="14"/>
                      <a:pt x="49" y="14"/>
                      <a:pt x="49" y="14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298">
                <a:extLst>
                  <a:ext uri="{FF2B5EF4-FFF2-40B4-BE49-F238E27FC236}">
                    <a16:creationId xmlns:a16="http://schemas.microsoft.com/office/drawing/2014/main" id="{AC2CD21A-E88D-44E9-8F29-98479E6D9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4" y="32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299">
                <a:extLst>
                  <a:ext uri="{FF2B5EF4-FFF2-40B4-BE49-F238E27FC236}">
                    <a16:creationId xmlns:a16="http://schemas.microsoft.com/office/drawing/2014/main" id="{CFDF96CA-FB5D-49FD-9A90-A83B6A6FF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3292"/>
                <a:ext cx="176" cy="304"/>
              </a:xfrm>
              <a:custGeom>
                <a:avLst/>
                <a:gdLst>
                  <a:gd name="T0" fmla="*/ 74 w 74"/>
                  <a:gd name="T1" fmla="*/ 0 h 128"/>
                  <a:gd name="T2" fmla="*/ 4 w 74"/>
                  <a:gd name="T3" fmla="*/ 88 h 128"/>
                  <a:gd name="T4" fmla="*/ 3 w 74"/>
                  <a:gd name="T5" fmla="*/ 116 h 128"/>
                  <a:gd name="T6" fmla="*/ 21 w 74"/>
                  <a:gd name="T7" fmla="*/ 128 h 128"/>
                  <a:gd name="T8" fmla="*/ 24 w 74"/>
                  <a:gd name="T9" fmla="*/ 127 h 128"/>
                  <a:gd name="T10" fmla="*/ 49 w 74"/>
                  <a:gd name="T11" fmla="*/ 96 h 128"/>
                  <a:gd name="T12" fmla="*/ 51 w 74"/>
                  <a:gd name="T13" fmla="*/ 48 h 128"/>
                  <a:gd name="T14" fmla="*/ 74 w 74"/>
                  <a:gd name="T15" fmla="*/ 0 h 128"/>
                  <a:gd name="T16" fmla="*/ 74 w 74"/>
                  <a:gd name="T1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128">
                    <a:moveTo>
                      <a:pt x="74" y="0"/>
                    </a:moveTo>
                    <a:cubicBezTo>
                      <a:pt x="41" y="18"/>
                      <a:pt x="15" y="52"/>
                      <a:pt x="4" y="88"/>
                    </a:cubicBezTo>
                    <a:cubicBezTo>
                      <a:pt x="2" y="97"/>
                      <a:pt x="0" y="107"/>
                      <a:pt x="3" y="116"/>
                    </a:cubicBezTo>
                    <a:cubicBezTo>
                      <a:pt x="6" y="124"/>
                      <a:pt x="13" y="128"/>
                      <a:pt x="21" y="128"/>
                    </a:cubicBezTo>
                    <a:cubicBezTo>
                      <a:pt x="22" y="128"/>
                      <a:pt x="23" y="128"/>
                      <a:pt x="24" y="127"/>
                    </a:cubicBezTo>
                    <a:cubicBezTo>
                      <a:pt x="36" y="126"/>
                      <a:pt x="47" y="108"/>
                      <a:pt x="49" y="96"/>
                    </a:cubicBezTo>
                    <a:cubicBezTo>
                      <a:pt x="53" y="77"/>
                      <a:pt x="52" y="66"/>
                      <a:pt x="51" y="48"/>
                    </a:cubicBezTo>
                    <a:cubicBezTo>
                      <a:pt x="51" y="29"/>
                      <a:pt x="61" y="14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solidFill>
                <a:srgbClr val="BA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300">
                <a:extLst>
                  <a:ext uri="{FF2B5EF4-FFF2-40B4-BE49-F238E27FC236}">
                    <a16:creationId xmlns:a16="http://schemas.microsoft.com/office/drawing/2014/main" id="{AE6BE24B-5981-40A5-880D-15F12B607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" y="3296"/>
                <a:ext cx="171" cy="304"/>
              </a:xfrm>
              <a:custGeom>
                <a:avLst/>
                <a:gdLst>
                  <a:gd name="T0" fmla="*/ 72 w 72"/>
                  <a:gd name="T1" fmla="*/ 0 h 128"/>
                  <a:gd name="T2" fmla="*/ 67 w 72"/>
                  <a:gd name="T3" fmla="*/ 5 h 128"/>
                  <a:gd name="T4" fmla="*/ 57 w 72"/>
                  <a:gd name="T5" fmla="*/ 19 h 128"/>
                  <a:gd name="T6" fmla="*/ 51 w 72"/>
                  <a:gd name="T7" fmla="*/ 44 h 128"/>
                  <a:gd name="T8" fmla="*/ 51 w 72"/>
                  <a:gd name="T9" fmla="*/ 77 h 128"/>
                  <a:gd name="T10" fmla="*/ 43 w 72"/>
                  <a:gd name="T11" fmla="*/ 108 h 128"/>
                  <a:gd name="T12" fmla="*/ 34 w 72"/>
                  <a:gd name="T13" fmla="*/ 119 h 128"/>
                  <a:gd name="T14" fmla="*/ 23 w 72"/>
                  <a:gd name="T15" fmla="*/ 126 h 128"/>
                  <a:gd name="T16" fmla="*/ 5 w 72"/>
                  <a:gd name="T17" fmla="*/ 127 h 128"/>
                  <a:gd name="T18" fmla="*/ 3 w 72"/>
                  <a:gd name="T19" fmla="*/ 126 h 128"/>
                  <a:gd name="T20" fmla="*/ 1 w 72"/>
                  <a:gd name="T21" fmla="*/ 125 h 128"/>
                  <a:gd name="T22" fmla="*/ 0 w 72"/>
                  <a:gd name="T23" fmla="*/ 124 h 128"/>
                  <a:gd name="T24" fmla="*/ 6 w 72"/>
                  <a:gd name="T25" fmla="*/ 126 h 128"/>
                  <a:gd name="T26" fmla="*/ 23 w 72"/>
                  <a:gd name="T27" fmla="*/ 124 h 128"/>
                  <a:gd name="T28" fmla="*/ 33 w 72"/>
                  <a:gd name="T29" fmla="*/ 118 h 128"/>
                  <a:gd name="T30" fmla="*/ 41 w 72"/>
                  <a:gd name="T31" fmla="*/ 107 h 128"/>
                  <a:gd name="T32" fmla="*/ 49 w 72"/>
                  <a:gd name="T33" fmla="*/ 76 h 128"/>
                  <a:gd name="T34" fmla="*/ 49 w 72"/>
                  <a:gd name="T35" fmla="*/ 44 h 128"/>
                  <a:gd name="T36" fmla="*/ 56 w 72"/>
                  <a:gd name="T37" fmla="*/ 18 h 128"/>
                  <a:gd name="T38" fmla="*/ 66 w 72"/>
                  <a:gd name="T39" fmla="*/ 4 h 128"/>
                  <a:gd name="T40" fmla="*/ 70 w 72"/>
                  <a:gd name="T41" fmla="*/ 1 h 128"/>
                  <a:gd name="T42" fmla="*/ 72 w 72"/>
                  <a:gd name="T4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" h="128">
                    <a:moveTo>
                      <a:pt x="72" y="0"/>
                    </a:moveTo>
                    <a:cubicBezTo>
                      <a:pt x="72" y="1"/>
                      <a:pt x="70" y="2"/>
                      <a:pt x="67" y="5"/>
                    </a:cubicBezTo>
                    <a:cubicBezTo>
                      <a:pt x="64" y="7"/>
                      <a:pt x="60" y="12"/>
                      <a:pt x="57" y="19"/>
                    </a:cubicBezTo>
                    <a:cubicBezTo>
                      <a:pt x="54" y="26"/>
                      <a:pt x="52" y="34"/>
                      <a:pt x="51" y="44"/>
                    </a:cubicBezTo>
                    <a:cubicBezTo>
                      <a:pt x="51" y="54"/>
                      <a:pt x="51" y="65"/>
                      <a:pt x="51" y="77"/>
                    </a:cubicBezTo>
                    <a:cubicBezTo>
                      <a:pt x="50" y="88"/>
                      <a:pt x="48" y="99"/>
                      <a:pt x="43" y="108"/>
                    </a:cubicBezTo>
                    <a:cubicBezTo>
                      <a:pt x="41" y="113"/>
                      <a:pt x="38" y="116"/>
                      <a:pt x="34" y="119"/>
                    </a:cubicBezTo>
                    <a:cubicBezTo>
                      <a:pt x="31" y="122"/>
                      <a:pt x="27" y="124"/>
                      <a:pt x="23" y="126"/>
                    </a:cubicBezTo>
                    <a:cubicBezTo>
                      <a:pt x="16" y="128"/>
                      <a:pt x="10" y="128"/>
                      <a:pt x="5" y="127"/>
                    </a:cubicBezTo>
                    <a:cubicBezTo>
                      <a:pt x="4" y="126"/>
                      <a:pt x="4" y="126"/>
                      <a:pt x="3" y="126"/>
                    </a:cubicBezTo>
                    <a:cubicBezTo>
                      <a:pt x="2" y="125"/>
                      <a:pt x="1" y="125"/>
                      <a:pt x="1" y="12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3"/>
                      <a:pt x="2" y="125"/>
                      <a:pt x="6" y="126"/>
                    </a:cubicBezTo>
                    <a:cubicBezTo>
                      <a:pt x="10" y="127"/>
                      <a:pt x="16" y="127"/>
                      <a:pt x="23" y="124"/>
                    </a:cubicBezTo>
                    <a:cubicBezTo>
                      <a:pt x="26" y="123"/>
                      <a:pt x="30" y="121"/>
                      <a:pt x="33" y="118"/>
                    </a:cubicBezTo>
                    <a:cubicBezTo>
                      <a:pt x="36" y="115"/>
                      <a:pt x="39" y="112"/>
                      <a:pt x="41" y="107"/>
                    </a:cubicBezTo>
                    <a:cubicBezTo>
                      <a:pt x="46" y="99"/>
                      <a:pt x="48" y="88"/>
                      <a:pt x="49" y="76"/>
                    </a:cubicBezTo>
                    <a:cubicBezTo>
                      <a:pt x="49" y="65"/>
                      <a:pt x="49" y="54"/>
                      <a:pt x="49" y="44"/>
                    </a:cubicBezTo>
                    <a:cubicBezTo>
                      <a:pt x="50" y="34"/>
                      <a:pt x="52" y="25"/>
                      <a:pt x="56" y="18"/>
                    </a:cubicBezTo>
                    <a:cubicBezTo>
                      <a:pt x="59" y="11"/>
                      <a:pt x="63" y="7"/>
                      <a:pt x="66" y="4"/>
                    </a:cubicBezTo>
                    <a:cubicBezTo>
                      <a:pt x="68" y="3"/>
                      <a:pt x="69" y="2"/>
                      <a:pt x="70" y="1"/>
                    </a:cubicBezTo>
                    <a:cubicBezTo>
                      <a:pt x="71" y="1"/>
                      <a:pt x="72" y="0"/>
                      <a:pt x="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301">
                <a:extLst>
                  <a:ext uri="{FF2B5EF4-FFF2-40B4-BE49-F238E27FC236}">
                    <a16:creationId xmlns:a16="http://schemas.microsoft.com/office/drawing/2014/main" id="{5B8D5956-7CF6-489C-A4AB-9F0716924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0" y="3474"/>
                <a:ext cx="40" cy="81"/>
              </a:xfrm>
              <a:custGeom>
                <a:avLst/>
                <a:gdLst>
                  <a:gd name="T0" fmla="*/ 1 w 17"/>
                  <a:gd name="T1" fmla="*/ 34 h 34"/>
                  <a:gd name="T2" fmla="*/ 7 w 17"/>
                  <a:gd name="T3" fmla="*/ 17 h 34"/>
                  <a:gd name="T4" fmla="*/ 16 w 17"/>
                  <a:gd name="T5" fmla="*/ 0 h 34"/>
                  <a:gd name="T6" fmla="*/ 9 w 17"/>
                  <a:gd name="T7" fmla="*/ 17 h 34"/>
                  <a:gd name="T8" fmla="*/ 1 w 17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4">
                    <a:moveTo>
                      <a:pt x="1" y="34"/>
                    </a:moveTo>
                    <a:cubicBezTo>
                      <a:pt x="0" y="34"/>
                      <a:pt x="3" y="26"/>
                      <a:pt x="7" y="17"/>
                    </a:cubicBezTo>
                    <a:cubicBezTo>
                      <a:pt x="12" y="7"/>
                      <a:pt x="16" y="0"/>
                      <a:pt x="16" y="0"/>
                    </a:cubicBezTo>
                    <a:cubicBezTo>
                      <a:pt x="17" y="0"/>
                      <a:pt x="14" y="8"/>
                      <a:pt x="9" y="17"/>
                    </a:cubicBezTo>
                    <a:cubicBezTo>
                      <a:pt x="5" y="27"/>
                      <a:pt x="1" y="34"/>
                      <a:pt x="1" y="3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302">
                <a:extLst>
                  <a:ext uri="{FF2B5EF4-FFF2-40B4-BE49-F238E27FC236}">
                    <a16:creationId xmlns:a16="http://schemas.microsoft.com/office/drawing/2014/main" id="{903D839B-D464-49A5-BD2B-1EC7EFC12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3698"/>
                <a:ext cx="68" cy="80"/>
              </a:xfrm>
              <a:custGeom>
                <a:avLst/>
                <a:gdLst>
                  <a:gd name="T0" fmla="*/ 29 w 29"/>
                  <a:gd name="T1" fmla="*/ 34 h 34"/>
                  <a:gd name="T2" fmla="*/ 14 w 29"/>
                  <a:gd name="T3" fmla="*/ 18 h 34"/>
                  <a:gd name="T4" fmla="*/ 1 w 29"/>
                  <a:gd name="T5" fmla="*/ 0 h 34"/>
                  <a:gd name="T6" fmla="*/ 16 w 29"/>
                  <a:gd name="T7" fmla="*/ 17 h 34"/>
                  <a:gd name="T8" fmla="*/ 29 w 29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4">
                    <a:moveTo>
                      <a:pt x="29" y="34"/>
                    </a:moveTo>
                    <a:cubicBezTo>
                      <a:pt x="28" y="34"/>
                      <a:pt x="22" y="27"/>
                      <a:pt x="14" y="18"/>
                    </a:cubicBezTo>
                    <a:cubicBezTo>
                      <a:pt x="6" y="9"/>
                      <a:pt x="0" y="1"/>
                      <a:pt x="1" y="0"/>
                    </a:cubicBezTo>
                    <a:cubicBezTo>
                      <a:pt x="1" y="0"/>
                      <a:pt x="8" y="7"/>
                      <a:pt x="16" y="17"/>
                    </a:cubicBezTo>
                    <a:cubicBezTo>
                      <a:pt x="23" y="26"/>
                      <a:pt x="29" y="34"/>
                      <a:pt x="29" y="3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303">
                <a:extLst>
                  <a:ext uri="{FF2B5EF4-FFF2-40B4-BE49-F238E27FC236}">
                    <a16:creationId xmlns:a16="http://schemas.microsoft.com/office/drawing/2014/main" id="{9FD9EBDD-E58B-4585-9C39-6154D6DCF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650"/>
                <a:ext cx="133" cy="41"/>
              </a:xfrm>
              <a:custGeom>
                <a:avLst/>
                <a:gdLst>
                  <a:gd name="T0" fmla="*/ 55 w 56"/>
                  <a:gd name="T1" fmla="*/ 0 h 17"/>
                  <a:gd name="T2" fmla="*/ 56 w 56"/>
                  <a:gd name="T3" fmla="*/ 2 h 17"/>
                  <a:gd name="T4" fmla="*/ 56 w 56"/>
                  <a:gd name="T5" fmla="*/ 2 h 17"/>
                  <a:gd name="T6" fmla="*/ 56 w 56"/>
                  <a:gd name="T7" fmla="*/ 3 h 17"/>
                  <a:gd name="T8" fmla="*/ 29 w 56"/>
                  <a:gd name="T9" fmla="*/ 10 h 17"/>
                  <a:gd name="T10" fmla="*/ 9 w 56"/>
                  <a:gd name="T11" fmla="*/ 15 h 17"/>
                  <a:gd name="T12" fmla="*/ 0 w 56"/>
                  <a:gd name="T13" fmla="*/ 17 h 17"/>
                  <a:gd name="T14" fmla="*/ 8 w 56"/>
                  <a:gd name="T15" fmla="*/ 14 h 17"/>
                  <a:gd name="T16" fmla="*/ 29 w 56"/>
                  <a:gd name="T17" fmla="*/ 8 h 17"/>
                  <a:gd name="T18" fmla="*/ 56 w 56"/>
                  <a:gd name="T19" fmla="*/ 2 h 17"/>
                  <a:gd name="T20" fmla="*/ 55 w 56"/>
                  <a:gd name="T21" fmla="*/ 2 h 17"/>
                  <a:gd name="T22" fmla="*/ 55 w 56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17">
                    <a:moveTo>
                      <a:pt x="55" y="0"/>
                    </a:moveTo>
                    <a:cubicBezTo>
                      <a:pt x="55" y="0"/>
                      <a:pt x="55" y="1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2" y="4"/>
                      <a:pt x="41" y="7"/>
                      <a:pt x="29" y="10"/>
                    </a:cubicBezTo>
                    <a:cubicBezTo>
                      <a:pt x="21" y="12"/>
                      <a:pt x="14" y="14"/>
                      <a:pt x="9" y="15"/>
                    </a:cubicBezTo>
                    <a:cubicBezTo>
                      <a:pt x="3" y="17"/>
                      <a:pt x="0" y="17"/>
                      <a:pt x="0" y="17"/>
                    </a:cubicBezTo>
                    <a:cubicBezTo>
                      <a:pt x="0" y="17"/>
                      <a:pt x="3" y="15"/>
                      <a:pt x="8" y="14"/>
                    </a:cubicBezTo>
                    <a:cubicBezTo>
                      <a:pt x="13" y="12"/>
                      <a:pt x="21" y="10"/>
                      <a:pt x="29" y="8"/>
                    </a:cubicBezTo>
                    <a:cubicBezTo>
                      <a:pt x="41" y="5"/>
                      <a:pt x="51" y="2"/>
                      <a:pt x="56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0"/>
                      <a:pt x="5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304">
                <a:extLst>
                  <a:ext uri="{FF2B5EF4-FFF2-40B4-BE49-F238E27FC236}">
                    <a16:creationId xmlns:a16="http://schemas.microsoft.com/office/drawing/2014/main" id="{B0A87E7E-AA1B-466A-A8D5-3D74FB3C8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4" y="3491"/>
                <a:ext cx="14" cy="64"/>
              </a:xfrm>
              <a:custGeom>
                <a:avLst/>
                <a:gdLst>
                  <a:gd name="T0" fmla="*/ 5 w 6"/>
                  <a:gd name="T1" fmla="*/ 27 h 27"/>
                  <a:gd name="T2" fmla="*/ 2 w 6"/>
                  <a:gd name="T3" fmla="*/ 13 h 27"/>
                  <a:gd name="T4" fmla="*/ 0 w 6"/>
                  <a:gd name="T5" fmla="*/ 0 h 27"/>
                  <a:gd name="T6" fmla="*/ 4 w 6"/>
                  <a:gd name="T7" fmla="*/ 13 h 27"/>
                  <a:gd name="T8" fmla="*/ 5 w 6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7">
                    <a:moveTo>
                      <a:pt x="5" y="27"/>
                    </a:moveTo>
                    <a:cubicBezTo>
                      <a:pt x="5" y="27"/>
                      <a:pt x="3" y="21"/>
                      <a:pt x="2" y="13"/>
                    </a:cubicBezTo>
                    <a:cubicBezTo>
                      <a:pt x="0" y="6"/>
                      <a:pt x="0" y="0"/>
                      <a:pt x="0" y="0"/>
                    </a:cubicBezTo>
                    <a:cubicBezTo>
                      <a:pt x="1" y="0"/>
                      <a:pt x="2" y="6"/>
                      <a:pt x="4" y="13"/>
                    </a:cubicBezTo>
                    <a:cubicBezTo>
                      <a:pt x="5" y="20"/>
                      <a:pt x="6" y="26"/>
                      <a:pt x="5" y="27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305">
                <a:extLst>
                  <a:ext uri="{FF2B5EF4-FFF2-40B4-BE49-F238E27FC236}">
                    <a16:creationId xmlns:a16="http://schemas.microsoft.com/office/drawing/2014/main" id="{7A0D3B8C-419E-47AA-9320-CD1A9518E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3605"/>
                <a:ext cx="23" cy="102"/>
              </a:xfrm>
              <a:custGeom>
                <a:avLst/>
                <a:gdLst>
                  <a:gd name="T0" fmla="*/ 10 w 10"/>
                  <a:gd name="T1" fmla="*/ 42 h 43"/>
                  <a:gd name="T2" fmla="*/ 4 w 10"/>
                  <a:gd name="T3" fmla="*/ 22 h 43"/>
                  <a:gd name="T4" fmla="*/ 0 w 10"/>
                  <a:gd name="T5" fmla="*/ 0 h 43"/>
                  <a:gd name="T6" fmla="*/ 6 w 10"/>
                  <a:gd name="T7" fmla="*/ 21 h 43"/>
                  <a:gd name="T8" fmla="*/ 10 w 10"/>
                  <a:gd name="T9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3">
                    <a:moveTo>
                      <a:pt x="10" y="42"/>
                    </a:moveTo>
                    <a:cubicBezTo>
                      <a:pt x="9" y="43"/>
                      <a:pt x="7" y="33"/>
                      <a:pt x="4" y="22"/>
                    </a:cubicBezTo>
                    <a:cubicBezTo>
                      <a:pt x="1" y="10"/>
                      <a:pt x="0" y="0"/>
                      <a:pt x="0" y="0"/>
                    </a:cubicBezTo>
                    <a:cubicBezTo>
                      <a:pt x="1" y="0"/>
                      <a:pt x="3" y="9"/>
                      <a:pt x="6" y="21"/>
                    </a:cubicBezTo>
                    <a:cubicBezTo>
                      <a:pt x="9" y="33"/>
                      <a:pt x="10" y="42"/>
                      <a:pt x="10" y="4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306">
                <a:extLst>
                  <a:ext uri="{FF2B5EF4-FFF2-40B4-BE49-F238E27FC236}">
                    <a16:creationId xmlns:a16="http://schemas.microsoft.com/office/drawing/2014/main" id="{18155072-0992-4F5F-918D-D71A1FB18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6" y="3719"/>
                <a:ext cx="29" cy="100"/>
              </a:xfrm>
              <a:custGeom>
                <a:avLst/>
                <a:gdLst>
                  <a:gd name="T0" fmla="*/ 1 w 12"/>
                  <a:gd name="T1" fmla="*/ 42 h 42"/>
                  <a:gd name="T2" fmla="*/ 5 w 12"/>
                  <a:gd name="T3" fmla="*/ 21 h 42"/>
                  <a:gd name="T4" fmla="*/ 11 w 12"/>
                  <a:gd name="T5" fmla="*/ 1 h 42"/>
                  <a:gd name="T6" fmla="*/ 7 w 12"/>
                  <a:gd name="T7" fmla="*/ 21 h 42"/>
                  <a:gd name="T8" fmla="*/ 1 w 12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2">
                    <a:moveTo>
                      <a:pt x="1" y="42"/>
                    </a:moveTo>
                    <a:cubicBezTo>
                      <a:pt x="0" y="41"/>
                      <a:pt x="2" y="32"/>
                      <a:pt x="5" y="21"/>
                    </a:cubicBezTo>
                    <a:cubicBezTo>
                      <a:pt x="8" y="9"/>
                      <a:pt x="11" y="0"/>
                      <a:pt x="11" y="1"/>
                    </a:cubicBezTo>
                    <a:cubicBezTo>
                      <a:pt x="12" y="1"/>
                      <a:pt x="10" y="10"/>
                      <a:pt x="7" y="21"/>
                    </a:cubicBezTo>
                    <a:cubicBezTo>
                      <a:pt x="4" y="33"/>
                      <a:pt x="1" y="42"/>
                      <a:pt x="1" y="4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307">
                <a:extLst>
                  <a:ext uri="{FF2B5EF4-FFF2-40B4-BE49-F238E27FC236}">
                    <a16:creationId xmlns:a16="http://schemas.microsoft.com/office/drawing/2014/main" id="{1054B6F8-57E3-4181-BA7E-F049AE6A1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3797"/>
                <a:ext cx="50" cy="84"/>
              </a:xfrm>
              <a:custGeom>
                <a:avLst/>
                <a:gdLst>
                  <a:gd name="T0" fmla="*/ 20 w 21"/>
                  <a:gd name="T1" fmla="*/ 35 h 35"/>
                  <a:gd name="T2" fmla="*/ 9 w 21"/>
                  <a:gd name="T3" fmla="*/ 18 h 35"/>
                  <a:gd name="T4" fmla="*/ 0 w 21"/>
                  <a:gd name="T5" fmla="*/ 0 h 35"/>
                  <a:gd name="T6" fmla="*/ 11 w 21"/>
                  <a:gd name="T7" fmla="*/ 17 h 35"/>
                  <a:gd name="T8" fmla="*/ 20 w 21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5">
                    <a:moveTo>
                      <a:pt x="20" y="35"/>
                    </a:moveTo>
                    <a:cubicBezTo>
                      <a:pt x="20" y="35"/>
                      <a:pt x="15" y="28"/>
                      <a:pt x="9" y="18"/>
                    </a:cubicBezTo>
                    <a:cubicBezTo>
                      <a:pt x="4" y="8"/>
                      <a:pt x="0" y="0"/>
                      <a:pt x="0" y="0"/>
                    </a:cubicBezTo>
                    <a:cubicBezTo>
                      <a:pt x="1" y="0"/>
                      <a:pt x="6" y="7"/>
                      <a:pt x="11" y="17"/>
                    </a:cubicBezTo>
                    <a:cubicBezTo>
                      <a:pt x="17" y="27"/>
                      <a:pt x="21" y="35"/>
                      <a:pt x="20" y="3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308">
                <a:extLst>
                  <a:ext uri="{FF2B5EF4-FFF2-40B4-BE49-F238E27FC236}">
                    <a16:creationId xmlns:a16="http://schemas.microsoft.com/office/drawing/2014/main" id="{F9439F99-5982-40B4-B772-879609CF2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3833"/>
                <a:ext cx="102" cy="17"/>
              </a:xfrm>
              <a:custGeom>
                <a:avLst/>
                <a:gdLst>
                  <a:gd name="T0" fmla="*/ 43 w 43"/>
                  <a:gd name="T1" fmla="*/ 1 h 7"/>
                  <a:gd name="T2" fmla="*/ 21 w 43"/>
                  <a:gd name="T3" fmla="*/ 3 h 7"/>
                  <a:gd name="T4" fmla="*/ 0 w 43"/>
                  <a:gd name="T5" fmla="*/ 7 h 7"/>
                  <a:gd name="T6" fmla="*/ 21 w 43"/>
                  <a:gd name="T7" fmla="*/ 1 h 7"/>
                  <a:gd name="T8" fmla="*/ 43 w 43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">
                    <a:moveTo>
                      <a:pt x="43" y="1"/>
                    </a:moveTo>
                    <a:cubicBezTo>
                      <a:pt x="43" y="1"/>
                      <a:pt x="33" y="2"/>
                      <a:pt x="21" y="3"/>
                    </a:cubicBezTo>
                    <a:cubicBezTo>
                      <a:pt x="10" y="5"/>
                      <a:pt x="1" y="7"/>
                      <a:pt x="0" y="7"/>
                    </a:cubicBezTo>
                    <a:cubicBezTo>
                      <a:pt x="0" y="6"/>
                      <a:pt x="9" y="3"/>
                      <a:pt x="21" y="1"/>
                    </a:cubicBezTo>
                    <a:cubicBezTo>
                      <a:pt x="33" y="0"/>
                      <a:pt x="43" y="0"/>
                      <a:pt x="4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309">
                <a:extLst>
                  <a:ext uri="{FF2B5EF4-FFF2-40B4-BE49-F238E27FC236}">
                    <a16:creationId xmlns:a16="http://schemas.microsoft.com/office/drawing/2014/main" id="{112FB766-0B0E-4376-A0BF-085F968AD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" y="3669"/>
                <a:ext cx="28" cy="74"/>
              </a:xfrm>
              <a:custGeom>
                <a:avLst/>
                <a:gdLst>
                  <a:gd name="T0" fmla="*/ 1 w 12"/>
                  <a:gd name="T1" fmla="*/ 31 h 31"/>
                  <a:gd name="T2" fmla="*/ 5 w 12"/>
                  <a:gd name="T3" fmla="*/ 15 h 31"/>
                  <a:gd name="T4" fmla="*/ 11 w 12"/>
                  <a:gd name="T5" fmla="*/ 0 h 31"/>
                  <a:gd name="T6" fmla="*/ 7 w 12"/>
                  <a:gd name="T7" fmla="*/ 16 h 31"/>
                  <a:gd name="T8" fmla="*/ 1 w 1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1">
                    <a:moveTo>
                      <a:pt x="1" y="31"/>
                    </a:moveTo>
                    <a:cubicBezTo>
                      <a:pt x="0" y="31"/>
                      <a:pt x="2" y="24"/>
                      <a:pt x="5" y="15"/>
                    </a:cubicBezTo>
                    <a:cubicBezTo>
                      <a:pt x="8" y="7"/>
                      <a:pt x="11" y="0"/>
                      <a:pt x="11" y="0"/>
                    </a:cubicBezTo>
                    <a:cubicBezTo>
                      <a:pt x="12" y="0"/>
                      <a:pt x="10" y="7"/>
                      <a:pt x="7" y="16"/>
                    </a:cubicBezTo>
                    <a:cubicBezTo>
                      <a:pt x="4" y="25"/>
                      <a:pt x="1" y="31"/>
                      <a:pt x="1" y="3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310">
                <a:extLst>
                  <a:ext uri="{FF2B5EF4-FFF2-40B4-BE49-F238E27FC236}">
                    <a16:creationId xmlns:a16="http://schemas.microsoft.com/office/drawing/2014/main" id="{E8B871B6-CE6E-4556-9FA6-04E9D39C2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1" y="3541"/>
                <a:ext cx="50" cy="59"/>
              </a:xfrm>
              <a:custGeom>
                <a:avLst/>
                <a:gdLst>
                  <a:gd name="T0" fmla="*/ 21 w 21"/>
                  <a:gd name="T1" fmla="*/ 25 h 25"/>
                  <a:gd name="T2" fmla="*/ 10 w 21"/>
                  <a:gd name="T3" fmla="*/ 13 h 25"/>
                  <a:gd name="T4" fmla="*/ 0 w 21"/>
                  <a:gd name="T5" fmla="*/ 1 h 25"/>
                  <a:gd name="T6" fmla="*/ 11 w 21"/>
                  <a:gd name="T7" fmla="*/ 12 h 25"/>
                  <a:gd name="T8" fmla="*/ 21 w 21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5">
                    <a:moveTo>
                      <a:pt x="21" y="25"/>
                    </a:moveTo>
                    <a:cubicBezTo>
                      <a:pt x="20" y="25"/>
                      <a:pt x="15" y="20"/>
                      <a:pt x="10" y="13"/>
                    </a:cubicBezTo>
                    <a:cubicBezTo>
                      <a:pt x="4" y="7"/>
                      <a:pt x="0" y="1"/>
                      <a:pt x="0" y="1"/>
                    </a:cubicBezTo>
                    <a:cubicBezTo>
                      <a:pt x="1" y="0"/>
                      <a:pt x="6" y="5"/>
                      <a:pt x="11" y="12"/>
                    </a:cubicBezTo>
                    <a:cubicBezTo>
                      <a:pt x="17" y="19"/>
                      <a:pt x="21" y="24"/>
                      <a:pt x="21" y="2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311">
                <a:extLst>
                  <a:ext uri="{FF2B5EF4-FFF2-40B4-BE49-F238E27FC236}">
                    <a16:creationId xmlns:a16="http://schemas.microsoft.com/office/drawing/2014/main" id="{81F4747C-C6CC-40B8-8CF8-988EBA4119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5" y="3413"/>
                <a:ext cx="85" cy="57"/>
              </a:xfrm>
              <a:custGeom>
                <a:avLst/>
                <a:gdLst>
                  <a:gd name="T0" fmla="*/ 36 w 36"/>
                  <a:gd name="T1" fmla="*/ 23 h 24"/>
                  <a:gd name="T2" fmla="*/ 18 w 36"/>
                  <a:gd name="T3" fmla="*/ 13 h 24"/>
                  <a:gd name="T4" fmla="*/ 0 w 36"/>
                  <a:gd name="T5" fmla="*/ 0 h 24"/>
                  <a:gd name="T6" fmla="*/ 19 w 36"/>
                  <a:gd name="T7" fmla="*/ 11 h 24"/>
                  <a:gd name="T8" fmla="*/ 36 w 36"/>
                  <a:gd name="T9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4">
                    <a:moveTo>
                      <a:pt x="36" y="23"/>
                    </a:moveTo>
                    <a:cubicBezTo>
                      <a:pt x="36" y="24"/>
                      <a:pt x="28" y="19"/>
                      <a:pt x="18" y="13"/>
                    </a:cubicBezTo>
                    <a:cubicBezTo>
                      <a:pt x="8" y="6"/>
                      <a:pt x="0" y="1"/>
                      <a:pt x="0" y="0"/>
                    </a:cubicBezTo>
                    <a:cubicBezTo>
                      <a:pt x="0" y="0"/>
                      <a:pt x="9" y="5"/>
                      <a:pt x="19" y="11"/>
                    </a:cubicBezTo>
                    <a:cubicBezTo>
                      <a:pt x="29" y="17"/>
                      <a:pt x="36" y="23"/>
                      <a:pt x="36" y="23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312">
                <a:extLst>
                  <a:ext uri="{FF2B5EF4-FFF2-40B4-BE49-F238E27FC236}">
                    <a16:creationId xmlns:a16="http://schemas.microsoft.com/office/drawing/2014/main" id="{B025F12A-FC61-4B61-B135-D61ADAE8D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315"/>
                <a:ext cx="45" cy="100"/>
              </a:xfrm>
              <a:custGeom>
                <a:avLst/>
                <a:gdLst>
                  <a:gd name="T0" fmla="*/ 19 w 19"/>
                  <a:gd name="T1" fmla="*/ 1 h 42"/>
                  <a:gd name="T2" fmla="*/ 11 w 19"/>
                  <a:gd name="T3" fmla="*/ 21 h 42"/>
                  <a:gd name="T4" fmla="*/ 1 w 19"/>
                  <a:gd name="T5" fmla="*/ 42 h 42"/>
                  <a:gd name="T6" fmla="*/ 9 w 19"/>
                  <a:gd name="T7" fmla="*/ 21 h 42"/>
                  <a:gd name="T8" fmla="*/ 19 w 19"/>
                  <a:gd name="T9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2">
                    <a:moveTo>
                      <a:pt x="19" y="1"/>
                    </a:moveTo>
                    <a:cubicBezTo>
                      <a:pt x="19" y="1"/>
                      <a:pt x="16" y="10"/>
                      <a:pt x="11" y="21"/>
                    </a:cubicBezTo>
                    <a:cubicBezTo>
                      <a:pt x="6" y="33"/>
                      <a:pt x="1" y="42"/>
                      <a:pt x="1" y="42"/>
                    </a:cubicBezTo>
                    <a:cubicBezTo>
                      <a:pt x="0" y="41"/>
                      <a:pt x="4" y="32"/>
                      <a:pt x="9" y="21"/>
                    </a:cubicBezTo>
                    <a:cubicBezTo>
                      <a:pt x="14" y="9"/>
                      <a:pt x="18" y="0"/>
                      <a:pt x="1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313">
                <a:extLst>
                  <a:ext uri="{FF2B5EF4-FFF2-40B4-BE49-F238E27FC236}">
                    <a16:creationId xmlns:a16="http://schemas.microsoft.com/office/drawing/2014/main" id="{2CDADD17-5786-4F24-B99B-25AB2BC87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1" y="3175"/>
                <a:ext cx="21" cy="86"/>
              </a:xfrm>
              <a:custGeom>
                <a:avLst/>
                <a:gdLst>
                  <a:gd name="T0" fmla="*/ 9 w 9"/>
                  <a:gd name="T1" fmla="*/ 35 h 36"/>
                  <a:gd name="T2" fmla="*/ 3 w 9"/>
                  <a:gd name="T3" fmla="*/ 18 h 36"/>
                  <a:gd name="T4" fmla="*/ 0 w 9"/>
                  <a:gd name="T5" fmla="*/ 1 h 36"/>
                  <a:gd name="T6" fmla="*/ 5 w 9"/>
                  <a:gd name="T7" fmla="*/ 18 h 36"/>
                  <a:gd name="T8" fmla="*/ 9 w 9"/>
                  <a:gd name="T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6">
                    <a:moveTo>
                      <a:pt x="9" y="35"/>
                    </a:moveTo>
                    <a:cubicBezTo>
                      <a:pt x="8" y="36"/>
                      <a:pt x="6" y="28"/>
                      <a:pt x="3" y="18"/>
                    </a:cubicBezTo>
                    <a:cubicBezTo>
                      <a:pt x="1" y="9"/>
                      <a:pt x="0" y="1"/>
                      <a:pt x="0" y="1"/>
                    </a:cubicBezTo>
                    <a:cubicBezTo>
                      <a:pt x="1" y="0"/>
                      <a:pt x="3" y="8"/>
                      <a:pt x="5" y="18"/>
                    </a:cubicBezTo>
                    <a:cubicBezTo>
                      <a:pt x="8" y="27"/>
                      <a:pt x="9" y="35"/>
                      <a:pt x="9" y="3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314">
                <a:extLst>
                  <a:ext uri="{FF2B5EF4-FFF2-40B4-BE49-F238E27FC236}">
                    <a16:creationId xmlns:a16="http://schemas.microsoft.com/office/drawing/2014/main" id="{5CD535B9-D587-4239-A210-1FC3B56D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" y="3163"/>
                <a:ext cx="114" cy="31"/>
              </a:xfrm>
              <a:custGeom>
                <a:avLst/>
                <a:gdLst>
                  <a:gd name="T0" fmla="*/ 48 w 48"/>
                  <a:gd name="T1" fmla="*/ 12 h 13"/>
                  <a:gd name="T2" fmla="*/ 24 w 48"/>
                  <a:gd name="T3" fmla="*/ 8 h 13"/>
                  <a:gd name="T4" fmla="*/ 0 w 48"/>
                  <a:gd name="T5" fmla="*/ 1 h 13"/>
                  <a:gd name="T6" fmla="*/ 24 w 48"/>
                  <a:gd name="T7" fmla="*/ 5 h 13"/>
                  <a:gd name="T8" fmla="*/ 48 w 48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3">
                    <a:moveTo>
                      <a:pt x="48" y="12"/>
                    </a:moveTo>
                    <a:cubicBezTo>
                      <a:pt x="48" y="13"/>
                      <a:pt x="37" y="11"/>
                      <a:pt x="24" y="8"/>
                    </a:cubicBezTo>
                    <a:cubicBezTo>
                      <a:pt x="10" y="4"/>
                      <a:pt x="0" y="1"/>
                      <a:pt x="0" y="1"/>
                    </a:cubicBezTo>
                    <a:cubicBezTo>
                      <a:pt x="0" y="0"/>
                      <a:pt x="11" y="2"/>
                      <a:pt x="24" y="5"/>
                    </a:cubicBezTo>
                    <a:cubicBezTo>
                      <a:pt x="38" y="9"/>
                      <a:pt x="48" y="12"/>
                      <a:pt x="48" y="1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315">
                <a:extLst>
                  <a:ext uri="{FF2B5EF4-FFF2-40B4-BE49-F238E27FC236}">
                    <a16:creationId xmlns:a16="http://schemas.microsoft.com/office/drawing/2014/main" id="{726420A8-2702-41DA-B628-D06AE8454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9" y="2992"/>
                <a:ext cx="66" cy="91"/>
              </a:xfrm>
              <a:custGeom>
                <a:avLst/>
                <a:gdLst>
                  <a:gd name="T0" fmla="*/ 0 w 28"/>
                  <a:gd name="T1" fmla="*/ 38 h 38"/>
                  <a:gd name="T2" fmla="*/ 13 w 28"/>
                  <a:gd name="T3" fmla="*/ 19 h 38"/>
                  <a:gd name="T4" fmla="*/ 27 w 28"/>
                  <a:gd name="T5" fmla="*/ 0 h 38"/>
                  <a:gd name="T6" fmla="*/ 15 w 28"/>
                  <a:gd name="T7" fmla="*/ 20 h 38"/>
                  <a:gd name="T8" fmla="*/ 0 w 28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8">
                    <a:moveTo>
                      <a:pt x="0" y="38"/>
                    </a:moveTo>
                    <a:cubicBezTo>
                      <a:pt x="0" y="38"/>
                      <a:pt x="5" y="29"/>
                      <a:pt x="13" y="19"/>
                    </a:cubicBezTo>
                    <a:cubicBezTo>
                      <a:pt x="21" y="8"/>
                      <a:pt x="27" y="0"/>
                      <a:pt x="27" y="0"/>
                    </a:cubicBezTo>
                    <a:cubicBezTo>
                      <a:pt x="28" y="1"/>
                      <a:pt x="22" y="9"/>
                      <a:pt x="15" y="20"/>
                    </a:cubicBezTo>
                    <a:cubicBezTo>
                      <a:pt x="7" y="30"/>
                      <a:pt x="1" y="38"/>
                      <a:pt x="0" y="3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316">
                <a:extLst>
                  <a:ext uri="{FF2B5EF4-FFF2-40B4-BE49-F238E27FC236}">
                    <a16:creationId xmlns:a16="http://schemas.microsoft.com/office/drawing/2014/main" id="{E172FCA3-94D9-4F57-838B-3F2812FA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9" y="2924"/>
                <a:ext cx="52" cy="133"/>
              </a:xfrm>
              <a:custGeom>
                <a:avLst/>
                <a:gdLst>
                  <a:gd name="T0" fmla="*/ 22 w 22"/>
                  <a:gd name="T1" fmla="*/ 56 h 56"/>
                  <a:gd name="T2" fmla="*/ 10 w 22"/>
                  <a:gd name="T3" fmla="*/ 29 h 56"/>
                  <a:gd name="T4" fmla="*/ 1 w 22"/>
                  <a:gd name="T5" fmla="*/ 0 h 56"/>
                  <a:gd name="T6" fmla="*/ 12 w 22"/>
                  <a:gd name="T7" fmla="*/ 28 h 56"/>
                  <a:gd name="T8" fmla="*/ 22 w 22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22" y="56"/>
                    </a:moveTo>
                    <a:cubicBezTo>
                      <a:pt x="21" y="56"/>
                      <a:pt x="16" y="44"/>
                      <a:pt x="10" y="29"/>
                    </a:cubicBezTo>
                    <a:cubicBezTo>
                      <a:pt x="5" y="13"/>
                      <a:pt x="0" y="1"/>
                      <a:pt x="1" y="0"/>
                    </a:cubicBezTo>
                    <a:cubicBezTo>
                      <a:pt x="1" y="0"/>
                      <a:pt x="7" y="12"/>
                      <a:pt x="12" y="28"/>
                    </a:cubicBezTo>
                    <a:cubicBezTo>
                      <a:pt x="18" y="43"/>
                      <a:pt x="22" y="56"/>
                      <a:pt x="22" y="56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317">
                <a:extLst>
                  <a:ext uri="{FF2B5EF4-FFF2-40B4-BE49-F238E27FC236}">
                    <a16:creationId xmlns:a16="http://schemas.microsoft.com/office/drawing/2014/main" id="{912905A4-EB52-4B31-92E1-EEFB1D63E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3712"/>
                <a:ext cx="662" cy="480"/>
              </a:xfrm>
              <a:custGeom>
                <a:avLst/>
                <a:gdLst>
                  <a:gd name="T0" fmla="*/ 199 w 279"/>
                  <a:gd name="T1" fmla="*/ 0 h 202"/>
                  <a:gd name="T2" fmla="*/ 126 w 279"/>
                  <a:gd name="T3" fmla="*/ 86 h 202"/>
                  <a:gd name="T4" fmla="*/ 0 w 279"/>
                  <a:gd name="T5" fmla="*/ 55 h 202"/>
                  <a:gd name="T6" fmla="*/ 161 w 279"/>
                  <a:gd name="T7" fmla="*/ 202 h 202"/>
                  <a:gd name="T8" fmla="*/ 279 w 279"/>
                  <a:gd name="T9" fmla="*/ 73 h 202"/>
                  <a:gd name="T10" fmla="*/ 199 w 279"/>
                  <a:gd name="T1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9" h="202">
                    <a:moveTo>
                      <a:pt x="199" y="0"/>
                    </a:moveTo>
                    <a:cubicBezTo>
                      <a:pt x="126" y="86"/>
                      <a:pt x="126" y="86"/>
                      <a:pt x="126" y="86"/>
                    </a:cubicBezTo>
                    <a:cubicBezTo>
                      <a:pt x="126" y="86"/>
                      <a:pt x="15" y="41"/>
                      <a:pt x="0" y="55"/>
                    </a:cubicBezTo>
                    <a:cubicBezTo>
                      <a:pt x="161" y="202"/>
                      <a:pt x="161" y="202"/>
                      <a:pt x="161" y="202"/>
                    </a:cubicBezTo>
                    <a:cubicBezTo>
                      <a:pt x="279" y="73"/>
                      <a:pt x="279" y="73"/>
                      <a:pt x="279" y="73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318">
                <a:extLst>
                  <a:ext uri="{FF2B5EF4-FFF2-40B4-BE49-F238E27FC236}">
                    <a16:creationId xmlns:a16="http://schemas.microsoft.com/office/drawing/2014/main" id="{11B175AC-A692-41C0-8D77-D18977078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3783"/>
                <a:ext cx="603" cy="409"/>
              </a:xfrm>
              <a:custGeom>
                <a:avLst/>
                <a:gdLst>
                  <a:gd name="T0" fmla="*/ 173 w 254"/>
                  <a:gd name="T1" fmla="*/ 0 h 172"/>
                  <a:gd name="T2" fmla="*/ 126 w 254"/>
                  <a:gd name="T3" fmla="*/ 56 h 172"/>
                  <a:gd name="T4" fmla="*/ 11 w 254"/>
                  <a:gd name="T5" fmla="*/ 22 h 172"/>
                  <a:gd name="T6" fmla="*/ 0 w 254"/>
                  <a:gd name="T7" fmla="*/ 25 h 172"/>
                  <a:gd name="T8" fmla="*/ 161 w 254"/>
                  <a:gd name="T9" fmla="*/ 172 h 172"/>
                  <a:gd name="T10" fmla="*/ 254 w 254"/>
                  <a:gd name="T11" fmla="*/ 70 h 172"/>
                  <a:gd name="T12" fmla="*/ 173 w 254"/>
                  <a:gd name="T13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172">
                    <a:moveTo>
                      <a:pt x="173" y="0"/>
                    </a:moveTo>
                    <a:cubicBezTo>
                      <a:pt x="126" y="56"/>
                      <a:pt x="126" y="56"/>
                      <a:pt x="126" y="56"/>
                    </a:cubicBezTo>
                    <a:cubicBezTo>
                      <a:pt x="126" y="56"/>
                      <a:pt x="44" y="22"/>
                      <a:pt x="11" y="22"/>
                    </a:cubicBezTo>
                    <a:cubicBezTo>
                      <a:pt x="6" y="22"/>
                      <a:pt x="2" y="23"/>
                      <a:pt x="0" y="25"/>
                    </a:cubicBezTo>
                    <a:cubicBezTo>
                      <a:pt x="161" y="172"/>
                      <a:pt x="161" y="172"/>
                      <a:pt x="161" y="172"/>
                    </a:cubicBezTo>
                    <a:cubicBezTo>
                      <a:pt x="254" y="70"/>
                      <a:pt x="254" y="70"/>
                      <a:pt x="254" y="70"/>
                    </a:cubicBezTo>
                    <a:cubicBezTo>
                      <a:pt x="173" y="0"/>
                      <a:pt x="173" y="0"/>
                      <a:pt x="173" y="0"/>
                    </a:cubicBezTo>
                  </a:path>
                </a:pathLst>
              </a:custGeom>
              <a:solidFill>
                <a:srgbClr val="A2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319">
                <a:extLst>
                  <a:ext uri="{FF2B5EF4-FFF2-40B4-BE49-F238E27FC236}">
                    <a16:creationId xmlns:a16="http://schemas.microsoft.com/office/drawing/2014/main" id="{C6DA5E28-B5F3-480A-95F7-E4D237EB7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3995"/>
                <a:ext cx="43" cy="45"/>
              </a:xfrm>
              <a:custGeom>
                <a:avLst/>
                <a:gdLst>
                  <a:gd name="T0" fmla="*/ 16 w 18"/>
                  <a:gd name="T1" fmla="*/ 5 h 19"/>
                  <a:gd name="T2" fmla="*/ 14 w 18"/>
                  <a:gd name="T3" fmla="*/ 17 h 19"/>
                  <a:gd name="T4" fmla="*/ 2 w 18"/>
                  <a:gd name="T5" fmla="*/ 14 h 19"/>
                  <a:gd name="T6" fmla="*/ 5 w 18"/>
                  <a:gd name="T7" fmla="*/ 2 h 19"/>
                  <a:gd name="T8" fmla="*/ 17 w 18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6" y="5"/>
                    </a:moveTo>
                    <a:cubicBezTo>
                      <a:pt x="18" y="9"/>
                      <a:pt x="17" y="14"/>
                      <a:pt x="14" y="17"/>
                    </a:cubicBezTo>
                    <a:cubicBezTo>
                      <a:pt x="10" y="19"/>
                      <a:pt x="5" y="18"/>
                      <a:pt x="2" y="14"/>
                    </a:cubicBezTo>
                    <a:cubicBezTo>
                      <a:pt x="0" y="11"/>
                      <a:pt x="1" y="4"/>
                      <a:pt x="5" y="2"/>
                    </a:cubicBezTo>
                    <a:cubicBezTo>
                      <a:pt x="9" y="0"/>
                      <a:pt x="15" y="2"/>
                      <a:pt x="17" y="6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320">
                <a:extLst>
                  <a:ext uri="{FF2B5EF4-FFF2-40B4-BE49-F238E27FC236}">
                    <a16:creationId xmlns:a16="http://schemas.microsoft.com/office/drawing/2014/main" id="{5D5B158C-50F6-442F-9496-FC822A220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3828"/>
                <a:ext cx="408" cy="364"/>
              </a:xfrm>
              <a:custGeom>
                <a:avLst/>
                <a:gdLst>
                  <a:gd name="T0" fmla="*/ 161 w 172"/>
                  <a:gd name="T1" fmla="*/ 153 h 153"/>
                  <a:gd name="T2" fmla="*/ 172 w 172"/>
                  <a:gd name="T3" fmla="*/ 139 h 153"/>
                  <a:gd name="T4" fmla="*/ 14 w 172"/>
                  <a:gd name="T5" fmla="*/ 4 h 153"/>
                  <a:gd name="T6" fmla="*/ 0 w 172"/>
                  <a:gd name="T7" fmla="*/ 6 h 153"/>
                  <a:gd name="T8" fmla="*/ 161 w 172"/>
                  <a:gd name="T9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53">
                    <a:moveTo>
                      <a:pt x="161" y="153"/>
                    </a:moveTo>
                    <a:cubicBezTo>
                      <a:pt x="172" y="139"/>
                      <a:pt x="172" y="139"/>
                      <a:pt x="172" y="13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4" y="0"/>
                      <a:pt x="0" y="6"/>
                    </a:cubicBezTo>
                    <a:lnTo>
                      <a:pt x="161" y="153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321">
                <a:extLst>
                  <a:ext uri="{FF2B5EF4-FFF2-40B4-BE49-F238E27FC236}">
                    <a16:creationId xmlns:a16="http://schemas.microsoft.com/office/drawing/2014/main" id="{AA0AB6EC-B93B-4D2D-B955-DAD3EB07C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3907"/>
                <a:ext cx="23" cy="54"/>
              </a:xfrm>
              <a:custGeom>
                <a:avLst/>
                <a:gdLst>
                  <a:gd name="T0" fmla="*/ 0 w 10"/>
                  <a:gd name="T1" fmla="*/ 1 h 23"/>
                  <a:gd name="T2" fmla="*/ 5 w 10"/>
                  <a:gd name="T3" fmla="*/ 11 h 23"/>
                  <a:gd name="T4" fmla="*/ 6 w 10"/>
                  <a:gd name="T5" fmla="*/ 23 h 23"/>
                  <a:gd name="T6" fmla="*/ 8 w 10"/>
                  <a:gd name="T7" fmla="*/ 10 h 23"/>
                  <a:gd name="T8" fmla="*/ 0 w 10"/>
                  <a:gd name="T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3">
                    <a:moveTo>
                      <a:pt x="0" y="1"/>
                    </a:moveTo>
                    <a:cubicBezTo>
                      <a:pt x="0" y="1"/>
                      <a:pt x="3" y="5"/>
                      <a:pt x="5" y="11"/>
                    </a:cubicBezTo>
                    <a:cubicBezTo>
                      <a:pt x="6" y="17"/>
                      <a:pt x="5" y="22"/>
                      <a:pt x="6" y="23"/>
                    </a:cubicBezTo>
                    <a:cubicBezTo>
                      <a:pt x="7" y="23"/>
                      <a:pt x="10" y="18"/>
                      <a:pt x="8" y="10"/>
                    </a:cubicBezTo>
                    <a:cubicBezTo>
                      <a:pt x="6" y="3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4" name="Freeform 323">
              <a:extLst>
                <a:ext uri="{FF2B5EF4-FFF2-40B4-BE49-F238E27FC236}">
                  <a16:creationId xmlns:a16="http://schemas.microsoft.com/office/drawing/2014/main" id="{CAE50FE4-D7EC-456F-8447-DAFF84666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" y="3885"/>
              <a:ext cx="17" cy="55"/>
            </a:xfrm>
            <a:custGeom>
              <a:avLst/>
              <a:gdLst>
                <a:gd name="T0" fmla="*/ 2 w 7"/>
                <a:gd name="T1" fmla="*/ 1 h 23"/>
                <a:gd name="T2" fmla="*/ 3 w 7"/>
                <a:gd name="T3" fmla="*/ 12 h 23"/>
                <a:gd name="T4" fmla="*/ 1 w 7"/>
                <a:gd name="T5" fmla="*/ 23 h 23"/>
                <a:gd name="T6" fmla="*/ 7 w 7"/>
                <a:gd name="T7" fmla="*/ 12 h 23"/>
                <a:gd name="T8" fmla="*/ 2 w 7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1"/>
                  </a:moveTo>
                  <a:cubicBezTo>
                    <a:pt x="1" y="2"/>
                    <a:pt x="3" y="6"/>
                    <a:pt x="3" y="12"/>
                  </a:cubicBezTo>
                  <a:cubicBezTo>
                    <a:pt x="3" y="18"/>
                    <a:pt x="0" y="22"/>
                    <a:pt x="1" y="23"/>
                  </a:cubicBezTo>
                  <a:cubicBezTo>
                    <a:pt x="2" y="23"/>
                    <a:pt x="6" y="19"/>
                    <a:pt x="7" y="12"/>
                  </a:cubicBezTo>
                  <a:cubicBezTo>
                    <a:pt x="7" y="5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24">
              <a:extLst>
                <a:ext uri="{FF2B5EF4-FFF2-40B4-BE49-F238E27FC236}">
                  <a16:creationId xmlns:a16="http://schemas.microsoft.com/office/drawing/2014/main" id="{8EDDAE61-80DD-415C-A1DA-90BBAF6BE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" y="3869"/>
              <a:ext cx="24" cy="47"/>
            </a:xfrm>
            <a:custGeom>
              <a:avLst/>
              <a:gdLst>
                <a:gd name="T0" fmla="*/ 1 w 10"/>
                <a:gd name="T1" fmla="*/ 20 h 20"/>
                <a:gd name="T2" fmla="*/ 8 w 10"/>
                <a:gd name="T3" fmla="*/ 11 h 20"/>
                <a:gd name="T4" fmla="*/ 7 w 10"/>
                <a:gd name="T5" fmla="*/ 0 h 20"/>
                <a:gd name="T6" fmla="*/ 5 w 10"/>
                <a:gd name="T7" fmla="*/ 10 h 20"/>
                <a:gd name="T8" fmla="*/ 1 w 10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">
                  <a:moveTo>
                    <a:pt x="1" y="20"/>
                  </a:moveTo>
                  <a:cubicBezTo>
                    <a:pt x="2" y="20"/>
                    <a:pt x="6" y="17"/>
                    <a:pt x="8" y="11"/>
                  </a:cubicBezTo>
                  <a:cubicBezTo>
                    <a:pt x="10" y="5"/>
                    <a:pt x="8" y="0"/>
                    <a:pt x="7" y="0"/>
                  </a:cubicBezTo>
                  <a:cubicBezTo>
                    <a:pt x="6" y="1"/>
                    <a:pt x="6" y="5"/>
                    <a:pt x="5" y="10"/>
                  </a:cubicBezTo>
                  <a:cubicBezTo>
                    <a:pt x="3" y="15"/>
                    <a:pt x="0" y="19"/>
                    <a:pt x="1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25">
              <a:extLst>
                <a:ext uri="{FF2B5EF4-FFF2-40B4-BE49-F238E27FC236}">
                  <a16:creationId xmlns:a16="http://schemas.microsoft.com/office/drawing/2014/main" id="{7C678F25-0261-46F8-986B-7717671A0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3" y="3864"/>
              <a:ext cx="40" cy="40"/>
            </a:xfrm>
            <a:custGeom>
              <a:avLst/>
              <a:gdLst>
                <a:gd name="T0" fmla="*/ 0 w 17"/>
                <a:gd name="T1" fmla="*/ 1 h 17"/>
                <a:gd name="T2" fmla="*/ 8 w 17"/>
                <a:gd name="T3" fmla="*/ 8 h 17"/>
                <a:gd name="T4" fmla="*/ 16 w 17"/>
                <a:gd name="T5" fmla="*/ 17 h 17"/>
                <a:gd name="T6" fmla="*/ 11 w 17"/>
                <a:gd name="T7" fmla="*/ 6 h 17"/>
                <a:gd name="T8" fmla="*/ 0 w 1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"/>
                  </a:moveTo>
                  <a:cubicBezTo>
                    <a:pt x="0" y="2"/>
                    <a:pt x="4" y="4"/>
                    <a:pt x="8" y="8"/>
                  </a:cubicBezTo>
                  <a:cubicBezTo>
                    <a:pt x="13" y="13"/>
                    <a:pt x="15" y="17"/>
                    <a:pt x="16" y="17"/>
                  </a:cubicBezTo>
                  <a:cubicBezTo>
                    <a:pt x="17" y="17"/>
                    <a:pt x="16" y="11"/>
                    <a:pt x="11" y="6"/>
                  </a:cubicBezTo>
                  <a:cubicBezTo>
                    <a:pt x="6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26">
              <a:extLst>
                <a:ext uri="{FF2B5EF4-FFF2-40B4-BE49-F238E27FC236}">
                  <a16:creationId xmlns:a16="http://schemas.microsoft.com/office/drawing/2014/main" id="{A5B4FB57-B373-4B7A-8C0B-2350DE840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" y="3824"/>
              <a:ext cx="83" cy="38"/>
            </a:xfrm>
            <a:custGeom>
              <a:avLst/>
              <a:gdLst>
                <a:gd name="T0" fmla="*/ 1 w 35"/>
                <a:gd name="T1" fmla="*/ 1 h 16"/>
                <a:gd name="T2" fmla="*/ 9 w 35"/>
                <a:gd name="T3" fmla="*/ 8 h 16"/>
                <a:gd name="T4" fmla="*/ 20 w 35"/>
                <a:gd name="T5" fmla="*/ 13 h 16"/>
                <a:gd name="T6" fmla="*/ 27 w 35"/>
                <a:gd name="T7" fmla="*/ 15 h 16"/>
                <a:gd name="T8" fmla="*/ 31 w 35"/>
                <a:gd name="T9" fmla="*/ 15 h 16"/>
                <a:gd name="T10" fmla="*/ 35 w 35"/>
                <a:gd name="T11" fmla="*/ 12 h 16"/>
                <a:gd name="T12" fmla="*/ 33 w 35"/>
                <a:gd name="T13" fmla="*/ 7 h 16"/>
                <a:gd name="T14" fmla="*/ 30 w 35"/>
                <a:gd name="T15" fmla="*/ 4 h 16"/>
                <a:gd name="T16" fmla="*/ 23 w 35"/>
                <a:gd name="T17" fmla="*/ 1 h 16"/>
                <a:gd name="T18" fmla="*/ 11 w 35"/>
                <a:gd name="T19" fmla="*/ 0 h 16"/>
                <a:gd name="T20" fmla="*/ 1 w 35"/>
                <a:gd name="T21" fmla="*/ 2 h 16"/>
                <a:gd name="T22" fmla="*/ 11 w 35"/>
                <a:gd name="T23" fmla="*/ 2 h 16"/>
                <a:gd name="T24" fmla="*/ 22 w 35"/>
                <a:gd name="T25" fmla="*/ 5 h 16"/>
                <a:gd name="T26" fmla="*/ 28 w 35"/>
                <a:gd name="T27" fmla="*/ 7 h 16"/>
                <a:gd name="T28" fmla="*/ 31 w 35"/>
                <a:gd name="T29" fmla="*/ 11 h 16"/>
                <a:gd name="T30" fmla="*/ 30 w 35"/>
                <a:gd name="T31" fmla="*/ 12 h 16"/>
                <a:gd name="T32" fmla="*/ 27 w 35"/>
                <a:gd name="T33" fmla="*/ 12 h 16"/>
                <a:gd name="T34" fmla="*/ 21 w 35"/>
                <a:gd name="T35" fmla="*/ 10 h 16"/>
                <a:gd name="T36" fmla="*/ 10 w 35"/>
                <a:gd name="T37" fmla="*/ 6 h 16"/>
                <a:gd name="T38" fmla="*/ 1 w 35"/>
                <a:gd name="T3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16">
                  <a:moveTo>
                    <a:pt x="1" y="1"/>
                  </a:moveTo>
                  <a:cubicBezTo>
                    <a:pt x="1" y="1"/>
                    <a:pt x="3" y="5"/>
                    <a:pt x="9" y="8"/>
                  </a:cubicBezTo>
                  <a:cubicBezTo>
                    <a:pt x="12" y="10"/>
                    <a:pt x="15" y="12"/>
                    <a:pt x="20" y="13"/>
                  </a:cubicBezTo>
                  <a:cubicBezTo>
                    <a:pt x="22" y="14"/>
                    <a:pt x="24" y="15"/>
                    <a:pt x="27" y="15"/>
                  </a:cubicBezTo>
                  <a:cubicBezTo>
                    <a:pt x="28" y="15"/>
                    <a:pt x="29" y="16"/>
                    <a:pt x="31" y="15"/>
                  </a:cubicBezTo>
                  <a:cubicBezTo>
                    <a:pt x="32" y="15"/>
                    <a:pt x="35" y="14"/>
                    <a:pt x="35" y="12"/>
                  </a:cubicBezTo>
                  <a:cubicBezTo>
                    <a:pt x="35" y="10"/>
                    <a:pt x="34" y="8"/>
                    <a:pt x="33" y="7"/>
                  </a:cubicBezTo>
                  <a:cubicBezTo>
                    <a:pt x="32" y="6"/>
                    <a:pt x="31" y="5"/>
                    <a:pt x="30" y="4"/>
                  </a:cubicBezTo>
                  <a:cubicBezTo>
                    <a:pt x="28" y="3"/>
                    <a:pt x="25" y="2"/>
                    <a:pt x="23" y="1"/>
                  </a:cubicBezTo>
                  <a:cubicBezTo>
                    <a:pt x="19" y="0"/>
                    <a:pt x="15" y="0"/>
                    <a:pt x="11" y="0"/>
                  </a:cubicBezTo>
                  <a:cubicBezTo>
                    <a:pt x="4" y="0"/>
                    <a:pt x="0" y="1"/>
                    <a:pt x="1" y="2"/>
                  </a:cubicBezTo>
                  <a:cubicBezTo>
                    <a:pt x="1" y="2"/>
                    <a:pt x="5" y="2"/>
                    <a:pt x="11" y="2"/>
                  </a:cubicBezTo>
                  <a:cubicBezTo>
                    <a:pt x="14" y="2"/>
                    <a:pt x="18" y="3"/>
                    <a:pt x="22" y="5"/>
                  </a:cubicBezTo>
                  <a:cubicBezTo>
                    <a:pt x="24" y="5"/>
                    <a:pt x="26" y="6"/>
                    <a:pt x="28" y="7"/>
                  </a:cubicBezTo>
                  <a:cubicBezTo>
                    <a:pt x="30" y="9"/>
                    <a:pt x="32" y="10"/>
                    <a:pt x="31" y="11"/>
                  </a:cubicBezTo>
                  <a:cubicBezTo>
                    <a:pt x="31" y="11"/>
                    <a:pt x="31" y="12"/>
                    <a:pt x="30" y="12"/>
                  </a:cubicBezTo>
                  <a:cubicBezTo>
                    <a:pt x="29" y="12"/>
                    <a:pt x="28" y="12"/>
                    <a:pt x="27" y="12"/>
                  </a:cubicBezTo>
                  <a:cubicBezTo>
                    <a:pt x="25" y="11"/>
                    <a:pt x="23" y="11"/>
                    <a:pt x="21" y="10"/>
                  </a:cubicBezTo>
                  <a:cubicBezTo>
                    <a:pt x="17" y="9"/>
                    <a:pt x="13" y="7"/>
                    <a:pt x="10" y="6"/>
                  </a:cubicBezTo>
                  <a:cubicBezTo>
                    <a:pt x="4" y="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27">
              <a:extLst>
                <a:ext uri="{FF2B5EF4-FFF2-40B4-BE49-F238E27FC236}">
                  <a16:creationId xmlns:a16="http://schemas.microsoft.com/office/drawing/2014/main" id="{618654AF-1ECD-4EE7-83CB-32AA537C2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" y="3752"/>
              <a:ext cx="53" cy="79"/>
            </a:xfrm>
            <a:custGeom>
              <a:avLst/>
              <a:gdLst>
                <a:gd name="T0" fmla="*/ 2 w 22"/>
                <a:gd name="T1" fmla="*/ 33 h 33"/>
                <a:gd name="T2" fmla="*/ 11 w 22"/>
                <a:gd name="T3" fmla="*/ 27 h 33"/>
                <a:gd name="T4" fmla="*/ 18 w 22"/>
                <a:gd name="T5" fmla="*/ 17 h 33"/>
                <a:gd name="T6" fmla="*/ 20 w 22"/>
                <a:gd name="T7" fmla="*/ 11 h 33"/>
                <a:gd name="T8" fmla="*/ 19 w 22"/>
                <a:gd name="T9" fmla="*/ 2 h 33"/>
                <a:gd name="T10" fmla="*/ 14 w 22"/>
                <a:gd name="T11" fmla="*/ 1 h 33"/>
                <a:gd name="T12" fmla="*/ 10 w 22"/>
                <a:gd name="T13" fmla="*/ 3 h 33"/>
                <a:gd name="T14" fmla="*/ 5 w 22"/>
                <a:gd name="T15" fmla="*/ 9 h 33"/>
                <a:gd name="T16" fmla="*/ 1 w 22"/>
                <a:gd name="T17" fmla="*/ 20 h 33"/>
                <a:gd name="T18" fmla="*/ 3 w 22"/>
                <a:gd name="T19" fmla="*/ 31 h 33"/>
                <a:gd name="T20" fmla="*/ 4 w 22"/>
                <a:gd name="T21" fmla="*/ 20 h 33"/>
                <a:gd name="T22" fmla="*/ 8 w 22"/>
                <a:gd name="T23" fmla="*/ 11 h 33"/>
                <a:gd name="T24" fmla="*/ 12 w 22"/>
                <a:gd name="T25" fmla="*/ 6 h 33"/>
                <a:gd name="T26" fmla="*/ 17 w 22"/>
                <a:gd name="T27" fmla="*/ 5 h 33"/>
                <a:gd name="T28" fmla="*/ 17 w 22"/>
                <a:gd name="T29" fmla="*/ 10 h 33"/>
                <a:gd name="T30" fmla="*/ 15 w 22"/>
                <a:gd name="T31" fmla="*/ 16 h 33"/>
                <a:gd name="T32" fmla="*/ 9 w 22"/>
                <a:gd name="T33" fmla="*/ 25 h 33"/>
                <a:gd name="T34" fmla="*/ 2 w 22"/>
                <a:gd name="T3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3">
                  <a:moveTo>
                    <a:pt x="2" y="33"/>
                  </a:moveTo>
                  <a:cubicBezTo>
                    <a:pt x="2" y="33"/>
                    <a:pt x="6" y="32"/>
                    <a:pt x="11" y="27"/>
                  </a:cubicBezTo>
                  <a:cubicBezTo>
                    <a:pt x="14" y="25"/>
                    <a:pt x="16" y="21"/>
                    <a:pt x="18" y="17"/>
                  </a:cubicBezTo>
                  <a:cubicBezTo>
                    <a:pt x="19" y="15"/>
                    <a:pt x="20" y="13"/>
                    <a:pt x="20" y="11"/>
                  </a:cubicBezTo>
                  <a:cubicBezTo>
                    <a:pt x="21" y="8"/>
                    <a:pt x="22" y="5"/>
                    <a:pt x="19" y="2"/>
                  </a:cubicBezTo>
                  <a:cubicBezTo>
                    <a:pt x="17" y="0"/>
                    <a:pt x="15" y="0"/>
                    <a:pt x="14" y="1"/>
                  </a:cubicBezTo>
                  <a:cubicBezTo>
                    <a:pt x="12" y="2"/>
                    <a:pt x="11" y="3"/>
                    <a:pt x="10" y="3"/>
                  </a:cubicBezTo>
                  <a:cubicBezTo>
                    <a:pt x="8" y="5"/>
                    <a:pt x="6" y="7"/>
                    <a:pt x="5" y="9"/>
                  </a:cubicBezTo>
                  <a:cubicBezTo>
                    <a:pt x="3" y="13"/>
                    <a:pt x="1" y="17"/>
                    <a:pt x="1" y="20"/>
                  </a:cubicBezTo>
                  <a:cubicBezTo>
                    <a:pt x="0" y="27"/>
                    <a:pt x="3" y="31"/>
                    <a:pt x="3" y="31"/>
                  </a:cubicBezTo>
                  <a:cubicBezTo>
                    <a:pt x="4" y="31"/>
                    <a:pt x="2" y="27"/>
                    <a:pt x="4" y="20"/>
                  </a:cubicBezTo>
                  <a:cubicBezTo>
                    <a:pt x="4" y="17"/>
                    <a:pt x="6" y="14"/>
                    <a:pt x="8" y="11"/>
                  </a:cubicBezTo>
                  <a:cubicBezTo>
                    <a:pt x="9" y="9"/>
                    <a:pt x="11" y="7"/>
                    <a:pt x="12" y="6"/>
                  </a:cubicBezTo>
                  <a:cubicBezTo>
                    <a:pt x="14" y="5"/>
                    <a:pt x="16" y="4"/>
                    <a:pt x="17" y="5"/>
                  </a:cubicBezTo>
                  <a:cubicBezTo>
                    <a:pt x="17" y="5"/>
                    <a:pt x="18" y="8"/>
                    <a:pt x="17" y="10"/>
                  </a:cubicBezTo>
                  <a:cubicBezTo>
                    <a:pt x="16" y="12"/>
                    <a:pt x="16" y="14"/>
                    <a:pt x="15" y="16"/>
                  </a:cubicBezTo>
                  <a:cubicBezTo>
                    <a:pt x="13" y="20"/>
                    <a:pt x="11" y="23"/>
                    <a:pt x="9" y="25"/>
                  </a:cubicBezTo>
                  <a:cubicBezTo>
                    <a:pt x="5" y="30"/>
                    <a:pt x="2" y="32"/>
                    <a:pt x="2" y="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28">
              <a:extLst>
                <a:ext uri="{FF2B5EF4-FFF2-40B4-BE49-F238E27FC236}">
                  <a16:creationId xmlns:a16="http://schemas.microsoft.com/office/drawing/2014/main" id="{C70B5CCF-6020-4110-A60D-9BE415B10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2772"/>
              <a:ext cx="470" cy="496"/>
            </a:xfrm>
            <a:custGeom>
              <a:avLst/>
              <a:gdLst>
                <a:gd name="T0" fmla="*/ 138 w 198"/>
                <a:gd name="T1" fmla="*/ 76 h 209"/>
                <a:gd name="T2" fmla="*/ 49 w 198"/>
                <a:gd name="T3" fmla="*/ 0 h 209"/>
                <a:gd name="T4" fmla="*/ 0 w 198"/>
                <a:gd name="T5" fmla="*/ 12 h 209"/>
                <a:gd name="T6" fmla="*/ 90 w 198"/>
                <a:gd name="T7" fmla="*/ 159 h 209"/>
                <a:gd name="T8" fmla="*/ 166 w 198"/>
                <a:gd name="T9" fmla="*/ 208 h 209"/>
                <a:gd name="T10" fmla="*/ 196 w 198"/>
                <a:gd name="T11" fmla="*/ 183 h 209"/>
                <a:gd name="T12" fmla="*/ 198 w 198"/>
                <a:gd name="T13" fmla="*/ 101 h 209"/>
                <a:gd name="T14" fmla="*/ 138 w 198"/>
                <a:gd name="T15" fmla="*/ 7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" h="209">
                  <a:moveTo>
                    <a:pt x="138" y="76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50" y="118"/>
                    <a:pt x="90" y="159"/>
                  </a:cubicBezTo>
                  <a:cubicBezTo>
                    <a:pt x="129" y="201"/>
                    <a:pt x="151" y="207"/>
                    <a:pt x="166" y="208"/>
                  </a:cubicBezTo>
                  <a:cubicBezTo>
                    <a:pt x="186" y="209"/>
                    <a:pt x="196" y="183"/>
                    <a:pt x="196" y="183"/>
                  </a:cubicBezTo>
                  <a:cubicBezTo>
                    <a:pt x="198" y="101"/>
                    <a:pt x="198" y="101"/>
                    <a:pt x="198" y="101"/>
                  </a:cubicBezTo>
                  <a:cubicBezTo>
                    <a:pt x="138" y="76"/>
                    <a:pt x="138" y="76"/>
                    <a:pt x="138" y="76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29">
              <a:extLst>
                <a:ext uri="{FF2B5EF4-FFF2-40B4-BE49-F238E27FC236}">
                  <a16:creationId xmlns:a16="http://schemas.microsoft.com/office/drawing/2014/main" id="{182AC425-8708-4732-9E3E-B821C930E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" y="2422"/>
              <a:ext cx="424" cy="380"/>
            </a:xfrm>
            <a:custGeom>
              <a:avLst/>
              <a:gdLst>
                <a:gd name="T0" fmla="*/ 86 w 179"/>
                <a:gd name="T1" fmla="*/ 0 h 160"/>
                <a:gd name="T2" fmla="*/ 19 w 179"/>
                <a:gd name="T3" fmla="*/ 0 h 160"/>
                <a:gd name="T4" fmla="*/ 4 w 179"/>
                <a:gd name="T5" fmla="*/ 21 h 160"/>
                <a:gd name="T6" fmla="*/ 71 w 179"/>
                <a:gd name="T7" fmla="*/ 152 h 160"/>
                <a:gd name="T8" fmla="*/ 84 w 179"/>
                <a:gd name="T9" fmla="*/ 160 h 160"/>
                <a:gd name="T10" fmla="*/ 166 w 179"/>
                <a:gd name="T11" fmla="*/ 160 h 160"/>
                <a:gd name="T12" fmla="*/ 175 w 179"/>
                <a:gd name="T13" fmla="*/ 143 h 160"/>
                <a:gd name="T14" fmla="*/ 110 w 179"/>
                <a:gd name="T15" fmla="*/ 14 h 160"/>
                <a:gd name="T16" fmla="*/ 86 w 179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60">
                  <a:moveTo>
                    <a:pt x="8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11"/>
                    <a:pt x="4" y="21"/>
                  </a:cubicBezTo>
                  <a:cubicBezTo>
                    <a:pt x="71" y="152"/>
                    <a:pt x="71" y="152"/>
                    <a:pt x="71" y="152"/>
                  </a:cubicBezTo>
                  <a:cubicBezTo>
                    <a:pt x="74" y="157"/>
                    <a:pt x="79" y="160"/>
                    <a:pt x="84" y="160"/>
                  </a:cubicBezTo>
                  <a:cubicBezTo>
                    <a:pt x="166" y="160"/>
                    <a:pt x="166" y="160"/>
                    <a:pt x="166" y="160"/>
                  </a:cubicBezTo>
                  <a:cubicBezTo>
                    <a:pt x="176" y="159"/>
                    <a:pt x="179" y="149"/>
                    <a:pt x="175" y="14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06" y="5"/>
                    <a:pt x="96" y="0"/>
                    <a:pt x="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30">
              <a:extLst>
                <a:ext uri="{FF2B5EF4-FFF2-40B4-BE49-F238E27FC236}">
                  <a16:creationId xmlns:a16="http://schemas.microsoft.com/office/drawing/2014/main" id="{D8695A8F-2C38-4FF6-BCD7-11605AC41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" y="2439"/>
              <a:ext cx="408" cy="363"/>
            </a:xfrm>
            <a:custGeom>
              <a:avLst/>
              <a:gdLst>
                <a:gd name="T0" fmla="*/ 81 w 172"/>
                <a:gd name="T1" fmla="*/ 0 h 153"/>
                <a:gd name="T2" fmla="*/ 14 w 172"/>
                <a:gd name="T3" fmla="*/ 0 h 153"/>
                <a:gd name="T4" fmla="*/ 4 w 172"/>
                <a:gd name="T5" fmla="*/ 17 h 153"/>
                <a:gd name="T6" fmla="*/ 69 w 172"/>
                <a:gd name="T7" fmla="*/ 145 h 153"/>
                <a:gd name="T8" fmla="*/ 83 w 172"/>
                <a:gd name="T9" fmla="*/ 153 h 153"/>
                <a:gd name="T10" fmla="*/ 164 w 172"/>
                <a:gd name="T11" fmla="*/ 153 h 153"/>
                <a:gd name="T12" fmla="*/ 170 w 172"/>
                <a:gd name="T13" fmla="*/ 144 h 153"/>
                <a:gd name="T14" fmla="*/ 105 w 172"/>
                <a:gd name="T15" fmla="*/ 15 h 153"/>
                <a:gd name="T16" fmla="*/ 81 w 172"/>
                <a:gd name="T1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53">
                  <a:moveTo>
                    <a:pt x="81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0" y="9"/>
                    <a:pt x="4" y="17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72" y="150"/>
                    <a:pt x="77" y="153"/>
                    <a:pt x="83" y="153"/>
                  </a:cubicBezTo>
                  <a:cubicBezTo>
                    <a:pt x="164" y="153"/>
                    <a:pt x="164" y="153"/>
                    <a:pt x="164" y="153"/>
                  </a:cubicBezTo>
                  <a:cubicBezTo>
                    <a:pt x="169" y="153"/>
                    <a:pt x="172" y="148"/>
                    <a:pt x="170" y="144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0" y="6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31">
              <a:extLst>
                <a:ext uri="{FF2B5EF4-FFF2-40B4-BE49-F238E27FC236}">
                  <a16:creationId xmlns:a16="http://schemas.microsoft.com/office/drawing/2014/main" id="{D26D7DDA-8A01-497C-89DE-27DE024B4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0" y="2567"/>
              <a:ext cx="226" cy="259"/>
            </a:xfrm>
            <a:custGeom>
              <a:avLst/>
              <a:gdLst>
                <a:gd name="T0" fmla="*/ 50 w 95"/>
                <a:gd name="T1" fmla="*/ 0 h 109"/>
                <a:gd name="T2" fmla="*/ 9 w 95"/>
                <a:gd name="T3" fmla="*/ 16 h 109"/>
                <a:gd name="T4" fmla="*/ 0 w 95"/>
                <a:gd name="T5" fmla="*/ 49 h 109"/>
                <a:gd name="T6" fmla="*/ 20 w 95"/>
                <a:gd name="T7" fmla="*/ 98 h 109"/>
                <a:gd name="T8" fmla="*/ 92 w 95"/>
                <a:gd name="T9" fmla="*/ 109 h 109"/>
                <a:gd name="T10" fmla="*/ 71 w 95"/>
                <a:gd name="T11" fmla="*/ 87 h 109"/>
                <a:gd name="T12" fmla="*/ 74 w 95"/>
                <a:gd name="T13" fmla="*/ 68 h 109"/>
                <a:gd name="T14" fmla="*/ 94 w 95"/>
                <a:gd name="T15" fmla="*/ 59 h 109"/>
                <a:gd name="T16" fmla="*/ 89 w 95"/>
                <a:gd name="T17" fmla="*/ 45 h 109"/>
                <a:gd name="T18" fmla="*/ 65 w 95"/>
                <a:gd name="T19" fmla="*/ 52 h 109"/>
                <a:gd name="T20" fmla="*/ 89 w 95"/>
                <a:gd name="T21" fmla="*/ 29 h 109"/>
                <a:gd name="T22" fmla="*/ 80 w 95"/>
                <a:gd name="T23" fmla="*/ 17 h 109"/>
                <a:gd name="T24" fmla="*/ 35 w 95"/>
                <a:gd name="T25" fmla="*/ 35 h 109"/>
                <a:gd name="T26" fmla="*/ 29 w 95"/>
                <a:gd name="T27" fmla="*/ 50 h 109"/>
                <a:gd name="T28" fmla="*/ 23 w 95"/>
                <a:gd name="T29" fmla="*/ 26 h 109"/>
                <a:gd name="T30" fmla="*/ 50 w 95"/>
                <a:gd name="T3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09">
                  <a:moveTo>
                    <a:pt x="50" y="0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8"/>
                    <a:pt x="94" y="62"/>
                    <a:pt x="94" y="59"/>
                  </a:cubicBezTo>
                  <a:cubicBezTo>
                    <a:pt x="95" y="56"/>
                    <a:pt x="92" y="46"/>
                    <a:pt x="89" y="45"/>
                  </a:cubicBezTo>
                  <a:cubicBezTo>
                    <a:pt x="86" y="45"/>
                    <a:pt x="65" y="52"/>
                    <a:pt x="65" y="52"/>
                  </a:cubicBezTo>
                  <a:cubicBezTo>
                    <a:pt x="65" y="52"/>
                    <a:pt x="89" y="33"/>
                    <a:pt x="89" y="29"/>
                  </a:cubicBezTo>
                  <a:cubicBezTo>
                    <a:pt x="88" y="26"/>
                    <a:pt x="85" y="18"/>
                    <a:pt x="80" y="17"/>
                  </a:cubicBezTo>
                  <a:cubicBezTo>
                    <a:pt x="75" y="16"/>
                    <a:pt x="35" y="35"/>
                    <a:pt x="35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59" y="16"/>
                    <a:pt x="5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32">
              <a:extLst>
                <a:ext uri="{FF2B5EF4-FFF2-40B4-BE49-F238E27FC236}">
                  <a16:creationId xmlns:a16="http://schemas.microsoft.com/office/drawing/2014/main" id="{E4C3DFD1-A25B-4A2E-8A5A-5D53153BD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" y="2691"/>
              <a:ext cx="29" cy="59"/>
            </a:xfrm>
            <a:custGeom>
              <a:avLst/>
              <a:gdLst>
                <a:gd name="T0" fmla="*/ 2 w 12"/>
                <a:gd name="T1" fmla="*/ 25 h 25"/>
                <a:gd name="T2" fmla="*/ 1 w 12"/>
                <a:gd name="T3" fmla="*/ 21 h 25"/>
                <a:gd name="T4" fmla="*/ 2 w 12"/>
                <a:gd name="T5" fmla="*/ 11 h 25"/>
                <a:gd name="T6" fmla="*/ 8 w 12"/>
                <a:gd name="T7" fmla="*/ 2 h 25"/>
                <a:gd name="T8" fmla="*/ 11 w 12"/>
                <a:gd name="T9" fmla="*/ 0 h 25"/>
                <a:gd name="T10" fmla="*/ 4 w 12"/>
                <a:gd name="T11" fmla="*/ 12 h 25"/>
                <a:gd name="T12" fmla="*/ 2 w 12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5">
                  <a:moveTo>
                    <a:pt x="2" y="25"/>
                  </a:moveTo>
                  <a:cubicBezTo>
                    <a:pt x="2" y="25"/>
                    <a:pt x="1" y="24"/>
                    <a:pt x="1" y="21"/>
                  </a:cubicBezTo>
                  <a:cubicBezTo>
                    <a:pt x="0" y="18"/>
                    <a:pt x="0" y="15"/>
                    <a:pt x="2" y="11"/>
                  </a:cubicBezTo>
                  <a:cubicBezTo>
                    <a:pt x="3" y="7"/>
                    <a:pt x="6" y="4"/>
                    <a:pt x="8" y="2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1"/>
                    <a:pt x="6" y="4"/>
                    <a:pt x="4" y="12"/>
                  </a:cubicBezTo>
                  <a:cubicBezTo>
                    <a:pt x="1" y="19"/>
                    <a:pt x="3" y="25"/>
                    <a:pt x="2" y="2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33">
              <a:extLst>
                <a:ext uri="{FF2B5EF4-FFF2-40B4-BE49-F238E27FC236}">
                  <a16:creationId xmlns:a16="http://schemas.microsoft.com/office/drawing/2014/main" id="{547494A6-D7C5-40F4-AC93-66017E065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" y="2627"/>
              <a:ext cx="119" cy="107"/>
            </a:xfrm>
            <a:custGeom>
              <a:avLst/>
              <a:gdLst>
                <a:gd name="T0" fmla="*/ 1 w 50"/>
                <a:gd name="T1" fmla="*/ 45 h 45"/>
                <a:gd name="T2" fmla="*/ 2 w 50"/>
                <a:gd name="T3" fmla="*/ 34 h 45"/>
                <a:gd name="T4" fmla="*/ 4 w 50"/>
                <a:gd name="T5" fmla="*/ 23 h 45"/>
                <a:gd name="T6" fmla="*/ 8 w 50"/>
                <a:gd name="T7" fmla="*/ 16 h 45"/>
                <a:gd name="T8" fmla="*/ 15 w 50"/>
                <a:gd name="T9" fmla="*/ 12 h 45"/>
                <a:gd name="T10" fmla="*/ 40 w 50"/>
                <a:gd name="T11" fmla="*/ 4 h 45"/>
                <a:gd name="T12" fmla="*/ 50 w 50"/>
                <a:gd name="T13" fmla="*/ 1 h 45"/>
                <a:gd name="T14" fmla="*/ 40 w 50"/>
                <a:gd name="T15" fmla="*/ 5 h 45"/>
                <a:gd name="T16" fmla="*/ 15 w 50"/>
                <a:gd name="T17" fmla="*/ 14 h 45"/>
                <a:gd name="T18" fmla="*/ 10 w 50"/>
                <a:gd name="T19" fmla="*/ 18 h 45"/>
                <a:gd name="T20" fmla="*/ 6 w 50"/>
                <a:gd name="T21" fmla="*/ 23 h 45"/>
                <a:gd name="T22" fmla="*/ 4 w 50"/>
                <a:gd name="T23" fmla="*/ 35 h 45"/>
                <a:gd name="T24" fmla="*/ 1 w 50"/>
                <a:gd name="T2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5">
                  <a:moveTo>
                    <a:pt x="1" y="45"/>
                  </a:moveTo>
                  <a:cubicBezTo>
                    <a:pt x="0" y="45"/>
                    <a:pt x="2" y="41"/>
                    <a:pt x="2" y="34"/>
                  </a:cubicBezTo>
                  <a:cubicBezTo>
                    <a:pt x="3" y="31"/>
                    <a:pt x="3" y="27"/>
                    <a:pt x="4" y="23"/>
                  </a:cubicBezTo>
                  <a:cubicBezTo>
                    <a:pt x="5" y="20"/>
                    <a:pt x="6" y="18"/>
                    <a:pt x="8" y="16"/>
                  </a:cubicBezTo>
                  <a:cubicBezTo>
                    <a:pt x="10" y="14"/>
                    <a:pt x="12" y="13"/>
                    <a:pt x="15" y="12"/>
                  </a:cubicBezTo>
                  <a:cubicBezTo>
                    <a:pt x="24" y="9"/>
                    <a:pt x="33" y="6"/>
                    <a:pt x="40" y="4"/>
                  </a:cubicBezTo>
                  <a:cubicBezTo>
                    <a:pt x="46" y="2"/>
                    <a:pt x="50" y="0"/>
                    <a:pt x="50" y="1"/>
                  </a:cubicBezTo>
                  <a:cubicBezTo>
                    <a:pt x="50" y="1"/>
                    <a:pt x="46" y="3"/>
                    <a:pt x="40" y="5"/>
                  </a:cubicBezTo>
                  <a:cubicBezTo>
                    <a:pt x="34" y="7"/>
                    <a:pt x="25" y="11"/>
                    <a:pt x="15" y="14"/>
                  </a:cubicBezTo>
                  <a:cubicBezTo>
                    <a:pt x="13" y="15"/>
                    <a:pt x="11" y="16"/>
                    <a:pt x="10" y="18"/>
                  </a:cubicBezTo>
                  <a:cubicBezTo>
                    <a:pt x="8" y="19"/>
                    <a:pt x="7" y="21"/>
                    <a:pt x="6" y="23"/>
                  </a:cubicBezTo>
                  <a:cubicBezTo>
                    <a:pt x="5" y="27"/>
                    <a:pt x="4" y="31"/>
                    <a:pt x="4" y="35"/>
                  </a:cubicBezTo>
                  <a:cubicBezTo>
                    <a:pt x="3" y="41"/>
                    <a:pt x="1" y="45"/>
                    <a:pt x="1" y="4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34">
              <a:extLst>
                <a:ext uri="{FF2B5EF4-FFF2-40B4-BE49-F238E27FC236}">
                  <a16:creationId xmlns:a16="http://schemas.microsoft.com/office/drawing/2014/main" id="{3B508F83-CBBA-40A6-99F9-455CD57DF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2679"/>
              <a:ext cx="7" cy="38"/>
            </a:xfrm>
            <a:custGeom>
              <a:avLst/>
              <a:gdLst>
                <a:gd name="T0" fmla="*/ 0 w 3"/>
                <a:gd name="T1" fmla="*/ 16 h 16"/>
                <a:gd name="T2" fmla="*/ 1 w 3"/>
                <a:gd name="T3" fmla="*/ 8 h 16"/>
                <a:gd name="T4" fmla="*/ 3 w 3"/>
                <a:gd name="T5" fmla="*/ 0 h 16"/>
                <a:gd name="T6" fmla="*/ 3 w 3"/>
                <a:gd name="T7" fmla="*/ 8 h 16"/>
                <a:gd name="T8" fmla="*/ 0 w 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6">
                  <a:moveTo>
                    <a:pt x="0" y="16"/>
                  </a:moveTo>
                  <a:cubicBezTo>
                    <a:pt x="0" y="16"/>
                    <a:pt x="0" y="12"/>
                    <a:pt x="1" y="8"/>
                  </a:cubicBezTo>
                  <a:cubicBezTo>
                    <a:pt x="1" y="3"/>
                    <a:pt x="2" y="0"/>
                    <a:pt x="3" y="0"/>
                  </a:cubicBezTo>
                  <a:cubicBezTo>
                    <a:pt x="3" y="0"/>
                    <a:pt x="3" y="4"/>
                    <a:pt x="3" y="8"/>
                  </a:cubicBezTo>
                  <a:cubicBezTo>
                    <a:pt x="2" y="12"/>
                    <a:pt x="1" y="16"/>
                    <a:pt x="0" y="16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335">
              <a:extLst>
                <a:ext uri="{FF2B5EF4-FFF2-40B4-BE49-F238E27FC236}">
                  <a16:creationId xmlns:a16="http://schemas.microsoft.com/office/drawing/2014/main" id="{F3DF598A-BF5B-459D-9B9A-7FC3900A7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2479"/>
              <a:ext cx="40" cy="41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36">
              <a:extLst>
                <a:ext uri="{FF2B5EF4-FFF2-40B4-BE49-F238E27FC236}">
                  <a16:creationId xmlns:a16="http://schemas.microsoft.com/office/drawing/2014/main" id="{5149ECA4-A191-42D1-B3DF-5EFF434CE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2829"/>
              <a:ext cx="451" cy="444"/>
            </a:xfrm>
            <a:custGeom>
              <a:avLst/>
              <a:gdLst>
                <a:gd name="T0" fmla="*/ 66 w 190"/>
                <a:gd name="T1" fmla="*/ 1 h 187"/>
                <a:gd name="T2" fmla="*/ 0 w 190"/>
                <a:gd name="T3" fmla="*/ 23 h 187"/>
                <a:gd name="T4" fmla="*/ 134 w 190"/>
                <a:gd name="T5" fmla="*/ 187 h 187"/>
                <a:gd name="T6" fmla="*/ 190 w 190"/>
                <a:gd name="T7" fmla="*/ 175 h 187"/>
                <a:gd name="T8" fmla="*/ 190 w 190"/>
                <a:gd name="T9" fmla="*/ 55 h 187"/>
                <a:gd name="T10" fmla="*/ 81 w 190"/>
                <a:gd name="T11" fmla="*/ 2 h 187"/>
                <a:gd name="T12" fmla="*/ 66 w 190"/>
                <a:gd name="T13" fmla="*/ 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" h="187">
                  <a:moveTo>
                    <a:pt x="66" y="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90" y="187"/>
                    <a:pt x="134" y="187"/>
                  </a:cubicBezTo>
                  <a:cubicBezTo>
                    <a:pt x="178" y="186"/>
                    <a:pt x="190" y="175"/>
                    <a:pt x="190" y="175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76" y="0"/>
                    <a:pt x="71" y="0"/>
                    <a:pt x="66" y="1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37">
              <a:extLst>
                <a:ext uri="{FF2B5EF4-FFF2-40B4-BE49-F238E27FC236}">
                  <a16:creationId xmlns:a16="http://schemas.microsoft.com/office/drawing/2014/main" id="{6C6238C8-DDC5-48E2-A11D-1390CAA8C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" y="2311"/>
              <a:ext cx="764" cy="1605"/>
            </a:xfrm>
            <a:custGeom>
              <a:avLst/>
              <a:gdLst>
                <a:gd name="T0" fmla="*/ 300 w 322"/>
                <a:gd name="T1" fmla="*/ 1 h 676"/>
                <a:gd name="T2" fmla="*/ 256 w 322"/>
                <a:gd name="T3" fmla="*/ 288 h 676"/>
                <a:gd name="T4" fmla="*/ 322 w 322"/>
                <a:gd name="T5" fmla="*/ 676 h 676"/>
                <a:gd name="T6" fmla="*/ 0 w 322"/>
                <a:gd name="T7" fmla="*/ 676 h 676"/>
                <a:gd name="T8" fmla="*/ 100 w 322"/>
                <a:gd name="T9" fmla="*/ 580 h 676"/>
                <a:gd name="T10" fmla="*/ 194 w 322"/>
                <a:gd name="T11" fmla="*/ 403 h 676"/>
                <a:gd name="T12" fmla="*/ 202 w 322"/>
                <a:gd name="T13" fmla="*/ 274 h 676"/>
                <a:gd name="T14" fmla="*/ 148 w 322"/>
                <a:gd name="T15" fmla="*/ 241 h 676"/>
                <a:gd name="T16" fmla="*/ 222 w 322"/>
                <a:gd name="T17" fmla="*/ 56 h 676"/>
                <a:gd name="T18" fmla="*/ 300 w 322"/>
                <a:gd name="T19" fmla="*/ 1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676">
                  <a:moveTo>
                    <a:pt x="300" y="1"/>
                  </a:moveTo>
                  <a:cubicBezTo>
                    <a:pt x="305" y="0"/>
                    <a:pt x="254" y="261"/>
                    <a:pt x="256" y="288"/>
                  </a:cubicBezTo>
                  <a:cubicBezTo>
                    <a:pt x="258" y="314"/>
                    <a:pt x="322" y="676"/>
                    <a:pt x="322" y="676"/>
                  </a:cubicBezTo>
                  <a:cubicBezTo>
                    <a:pt x="0" y="676"/>
                    <a:pt x="0" y="676"/>
                    <a:pt x="0" y="676"/>
                  </a:cubicBezTo>
                  <a:cubicBezTo>
                    <a:pt x="4" y="661"/>
                    <a:pt x="100" y="580"/>
                    <a:pt x="100" y="580"/>
                  </a:cubicBezTo>
                  <a:cubicBezTo>
                    <a:pt x="194" y="403"/>
                    <a:pt x="194" y="403"/>
                    <a:pt x="194" y="403"/>
                  </a:cubicBezTo>
                  <a:cubicBezTo>
                    <a:pt x="202" y="274"/>
                    <a:pt x="202" y="274"/>
                    <a:pt x="202" y="274"/>
                  </a:cubicBezTo>
                  <a:cubicBezTo>
                    <a:pt x="148" y="241"/>
                    <a:pt x="148" y="241"/>
                    <a:pt x="148" y="241"/>
                  </a:cubicBezTo>
                  <a:cubicBezTo>
                    <a:pt x="148" y="241"/>
                    <a:pt x="200" y="84"/>
                    <a:pt x="222" y="56"/>
                  </a:cubicBezTo>
                  <a:cubicBezTo>
                    <a:pt x="259" y="10"/>
                    <a:pt x="286" y="4"/>
                    <a:pt x="300" y="1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38">
              <a:extLst>
                <a:ext uri="{FF2B5EF4-FFF2-40B4-BE49-F238E27FC236}">
                  <a16:creationId xmlns:a16="http://schemas.microsoft.com/office/drawing/2014/main" id="{D579E19A-88E3-4C85-B5C2-DCDDB56F37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5" y="2444"/>
              <a:ext cx="285" cy="423"/>
            </a:xfrm>
            <a:custGeom>
              <a:avLst/>
              <a:gdLst>
                <a:gd name="T0" fmla="*/ 4 w 120"/>
                <a:gd name="T1" fmla="*/ 163 h 178"/>
                <a:gd name="T2" fmla="*/ 4 w 120"/>
                <a:gd name="T3" fmla="*/ 163 h 178"/>
                <a:gd name="T4" fmla="*/ 19 w 120"/>
                <a:gd name="T5" fmla="*/ 164 h 178"/>
                <a:gd name="T6" fmla="*/ 35 w 120"/>
                <a:gd name="T7" fmla="*/ 172 h 178"/>
                <a:gd name="T8" fmla="*/ 10 w 120"/>
                <a:gd name="T9" fmla="*/ 162 h 178"/>
                <a:gd name="T10" fmla="*/ 48 w 120"/>
                <a:gd name="T11" fmla="*/ 178 h 178"/>
                <a:gd name="T12" fmla="*/ 38 w 120"/>
                <a:gd name="T13" fmla="*/ 173 h 178"/>
                <a:gd name="T14" fmla="*/ 70 w 120"/>
                <a:gd name="T15" fmla="*/ 115 h 178"/>
                <a:gd name="T16" fmla="*/ 103 w 120"/>
                <a:gd name="T17" fmla="*/ 32 h 178"/>
                <a:gd name="T18" fmla="*/ 99 w 120"/>
                <a:gd name="T19" fmla="*/ 40 h 178"/>
                <a:gd name="T20" fmla="*/ 103 w 120"/>
                <a:gd name="T21" fmla="*/ 32 h 178"/>
                <a:gd name="T22" fmla="*/ 103 w 120"/>
                <a:gd name="T23" fmla="*/ 32 h 178"/>
                <a:gd name="T24" fmla="*/ 103 w 120"/>
                <a:gd name="T25" fmla="*/ 32 h 178"/>
                <a:gd name="T26" fmla="*/ 103 w 120"/>
                <a:gd name="T27" fmla="*/ 31 h 178"/>
                <a:gd name="T28" fmla="*/ 103 w 120"/>
                <a:gd name="T29" fmla="*/ 31 h 178"/>
                <a:gd name="T30" fmla="*/ 103 w 120"/>
                <a:gd name="T31" fmla="*/ 31 h 178"/>
                <a:gd name="T32" fmla="*/ 103 w 120"/>
                <a:gd name="T33" fmla="*/ 31 h 178"/>
                <a:gd name="T34" fmla="*/ 103 w 120"/>
                <a:gd name="T35" fmla="*/ 31 h 178"/>
                <a:gd name="T36" fmla="*/ 103 w 120"/>
                <a:gd name="T37" fmla="*/ 31 h 178"/>
                <a:gd name="T38" fmla="*/ 103 w 120"/>
                <a:gd name="T39" fmla="*/ 31 h 178"/>
                <a:gd name="T40" fmla="*/ 103 w 120"/>
                <a:gd name="T41" fmla="*/ 31 h 178"/>
                <a:gd name="T42" fmla="*/ 103 w 120"/>
                <a:gd name="T43" fmla="*/ 30 h 178"/>
                <a:gd name="T44" fmla="*/ 103 w 120"/>
                <a:gd name="T45" fmla="*/ 30 h 178"/>
                <a:gd name="T46" fmla="*/ 103 w 120"/>
                <a:gd name="T47" fmla="*/ 30 h 178"/>
                <a:gd name="T48" fmla="*/ 103 w 120"/>
                <a:gd name="T49" fmla="*/ 30 h 178"/>
                <a:gd name="T50" fmla="*/ 104 w 120"/>
                <a:gd name="T51" fmla="*/ 30 h 178"/>
                <a:gd name="T52" fmla="*/ 104 w 120"/>
                <a:gd name="T53" fmla="*/ 30 h 178"/>
                <a:gd name="T54" fmla="*/ 104 w 120"/>
                <a:gd name="T55" fmla="*/ 29 h 178"/>
                <a:gd name="T56" fmla="*/ 104 w 120"/>
                <a:gd name="T57" fmla="*/ 29 h 178"/>
                <a:gd name="T58" fmla="*/ 104 w 120"/>
                <a:gd name="T59" fmla="*/ 29 h 178"/>
                <a:gd name="T60" fmla="*/ 104 w 120"/>
                <a:gd name="T61" fmla="*/ 29 h 178"/>
                <a:gd name="T62" fmla="*/ 105 w 120"/>
                <a:gd name="T63" fmla="*/ 28 h 178"/>
                <a:gd name="T64" fmla="*/ 105 w 120"/>
                <a:gd name="T65" fmla="*/ 28 h 178"/>
                <a:gd name="T66" fmla="*/ 105 w 120"/>
                <a:gd name="T67" fmla="*/ 28 h 178"/>
                <a:gd name="T68" fmla="*/ 119 w 120"/>
                <a:gd name="T69" fmla="*/ 1 h 178"/>
                <a:gd name="T70" fmla="*/ 119 w 120"/>
                <a:gd name="T71" fmla="*/ 1 h 178"/>
                <a:gd name="T72" fmla="*/ 120 w 120"/>
                <a:gd name="T73" fmla="*/ 0 h 178"/>
                <a:gd name="T74" fmla="*/ 120 w 120"/>
                <a:gd name="T75" fmla="*/ 0 h 178"/>
                <a:gd name="T76" fmla="*/ 120 w 120"/>
                <a:gd name="T7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" h="178">
                  <a:moveTo>
                    <a:pt x="10" y="162"/>
                  </a:moveTo>
                  <a:cubicBezTo>
                    <a:pt x="8" y="162"/>
                    <a:pt x="6" y="162"/>
                    <a:pt x="4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6" y="162"/>
                    <a:pt x="8" y="162"/>
                    <a:pt x="10" y="162"/>
                  </a:cubicBezTo>
                  <a:cubicBezTo>
                    <a:pt x="13" y="162"/>
                    <a:pt x="16" y="163"/>
                    <a:pt x="19" y="164"/>
                  </a:cubicBezTo>
                  <a:cubicBezTo>
                    <a:pt x="35" y="172"/>
                    <a:pt x="35" y="172"/>
                    <a:pt x="35" y="172"/>
                  </a:cubicBezTo>
                  <a:cubicBezTo>
                    <a:pt x="35" y="172"/>
                    <a:pt x="35" y="172"/>
                    <a:pt x="35" y="172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16" y="163"/>
                    <a:pt x="13" y="162"/>
                    <a:pt x="10" y="162"/>
                  </a:cubicBezTo>
                  <a:moveTo>
                    <a:pt x="70" y="115"/>
                  </a:moveTo>
                  <a:cubicBezTo>
                    <a:pt x="60" y="142"/>
                    <a:pt x="52" y="167"/>
                    <a:pt x="48" y="178"/>
                  </a:cubicBezTo>
                  <a:cubicBezTo>
                    <a:pt x="38" y="173"/>
                    <a:pt x="38" y="173"/>
                    <a:pt x="38" y="173"/>
                  </a:cubicBezTo>
                  <a:cubicBezTo>
                    <a:pt x="38" y="173"/>
                    <a:pt x="38" y="173"/>
                    <a:pt x="38" y="173"/>
                  </a:cubicBezTo>
                  <a:cubicBezTo>
                    <a:pt x="48" y="178"/>
                    <a:pt x="48" y="178"/>
                    <a:pt x="48" y="178"/>
                  </a:cubicBezTo>
                  <a:cubicBezTo>
                    <a:pt x="52" y="167"/>
                    <a:pt x="60" y="142"/>
                    <a:pt x="70" y="115"/>
                  </a:cubicBezTo>
                  <a:cubicBezTo>
                    <a:pt x="70" y="115"/>
                    <a:pt x="70" y="115"/>
                    <a:pt x="70" y="115"/>
                  </a:cubicBezTo>
                  <a:moveTo>
                    <a:pt x="103" y="32"/>
                  </a:moveTo>
                  <a:cubicBezTo>
                    <a:pt x="101" y="35"/>
                    <a:pt x="100" y="37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0" y="37"/>
                    <a:pt x="101" y="35"/>
                    <a:pt x="103" y="32"/>
                  </a:cubicBezTo>
                  <a:moveTo>
                    <a:pt x="103" y="32"/>
                  </a:moveTo>
                  <a:cubicBezTo>
                    <a:pt x="103" y="32"/>
                    <a:pt x="103" y="32"/>
                    <a:pt x="103" y="32"/>
                  </a:cubicBezTo>
                  <a:cubicBezTo>
                    <a:pt x="103" y="32"/>
                    <a:pt x="103" y="32"/>
                    <a:pt x="103" y="32"/>
                  </a:cubicBezTo>
                  <a:moveTo>
                    <a:pt x="103" y="32"/>
                  </a:moveTo>
                  <a:cubicBezTo>
                    <a:pt x="103" y="32"/>
                    <a:pt x="103" y="32"/>
                    <a:pt x="103" y="32"/>
                  </a:cubicBezTo>
                  <a:cubicBezTo>
                    <a:pt x="103" y="32"/>
                    <a:pt x="103" y="32"/>
                    <a:pt x="103" y="32"/>
                  </a:cubicBezTo>
                  <a:moveTo>
                    <a:pt x="103" y="31"/>
                  </a:moveTo>
                  <a:cubicBezTo>
                    <a:pt x="103" y="31"/>
                    <a:pt x="103" y="32"/>
                    <a:pt x="103" y="32"/>
                  </a:cubicBezTo>
                  <a:cubicBezTo>
                    <a:pt x="103" y="32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0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moveTo>
                    <a:pt x="103" y="30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moveTo>
                    <a:pt x="103" y="30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moveTo>
                    <a:pt x="104" y="30"/>
                  </a:move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moveTo>
                    <a:pt x="105" y="2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105" y="28"/>
                    <a:pt x="105" y="28"/>
                    <a:pt x="105" y="28"/>
                  </a:cubicBezTo>
                  <a:moveTo>
                    <a:pt x="105" y="2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105" y="28"/>
                    <a:pt x="105" y="28"/>
                    <a:pt x="105" y="28"/>
                  </a:cubicBezTo>
                  <a:moveTo>
                    <a:pt x="119" y="1"/>
                  </a:moveTo>
                  <a:cubicBezTo>
                    <a:pt x="119" y="1"/>
                    <a:pt x="119" y="1"/>
                    <a:pt x="119" y="1"/>
                  </a:cubicBezTo>
                  <a:cubicBezTo>
                    <a:pt x="119" y="1"/>
                    <a:pt x="119" y="1"/>
                    <a:pt x="119" y="1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39">
              <a:extLst>
                <a:ext uri="{FF2B5EF4-FFF2-40B4-BE49-F238E27FC236}">
                  <a16:creationId xmlns:a16="http://schemas.microsoft.com/office/drawing/2014/main" id="{DBA9D290-972F-4BD0-9480-4C8ECCA88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8" y="2829"/>
              <a:ext cx="385" cy="180"/>
            </a:xfrm>
            <a:custGeom>
              <a:avLst/>
              <a:gdLst>
                <a:gd name="T0" fmla="*/ 122 w 162"/>
                <a:gd name="T1" fmla="*/ 32 h 76"/>
                <a:gd name="T2" fmla="*/ 136 w 162"/>
                <a:gd name="T3" fmla="*/ 45 h 76"/>
                <a:gd name="T4" fmla="*/ 161 w 162"/>
                <a:gd name="T5" fmla="*/ 67 h 76"/>
                <a:gd name="T6" fmla="*/ 162 w 162"/>
                <a:gd name="T7" fmla="*/ 56 h 76"/>
                <a:gd name="T8" fmla="*/ 122 w 162"/>
                <a:gd name="T9" fmla="*/ 32 h 76"/>
                <a:gd name="T10" fmla="*/ 100 w 162"/>
                <a:gd name="T11" fmla="*/ 11 h 76"/>
                <a:gd name="T12" fmla="*/ 109 w 162"/>
                <a:gd name="T13" fmla="*/ 20 h 76"/>
                <a:gd name="T14" fmla="*/ 110 w 162"/>
                <a:gd name="T15" fmla="*/ 16 h 76"/>
                <a:gd name="T16" fmla="*/ 100 w 162"/>
                <a:gd name="T17" fmla="*/ 11 h 76"/>
                <a:gd name="T18" fmla="*/ 72 w 162"/>
                <a:gd name="T19" fmla="*/ 0 h 76"/>
                <a:gd name="T20" fmla="*/ 66 w 162"/>
                <a:gd name="T21" fmla="*/ 1 h 76"/>
                <a:gd name="T22" fmla="*/ 62 w 162"/>
                <a:gd name="T23" fmla="*/ 2 h 76"/>
                <a:gd name="T24" fmla="*/ 1 w 162"/>
                <a:gd name="T25" fmla="*/ 23 h 76"/>
                <a:gd name="T26" fmla="*/ 0 w 162"/>
                <a:gd name="T27" fmla="*/ 23 h 76"/>
                <a:gd name="T28" fmla="*/ 2 w 162"/>
                <a:gd name="T29" fmla="*/ 27 h 76"/>
                <a:gd name="T30" fmla="*/ 23 w 162"/>
                <a:gd name="T31" fmla="*/ 31 h 76"/>
                <a:gd name="T32" fmla="*/ 55 w 162"/>
                <a:gd name="T33" fmla="*/ 26 h 76"/>
                <a:gd name="T34" fmla="*/ 133 w 162"/>
                <a:gd name="T35" fmla="*/ 53 h 76"/>
                <a:gd name="T36" fmla="*/ 160 w 162"/>
                <a:gd name="T37" fmla="*/ 76 h 76"/>
                <a:gd name="T38" fmla="*/ 161 w 162"/>
                <a:gd name="T39" fmla="*/ 70 h 76"/>
                <a:gd name="T40" fmla="*/ 135 w 162"/>
                <a:gd name="T41" fmla="*/ 46 h 76"/>
                <a:gd name="T42" fmla="*/ 116 w 162"/>
                <a:gd name="T43" fmla="*/ 28 h 76"/>
                <a:gd name="T44" fmla="*/ 108 w 162"/>
                <a:gd name="T45" fmla="*/ 23 h 76"/>
                <a:gd name="T46" fmla="*/ 108 w 162"/>
                <a:gd name="T47" fmla="*/ 21 h 76"/>
                <a:gd name="T48" fmla="*/ 97 w 162"/>
                <a:gd name="T49" fmla="*/ 10 h 76"/>
                <a:gd name="T50" fmla="*/ 81 w 162"/>
                <a:gd name="T51" fmla="*/ 2 h 76"/>
                <a:gd name="T52" fmla="*/ 72 w 162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2" h="76">
                  <a:moveTo>
                    <a:pt x="122" y="32"/>
                  </a:moveTo>
                  <a:cubicBezTo>
                    <a:pt x="126" y="36"/>
                    <a:pt x="131" y="40"/>
                    <a:pt x="136" y="45"/>
                  </a:cubicBezTo>
                  <a:cubicBezTo>
                    <a:pt x="144" y="52"/>
                    <a:pt x="152" y="59"/>
                    <a:pt x="161" y="67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22" y="32"/>
                    <a:pt x="122" y="32"/>
                    <a:pt x="122" y="32"/>
                  </a:cubicBezTo>
                  <a:moveTo>
                    <a:pt x="100" y="11"/>
                  </a:moveTo>
                  <a:cubicBezTo>
                    <a:pt x="103" y="14"/>
                    <a:pt x="106" y="17"/>
                    <a:pt x="109" y="20"/>
                  </a:cubicBezTo>
                  <a:cubicBezTo>
                    <a:pt x="109" y="19"/>
                    <a:pt x="110" y="17"/>
                    <a:pt x="110" y="16"/>
                  </a:cubicBezTo>
                  <a:cubicBezTo>
                    <a:pt x="100" y="11"/>
                    <a:pt x="100" y="11"/>
                    <a:pt x="100" y="11"/>
                  </a:cubicBezTo>
                  <a:moveTo>
                    <a:pt x="72" y="0"/>
                  </a:moveTo>
                  <a:cubicBezTo>
                    <a:pt x="70" y="0"/>
                    <a:pt x="68" y="0"/>
                    <a:pt x="66" y="1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4"/>
                    <a:pt x="2" y="27"/>
                  </a:cubicBezTo>
                  <a:cubicBezTo>
                    <a:pt x="9" y="28"/>
                    <a:pt x="16" y="29"/>
                    <a:pt x="23" y="31"/>
                  </a:cubicBezTo>
                  <a:cubicBezTo>
                    <a:pt x="33" y="28"/>
                    <a:pt x="44" y="26"/>
                    <a:pt x="55" y="26"/>
                  </a:cubicBezTo>
                  <a:cubicBezTo>
                    <a:pt x="83" y="26"/>
                    <a:pt x="110" y="36"/>
                    <a:pt x="133" y="53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61" y="70"/>
                    <a:pt x="161" y="70"/>
                    <a:pt x="161" y="70"/>
                  </a:cubicBezTo>
                  <a:cubicBezTo>
                    <a:pt x="152" y="61"/>
                    <a:pt x="143" y="53"/>
                    <a:pt x="135" y="46"/>
                  </a:cubicBezTo>
                  <a:cubicBezTo>
                    <a:pt x="128" y="40"/>
                    <a:pt x="122" y="34"/>
                    <a:pt x="116" y="28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3"/>
                    <a:pt x="108" y="22"/>
                    <a:pt x="108" y="21"/>
                  </a:cubicBezTo>
                  <a:cubicBezTo>
                    <a:pt x="104" y="17"/>
                    <a:pt x="100" y="13"/>
                    <a:pt x="97" y="10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78" y="1"/>
                    <a:pt x="75" y="0"/>
                    <a:pt x="72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40">
              <a:extLst>
                <a:ext uri="{FF2B5EF4-FFF2-40B4-BE49-F238E27FC236}">
                  <a16:creationId xmlns:a16="http://schemas.microsoft.com/office/drawing/2014/main" id="{0BB1269B-CC2D-4B69-BCA2-3A7796D682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3" y="2320"/>
              <a:ext cx="679" cy="1596"/>
            </a:xfrm>
            <a:custGeom>
              <a:avLst/>
              <a:gdLst>
                <a:gd name="T0" fmla="*/ 100 w 286"/>
                <a:gd name="T1" fmla="*/ 576 h 672"/>
                <a:gd name="T2" fmla="*/ 252 w 286"/>
                <a:gd name="T3" fmla="*/ 672 h 672"/>
                <a:gd name="T4" fmla="*/ 111 w 286"/>
                <a:gd name="T5" fmla="*/ 554 h 672"/>
                <a:gd name="T6" fmla="*/ 200 w 286"/>
                <a:gd name="T7" fmla="*/ 290 h 672"/>
                <a:gd name="T8" fmla="*/ 240 w 286"/>
                <a:gd name="T9" fmla="*/ 318 h 672"/>
                <a:gd name="T10" fmla="*/ 148 w 286"/>
                <a:gd name="T11" fmla="*/ 235 h 672"/>
                <a:gd name="T12" fmla="*/ 156 w 286"/>
                <a:gd name="T13" fmla="*/ 242 h 672"/>
                <a:gd name="T14" fmla="*/ 172 w 286"/>
                <a:gd name="T15" fmla="*/ 167 h 672"/>
                <a:gd name="T16" fmla="*/ 149 w 286"/>
                <a:gd name="T17" fmla="*/ 234 h 672"/>
                <a:gd name="T18" fmla="*/ 202 w 286"/>
                <a:gd name="T19" fmla="*/ 270 h 672"/>
                <a:gd name="T20" fmla="*/ 240 w 286"/>
                <a:gd name="T21" fmla="*/ 316 h 672"/>
                <a:gd name="T22" fmla="*/ 220 w 286"/>
                <a:gd name="T23" fmla="*/ 211 h 672"/>
                <a:gd name="T24" fmla="*/ 173 w 286"/>
                <a:gd name="T25" fmla="*/ 175 h 672"/>
                <a:gd name="T26" fmla="*/ 286 w 286"/>
                <a:gd name="T27" fmla="*/ 0 h 672"/>
                <a:gd name="T28" fmla="*/ 222 w 286"/>
                <a:gd name="T29" fmla="*/ 52 h 672"/>
                <a:gd name="T30" fmla="*/ 222 w 286"/>
                <a:gd name="T31" fmla="*/ 52 h 672"/>
                <a:gd name="T32" fmla="*/ 222 w 286"/>
                <a:gd name="T33" fmla="*/ 52 h 672"/>
                <a:gd name="T34" fmla="*/ 221 w 286"/>
                <a:gd name="T35" fmla="*/ 53 h 672"/>
                <a:gd name="T36" fmla="*/ 207 w 286"/>
                <a:gd name="T37" fmla="*/ 80 h 672"/>
                <a:gd name="T38" fmla="*/ 207 w 286"/>
                <a:gd name="T39" fmla="*/ 80 h 672"/>
                <a:gd name="T40" fmla="*/ 206 w 286"/>
                <a:gd name="T41" fmla="*/ 81 h 672"/>
                <a:gd name="T42" fmla="*/ 206 w 286"/>
                <a:gd name="T43" fmla="*/ 81 h 672"/>
                <a:gd name="T44" fmla="*/ 206 w 286"/>
                <a:gd name="T45" fmla="*/ 81 h 672"/>
                <a:gd name="T46" fmla="*/ 206 w 286"/>
                <a:gd name="T47" fmla="*/ 82 h 672"/>
                <a:gd name="T48" fmla="*/ 205 w 286"/>
                <a:gd name="T49" fmla="*/ 82 h 672"/>
                <a:gd name="T50" fmla="*/ 205 w 286"/>
                <a:gd name="T51" fmla="*/ 82 h 672"/>
                <a:gd name="T52" fmla="*/ 205 w 286"/>
                <a:gd name="T53" fmla="*/ 82 h 672"/>
                <a:gd name="T54" fmla="*/ 205 w 286"/>
                <a:gd name="T55" fmla="*/ 83 h 672"/>
                <a:gd name="T56" fmla="*/ 205 w 286"/>
                <a:gd name="T57" fmla="*/ 83 h 672"/>
                <a:gd name="T58" fmla="*/ 205 w 286"/>
                <a:gd name="T59" fmla="*/ 83 h 672"/>
                <a:gd name="T60" fmla="*/ 205 w 286"/>
                <a:gd name="T61" fmla="*/ 83 h 672"/>
                <a:gd name="T62" fmla="*/ 205 w 286"/>
                <a:gd name="T63" fmla="*/ 84 h 672"/>
                <a:gd name="T64" fmla="*/ 205 w 286"/>
                <a:gd name="T65" fmla="*/ 84 h 672"/>
                <a:gd name="T66" fmla="*/ 205 w 286"/>
                <a:gd name="T67" fmla="*/ 84 h 672"/>
                <a:gd name="T68" fmla="*/ 201 w 286"/>
                <a:gd name="T69" fmla="*/ 92 h 672"/>
                <a:gd name="T70" fmla="*/ 252 w 286"/>
                <a:gd name="T71" fmla="*/ 147 h 672"/>
                <a:gd name="T72" fmla="*/ 256 w 286"/>
                <a:gd name="T73" fmla="*/ 8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6" h="672">
                  <a:moveTo>
                    <a:pt x="111" y="554"/>
                  </a:moveTo>
                  <a:cubicBezTo>
                    <a:pt x="100" y="576"/>
                    <a:pt x="100" y="576"/>
                    <a:pt x="100" y="576"/>
                  </a:cubicBezTo>
                  <a:cubicBezTo>
                    <a:pt x="100" y="576"/>
                    <a:pt x="4" y="657"/>
                    <a:pt x="0" y="672"/>
                  </a:cubicBezTo>
                  <a:cubicBezTo>
                    <a:pt x="252" y="672"/>
                    <a:pt x="252" y="672"/>
                    <a:pt x="252" y="672"/>
                  </a:cubicBezTo>
                  <a:cubicBezTo>
                    <a:pt x="214" y="666"/>
                    <a:pt x="187" y="639"/>
                    <a:pt x="160" y="607"/>
                  </a:cubicBezTo>
                  <a:cubicBezTo>
                    <a:pt x="111" y="554"/>
                    <a:pt x="111" y="554"/>
                    <a:pt x="111" y="554"/>
                  </a:cubicBezTo>
                  <a:moveTo>
                    <a:pt x="201" y="284"/>
                  </a:moveTo>
                  <a:cubicBezTo>
                    <a:pt x="200" y="290"/>
                    <a:pt x="200" y="290"/>
                    <a:pt x="200" y="290"/>
                  </a:cubicBezTo>
                  <a:cubicBezTo>
                    <a:pt x="239" y="322"/>
                    <a:pt x="239" y="322"/>
                    <a:pt x="239" y="322"/>
                  </a:cubicBezTo>
                  <a:cubicBezTo>
                    <a:pt x="240" y="318"/>
                    <a:pt x="240" y="318"/>
                    <a:pt x="240" y="318"/>
                  </a:cubicBezTo>
                  <a:cubicBezTo>
                    <a:pt x="226" y="306"/>
                    <a:pt x="213" y="294"/>
                    <a:pt x="201" y="284"/>
                  </a:cubicBezTo>
                  <a:moveTo>
                    <a:pt x="148" y="235"/>
                  </a:moveTo>
                  <a:cubicBezTo>
                    <a:pt x="148" y="236"/>
                    <a:pt x="148" y="237"/>
                    <a:pt x="148" y="237"/>
                  </a:cubicBezTo>
                  <a:cubicBezTo>
                    <a:pt x="156" y="242"/>
                    <a:pt x="156" y="242"/>
                    <a:pt x="156" y="242"/>
                  </a:cubicBezTo>
                  <a:cubicBezTo>
                    <a:pt x="154" y="240"/>
                    <a:pt x="151" y="237"/>
                    <a:pt x="148" y="235"/>
                  </a:cubicBezTo>
                  <a:moveTo>
                    <a:pt x="172" y="167"/>
                  </a:moveTo>
                  <a:cubicBezTo>
                    <a:pt x="162" y="194"/>
                    <a:pt x="154" y="219"/>
                    <a:pt x="150" y="230"/>
                  </a:cubicBezTo>
                  <a:cubicBezTo>
                    <a:pt x="150" y="231"/>
                    <a:pt x="149" y="233"/>
                    <a:pt x="149" y="234"/>
                  </a:cubicBezTo>
                  <a:cubicBezTo>
                    <a:pt x="153" y="237"/>
                    <a:pt x="157" y="241"/>
                    <a:pt x="162" y="246"/>
                  </a:cubicBezTo>
                  <a:cubicBezTo>
                    <a:pt x="202" y="270"/>
                    <a:pt x="202" y="270"/>
                    <a:pt x="202" y="270"/>
                  </a:cubicBezTo>
                  <a:cubicBezTo>
                    <a:pt x="201" y="281"/>
                    <a:pt x="201" y="281"/>
                    <a:pt x="201" y="281"/>
                  </a:cubicBezTo>
                  <a:cubicBezTo>
                    <a:pt x="213" y="292"/>
                    <a:pt x="226" y="304"/>
                    <a:pt x="240" y="316"/>
                  </a:cubicBezTo>
                  <a:cubicBezTo>
                    <a:pt x="246" y="236"/>
                    <a:pt x="246" y="236"/>
                    <a:pt x="246" y="236"/>
                  </a:cubicBezTo>
                  <a:cubicBezTo>
                    <a:pt x="220" y="211"/>
                    <a:pt x="220" y="211"/>
                    <a:pt x="220" y="211"/>
                  </a:cubicBezTo>
                  <a:cubicBezTo>
                    <a:pt x="196" y="193"/>
                    <a:pt x="196" y="193"/>
                    <a:pt x="196" y="193"/>
                  </a:cubicBezTo>
                  <a:cubicBezTo>
                    <a:pt x="173" y="175"/>
                    <a:pt x="173" y="175"/>
                    <a:pt x="173" y="175"/>
                  </a:cubicBezTo>
                  <a:cubicBezTo>
                    <a:pt x="172" y="167"/>
                    <a:pt x="172" y="167"/>
                    <a:pt x="172" y="167"/>
                  </a:cubicBezTo>
                  <a:moveTo>
                    <a:pt x="286" y="0"/>
                  </a:moveTo>
                  <a:cubicBezTo>
                    <a:pt x="271" y="6"/>
                    <a:pt x="249" y="18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1" y="52"/>
                    <a:pt x="221" y="52"/>
                    <a:pt x="221" y="53"/>
                  </a:cubicBezTo>
                  <a:cubicBezTo>
                    <a:pt x="221" y="53"/>
                    <a:pt x="221" y="53"/>
                    <a:pt x="221" y="53"/>
                  </a:cubicBezTo>
                  <a:cubicBezTo>
                    <a:pt x="217" y="58"/>
                    <a:pt x="212" y="67"/>
                    <a:pt x="207" y="80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6" y="80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2"/>
                    <a:pt x="206" y="82"/>
                    <a:pt x="206" y="82"/>
                  </a:cubicBezTo>
                  <a:cubicBezTo>
                    <a:pt x="206" y="82"/>
                    <a:pt x="206" y="82"/>
                    <a:pt x="206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3" y="87"/>
                    <a:pt x="202" y="89"/>
                    <a:pt x="201" y="92"/>
                  </a:cubicBezTo>
                  <a:cubicBezTo>
                    <a:pt x="210" y="95"/>
                    <a:pt x="221" y="102"/>
                    <a:pt x="226" y="110"/>
                  </a:cubicBezTo>
                  <a:cubicBezTo>
                    <a:pt x="252" y="147"/>
                    <a:pt x="252" y="147"/>
                    <a:pt x="252" y="147"/>
                  </a:cubicBezTo>
                  <a:cubicBezTo>
                    <a:pt x="257" y="84"/>
                    <a:pt x="257" y="84"/>
                    <a:pt x="257" y="84"/>
                  </a:cubicBezTo>
                  <a:cubicBezTo>
                    <a:pt x="257" y="83"/>
                    <a:pt x="256" y="81"/>
                    <a:pt x="256" y="80"/>
                  </a:cubicBezTo>
                  <a:cubicBezTo>
                    <a:pt x="256" y="52"/>
                    <a:pt x="265" y="18"/>
                    <a:pt x="286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41">
              <a:extLst>
                <a:ext uri="{FF2B5EF4-FFF2-40B4-BE49-F238E27FC236}">
                  <a16:creationId xmlns:a16="http://schemas.microsoft.com/office/drawing/2014/main" id="{D4C7F300-9419-4D7D-9DCE-0832426CA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" y="2890"/>
              <a:ext cx="1740" cy="1086"/>
            </a:xfrm>
            <a:custGeom>
              <a:avLst/>
              <a:gdLst>
                <a:gd name="T0" fmla="*/ 424 w 733"/>
                <a:gd name="T1" fmla="*/ 299 h 457"/>
                <a:gd name="T2" fmla="*/ 487 w 733"/>
                <a:gd name="T3" fmla="*/ 367 h 457"/>
                <a:gd name="T4" fmla="*/ 591 w 733"/>
                <a:gd name="T5" fmla="*/ 433 h 457"/>
                <a:gd name="T6" fmla="*/ 733 w 733"/>
                <a:gd name="T7" fmla="*/ 433 h 457"/>
                <a:gd name="T8" fmla="*/ 646 w 733"/>
                <a:gd name="T9" fmla="*/ 201 h 457"/>
                <a:gd name="T10" fmla="*/ 436 w 733"/>
                <a:gd name="T11" fmla="*/ 27 h 457"/>
                <a:gd name="T12" fmla="*/ 358 w 733"/>
                <a:gd name="T13" fmla="*/ 0 h 457"/>
                <a:gd name="T14" fmla="*/ 258 w 733"/>
                <a:gd name="T15" fmla="*/ 47 h 457"/>
                <a:gd name="T16" fmla="*/ 0 w 733"/>
                <a:gd name="T17" fmla="*/ 370 h 457"/>
                <a:gd name="T18" fmla="*/ 101 w 733"/>
                <a:gd name="T19" fmla="*/ 457 h 457"/>
                <a:gd name="T20" fmla="*/ 364 w 733"/>
                <a:gd name="T21" fmla="*/ 221 h 457"/>
                <a:gd name="T22" fmla="*/ 424 w 733"/>
                <a:gd name="T23" fmla="*/ 299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3" h="457">
                  <a:moveTo>
                    <a:pt x="424" y="299"/>
                  </a:moveTo>
                  <a:cubicBezTo>
                    <a:pt x="487" y="367"/>
                    <a:pt x="487" y="367"/>
                    <a:pt x="487" y="367"/>
                  </a:cubicBezTo>
                  <a:cubicBezTo>
                    <a:pt x="516" y="402"/>
                    <a:pt x="546" y="431"/>
                    <a:pt x="591" y="433"/>
                  </a:cubicBezTo>
                  <a:cubicBezTo>
                    <a:pt x="644" y="435"/>
                    <a:pt x="733" y="433"/>
                    <a:pt x="733" y="433"/>
                  </a:cubicBezTo>
                  <a:cubicBezTo>
                    <a:pt x="646" y="201"/>
                    <a:pt x="646" y="201"/>
                    <a:pt x="646" y="201"/>
                  </a:cubicBezTo>
                  <a:cubicBezTo>
                    <a:pt x="436" y="27"/>
                    <a:pt x="436" y="27"/>
                    <a:pt x="436" y="27"/>
                  </a:cubicBezTo>
                  <a:cubicBezTo>
                    <a:pt x="414" y="10"/>
                    <a:pt x="386" y="0"/>
                    <a:pt x="358" y="0"/>
                  </a:cubicBezTo>
                  <a:cubicBezTo>
                    <a:pt x="320" y="0"/>
                    <a:pt x="283" y="18"/>
                    <a:pt x="258" y="47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01" y="457"/>
                    <a:pt x="101" y="457"/>
                    <a:pt x="101" y="457"/>
                  </a:cubicBezTo>
                  <a:cubicBezTo>
                    <a:pt x="364" y="221"/>
                    <a:pt x="364" y="221"/>
                    <a:pt x="364" y="221"/>
                  </a:cubicBezTo>
                  <a:cubicBezTo>
                    <a:pt x="424" y="299"/>
                    <a:pt x="424" y="299"/>
                    <a:pt x="424" y="29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42">
              <a:extLst>
                <a:ext uri="{FF2B5EF4-FFF2-40B4-BE49-F238E27FC236}">
                  <a16:creationId xmlns:a16="http://schemas.microsoft.com/office/drawing/2014/main" id="{28AC7B1E-AC95-4B74-98E0-AC34D05C0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" y="1430"/>
              <a:ext cx="264" cy="282"/>
            </a:xfrm>
            <a:custGeom>
              <a:avLst/>
              <a:gdLst>
                <a:gd name="T0" fmla="*/ 12 w 111"/>
                <a:gd name="T1" fmla="*/ 68 h 119"/>
                <a:gd name="T2" fmla="*/ 28 w 111"/>
                <a:gd name="T3" fmla="*/ 11 h 119"/>
                <a:gd name="T4" fmla="*/ 91 w 111"/>
                <a:gd name="T5" fmla="*/ 18 h 119"/>
                <a:gd name="T6" fmla="*/ 107 w 111"/>
                <a:gd name="T7" fmla="*/ 75 h 119"/>
                <a:gd name="T8" fmla="*/ 59 w 111"/>
                <a:gd name="T9" fmla="*/ 10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9">
                  <a:moveTo>
                    <a:pt x="12" y="68"/>
                  </a:moveTo>
                  <a:cubicBezTo>
                    <a:pt x="0" y="49"/>
                    <a:pt x="9" y="22"/>
                    <a:pt x="28" y="11"/>
                  </a:cubicBezTo>
                  <a:cubicBezTo>
                    <a:pt x="48" y="0"/>
                    <a:pt x="74" y="4"/>
                    <a:pt x="91" y="18"/>
                  </a:cubicBezTo>
                  <a:cubicBezTo>
                    <a:pt x="108" y="32"/>
                    <a:pt x="111" y="56"/>
                    <a:pt x="107" y="75"/>
                  </a:cubicBezTo>
                  <a:cubicBezTo>
                    <a:pt x="105" y="90"/>
                    <a:pt x="80" y="119"/>
                    <a:pt x="59" y="10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43">
              <a:extLst>
                <a:ext uri="{FF2B5EF4-FFF2-40B4-BE49-F238E27FC236}">
                  <a16:creationId xmlns:a16="http://schemas.microsoft.com/office/drawing/2014/main" id="{EC678A5D-121E-4416-9A9E-369C5E450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1525"/>
              <a:ext cx="609" cy="570"/>
            </a:xfrm>
            <a:custGeom>
              <a:avLst/>
              <a:gdLst>
                <a:gd name="T0" fmla="*/ 44 w 257"/>
                <a:gd name="T1" fmla="*/ 146 h 240"/>
                <a:gd name="T2" fmla="*/ 162 w 257"/>
                <a:gd name="T3" fmla="*/ 17 h 240"/>
                <a:gd name="T4" fmla="*/ 248 w 257"/>
                <a:gd name="T5" fmla="*/ 95 h 240"/>
                <a:gd name="T6" fmla="*/ 242 w 257"/>
                <a:gd name="T7" fmla="*/ 204 h 240"/>
                <a:gd name="T8" fmla="*/ 204 w 257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40">
                  <a:moveTo>
                    <a:pt x="44" y="146"/>
                  </a:moveTo>
                  <a:cubicBezTo>
                    <a:pt x="0" y="49"/>
                    <a:pt x="105" y="0"/>
                    <a:pt x="162" y="17"/>
                  </a:cubicBezTo>
                  <a:cubicBezTo>
                    <a:pt x="216" y="32"/>
                    <a:pt x="239" y="59"/>
                    <a:pt x="248" y="95"/>
                  </a:cubicBezTo>
                  <a:cubicBezTo>
                    <a:pt x="257" y="131"/>
                    <a:pt x="256" y="170"/>
                    <a:pt x="242" y="204"/>
                  </a:cubicBezTo>
                  <a:cubicBezTo>
                    <a:pt x="235" y="221"/>
                    <a:pt x="223" y="238"/>
                    <a:pt x="204" y="24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44">
              <a:extLst>
                <a:ext uri="{FF2B5EF4-FFF2-40B4-BE49-F238E27FC236}">
                  <a16:creationId xmlns:a16="http://schemas.microsoft.com/office/drawing/2014/main" id="{0F9CC9FC-FE65-4D83-ACC5-A80909004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" y="1627"/>
              <a:ext cx="406" cy="805"/>
            </a:xfrm>
            <a:custGeom>
              <a:avLst/>
              <a:gdLst>
                <a:gd name="T0" fmla="*/ 154 w 171"/>
                <a:gd name="T1" fmla="*/ 28 h 339"/>
                <a:gd name="T2" fmla="*/ 171 w 171"/>
                <a:gd name="T3" fmla="*/ 46 h 339"/>
                <a:gd name="T4" fmla="*/ 160 w 171"/>
                <a:gd name="T5" fmla="*/ 294 h 339"/>
                <a:gd name="T6" fmla="*/ 86 w 171"/>
                <a:gd name="T7" fmla="*/ 339 h 339"/>
                <a:gd name="T8" fmla="*/ 53 w 171"/>
                <a:gd name="T9" fmla="*/ 295 h 339"/>
                <a:gd name="T10" fmla="*/ 52 w 171"/>
                <a:gd name="T11" fmla="*/ 231 h 339"/>
                <a:gd name="T12" fmla="*/ 4 w 171"/>
                <a:gd name="T13" fmla="*/ 172 h 339"/>
                <a:gd name="T14" fmla="*/ 3 w 171"/>
                <a:gd name="T15" fmla="*/ 69 h 339"/>
                <a:gd name="T16" fmla="*/ 57 w 171"/>
                <a:gd name="T17" fmla="*/ 3 h 339"/>
                <a:gd name="T18" fmla="*/ 154 w 171"/>
                <a:gd name="T19" fmla="*/ 28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339">
                  <a:moveTo>
                    <a:pt x="154" y="28"/>
                  </a:moveTo>
                  <a:cubicBezTo>
                    <a:pt x="164" y="29"/>
                    <a:pt x="171" y="37"/>
                    <a:pt x="171" y="46"/>
                  </a:cubicBezTo>
                  <a:cubicBezTo>
                    <a:pt x="160" y="294"/>
                    <a:pt x="160" y="294"/>
                    <a:pt x="160" y="294"/>
                  </a:cubicBezTo>
                  <a:cubicBezTo>
                    <a:pt x="160" y="323"/>
                    <a:pt x="117" y="339"/>
                    <a:pt x="86" y="339"/>
                  </a:cubicBezTo>
                  <a:cubicBezTo>
                    <a:pt x="54" y="338"/>
                    <a:pt x="53" y="323"/>
                    <a:pt x="53" y="295"/>
                  </a:cubicBezTo>
                  <a:cubicBezTo>
                    <a:pt x="52" y="248"/>
                    <a:pt x="52" y="231"/>
                    <a:pt x="52" y="231"/>
                  </a:cubicBezTo>
                  <a:cubicBezTo>
                    <a:pt x="52" y="231"/>
                    <a:pt x="12" y="225"/>
                    <a:pt x="4" y="172"/>
                  </a:cubicBezTo>
                  <a:cubicBezTo>
                    <a:pt x="0" y="147"/>
                    <a:pt x="1" y="104"/>
                    <a:pt x="3" y="69"/>
                  </a:cubicBezTo>
                  <a:cubicBezTo>
                    <a:pt x="5" y="38"/>
                    <a:pt x="26" y="0"/>
                    <a:pt x="57" y="3"/>
                  </a:cubicBezTo>
                  <a:cubicBezTo>
                    <a:pt x="154" y="28"/>
                    <a:pt x="154" y="28"/>
                    <a:pt x="154" y="28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45">
              <a:extLst>
                <a:ext uri="{FF2B5EF4-FFF2-40B4-BE49-F238E27FC236}">
                  <a16:creationId xmlns:a16="http://schemas.microsoft.com/office/drawing/2014/main" id="{B5D8A305-BFD5-4950-AB7B-CC71C533C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1852"/>
              <a:ext cx="33" cy="34"/>
            </a:xfrm>
            <a:custGeom>
              <a:avLst/>
              <a:gdLst>
                <a:gd name="T0" fmla="*/ 1 w 14"/>
                <a:gd name="T1" fmla="*/ 7 h 14"/>
                <a:gd name="T2" fmla="*/ 7 w 14"/>
                <a:gd name="T3" fmla="*/ 13 h 14"/>
                <a:gd name="T4" fmla="*/ 14 w 14"/>
                <a:gd name="T5" fmla="*/ 7 h 14"/>
                <a:gd name="T6" fmla="*/ 7 w 14"/>
                <a:gd name="T7" fmla="*/ 1 h 14"/>
                <a:gd name="T8" fmla="*/ 1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" y="7"/>
                  </a:moveTo>
                  <a:cubicBezTo>
                    <a:pt x="0" y="10"/>
                    <a:pt x="3" y="13"/>
                    <a:pt x="7" y="13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4"/>
                    <a:pt x="11" y="1"/>
                    <a:pt x="7" y="1"/>
                  </a:cubicBezTo>
                  <a:cubicBezTo>
                    <a:pt x="4" y="0"/>
                    <a:pt x="1" y="3"/>
                    <a:pt x="1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46">
              <a:extLst>
                <a:ext uri="{FF2B5EF4-FFF2-40B4-BE49-F238E27FC236}">
                  <a16:creationId xmlns:a16="http://schemas.microsoft.com/office/drawing/2014/main" id="{23E749D4-C0FD-4846-A816-86A33FF3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" y="1826"/>
              <a:ext cx="64" cy="19"/>
            </a:xfrm>
            <a:custGeom>
              <a:avLst/>
              <a:gdLst>
                <a:gd name="T0" fmla="*/ 1 w 27"/>
                <a:gd name="T1" fmla="*/ 7 h 8"/>
                <a:gd name="T2" fmla="*/ 14 w 27"/>
                <a:gd name="T3" fmla="*/ 5 h 8"/>
                <a:gd name="T4" fmla="*/ 27 w 27"/>
                <a:gd name="T5" fmla="*/ 7 h 8"/>
                <a:gd name="T6" fmla="*/ 24 w 27"/>
                <a:gd name="T7" fmla="*/ 4 h 8"/>
                <a:gd name="T8" fmla="*/ 14 w 27"/>
                <a:gd name="T9" fmla="*/ 0 h 8"/>
                <a:gd name="T10" fmla="*/ 3 w 27"/>
                <a:gd name="T11" fmla="*/ 4 h 8"/>
                <a:gd name="T12" fmla="*/ 1 w 27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">
                  <a:moveTo>
                    <a:pt x="1" y="7"/>
                  </a:moveTo>
                  <a:cubicBezTo>
                    <a:pt x="1" y="8"/>
                    <a:pt x="7" y="5"/>
                    <a:pt x="14" y="5"/>
                  </a:cubicBezTo>
                  <a:cubicBezTo>
                    <a:pt x="21" y="4"/>
                    <a:pt x="26" y="8"/>
                    <a:pt x="27" y="7"/>
                  </a:cubicBezTo>
                  <a:cubicBezTo>
                    <a:pt x="27" y="7"/>
                    <a:pt x="26" y="5"/>
                    <a:pt x="24" y="4"/>
                  </a:cubicBezTo>
                  <a:cubicBezTo>
                    <a:pt x="22" y="2"/>
                    <a:pt x="18" y="0"/>
                    <a:pt x="14" y="0"/>
                  </a:cubicBezTo>
                  <a:cubicBezTo>
                    <a:pt x="9" y="0"/>
                    <a:pt x="5" y="2"/>
                    <a:pt x="3" y="4"/>
                  </a:cubicBezTo>
                  <a:cubicBezTo>
                    <a:pt x="1" y="5"/>
                    <a:pt x="0" y="7"/>
                    <a:pt x="1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47">
              <a:extLst>
                <a:ext uri="{FF2B5EF4-FFF2-40B4-BE49-F238E27FC236}">
                  <a16:creationId xmlns:a16="http://schemas.microsoft.com/office/drawing/2014/main" id="{0BCFEE75-C248-4B8C-8FCD-EF4B6E132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1852"/>
              <a:ext cx="33" cy="34"/>
            </a:xfrm>
            <a:custGeom>
              <a:avLst/>
              <a:gdLst>
                <a:gd name="T0" fmla="*/ 0 w 14"/>
                <a:gd name="T1" fmla="*/ 7 h 14"/>
                <a:gd name="T2" fmla="*/ 7 w 14"/>
                <a:gd name="T3" fmla="*/ 13 h 14"/>
                <a:gd name="T4" fmla="*/ 14 w 14"/>
                <a:gd name="T5" fmla="*/ 7 h 14"/>
                <a:gd name="T6" fmla="*/ 7 w 14"/>
                <a:gd name="T7" fmla="*/ 1 h 14"/>
                <a:gd name="T8" fmla="*/ 0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cubicBezTo>
                    <a:pt x="0" y="10"/>
                    <a:pt x="3" y="13"/>
                    <a:pt x="7" y="13"/>
                  </a:cubicBezTo>
                  <a:cubicBezTo>
                    <a:pt x="10" y="14"/>
                    <a:pt x="13" y="11"/>
                    <a:pt x="14" y="7"/>
                  </a:cubicBezTo>
                  <a:cubicBezTo>
                    <a:pt x="14" y="4"/>
                    <a:pt x="11" y="1"/>
                    <a:pt x="7" y="1"/>
                  </a:cubicBezTo>
                  <a:cubicBezTo>
                    <a:pt x="3" y="0"/>
                    <a:pt x="0" y="3"/>
                    <a:pt x="0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48">
              <a:extLst>
                <a:ext uri="{FF2B5EF4-FFF2-40B4-BE49-F238E27FC236}">
                  <a16:creationId xmlns:a16="http://schemas.microsoft.com/office/drawing/2014/main" id="{6F74EC14-1D9B-46D1-974B-E54094786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1831"/>
              <a:ext cx="64" cy="19"/>
            </a:xfrm>
            <a:custGeom>
              <a:avLst/>
              <a:gdLst>
                <a:gd name="T0" fmla="*/ 0 w 27"/>
                <a:gd name="T1" fmla="*/ 7 h 8"/>
                <a:gd name="T2" fmla="*/ 13 w 27"/>
                <a:gd name="T3" fmla="*/ 4 h 8"/>
                <a:gd name="T4" fmla="*/ 27 w 27"/>
                <a:gd name="T5" fmla="*/ 7 h 8"/>
                <a:gd name="T6" fmla="*/ 24 w 27"/>
                <a:gd name="T7" fmla="*/ 3 h 8"/>
                <a:gd name="T8" fmla="*/ 13 w 27"/>
                <a:gd name="T9" fmla="*/ 0 h 8"/>
                <a:gd name="T10" fmla="*/ 3 w 27"/>
                <a:gd name="T11" fmla="*/ 3 h 8"/>
                <a:gd name="T12" fmla="*/ 0 w 27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">
                  <a:moveTo>
                    <a:pt x="0" y="7"/>
                  </a:moveTo>
                  <a:cubicBezTo>
                    <a:pt x="1" y="8"/>
                    <a:pt x="6" y="4"/>
                    <a:pt x="13" y="4"/>
                  </a:cubicBezTo>
                  <a:cubicBezTo>
                    <a:pt x="21" y="4"/>
                    <a:pt x="26" y="8"/>
                    <a:pt x="27" y="7"/>
                  </a:cubicBezTo>
                  <a:cubicBezTo>
                    <a:pt x="27" y="6"/>
                    <a:pt x="26" y="5"/>
                    <a:pt x="24" y="3"/>
                  </a:cubicBezTo>
                  <a:cubicBezTo>
                    <a:pt x="22" y="1"/>
                    <a:pt x="18" y="0"/>
                    <a:pt x="13" y="0"/>
                  </a:cubicBezTo>
                  <a:cubicBezTo>
                    <a:pt x="9" y="0"/>
                    <a:pt x="5" y="1"/>
                    <a:pt x="3" y="3"/>
                  </a:cubicBezTo>
                  <a:cubicBezTo>
                    <a:pt x="1" y="5"/>
                    <a:pt x="0" y="6"/>
                    <a:pt x="0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49">
              <a:extLst>
                <a:ext uri="{FF2B5EF4-FFF2-40B4-BE49-F238E27FC236}">
                  <a16:creationId xmlns:a16="http://schemas.microsoft.com/office/drawing/2014/main" id="{CE86CB31-849E-4031-998A-FD7C69D59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1831"/>
              <a:ext cx="55" cy="143"/>
            </a:xfrm>
            <a:custGeom>
              <a:avLst/>
              <a:gdLst>
                <a:gd name="T0" fmla="*/ 19 w 23"/>
                <a:gd name="T1" fmla="*/ 60 h 60"/>
                <a:gd name="T2" fmla="*/ 8 w 23"/>
                <a:gd name="T3" fmla="*/ 58 h 60"/>
                <a:gd name="T4" fmla="*/ 4 w 23"/>
                <a:gd name="T5" fmla="*/ 56 h 60"/>
                <a:gd name="T6" fmla="*/ 5 w 23"/>
                <a:gd name="T7" fmla="*/ 51 h 60"/>
                <a:gd name="T8" fmla="*/ 10 w 23"/>
                <a:gd name="T9" fmla="*/ 37 h 60"/>
                <a:gd name="T10" fmla="*/ 22 w 23"/>
                <a:gd name="T11" fmla="*/ 0 h 60"/>
                <a:gd name="T12" fmla="*/ 7 w 23"/>
                <a:gd name="T13" fmla="*/ 36 h 60"/>
                <a:gd name="T14" fmla="*/ 2 w 23"/>
                <a:gd name="T15" fmla="*/ 50 h 60"/>
                <a:gd name="T16" fmla="*/ 1 w 23"/>
                <a:gd name="T17" fmla="*/ 57 h 60"/>
                <a:gd name="T18" fmla="*/ 4 w 23"/>
                <a:gd name="T19" fmla="*/ 60 h 60"/>
                <a:gd name="T20" fmla="*/ 7 w 23"/>
                <a:gd name="T21" fmla="*/ 60 h 60"/>
                <a:gd name="T22" fmla="*/ 19 w 23"/>
                <a:gd name="T2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60">
                  <a:moveTo>
                    <a:pt x="19" y="60"/>
                  </a:moveTo>
                  <a:cubicBezTo>
                    <a:pt x="19" y="60"/>
                    <a:pt x="15" y="59"/>
                    <a:pt x="8" y="58"/>
                  </a:cubicBezTo>
                  <a:cubicBezTo>
                    <a:pt x="6" y="58"/>
                    <a:pt x="4" y="57"/>
                    <a:pt x="4" y="56"/>
                  </a:cubicBezTo>
                  <a:cubicBezTo>
                    <a:pt x="3" y="55"/>
                    <a:pt x="4" y="53"/>
                    <a:pt x="5" y="51"/>
                  </a:cubicBezTo>
                  <a:cubicBezTo>
                    <a:pt x="7" y="46"/>
                    <a:pt x="8" y="42"/>
                    <a:pt x="10" y="37"/>
                  </a:cubicBezTo>
                  <a:cubicBezTo>
                    <a:pt x="18" y="17"/>
                    <a:pt x="23" y="0"/>
                    <a:pt x="22" y="0"/>
                  </a:cubicBezTo>
                  <a:cubicBezTo>
                    <a:pt x="22" y="0"/>
                    <a:pt x="15" y="16"/>
                    <a:pt x="7" y="36"/>
                  </a:cubicBezTo>
                  <a:cubicBezTo>
                    <a:pt x="6" y="41"/>
                    <a:pt x="4" y="45"/>
                    <a:pt x="2" y="50"/>
                  </a:cubicBezTo>
                  <a:cubicBezTo>
                    <a:pt x="1" y="52"/>
                    <a:pt x="0" y="54"/>
                    <a:pt x="1" y="57"/>
                  </a:cubicBezTo>
                  <a:cubicBezTo>
                    <a:pt x="2" y="58"/>
                    <a:pt x="3" y="59"/>
                    <a:pt x="4" y="60"/>
                  </a:cubicBezTo>
                  <a:cubicBezTo>
                    <a:pt x="5" y="60"/>
                    <a:pt x="6" y="60"/>
                    <a:pt x="7" y="60"/>
                  </a:cubicBezTo>
                  <a:cubicBezTo>
                    <a:pt x="15" y="60"/>
                    <a:pt x="19" y="60"/>
                    <a:pt x="19" y="6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50">
              <a:extLst>
                <a:ext uri="{FF2B5EF4-FFF2-40B4-BE49-F238E27FC236}">
                  <a16:creationId xmlns:a16="http://schemas.microsoft.com/office/drawing/2014/main" id="{2A9F9270-CD99-4B26-A97B-69CBD016F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2133"/>
              <a:ext cx="166" cy="83"/>
            </a:xfrm>
            <a:custGeom>
              <a:avLst/>
              <a:gdLst>
                <a:gd name="T0" fmla="*/ 0 w 70"/>
                <a:gd name="T1" fmla="*/ 18 h 35"/>
                <a:gd name="T2" fmla="*/ 70 w 70"/>
                <a:gd name="T3" fmla="*/ 0 h 35"/>
                <a:gd name="T4" fmla="*/ 1 w 70"/>
                <a:gd name="T5" fmla="*/ 30 h 35"/>
                <a:gd name="T6" fmla="*/ 0 w 70"/>
                <a:gd name="T7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5">
                  <a:moveTo>
                    <a:pt x="0" y="18"/>
                  </a:moveTo>
                  <a:cubicBezTo>
                    <a:pt x="0" y="18"/>
                    <a:pt x="35" y="20"/>
                    <a:pt x="70" y="0"/>
                  </a:cubicBezTo>
                  <a:cubicBezTo>
                    <a:pt x="70" y="0"/>
                    <a:pt x="53" y="35"/>
                    <a:pt x="1" y="3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51">
              <a:extLst>
                <a:ext uri="{FF2B5EF4-FFF2-40B4-BE49-F238E27FC236}">
                  <a16:creationId xmlns:a16="http://schemas.microsoft.com/office/drawing/2014/main" id="{FC8963C3-404D-4E82-9306-77D6E6B42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" y="2002"/>
              <a:ext cx="55" cy="40"/>
            </a:xfrm>
            <a:custGeom>
              <a:avLst/>
              <a:gdLst>
                <a:gd name="T0" fmla="*/ 1 w 23"/>
                <a:gd name="T1" fmla="*/ 5 h 17"/>
                <a:gd name="T2" fmla="*/ 13 w 23"/>
                <a:gd name="T3" fmla="*/ 1 h 17"/>
                <a:gd name="T4" fmla="*/ 21 w 23"/>
                <a:gd name="T5" fmla="*/ 5 h 17"/>
                <a:gd name="T6" fmla="*/ 22 w 23"/>
                <a:gd name="T7" fmla="*/ 14 h 17"/>
                <a:gd name="T8" fmla="*/ 12 w 23"/>
                <a:gd name="T9" fmla="*/ 16 h 17"/>
                <a:gd name="T10" fmla="*/ 3 w 23"/>
                <a:gd name="T11" fmla="*/ 10 h 17"/>
                <a:gd name="T12" fmla="*/ 1 w 23"/>
                <a:gd name="T13" fmla="*/ 8 h 17"/>
                <a:gd name="T14" fmla="*/ 1 w 23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7">
                  <a:moveTo>
                    <a:pt x="1" y="5"/>
                  </a:moveTo>
                  <a:cubicBezTo>
                    <a:pt x="4" y="2"/>
                    <a:pt x="8" y="0"/>
                    <a:pt x="13" y="1"/>
                  </a:cubicBezTo>
                  <a:cubicBezTo>
                    <a:pt x="16" y="1"/>
                    <a:pt x="19" y="2"/>
                    <a:pt x="21" y="5"/>
                  </a:cubicBezTo>
                  <a:cubicBezTo>
                    <a:pt x="23" y="8"/>
                    <a:pt x="23" y="11"/>
                    <a:pt x="22" y="14"/>
                  </a:cubicBezTo>
                  <a:cubicBezTo>
                    <a:pt x="20" y="16"/>
                    <a:pt x="16" y="17"/>
                    <a:pt x="12" y="16"/>
                  </a:cubicBezTo>
                  <a:cubicBezTo>
                    <a:pt x="9" y="15"/>
                    <a:pt x="6" y="13"/>
                    <a:pt x="3" y="10"/>
                  </a:cubicBezTo>
                  <a:cubicBezTo>
                    <a:pt x="2" y="10"/>
                    <a:pt x="1" y="9"/>
                    <a:pt x="1" y="8"/>
                  </a:cubicBezTo>
                  <a:cubicBezTo>
                    <a:pt x="0" y="7"/>
                    <a:pt x="0" y="6"/>
                    <a:pt x="1" y="6"/>
                  </a:cubicBezTo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52">
              <a:extLst>
                <a:ext uri="{FF2B5EF4-FFF2-40B4-BE49-F238E27FC236}">
                  <a16:creationId xmlns:a16="http://schemas.microsoft.com/office/drawing/2014/main" id="{AF57F139-AD9D-498A-B78F-66A3733F7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" y="1985"/>
              <a:ext cx="59" cy="50"/>
            </a:xfrm>
            <a:custGeom>
              <a:avLst/>
              <a:gdLst>
                <a:gd name="T0" fmla="*/ 23 w 25"/>
                <a:gd name="T1" fmla="*/ 0 h 21"/>
                <a:gd name="T2" fmla="*/ 15 w 25"/>
                <a:gd name="T3" fmla="*/ 13 h 21"/>
                <a:gd name="T4" fmla="*/ 0 w 25"/>
                <a:gd name="T5" fmla="*/ 19 h 21"/>
                <a:gd name="T6" fmla="*/ 6 w 25"/>
                <a:gd name="T7" fmla="*/ 21 h 21"/>
                <a:gd name="T8" fmla="*/ 18 w 25"/>
                <a:gd name="T9" fmla="*/ 16 h 21"/>
                <a:gd name="T10" fmla="*/ 24 w 25"/>
                <a:gd name="T11" fmla="*/ 5 h 21"/>
                <a:gd name="T12" fmla="*/ 23 w 25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1">
                  <a:moveTo>
                    <a:pt x="23" y="0"/>
                  </a:moveTo>
                  <a:cubicBezTo>
                    <a:pt x="22" y="0"/>
                    <a:pt x="22" y="8"/>
                    <a:pt x="15" y="13"/>
                  </a:cubicBezTo>
                  <a:cubicBezTo>
                    <a:pt x="9" y="19"/>
                    <a:pt x="0" y="18"/>
                    <a:pt x="0" y="19"/>
                  </a:cubicBezTo>
                  <a:cubicBezTo>
                    <a:pt x="0" y="20"/>
                    <a:pt x="2" y="21"/>
                    <a:pt x="6" y="21"/>
                  </a:cubicBezTo>
                  <a:cubicBezTo>
                    <a:pt x="9" y="21"/>
                    <a:pt x="14" y="20"/>
                    <a:pt x="18" y="16"/>
                  </a:cubicBezTo>
                  <a:cubicBezTo>
                    <a:pt x="22" y="13"/>
                    <a:pt x="24" y="8"/>
                    <a:pt x="24" y="5"/>
                  </a:cubicBezTo>
                  <a:cubicBezTo>
                    <a:pt x="25" y="2"/>
                    <a:pt x="24" y="0"/>
                    <a:pt x="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53">
              <a:extLst>
                <a:ext uri="{FF2B5EF4-FFF2-40B4-BE49-F238E27FC236}">
                  <a16:creationId xmlns:a16="http://schemas.microsoft.com/office/drawing/2014/main" id="{F6D0858D-BC9F-47C4-A2D1-B9267DE88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" y="1803"/>
              <a:ext cx="78" cy="28"/>
            </a:xfrm>
            <a:custGeom>
              <a:avLst/>
              <a:gdLst>
                <a:gd name="T0" fmla="*/ 0 w 33"/>
                <a:gd name="T1" fmla="*/ 6 h 12"/>
                <a:gd name="T2" fmla="*/ 16 w 33"/>
                <a:gd name="T3" fmla="*/ 8 h 12"/>
                <a:gd name="T4" fmla="*/ 33 w 33"/>
                <a:gd name="T5" fmla="*/ 10 h 12"/>
                <a:gd name="T6" fmla="*/ 29 w 33"/>
                <a:gd name="T7" fmla="*/ 5 h 12"/>
                <a:gd name="T8" fmla="*/ 17 w 33"/>
                <a:gd name="T9" fmla="*/ 1 h 12"/>
                <a:gd name="T10" fmla="*/ 4 w 33"/>
                <a:gd name="T11" fmla="*/ 2 h 12"/>
                <a:gd name="T12" fmla="*/ 0 w 33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2">
                  <a:moveTo>
                    <a:pt x="0" y="6"/>
                  </a:moveTo>
                  <a:cubicBezTo>
                    <a:pt x="1" y="8"/>
                    <a:pt x="8" y="7"/>
                    <a:pt x="16" y="8"/>
                  </a:cubicBezTo>
                  <a:cubicBezTo>
                    <a:pt x="25" y="9"/>
                    <a:pt x="32" y="12"/>
                    <a:pt x="33" y="10"/>
                  </a:cubicBezTo>
                  <a:cubicBezTo>
                    <a:pt x="33" y="9"/>
                    <a:pt x="32" y="7"/>
                    <a:pt x="29" y="5"/>
                  </a:cubicBezTo>
                  <a:cubicBezTo>
                    <a:pt x="27" y="3"/>
                    <a:pt x="22" y="2"/>
                    <a:pt x="17" y="1"/>
                  </a:cubicBezTo>
                  <a:cubicBezTo>
                    <a:pt x="12" y="0"/>
                    <a:pt x="7" y="1"/>
                    <a:pt x="4" y="2"/>
                  </a:cubicBezTo>
                  <a:cubicBezTo>
                    <a:pt x="1" y="4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54">
              <a:extLst>
                <a:ext uri="{FF2B5EF4-FFF2-40B4-BE49-F238E27FC236}">
                  <a16:creationId xmlns:a16="http://schemas.microsoft.com/office/drawing/2014/main" id="{D2CD74AD-929C-445D-91C9-08A48DCFE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1776"/>
              <a:ext cx="59" cy="22"/>
            </a:xfrm>
            <a:custGeom>
              <a:avLst/>
              <a:gdLst>
                <a:gd name="T0" fmla="*/ 0 w 25"/>
                <a:gd name="T1" fmla="*/ 8 h 9"/>
                <a:gd name="T2" fmla="*/ 12 w 25"/>
                <a:gd name="T3" fmla="*/ 7 h 9"/>
                <a:gd name="T4" fmla="*/ 25 w 25"/>
                <a:gd name="T5" fmla="*/ 7 h 9"/>
                <a:gd name="T6" fmla="*/ 22 w 25"/>
                <a:gd name="T7" fmla="*/ 3 h 9"/>
                <a:gd name="T8" fmla="*/ 12 w 25"/>
                <a:gd name="T9" fmla="*/ 0 h 9"/>
                <a:gd name="T10" fmla="*/ 2 w 25"/>
                <a:gd name="T11" fmla="*/ 3 h 9"/>
                <a:gd name="T12" fmla="*/ 0 w 25"/>
                <a:gd name="T1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9">
                  <a:moveTo>
                    <a:pt x="0" y="8"/>
                  </a:moveTo>
                  <a:cubicBezTo>
                    <a:pt x="2" y="9"/>
                    <a:pt x="6" y="8"/>
                    <a:pt x="12" y="7"/>
                  </a:cubicBezTo>
                  <a:cubicBezTo>
                    <a:pt x="18" y="7"/>
                    <a:pt x="23" y="9"/>
                    <a:pt x="25" y="7"/>
                  </a:cubicBezTo>
                  <a:cubicBezTo>
                    <a:pt x="25" y="6"/>
                    <a:pt x="24" y="4"/>
                    <a:pt x="22" y="3"/>
                  </a:cubicBezTo>
                  <a:cubicBezTo>
                    <a:pt x="20" y="1"/>
                    <a:pt x="16" y="0"/>
                    <a:pt x="12" y="0"/>
                  </a:cubicBezTo>
                  <a:cubicBezTo>
                    <a:pt x="8" y="0"/>
                    <a:pt x="5" y="2"/>
                    <a:pt x="2" y="3"/>
                  </a:cubicBezTo>
                  <a:cubicBezTo>
                    <a:pt x="0" y="5"/>
                    <a:pt x="0" y="7"/>
                    <a:pt x="0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55">
              <a:extLst>
                <a:ext uri="{FF2B5EF4-FFF2-40B4-BE49-F238E27FC236}">
                  <a16:creationId xmlns:a16="http://schemas.microsoft.com/office/drawing/2014/main" id="{4AC5D848-C69E-41B7-A835-5F1EC570A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2273"/>
              <a:ext cx="742" cy="1204"/>
            </a:xfrm>
            <a:custGeom>
              <a:avLst/>
              <a:gdLst>
                <a:gd name="T0" fmla="*/ 101 w 313"/>
                <a:gd name="T1" fmla="*/ 3 h 507"/>
                <a:gd name="T2" fmla="*/ 51 w 313"/>
                <a:gd name="T3" fmla="*/ 19 h 507"/>
                <a:gd name="T4" fmla="*/ 20 w 313"/>
                <a:gd name="T5" fmla="*/ 104 h 507"/>
                <a:gd name="T6" fmla="*/ 2 w 313"/>
                <a:gd name="T7" fmla="*/ 349 h 507"/>
                <a:gd name="T8" fmla="*/ 0 w 313"/>
                <a:gd name="T9" fmla="*/ 434 h 507"/>
                <a:gd name="T10" fmla="*/ 287 w 313"/>
                <a:gd name="T11" fmla="*/ 412 h 507"/>
                <a:gd name="T12" fmla="*/ 262 w 313"/>
                <a:gd name="T13" fmla="*/ 345 h 507"/>
                <a:gd name="T14" fmla="*/ 308 w 313"/>
                <a:gd name="T15" fmla="*/ 186 h 507"/>
                <a:gd name="T16" fmla="*/ 307 w 313"/>
                <a:gd name="T17" fmla="*/ 91 h 507"/>
                <a:gd name="T18" fmla="*/ 209 w 313"/>
                <a:gd name="T19" fmla="*/ 0 h 507"/>
                <a:gd name="T20" fmla="*/ 123 w 313"/>
                <a:gd name="T21" fmla="*/ 32 h 507"/>
                <a:gd name="T22" fmla="*/ 101 w 313"/>
                <a:gd name="T23" fmla="*/ 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3" h="507">
                  <a:moveTo>
                    <a:pt x="101" y="3"/>
                  </a:moveTo>
                  <a:cubicBezTo>
                    <a:pt x="51" y="19"/>
                    <a:pt x="51" y="19"/>
                    <a:pt x="51" y="19"/>
                  </a:cubicBezTo>
                  <a:cubicBezTo>
                    <a:pt x="27" y="37"/>
                    <a:pt x="19" y="74"/>
                    <a:pt x="20" y="104"/>
                  </a:cubicBezTo>
                  <a:cubicBezTo>
                    <a:pt x="2" y="349"/>
                    <a:pt x="2" y="349"/>
                    <a:pt x="2" y="34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434"/>
                    <a:pt x="136" y="507"/>
                    <a:pt x="287" y="412"/>
                  </a:cubicBezTo>
                  <a:cubicBezTo>
                    <a:pt x="262" y="345"/>
                    <a:pt x="262" y="345"/>
                    <a:pt x="262" y="345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11" y="163"/>
                    <a:pt x="313" y="114"/>
                    <a:pt x="307" y="91"/>
                  </a:cubicBezTo>
                  <a:cubicBezTo>
                    <a:pt x="291" y="33"/>
                    <a:pt x="256" y="11"/>
                    <a:pt x="209" y="0"/>
                  </a:cubicBezTo>
                  <a:cubicBezTo>
                    <a:pt x="209" y="0"/>
                    <a:pt x="164" y="39"/>
                    <a:pt x="123" y="32"/>
                  </a:cubicBezTo>
                  <a:cubicBezTo>
                    <a:pt x="123" y="32"/>
                    <a:pt x="103" y="28"/>
                    <a:pt x="101" y="3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56">
              <a:extLst>
                <a:ext uri="{FF2B5EF4-FFF2-40B4-BE49-F238E27FC236}">
                  <a16:creationId xmlns:a16="http://schemas.microsoft.com/office/drawing/2014/main" id="{18327149-D668-4965-848B-E0A9D267D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0" y="2273"/>
              <a:ext cx="632" cy="1092"/>
            </a:xfrm>
            <a:custGeom>
              <a:avLst/>
              <a:gdLst>
                <a:gd name="T0" fmla="*/ 0 w 266"/>
                <a:gd name="T1" fmla="*/ 342 h 460"/>
                <a:gd name="T2" fmla="*/ 144 w 266"/>
                <a:gd name="T3" fmla="*/ 460 h 460"/>
                <a:gd name="T4" fmla="*/ 104 w 266"/>
                <a:gd name="T5" fmla="*/ 381 h 460"/>
                <a:gd name="T6" fmla="*/ 80 w 266"/>
                <a:gd name="T7" fmla="*/ 389 h 460"/>
                <a:gd name="T8" fmla="*/ 78 w 266"/>
                <a:gd name="T9" fmla="*/ 389 h 460"/>
                <a:gd name="T10" fmla="*/ 73 w 266"/>
                <a:gd name="T11" fmla="*/ 389 h 460"/>
                <a:gd name="T12" fmla="*/ 66 w 266"/>
                <a:gd name="T13" fmla="*/ 387 h 460"/>
                <a:gd name="T14" fmla="*/ 2 w 266"/>
                <a:gd name="T15" fmla="*/ 339 h 460"/>
                <a:gd name="T16" fmla="*/ 7 w 266"/>
                <a:gd name="T17" fmla="*/ 256 h 460"/>
                <a:gd name="T18" fmla="*/ 3 w 266"/>
                <a:gd name="T19" fmla="*/ 338 h 460"/>
                <a:gd name="T20" fmla="*/ 67 w 266"/>
                <a:gd name="T21" fmla="*/ 385 h 460"/>
                <a:gd name="T22" fmla="*/ 94 w 266"/>
                <a:gd name="T23" fmla="*/ 384 h 460"/>
                <a:gd name="T24" fmla="*/ 73 w 266"/>
                <a:gd name="T25" fmla="*/ 359 h 460"/>
                <a:gd name="T26" fmla="*/ 7 w 266"/>
                <a:gd name="T27" fmla="*/ 256 h 460"/>
                <a:gd name="T28" fmla="*/ 266 w 266"/>
                <a:gd name="T29" fmla="*/ 26 h 460"/>
                <a:gd name="T30" fmla="*/ 207 w 266"/>
                <a:gd name="T31" fmla="*/ 0 h 460"/>
                <a:gd name="T32" fmla="*/ 132 w 266"/>
                <a:gd name="T33" fmla="*/ 33 h 460"/>
                <a:gd name="T34" fmla="*/ 99 w 266"/>
                <a:gd name="T35" fmla="*/ 3 h 460"/>
                <a:gd name="T36" fmla="*/ 49 w 266"/>
                <a:gd name="T37" fmla="*/ 19 h 460"/>
                <a:gd name="T38" fmla="*/ 18 w 266"/>
                <a:gd name="T39" fmla="*/ 104 h 460"/>
                <a:gd name="T40" fmla="*/ 18 w 266"/>
                <a:gd name="T41" fmla="*/ 104 h 460"/>
                <a:gd name="T42" fmla="*/ 25 w 266"/>
                <a:gd name="T43" fmla="*/ 184 h 460"/>
                <a:gd name="T44" fmla="*/ 81 w 266"/>
                <a:gd name="T45" fmla="*/ 218 h 460"/>
                <a:gd name="T46" fmla="*/ 81 w 266"/>
                <a:gd name="T47" fmla="*/ 218 h 460"/>
                <a:gd name="T48" fmla="*/ 81 w 266"/>
                <a:gd name="T49" fmla="*/ 218 h 460"/>
                <a:gd name="T50" fmla="*/ 82 w 266"/>
                <a:gd name="T51" fmla="*/ 218 h 460"/>
                <a:gd name="T52" fmla="*/ 128 w 266"/>
                <a:gd name="T53" fmla="*/ 198 h 460"/>
                <a:gd name="T54" fmla="*/ 132 w 266"/>
                <a:gd name="T55" fmla="*/ 122 h 460"/>
                <a:gd name="T56" fmla="*/ 132 w 266"/>
                <a:gd name="T57" fmla="*/ 117 h 460"/>
                <a:gd name="T58" fmla="*/ 132 w 266"/>
                <a:gd name="T59" fmla="*/ 122 h 460"/>
                <a:gd name="T60" fmla="*/ 129 w 266"/>
                <a:gd name="T61" fmla="*/ 198 h 460"/>
                <a:gd name="T62" fmla="*/ 139 w 266"/>
                <a:gd name="T63" fmla="*/ 246 h 460"/>
                <a:gd name="T64" fmla="*/ 190 w 266"/>
                <a:gd name="T65" fmla="*/ 77 h 460"/>
                <a:gd name="T66" fmla="*/ 190 w 266"/>
                <a:gd name="T67" fmla="*/ 76 h 460"/>
                <a:gd name="T68" fmla="*/ 229 w 266"/>
                <a:gd name="T69" fmla="*/ 7 h 460"/>
                <a:gd name="T70" fmla="*/ 207 w 266"/>
                <a:gd name="T71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6" h="460">
                  <a:moveTo>
                    <a:pt x="1" y="338"/>
                  </a:moveTo>
                  <a:cubicBezTo>
                    <a:pt x="0" y="342"/>
                    <a:pt x="0" y="342"/>
                    <a:pt x="0" y="342"/>
                  </a:cubicBezTo>
                  <a:cubicBezTo>
                    <a:pt x="143" y="460"/>
                    <a:pt x="143" y="460"/>
                    <a:pt x="143" y="460"/>
                  </a:cubicBezTo>
                  <a:cubicBezTo>
                    <a:pt x="143" y="460"/>
                    <a:pt x="143" y="460"/>
                    <a:pt x="144" y="460"/>
                  </a:cubicBezTo>
                  <a:cubicBezTo>
                    <a:pt x="138" y="438"/>
                    <a:pt x="133" y="417"/>
                    <a:pt x="129" y="398"/>
                  </a:cubicBezTo>
                  <a:cubicBezTo>
                    <a:pt x="104" y="381"/>
                    <a:pt x="104" y="381"/>
                    <a:pt x="104" y="381"/>
                  </a:cubicBezTo>
                  <a:cubicBezTo>
                    <a:pt x="101" y="383"/>
                    <a:pt x="98" y="385"/>
                    <a:pt x="95" y="386"/>
                  </a:cubicBezTo>
                  <a:cubicBezTo>
                    <a:pt x="90" y="388"/>
                    <a:pt x="85" y="388"/>
                    <a:pt x="80" y="389"/>
                  </a:cubicBezTo>
                  <a:cubicBezTo>
                    <a:pt x="80" y="389"/>
                    <a:pt x="80" y="389"/>
                    <a:pt x="80" y="389"/>
                  </a:cubicBezTo>
                  <a:cubicBezTo>
                    <a:pt x="79" y="389"/>
                    <a:pt x="79" y="389"/>
                    <a:pt x="78" y="389"/>
                  </a:cubicBezTo>
                  <a:cubicBezTo>
                    <a:pt x="78" y="389"/>
                    <a:pt x="77" y="389"/>
                    <a:pt x="77" y="389"/>
                  </a:cubicBezTo>
                  <a:cubicBezTo>
                    <a:pt x="76" y="389"/>
                    <a:pt x="74" y="389"/>
                    <a:pt x="73" y="389"/>
                  </a:cubicBezTo>
                  <a:cubicBezTo>
                    <a:pt x="69" y="388"/>
                    <a:pt x="69" y="388"/>
                    <a:pt x="69" y="388"/>
                  </a:cubicBezTo>
                  <a:cubicBezTo>
                    <a:pt x="68" y="388"/>
                    <a:pt x="67" y="388"/>
                    <a:pt x="66" y="387"/>
                  </a:cubicBezTo>
                  <a:cubicBezTo>
                    <a:pt x="57" y="383"/>
                    <a:pt x="50" y="378"/>
                    <a:pt x="42" y="372"/>
                  </a:cubicBezTo>
                  <a:cubicBezTo>
                    <a:pt x="28" y="361"/>
                    <a:pt x="14" y="350"/>
                    <a:pt x="2" y="339"/>
                  </a:cubicBezTo>
                  <a:cubicBezTo>
                    <a:pt x="1" y="339"/>
                    <a:pt x="1" y="339"/>
                    <a:pt x="1" y="338"/>
                  </a:cubicBezTo>
                  <a:moveTo>
                    <a:pt x="7" y="256"/>
                  </a:moveTo>
                  <a:cubicBezTo>
                    <a:pt x="1" y="336"/>
                    <a:pt x="1" y="336"/>
                    <a:pt x="1" y="336"/>
                  </a:cubicBezTo>
                  <a:cubicBezTo>
                    <a:pt x="2" y="336"/>
                    <a:pt x="2" y="337"/>
                    <a:pt x="3" y="338"/>
                  </a:cubicBezTo>
                  <a:cubicBezTo>
                    <a:pt x="16" y="349"/>
                    <a:pt x="29" y="360"/>
                    <a:pt x="43" y="371"/>
                  </a:cubicBezTo>
                  <a:cubicBezTo>
                    <a:pt x="51" y="376"/>
                    <a:pt x="58" y="382"/>
                    <a:pt x="67" y="385"/>
                  </a:cubicBezTo>
                  <a:cubicBezTo>
                    <a:pt x="70" y="386"/>
                    <a:pt x="74" y="387"/>
                    <a:pt x="78" y="387"/>
                  </a:cubicBezTo>
                  <a:cubicBezTo>
                    <a:pt x="83" y="387"/>
                    <a:pt x="89" y="386"/>
                    <a:pt x="94" y="384"/>
                  </a:cubicBezTo>
                  <a:cubicBezTo>
                    <a:pt x="97" y="383"/>
                    <a:pt x="99" y="381"/>
                    <a:pt x="102" y="379"/>
                  </a:cubicBezTo>
                  <a:cubicBezTo>
                    <a:pt x="73" y="359"/>
                    <a:pt x="73" y="359"/>
                    <a:pt x="73" y="359"/>
                  </a:cubicBezTo>
                  <a:cubicBezTo>
                    <a:pt x="73" y="322"/>
                    <a:pt x="73" y="322"/>
                    <a:pt x="73" y="322"/>
                  </a:cubicBezTo>
                  <a:cubicBezTo>
                    <a:pt x="7" y="256"/>
                    <a:pt x="7" y="256"/>
                    <a:pt x="7" y="256"/>
                  </a:cubicBezTo>
                  <a:moveTo>
                    <a:pt x="248" y="15"/>
                  </a:moveTo>
                  <a:cubicBezTo>
                    <a:pt x="253" y="18"/>
                    <a:pt x="259" y="22"/>
                    <a:pt x="266" y="26"/>
                  </a:cubicBezTo>
                  <a:cubicBezTo>
                    <a:pt x="260" y="22"/>
                    <a:pt x="254" y="18"/>
                    <a:pt x="248" y="15"/>
                  </a:cubicBezTo>
                  <a:moveTo>
                    <a:pt x="207" y="0"/>
                  </a:moveTo>
                  <a:cubicBezTo>
                    <a:pt x="207" y="0"/>
                    <a:pt x="206" y="1"/>
                    <a:pt x="206" y="1"/>
                  </a:cubicBezTo>
                  <a:cubicBezTo>
                    <a:pt x="203" y="3"/>
                    <a:pt x="168" y="33"/>
                    <a:pt x="132" y="33"/>
                  </a:cubicBezTo>
                  <a:cubicBezTo>
                    <a:pt x="128" y="33"/>
                    <a:pt x="124" y="32"/>
                    <a:pt x="121" y="32"/>
                  </a:cubicBezTo>
                  <a:cubicBezTo>
                    <a:pt x="121" y="32"/>
                    <a:pt x="101" y="28"/>
                    <a:pt x="99" y="3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26" y="37"/>
                    <a:pt x="17" y="71"/>
                    <a:pt x="17" y="100"/>
                  </a:cubicBezTo>
                  <a:cubicBezTo>
                    <a:pt x="17" y="101"/>
                    <a:pt x="18" y="103"/>
                    <a:pt x="18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7" y="219"/>
                    <a:pt x="79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2" y="218"/>
                  </a:cubicBezTo>
                  <a:cubicBezTo>
                    <a:pt x="82" y="218"/>
                    <a:pt x="82" y="218"/>
                    <a:pt x="82" y="218"/>
                  </a:cubicBezTo>
                  <a:cubicBezTo>
                    <a:pt x="85" y="218"/>
                    <a:pt x="105" y="229"/>
                    <a:pt x="126" y="239"/>
                  </a:cubicBezTo>
                  <a:cubicBezTo>
                    <a:pt x="127" y="224"/>
                    <a:pt x="127" y="211"/>
                    <a:pt x="128" y="198"/>
                  </a:cubicBezTo>
                  <a:cubicBezTo>
                    <a:pt x="129" y="173"/>
                    <a:pt x="130" y="153"/>
                    <a:pt x="131" y="139"/>
                  </a:cubicBezTo>
                  <a:cubicBezTo>
                    <a:pt x="131" y="132"/>
                    <a:pt x="131" y="126"/>
                    <a:pt x="132" y="122"/>
                  </a:cubicBezTo>
                  <a:cubicBezTo>
                    <a:pt x="132" y="121"/>
                    <a:pt x="132" y="119"/>
                    <a:pt x="132" y="118"/>
                  </a:cubicBezTo>
                  <a:cubicBezTo>
                    <a:pt x="132" y="117"/>
                    <a:pt x="132" y="117"/>
                    <a:pt x="132" y="117"/>
                  </a:cubicBezTo>
                  <a:cubicBezTo>
                    <a:pt x="132" y="117"/>
                    <a:pt x="132" y="117"/>
                    <a:pt x="132" y="118"/>
                  </a:cubicBezTo>
                  <a:cubicBezTo>
                    <a:pt x="132" y="119"/>
                    <a:pt x="132" y="121"/>
                    <a:pt x="132" y="122"/>
                  </a:cubicBezTo>
                  <a:cubicBezTo>
                    <a:pt x="132" y="126"/>
                    <a:pt x="132" y="132"/>
                    <a:pt x="132" y="139"/>
                  </a:cubicBezTo>
                  <a:cubicBezTo>
                    <a:pt x="131" y="153"/>
                    <a:pt x="130" y="173"/>
                    <a:pt x="129" y="198"/>
                  </a:cubicBezTo>
                  <a:cubicBezTo>
                    <a:pt x="129" y="211"/>
                    <a:pt x="128" y="225"/>
                    <a:pt x="128" y="240"/>
                  </a:cubicBezTo>
                  <a:cubicBezTo>
                    <a:pt x="131" y="242"/>
                    <a:pt x="135" y="244"/>
                    <a:pt x="139" y="246"/>
                  </a:cubicBezTo>
                  <a:cubicBezTo>
                    <a:pt x="152" y="191"/>
                    <a:pt x="171" y="126"/>
                    <a:pt x="190" y="77"/>
                  </a:cubicBezTo>
                  <a:cubicBezTo>
                    <a:pt x="190" y="77"/>
                    <a:pt x="190" y="77"/>
                    <a:pt x="190" y="77"/>
                  </a:cubicBezTo>
                  <a:cubicBezTo>
                    <a:pt x="190" y="77"/>
                    <a:pt x="190" y="76"/>
                    <a:pt x="190" y="76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204" y="40"/>
                    <a:pt x="218" y="13"/>
                    <a:pt x="229" y="7"/>
                  </a:cubicBezTo>
                  <a:cubicBezTo>
                    <a:pt x="229" y="7"/>
                    <a:pt x="229" y="7"/>
                    <a:pt x="229" y="7"/>
                  </a:cubicBezTo>
                  <a:cubicBezTo>
                    <a:pt x="222" y="4"/>
                    <a:pt x="214" y="2"/>
                    <a:pt x="207" y="0"/>
                  </a:cubicBezTo>
                </a:path>
              </a:pathLst>
            </a:custGeom>
            <a:solidFill>
              <a:srgbClr val="E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57">
              <a:extLst>
                <a:ext uri="{FF2B5EF4-FFF2-40B4-BE49-F238E27FC236}">
                  <a16:creationId xmlns:a16="http://schemas.microsoft.com/office/drawing/2014/main" id="{53CA147E-C7D8-424B-A6EB-3A849A21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" y="3712"/>
              <a:ext cx="662" cy="480"/>
            </a:xfrm>
            <a:custGeom>
              <a:avLst/>
              <a:gdLst>
                <a:gd name="T0" fmla="*/ 199 w 279"/>
                <a:gd name="T1" fmla="*/ 0 h 202"/>
                <a:gd name="T2" fmla="*/ 126 w 279"/>
                <a:gd name="T3" fmla="*/ 86 h 202"/>
                <a:gd name="T4" fmla="*/ 0 w 279"/>
                <a:gd name="T5" fmla="*/ 55 h 202"/>
                <a:gd name="T6" fmla="*/ 161 w 279"/>
                <a:gd name="T7" fmla="*/ 202 h 202"/>
                <a:gd name="T8" fmla="*/ 279 w 279"/>
                <a:gd name="T9" fmla="*/ 73 h 202"/>
                <a:gd name="T10" fmla="*/ 199 w 279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202">
                  <a:moveTo>
                    <a:pt x="199" y="0"/>
                  </a:moveTo>
                  <a:cubicBezTo>
                    <a:pt x="126" y="86"/>
                    <a:pt x="126" y="86"/>
                    <a:pt x="126" y="86"/>
                  </a:cubicBezTo>
                  <a:cubicBezTo>
                    <a:pt x="126" y="86"/>
                    <a:pt x="15" y="41"/>
                    <a:pt x="0" y="55"/>
                  </a:cubicBezTo>
                  <a:cubicBezTo>
                    <a:pt x="161" y="202"/>
                    <a:pt x="161" y="202"/>
                    <a:pt x="161" y="202"/>
                  </a:cubicBezTo>
                  <a:cubicBezTo>
                    <a:pt x="279" y="73"/>
                    <a:pt x="279" y="73"/>
                    <a:pt x="279" y="73"/>
                  </a:cubicBezTo>
                  <a:lnTo>
                    <a:pt x="19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58">
              <a:extLst>
                <a:ext uri="{FF2B5EF4-FFF2-40B4-BE49-F238E27FC236}">
                  <a16:creationId xmlns:a16="http://schemas.microsoft.com/office/drawing/2014/main" id="{8E7C194D-8248-4503-A338-A155D4AE7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" y="3995"/>
              <a:ext cx="45" cy="45"/>
            </a:xfrm>
            <a:custGeom>
              <a:avLst/>
              <a:gdLst>
                <a:gd name="T0" fmla="*/ 16 w 19"/>
                <a:gd name="T1" fmla="*/ 5 h 19"/>
                <a:gd name="T2" fmla="*/ 14 w 19"/>
                <a:gd name="T3" fmla="*/ 17 h 19"/>
                <a:gd name="T4" fmla="*/ 2 w 19"/>
                <a:gd name="T5" fmla="*/ 14 h 19"/>
                <a:gd name="T6" fmla="*/ 5 w 19"/>
                <a:gd name="T7" fmla="*/ 2 h 19"/>
                <a:gd name="T8" fmla="*/ 17 w 19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6" y="5"/>
                  </a:moveTo>
                  <a:cubicBezTo>
                    <a:pt x="19" y="9"/>
                    <a:pt x="18" y="14"/>
                    <a:pt x="14" y="17"/>
                  </a:cubicBezTo>
                  <a:cubicBezTo>
                    <a:pt x="10" y="19"/>
                    <a:pt x="5" y="18"/>
                    <a:pt x="2" y="14"/>
                  </a:cubicBezTo>
                  <a:cubicBezTo>
                    <a:pt x="0" y="11"/>
                    <a:pt x="1" y="4"/>
                    <a:pt x="5" y="2"/>
                  </a:cubicBezTo>
                  <a:cubicBezTo>
                    <a:pt x="9" y="0"/>
                    <a:pt x="15" y="2"/>
                    <a:pt x="17" y="6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59">
              <a:extLst>
                <a:ext uri="{FF2B5EF4-FFF2-40B4-BE49-F238E27FC236}">
                  <a16:creationId xmlns:a16="http://schemas.microsoft.com/office/drawing/2014/main" id="{54B0ED83-E7C8-492F-99E4-9F5A102E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" y="3828"/>
              <a:ext cx="408" cy="364"/>
            </a:xfrm>
            <a:custGeom>
              <a:avLst/>
              <a:gdLst>
                <a:gd name="T0" fmla="*/ 161 w 172"/>
                <a:gd name="T1" fmla="*/ 153 h 153"/>
                <a:gd name="T2" fmla="*/ 172 w 172"/>
                <a:gd name="T3" fmla="*/ 139 h 153"/>
                <a:gd name="T4" fmla="*/ 14 w 172"/>
                <a:gd name="T5" fmla="*/ 4 h 153"/>
                <a:gd name="T6" fmla="*/ 0 w 172"/>
                <a:gd name="T7" fmla="*/ 6 h 153"/>
                <a:gd name="T8" fmla="*/ 161 w 172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53">
                  <a:moveTo>
                    <a:pt x="161" y="153"/>
                  </a:moveTo>
                  <a:cubicBezTo>
                    <a:pt x="172" y="139"/>
                    <a:pt x="172" y="139"/>
                    <a:pt x="172" y="13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4" y="0"/>
                    <a:pt x="0" y="6"/>
                  </a:cubicBezTo>
                  <a:lnTo>
                    <a:pt x="161" y="153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60">
              <a:extLst>
                <a:ext uri="{FF2B5EF4-FFF2-40B4-BE49-F238E27FC236}">
                  <a16:creationId xmlns:a16="http://schemas.microsoft.com/office/drawing/2014/main" id="{0B048429-7F07-47F9-90DB-58F40C62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" y="3907"/>
              <a:ext cx="24" cy="54"/>
            </a:xfrm>
            <a:custGeom>
              <a:avLst/>
              <a:gdLst>
                <a:gd name="T0" fmla="*/ 0 w 10"/>
                <a:gd name="T1" fmla="*/ 1 h 23"/>
                <a:gd name="T2" fmla="*/ 5 w 10"/>
                <a:gd name="T3" fmla="*/ 11 h 23"/>
                <a:gd name="T4" fmla="*/ 6 w 10"/>
                <a:gd name="T5" fmla="*/ 23 h 23"/>
                <a:gd name="T6" fmla="*/ 8 w 10"/>
                <a:gd name="T7" fmla="*/ 10 h 23"/>
                <a:gd name="T8" fmla="*/ 0 w 10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3">
                  <a:moveTo>
                    <a:pt x="0" y="1"/>
                  </a:moveTo>
                  <a:cubicBezTo>
                    <a:pt x="0" y="1"/>
                    <a:pt x="3" y="5"/>
                    <a:pt x="5" y="11"/>
                  </a:cubicBezTo>
                  <a:cubicBezTo>
                    <a:pt x="7" y="17"/>
                    <a:pt x="5" y="22"/>
                    <a:pt x="6" y="23"/>
                  </a:cubicBezTo>
                  <a:cubicBezTo>
                    <a:pt x="7" y="23"/>
                    <a:pt x="10" y="18"/>
                    <a:pt x="8" y="10"/>
                  </a:cubicBezTo>
                  <a:cubicBezTo>
                    <a:pt x="6" y="3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61">
              <a:extLst>
                <a:ext uri="{FF2B5EF4-FFF2-40B4-BE49-F238E27FC236}">
                  <a16:creationId xmlns:a16="http://schemas.microsoft.com/office/drawing/2014/main" id="{00900C41-83C0-4553-BD19-BB0D802FE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" y="3885"/>
              <a:ext cx="16" cy="55"/>
            </a:xfrm>
            <a:custGeom>
              <a:avLst/>
              <a:gdLst>
                <a:gd name="T0" fmla="*/ 2 w 7"/>
                <a:gd name="T1" fmla="*/ 1 h 23"/>
                <a:gd name="T2" fmla="*/ 3 w 7"/>
                <a:gd name="T3" fmla="*/ 12 h 23"/>
                <a:gd name="T4" fmla="*/ 1 w 7"/>
                <a:gd name="T5" fmla="*/ 23 h 23"/>
                <a:gd name="T6" fmla="*/ 7 w 7"/>
                <a:gd name="T7" fmla="*/ 12 h 23"/>
                <a:gd name="T8" fmla="*/ 2 w 7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1"/>
                  </a:moveTo>
                  <a:cubicBezTo>
                    <a:pt x="1" y="2"/>
                    <a:pt x="4" y="6"/>
                    <a:pt x="3" y="12"/>
                  </a:cubicBezTo>
                  <a:cubicBezTo>
                    <a:pt x="3" y="18"/>
                    <a:pt x="0" y="22"/>
                    <a:pt x="1" y="23"/>
                  </a:cubicBezTo>
                  <a:cubicBezTo>
                    <a:pt x="2" y="23"/>
                    <a:pt x="7" y="19"/>
                    <a:pt x="7" y="12"/>
                  </a:cubicBezTo>
                  <a:cubicBezTo>
                    <a:pt x="7" y="5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62">
              <a:extLst>
                <a:ext uri="{FF2B5EF4-FFF2-40B4-BE49-F238E27FC236}">
                  <a16:creationId xmlns:a16="http://schemas.microsoft.com/office/drawing/2014/main" id="{8ACEB6EE-09D2-49E6-9578-7E6F6B08A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" y="3869"/>
              <a:ext cx="21" cy="47"/>
            </a:xfrm>
            <a:custGeom>
              <a:avLst/>
              <a:gdLst>
                <a:gd name="T0" fmla="*/ 0 w 9"/>
                <a:gd name="T1" fmla="*/ 20 h 20"/>
                <a:gd name="T2" fmla="*/ 7 w 9"/>
                <a:gd name="T3" fmla="*/ 11 h 20"/>
                <a:gd name="T4" fmla="*/ 6 w 9"/>
                <a:gd name="T5" fmla="*/ 0 h 20"/>
                <a:gd name="T6" fmla="*/ 4 w 9"/>
                <a:gd name="T7" fmla="*/ 10 h 20"/>
                <a:gd name="T8" fmla="*/ 0 w 9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0">
                  <a:moveTo>
                    <a:pt x="0" y="20"/>
                  </a:moveTo>
                  <a:cubicBezTo>
                    <a:pt x="1" y="20"/>
                    <a:pt x="6" y="17"/>
                    <a:pt x="7" y="11"/>
                  </a:cubicBezTo>
                  <a:cubicBezTo>
                    <a:pt x="9" y="5"/>
                    <a:pt x="7" y="0"/>
                    <a:pt x="6" y="0"/>
                  </a:cubicBezTo>
                  <a:cubicBezTo>
                    <a:pt x="5" y="1"/>
                    <a:pt x="6" y="5"/>
                    <a:pt x="4" y="10"/>
                  </a:cubicBezTo>
                  <a:cubicBezTo>
                    <a:pt x="2" y="15"/>
                    <a:pt x="0" y="19"/>
                    <a:pt x="0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63">
              <a:extLst>
                <a:ext uri="{FF2B5EF4-FFF2-40B4-BE49-F238E27FC236}">
                  <a16:creationId xmlns:a16="http://schemas.microsoft.com/office/drawing/2014/main" id="{0BEF52D2-DAFC-41A1-86E8-A88DE8AC0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" y="3864"/>
              <a:ext cx="41" cy="40"/>
            </a:xfrm>
            <a:custGeom>
              <a:avLst/>
              <a:gdLst>
                <a:gd name="T0" fmla="*/ 0 w 17"/>
                <a:gd name="T1" fmla="*/ 1 h 17"/>
                <a:gd name="T2" fmla="*/ 8 w 17"/>
                <a:gd name="T3" fmla="*/ 8 h 17"/>
                <a:gd name="T4" fmla="*/ 16 w 17"/>
                <a:gd name="T5" fmla="*/ 17 h 17"/>
                <a:gd name="T6" fmla="*/ 11 w 17"/>
                <a:gd name="T7" fmla="*/ 6 h 17"/>
                <a:gd name="T8" fmla="*/ 0 w 1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"/>
                  </a:moveTo>
                  <a:cubicBezTo>
                    <a:pt x="0" y="2"/>
                    <a:pt x="4" y="4"/>
                    <a:pt x="8" y="8"/>
                  </a:cubicBezTo>
                  <a:cubicBezTo>
                    <a:pt x="13" y="13"/>
                    <a:pt x="15" y="17"/>
                    <a:pt x="16" y="17"/>
                  </a:cubicBezTo>
                  <a:cubicBezTo>
                    <a:pt x="17" y="17"/>
                    <a:pt x="16" y="11"/>
                    <a:pt x="11" y="6"/>
                  </a:cubicBezTo>
                  <a:cubicBezTo>
                    <a:pt x="6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64">
              <a:extLst>
                <a:ext uri="{FF2B5EF4-FFF2-40B4-BE49-F238E27FC236}">
                  <a16:creationId xmlns:a16="http://schemas.microsoft.com/office/drawing/2014/main" id="{3C5ACA91-41CB-4166-8130-3369B7B42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" y="3824"/>
              <a:ext cx="81" cy="38"/>
            </a:xfrm>
            <a:custGeom>
              <a:avLst/>
              <a:gdLst>
                <a:gd name="T0" fmla="*/ 0 w 34"/>
                <a:gd name="T1" fmla="*/ 1 h 16"/>
                <a:gd name="T2" fmla="*/ 8 w 34"/>
                <a:gd name="T3" fmla="*/ 8 h 16"/>
                <a:gd name="T4" fmla="*/ 19 w 34"/>
                <a:gd name="T5" fmla="*/ 13 h 16"/>
                <a:gd name="T6" fmla="*/ 26 w 34"/>
                <a:gd name="T7" fmla="*/ 15 h 16"/>
                <a:gd name="T8" fmla="*/ 30 w 34"/>
                <a:gd name="T9" fmla="*/ 15 h 16"/>
                <a:gd name="T10" fmla="*/ 34 w 34"/>
                <a:gd name="T11" fmla="*/ 12 h 16"/>
                <a:gd name="T12" fmla="*/ 32 w 34"/>
                <a:gd name="T13" fmla="*/ 7 h 16"/>
                <a:gd name="T14" fmla="*/ 29 w 34"/>
                <a:gd name="T15" fmla="*/ 4 h 16"/>
                <a:gd name="T16" fmla="*/ 22 w 34"/>
                <a:gd name="T17" fmla="*/ 1 h 16"/>
                <a:gd name="T18" fmla="*/ 10 w 34"/>
                <a:gd name="T19" fmla="*/ 0 h 16"/>
                <a:gd name="T20" fmla="*/ 0 w 34"/>
                <a:gd name="T21" fmla="*/ 2 h 16"/>
                <a:gd name="T22" fmla="*/ 10 w 34"/>
                <a:gd name="T23" fmla="*/ 2 h 16"/>
                <a:gd name="T24" fmla="*/ 21 w 34"/>
                <a:gd name="T25" fmla="*/ 5 h 16"/>
                <a:gd name="T26" fmla="*/ 27 w 34"/>
                <a:gd name="T27" fmla="*/ 7 h 16"/>
                <a:gd name="T28" fmla="*/ 30 w 34"/>
                <a:gd name="T29" fmla="*/ 11 h 16"/>
                <a:gd name="T30" fmla="*/ 29 w 34"/>
                <a:gd name="T31" fmla="*/ 12 h 16"/>
                <a:gd name="T32" fmla="*/ 26 w 34"/>
                <a:gd name="T33" fmla="*/ 12 h 16"/>
                <a:gd name="T34" fmla="*/ 20 w 34"/>
                <a:gd name="T35" fmla="*/ 10 h 16"/>
                <a:gd name="T36" fmla="*/ 9 w 34"/>
                <a:gd name="T37" fmla="*/ 6 h 16"/>
                <a:gd name="T38" fmla="*/ 0 w 34"/>
                <a:gd name="T3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6">
                  <a:moveTo>
                    <a:pt x="0" y="1"/>
                  </a:moveTo>
                  <a:cubicBezTo>
                    <a:pt x="0" y="1"/>
                    <a:pt x="2" y="5"/>
                    <a:pt x="8" y="8"/>
                  </a:cubicBezTo>
                  <a:cubicBezTo>
                    <a:pt x="11" y="10"/>
                    <a:pt x="15" y="12"/>
                    <a:pt x="19" y="13"/>
                  </a:cubicBezTo>
                  <a:cubicBezTo>
                    <a:pt x="21" y="14"/>
                    <a:pt x="23" y="15"/>
                    <a:pt x="26" y="15"/>
                  </a:cubicBezTo>
                  <a:cubicBezTo>
                    <a:pt x="27" y="15"/>
                    <a:pt x="28" y="16"/>
                    <a:pt x="30" y="15"/>
                  </a:cubicBezTo>
                  <a:cubicBezTo>
                    <a:pt x="31" y="15"/>
                    <a:pt x="34" y="14"/>
                    <a:pt x="34" y="12"/>
                  </a:cubicBezTo>
                  <a:cubicBezTo>
                    <a:pt x="34" y="10"/>
                    <a:pt x="33" y="8"/>
                    <a:pt x="32" y="7"/>
                  </a:cubicBezTo>
                  <a:cubicBezTo>
                    <a:pt x="31" y="6"/>
                    <a:pt x="30" y="5"/>
                    <a:pt x="29" y="4"/>
                  </a:cubicBezTo>
                  <a:cubicBezTo>
                    <a:pt x="27" y="3"/>
                    <a:pt x="24" y="2"/>
                    <a:pt x="22" y="1"/>
                  </a:cubicBezTo>
                  <a:cubicBezTo>
                    <a:pt x="18" y="0"/>
                    <a:pt x="14" y="0"/>
                    <a:pt x="10" y="0"/>
                  </a:cubicBezTo>
                  <a:cubicBezTo>
                    <a:pt x="4" y="0"/>
                    <a:pt x="0" y="1"/>
                    <a:pt x="0" y="2"/>
                  </a:cubicBezTo>
                  <a:cubicBezTo>
                    <a:pt x="0" y="2"/>
                    <a:pt x="4" y="2"/>
                    <a:pt x="10" y="2"/>
                  </a:cubicBezTo>
                  <a:cubicBezTo>
                    <a:pt x="13" y="2"/>
                    <a:pt x="17" y="3"/>
                    <a:pt x="21" y="5"/>
                  </a:cubicBezTo>
                  <a:cubicBezTo>
                    <a:pt x="23" y="5"/>
                    <a:pt x="25" y="6"/>
                    <a:pt x="27" y="7"/>
                  </a:cubicBezTo>
                  <a:cubicBezTo>
                    <a:pt x="29" y="9"/>
                    <a:pt x="31" y="10"/>
                    <a:pt x="30" y="11"/>
                  </a:cubicBezTo>
                  <a:cubicBezTo>
                    <a:pt x="30" y="11"/>
                    <a:pt x="30" y="12"/>
                    <a:pt x="29" y="12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4" y="11"/>
                    <a:pt x="22" y="11"/>
                    <a:pt x="20" y="10"/>
                  </a:cubicBezTo>
                  <a:cubicBezTo>
                    <a:pt x="16" y="9"/>
                    <a:pt x="12" y="7"/>
                    <a:pt x="9" y="6"/>
                  </a:cubicBezTo>
                  <a:cubicBezTo>
                    <a:pt x="4" y="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65">
              <a:extLst>
                <a:ext uri="{FF2B5EF4-FFF2-40B4-BE49-F238E27FC236}">
                  <a16:creationId xmlns:a16="http://schemas.microsoft.com/office/drawing/2014/main" id="{89BFC7F1-63DA-4E39-ABB7-99A18C226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" y="3752"/>
              <a:ext cx="52" cy="79"/>
            </a:xfrm>
            <a:custGeom>
              <a:avLst/>
              <a:gdLst>
                <a:gd name="T0" fmla="*/ 2 w 22"/>
                <a:gd name="T1" fmla="*/ 33 h 33"/>
                <a:gd name="T2" fmla="*/ 11 w 22"/>
                <a:gd name="T3" fmla="*/ 27 h 33"/>
                <a:gd name="T4" fmla="*/ 18 w 22"/>
                <a:gd name="T5" fmla="*/ 17 h 33"/>
                <a:gd name="T6" fmla="*/ 21 w 22"/>
                <a:gd name="T7" fmla="*/ 11 h 33"/>
                <a:gd name="T8" fmla="*/ 19 w 22"/>
                <a:gd name="T9" fmla="*/ 2 h 33"/>
                <a:gd name="T10" fmla="*/ 14 w 22"/>
                <a:gd name="T11" fmla="*/ 1 h 33"/>
                <a:gd name="T12" fmla="*/ 10 w 22"/>
                <a:gd name="T13" fmla="*/ 3 h 33"/>
                <a:gd name="T14" fmla="*/ 5 w 22"/>
                <a:gd name="T15" fmla="*/ 9 h 33"/>
                <a:gd name="T16" fmla="*/ 1 w 22"/>
                <a:gd name="T17" fmla="*/ 20 h 33"/>
                <a:gd name="T18" fmla="*/ 3 w 22"/>
                <a:gd name="T19" fmla="*/ 31 h 33"/>
                <a:gd name="T20" fmla="*/ 4 w 22"/>
                <a:gd name="T21" fmla="*/ 20 h 33"/>
                <a:gd name="T22" fmla="*/ 8 w 22"/>
                <a:gd name="T23" fmla="*/ 11 h 33"/>
                <a:gd name="T24" fmla="*/ 12 w 22"/>
                <a:gd name="T25" fmla="*/ 6 h 33"/>
                <a:gd name="T26" fmla="*/ 17 w 22"/>
                <a:gd name="T27" fmla="*/ 5 h 33"/>
                <a:gd name="T28" fmla="*/ 17 w 22"/>
                <a:gd name="T29" fmla="*/ 10 h 33"/>
                <a:gd name="T30" fmla="*/ 15 w 22"/>
                <a:gd name="T31" fmla="*/ 16 h 33"/>
                <a:gd name="T32" fmla="*/ 9 w 22"/>
                <a:gd name="T33" fmla="*/ 25 h 33"/>
                <a:gd name="T34" fmla="*/ 2 w 22"/>
                <a:gd name="T3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3">
                  <a:moveTo>
                    <a:pt x="2" y="33"/>
                  </a:moveTo>
                  <a:cubicBezTo>
                    <a:pt x="2" y="33"/>
                    <a:pt x="6" y="32"/>
                    <a:pt x="11" y="27"/>
                  </a:cubicBezTo>
                  <a:cubicBezTo>
                    <a:pt x="14" y="25"/>
                    <a:pt x="16" y="21"/>
                    <a:pt x="18" y="17"/>
                  </a:cubicBezTo>
                  <a:cubicBezTo>
                    <a:pt x="19" y="15"/>
                    <a:pt x="20" y="13"/>
                    <a:pt x="21" y="11"/>
                  </a:cubicBezTo>
                  <a:cubicBezTo>
                    <a:pt x="21" y="8"/>
                    <a:pt x="22" y="5"/>
                    <a:pt x="19" y="2"/>
                  </a:cubicBezTo>
                  <a:cubicBezTo>
                    <a:pt x="18" y="0"/>
                    <a:pt x="15" y="0"/>
                    <a:pt x="14" y="1"/>
                  </a:cubicBezTo>
                  <a:cubicBezTo>
                    <a:pt x="12" y="2"/>
                    <a:pt x="11" y="3"/>
                    <a:pt x="10" y="3"/>
                  </a:cubicBezTo>
                  <a:cubicBezTo>
                    <a:pt x="8" y="5"/>
                    <a:pt x="7" y="7"/>
                    <a:pt x="5" y="9"/>
                  </a:cubicBezTo>
                  <a:cubicBezTo>
                    <a:pt x="3" y="13"/>
                    <a:pt x="1" y="17"/>
                    <a:pt x="1" y="20"/>
                  </a:cubicBezTo>
                  <a:cubicBezTo>
                    <a:pt x="0" y="27"/>
                    <a:pt x="3" y="31"/>
                    <a:pt x="3" y="31"/>
                  </a:cubicBezTo>
                  <a:cubicBezTo>
                    <a:pt x="4" y="31"/>
                    <a:pt x="2" y="27"/>
                    <a:pt x="4" y="20"/>
                  </a:cubicBezTo>
                  <a:cubicBezTo>
                    <a:pt x="4" y="17"/>
                    <a:pt x="6" y="14"/>
                    <a:pt x="8" y="11"/>
                  </a:cubicBezTo>
                  <a:cubicBezTo>
                    <a:pt x="9" y="9"/>
                    <a:pt x="11" y="7"/>
                    <a:pt x="12" y="6"/>
                  </a:cubicBezTo>
                  <a:cubicBezTo>
                    <a:pt x="14" y="5"/>
                    <a:pt x="16" y="4"/>
                    <a:pt x="17" y="5"/>
                  </a:cubicBezTo>
                  <a:cubicBezTo>
                    <a:pt x="17" y="5"/>
                    <a:pt x="18" y="8"/>
                    <a:pt x="17" y="10"/>
                  </a:cubicBezTo>
                  <a:cubicBezTo>
                    <a:pt x="17" y="12"/>
                    <a:pt x="16" y="14"/>
                    <a:pt x="15" y="16"/>
                  </a:cubicBezTo>
                  <a:cubicBezTo>
                    <a:pt x="13" y="20"/>
                    <a:pt x="11" y="23"/>
                    <a:pt x="9" y="25"/>
                  </a:cubicBezTo>
                  <a:cubicBezTo>
                    <a:pt x="5" y="30"/>
                    <a:pt x="2" y="32"/>
                    <a:pt x="2" y="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66">
              <a:extLst>
                <a:ext uri="{FF2B5EF4-FFF2-40B4-BE49-F238E27FC236}">
                  <a16:creationId xmlns:a16="http://schemas.microsoft.com/office/drawing/2014/main" id="{B59A1828-E247-45B7-A8DA-E7E28A78B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" y="2817"/>
              <a:ext cx="112" cy="598"/>
            </a:xfrm>
            <a:custGeom>
              <a:avLst/>
              <a:gdLst>
                <a:gd name="T0" fmla="*/ 0 w 47"/>
                <a:gd name="T1" fmla="*/ 252 h 252"/>
                <a:gd name="T2" fmla="*/ 1 w 47"/>
                <a:gd name="T3" fmla="*/ 250 h 252"/>
                <a:gd name="T4" fmla="*/ 2 w 47"/>
                <a:gd name="T5" fmla="*/ 247 h 252"/>
                <a:gd name="T6" fmla="*/ 9 w 47"/>
                <a:gd name="T7" fmla="*/ 235 h 252"/>
                <a:gd name="T8" fmla="*/ 32 w 47"/>
                <a:gd name="T9" fmla="*/ 190 h 252"/>
                <a:gd name="T10" fmla="*/ 32 w 47"/>
                <a:gd name="T11" fmla="*/ 190 h 252"/>
                <a:gd name="T12" fmla="*/ 35 w 47"/>
                <a:gd name="T13" fmla="*/ 130 h 252"/>
                <a:gd name="T14" fmla="*/ 42 w 47"/>
                <a:gd name="T15" fmla="*/ 38 h 252"/>
                <a:gd name="T16" fmla="*/ 45 w 47"/>
                <a:gd name="T17" fmla="*/ 10 h 252"/>
                <a:gd name="T18" fmla="*/ 46 w 47"/>
                <a:gd name="T19" fmla="*/ 2 h 252"/>
                <a:gd name="T20" fmla="*/ 47 w 47"/>
                <a:gd name="T21" fmla="*/ 0 h 252"/>
                <a:gd name="T22" fmla="*/ 47 w 47"/>
                <a:gd name="T23" fmla="*/ 2 h 252"/>
                <a:gd name="T24" fmla="*/ 46 w 47"/>
                <a:gd name="T25" fmla="*/ 10 h 252"/>
                <a:gd name="T26" fmla="*/ 44 w 47"/>
                <a:gd name="T27" fmla="*/ 38 h 252"/>
                <a:gd name="T28" fmla="*/ 37 w 47"/>
                <a:gd name="T29" fmla="*/ 130 h 252"/>
                <a:gd name="T30" fmla="*/ 34 w 47"/>
                <a:gd name="T31" fmla="*/ 190 h 252"/>
                <a:gd name="T32" fmla="*/ 34 w 47"/>
                <a:gd name="T33" fmla="*/ 191 h 252"/>
                <a:gd name="T34" fmla="*/ 34 w 47"/>
                <a:gd name="T35" fmla="*/ 191 h 252"/>
                <a:gd name="T36" fmla="*/ 10 w 47"/>
                <a:gd name="T37" fmla="*/ 235 h 252"/>
                <a:gd name="T38" fmla="*/ 3 w 47"/>
                <a:gd name="T39" fmla="*/ 247 h 252"/>
                <a:gd name="T40" fmla="*/ 1 w 47"/>
                <a:gd name="T41" fmla="*/ 251 h 252"/>
                <a:gd name="T42" fmla="*/ 0 w 47"/>
                <a:gd name="T4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252">
                  <a:moveTo>
                    <a:pt x="0" y="252"/>
                  </a:moveTo>
                  <a:cubicBezTo>
                    <a:pt x="0" y="252"/>
                    <a:pt x="0" y="251"/>
                    <a:pt x="1" y="250"/>
                  </a:cubicBezTo>
                  <a:cubicBezTo>
                    <a:pt x="1" y="250"/>
                    <a:pt x="2" y="248"/>
                    <a:pt x="2" y="247"/>
                  </a:cubicBezTo>
                  <a:cubicBezTo>
                    <a:pt x="4" y="244"/>
                    <a:pt x="6" y="240"/>
                    <a:pt x="9" y="235"/>
                  </a:cubicBezTo>
                  <a:cubicBezTo>
                    <a:pt x="14" y="224"/>
                    <a:pt x="22" y="208"/>
                    <a:pt x="32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3" y="172"/>
                    <a:pt x="34" y="152"/>
                    <a:pt x="35" y="130"/>
                  </a:cubicBezTo>
                  <a:cubicBezTo>
                    <a:pt x="37" y="94"/>
                    <a:pt x="40" y="61"/>
                    <a:pt x="42" y="38"/>
                  </a:cubicBezTo>
                  <a:cubicBezTo>
                    <a:pt x="43" y="26"/>
                    <a:pt x="44" y="16"/>
                    <a:pt x="45" y="10"/>
                  </a:cubicBezTo>
                  <a:cubicBezTo>
                    <a:pt x="46" y="7"/>
                    <a:pt x="46" y="4"/>
                    <a:pt x="46" y="2"/>
                  </a:cubicBezTo>
                  <a:cubicBezTo>
                    <a:pt x="47" y="1"/>
                    <a:pt x="47" y="0"/>
                    <a:pt x="47" y="0"/>
                  </a:cubicBezTo>
                  <a:cubicBezTo>
                    <a:pt x="47" y="0"/>
                    <a:pt x="47" y="1"/>
                    <a:pt x="47" y="2"/>
                  </a:cubicBezTo>
                  <a:cubicBezTo>
                    <a:pt x="47" y="4"/>
                    <a:pt x="46" y="7"/>
                    <a:pt x="46" y="10"/>
                  </a:cubicBezTo>
                  <a:cubicBezTo>
                    <a:pt x="46" y="17"/>
                    <a:pt x="45" y="26"/>
                    <a:pt x="44" y="38"/>
                  </a:cubicBezTo>
                  <a:cubicBezTo>
                    <a:pt x="42" y="61"/>
                    <a:pt x="39" y="94"/>
                    <a:pt x="37" y="130"/>
                  </a:cubicBezTo>
                  <a:cubicBezTo>
                    <a:pt x="36" y="152"/>
                    <a:pt x="35" y="173"/>
                    <a:pt x="34" y="190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24" y="209"/>
                    <a:pt x="16" y="224"/>
                    <a:pt x="10" y="235"/>
                  </a:cubicBezTo>
                  <a:cubicBezTo>
                    <a:pt x="7" y="240"/>
                    <a:pt x="4" y="244"/>
                    <a:pt x="3" y="247"/>
                  </a:cubicBezTo>
                  <a:cubicBezTo>
                    <a:pt x="2" y="249"/>
                    <a:pt x="1" y="250"/>
                    <a:pt x="1" y="251"/>
                  </a:cubicBezTo>
                  <a:cubicBezTo>
                    <a:pt x="0" y="251"/>
                    <a:pt x="0" y="252"/>
                    <a:pt x="0" y="2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67">
              <a:extLst>
                <a:ext uri="{FF2B5EF4-FFF2-40B4-BE49-F238E27FC236}">
                  <a16:creationId xmlns:a16="http://schemas.microsoft.com/office/drawing/2014/main" id="{8AC2054B-6CF3-4042-B99E-B62468BF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" y="2890"/>
              <a:ext cx="1747" cy="1114"/>
            </a:xfrm>
            <a:custGeom>
              <a:avLst/>
              <a:gdLst>
                <a:gd name="T0" fmla="*/ 443 w 736"/>
                <a:gd name="T1" fmla="*/ 299 h 469"/>
                <a:gd name="T2" fmla="*/ 506 w 736"/>
                <a:gd name="T3" fmla="*/ 367 h 469"/>
                <a:gd name="T4" fmla="*/ 607 w 736"/>
                <a:gd name="T5" fmla="*/ 433 h 469"/>
                <a:gd name="T6" fmla="*/ 736 w 736"/>
                <a:gd name="T7" fmla="*/ 435 h 469"/>
                <a:gd name="T8" fmla="*/ 665 w 736"/>
                <a:gd name="T9" fmla="*/ 201 h 469"/>
                <a:gd name="T10" fmla="*/ 455 w 736"/>
                <a:gd name="T11" fmla="*/ 27 h 469"/>
                <a:gd name="T12" fmla="*/ 377 w 736"/>
                <a:gd name="T13" fmla="*/ 0 h 469"/>
                <a:gd name="T14" fmla="*/ 277 w 736"/>
                <a:gd name="T15" fmla="*/ 47 h 469"/>
                <a:gd name="T16" fmla="*/ 0 w 736"/>
                <a:gd name="T17" fmla="*/ 366 h 469"/>
                <a:gd name="T18" fmla="*/ 119 w 736"/>
                <a:gd name="T19" fmla="*/ 469 h 469"/>
                <a:gd name="T20" fmla="*/ 377 w 736"/>
                <a:gd name="T21" fmla="*/ 224 h 469"/>
                <a:gd name="T22" fmla="*/ 443 w 736"/>
                <a:gd name="T23" fmla="*/ 29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6" h="469">
                  <a:moveTo>
                    <a:pt x="443" y="299"/>
                  </a:moveTo>
                  <a:cubicBezTo>
                    <a:pt x="506" y="367"/>
                    <a:pt x="506" y="367"/>
                    <a:pt x="506" y="367"/>
                  </a:cubicBezTo>
                  <a:cubicBezTo>
                    <a:pt x="535" y="402"/>
                    <a:pt x="562" y="431"/>
                    <a:pt x="607" y="433"/>
                  </a:cubicBezTo>
                  <a:cubicBezTo>
                    <a:pt x="608" y="435"/>
                    <a:pt x="736" y="435"/>
                    <a:pt x="736" y="435"/>
                  </a:cubicBezTo>
                  <a:cubicBezTo>
                    <a:pt x="665" y="201"/>
                    <a:pt x="665" y="201"/>
                    <a:pt x="665" y="201"/>
                  </a:cubicBezTo>
                  <a:cubicBezTo>
                    <a:pt x="455" y="27"/>
                    <a:pt x="455" y="27"/>
                    <a:pt x="455" y="27"/>
                  </a:cubicBezTo>
                  <a:cubicBezTo>
                    <a:pt x="432" y="10"/>
                    <a:pt x="405" y="0"/>
                    <a:pt x="377" y="0"/>
                  </a:cubicBezTo>
                  <a:cubicBezTo>
                    <a:pt x="338" y="0"/>
                    <a:pt x="302" y="18"/>
                    <a:pt x="277" y="47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19" y="469"/>
                    <a:pt x="119" y="469"/>
                    <a:pt x="119" y="469"/>
                  </a:cubicBezTo>
                  <a:cubicBezTo>
                    <a:pt x="377" y="224"/>
                    <a:pt x="377" y="224"/>
                    <a:pt x="377" y="224"/>
                  </a:cubicBezTo>
                  <a:cubicBezTo>
                    <a:pt x="443" y="299"/>
                    <a:pt x="443" y="299"/>
                    <a:pt x="443" y="29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68">
              <a:extLst>
                <a:ext uri="{FF2B5EF4-FFF2-40B4-BE49-F238E27FC236}">
                  <a16:creationId xmlns:a16="http://schemas.microsoft.com/office/drawing/2014/main" id="{C74C0ABB-A8C2-4ECA-B8AA-8DEF26D67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3420"/>
              <a:ext cx="821" cy="499"/>
            </a:xfrm>
            <a:custGeom>
              <a:avLst/>
              <a:gdLst>
                <a:gd name="T0" fmla="*/ 346 w 346"/>
                <a:gd name="T1" fmla="*/ 209 h 210"/>
                <a:gd name="T2" fmla="*/ 345 w 346"/>
                <a:gd name="T3" fmla="*/ 209 h 210"/>
                <a:gd name="T4" fmla="*/ 342 w 346"/>
                <a:gd name="T5" fmla="*/ 209 h 210"/>
                <a:gd name="T6" fmla="*/ 328 w 346"/>
                <a:gd name="T7" fmla="*/ 209 h 210"/>
                <a:gd name="T8" fmla="*/ 280 w 346"/>
                <a:gd name="T9" fmla="*/ 208 h 210"/>
                <a:gd name="T10" fmla="*/ 247 w 346"/>
                <a:gd name="T11" fmla="*/ 204 h 210"/>
                <a:gd name="T12" fmla="*/ 229 w 346"/>
                <a:gd name="T13" fmla="*/ 198 h 210"/>
                <a:gd name="T14" fmla="*/ 212 w 346"/>
                <a:gd name="T15" fmla="*/ 188 h 210"/>
                <a:gd name="T16" fmla="*/ 151 w 346"/>
                <a:gd name="T17" fmla="*/ 125 h 210"/>
                <a:gd name="T18" fmla="*/ 43 w 346"/>
                <a:gd name="T19" fmla="*/ 1 h 210"/>
                <a:gd name="T20" fmla="*/ 45 w 346"/>
                <a:gd name="T21" fmla="*/ 1 h 210"/>
                <a:gd name="T22" fmla="*/ 12 w 346"/>
                <a:gd name="T23" fmla="*/ 33 h 210"/>
                <a:gd name="T24" fmla="*/ 3 w 346"/>
                <a:gd name="T25" fmla="*/ 42 h 210"/>
                <a:gd name="T26" fmla="*/ 1 w 346"/>
                <a:gd name="T27" fmla="*/ 44 h 210"/>
                <a:gd name="T28" fmla="*/ 0 w 346"/>
                <a:gd name="T29" fmla="*/ 44 h 210"/>
                <a:gd name="T30" fmla="*/ 1 w 346"/>
                <a:gd name="T31" fmla="*/ 44 h 210"/>
                <a:gd name="T32" fmla="*/ 3 w 346"/>
                <a:gd name="T33" fmla="*/ 41 h 210"/>
                <a:gd name="T34" fmla="*/ 11 w 346"/>
                <a:gd name="T35" fmla="*/ 32 h 210"/>
                <a:gd name="T36" fmla="*/ 44 w 346"/>
                <a:gd name="T37" fmla="*/ 0 h 210"/>
                <a:gd name="T38" fmla="*/ 44 w 346"/>
                <a:gd name="T39" fmla="*/ 0 h 210"/>
                <a:gd name="T40" fmla="*/ 45 w 346"/>
                <a:gd name="T41" fmla="*/ 0 h 210"/>
                <a:gd name="T42" fmla="*/ 153 w 346"/>
                <a:gd name="T43" fmla="*/ 123 h 210"/>
                <a:gd name="T44" fmla="*/ 213 w 346"/>
                <a:gd name="T45" fmla="*/ 186 h 210"/>
                <a:gd name="T46" fmla="*/ 230 w 346"/>
                <a:gd name="T47" fmla="*/ 197 h 210"/>
                <a:gd name="T48" fmla="*/ 247 w 346"/>
                <a:gd name="T49" fmla="*/ 202 h 210"/>
                <a:gd name="T50" fmla="*/ 280 w 346"/>
                <a:gd name="T51" fmla="*/ 207 h 210"/>
                <a:gd name="T52" fmla="*/ 328 w 346"/>
                <a:gd name="T53" fmla="*/ 209 h 210"/>
                <a:gd name="T54" fmla="*/ 342 w 346"/>
                <a:gd name="T55" fmla="*/ 209 h 210"/>
                <a:gd name="T56" fmla="*/ 345 w 346"/>
                <a:gd name="T57" fmla="*/ 209 h 210"/>
                <a:gd name="T58" fmla="*/ 346 w 346"/>
                <a:gd name="T59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210">
                  <a:moveTo>
                    <a:pt x="346" y="209"/>
                  </a:moveTo>
                  <a:cubicBezTo>
                    <a:pt x="346" y="209"/>
                    <a:pt x="346" y="209"/>
                    <a:pt x="345" y="209"/>
                  </a:cubicBezTo>
                  <a:cubicBezTo>
                    <a:pt x="344" y="209"/>
                    <a:pt x="343" y="209"/>
                    <a:pt x="342" y="209"/>
                  </a:cubicBezTo>
                  <a:cubicBezTo>
                    <a:pt x="338" y="209"/>
                    <a:pt x="334" y="209"/>
                    <a:pt x="328" y="209"/>
                  </a:cubicBezTo>
                  <a:cubicBezTo>
                    <a:pt x="317" y="209"/>
                    <a:pt x="300" y="210"/>
                    <a:pt x="280" y="208"/>
                  </a:cubicBezTo>
                  <a:cubicBezTo>
                    <a:pt x="270" y="207"/>
                    <a:pt x="259" y="206"/>
                    <a:pt x="247" y="204"/>
                  </a:cubicBezTo>
                  <a:cubicBezTo>
                    <a:pt x="241" y="203"/>
                    <a:pt x="235" y="201"/>
                    <a:pt x="229" y="198"/>
                  </a:cubicBezTo>
                  <a:cubicBezTo>
                    <a:pt x="223" y="196"/>
                    <a:pt x="218" y="192"/>
                    <a:pt x="212" y="188"/>
                  </a:cubicBezTo>
                  <a:cubicBezTo>
                    <a:pt x="190" y="171"/>
                    <a:pt x="172" y="148"/>
                    <a:pt x="151" y="125"/>
                  </a:cubicBezTo>
                  <a:cubicBezTo>
                    <a:pt x="109" y="76"/>
                    <a:pt x="70" y="32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1" y="15"/>
                    <a:pt x="20" y="25"/>
                    <a:pt x="12" y="33"/>
                  </a:cubicBezTo>
                  <a:cubicBezTo>
                    <a:pt x="8" y="37"/>
                    <a:pt x="5" y="39"/>
                    <a:pt x="3" y="42"/>
                  </a:cubicBezTo>
                  <a:cubicBezTo>
                    <a:pt x="2" y="42"/>
                    <a:pt x="1" y="43"/>
                    <a:pt x="1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1" y="44"/>
                  </a:cubicBezTo>
                  <a:cubicBezTo>
                    <a:pt x="1" y="43"/>
                    <a:pt x="2" y="42"/>
                    <a:pt x="3" y="41"/>
                  </a:cubicBezTo>
                  <a:cubicBezTo>
                    <a:pt x="5" y="39"/>
                    <a:pt x="8" y="36"/>
                    <a:pt x="11" y="32"/>
                  </a:cubicBezTo>
                  <a:cubicBezTo>
                    <a:pt x="19" y="25"/>
                    <a:pt x="30" y="14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72" y="31"/>
                    <a:pt x="110" y="75"/>
                    <a:pt x="153" y="123"/>
                  </a:cubicBezTo>
                  <a:cubicBezTo>
                    <a:pt x="173" y="146"/>
                    <a:pt x="192" y="170"/>
                    <a:pt x="213" y="186"/>
                  </a:cubicBezTo>
                  <a:cubicBezTo>
                    <a:pt x="219" y="190"/>
                    <a:pt x="224" y="194"/>
                    <a:pt x="230" y="197"/>
                  </a:cubicBezTo>
                  <a:cubicBezTo>
                    <a:pt x="235" y="199"/>
                    <a:pt x="241" y="201"/>
                    <a:pt x="247" y="202"/>
                  </a:cubicBezTo>
                  <a:cubicBezTo>
                    <a:pt x="259" y="205"/>
                    <a:pt x="270" y="206"/>
                    <a:pt x="280" y="207"/>
                  </a:cubicBezTo>
                  <a:cubicBezTo>
                    <a:pt x="301" y="208"/>
                    <a:pt x="317" y="208"/>
                    <a:pt x="328" y="209"/>
                  </a:cubicBezTo>
                  <a:cubicBezTo>
                    <a:pt x="334" y="209"/>
                    <a:pt x="338" y="209"/>
                    <a:pt x="342" y="209"/>
                  </a:cubicBezTo>
                  <a:cubicBezTo>
                    <a:pt x="343" y="209"/>
                    <a:pt x="344" y="209"/>
                    <a:pt x="345" y="209"/>
                  </a:cubicBezTo>
                  <a:cubicBezTo>
                    <a:pt x="346" y="209"/>
                    <a:pt x="346" y="209"/>
                    <a:pt x="346" y="20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69">
              <a:extLst>
                <a:ext uri="{FF2B5EF4-FFF2-40B4-BE49-F238E27FC236}">
                  <a16:creationId xmlns:a16="http://schemas.microsoft.com/office/drawing/2014/main" id="{DA1D4FA3-DBFD-465C-A984-DD4F97CD3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" y="2897"/>
              <a:ext cx="866" cy="910"/>
            </a:xfrm>
            <a:custGeom>
              <a:avLst/>
              <a:gdLst>
                <a:gd name="T0" fmla="*/ 365 w 365"/>
                <a:gd name="T1" fmla="*/ 0 h 383"/>
                <a:gd name="T2" fmla="*/ 363 w 365"/>
                <a:gd name="T3" fmla="*/ 0 h 383"/>
                <a:gd name="T4" fmla="*/ 359 w 365"/>
                <a:gd name="T5" fmla="*/ 0 h 383"/>
                <a:gd name="T6" fmla="*/ 343 w 365"/>
                <a:gd name="T7" fmla="*/ 3 h 383"/>
                <a:gd name="T8" fmla="*/ 292 w 365"/>
                <a:gd name="T9" fmla="*/ 32 h 383"/>
                <a:gd name="T10" fmla="*/ 235 w 365"/>
                <a:gd name="T11" fmla="*/ 98 h 383"/>
                <a:gd name="T12" fmla="*/ 165 w 365"/>
                <a:gd name="T13" fmla="*/ 180 h 383"/>
                <a:gd name="T14" fmla="*/ 1 w 365"/>
                <a:gd name="T15" fmla="*/ 363 h 383"/>
                <a:gd name="T16" fmla="*/ 1 w 365"/>
                <a:gd name="T17" fmla="*/ 362 h 383"/>
                <a:gd name="T18" fmla="*/ 17 w 365"/>
                <a:gd name="T19" fmla="*/ 378 h 383"/>
                <a:gd name="T20" fmla="*/ 21 w 365"/>
                <a:gd name="T21" fmla="*/ 382 h 383"/>
                <a:gd name="T22" fmla="*/ 23 w 365"/>
                <a:gd name="T23" fmla="*/ 383 h 383"/>
                <a:gd name="T24" fmla="*/ 21 w 365"/>
                <a:gd name="T25" fmla="*/ 382 h 383"/>
                <a:gd name="T26" fmla="*/ 17 w 365"/>
                <a:gd name="T27" fmla="*/ 378 h 383"/>
                <a:gd name="T28" fmla="*/ 0 w 365"/>
                <a:gd name="T29" fmla="*/ 363 h 383"/>
                <a:gd name="T30" fmla="*/ 0 w 365"/>
                <a:gd name="T31" fmla="*/ 363 h 383"/>
                <a:gd name="T32" fmla="*/ 0 w 365"/>
                <a:gd name="T33" fmla="*/ 362 h 383"/>
                <a:gd name="T34" fmla="*/ 164 w 365"/>
                <a:gd name="T35" fmla="*/ 178 h 383"/>
                <a:gd name="T36" fmla="*/ 233 w 365"/>
                <a:gd name="T37" fmla="*/ 96 h 383"/>
                <a:gd name="T38" fmla="*/ 291 w 365"/>
                <a:gd name="T39" fmla="*/ 31 h 383"/>
                <a:gd name="T40" fmla="*/ 343 w 365"/>
                <a:gd name="T41" fmla="*/ 2 h 383"/>
                <a:gd name="T42" fmla="*/ 359 w 365"/>
                <a:gd name="T43" fmla="*/ 0 h 383"/>
                <a:gd name="T44" fmla="*/ 363 w 365"/>
                <a:gd name="T45" fmla="*/ 0 h 383"/>
                <a:gd name="T46" fmla="*/ 365 w 365"/>
                <a:gd name="T4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5" h="383">
                  <a:moveTo>
                    <a:pt x="365" y="0"/>
                  </a:moveTo>
                  <a:cubicBezTo>
                    <a:pt x="365" y="0"/>
                    <a:pt x="364" y="0"/>
                    <a:pt x="363" y="0"/>
                  </a:cubicBezTo>
                  <a:cubicBezTo>
                    <a:pt x="362" y="0"/>
                    <a:pt x="361" y="0"/>
                    <a:pt x="359" y="0"/>
                  </a:cubicBezTo>
                  <a:cubicBezTo>
                    <a:pt x="355" y="1"/>
                    <a:pt x="350" y="1"/>
                    <a:pt x="343" y="3"/>
                  </a:cubicBezTo>
                  <a:cubicBezTo>
                    <a:pt x="330" y="7"/>
                    <a:pt x="311" y="15"/>
                    <a:pt x="292" y="32"/>
                  </a:cubicBezTo>
                  <a:cubicBezTo>
                    <a:pt x="274" y="48"/>
                    <a:pt x="256" y="72"/>
                    <a:pt x="235" y="98"/>
                  </a:cubicBezTo>
                  <a:cubicBezTo>
                    <a:pt x="214" y="123"/>
                    <a:pt x="190" y="151"/>
                    <a:pt x="165" y="180"/>
                  </a:cubicBezTo>
                  <a:cubicBezTo>
                    <a:pt x="94" y="261"/>
                    <a:pt x="31" y="330"/>
                    <a:pt x="1" y="363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8" y="369"/>
                    <a:pt x="13" y="374"/>
                    <a:pt x="17" y="378"/>
                  </a:cubicBezTo>
                  <a:cubicBezTo>
                    <a:pt x="19" y="379"/>
                    <a:pt x="20" y="381"/>
                    <a:pt x="21" y="382"/>
                  </a:cubicBezTo>
                  <a:cubicBezTo>
                    <a:pt x="22" y="383"/>
                    <a:pt x="23" y="383"/>
                    <a:pt x="23" y="383"/>
                  </a:cubicBezTo>
                  <a:cubicBezTo>
                    <a:pt x="23" y="383"/>
                    <a:pt x="22" y="383"/>
                    <a:pt x="21" y="382"/>
                  </a:cubicBezTo>
                  <a:cubicBezTo>
                    <a:pt x="20" y="381"/>
                    <a:pt x="19" y="380"/>
                    <a:pt x="17" y="378"/>
                  </a:cubicBezTo>
                  <a:cubicBezTo>
                    <a:pt x="13" y="375"/>
                    <a:pt x="8" y="369"/>
                    <a:pt x="0" y="36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30" y="329"/>
                    <a:pt x="93" y="260"/>
                    <a:pt x="164" y="178"/>
                  </a:cubicBezTo>
                  <a:cubicBezTo>
                    <a:pt x="189" y="150"/>
                    <a:pt x="212" y="122"/>
                    <a:pt x="233" y="96"/>
                  </a:cubicBezTo>
                  <a:cubicBezTo>
                    <a:pt x="254" y="71"/>
                    <a:pt x="272" y="47"/>
                    <a:pt x="291" y="31"/>
                  </a:cubicBezTo>
                  <a:cubicBezTo>
                    <a:pt x="310" y="14"/>
                    <a:pt x="330" y="6"/>
                    <a:pt x="343" y="2"/>
                  </a:cubicBezTo>
                  <a:cubicBezTo>
                    <a:pt x="350" y="1"/>
                    <a:pt x="355" y="0"/>
                    <a:pt x="359" y="0"/>
                  </a:cubicBezTo>
                  <a:cubicBezTo>
                    <a:pt x="361" y="0"/>
                    <a:pt x="362" y="0"/>
                    <a:pt x="363" y="0"/>
                  </a:cubicBezTo>
                  <a:cubicBezTo>
                    <a:pt x="364" y="0"/>
                    <a:pt x="365" y="0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70">
              <a:extLst>
                <a:ext uri="{FF2B5EF4-FFF2-40B4-BE49-F238E27FC236}">
                  <a16:creationId xmlns:a16="http://schemas.microsoft.com/office/drawing/2014/main" id="{B63381CA-3009-4765-BDE1-8C5A536D0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6" y="3268"/>
              <a:ext cx="26" cy="154"/>
            </a:xfrm>
            <a:custGeom>
              <a:avLst/>
              <a:gdLst>
                <a:gd name="T0" fmla="*/ 6 w 11"/>
                <a:gd name="T1" fmla="*/ 0 h 65"/>
                <a:gd name="T2" fmla="*/ 9 w 11"/>
                <a:gd name="T3" fmla="*/ 9 h 65"/>
                <a:gd name="T4" fmla="*/ 11 w 11"/>
                <a:gd name="T5" fmla="*/ 33 h 65"/>
                <a:gd name="T6" fmla="*/ 5 w 11"/>
                <a:gd name="T7" fmla="*/ 56 h 65"/>
                <a:gd name="T8" fmla="*/ 1 w 11"/>
                <a:gd name="T9" fmla="*/ 65 h 65"/>
                <a:gd name="T10" fmla="*/ 8 w 11"/>
                <a:gd name="T11" fmla="*/ 33 h 65"/>
                <a:gd name="T12" fmla="*/ 6 w 11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65">
                  <a:moveTo>
                    <a:pt x="6" y="0"/>
                  </a:moveTo>
                  <a:cubicBezTo>
                    <a:pt x="6" y="0"/>
                    <a:pt x="7" y="4"/>
                    <a:pt x="9" y="9"/>
                  </a:cubicBezTo>
                  <a:cubicBezTo>
                    <a:pt x="10" y="15"/>
                    <a:pt x="11" y="24"/>
                    <a:pt x="11" y="33"/>
                  </a:cubicBezTo>
                  <a:cubicBezTo>
                    <a:pt x="10" y="42"/>
                    <a:pt x="8" y="50"/>
                    <a:pt x="5" y="56"/>
                  </a:cubicBezTo>
                  <a:cubicBezTo>
                    <a:pt x="3" y="62"/>
                    <a:pt x="1" y="65"/>
                    <a:pt x="1" y="65"/>
                  </a:cubicBezTo>
                  <a:cubicBezTo>
                    <a:pt x="0" y="65"/>
                    <a:pt x="7" y="51"/>
                    <a:pt x="8" y="33"/>
                  </a:cubicBezTo>
                  <a:cubicBezTo>
                    <a:pt x="10" y="15"/>
                    <a:pt x="5" y="0"/>
                    <a:pt x="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71">
              <a:extLst>
                <a:ext uri="{FF2B5EF4-FFF2-40B4-BE49-F238E27FC236}">
                  <a16:creationId xmlns:a16="http://schemas.microsoft.com/office/drawing/2014/main" id="{2AFE7965-467F-4B39-9706-5E5CF6245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" y="3294"/>
              <a:ext cx="97" cy="128"/>
            </a:xfrm>
            <a:custGeom>
              <a:avLst/>
              <a:gdLst>
                <a:gd name="T0" fmla="*/ 41 w 41"/>
                <a:gd name="T1" fmla="*/ 0 h 54"/>
                <a:gd name="T2" fmla="*/ 39 w 41"/>
                <a:gd name="T3" fmla="*/ 10 h 54"/>
                <a:gd name="T4" fmla="*/ 28 w 41"/>
                <a:gd name="T5" fmla="*/ 32 h 54"/>
                <a:gd name="T6" fmla="*/ 10 w 41"/>
                <a:gd name="T7" fmla="*/ 49 h 54"/>
                <a:gd name="T8" fmla="*/ 1 w 41"/>
                <a:gd name="T9" fmla="*/ 54 h 54"/>
                <a:gd name="T10" fmla="*/ 26 w 41"/>
                <a:gd name="T11" fmla="*/ 31 h 54"/>
                <a:gd name="T12" fmla="*/ 41 w 41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4">
                  <a:moveTo>
                    <a:pt x="41" y="0"/>
                  </a:moveTo>
                  <a:cubicBezTo>
                    <a:pt x="41" y="0"/>
                    <a:pt x="41" y="4"/>
                    <a:pt x="39" y="10"/>
                  </a:cubicBezTo>
                  <a:cubicBezTo>
                    <a:pt x="37" y="16"/>
                    <a:pt x="33" y="24"/>
                    <a:pt x="28" y="32"/>
                  </a:cubicBezTo>
                  <a:cubicBezTo>
                    <a:pt x="22" y="40"/>
                    <a:pt x="15" y="45"/>
                    <a:pt x="10" y="49"/>
                  </a:cubicBezTo>
                  <a:cubicBezTo>
                    <a:pt x="5" y="53"/>
                    <a:pt x="1" y="54"/>
                    <a:pt x="1" y="54"/>
                  </a:cubicBezTo>
                  <a:cubicBezTo>
                    <a:pt x="0" y="53"/>
                    <a:pt x="15" y="46"/>
                    <a:pt x="26" y="31"/>
                  </a:cubicBezTo>
                  <a:cubicBezTo>
                    <a:pt x="38" y="15"/>
                    <a:pt x="40" y="0"/>
                    <a:pt x="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72">
              <a:extLst>
                <a:ext uri="{FF2B5EF4-FFF2-40B4-BE49-F238E27FC236}">
                  <a16:creationId xmlns:a16="http://schemas.microsoft.com/office/drawing/2014/main" id="{9EB221DE-A960-4E8B-9881-ABC8C6D25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867"/>
              <a:ext cx="54" cy="95"/>
            </a:xfrm>
            <a:custGeom>
              <a:avLst/>
              <a:gdLst>
                <a:gd name="T0" fmla="*/ 23 w 23"/>
                <a:gd name="T1" fmla="*/ 39 h 40"/>
                <a:gd name="T2" fmla="*/ 12 w 23"/>
                <a:gd name="T3" fmla="*/ 19 h 40"/>
                <a:gd name="T4" fmla="*/ 1 w 23"/>
                <a:gd name="T5" fmla="*/ 0 h 40"/>
                <a:gd name="T6" fmla="*/ 14 w 23"/>
                <a:gd name="T7" fmla="*/ 18 h 40"/>
                <a:gd name="T8" fmla="*/ 23 w 23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9"/>
                  </a:moveTo>
                  <a:cubicBezTo>
                    <a:pt x="22" y="40"/>
                    <a:pt x="18" y="30"/>
                    <a:pt x="12" y="19"/>
                  </a:cubicBezTo>
                  <a:cubicBezTo>
                    <a:pt x="7" y="9"/>
                    <a:pt x="0" y="0"/>
                    <a:pt x="1" y="0"/>
                  </a:cubicBezTo>
                  <a:cubicBezTo>
                    <a:pt x="1" y="0"/>
                    <a:pt x="8" y="7"/>
                    <a:pt x="14" y="18"/>
                  </a:cubicBezTo>
                  <a:cubicBezTo>
                    <a:pt x="20" y="30"/>
                    <a:pt x="23" y="39"/>
                    <a:pt x="23" y="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73">
              <a:extLst>
                <a:ext uri="{FF2B5EF4-FFF2-40B4-BE49-F238E27FC236}">
                  <a16:creationId xmlns:a16="http://schemas.microsoft.com/office/drawing/2014/main" id="{00DCC573-F741-42FE-AB33-730F051BE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" y="1608"/>
              <a:ext cx="391" cy="373"/>
            </a:xfrm>
            <a:custGeom>
              <a:avLst/>
              <a:gdLst>
                <a:gd name="T0" fmla="*/ 3 w 165"/>
                <a:gd name="T1" fmla="*/ 13 h 157"/>
                <a:gd name="T2" fmla="*/ 22 w 165"/>
                <a:gd name="T3" fmla="*/ 62 h 157"/>
                <a:gd name="T4" fmla="*/ 51 w 165"/>
                <a:gd name="T5" fmla="*/ 75 h 157"/>
                <a:gd name="T6" fmla="*/ 71 w 165"/>
                <a:gd name="T7" fmla="*/ 81 h 157"/>
                <a:gd name="T8" fmla="*/ 115 w 165"/>
                <a:gd name="T9" fmla="*/ 91 h 157"/>
                <a:gd name="T10" fmla="*/ 119 w 165"/>
                <a:gd name="T11" fmla="*/ 134 h 157"/>
                <a:gd name="T12" fmla="*/ 154 w 165"/>
                <a:gd name="T13" fmla="*/ 154 h 157"/>
                <a:gd name="T14" fmla="*/ 165 w 165"/>
                <a:gd name="T15" fmla="*/ 53 h 157"/>
                <a:gd name="T16" fmla="*/ 161 w 165"/>
                <a:gd name="T17" fmla="*/ 27 h 157"/>
                <a:gd name="T18" fmla="*/ 123 w 165"/>
                <a:gd name="T19" fmla="*/ 10 h 157"/>
                <a:gd name="T20" fmla="*/ 62 w 165"/>
                <a:gd name="T21" fmla="*/ 2 h 157"/>
                <a:gd name="T22" fmla="*/ 33 w 165"/>
                <a:gd name="T23" fmla="*/ 1 h 157"/>
                <a:gd name="T24" fmla="*/ 6 w 165"/>
                <a:gd name="T25" fmla="*/ 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57">
                  <a:moveTo>
                    <a:pt x="3" y="13"/>
                  </a:moveTo>
                  <a:cubicBezTo>
                    <a:pt x="0" y="31"/>
                    <a:pt x="7" y="51"/>
                    <a:pt x="22" y="62"/>
                  </a:cubicBezTo>
                  <a:cubicBezTo>
                    <a:pt x="31" y="68"/>
                    <a:pt x="41" y="72"/>
                    <a:pt x="51" y="75"/>
                  </a:cubicBezTo>
                  <a:cubicBezTo>
                    <a:pt x="58" y="77"/>
                    <a:pt x="64" y="79"/>
                    <a:pt x="71" y="81"/>
                  </a:cubicBezTo>
                  <a:cubicBezTo>
                    <a:pt x="85" y="86"/>
                    <a:pt x="100" y="91"/>
                    <a:pt x="115" y="91"/>
                  </a:cubicBezTo>
                  <a:cubicBezTo>
                    <a:pt x="113" y="108"/>
                    <a:pt x="111" y="120"/>
                    <a:pt x="119" y="134"/>
                  </a:cubicBezTo>
                  <a:cubicBezTo>
                    <a:pt x="127" y="148"/>
                    <a:pt x="138" y="157"/>
                    <a:pt x="154" y="154"/>
                  </a:cubicBezTo>
                  <a:cubicBezTo>
                    <a:pt x="162" y="114"/>
                    <a:pt x="163" y="94"/>
                    <a:pt x="165" y="53"/>
                  </a:cubicBezTo>
                  <a:cubicBezTo>
                    <a:pt x="165" y="44"/>
                    <a:pt x="165" y="35"/>
                    <a:pt x="161" y="27"/>
                  </a:cubicBezTo>
                  <a:cubicBezTo>
                    <a:pt x="154" y="15"/>
                    <a:pt x="137" y="12"/>
                    <a:pt x="123" y="10"/>
                  </a:cubicBezTo>
                  <a:cubicBezTo>
                    <a:pt x="103" y="7"/>
                    <a:pt x="83" y="5"/>
                    <a:pt x="62" y="2"/>
                  </a:cubicBezTo>
                  <a:cubicBezTo>
                    <a:pt x="52" y="1"/>
                    <a:pt x="42" y="0"/>
                    <a:pt x="33" y="1"/>
                  </a:cubicBezTo>
                  <a:cubicBezTo>
                    <a:pt x="23" y="2"/>
                    <a:pt x="13" y="6"/>
                    <a:pt x="6" y="1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74">
              <a:extLst>
                <a:ext uri="{FF2B5EF4-FFF2-40B4-BE49-F238E27FC236}">
                  <a16:creationId xmlns:a16="http://schemas.microsoft.com/office/drawing/2014/main" id="{E31312B0-B1BB-4AF8-87A0-0051CB98D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" y="1598"/>
              <a:ext cx="430" cy="238"/>
            </a:xfrm>
            <a:custGeom>
              <a:avLst/>
              <a:gdLst>
                <a:gd name="T0" fmla="*/ 180 w 181"/>
                <a:gd name="T1" fmla="*/ 100 h 100"/>
                <a:gd name="T2" fmla="*/ 180 w 181"/>
                <a:gd name="T3" fmla="*/ 100 h 100"/>
                <a:gd name="T4" fmla="*/ 178 w 181"/>
                <a:gd name="T5" fmla="*/ 100 h 100"/>
                <a:gd name="T6" fmla="*/ 172 w 181"/>
                <a:gd name="T7" fmla="*/ 98 h 100"/>
                <a:gd name="T8" fmla="*/ 164 w 181"/>
                <a:gd name="T9" fmla="*/ 92 h 100"/>
                <a:gd name="T10" fmla="*/ 155 w 181"/>
                <a:gd name="T11" fmla="*/ 80 h 100"/>
                <a:gd name="T12" fmla="*/ 144 w 181"/>
                <a:gd name="T13" fmla="*/ 69 h 100"/>
                <a:gd name="T14" fmla="*/ 128 w 181"/>
                <a:gd name="T15" fmla="*/ 60 h 100"/>
                <a:gd name="T16" fmla="*/ 85 w 181"/>
                <a:gd name="T17" fmla="*/ 53 h 100"/>
                <a:gd name="T18" fmla="*/ 42 w 181"/>
                <a:gd name="T19" fmla="*/ 48 h 100"/>
                <a:gd name="T20" fmla="*/ 11 w 181"/>
                <a:gd name="T21" fmla="*/ 30 h 100"/>
                <a:gd name="T22" fmla="*/ 3 w 181"/>
                <a:gd name="T23" fmla="*/ 18 h 100"/>
                <a:gd name="T24" fmla="*/ 0 w 181"/>
                <a:gd name="T25" fmla="*/ 8 h 100"/>
                <a:gd name="T26" fmla="*/ 0 w 181"/>
                <a:gd name="T27" fmla="*/ 0 h 100"/>
                <a:gd name="T28" fmla="*/ 1 w 181"/>
                <a:gd name="T29" fmla="*/ 8 h 100"/>
                <a:gd name="T30" fmla="*/ 4 w 181"/>
                <a:gd name="T31" fmla="*/ 18 h 100"/>
                <a:gd name="T32" fmla="*/ 12 w 181"/>
                <a:gd name="T33" fmla="*/ 29 h 100"/>
                <a:gd name="T34" fmla="*/ 42 w 181"/>
                <a:gd name="T35" fmla="*/ 46 h 100"/>
                <a:gd name="T36" fmla="*/ 85 w 181"/>
                <a:gd name="T37" fmla="*/ 51 h 100"/>
                <a:gd name="T38" fmla="*/ 128 w 181"/>
                <a:gd name="T39" fmla="*/ 58 h 100"/>
                <a:gd name="T40" fmla="*/ 145 w 181"/>
                <a:gd name="T41" fmla="*/ 67 h 100"/>
                <a:gd name="T42" fmla="*/ 157 w 181"/>
                <a:gd name="T43" fmla="*/ 80 h 100"/>
                <a:gd name="T44" fmla="*/ 164 w 181"/>
                <a:gd name="T45" fmla="*/ 91 h 100"/>
                <a:gd name="T46" fmla="*/ 172 w 181"/>
                <a:gd name="T47" fmla="*/ 97 h 100"/>
                <a:gd name="T48" fmla="*/ 180 w 181"/>
                <a:gd name="T4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100">
                  <a:moveTo>
                    <a:pt x="180" y="100"/>
                  </a:moveTo>
                  <a:cubicBezTo>
                    <a:pt x="180" y="100"/>
                    <a:pt x="180" y="100"/>
                    <a:pt x="180" y="100"/>
                  </a:cubicBezTo>
                  <a:cubicBezTo>
                    <a:pt x="179" y="100"/>
                    <a:pt x="179" y="100"/>
                    <a:pt x="178" y="100"/>
                  </a:cubicBezTo>
                  <a:cubicBezTo>
                    <a:pt x="177" y="100"/>
                    <a:pt x="174" y="99"/>
                    <a:pt x="172" y="98"/>
                  </a:cubicBezTo>
                  <a:cubicBezTo>
                    <a:pt x="169" y="97"/>
                    <a:pt x="166" y="95"/>
                    <a:pt x="164" y="92"/>
                  </a:cubicBezTo>
                  <a:cubicBezTo>
                    <a:pt x="161" y="88"/>
                    <a:pt x="158" y="85"/>
                    <a:pt x="155" y="80"/>
                  </a:cubicBezTo>
                  <a:cubicBezTo>
                    <a:pt x="153" y="76"/>
                    <a:pt x="149" y="72"/>
                    <a:pt x="144" y="69"/>
                  </a:cubicBezTo>
                  <a:cubicBezTo>
                    <a:pt x="139" y="65"/>
                    <a:pt x="134" y="62"/>
                    <a:pt x="128" y="60"/>
                  </a:cubicBezTo>
                  <a:cubicBezTo>
                    <a:pt x="115" y="56"/>
                    <a:pt x="100" y="54"/>
                    <a:pt x="85" y="53"/>
                  </a:cubicBezTo>
                  <a:cubicBezTo>
                    <a:pt x="70" y="53"/>
                    <a:pt x="55" y="52"/>
                    <a:pt x="42" y="48"/>
                  </a:cubicBezTo>
                  <a:cubicBezTo>
                    <a:pt x="28" y="45"/>
                    <a:pt x="18" y="38"/>
                    <a:pt x="11" y="30"/>
                  </a:cubicBezTo>
                  <a:cubicBezTo>
                    <a:pt x="8" y="26"/>
                    <a:pt x="5" y="22"/>
                    <a:pt x="3" y="18"/>
                  </a:cubicBezTo>
                  <a:cubicBezTo>
                    <a:pt x="2" y="15"/>
                    <a:pt x="1" y="11"/>
                    <a:pt x="0" y="8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1" y="0"/>
                    <a:pt x="0" y="3"/>
                    <a:pt x="1" y="8"/>
                  </a:cubicBezTo>
                  <a:cubicBezTo>
                    <a:pt x="2" y="11"/>
                    <a:pt x="3" y="14"/>
                    <a:pt x="4" y="18"/>
                  </a:cubicBezTo>
                  <a:cubicBezTo>
                    <a:pt x="6" y="22"/>
                    <a:pt x="9" y="25"/>
                    <a:pt x="12" y="29"/>
                  </a:cubicBezTo>
                  <a:cubicBezTo>
                    <a:pt x="19" y="36"/>
                    <a:pt x="29" y="43"/>
                    <a:pt x="42" y="46"/>
                  </a:cubicBezTo>
                  <a:cubicBezTo>
                    <a:pt x="55" y="50"/>
                    <a:pt x="70" y="51"/>
                    <a:pt x="85" y="51"/>
                  </a:cubicBezTo>
                  <a:cubicBezTo>
                    <a:pt x="101" y="52"/>
                    <a:pt x="115" y="54"/>
                    <a:pt x="128" y="58"/>
                  </a:cubicBezTo>
                  <a:cubicBezTo>
                    <a:pt x="135" y="61"/>
                    <a:pt x="140" y="64"/>
                    <a:pt x="145" y="67"/>
                  </a:cubicBezTo>
                  <a:cubicBezTo>
                    <a:pt x="150" y="71"/>
                    <a:pt x="154" y="75"/>
                    <a:pt x="157" y="80"/>
                  </a:cubicBezTo>
                  <a:cubicBezTo>
                    <a:pt x="160" y="84"/>
                    <a:pt x="162" y="88"/>
                    <a:pt x="164" y="91"/>
                  </a:cubicBezTo>
                  <a:cubicBezTo>
                    <a:pt x="167" y="94"/>
                    <a:pt x="170" y="96"/>
                    <a:pt x="172" y="97"/>
                  </a:cubicBezTo>
                  <a:cubicBezTo>
                    <a:pt x="177" y="100"/>
                    <a:pt x="181" y="99"/>
                    <a:pt x="180" y="10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75">
              <a:extLst>
                <a:ext uri="{FF2B5EF4-FFF2-40B4-BE49-F238E27FC236}">
                  <a16:creationId xmlns:a16="http://schemas.microsoft.com/office/drawing/2014/main" id="{9EB96412-A51E-451F-B75E-E7088A4B5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" y="1589"/>
              <a:ext cx="399" cy="168"/>
            </a:xfrm>
            <a:custGeom>
              <a:avLst/>
              <a:gdLst>
                <a:gd name="T0" fmla="*/ 167 w 168"/>
                <a:gd name="T1" fmla="*/ 71 h 71"/>
                <a:gd name="T2" fmla="*/ 166 w 168"/>
                <a:gd name="T3" fmla="*/ 64 h 71"/>
                <a:gd name="T4" fmla="*/ 151 w 168"/>
                <a:gd name="T5" fmla="*/ 50 h 71"/>
                <a:gd name="T6" fmla="*/ 122 w 168"/>
                <a:gd name="T7" fmla="*/ 41 h 71"/>
                <a:gd name="T8" fmla="*/ 84 w 168"/>
                <a:gd name="T9" fmla="*/ 39 h 71"/>
                <a:gd name="T10" fmla="*/ 46 w 168"/>
                <a:gd name="T11" fmla="*/ 36 h 71"/>
                <a:gd name="T12" fmla="*/ 17 w 168"/>
                <a:gd name="T13" fmla="*/ 23 h 71"/>
                <a:gd name="T14" fmla="*/ 3 w 168"/>
                <a:gd name="T15" fmla="*/ 7 h 71"/>
                <a:gd name="T16" fmla="*/ 1 w 168"/>
                <a:gd name="T17" fmla="*/ 2 h 71"/>
                <a:gd name="T18" fmla="*/ 0 w 168"/>
                <a:gd name="T19" fmla="*/ 0 h 71"/>
                <a:gd name="T20" fmla="*/ 4 w 168"/>
                <a:gd name="T21" fmla="*/ 7 h 71"/>
                <a:gd name="T22" fmla="*/ 18 w 168"/>
                <a:gd name="T23" fmla="*/ 22 h 71"/>
                <a:gd name="T24" fmla="*/ 46 w 168"/>
                <a:gd name="T25" fmla="*/ 34 h 71"/>
                <a:gd name="T26" fmla="*/ 84 w 168"/>
                <a:gd name="T27" fmla="*/ 37 h 71"/>
                <a:gd name="T28" fmla="*/ 122 w 168"/>
                <a:gd name="T29" fmla="*/ 39 h 71"/>
                <a:gd name="T30" fmla="*/ 152 w 168"/>
                <a:gd name="T31" fmla="*/ 49 h 71"/>
                <a:gd name="T32" fmla="*/ 167 w 168"/>
                <a:gd name="T33" fmla="*/ 64 h 71"/>
                <a:gd name="T34" fmla="*/ 167 w 168"/>
                <a:gd name="T35" fmla="*/ 69 h 71"/>
                <a:gd name="T36" fmla="*/ 167 w 168"/>
                <a:gd name="T3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71">
                  <a:moveTo>
                    <a:pt x="167" y="71"/>
                  </a:moveTo>
                  <a:cubicBezTo>
                    <a:pt x="166" y="71"/>
                    <a:pt x="168" y="68"/>
                    <a:pt x="166" y="64"/>
                  </a:cubicBezTo>
                  <a:cubicBezTo>
                    <a:pt x="164" y="59"/>
                    <a:pt x="159" y="54"/>
                    <a:pt x="151" y="50"/>
                  </a:cubicBezTo>
                  <a:cubicBezTo>
                    <a:pt x="143" y="46"/>
                    <a:pt x="133" y="43"/>
                    <a:pt x="122" y="41"/>
                  </a:cubicBezTo>
                  <a:cubicBezTo>
                    <a:pt x="110" y="39"/>
                    <a:pt x="98" y="39"/>
                    <a:pt x="84" y="39"/>
                  </a:cubicBezTo>
                  <a:cubicBezTo>
                    <a:pt x="70" y="39"/>
                    <a:pt x="57" y="39"/>
                    <a:pt x="46" y="36"/>
                  </a:cubicBezTo>
                  <a:cubicBezTo>
                    <a:pt x="34" y="33"/>
                    <a:pt x="24" y="29"/>
                    <a:pt x="17" y="23"/>
                  </a:cubicBezTo>
                  <a:cubicBezTo>
                    <a:pt x="10" y="18"/>
                    <a:pt x="6" y="12"/>
                    <a:pt x="3" y="7"/>
                  </a:cubicBezTo>
                  <a:cubicBezTo>
                    <a:pt x="2" y="5"/>
                    <a:pt x="1" y="3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3"/>
                    <a:pt x="4" y="7"/>
                  </a:cubicBezTo>
                  <a:cubicBezTo>
                    <a:pt x="6" y="11"/>
                    <a:pt x="11" y="17"/>
                    <a:pt x="18" y="22"/>
                  </a:cubicBezTo>
                  <a:cubicBezTo>
                    <a:pt x="25" y="27"/>
                    <a:pt x="35" y="31"/>
                    <a:pt x="46" y="34"/>
                  </a:cubicBezTo>
                  <a:cubicBezTo>
                    <a:pt x="58" y="37"/>
                    <a:pt x="71" y="37"/>
                    <a:pt x="84" y="37"/>
                  </a:cubicBezTo>
                  <a:cubicBezTo>
                    <a:pt x="98" y="37"/>
                    <a:pt x="110" y="37"/>
                    <a:pt x="122" y="39"/>
                  </a:cubicBezTo>
                  <a:cubicBezTo>
                    <a:pt x="134" y="41"/>
                    <a:pt x="144" y="45"/>
                    <a:pt x="152" y="49"/>
                  </a:cubicBezTo>
                  <a:cubicBezTo>
                    <a:pt x="160" y="53"/>
                    <a:pt x="165" y="59"/>
                    <a:pt x="167" y="64"/>
                  </a:cubicBezTo>
                  <a:cubicBezTo>
                    <a:pt x="168" y="66"/>
                    <a:pt x="168" y="68"/>
                    <a:pt x="167" y="69"/>
                  </a:cubicBezTo>
                  <a:cubicBezTo>
                    <a:pt x="167" y="71"/>
                    <a:pt x="167" y="71"/>
                    <a:pt x="167" y="7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76">
              <a:extLst>
                <a:ext uri="{FF2B5EF4-FFF2-40B4-BE49-F238E27FC236}">
                  <a16:creationId xmlns:a16="http://schemas.microsoft.com/office/drawing/2014/main" id="{7847543F-C585-4553-B8E7-71F43DD4F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" y="1525"/>
              <a:ext cx="164" cy="97"/>
            </a:xfrm>
            <a:custGeom>
              <a:avLst/>
              <a:gdLst>
                <a:gd name="T0" fmla="*/ 68 w 69"/>
                <a:gd name="T1" fmla="*/ 0 h 41"/>
                <a:gd name="T2" fmla="*/ 69 w 69"/>
                <a:gd name="T3" fmla="*/ 3 h 41"/>
                <a:gd name="T4" fmla="*/ 67 w 69"/>
                <a:gd name="T5" fmla="*/ 13 h 41"/>
                <a:gd name="T6" fmla="*/ 44 w 69"/>
                <a:gd name="T7" fmla="*/ 35 h 41"/>
                <a:gd name="T8" fmla="*/ 27 w 69"/>
                <a:gd name="T9" fmla="*/ 40 h 41"/>
                <a:gd name="T10" fmla="*/ 13 w 69"/>
                <a:gd name="T11" fmla="*/ 40 h 41"/>
                <a:gd name="T12" fmla="*/ 4 w 69"/>
                <a:gd name="T13" fmla="*/ 38 h 41"/>
                <a:gd name="T14" fmla="*/ 0 w 69"/>
                <a:gd name="T15" fmla="*/ 37 h 41"/>
                <a:gd name="T16" fmla="*/ 13 w 69"/>
                <a:gd name="T17" fmla="*/ 39 h 41"/>
                <a:gd name="T18" fmla="*/ 27 w 69"/>
                <a:gd name="T19" fmla="*/ 38 h 41"/>
                <a:gd name="T20" fmla="*/ 43 w 69"/>
                <a:gd name="T21" fmla="*/ 33 h 41"/>
                <a:gd name="T22" fmla="*/ 66 w 69"/>
                <a:gd name="T23" fmla="*/ 12 h 41"/>
                <a:gd name="T24" fmla="*/ 68 w 69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41">
                  <a:moveTo>
                    <a:pt x="68" y="0"/>
                  </a:moveTo>
                  <a:cubicBezTo>
                    <a:pt x="69" y="0"/>
                    <a:pt x="69" y="1"/>
                    <a:pt x="69" y="3"/>
                  </a:cubicBezTo>
                  <a:cubicBezTo>
                    <a:pt x="69" y="6"/>
                    <a:pt x="69" y="9"/>
                    <a:pt x="67" y="13"/>
                  </a:cubicBezTo>
                  <a:cubicBezTo>
                    <a:pt x="64" y="21"/>
                    <a:pt x="55" y="29"/>
                    <a:pt x="44" y="35"/>
                  </a:cubicBezTo>
                  <a:cubicBezTo>
                    <a:pt x="39" y="38"/>
                    <a:pt x="33" y="40"/>
                    <a:pt x="27" y="40"/>
                  </a:cubicBezTo>
                  <a:cubicBezTo>
                    <a:pt x="22" y="41"/>
                    <a:pt x="17" y="41"/>
                    <a:pt x="13" y="40"/>
                  </a:cubicBezTo>
                  <a:cubicBezTo>
                    <a:pt x="9" y="39"/>
                    <a:pt x="6" y="39"/>
                    <a:pt x="4" y="38"/>
                  </a:cubicBezTo>
                  <a:cubicBezTo>
                    <a:pt x="1" y="37"/>
                    <a:pt x="0" y="37"/>
                    <a:pt x="0" y="37"/>
                  </a:cubicBezTo>
                  <a:cubicBezTo>
                    <a:pt x="0" y="36"/>
                    <a:pt x="5" y="38"/>
                    <a:pt x="13" y="39"/>
                  </a:cubicBezTo>
                  <a:cubicBezTo>
                    <a:pt x="17" y="39"/>
                    <a:pt x="22" y="39"/>
                    <a:pt x="27" y="38"/>
                  </a:cubicBezTo>
                  <a:cubicBezTo>
                    <a:pt x="32" y="38"/>
                    <a:pt x="38" y="36"/>
                    <a:pt x="43" y="33"/>
                  </a:cubicBezTo>
                  <a:cubicBezTo>
                    <a:pt x="54" y="27"/>
                    <a:pt x="62" y="19"/>
                    <a:pt x="66" y="12"/>
                  </a:cubicBezTo>
                  <a:cubicBezTo>
                    <a:pt x="69" y="5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77">
              <a:extLst>
                <a:ext uri="{FF2B5EF4-FFF2-40B4-BE49-F238E27FC236}">
                  <a16:creationId xmlns:a16="http://schemas.microsoft.com/office/drawing/2014/main" id="{B34AF750-2ED2-4554-8D01-12B62919E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1468"/>
              <a:ext cx="142" cy="130"/>
            </a:xfrm>
            <a:custGeom>
              <a:avLst/>
              <a:gdLst>
                <a:gd name="T0" fmla="*/ 60 w 60"/>
                <a:gd name="T1" fmla="*/ 0 h 55"/>
                <a:gd name="T2" fmla="*/ 60 w 60"/>
                <a:gd name="T3" fmla="*/ 3 h 55"/>
                <a:gd name="T4" fmla="*/ 57 w 60"/>
                <a:gd name="T5" fmla="*/ 13 h 55"/>
                <a:gd name="T6" fmla="*/ 40 w 60"/>
                <a:gd name="T7" fmla="*/ 39 h 55"/>
                <a:gd name="T8" fmla="*/ 13 w 60"/>
                <a:gd name="T9" fmla="*/ 53 h 55"/>
                <a:gd name="T10" fmla="*/ 3 w 60"/>
                <a:gd name="T11" fmla="*/ 55 h 55"/>
                <a:gd name="T12" fmla="*/ 0 w 60"/>
                <a:gd name="T13" fmla="*/ 55 h 55"/>
                <a:gd name="T14" fmla="*/ 12 w 60"/>
                <a:gd name="T15" fmla="*/ 52 h 55"/>
                <a:gd name="T16" fmla="*/ 39 w 60"/>
                <a:gd name="T17" fmla="*/ 37 h 55"/>
                <a:gd name="T18" fmla="*/ 56 w 60"/>
                <a:gd name="T19" fmla="*/ 12 h 55"/>
                <a:gd name="T20" fmla="*/ 60 w 60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55">
                  <a:moveTo>
                    <a:pt x="60" y="0"/>
                  </a:moveTo>
                  <a:cubicBezTo>
                    <a:pt x="60" y="0"/>
                    <a:pt x="60" y="1"/>
                    <a:pt x="60" y="3"/>
                  </a:cubicBezTo>
                  <a:cubicBezTo>
                    <a:pt x="59" y="6"/>
                    <a:pt x="59" y="9"/>
                    <a:pt x="57" y="13"/>
                  </a:cubicBezTo>
                  <a:cubicBezTo>
                    <a:pt x="55" y="20"/>
                    <a:pt x="50" y="31"/>
                    <a:pt x="40" y="39"/>
                  </a:cubicBezTo>
                  <a:cubicBezTo>
                    <a:pt x="31" y="47"/>
                    <a:pt x="21" y="52"/>
                    <a:pt x="13" y="53"/>
                  </a:cubicBezTo>
                  <a:cubicBezTo>
                    <a:pt x="9" y="54"/>
                    <a:pt x="6" y="55"/>
                    <a:pt x="3" y="55"/>
                  </a:cubicBezTo>
                  <a:cubicBezTo>
                    <a:pt x="1" y="55"/>
                    <a:pt x="0" y="55"/>
                    <a:pt x="0" y="55"/>
                  </a:cubicBezTo>
                  <a:cubicBezTo>
                    <a:pt x="0" y="54"/>
                    <a:pt x="5" y="54"/>
                    <a:pt x="12" y="52"/>
                  </a:cubicBezTo>
                  <a:cubicBezTo>
                    <a:pt x="20" y="50"/>
                    <a:pt x="30" y="45"/>
                    <a:pt x="39" y="37"/>
                  </a:cubicBezTo>
                  <a:cubicBezTo>
                    <a:pt x="48" y="29"/>
                    <a:pt x="53" y="20"/>
                    <a:pt x="56" y="12"/>
                  </a:cubicBezTo>
                  <a:cubicBezTo>
                    <a:pt x="59" y="5"/>
                    <a:pt x="59" y="0"/>
                    <a:pt x="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78">
              <a:extLst>
                <a:ext uri="{FF2B5EF4-FFF2-40B4-BE49-F238E27FC236}">
                  <a16:creationId xmlns:a16="http://schemas.microsoft.com/office/drawing/2014/main" id="{F1656FF4-386C-4DFA-910E-D5B6A2D94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1636"/>
              <a:ext cx="432" cy="366"/>
            </a:xfrm>
            <a:custGeom>
              <a:avLst/>
              <a:gdLst>
                <a:gd name="T0" fmla="*/ 180 w 182"/>
                <a:gd name="T1" fmla="*/ 154 h 154"/>
                <a:gd name="T2" fmla="*/ 180 w 182"/>
                <a:gd name="T3" fmla="*/ 151 h 154"/>
                <a:gd name="T4" fmla="*/ 181 w 182"/>
                <a:gd name="T5" fmla="*/ 143 h 154"/>
                <a:gd name="T6" fmla="*/ 177 w 182"/>
                <a:gd name="T7" fmla="*/ 115 h 154"/>
                <a:gd name="T8" fmla="*/ 168 w 182"/>
                <a:gd name="T9" fmla="*/ 98 h 154"/>
                <a:gd name="T10" fmla="*/ 150 w 182"/>
                <a:gd name="T11" fmla="*/ 84 h 154"/>
                <a:gd name="T12" fmla="*/ 98 w 182"/>
                <a:gd name="T13" fmla="*/ 76 h 154"/>
                <a:gd name="T14" fmla="*/ 47 w 182"/>
                <a:gd name="T15" fmla="*/ 64 h 154"/>
                <a:gd name="T16" fmla="*/ 13 w 182"/>
                <a:gd name="T17" fmla="*/ 37 h 154"/>
                <a:gd name="T18" fmla="*/ 1 w 182"/>
                <a:gd name="T19" fmla="*/ 11 h 154"/>
                <a:gd name="T20" fmla="*/ 0 w 182"/>
                <a:gd name="T21" fmla="*/ 3 h 154"/>
                <a:gd name="T22" fmla="*/ 0 w 182"/>
                <a:gd name="T23" fmla="*/ 0 h 154"/>
                <a:gd name="T24" fmla="*/ 2 w 182"/>
                <a:gd name="T25" fmla="*/ 11 h 154"/>
                <a:gd name="T26" fmla="*/ 14 w 182"/>
                <a:gd name="T27" fmla="*/ 36 h 154"/>
                <a:gd name="T28" fmla="*/ 48 w 182"/>
                <a:gd name="T29" fmla="*/ 62 h 154"/>
                <a:gd name="T30" fmla="*/ 98 w 182"/>
                <a:gd name="T31" fmla="*/ 74 h 154"/>
                <a:gd name="T32" fmla="*/ 150 w 182"/>
                <a:gd name="T33" fmla="*/ 83 h 154"/>
                <a:gd name="T34" fmla="*/ 169 w 182"/>
                <a:gd name="T35" fmla="*/ 97 h 154"/>
                <a:gd name="T36" fmla="*/ 178 w 182"/>
                <a:gd name="T37" fmla="*/ 114 h 154"/>
                <a:gd name="T38" fmla="*/ 182 w 182"/>
                <a:gd name="T39" fmla="*/ 143 h 154"/>
                <a:gd name="T40" fmla="*/ 181 w 182"/>
                <a:gd name="T41" fmla="*/ 151 h 154"/>
                <a:gd name="T42" fmla="*/ 180 w 182"/>
                <a:gd name="T43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154">
                  <a:moveTo>
                    <a:pt x="180" y="154"/>
                  </a:moveTo>
                  <a:cubicBezTo>
                    <a:pt x="180" y="154"/>
                    <a:pt x="180" y="153"/>
                    <a:pt x="180" y="151"/>
                  </a:cubicBezTo>
                  <a:cubicBezTo>
                    <a:pt x="181" y="149"/>
                    <a:pt x="181" y="147"/>
                    <a:pt x="181" y="143"/>
                  </a:cubicBezTo>
                  <a:cubicBezTo>
                    <a:pt x="181" y="137"/>
                    <a:pt x="181" y="127"/>
                    <a:pt x="177" y="115"/>
                  </a:cubicBezTo>
                  <a:cubicBezTo>
                    <a:pt x="175" y="109"/>
                    <a:pt x="172" y="103"/>
                    <a:pt x="168" y="98"/>
                  </a:cubicBezTo>
                  <a:cubicBezTo>
                    <a:pt x="163" y="92"/>
                    <a:pt x="157" y="87"/>
                    <a:pt x="150" y="84"/>
                  </a:cubicBezTo>
                  <a:cubicBezTo>
                    <a:pt x="135" y="78"/>
                    <a:pt x="117" y="78"/>
                    <a:pt x="98" y="76"/>
                  </a:cubicBezTo>
                  <a:cubicBezTo>
                    <a:pt x="79" y="74"/>
                    <a:pt x="62" y="70"/>
                    <a:pt x="47" y="64"/>
                  </a:cubicBezTo>
                  <a:cubicBezTo>
                    <a:pt x="32" y="57"/>
                    <a:pt x="20" y="47"/>
                    <a:pt x="13" y="37"/>
                  </a:cubicBezTo>
                  <a:cubicBezTo>
                    <a:pt x="5" y="27"/>
                    <a:pt x="2" y="17"/>
                    <a:pt x="1" y="11"/>
                  </a:cubicBezTo>
                  <a:cubicBezTo>
                    <a:pt x="0" y="7"/>
                    <a:pt x="0" y="5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4"/>
                    <a:pt x="2" y="11"/>
                  </a:cubicBezTo>
                  <a:cubicBezTo>
                    <a:pt x="3" y="17"/>
                    <a:pt x="7" y="27"/>
                    <a:pt x="14" y="36"/>
                  </a:cubicBezTo>
                  <a:cubicBezTo>
                    <a:pt x="22" y="46"/>
                    <a:pt x="33" y="55"/>
                    <a:pt x="48" y="62"/>
                  </a:cubicBezTo>
                  <a:cubicBezTo>
                    <a:pt x="62" y="69"/>
                    <a:pt x="80" y="72"/>
                    <a:pt x="98" y="74"/>
                  </a:cubicBezTo>
                  <a:cubicBezTo>
                    <a:pt x="117" y="76"/>
                    <a:pt x="135" y="76"/>
                    <a:pt x="150" y="83"/>
                  </a:cubicBezTo>
                  <a:cubicBezTo>
                    <a:pt x="158" y="86"/>
                    <a:pt x="164" y="91"/>
                    <a:pt x="169" y="97"/>
                  </a:cubicBezTo>
                  <a:cubicBezTo>
                    <a:pt x="173" y="102"/>
                    <a:pt x="176" y="109"/>
                    <a:pt x="178" y="114"/>
                  </a:cubicBezTo>
                  <a:cubicBezTo>
                    <a:pt x="182" y="126"/>
                    <a:pt x="182" y="137"/>
                    <a:pt x="182" y="143"/>
                  </a:cubicBezTo>
                  <a:cubicBezTo>
                    <a:pt x="181" y="147"/>
                    <a:pt x="181" y="149"/>
                    <a:pt x="181" y="151"/>
                  </a:cubicBezTo>
                  <a:cubicBezTo>
                    <a:pt x="181" y="153"/>
                    <a:pt x="181" y="154"/>
                    <a:pt x="180" y="15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79">
              <a:extLst>
                <a:ext uri="{FF2B5EF4-FFF2-40B4-BE49-F238E27FC236}">
                  <a16:creationId xmlns:a16="http://schemas.microsoft.com/office/drawing/2014/main" id="{077E05D6-60E5-4E8D-8E08-F2BA3D26D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" y="1577"/>
              <a:ext cx="138" cy="107"/>
            </a:xfrm>
            <a:custGeom>
              <a:avLst/>
              <a:gdLst>
                <a:gd name="T0" fmla="*/ 58 w 58"/>
                <a:gd name="T1" fmla="*/ 44 h 45"/>
                <a:gd name="T2" fmla="*/ 51 w 58"/>
                <a:gd name="T3" fmla="*/ 36 h 45"/>
                <a:gd name="T4" fmla="*/ 32 w 58"/>
                <a:gd name="T5" fmla="*/ 18 h 45"/>
                <a:gd name="T6" fmla="*/ 10 w 58"/>
                <a:gd name="T7" fmla="*/ 5 h 45"/>
                <a:gd name="T8" fmla="*/ 0 w 58"/>
                <a:gd name="T9" fmla="*/ 0 h 45"/>
                <a:gd name="T10" fmla="*/ 11 w 58"/>
                <a:gd name="T11" fmla="*/ 3 h 45"/>
                <a:gd name="T12" fmla="*/ 34 w 58"/>
                <a:gd name="T13" fmla="*/ 16 h 45"/>
                <a:gd name="T14" fmla="*/ 52 w 58"/>
                <a:gd name="T15" fmla="*/ 35 h 45"/>
                <a:gd name="T16" fmla="*/ 58 w 58"/>
                <a:gd name="T1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45">
                  <a:moveTo>
                    <a:pt x="58" y="44"/>
                  </a:moveTo>
                  <a:cubicBezTo>
                    <a:pt x="58" y="45"/>
                    <a:pt x="56" y="41"/>
                    <a:pt x="51" y="36"/>
                  </a:cubicBezTo>
                  <a:cubicBezTo>
                    <a:pt x="47" y="31"/>
                    <a:pt x="40" y="24"/>
                    <a:pt x="32" y="18"/>
                  </a:cubicBezTo>
                  <a:cubicBezTo>
                    <a:pt x="24" y="12"/>
                    <a:pt x="16" y="7"/>
                    <a:pt x="10" y="5"/>
                  </a:cubicBezTo>
                  <a:cubicBezTo>
                    <a:pt x="4" y="2"/>
                    <a:pt x="0" y="0"/>
                    <a:pt x="0" y="0"/>
                  </a:cubicBezTo>
                  <a:cubicBezTo>
                    <a:pt x="0" y="0"/>
                    <a:pt x="4" y="1"/>
                    <a:pt x="11" y="3"/>
                  </a:cubicBezTo>
                  <a:cubicBezTo>
                    <a:pt x="17" y="6"/>
                    <a:pt x="25" y="10"/>
                    <a:pt x="34" y="16"/>
                  </a:cubicBezTo>
                  <a:cubicBezTo>
                    <a:pt x="42" y="23"/>
                    <a:pt x="48" y="30"/>
                    <a:pt x="52" y="35"/>
                  </a:cubicBezTo>
                  <a:cubicBezTo>
                    <a:pt x="57" y="41"/>
                    <a:pt x="58" y="44"/>
                    <a:pt x="58" y="44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80">
              <a:extLst>
                <a:ext uri="{FF2B5EF4-FFF2-40B4-BE49-F238E27FC236}">
                  <a16:creationId xmlns:a16="http://schemas.microsoft.com/office/drawing/2014/main" id="{635B1BAB-2134-4105-A411-AFB0224D9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" y="2408"/>
              <a:ext cx="57" cy="627"/>
            </a:xfrm>
            <a:custGeom>
              <a:avLst/>
              <a:gdLst>
                <a:gd name="T0" fmla="*/ 24 w 24"/>
                <a:gd name="T1" fmla="*/ 0 h 264"/>
                <a:gd name="T2" fmla="*/ 20 w 24"/>
                <a:gd name="T3" fmla="*/ 10 h 264"/>
                <a:gd name="T4" fmla="*/ 18 w 24"/>
                <a:gd name="T5" fmla="*/ 38 h 264"/>
                <a:gd name="T6" fmla="*/ 11 w 24"/>
                <a:gd name="T7" fmla="*/ 132 h 264"/>
                <a:gd name="T8" fmla="*/ 4 w 24"/>
                <a:gd name="T9" fmla="*/ 225 h 264"/>
                <a:gd name="T10" fmla="*/ 2 w 24"/>
                <a:gd name="T11" fmla="*/ 254 h 264"/>
                <a:gd name="T12" fmla="*/ 1 w 24"/>
                <a:gd name="T13" fmla="*/ 262 h 264"/>
                <a:gd name="T14" fmla="*/ 0 w 24"/>
                <a:gd name="T15" fmla="*/ 264 h 264"/>
                <a:gd name="T16" fmla="*/ 0 w 24"/>
                <a:gd name="T17" fmla="*/ 262 h 264"/>
                <a:gd name="T18" fmla="*/ 1 w 24"/>
                <a:gd name="T19" fmla="*/ 254 h 264"/>
                <a:gd name="T20" fmla="*/ 2 w 24"/>
                <a:gd name="T21" fmla="*/ 225 h 264"/>
                <a:gd name="T22" fmla="*/ 9 w 24"/>
                <a:gd name="T23" fmla="*/ 131 h 264"/>
                <a:gd name="T24" fmla="*/ 16 w 24"/>
                <a:gd name="T25" fmla="*/ 38 h 264"/>
                <a:gd name="T26" fmla="*/ 20 w 24"/>
                <a:gd name="T27" fmla="*/ 9 h 264"/>
                <a:gd name="T28" fmla="*/ 22 w 24"/>
                <a:gd name="T29" fmla="*/ 2 h 264"/>
                <a:gd name="T30" fmla="*/ 24 w 24"/>
                <a:gd name="T3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264">
                  <a:moveTo>
                    <a:pt x="24" y="0"/>
                  </a:moveTo>
                  <a:cubicBezTo>
                    <a:pt x="24" y="0"/>
                    <a:pt x="22" y="3"/>
                    <a:pt x="20" y="10"/>
                  </a:cubicBezTo>
                  <a:cubicBezTo>
                    <a:pt x="19" y="16"/>
                    <a:pt x="18" y="26"/>
                    <a:pt x="18" y="38"/>
                  </a:cubicBezTo>
                  <a:cubicBezTo>
                    <a:pt x="16" y="62"/>
                    <a:pt x="14" y="95"/>
                    <a:pt x="11" y="132"/>
                  </a:cubicBezTo>
                  <a:cubicBezTo>
                    <a:pt x="8" y="168"/>
                    <a:pt x="6" y="201"/>
                    <a:pt x="4" y="225"/>
                  </a:cubicBezTo>
                  <a:cubicBezTo>
                    <a:pt x="3" y="237"/>
                    <a:pt x="2" y="247"/>
                    <a:pt x="2" y="254"/>
                  </a:cubicBezTo>
                  <a:cubicBezTo>
                    <a:pt x="1" y="257"/>
                    <a:pt x="1" y="260"/>
                    <a:pt x="1" y="262"/>
                  </a:cubicBezTo>
                  <a:cubicBezTo>
                    <a:pt x="1" y="263"/>
                    <a:pt x="0" y="264"/>
                    <a:pt x="0" y="264"/>
                  </a:cubicBezTo>
                  <a:cubicBezTo>
                    <a:pt x="0" y="264"/>
                    <a:pt x="0" y="263"/>
                    <a:pt x="0" y="262"/>
                  </a:cubicBezTo>
                  <a:cubicBezTo>
                    <a:pt x="0" y="260"/>
                    <a:pt x="1" y="257"/>
                    <a:pt x="1" y="254"/>
                  </a:cubicBezTo>
                  <a:cubicBezTo>
                    <a:pt x="1" y="247"/>
                    <a:pt x="2" y="237"/>
                    <a:pt x="2" y="225"/>
                  </a:cubicBezTo>
                  <a:cubicBezTo>
                    <a:pt x="4" y="201"/>
                    <a:pt x="6" y="168"/>
                    <a:pt x="9" y="131"/>
                  </a:cubicBezTo>
                  <a:cubicBezTo>
                    <a:pt x="12" y="95"/>
                    <a:pt x="14" y="62"/>
                    <a:pt x="16" y="38"/>
                  </a:cubicBezTo>
                  <a:cubicBezTo>
                    <a:pt x="17" y="26"/>
                    <a:pt x="18" y="16"/>
                    <a:pt x="20" y="9"/>
                  </a:cubicBezTo>
                  <a:cubicBezTo>
                    <a:pt x="21" y="6"/>
                    <a:pt x="22" y="4"/>
                    <a:pt x="22" y="2"/>
                  </a:cubicBezTo>
                  <a:cubicBezTo>
                    <a:pt x="23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81">
              <a:extLst>
                <a:ext uri="{FF2B5EF4-FFF2-40B4-BE49-F238E27FC236}">
                  <a16:creationId xmlns:a16="http://schemas.microsoft.com/office/drawing/2014/main" id="{30382267-0694-4730-BD21-9CF3D53E3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" y="2757"/>
              <a:ext cx="78" cy="148"/>
            </a:xfrm>
            <a:custGeom>
              <a:avLst/>
              <a:gdLst>
                <a:gd name="T0" fmla="*/ 32 w 33"/>
                <a:gd name="T1" fmla="*/ 1 h 62"/>
                <a:gd name="T2" fmla="*/ 17 w 33"/>
                <a:gd name="T3" fmla="*/ 32 h 62"/>
                <a:gd name="T4" fmla="*/ 1 w 33"/>
                <a:gd name="T5" fmla="*/ 62 h 62"/>
                <a:gd name="T6" fmla="*/ 16 w 33"/>
                <a:gd name="T7" fmla="*/ 31 h 62"/>
                <a:gd name="T8" fmla="*/ 32 w 33"/>
                <a:gd name="T9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2">
                  <a:moveTo>
                    <a:pt x="32" y="1"/>
                  </a:moveTo>
                  <a:cubicBezTo>
                    <a:pt x="33" y="1"/>
                    <a:pt x="26" y="15"/>
                    <a:pt x="17" y="32"/>
                  </a:cubicBezTo>
                  <a:cubicBezTo>
                    <a:pt x="9" y="49"/>
                    <a:pt x="1" y="62"/>
                    <a:pt x="1" y="62"/>
                  </a:cubicBezTo>
                  <a:cubicBezTo>
                    <a:pt x="0" y="62"/>
                    <a:pt x="7" y="48"/>
                    <a:pt x="16" y="31"/>
                  </a:cubicBezTo>
                  <a:cubicBezTo>
                    <a:pt x="24" y="14"/>
                    <a:pt x="31" y="0"/>
                    <a:pt x="3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82">
              <a:extLst>
                <a:ext uri="{FF2B5EF4-FFF2-40B4-BE49-F238E27FC236}">
                  <a16:creationId xmlns:a16="http://schemas.microsoft.com/office/drawing/2014/main" id="{0C31D325-F4C5-4822-8F57-A4E96FC64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688"/>
              <a:ext cx="178" cy="235"/>
            </a:xfrm>
            <a:custGeom>
              <a:avLst/>
              <a:gdLst>
                <a:gd name="T0" fmla="*/ 0 w 75"/>
                <a:gd name="T1" fmla="*/ 99 h 99"/>
                <a:gd name="T2" fmla="*/ 3 w 75"/>
                <a:gd name="T3" fmla="*/ 95 h 99"/>
                <a:gd name="T4" fmla="*/ 12 w 75"/>
                <a:gd name="T5" fmla="*/ 85 h 99"/>
                <a:gd name="T6" fmla="*/ 28 w 75"/>
                <a:gd name="T7" fmla="*/ 72 h 99"/>
                <a:gd name="T8" fmla="*/ 46 w 75"/>
                <a:gd name="T9" fmla="*/ 55 h 99"/>
                <a:gd name="T10" fmla="*/ 69 w 75"/>
                <a:gd name="T11" fmla="*/ 17 h 99"/>
                <a:gd name="T12" fmla="*/ 75 w 75"/>
                <a:gd name="T13" fmla="*/ 0 h 99"/>
                <a:gd name="T14" fmla="*/ 74 w 75"/>
                <a:gd name="T15" fmla="*/ 5 h 99"/>
                <a:gd name="T16" fmla="*/ 71 w 75"/>
                <a:gd name="T17" fmla="*/ 18 h 99"/>
                <a:gd name="T18" fmla="*/ 47 w 75"/>
                <a:gd name="T19" fmla="*/ 56 h 99"/>
                <a:gd name="T20" fmla="*/ 29 w 75"/>
                <a:gd name="T21" fmla="*/ 73 h 99"/>
                <a:gd name="T22" fmla="*/ 13 w 75"/>
                <a:gd name="T23" fmla="*/ 86 h 99"/>
                <a:gd name="T24" fmla="*/ 4 w 75"/>
                <a:gd name="T25" fmla="*/ 95 h 99"/>
                <a:gd name="T26" fmla="*/ 0 w 75"/>
                <a:gd name="T2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99">
                  <a:moveTo>
                    <a:pt x="0" y="99"/>
                  </a:moveTo>
                  <a:cubicBezTo>
                    <a:pt x="0" y="99"/>
                    <a:pt x="1" y="97"/>
                    <a:pt x="3" y="95"/>
                  </a:cubicBezTo>
                  <a:cubicBezTo>
                    <a:pt x="5" y="92"/>
                    <a:pt x="8" y="89"/>
                    <a:pt x="12" y="85"/>
                  </a:cubicBezTo>
                  <a:cubicBezTo>
                    <a:pt x="17" y="81"/>
                    <a:pt x="22" y="77"/>
                    <a:pt x="28" y="72"/>
                  </a:cubicBezTo>
                  <a:cubicBezTo>
                    <a:pt x="34" y="67"/>
                    <a:pt x="40" y="62"/>
                    <a:pt x="46" y="55"/>
                  </a:cubicBezTo>
                  <a:cubicBezTo>
                    <a:pt x="57" y="42"/>
                    <a:pt x="65" y="28"/>
                    <a:pt x="69" y="17"/>
                  </a:cubicBezTo>
                  <a:cubicBezTo>
                    <a:pt x="73" y="7"/>
                    <a:pt x="75" y="0"/>
                    <a:pt x="75" y="0"/>
                  </a:cubicBezTo>
                  <a:cubicBezTo>
                    <a:pt x="75" y="0"/>
                    <a:pt x="75" y="1"/>
                    <a:pt x="74" y="5"/>
                  </a:cubicBezTo>
                  <a:cubicBezTo>
                    <a:pt x="74" y="8"/>
                    <a:pt x="73" y="12"/>
                    <a:pt x="71" y="18"/>
                  </a:cubicBezTo>
                  <a:cubicBezTo>
                    <a:pt x="67" y="29"/>
                    <a:pt x="59" y="43"/>
                    <a:pt x="47" y="56"/>
                  </a:cubicBezTo>
                  <a:cubicBezTo>
                    <a:pt x="42" y="63"/>
                    <a:pt x="35" y="68"/>
                    <a:pt x="29" y="73"/>
                  </a:cubicBezTo>
                  <a:cubicBezTo>
                    <a:pt x="23" y="78"/>
                    <a:pt x="18" y="82"/>
                    <a:pt x="13" y="86"/>
                  </a:cubicBezTo>
                  <a:cubicBezTo>
                    <a:pt x="9" y="90"/>
                    <a:pt x="6" y="93"/>
                    <a:pt x="4" y="95"/>
                  </a:cubicBezTo>
                  <a:cubicBezTo>
                    <a:pt x="2" y="98"/>
                    <a:pt x="0" y="99"/>
                    <a:pt x="0" y="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83">
              <a:extLst>
                <a:ext uri="{FF2B5EF4-FFF2-40B4-BE49-F238E27FC236}">
                  <a16:creationId xmlns:a16="http://schemas.microsoft.com/office/drawing/2014/main" id="{E75E8D15-7BBB-47A6-B3A8-9E1D0141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869"/>
              <a:ext cx="73" cy="147"/>
            </a:xfrm>
            <a:custGeom>
              <a:avLst/>
              <a:gdLst>
                <a:gd name="T0" fmla="*/ 3 w 31"/>
                <a:gd name="T1" fmla="*/ 12 h 62"/>
                <a:gd name="T2" fmla="*/ 31 w 31"/>
                <a:gd name="T3" fmla="*/ 31 h 62"/>
                <a:gd name="T4" fmla="*/ 0 w 31"/>
                <a:gd name="T5" fmla="*/ 55 h 62"/>
                <a:gd name="T6" fmla="*/ 3 w 31"/>
                <a:gd name="T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62">
                  <a:moveTo>
                    <a:pt x="3" y="12"/>
                  </a:moveTo>
                  <a:cubicBezTo>
                    <a:pt x="4" y="12"/>
                    <a:pt x="31" y="0"/>
                    <a:pt x="31" y="31"/>
                  </a:cubicBezTo>
                  <a:cubicBezTo>
                    <a:pt x="31" y="62"/>
                    <a:pt x="0" y="56"/>
                    <a:pt x="0" y="55"/>
                  </a:cubicBezTo>
                  <a:cubicBezTo>
                    <a:pt x="0" y="55"/>
                    <a:pt x="3" y="12"/>
                    <a:pt x="3" y="12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84">
              <a:extLst>
                <a:ext uri="{FF2B5EF4-FFF2-40B4-BE49-F238E27FC236}">
                  <a16:creationId xmlns:a16="http://schemas.microsoft.com/office/drawing/2014/main" id="{970EF9E9-D58E-4CF1-8FDB-E8BABDDE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1914"/>
              <a:ext cx="33" cy="64"/>
            </a:xfrm>
            <a:custGeom>
              <a:avLst/>
              <a:gdLst>
                <a:gd name="T0" fmla="*/ 0 w 14"/>
                <a:gd name="T1" fmla="*/ 25 h 27"/>
                <a:gd name="T2" fmla="*/ 2 w 14"/>
                <a:gd name="T3" fmla="*/ 25 h 27"/>
                <a:gd name="T4" fmla="*/ 6 w 14"/>
                <a:gd name="T5" fmla="*/ 25 h 27"/>
                <a:gd name="T6" fmla="*/ 12 w 14"/>
                <a:gd name="T7" fmla="*/ 13 h 27"/>
                <a:gd name="T8" fmla="*/ 10 w 14"/>
                <a:gd name="T9" fmla="*/ 5 h 27"/>
                <a:gd name="T10" fmla="*/ 6 w 14"/>
                <a:gd name="T11" fmla="*/ 1 h 27"/>
                <a:gd name="T12" fmla="*/ 3 w 14"/>
                <a:gd name="T13" fmla="*/ 3 h 27"/>
                <a:gd name="T14" fmla="*/ 3 w 14"/>
                <a:gd name="T15" fmla="*/ 4 h 27"/>
                <a:gd name="T16" fmla="*/ 2 w 14"/>
                <a:gd name="T17" fmla="*/ 3 h 27"/>
                <a:gd name="T18" fmla="*/ 4 w 14"/>
                <a:gd name="T19" fmla="*/ 1 h 27"/>
                <a:gd name="T20" fmla="*/ 7 w 14"/>
                <a:gd name="T21" fmla="*/ 0 h 27"/>
                <a:gd name="T22" fmla="*/ 12 w 14"/>
                <a:gd name="T23" fmla="*/ 5 h 27"/>
                <a:gd name="T24" fmla="*/ 14 w 14"/>
                <a:gd name="T25" fmla="*/ 13 h 27"/>
                <a:gd name="T26" fmla="*/ 6 w 14"/>
                <a:gd name="T27" fmla="*/ 27 h 27"/>
                <a:gd name="T28" fmla="*/ 1 w 14"/>
                <a:gd name="T29" fmla="*/ 26 h 27"/>
                <a:gd name="T30" fmla="*/ 0 w 14"/>
                <a:gd name="T31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7">
                  <a:moveTo>
                    <a:pt x="0" y="25"/>
                  </a:moveTo>
                  <a:cubicBezTo>
                    <a:pt x="1" y="24"/>
                    <a:pt x="1" y="25"/>
                    <a:pt x="2" y="25"/>
                  </a:cubicBezTo>
                  <a:cubicBezTo>
                    <a:pt x="3" y="26"/>
                    <a:pt x="4" y="26"/>
                    <a:pt x="6" y="25"/>
                  </a:cubicBezTo>
                  <a:cubicBezTo>
                    <a:pt x="9" y="24"/>
                    <a:pt x="12" y="19"/>
                    <a:pt x="12" y="13"/>
                  </a:cubicBezTo>
                  <a:cubicBezTo>
                    <a:pt x="12" y="10"/>
                    <a:pt x="11" y="8"/>
                    <a:pt x="10" y="5"/>
                  </a:cubicBezTo>
                  <a:cubicBezTo>
                    <a:pt x="9" y="3"/>
                    <a:pt x="8" y="2"/>
                    <a:pt x="6" y="1"/>
                  </a:cubicBezTo>
                  <a:cubicBezTo>
                    <a:pt x="5" y="1"/>
                    <a:pt x="3" y="2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1" y="2"/>
                    <a:pt x="12" y="5"/>
                  </a:cubicBezTo>
                  <a:cubicBezTo>
                    <a:pt x="13" y="7"/>
                    <a:pt x="14" y="10"/>
                    <a:pt x="14" y="13"/>
                  </a:cubicBezTo>
                  <a:cubicBezTo>
                    <a:pt x="14" y="20"/>
                    <a:pt x="11" y="25"/>
                    <a:pt x="6" y="27"/>
                  </a:cubicBezTo>
                  <a:cubicBezTo>
                    <a:pt x="4" y="27"/>
                    <a:pt x="2" y="27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85">
              <a:extLst>
                <a:ext uri="{FF2B5EF4-FFF2-40B4-BE49-F238E27FC236}">
                  <a16:creationId xmlns:a16="http://schemas.microsoft.com/office/drawing/2014/main" id="{8A312CA7-5147-426E-A9D6-9A828D317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3" y="1940"/>
              <a:ext cx="36" cy="62"/>
            </a:xfrm>
            <a:custGeom>
              <a:avLst/>
              <a:gdLst>
                <a:gd name="T0" fmla="*/ 3 w 15"/>
                <a:gd name="T1" fmla="*/ 1 h 26"/>
                <a:gd name="T2" fmla="*/ 11 w 15"/>
                <a:gd name="T3" fmla="*/ 3 h 26"/>
                <a:gd name="T4" fmla="*/ 15 w 15"/>
                <a:gd name="T5" fmla="*/ 12 h 26"/>
                <a:gd name="T6" fmla="*/ 14 w 15"/>
                <a:gd name="T7" fmla="*/ 21 h 26"/>
                <a:gd name="T8" fmla="*/ 12 w 15"/>
                <a:gd name="T9" fmla="*/ 26 h 26"/>
                <a:gd name="T10" fmla="*/ 7 w 15"/>
                <a:gd name="T11" fmla="*/ 23 h 26"/>
                <a:gd name="T12" fmla="*/ 7 w 15"/>
                <a:gd name="T13" fmla="*/ 17 h 26"/>
                <a:gd name="T14" fmla="*/ 6 w 15"/>
                <a:gd name="T15" fmla="*/ 12 h 26"/>
                <a:gd name="T16" fmla="*/ 3 w 15"/>
                <a:gd name="T17" fmla="*/ 11 h 26"/>
                <a:gd name="T18" fmla="*/ 0 w 15"/>
                <a:gd name="T19" fmla="*/ 5 h 26"/>
                <a:gd name="T20" fmla="*/ 4 w 15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6">
                  <a:moveTo>
                    <a:pt x="3" y="1"/>
                  </a:moveTo>
                  <a:cubicBezTo>
                    <a:pt x="6" y="0"/>
                    <a:pt x="9" y="1"/>
                    <a:pt x="11" y="3"/>
                  </a:cubicBezTo>
                  <a:cubicBezTo>
                    <a:pt x="14" y="5"/>
                    <a:pt x="15" y="9"/>
                    <a:pt x="15" y="12"/>
                  </a:cubicBezTo>
                  <a:cubicBezTo>
                    <a:pt x="15" y="15"/>
                    <a:pt x="15" y="18"/>
                    <a:pt x="14" y="21"/>
                  </a:cubicBezTo>
                  <a:cubicBezTo>
                    <a:pt x="14" y="23"/>
                    <a:pt x="13" y="25"/>
                    <a:pt x="12" y="26"/>
                  </a:cubicBezTo>
                  <a:cubicBezTo>
                    <a:pt x="10" y="26"/>
                    <a:pt x="8" y="25"/>
                    <a:pt x="7" y="23"/>
                  </a:cubicBezTo>
                  <a:cubicBezTo>
                    <a:pt x="7" y="21"/>
                    <a:pt x="7" y="19"/>
                    <a:pt x="7" y="17"/>
                  </a:cubicBezTo>
                  <a:cubicBezTo>
                    <a:pt x="8" y="15"/>
                    <a:pt x="7" y="13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1" y="10"/>
                    <a:pt x="0" y="8"/>
                    <a:pt x="0" y="5"/>
                  </a:cubicBezTo>
                  <a:cubicBezTo>
                    <a:pt x="0" y="3"/>
                    <a:pt x="1" y="1"/>
                    <a:pt x="4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86">
              <a:extLst>
                <a:ext uri="{FF2B5EF4-FFF2-40B4-BE49-F238E27FC236}">
                  <a16:creationId xmlns:a16="http://schemas.microsoft.com/office/drawing/2014/main" id="{F6EB9A4C-2C0C-40D7-8D07-E05C6E39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9" y="2551"/>
              <a:ext cx="605" cy="646"/>
            </a:xfrm>
            <a:custGeom>
              <a:avLst/>
              <a:gdLst>
                <a:gd name="T0" fmla="*/ 255 w 255"/>
                <a:gd name="T1" fmla="*/ 0 h 272"/>
                <a:gd name="T2" fmla="*/ 255 w 255"/>
                <a:gd name="T3" fmla="*/ 1 h 272"/>
                <a:gd name="T4" fmla="*/ 255 w 255"/>
                <a:gd name="T5" fmla="*/ 5 h 272"/>
                <a:gd name="T6" fmla="*/ 255 w 255"/>
                <a:gd name="T7" fmla="*/ 22 h 272"/>
                <a:gd name="T8" fmla="*/ 252 w 255"/>
                <a:gd name="T9" fmla="*/ 81 h 272"/>
                <a:gd name="T10" fmla="*/ 248 w 255"/>
                <a:gd name="T11" fmla="*/ 170 h 272"/>
                <a:gd name="T12" fmla="*/ 245 w 255"/>
                <a:gd name="T13" fmla="*/ 222 h 272"/>
                <a:gd name="T14" fmla="*/ 238 w 255"/>
                <a:gd name="T15" fmla="*/ 249 h 272"/>
                <a:gd name="T16" fmla="*/ 230 w 255"/>
                <a:gd name="T17" fmla="*/ 261 h 272"/>
                <a:gd name="T18" fmla="*/ 218 w 255"/>
                <a:gd name="T19" fmla="*/ 269 h 272"/>
                <a:gd name="T20" fmla="*/ 203 w 255"/>
                <a:gd name="T21" fmla="*/ 272 h 272"/>
                <a:gd name="T22" fmla="*/ 201 w 255"/>
                <a:gd name="T23" fmla="*/ 272 h 272"/>
                <a:gd name="T24" fmla="*/ 196 w 255"/>
                <a:gd name="T25" fmla="*/ 272 h 272"/>
                <a:gd name="T26" fmla="*/ 192 w 255"/>
                <a:gd name="T27" fmla="*/ 271 h 272"/>
                <a:gd name="T28" fmla="*/ 189 w 255"/>
                <a:gd name="T29" fmla="*/ 270 h 272"/>
                <a:gd name="T30" fmla="*/ 165 w 255"/>
                <a:gd name="T31" fmla="*/ 255 h 272"/>
                <a:gd name="T32" fmla="*/ 125 w 255"/>
                <a:gd name="T33" fmla="*/ 222 h 272"/>
                <a:gd name="T34" fmla="*/ 59 w 255"/>
                <a:gd name="T35" fmla="*/ 163 h 272"/>
                <a:gd name="T36" fmla="*/ 16 w 255"/>
                <a:gd name="T37" fmla="*/ 122 h 272"/>
                <a:gd name="T38" fmla="*/ 4 w 255"/>
                <a:gd name="T39" fmla="*/ 110 h 272"/>
                <a:gd name="T40" fmla="*/ 1 w 255"/>
                <a:gd name="T41" fmla="*/ 107 h 272"/>
                <a:gd name="T42" fmla="*/ 0 w 255"/>
                <a:gd name="T43" fmla="*/ 106 h 272"/>
                <a:gd name="T44" fmla="*/ 1 w 255"/>
                <a:gd name="T45" fmla="*/ 107 h 272"/>
                <a:gd name="T46" fmla="*/ 4 w 255"/>
                <a:gd name="T47" fmla="*/ 110 h 272"/>
                <a:gd name="T48" fmla="*/ 16 w 255"/>
                <a:gd name="T49" fmla="*/ 121 h 272"/>
                <a:gd name="T50" fmla="*/ 60 w 255"/>
                <a:gd name="T51" fmla="*/ 162 h 272"/>
                <a:gd name="T52" fmla="*/ 126 w 255"/>
                <a:gd name="T53" fmla="*/ 221 h 272"/>
                <a:gd name="T54" fmla="*/ 166 w 255"/>
                <a:gd name="T55" fmla="*/ 254 h 272"/>
                <a:gd name="T56" fmla="*/ 190 w 255"/>
                <a:gd name="T57" fmla="*/ 268 h 272"/>
                <a:gd name="T58" fmla="*/ 217 w 255"/>
                <a:gd name="T59" fmla="*/ 267 h 272"/>
                <a:gd name="T60" fmla="*/ 228 w 255"/>
                <a:gd name="T61" fmla="*/ 259 h 272"/>
                <a:gd name="T62" fmla="*/ 236 w 255"/>
                <a:gd name="T63" fmla="*/ 248 h 272"/>
                <a:gd name="T64" fmla="*/ 243 w 255"/>
                <a:gd name="T65" fmla="*/ 222 h 272"/>
                <a:gd name="T66" fmla="*/ 246 w 255"/>
                <a:gd name="T67" fmla="*/ 170 h 272"/>
                <a:gd name="T68" fmla="*/ 251 w 255"/>
                <a:gd name="T69" fmla="*/ 81 h 272"/>
                <a:gd name="T70" fmla="*/ 254 w 255"/>
                <a:gd name="T71" fmla="*/ 22 h 272"/>
                <a:gd name="T72" fmla="*/ 255 w 255"/>
                <a:gd name="T73" fmla="*/ 5 h 272"/>
                <a:gd name="T74" fmla="*/ 255 w 255"/>
                <a:gd name="T75" fmla="*/ 1 h 272"/>
                <a:gd name="T76" fmla="*/ 255 w 255"/>
                <a:gd name="T77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" h="272">
                  <a:moveTo>
                    <a:pt x="255" y="0"/>
                  </a:moveTo>
                  <a:cubicBezTo>
                    <a:pt x="255" y="0"/>
                    <a:pt x="255" y="0"/>
                    <a:pt x="255" y="1"/>
                  </a:cubicBezTo>
                  <a:cubicBezTo>
                    <a:pt x="255" y="2"/>
                    <a:pt x="255" y="4"/>
                    <a:pt x="255" y="5"/>
                  </a:cubicBezTo>
                  <a:cubicBezTo>
                    <a:pt x="255" y="9"/>
                    <a:pt x="255" y="15"/>
                    <a:pt x="255" y="22"/>
                  </a:cubicBezTo>
                  <a:cubicBezTo>
                    <a:pt x="254" y="36"/>
                    <a:pt x="253" y="56"/>
                    <a:pt x="252" y="81"/>
                  </a:cubicBezTo>
                  <a:cubicBezTo>
                    <a:pt x="251" y="106"/>
                    <a:pt x="250" y="136"/>
                    <a:pt x="248" y="170"/>
                  </a:cubicBezTo>
                  <a:cubicBezTo>
                    <a:pt x="247" y="186"/>
                    <a:pt x="247" y="204"/>
                    <a:pt x="245" y="222"/>
                  </a:cubicBezTo>
                  <a:cubicBezTo>
                    <a:pt x="244" y="231"/>
                    <a:pt x="242" y="240"/>
                    <a:pt x="238" y="249"/>
                  </a:cubicBezTo>
                  <a:cubicBezTo>
                    <a:pt x="236" y="253"/>
                    <a:pt x="233" y="257"/>
                    <a:pt x="230" y="261"/>
                  </a:cubicBezTo>
                  <a:cubicBezTo>
                    <a:pt x="226" y="264"/>
                    <a:pt x="222" y="267"/>
                    <a:pt x="218" y="269"/>
                  </a:cubicBezTo>
                  <a:cubicBezTo>
                    <a:pt x="213" y="271"/>
                    <a:pt x="208" y="271"/>
                    <a:pt x="203" y="272"/>
                  </a:cubicBezTo>
                  <a:cubicBezTo>
                    <a:pt x="203" y="272"/>
                    <a:pt x="202" y="272"/>
                    <a:pt x="201" y="272"/>
                  </a:cubicBezTo>
                  <a:cubicBezTo>
                    <a:pt x="199" y="272"/>
                    <a:pt x="198" y="272"/>
                    <a:pt x="196" y="272"/>
                  </a:cubicBezTo>
                  <a:cubicBezTo>
                    <a:pt x="192" y="271"/>
                    <a:pt x="192" y="271"/>
                    <a:pt x="192" y="271"/>
                  </a:cubicBezTo>
                  <a:cubicBezTo>
                    <a:pt x="191" y="271"/>
                    <a:pt x="190" y="271"/>
                    <a:pt x="189" y="270"/>
                  </a:cubicBezTo>
                  <a:cubicBezTo>
                    <a:pt x="180" y="266"/>
                    <a:pt x="173" y="261"/>
                    <a:pt x="165" y="255"/>
                  </a:cubicBezTo>
                  <a:cubicBezTo>
                    <a:pt x="151" y="244"/>
                    <a:pt x="137" y="233"/>
                    <a:pt x="125" y="222"/>
                  </a:cubicBezTo>
                  <a:cubicBezTo>
                    <a:pt x="100" y="200"/>
                    <a:pt x="77" y="180"/>
                    <a:pt x="59" y="163"/>
                  </a:cubicBezTo>
                  <a:cubicBezTo>
                    <a:pt x="40" y="146"/>
                    <a:pt x="26" y="131"/>
                    <a:pt x="16" y="122"/>
                  </a:cubicBezTo>
                  <a:cubicBezTo>
                    <a:pt x="11" y="117"/>
                    <a:pt x="7" y="113"/>
                    <a:pt x="4" y="110"/>
                  </a:cubicBezTo>
                  <a:cubicBezTo>
                    <a:pt x="3" y="109"/>
                    <a:pt x="2" y="108"/>
                    <a:pt x="1" y="107"/>
                  </a:cubicBezTo>
                  <a:cubicBezTo>
                    <a:pt x="0" y="107"/>
                    <a:pt x="0" y="106"/>
                    <a:pt x="0" y="106"/>
                  </a:cubicBezTo>
                  <a:cubicBezTo>
                    <a:pt x="0" y="106"/>
                    <a:pt x="0" y="107"/>
                    <a:pt x="1" y="107"/>
                  </a:cubicBezTo>
                  <a:cubicBezTo>
                    <a:pt x="2" y="108"/>
                    <a:pt x="3" y="109"/>
                    <a:pt x="4" y="110"/>
                  </a:cubicBezTo>
                  <a:cubicBezTo>
                    <a:pt x="7" y="113"/>
                    <a:pt x="11" y="116"/>
                    <a:pt x="16" y="121"/>
                  </a:cubicBezTo>
                  <a:cubicBezTo>
                    <a:pt x="27" y="131"/>
                    <a:pt x="41" y="145"/>
                    <a:pt x="60" y="162"/>
                  </a:cubicBezTo>
                  <a:cubicBezTo>
                    <a:pt x="79" y="179"/>
                    <a:pt x="101" y="199"/>
                    <a:pt x="126" y="221"/>
                  </a:cubicBezTo>
                  <a:cubicBezTo>
                    <a:pt x="139" y="232"/>
                    <a:pt x="152" y="243"/>
                    <a:pt x="166" y="254"/>
                  </a:cubicBezTo>
                  <a:cubicBezTo>
                    <a:pt x="174" y="259"/>
                    <a:pt x="181" y="265"/>
                    <a:pt x="190" y="268"/>
                  </a:cubicBezTo>
                  <a:cubicBezTo>
                    <a:pt x="198" y="270"/>
                    <a:pt x="208" y="270"/>
                    <a:pt x="217" y="267"/>
                  </a:cubicBezTo>
                  <a:cubicBezTo>
                    <a:pt x="221" y="265"/>
                    <a:pt x="225" y="263"/>
                    <a:pt x="228" y="259"/>
                  </a:cubicBezTo>
                  <a:cubicBezTo>
                    <a:pt x="232" y="256"/>
                    <a:pt x="234" y="252"/>
                    <a:pt x="236" y="248"/>
                  </a:cubicBezTo>
                  <a:cubicBezTo>
                    <a:pt x="240" y="240"/>
                    <a:pt x="242" y="231"/>
                    <a:pt x="243" y="222"/>
                  </a:cubicBezTo>
                  <a:cubicBezTo>
                    <a:pt x="245" y="204"/>
                    <a:pt x="245" y="186"/>
                    <a:pt x="246" y="170"/>
                  </a:cubicBezTo>
                  <a:cubicBezTo>
                    <a:pt x="248" y="136"/>
                    <a:pt x="250" y="106"/>
                    <a:pt x="251" y="81"/>
                  </a:cubicBezTo>
                  <a:cubicBezTo>
                    <a:pt x="252" y="56"/>
                    <a:pt x="253" y="36"/>
                    <a:pt x="254" y="22"/>
                  </a:cubicBezTo>
                  <a:cubicBezTo>
                    <a:pt x="254" y="15"/>
                    <a:pt x="254" y="9"/>
                    <a:pt x="255" y="5"/>
                  </a:cubicBezTo>
                  <a:cubicBezTo>
                    <a:pt x="255" y="4"/>
                    <a:pt x="255" y="2"/>
                    <a:pt x="255" y="1"/>
                  </a:cubicBezTo>
                  <a:cubicBezTo>
                    <a:pt x="255" y="0"/>
                    <a:pt x="255" y="0"/>
                    <a:pt x="255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87">
              <a:extLst>
                <a:ext uri="{FF2B5EF4-FFF2-40B4-BE49-F238E27FC236}">
                  <a16:creationId xmlns:a16="http://schemas.microsoft.com/office/drawing/2014/main" id="{370A7C9A-A7F6-4E80-B451-2C021E168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2532"/>
              <a:ext cx="911" cy="741"/>
            </a:xfrm>
            <a:custGeom>
              <a:avLst/>
              <a:gdLst>
                <a:gd name="T0" fmla="*/ 281 w 384"/>
                <a:gd name="T1" fmla="*/ 149 h 312"/>
                <a:gd name="T2" fmla="*/ 274 w 384"/>
                <a:gd name="T3" fmla="*/ 176 h 312"/>
                <a:gd name="T4" fmla="*/ 134 w 384"/>
                <a:gd name="T5" fmla="*/ 75 h 312"/>
                <a:gd name="T6" fmla="*/ 96 w 384"/>
                <a:gd name="T7" fmla="*/ 21 h 312"/>
                <a:gd name="T8" fmla="*/ 69 w 384"/>
                <a:gd name="T9" fmla="*/ 3 h 312"/>
                <a:gd name="T10" fmla="*/ 38 w 384"/>
                <a:gd name="T11" fmla="*/ 11 h 312"/>
                <a:gd name="T12" fmla="*/ 6 w 384"/>
                <a:gd name="T13" fmla="*/ 31 h 312"/>
                <a:gd name="T14" fmla="*/ 1 w 384"/>
                <a:gd name="T15" fmla="*/ 42 h 312"/>
                <a:gd name="T16" fmla="*/ 7 w 384"/>
                <a:gd name="T17" fmla="*/ 45 h 312"/>
                <a:gd name="T18" fmla="*/ 37 w 384"/>
                <a:gd name="T19" fmla="*/ 35 h 312"/>
                <a:gd name="T20" fmla="*/ 43 w 384"/>
                <a:gd name="T21" fmla="*/ 86 h 312"/>
                <a:gd name="T22" fmla="*/ 66 w 384"/>
                <a:gd name="T23" fmla="*/ 104 h 312"/>
                <a:gd name="T24" fmla="*/ 90 w 384"/>
                <a:gd name="T25" fmla="*/ 122 h 312"/>
                <a:gd name="T26" fmla="*/ 248 w 384"/>
                <a:gd name="T27" fmla="*/ 278 h 312"/>
                <a:gd name="T28" fmla="*/ 360 w 384"/>
                <a:gd name="T29" fmla="*/ 260 h 312"/>
                <a:gd name="T30" fmla="*/ 384 w 384"/>
                <a:gd name="T31" fmla="*/ 194 h 312"/>
                <a:gd name="T32" fmla="*/ 281 w 384"/>
                <a:gd name="T33" fmla="*/ 149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4" h="312">
                  <a:moveTo>
                    <a:pt x="281" y="149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134" y="75"/>
                    <a:pt x="134" y="75"/>
                    <a:pt x="134" y="75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1" y="13"/>
                    <a:pt x="78" y="4"/>
                    <a:pt x="69" y="3"/>
                  </a:cubicBezTo>
                  <a:cubicBezTo>
                    <a:pt x="58" y="0"/>
                    <a:pt x="49" y="5"/>
                    <a:pt x="38" y="1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2" y="33"/>
                    <a:pt x="0" y="38"/>
                    <a:pt x="1" y="42"/>
                  </a:cubicBezTo>
                  <a:cubicBezTo>
                    <a:pt x="1" y="45"/>
                    <a:pt x="3" y="47"/>
                    <a:pt x="7" y="45"/>
                  </a:cubicBezTo>
                  <a:cubicBezTo>
                    <a:pt x="17" y="41"/>
                    <a:pt x="37" y="35"/>
                    <a:pt x="37" y="35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248" y="278"/>
                    <a:pt x="248" y="278"/>
                    <a:pt x="248" y="278"/>
                  </a:cubicBezTo>
                  <a:cubicBezTo>
                    <a:pt x="282" y="312"/>
                    <a:pt x="339" y="303"/>
                    <a:pt x="360" y="260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281" y="149"/>
                    <a:pt x="281" y="149"/>
                    <a:pt x="281" y="149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88">
              <a:extLst>
                <a:ext uri="{FF2B5EF4-FFF2-40B4-BE49-F238E27FC236}">
                  <a16:creationId xmlns:a16="http://schemas.microsoft.com/office/drawing/2014/main" id="{3C3B0CC0-CB0D-48D5-AC79-F4DB722F1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2940"/>
              <a:ext cx="38" cy="100"/>
            </a:xfrm>
            <a:custGeom>
              <a:avLst/>
              <a:gdLst>
                <a:gd name="T0" fmla="*/ 0 w 16"/>
                <a:gd name="T1" fmla="*/ 1 h 42"/>
                <a:gd name="T2" fmla="*/ 6 w 16"/>
                <a:gd name="T3" fmla="*/ 4 h 42"/>
                <a:gd name="T4" fmla="*/ 14 w 16"/>
                <a:gd name="T5" fmla="*/ 19 h 42"/>
                <a:gd name="T6" fmla="*/ 16 w 16"/>
                <a:gd name="T7" fmla="*/ 35 h 42"/>
                <a:gd name="T8" fmla="*/ 15 w 16"/>
                <a:gd name="T9" fmla="*/ 42 h 42"/>
                <a:gd name="T10" fmla="*/ 14 w 16"/>
                <a:gd name="T11" fmla="*/ 35 h 42"/>
                <a:gd name="T12" fmla="*/ 12 w 16"/>
                <a:gd name="T13" fmla="*/ 19 h 42"/>
                <a:gd name="T14" fmla="*/ 5 w 16"/>
                <a:gd name="T15" fmla="*/ 5 h 42"/>
                <a:gd name="T16" fmla="*/ 0 w 16"/>
                <a:gd name="T17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42">
                  <a:moveTo>
                    <a:pt x="0" y="1"/>
                  </a:moveTo>
                  <a:cubicBezTo>
                    <a:pt x="0" y="0"/>
                    <a:pt x="3" y="1"/>
                    <a:pt x="6" y="4"/>
                  </a:cubicBezTo>
                  <a:cubicBezTo>
                    <a:pt x="9" y="7"/>
                    <a:pt x="13" y="12"/>
                    <a:pt x="14" y="19"/>
                  </a:cubicBezTo>
                  <a:cubicBezTo>
                    <a:pt x="16" y="25"/>
                    <a:pt x="16" y="31"/>
                    <a:pt x="16" y="35"/>
                  </a:cubicBezTo>
                  <a:cubicBezTo>
                    <a:pt x="16" y="39"/>
                    <a:pt x="15" y="42"/>
                    <a:pt x="15" y="42"/>
                  </a:cubicBezTo>
                  <a:cubicBezTo>
                    <a:pt x="15" y="42"/>
                    <a:pt x="14" y="39"/>
                    <a:pt x="14" y="35"/>
                  </a:cubicBezTo>
                  <a:cubicBezTo>
                    <a:pt x="14" y="31"/>
                    <a:pt x="14" y="25"/>
                    <a:pt x="12" y="19"/>
                  </a:cubicBezTo>
                  <a:cubicBezTo>
                    <a:pt x="11" y="13"/>
                    <a:pt x="8" y="8"/>
                    <a:pt x="5" y="5"/>
                  </a:cubicBezTo>
                  <a:cubicBezTo>
                    <a:pt x="2" y="2"/>
                    <a:pt x="0" y="1"/>
                    <a:pt x="0" y="1"/>
                  </a:cubicBezTo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389">
              <a:extLst>
                <a:ext uri="{FF2B5EF4-FFF2-40B4-BE49-F238E27FC236}">
                  <a16:creationId xmlns:a16="http://schemas.microsoft.com/office/drawing/2014/main" id="{C64CBE76-911E-4A52-819C-ED6A9EC1C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2591"/>
              <a:ext cx="59" cy="31"/>
            </a:xfrm>
            <a:custGeom>
              <a:avLst/>
              <a:gdLst>
                <a:gd name="T0" fmla="*/ 0 w 25"/>
                <a:gd name="T1" fmla="*/ 13 h 13"/>
                <a:gd name="T2" fmla="*/ 2 w 25"/>
                <a:gd name="T3" fmla="*/ 8 h 13"/>
                <a:gd name="T4" fmla="*/ 11 w 25"/>
                <a:gd name="T5" fmla="*/ 1 h 13"/>
                <a:gd name="T6" fmla="*/ 22 w 25"/>
                <a:gd name="T7" fmla="*/ 3 h 13"/>
                <a:gd name="T8" fmla="*/ 24 w 25"/>
                <a:gd name="T9" fmla="*/ 8 h 13"/>
                <a:gd name="T10" fmla="*/ 21 w 25"/>
                <a:gd name="T11" fmla="*/ 5 h 13"/>
                <a:gd name="T12" fmla="*/ 12 w 25"/>
                <a:gd name="T13" fmla="*/ 3 h 13"/>
                <a:gd name="T14" fmla="*/ 3 w 25"/>
                <a:gd name="T15" fmla="*/ 9 h 13"/>
                <a:gd name="T16" fmla="*/ 0 w 2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3">
                  <a:moveTo>
                    <a:pt x="0" y="13"/>
                  </a:moveTo>
                  <a:cubicBezTo>
                    <a:pt x="0" y="12"/>
                    <a:pt x="1" y="11"/>
                    <a:pt x="2" y="8"/>
                  </a:cubicBezTo>
                  <a:cubicBezTo>
                    <a:pt x="4" y="6"/>
                    <a:pt x="7" y="3"/>
                    <a:pt x="11" y="1"/>
                  </a:cubicBezTo>
                  <a:cubicBezTo>
                    <a:pt x="16" y="0"/>
                    <a:pt x="20" y="1"/>
                    <a:pt x="22" y="3"/>
                  </a:cubicBezTo>
                  <a:cubicBezTo>
                    <a:pt x="25" y="6"/>
                    <a:pt x="25" y="8"/>
                    <a:pt x="24" y="8"/>
                  </a:cubicBezTo>
                  <a:cubicBezTo>
                    <a:pt x="24" y="8"/>
                    <a:pt x="24" y="6"/>
                    <a:pt x="21" y="5"/>
                  </a:cubicBezTo>
                  <a:cubicBezTo>
                    <a:pt x="19" y="3"/>
                    <a:pt x="16" y="2"/>
                    <a:pt x="12" y="3"/>
                  </a:cubicBezTo>
                  <a:cubicBezTo>
                    <a:pt x="8" y="5"/>
                    <a:pt x="5" y="7"/>
                    <a:pt x="3" y="9"/>
                  </a:cubicBezTo>
                  <a:cubicBezTo>
                    <a:pt x="2" y="1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390">
              <a:extLst>
                <a:ext uri="{FF2B5EF4-FFF2-40B4-BE49-F238E27FC236}">
                  <a16:creationId xmlns:a16="http://schemas.microsoft.com/office/drawing/2014/main" id="{010FCE32-37AD-4EC9-96C5-298825B02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2639"/>
              <a:ext cx="55" cy="16"/>
            </a:xfrm>
            <a:custGeom>
              <a:avLst/>
              <a:gdLst>
                <a:gd name="T0" fmla="*/ 23 w 23"/>
                <a:gd name="T1" fmla="*/ 6 h 7"/>
                <a:gd name="T2" fmla="*/ 20 w 23"/>
                <a:gd name="T3" fmla="*/ 5 h 7"/>
                <a:gd name="T4" fmla="*/ 12 w 23"/>
                <a:gd name="T5" fmla="*/ 2 h 7"/>
                <a:gd name="T6" fmla="*/ 4 w 23"/>
                <a:gd name="T7" fmla="*/ 5 h 7"/>
                <a:gd name="T8" fmla="*/ 1 w 23"/>
                <a:gd name="T9" fmla="*/ 6 h 7"/>
                <a:gd name="T10" fmla="*/ 3 w 23"/>
                <a:gd name="T11" fmla="*/ 3 h 7"/>
                <a:gd name="T12" fmla="*/ 12 w 23"/>
                <a:gd name="T13" fmla="*/ 0 h 7"/>
                <a:gd name="T14" fmla="*/ 21 w 23"/>
                <a:gd name="T15" fmla="*/ 3 h 7"/>
                <a:gd name="T16" fmla="*/ 23 w 23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">
                  <a:moveTo>
                    <a:pt x="23" y="6"/>
                  </a:moveTo>
                  <a:cubicBezTo>
                    <a:pt x="23" y="7"/>
                    <a:pt x="22" y="6"/>
                    <a:pt x="20" y="5"/>
                  </a:cubicBezTo>
                  <a:cubicBezTo>
                    <a:pt x="18" y="3"/>
                    <a:pt x="15" y="2"/>
                    <a:pt x="12" y="2"/>
                  </a:cubicBezTo>
                  <a:cubicBezTo>
                    <a:pt x="9" y="2"/>
                    <a:pt x="6" y="4"/>
                    <a:pt x="4" y="5"/>
                  </a:cubicBezTo>
                  <a:cubicBezTo>
                    <a:pt x="2" y="6"/>
                    <a:pt x="1" y="7"/>
                    <a:pt x="1" y="6"/>
                  </a:cubicBezTo>
                  <a:cubicBezTo>
                    <a:pt x="0" y="6"/>
                    <a:pt x="1" y="5"/>
                    <a:pt x="3" y="3"/>
                  </a:cubicBezTo>
                  <a:cubicBezTo>
                    <a:pt x="5" y="2"/>
                    <a:pt x="8" y="0"/>
                    <a:pt x="12" y="0"/>
                  </a:cubicBezTo>
                  <a:cubicBezTo>
                    <a:pt x="16" y="0"/>
                    <a:pt x="19" y="2"/>
                    <a:pt x="21" y="3"/>
                  </a:cubicBezTo>
                  <a:cubicBezTo>
                    <a:pt x="23" y="5"/>
                    <a:pt x="23" y="6"/>
                    <a:pt x="23" y="6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391">
              <a:extLst>
                <a:ext uri="{FF2B5EF4-FFF2-40B4-BE49-F238E27FC236}">
                  <a16:creationId xmlns:a16="http://schemas.microsoft.com/office/drawing/2014/main" id="{F7385015-E0D9-442D-997F-41E0FE351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2280"/>
              <a:ext cx="908" cy="1643"/>
            </a:xfrm>
            <a:custGeom>
              <a:avLst/>
              <a:gdLst>
                <a:gd name="T0" fmla="*/ 108 w 383"/>
                <a:gd name="T1" fmla="*/ 4 h 692"/>
                <a:gd name="T2" fmla="*/ 210 w 383"/>
                <a:gd name="T3" fmla="*/ 93 h 692"/>
                <a:gd name="T4" fmla="*/ 166 w 383"/>
                <a:gd name="T5" fmla="*/ 462 h 692"/>
                <a:gd name="T6" fmla="*/ 220 w 383"/>
                <a:gd name="T7" fmla="*/ 491 h 692"/>
                <a:gd name="T8" fmla="*/ 208 w 383"/>
                <a:gd name="T9" fmla="*/ 533 h 692"/>
                <a:gd name="T10" fmla="*/ 247 w 383"/>
                <a:gd name="T11" fmla="*/ 632 h 692"/>
                <a:gd name="T12" fmla="*/ 362 w 383"/>
                <a:gd name="T13" fmla="*/ 689 h 692"/>
                <a:gd name="T14" fmla="*/ 94 w 383"/>
                <a:gd name="T15" fmla="*/ 692 h 692"/>
                <a:gd name="T16" fmla="*/ 65 w 383"/>
                <a:gd name="T17" fmla="*/ 605 h 692"/>
                <a:gd name="T18" fmla="*/ 0 w 383"/>
                <a:gd name="T19" fmla="*/ 339 h 692"/>
                <a:gd name="T20" fmla="*/ 108 w 383"/>
                <a:gd name="T21" fmla="*/ 4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3" h="692">
                  <a:moveTo>
                    <a:pt x="108" y="4"/>
                  </a:moveTo>
                  <a:cubicBezTo>
                    <a:pt x="115" y="0"/>
                    <a:pt x="208" y="62"/>
                    <a:pt x="210" y="93"/>
                  </a:cubicBezTo>
                  <a:cubicBezTo>
                    <a:pt x="212" y="124"/>
                    <a:pt x="166" y="462"/>
                    <a:pt x="166" y="462"/>
                  </a:cubicBezTo>
                  <a:cubicBezTo>
                    <a:pt x="166" y="462"/>
                    <a:pt x="220" y="481"/>
                    <a:pt x="220" y="491"/>
                  </a:cubicBezTo>
                  <a:cubicBezTo>
                    <a:pt x="220" y="501"/>
                    <a:pt x="208" y="533"/>
                    <a:pt x="208" y="533"/>
                  </a:cubicBezTo>
                  <a:cubicBezTo>
                    <a:pt x="208" y="533"/>
                    <a:pt x="233" y="628"/>
                    <a:pt x="247" y="632"/>
                  </a:cubicBezTo>
                  <a:cubicBezTo>
                    <a:pt x="262" y="635"/>
                    <a:pt x="383" y="671"/>
                    <a:pt x="362" y="689"/>
                  </a:cubicBezTo>
                  <a:cubicBezTo>
                    <a:pt x="94" y="692"/>
                    <a:pt x="94" y="692"/>
                    <a:pt x="94" y="692"/>
                  </a:cubicBezTo>
                  <a:cubicBezTo>
                    <a:pt x="70" y="682"/>
                    <a:pt x="87" y="665"/>
                    <a:pt x="65" y="605"/>
                  </a:cubicBezTo>
                  <a:cubicBezTo>
                    <a:pt x="47" y="552"/>
                    <a:pt x="0" y="381"/>
                    <a:pt x="0" y="339"/>
                  </a:cubicBezTo>
                  <a:cubicBezTo>
                    <a:pt x="0" y="297"/>
                    <a:pt x="69" y="26"/>
                    <a:pt x="108" y="4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392">
              <a:extLst>
                <a:ext uri="{FF2B5EF4-FFF2-40B4-BE49-F238E27FC236}">
                  <a16:creationId xmlns:a16="http://schemas.microsoft.com/office/drawing/2014/main" id="{1B231946-8A2C-4F4B-A34E-ACB7CF3B4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458"/>
              <a:ext cx="610" cy="857"/>
            </a:xfrm>
            <a:custGeom>
              <a:avLst/>
              <a:gdLst>
                <a:gd name="T0" fmla="*/ 0 w 257"/>
                <a:gd name="T1" fmla="*/ 151 h 361"/>
                <a:gd name="T2" fmla="*/ 9 w 257"/>
                <a:gd name="T3" fmla="*/ 140 h 361"/>
                <a:gd name="T4" fmla="*/ 97 w 257"/>
                <a:gd name="T5" fmla="*/ 184 h 361"/>
                <a:gd name="T6" fmla="*/ 151 w 257"/>
                <a:gd name="T7" fmla="*/ 30 h 361"/>
                <a:gd name="T8" fmla="*/ 235 w 257"/>
                <a:gd name="T9" fmla="*/ 2 h 361"/>
                <a:gd name="T10" fmla="*/ 254 w 257"/>
                <a:gd name="T11" fmla="*/ 82 h 361"/>
                <a:gd name="T12" fmla="*/ 203 w 257"/>
                <a:gd name="T13" fmla="*/ 300 h 361"/>
                <a:gd name="T14" fmla="*/ 168 w 257"/>
                <a:gd name="T15" fmla="*/ 346 h 361"/>
                <a:gd name="T16" fmla="*/ 88 w 257"/>
                <a:gd name="T17" fmla="*/ 343 h 361"/>
                <a:gd name="T18" fmla="*/ 0 w 257"/>
                <a:gd name="T19" fmla="*/ 281 h 361"/>
                <a:gd name="T20" fmla="*/ 0 w 257"/>
                <a:gd name="T21" fmla="*/ 15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361">
                  <a:moveTo>
                    <a:pt x="0" y="151"/>
                  </a:moveTo>
                  <a:cubicBezTo>
                    <a:pt x="0" y="151"/>
                    <a:pt x="2" y="139"/>
                    <a:pt x="9" y="140"/>
                  </a:cubicBezTo>
                  <a:cubicBezTo>
                    <a:pt x="15" y="141"/>
                    <a:pt x="97" y="184"/>
                    <a:pt x="97" y="184"/>
                  </a:cubicBezTo>
                  <a:cubicBezTo>
                    <a:pt x="97" y="184"/>
                    <a:pt x="135" y="45"/>
                    <a:pt x="151" y="30"/>
                  </a:cubicBezTo>
                  <a:cubicBezTo>
                    <a:pt x="168" y="15"/>
                    <a:pt x="214" y="0"/>
                    <a:pt x="235" y="2"/>
                  </a:cubicBezTo>
                  <a:cubicBezTo>
                    <a:pt x="257" y="5"/>
                    <a:pt x="255" y="66"/>
                    <a:pt x="254" y="82"/>
                  </a:cubicBezTo>
                  <a:cubicBezTo>
                    <a:pt x="253" y="95"/>
                    <a:pt x="219" y="236"/>
                    <a:pt x="203" y="300"/>
                  </a:cubicBezTo>
                  <a:cubicBezTo>
                    <a:pt x="198" y="319"/>
                    <a:pt x="186" y="336"/>
                    <a:pt x="168" y="346"/>
                  </a:cubicBezTo>
                  <a:cubicBezTo>
                    <a:pt x="143" y="361"/>
                    <a:pt x="112" y="359"/>
                    <a:pt x="88" y="343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151"/>
                    <a:pt x="0" y="151"/>
                    <a:pt x="0" y="151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393">
              <a:extLst>
                <a:ext uri="{FF2B5EF4-FFF2-40B4-BE49-F238E27FC236}">
                  <a16:creationId xmlns:a16="http://schemas.microsoft.com/office/drawing/2014/main" id="{9688EF78-FB9F-40D0-B69B-536FDEC14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" y="2289"/>
              <a:ext cx="43" cy="17"/>
            </a:xfrm>
            <a:custGeom>
              <a:avLst/>
              <a:gdLst>
                <a:gd name="T0" fmla="*/ 4 w 18"/>
                <a:gd name="T1" fmla="*/ 0 h 7"/>
                <a:gd name="T2" fmla="*/ 18 w 18"/>
                <a:gd name="T3" fmla="*/ 7 h 7"/>
                <a:gd name="T4" fmla="*/ 18 w 18"/>
                <a:gd name="T5" fmla="*/ 7 h 7"/>
                <a:gd name="T6" fmla="*/ 4 w 18"/>
                <a:gd name="T7" fmla="*/ 0 h 7"/>
                <a:gd name="T8" fmla="*/ 1 w 18"/>
                <a:gd name="T9" fmla="*/ 0 h 7"/>
                <a:gd name="T10" fmla="*/ 0 w 18"/>
                <a:gd name="T11" fmla="*/ 0 h 7"/>
                <a:gd name="T12" fmla="*/ 0 w 18"/>
                <a:gd name="T13" fmla="*/ 0 h 7"/>
                <a:gd name="T14" fmla="*/ 1 w 18"/>
                <a:gd name="T15" fmla="*/ 0 h 7"/>
                <a:gd name="T16" fmla="*/ 1 w 18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7">
                  <a:moveTo>
                    <a:pt x="4" y="0"/>
                  </a:moveTo>
                  <a:cubicBezTo>
                    <a:pt x="7" y="1"/>
                    <a:pt x="12" y="4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4"/>
                    <a:pt x="7" y="1"/>
                    <a:pt x="4" y="0"/>
                  </a:cubicBezTo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394">
              <a:extLst>
                <a:ext uri="{FF2B5EF4-FFF2-40B4-BE49-F238E27FC236}">
                  <a16:creationId xmlns:a16="http://schemas.microsoft.com/office/drawing/2014/main" id="{08963FBD-64B7-42F5-A2CF-100CDF532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" y="2306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395">
              <a:extLst>
                <a:ext uri="{FF2B5EF4-FFF2-40B4-BE49-F238E27FC236}">
                  <a16:creationId xmlns:a16="http://schemas.microsoft.com/office/drawing/2014/main" id="{1A121765-62BD-46B1-B6AB-531AA0AF18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2" y="2335"/>
              <a:ext cx="154" cy="318"/>
            </a:xfrm>
            <a:custGeom>
              <a:avLst/>
              <a:gdLst>
                <a:gd name="T0" fmla="*/ 61 w 65"/>
                <a:gd name="T1" fmla="*/ 134 h 134"/>
                <a:gd name="T2" fmla="*/ 61 w 65"/>
                <a:gd name="T3" fmla="*/ 134 h 134"/>
                <a:gd name="T4" fmla="*/ 61 w 65"/>
                <a:gd name="T5" fmla="*/ 134 h 134"/>
                <a:gd name="T6" fmla="*/ 65 w 65"/>
                <a:gd name="T7" fmla="*/ 72 h 134"/>
                <a:gd name="T8" fmla="*/ 65 w 65"/>
                <a:gd name="T9" fmla="*/ 72 h 134"/>
                <a:gd name="T10" fmla="*/ 65 w 65"/>
                <a:gd name="T11" fmla="*/ 72 h 134"/>
                <a:gd name="T12" fmla="*/ 65 w 65"/>
                <a:gd name="T13" fmla="*/ 70 h 134"/>
                <a:gd name="T14" fmla="*/ 65 w 65"/>
                <a:gd name="T15" fmla="*/ 70 h 134"/>
                <a:gd name="T16" fmla="*/ 65 w 65"/>
                <a:gd name="T17" fmla="*/ 72 h 134"/>
                <a:gd name="T18" fmla="*/ 65 w 65"/>
                <a:gd name="T19" fmla="*/ 70 h 134"/>
                <a:gd name="T20" fmla="*/ 65 w 65"/>
                <a:gd name="T21" fmla="*/ 70 h 134"/>
                <a:gd name="T22" fmla="*/ 65 w 65"/>
                <a:gd name="T23" fmla="*/ 69 h 134"/>
                <a:gd name="T24" fmla="*/ 65 w 65"/>
                <a:gd name="T25" fmla="*/ 70 h 134"/>
                <a:gd name="T26" fmla="*/ 65 w 65"/>
                <a:gd name="T27" fmla="*/ 69 h 134"/>
                <a:gd name="T28" fmla="*/ 65 w 65"/>
                <a:gd name="T29" fmla="*/ 69 h 134"/>
                <a:gd name="T30" fmla="*/ 65 w 65"/>
                <a:gd name="T31" fmla="*/ 69 h 134"/>
                <a:gd name="T32" fmla="*/ 65 w 65"/>
                <a:gd name="T33" fmla="*/ 69 h 134"/>
                <a:gd name="T34" fmla="*/ 65 w 65"/>
                <a:gd name="T35" fmla="*/ 68 h 134"/>
                <a:gd name="T36" fmla="*/ 65 w 65"/>
                <a:gd name="T37" fmla="*/ 68 h 134"/>
                <a:gd name="T38" fmla="*/ 65 w 65"/>
                <a:gd name="T39" fmla="*/ 68 h 134"/>
                <a:gd name="T40" fmla="*/ 65 w 65"/>
                <a:gd name="T41" fmla="*/ 67 h 134"/>
                <a:gd name="T42" fmla="*/ 65 w 65"/>
                <a:gd name="T43" fmla="*/ 67 h 134"/>
                <a:gd name="T44" fmla="*/ 65 w 65"/>
                <a:gd name="T45" fmla="*/ 67 h 134"/>
                <a:gd name="T46" fmla="*/ 64 w 65"/>
                <a:gd name="T47" fmla="*/ 65 h 134"/>
                <a:gd name="T48" fmla="*/ 64 w 65"/>
                <a:gd name="T49" fmla="*/ 65 h 134"/>
                <a:gd name="T50" fmla="*/ 64 w 65"/>
                <a:gd name="T51" fmla="*/ 65 h 134"/>
                <a:gd name="T52" fmla="*/ 64 w 65"/>
                <a:gd name="T53" fmla="*/ 65 h 134"/>
                <a:gd name="T54" fmla="*/ 64 w 65"/>
                <a:gd name="T55" fmla="*/ 65 h 134"/>
                <a:gd name="T56" fmla="*/ 64 w 65"/>
                <a:gd name="T57" fmla="*/ 65 h 134"/>
                <a:gd name="T58" fmla="*/ 0 w 65"/>
                <a:gd name="T59" fmla="*/ 0 h 134"/>
                <a:gd name="T60" fmla="*/ 0 w 65"/>
                <a:gd name="T61" fmla="*/ 0 h 134"/>
                <a:gd name="T62" fmla="*/ 64 w 65"/>
                <a:gd name="T63" fmla="*/ 65 h 134"/>
                <a:gd name="T64" fmla="*/ 0 w 65"/>
                <a:gd name="T6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134">
                  <a:moveTo>
                    <a:pt x="61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4"/>
                    <a:pt x="61" y="134"/>
                    <a:pt x="61" y="134"/>
                  </a:cubicBezTo>
                  <a:moveTo>
                    <a:pt x="65" y="72"/>
                  </a:move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moveTo>
                    <a:pt x="65" y="70"/>
                  </a:moveTo>
                  <a:cubicBezTo>
                    <a:pt x="65" y="70"/>
                    <a:pt x="65" y="70"/>
                    <a:pt x="65" y="70"/>
                  </a:cubicBezTo>
                  <a:cubicBezTo>
                    <a:pt x="65" y="70"/>
                    <a:pt x="65" y="71"/>
                    <a:pt x="65" y="72"/>
                  </a:cubicBezTo>
                  <a:cubicBezTo>
                    <a:pt x="65" y="71"/>
                    <a:pt x="65" y="70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moveTo>
                    <a:pt x="65" y="69"/>
                  </a:moveTo>
                  <a:cubicBezTo>
                    <a:pt x="65" y="69"/>
                    <a:pt x="65" y="69"/>
                    <a:pt x="65" y="70"/>
                  </a:cubicBezTo>
                  <a:cubicBezTo>
                    <a:pt x="65" y="69"/>
                    <a:pt x="65" y="69"/>
                    <a:pt x="65" y="69"/>
                  </a:cubicBezTo>
                  <a:moveTo>
                    <a:pt x="65" y="69"/>
                  </a:moveTo>
                  <a:cubicBezTo>
                    <a:pt x="65" y="69"/>
                    <a:pt x="65" y="69"/>
                    <a:pt x="65" y="69"/>
                  </a:cubicBezTo>
                  <a:cubicBezTo>
                    <a:pt x="65" y="69"/>
                    <a:pt x="65" y="69"/>
                    <a:pt x="65" y="69"/>
                  </a:cubicBezTo>
                  <a:moveTo>
                    <a:pt x="65" y="68"/>
                  </a:moveTo>
                  <a:cubicBezTo>
                    <a:pt x="65" y="68"/>
                    <a:pt x="65" y="68"/>
                    <a:pt x="65" y="68"/>
                  </a:cubicBezTo>
                  <a:cubicBezTo>
                    <a:pt x="65" y="68"/>
                    <a:pt x="65" y="68"/>
                    <a:pt x="65" y="68"/>
                  </a:cubicBezTo>
                  <a:moveTo>
                    <a:pt x="65" y="67"/>
                  </a:moveTo>
                  <a:cubicBezTo>
                    <a:pt x="65" y="67"/>
                    <a:pt x="65" y="67"/>
                    <a:pt x="65" y="67"/>
                  </a:cubicBezTo>
                  <a:cubicBezTo>
                    <a:pt x="65" y="67"/>
                    <a:pt x="65" y="67"/>
                    <a:pt x="65" y="67"/>
                  </a:cubicBezTo>
                  <a:moveTo>
                    <a:pt x="64" y="65"/>
                  </a:moveTo>
                  <a:cubicBezTo>
                    <a:pt x="64" y="65"/>
                    <a:pt x="64" y="65"/>
                    <a:pt x="64" y="65"/>
                  </a:cubicBezTo>
                  <a:cubicBezTo>
                    <a:pt x="64" y="65"/>
                    <a:pt x="64" y="65"/>
                    <a:pt x="64" y="65"/>
                  </a:cubicBezTo>
                  <a:moveTo>
                    <a:pt x="64" y="65"/>
                  </a:moveTo>
                  <a:cubicBezTo>
                    <a:pt x="64" y="65"/>
                    <a:pt x="64" y="65"/>
                    <a:pt x="64" y="65"/>
                  </a:cubicBezTo>
                  <a:cubicBezTo>
                    <a:pt x="64" y="65"/>
                    <a:pt x="64" y="65"/>
                    <a:pt x="64" y="65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6" y="18"/>
                    <a:pt x="58" y="46"/>
                    <a:pt x="64" y="65"/>
                  </a:cubicBezTo>
                  <a:cubicBezTo>
                    <a:pt x="58" y="46"/>
                    <a:pt x="26" y="18"/>
                    <a:pt x="0" y="0"/>
                  </a:cubicBezTo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396">
              <a:extLst>
                <a:ext uri="{FF2B5EF4-FFF2-40B4-BE49-F238E27FC236}">
                  <a16:creationId xmlns:a16="http://schemas.microsoft.com/office/drawing/2014/main" id="{B94336CF-8E90-44D1-BDA7-5468D3FA9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1" y="337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397">
              <a:extLst>
                <a:ext uri="{FF2B5EF4-FFF2-40B4-BE49-F238E27FC236}">
                  <a16:creationId xmlns:a16="http://schemas.microsoft.com/office/drawing/2014/main" id="{A0D47D41-2EF0-4570-8D01-AF77146CD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3919"/>
              <a:ext cx="638" cy="4"/>
            </a:xfrm>
            <a:custGeom>
              <a:avLst/>
              <a:gdLst>
                <a:gd name="T0" fmla="*/ 269 w 269"/>
                <a:gd name="T1" fmla="*/ 0 h 2"/>
                <a:gd name="T2" fmla="*/ 149 w 269"/>
                <a:gd name="T3" fmla="*/ 0 h 2"/>
                <a:gd name="T4" fmla="*/ 0 w 269"/>
                <a:gd name="T5" fmla="*/ 2 h 2"/>
                <a:gd name="T6" fmla="*/ 268 w 269"/>
                <a:gd name="T7" fmla="*/ 2 h 2"/>
                <a:gd name="T8" fmla="*/ 269 w 269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">
                  <a:moveTo>
                    <a:pt x="26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68" y="2"/>
                    <a:pt x="268" y="2"/>
                    <a:pt x="268" y="2"/>
                  </a:cubicBezTo>
                  <a:cubicBezTo>
                    <a:pt x="268" y="1"/>
                    <a:pt x="269" y="1"/>
                    <a:pt x="26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398">
              <a:extLst>
                <a:ext uri="{FF2B5EF4-FFF2-40B4-BE49-F238E27FC236}">
                  <a16:creationId xmlns:a16="http://schemas.microsoft.com/office/drawing/2014/main" id="{FD2EF385-FA42-4024-B673-E2EBA2D71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3911"/>
              <a:ext cx="287" cy="8"/>
            </a:xfrm>
            <a:custGeom>
              <a:avLst/>
              <a:gdLst>
                <a:gd name="T0" fmla="*/ 121 w 121"/>
                <a:gd name="T1" fmla="*/ 0 h 3"/>
                <a:gd name="T2" fmla="*/ 119 w 121"/>
                <a:gd name="T3" fmla="*/ 2 h 3"/>
                <a:gd name="T4" fmla="*/ 0 w 121"/>
                <a:gd name="T5" fmla="*/ 3 h 3"/>
                <a:gd name="T6" fmla="*/ 120 w 121"/>
                <a:gd name="T7" fmla="*/ 3 h 3"/>
                <a:gd name="T8" fmla="*/ 121 w 12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3">
                  <a:moveTo>
                    <a:pt x="121" y="0"/>
                  </a:moveTo>
                  <a:cubicBezTo>
                    <a:pt x="121" y="1"/>
                    <a:pt x="120" y="1"/>
                    <a:pt x="119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1" y="2"/>
                    <a:pt x="121" y="1"/>
                    <a:pt x="121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399">
              <a:extLst>
                <a:ext uri="{FF2B5EF4-FFF2-40B4-BE49-F238E27FC236}">
                  <a16:creationId xmlns:a16="http://schemas.microsoft.com/office/drawing/2014/main" id="{6C5BF0EB-A220-4EF8-AC0A-3B760DE718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1" y="2289"/>
              <a:ext cx="451" cy="568"/>
            </a:xfrm>
            <a:custGeom>
              <a:avLst/>
              <a:gdLst>
                <a:gd name="T0" fmla="*/ 52 w 190"/>
                <a:gd name="T1" fmla="*/ 233 h 239"/>
                <a:gd name="T2" fmla="*/ 52 w 190"/>
                <a:gd name="T3" fmla="*/ 233 h 239"/>
                <a:gd name="T4" fmla="*/ 63 w 190"/>
                <a:gd name="T5" fmla="*/ 239 h 239"/>
                <a:gd name="T6" fmla="*/ 63 w 190"/>
                <a:gd name="T7" fmla="*/ 239 h 239"/>
                <a:gd name="T8" fmla="*/ 52 w 190"/>
                <a:gd name="T9" fmla="*/ 233 h 239"/>
                <a:gd name="T10" fmla="*/ 6 w 190"/>
                <a:gd name="T11" fmla="*/ 211 h 239"/>
                <a:gd name="T12" fmla="*/ 6 w 190"/>
                <a:gd name="T13" fmla="*/ 211 h 239"/>
                <a:gd name="T14" fmla="*/ 50 w 190"/>
                <a:gd name="T15" fmla="*/ 232 h 239"/>
                <a:gd name="T16" fmla="*/ 50 w 190"/>
                <a:gd name="T17" fmla="*/ 232 h 239"/>
                <a:gd name="T18" fmla="*/ 6 w 190"/>
                <a:gd name="T19" fmla="*/ 211 h 239"/>
                <a:gd name="T20" fmla="*/ 6 w 190"/>
                <a:gd name="T21" fmla="*/ 211 h 239"/>
                <a:gd name="T22" fmla="*/ 5 w 190"/>
                <a:gd name="T23" fmla="*/ 211 h 239"/>
                <a:gd name="T24" fmla="*/ 0 w 190"/>
                <a:gd name="T25" fmla="*/ 214 h 239"/>
                <a:gd name="T26" fmla="*/ 0 w 190"/>
                <a:gd name="T27" fmla="*/ 214 h 239"/>
                <a:gd name="T28" fmla="*/ 5 w 190"/>
                <a:gd name="T29" fmla="*/ 211 h 239"/>
                <a:gd name="T30" fmla="*/ 5 w 190"/>
                <a:gd name="T31" fmla="*/ 211 h 239"/>
                <a:gd name="T32" fmla="*/ 5 w 190"/>
                <a:gd name="T33" fmla="*/ 211 h 239"/>
                <a:gd name="T34" fmla="*/ 5 w 190"/>
                <a:gd name="T35" fmla="*/ 211 h 239"/>
                <a:gd name="T36" fmla="*/ 5 w 190"/>
                <a:gd name="T37" fmla="*/ 211 h 239"/>
                <a:gd name="T38" fmla="*/ 114 w 190"/>
                <a:gd name="T39" fmla="*/ 70 h 239"/>
                <a:gd name="T40" fmla="*/ 114 w 190"/>
                <a:gd name="T41" fmla="*/ 70 h 239"/>
                <a:gd name="T42" fmla="*/ 114 w 190"/>
                <a:gd name="T43" fmla="*/ 70 h 239"/>
                <a:gd name="T44" fmla="*/ 114 w 190"/>
                <a:gd name="T45" fmla="*/ 69 h 239"/>
                <a:gd name="T46" fmla="*/ 114 w 190"/>
                <a:gd name="T47" fmla="*/ 69 h 239"/>
                <a:gd name="T48" fmla="*/ 114 w 190"/>
                <a:gd name="T49" fmla="*/ 69 h 239"/>
                <a:gd name="T50" fmla="*/ 172 w 190"/>
                <a:gd name="T51" fmla="*/ 8 h 239"/>
                <a:gd name="T52" fmla="*/ 190 w 190"/>
                <a:gd name="T53" fmla="*/ 19 h 239"/>
                <a:gd name="T54" fmla="*/ 190 w 190"/>
                <a:gd name="T55" fmla="*/ 19 h 239"/>
                <a:gd name="T56" fmla="*/ 172 w 190"/>
                <a:gd name="T57" fmla="*/ 8 h 239"/>
                <a:gd name="T58" fmla="*/ 172 w 190"/>
                <a:gd name="T59" fmla="*/ 8 h 239"/>
                <a:gd name="T60" fmla="*/ 153 w 190"/>
                <a:gd name="T61" fmla="*/ 0 h 239"/>
                <a:gd name="T62" fmla="*/ 153 w 190"/>
                <a:gd name="T63" fmla="*/ 0 h 239"/>
                <a:gd name="T64" fmla="*/ 114 w 190"/>
                <a:gd name="T65" fmla="*/ 69 h 239"/>
                <a:gd name="T66" fmla="*/ 153 w 190"/>
                <a:gd name="T67" fmla="*/ 0 h 239"/>
                <a:gd name="T68" fmla="*/ 153 w 190"/>
                <a:gd name="T69" fmla="*/ 0 h 239"/>
                <a:gd name="T70" fmla="*/ 153 w 190"/>
                <a:gd name="T7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0" h="239">
                  <a:moveTo>
                    <a:pt x="52" y="233"/>
                  </a:moveTo>
                  <a:cubicBezTo>
                    <a:pt x="52" y="233"/>
                    <a:pt x="52" y="233"/>
                    <a:pt x="52" y="233"/>
                  </a:cubicBezTo>
                  <a:cubicBezTo>
                    <a:pt x="55" y="235"/>
                    <a:pt x="59" y="237"/>
                    <a:pt x="63" y="239"/>
                  </a:cubicBezTo>
                  <a:cubicBezTo>
                    <a:pt x="63" y="239"/>
                    <a:pt x="63" y="239"/>
                    <a:pt x="63" y="239"/>
                  </a:cubicBezTo>
                  <a:cubicBezTo>
                    <a:pt x="59" y="237"/>
                    <a:pt x="55" y="235"/>
                    <a:pt x="52" y="233"/>
                  </a:cubicBezTo>
                  <a:moveTo>
                    <a:pt x="6" y="211"/>
                  </a:moveTo>
                  <a:cubicBezTo>
                    <a:pt x="6" y="211"/>
                    <a:pt x="6" y="211"/>
                    <a:pt x="6" y="211"/>
                  </a:cubicBezTo>
                  <a:cubicBezTo>
                    <a:pt x="9" y="211"/>
                    <a:pt x="29" y="222"/>
                    <a:pt x="50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29" y="222"/>
                    <a:pt x="9" y="211"/>
                    <a:pt x="6" y="211"/>
                  </a:cubicBezTo>
                  <a:cubicBezTo>
                    <a:pt x="6" y="211"/>
                    <a:pt x="6" y="211"/>
                    <a:pt x="6" y="211"/>
                  </a:cubicBezTo>
                  <a:moveTo>
                    <a:pt x="5" y="211"/>
                  </a:moveTo>
                  <a:cubicBezTo>
                    <a:pt x="3" y="211"/>
                    <a:pt x="1" y="212"/>
                    <a:pt x="0" y="214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1" y="212"/>
                    <a:pt x="3" y="211"/>
                    <a:pt x="5" y="211"/>
                  </a:cubicBezTo>
                  <a:moveTo>
                    <a:pt x="5" y="211"/>
                  </a:moveTo>
                  <a:cubicBezTo>
                    <a:pt x="5" y="211"/>
                    <a:pt x="5" y="211"/>
                    <a:pt x="5" y="211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5" y="211"/>
                    <a:pt x="5" y="211"/>
                    <a:pt x="5" y="211"/>
                  </a:cubicBezTo>
                  <a:moveTo>
                    <a:pt x="114" y="70"/>
                  </a:moveTo>
                  <a:cubicBezTo>
                    <a:pt x="114" y="70"/>
                    <a:pt x="114" y="70"/>
                    <a:pt x="114" y="70"/>
                  </a:cubicBezTo>
                  <a:cubicBezTo>
                    <a:pt x="114" y="70"/>
                    <a:pt x="114" y="70"/>
                    <a:pt x="114" y="70"/>
                  </a:cubicBezTo>
                  <a:moveTo>
                    <a:pt x="114" y="69"/>
                  </a:moveTo>
                  <a:cubicBezTo>
                    <a:pt x="114" y="69"/>
                    <a:pt x="114" y="69"/>
                    <a:pt x="114" y="69"/>
                  </a:cubicBezTo>
                  <a:cubicBezTo>
                    <a:pt x="114" y="69"/>
                    <a:pt x="114" y="69"/>
                    <a:pt x="114" y="69"/>
                  </a:cubicBezTo>
                  <a:moveTo>
                    <a:pt x="172" y="8"/>
                  </a:moveTo>
                  <a:cubicBezTo>
                    <a:pt x="177" y="11"/>
                    <a:pt x="183" y="15"/>
                    <a:pt x="190" y="19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83" y="15"/>
                    <a:pt x="177" y="11"/>
                    <a:pt x="172" y="8"/>
                  </a:cubicBezTo>
                  <a:cubicBezTo>
                    <a:pt x="172" y="8"/>
                    <a:pt x="172" y="8"/>
                    <a:pt x="172" y="8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2" y="6"/>
                    <a:pt x="128" y="33"/>
                    <a:pt x="114" y="69"/>
                  </a:cubicBezTo>
                  <a:cubicBezTo>
                    <a:pt x="128" y="33"/>
                    <a:pt x="142" y="6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</a:path>
              </a:pathLst>
            </a:custGeom>
            <a:solidFill>
              <a:srgbClr val="A75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400">
              <a:extLst>
                <a:ext uri="{FF2B5EF4-FFF2-40B4-BE49-F238E27FC236}">
                  <a16:creationId xmlns:a16="http://schemas.microsoft.com/office/drawing/2014/main" id="{25E76FC1-523B-4574-A6D6-220DE2E776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2" y="371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01">
              <a:extLst>
                <a:ext uri="{FF2B5EF4-FFF2-40B4-BE49-F238E27FC236}">
                  <a16:creationId xmlns:a16="http://schemas.microsoft.com/office/drawing/2014/main" id="{6A1EA9BE-550C-4E50-BEAB-EE4E0BFB5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2840"/>
              <a:ext cx="5" cy="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1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02">
              <a:extLst>
                <a:ext uri="{FF2B5EF4-FFF2-40B4-BE49-F238E27FC236}">
                  <a16:creationId xmlns:a16="http://schemas.microsoft.com/office/drawing/2014/main" id="{593D68D7-6646-42B7-8B4C-75C5F5E12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798"/>
              <a:ext cx="7" cy="19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0 w 3"/>
                <a:gd name="T5" fmla="*/ 8 h 8"/>
                <a:gd name="T6" fmla="*/ 3 w 3"/>
                <a:gd name="T7" fmla="*/ 0 h 8"/>
                <a:gd name="T8" fmla="*/ 3 w 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1" y="3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3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285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03">
              <a:extLst>
                <a:ext uri="{FF2B5EF4-FFF2-40B4-BE49-F238E27FC236}">
                  <a16:creationId xmlns:a16="http://schemas.microsoft.com/office/drawing/2014/main" id="{0EFA099D-0830-48A2-B4B2-2476199048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7" y="2289"/>
              <a:ext cx="844" cy="1634"/>
            </a:xfrm>
            <a:custGeom>
              <a:avLst/>
              <a:gdLst>
                <a:gd name="T0" fmla="*/ 147 w 356"/>
                <a:gd name="T1" fmla="*/ 371 h 688"/>
                <a:gd name="T2" fmla="*/ 75 w 356"/>
                <a:gd name="T3" fmla="*/ 427 h 688"/>
                <a:gd name="T4" fmla="*/ 0 w 356"/>
                <a:gd name="T5" fmla="*/ 391 h 688"/>
                <a:gd name="T6" fmla="*/ 57 w 356"/>
                <a:gd name="T7" fmla="*/ 600 h 688"/>
                <a:gd name="T8" fmla="*/ 57 w 356"/>
                <a:gd name="T9" fmla="*/ 600 h 688"/>
                <a:gd name="T10" fmla="*/ 86 w 356"/>
                <a:gd name="T11" fmla="*/ 688 h 688"/>
                <a:gd name="T12" fmla="*/ 235 w 356"/>
                <a:gd name="T13" fmla="*/ 686 h 688"/>
                <a:gd name="T14" fmla="*/ 356 w 356"/>
                <a:gd name="T15" fmla="*/ 683 h 688"/>
                <a:gd name="T16" fmla="*/ 239 w 356"/>
                <a:gd name="T17" fmla="*/ 628 h 688"/>
                <a:gd name="T18" fmla="*/ 200 w 356"/>
                <a:gd name="T19" fmla="*/ 529 h 688"/>
                <a:gd name="T20" fmla="*/ 212 w 356"/>
                <a:gd name="T21" fmla="*/ 487 h 688"/>
                <a:gd name="T22" fmla="*/ 158 w 356"/>
                <a:gd name="T23" fmla="*/ 458 h 688"/>
                <a:gd name="T24" fmla="*/ 158 w 356"/>
                <a:gd name="T25" fmla="*/ 458 h 688"/>
                <a:gd name="T26" fmla="*/ 158 w 356"/>
                <a:gd name="T27" fmla="*/ 458 h 688"/>
                <a:gd name="T28" fmla="*/ 158 w 356"/>
                <a:gd name="T29" fmla="*/ 458 h 688"/>
                <a:gd name="T30" fmla="*/ 158 w 356"/>
                <a:gd name="T31" fmla="*/ 458 h 688"/>
                <a:gd name="T32" fmla="*/ 158 w 356"/>
                <a:gd name="T33" fmla="*/ 458 h 688"/>
                <a:gd name="T34" fmla="*/ 158 w 356"/>
                <a:gd name="T35" fmla="*/ 458 h 688"/>
                <a:gd name="T36" fmla="*/ 158 w 356"/>
                <a:gd name="T37" fmla="*/ 458 h 688"/>
                <a:gd name="T38" fmla="*/ 158 w 356"/>
                <a:gd name="T39" fmla="*/ 458 h 688"/>
                <a:gd name="T40" fmla="*/ 158 w 356"/>
                <a:gd name="T41" fmla="*/ 458 h 688"/>
                <a:gd name="T42" fmla="*/ 195 w 356"/>
                <a:gd name="T43" fmla="*/ 171 h 688"/>
                <a:gd name="T44" fmla="*/ 100 w 356"/>
                <a:gd name="T45" fmla="*/ 0 h 688"/>
                <a:gd name="T46" fmla="*/ 100 w 356"/>
                <a:gd name="T47" fmla="*/ 0 h 688"/>
                <a:gd name="T48" fmla="*/ 61 w 356"/>
                <a:gd name="T49" fmla="*/ 69 h 688"/>
                <a:gd name="T50" fmla="*/ 61 w 356"/>
                <a:gd name="T51" fmla="*/ 70 h 688"/>
                <a:gd name="T52" fmla="*/ 10 w 356"/>
                <a:gd name="T53" fmla="*/ 239 h 688"/>
                <a:gd name="T54" fmla="*/ 10 w 356"/>
                <a:gd name="T55" fmla="*/ 239 h 688"/>
                <a:gd name="T56" fmla="*/ 95 w 356"/>
                <a:gd name="T57" fmla="*/ 101 h 688"/>
                <a:gd name="T58" fmla="*/ 179 w 356"/>
                <a:gd name="T59" fmla="*/ 73 h 688"/>
                <a:gd name="T60" fmla="*/ 202 w 356"/>
                <a:gd name="T61" fmla="*/ 91 h 688"/>
                <a:gd name="T62" fmla="*/ 202 w 356"/>
                <a:gd name="T63" fmla="*/ 91 h 688"/>
                <a:gd name="T64" fmla="*/ 202 w 356"/>
                <a:gd name="T65" fmla="*/ 89 h 688"/>
                <a:gd name="T66" fmla="*/ 202 w 356"/>
                <a:gd name="T67" fmla="*/ 88 h 688"/>
                <a:gd name="T68" fmla="*/ 202 w 356"/>
                <a:gd name="T69" fmla="*/ 88 h 688"/>
                <a:gd name="T70" fmla="*/ 202 w 356"/>
                <a:gd name="T71" fmla="*/ 87 h 688"/>
                <a:gd name="T72" fmla="*/ 202 w 356"/>
                <a:gd name="T73" fmla="*/ 86 h 688"/>
                <a:gd name="T74" fmla="*/ 201 w 356"/>
                <a:gd name="T75" fmla="*/ 84 h 688"/>
                <a:gd name="T76" fmla="*/ 201 w 356"/>
                <a:gd name="T77" fmla="*/ 84 h 688"/>
                <a:gd name="T78" fmla="*/ 137 w 356"/>
                <a:gd name="T79" fmla="*/ 19 h 688"/>
                <a:gd name="T80" fmla="*/ 119 w 356"/>
                <a:gd name="T81" fmla="*/ 8 h 688"/>
                <a:gd name="T82" fmla="*/ 118 w 356"/>
                <a:gd name="T83" fmla="*/ 7 h 688"/>
                <a:gd name="T84" fmla="*/ 101 w 356"/>
                <a:gd name="T85" fmla="*/ 0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6" h="688">
                  <a:moveTo>
                    <a:pt x="195" y="171"/>
                  </a:moveTo>
                  <a:cubicBezTo>
                    <a:pt x="186" y="213"/>
                    <a:pt x="160" y="318"/>
                    <a:pt x="147" y="371"/>
                  </a:cubicBezTo>
                  <a:cubicBezTo>
                    <a:pt x="142" y="390"/>
                    <a:pt x="130" y="407"/>
                    <a:pt x="112" y="417"/>
                  </a:cubicBezTo>
                  <a:cubicBezTo>
                    <a:pt x="101" y="424"/>
                    <a:pt x="88" y="427"/>
                    <a:pt x="75" y="427"/>
                  </a:cubicBezTo>
                  <a:cubicBezTo>
                    <a:pt x="60" y="427"/>
                    <a:pt x="45" y="423"/>
                    <a:pt x="32" y="414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15" y="460"/>
                    <a:pt x="43" y="561"/>
                    <a:pt x="57" y="600"/>
                  </a:cubicBezTo>
                  <a:cubicBezTo>
                    <a:pt x="57" y="600"/>
                    <a:pt x="57" y="600"/>
                    <a:pt x="57" y="600"/>
                  </a:cubicBezTo>
                  <a:cubicBezTo>
                    <a:pt x="57" y="600"/>
                    <a:pt x="57" y="600"/>
                    <a:pt x="57" y="600"/>
                  </a:cubicBezTo>
                  <a:cubicBezTo>
                    <a:pt x="57" y="600"/>
                    <a:pt x="57" y="600"/>
                    <a:pt x="57" y="600"/>
                  </a:cubicBezTo>
                  <a:cubicBezTo>
                    <a:pt x="57" y="600"/>
                    <a:pt x="57" y="600"/>
                    <a:pt x="57" y="601"/>
                  </a:cubicBezTo>
                  <a:cubicBezTo>
                    <a:pt x="79" y="661"/>
                    <a:pt x="62" y="678"/>
                    <a:pt x="86" y="688"/>
                  </a:cubicBezTo>
                  <a:cubicBezTo>
                    <a:pt x="86" y="688"/>
                    <a:pt x="86" y="688"/>
                    <a:pt x="86" y="688"/>
                  </a:cubicBezTo>
                  <a:cubicBezTo>
                    <a:pt x="235" y="686"/>
                    <a:pt x="235" y="686"/>
                    <a:pt x="235" y="686"/>
                  </a:cubicBezTo>
                  <a:cubicBezTo>
                    <a:pt x="354" y="685"/>
                    <a:pt x="354" y="685"/>
                    <a:pt x="354" y="685"/>
                  </a:cubicBezTo>
                  <a:cubicBezTo>
                    <a:pt x="355" y="684"/>
                    <a:pt x="356" y="684"/>
                    <a:pt x="356" y="683"/>
                  </a:cubicBezTo>
                  <a:cubicBezTo>
                    <a:pt x="356" y="664"/>
                    <a:pt x="253" y="631"/>
                    <a:pt x="239" y="628"/>
                  </a:cubicBezTo>
                  <a:cubicBezTo>
                    <a:pt x="239" y="628"/>
                    <a:pt x="239" y="628"/>
                    <a:pt x="239" y="628"/>
                  </a:cubicBezTo>
                  <a:cubicBezTo>
                    <a:pt x="225" y="624"/>
                    <a:pt x="200" y="529"/>
                    <a:pt x="200" y="529"/>
                  </a:cubicBezTo>
                  <a:cubicBezTo>
                    <a:pt x="200" y="529"/>
                    <a:pt x="200" y="529"/>
                    <a:pt x="200" y="529"/>
                  </a:cubicBezTo>
                  <a:cubicBezTo>
                    <a:pt x="200" y="529"/>
                    <a:pt x="200" y="529"/>
                    <a:pt x="200" y="529"/>
                  </a:cubicBezTo>
                  <a:cubicBezTo>
                    <a:pt x="200" y="529"/>
                    <a:pt x="212" y="497"/>
                    <a:pt x="212" y="487"/>
                  </a:cubicBezTo>
                  <a:cubicBezTo>
                    <a:pt x="212" y="477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9" y="450"/>
                    <a:pt x="182" y="278"/>
                    <a:pt x="195" y="171"/>
                  </a:cubicBezTo>
                  <a:moveTo>
                    <a:pt x="101" y="0"/>
                  </a:moveTo>
                  <a:cubicBezTo>
                    <a:pt x="101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9" y="6"/>
                    <a:pt x="75" y="33"/>
                    <a:pt x="61" y="69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1" y="69"/>
                    <a:pt x="61" y="70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42" y="119"/>
                    <a:pt x="23" y="184"/>
                    <a:pt x="10" y="239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27" y="248"/>
                    <a:pt x="41" y="255"/>
                    <a:pt x="41" y="255"/>
                  </a:cubicBezTo>
                  <a:cubicBezTo>
                    <a:pt x="41" y="255"/>
                    <a:pt x="79" y="116"/>
                    <a:pt x="95" y="101"/>
                  </a:cubicBezTo>
                  <a:cubicBezTo>
                    <a:pt x="110" y="87"/>
                    <a:pt x="151" y="73"/>
                    <a:pt x="174" y="73"/>
                  </a:cubicBezTo>
                  <a:cubicBezTo>
                    <a:pt x="176" y="73"/>
                    <a:pt x="178" y="73"/>
                    <a:pt x="179" y="73"/>
                  </a:cubicBezTo>
                  <a:cubicBezTo>
                    <a:pt x="196" y="75"/>
                    <a:pt x="198" y="113"/>
                    <a:pt x="198" y="137"/>
                  </a:cubicBezTo>
                  <a:cubicBezTo>
                    <a:pt x="201" y="115"/>
                    <a:pt x="202" y="99"/>
                    <a:pt x="202" y="91"/>
                  </a:cubicBezTo>
                  <a:cubicBezTo>
                    <a:pt x="202" y="91"/>
                    <a:pt x="202" y="91"/>
                    <a:pt x="202" y="91"/>
                  </a:cubicBezTo>
                  <a:cubicBezTo>
                    <a:pt x="202" y="91"/>
                    <a:pt x="202" y="91"/>
                    <a:pt x="202" y="91"/>
                  </a:cubicBezTo>
                  <a:cubicBezTo>
                    <a:pt x="202" y="90"/>
                    <a:pt x="202" y="89"/>
                    <a:pt x="202" y="89"/>
                  </a:cubicBezTo>
                  <a:cubicBezTo>
                    <a:pt x="202" y="89"/>
                    <a:pt x="202" y="89"/>
                    <a:pt x="202" y="89"/>
                  </a:cubicBezTo>
                  <a:cubicBezTo>
                    <a:pt x="202" y="89"/>
                    <a:pt x="202" y="89"/>
                    <a:pt x="202" y="89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202" y="88"/>
                    <a:pt x="202" y="87"/>
                    <a:pt x="202" y="87"/>
                  </a:cubicBezTo>
                  <a:cubicBezTo>
                    <a:pt x="202" y="87"/>
                    <a:pt x="202" y="87"/>
                    <a:pt x="202" y="87"/>
                  </a:cubicBezTo>
                  <a:cubicBezTo>
                    <a:pt x="202" y="87"/>
                    <a:pt x="202" y="86"/>
                    <a:pt x="202" y="86"/>
                  </a:cubicBezTo>
                  <a:cubicBezTo>
                    <a:pt x="202" y="86"/>
                    <a:pt x="202" y="86"/>
                    <a:pt x="202" y="86"/>
                  </a:cubicBezTo>
                  <a:cubicBezTo>
                    <a:pt x="201" y="85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195" y="65"/>
                    <a:pt x="163" y="37"/>
                    <a:pt x="137" y="1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0" y="15"/>
                    <a:pt x="124" y="11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2" y="4"/>
                    <a:pt x="107" y="1"/>
                    <a:pt x="104" y="0"/>
                  </a:cubicBezTo>
                  <a:cubicBezTo>
                    <a:pt x="103" y="0"/>
                    <a:pt x="102" y="0"/>
                    <a:pt x="101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04">
              <a:extLst>
                <a:ext uri="{FF2B5EF4-FFF2-40B4-BE49-F238E27FC236}">
                  <a16:creationId xmlns:a16="http://schemas.microsoft.com/office/drawing/2014/main" id="{3B0883DF-115B-48B0-8FD5-8637BAE33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463"/>
              <a:ext cx="602" cy="840"/>
            </a:xfrm>
            <a:custGeom>
              <a:avLst/>
              <a:gdLst>
                <a:gd name="T0" fmla="*/ 230 w 254"/>
                <a:gd name="T1" fmla="*/ 0 h 354"/>
                <a:gd name="T2" fmla="*/ 151 w 254"/>
                <a:gd name="T3" fmla="*/ 28 h 354"/>
                <a:gd name="T4" fmla="*/ 97 w 254"/>
                <a:gd name="T5" fmla="*/ 182 h 354"/>
                <a:gd name="T6" fmla="*/ 66 w 254"/>
                <a:gd name="T7" fmla="*/ 166 h 354"/>
                <a:gd name="T8" fmla="*/ 55 w 254"/>
                <a:gd name="T9" fmla="*/ 160 h 354"/>
                <a:gd name="T10" fmla="*/ 53 w 254"/>
                <a:gd name="T11" fmla="*/ 159 h 354"/>
                <a:gd name="T12" fmla="*/ 9 w 254"/>
                <a:gd name="T13" fmla="*/ 138 h 354"/>
                <a:gd name="T14" fmla="*/ 9 w 254"/>
                <a:gd name="T15" fmla="*/ 138 h 354"/>
                <a:gd name="T16" fmla="*/ 8 w 254"/>
                <a:gd name="T17" fmla="*/ 138 h 354"/>
                <a:gd name="T18" fmla="*/ 8 w 254"/>
                <a:gd name="T19" fmla="*/ 138 h 354"/>
                <a:gd name="T20" fmla="*/ 8 w 254"/>
                <a:gd name="T21" fmla="*/ 138 h 354"/>
                <a:gd name="T22" fmla="*/ 3 w 254"/>
                <a:gd name="T23" fmla="*/ 141 h 354"/>
                <a:gd name="T24" fmla="*/ 0 w 254"/>
                <a:gd name="T25" fmla="*/ 149 h 354"/>
                <a:gd name="T26" fmla="*/ 0 w 254"/>
                <a:gd name="T27" fmla="*/ 279 h 354"/>
                <a:gd name="T28" fmla="*/ 56 w 254"/>
                <a:gd name="T29" fmla="*/ 318 h 354"/>
                <a:gd name="T30" fmla="*/ 56 w 254"/>
                <a:gd name="T31" fmla="*/ 318 h 354"/>
                <a:gd name="T32" fmla="*/ 88 w 254"/>
                <a:gd name="T33" fmla="*/ 341 h 354"/>
                <a:gd name="T34" fmla="*/ 131 w 254"/>
                <a:gd name="T35" fmla="*/ 354 h 354"/>
                <a:gd name="T36" fmla="*/ 168 w 254"/>
                <a:gd name="T37" fmla="*/ 344 h 354"/>
                <a:gd name="T38" fmla="*/ 203 w 254"/>
                <a:gd name="T39" fmla="*/ 298 h 354"/>
                <a:gd name="T40" fmla="*/ 251 w 254"/>
                <a:gd name="T41" fmla="*/ 98 h 354"/>
                <a:gd name="T42" fmla="*/ 251 w 254"/>
                <a:gd name="T43" fmla="*/ 98 h 354"/>
                <a:gd name="T44" fmla="*/ 254 w 254"/>
                <a:gd name="T45" fmla="*/ 80 h 354"/>
                <a:gd name="T46" fmla="*/ 254 w 254"/>
                <a:gd name="T47" fmla="*/ 80 h 354"/>
                <a:gd name="T48" fmla="*/ 254 w 254"/>
                <a:gd name="T49" fmla="*/ 80 h 354"/>
                <a:gd name="T50" fmla="*/ 254 w 254"/>
                <a:gd name="T51" fmla="*/ 64 h 354"/>
                <a:gd name="T52" fmla="*/ 254 w 254"/>
                <a:gd name="T53" fmla="*/ 64 h 354"/>
                <a:gd name="T54" fmla="*/ 235 w 254"/>
                <a:gd name="T55" fmla="*/ 0 h 354"/>
                <a:gd name="T56" fmla="*/ 230 w 254"/>
                <a:gd name="T5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4" h="354">
                  <a:moveTo>
                    <a:pt x="230" y="0"/>
                  </a:moveTo>
                  <a:cubicBezTo>
                    <a:pt x="207" y="0"/>
                    <a:pt x="166" y="14"/>
                    <a:pt x="151" y="28"/>
                  </a:cubicBezTo>
                  <a:cubicBezTo>
                    <a:pt x="135" y="43"/>
                    <a:pt x="97" y="182"/>
                    <a:pt x="97" y="182"/>
                  </a:cubicBezTo>
                  <a:cubicBezTo>
                    <a:pt x="97" y="182"/>
                    <a:pt x="83" y="175"/>
                    <a:pt x="66" y="166"/>
                  </a:cubicBezTo>
                  <a:cubicBezTo>
                    <a:pt x="62" y="164"/>
                    <a:pt x="58" y="162"/>
                    <a:pt x="55" y="160"/>
                  </a:cubicBezTo>
                  <a:cubicBezTo>
                    <a:pt x="54" y="160"/>
                    <a:pt x="53" y="159"/>
                    <a:pt x="53" y="159"/>
                  </a:cubicBezTo>
                  <a:cubicBezTo>
                    <a:pt x="32" y="149"/>
                    <a:pt x="12" y="138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6" y="138"/>
                    <a:pt x="4" y="139"/>
                    <a:pt x="3" y="141"/>
                  </a:cubicBezTo>
                  <a:cubicBezTo>
                    <a:pt x="1" y="144"/>
                    <a:pt x="0" y="149"/>
                    <a:pt x="0" y="14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56" y="318"/>
                    <a:pt x="56" y="318"/>
                    <a:pt x="56" y="318"/>
                  </a:cubicBezTo>
                  <a:cubicBezTo>
                    <a:pt x="56" y="318"/>
                    <a:pt x="56" y="318"/>
                    <a:pt x="56" y="318"/>
                  </a:cubicBezTo>
                  <a:cubicBezTo>
                    <a:pt x="88" y="341"/>
                    <a:pt x="88" y="341"/>
                    <a:pt x="88" y="341"/>
                  </a:cubicBezTo>
                  <a:cubicBezTo>
                    <a:pt x="101" y="350"/>
                    <a:pt x="116" y="354"/>
                    <a:pt x="131" y="354"/>
                  </a:cubicBezTo>
                  <a:cubicBezTo>
                    <a:pt x="144" y="354"/>
                    <a:pt x="157" y="351"/>
                    <a:pt x="168" y="344"/>
                  </a:cubicBezTo>
                  <a:cubicBezTo>
                    <a:pt x="186" y="334"/>
                    <a:pt x="198" y="317"/>
                    <a:pt x="203" y="298"/>
                  </a:cubicBezTo>
                  <a:cubicBezTo>
                    <a:pt x="216" y="245"/>
                    <a:pt x="242" y="140"/>
                    <a:pt x="251" y="98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3" y="89"/>
                    <a:pt x="254" y="82"/>
                    <a:pt x="254" y="80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254" y="77"/>
                    <a:pt x="254" y="71"/>
                    <a:pt x="254" y="64"/>
                  </a:cubicBezTo>
                  <a:cubicBezTo>
                    <a:pt x="254" y="64"/>
                    <a:pt x="254" y="64"/>
                    <a:pt x="254" y="64"/>
                  </a:cubicBezTo>
                  <a:cubicBezTo>
                    <a:pt x="254" y="40"/>
                    <a:pt x="252" y="2"/>
                    <a:pt x="235" y="0"/>
                  </a:cubicBezTo>
                  <a:cubicBezTo>
                    <a:pt x="234" y="0"/>
                    <a:pt x="232" y="0"/>
                    <a:pt x="230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05">
              <a:extLst>
                <a:ext uri="{FF2B5EF4-FFF2-40B4-BE49-F238E27FC236}">
                  <a16:creationId xmlns:a16="http://schemas.microsoft.com/office/drawing/2014/main" id="{7B5FE797-41A2-4680-A2D2-D04FA2D3E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824"/>
              <a:ext cx="430" cy="484"/>
            </a:xfrm>
            <a:custGeom>
              <a:avLst/>
              <a:gdLst>
                <a:gd name="T0" fmla="*/ 181 w 181"/>
                <a:gd name="T1" fmla="*/ 0 h 204"/>
                <a:gd name="T2" fmla="*/ 181 w 181"/>
                <a:gd name="T3" fmla="*/ 4 h 204"/>
                <a:gd name="T4" fmla="*/ 179 w 181"/>
                <a:gd name="T5" fmla="*/ 13 h 204"/>
                <a:gd name="T6" fmla="*/ 172 w 181"/>
                <a:gd name="T7" fmla="*/ 48 h 204"/>
                <a:gd name="T8" fmla="*/ 161 w 181"/>
                <a:gd name="T9" fmla="*/ 99 h 204"/>
                <a:gd name="T10" fmla="*/ 153 w 181"/>
                <a:gd name="T11" fmla="*/ 129 h 204"/>
                <a:gd name="T12" fmla="*/ 140 w 181"/>
                <a:gd name="T13" fmla="*/ 160 h 204"/>
                <a:gd name="T14" fmla="*/ 91 w 181"/>
                <a:gd name="T15" fmla="*/ 200 h 204"/>
                <a:gd name="T16" fmla="*/ 63 w 181"/>
                <a:gd name="T17" fmla="*/ 202 h 204"/>
                <a:gd name="T18" fmla="*/ 40 w 181"/>
                <a:gd name="T19" fmla="*/ 193 h 204"/>
                <a:gd name="T20" fmla="*/ 10 w 181"/>
                <a:gd name="T21" fmla="*/ 173 h 204"/>
                <a:gd name="T22" fmla="*/ 3 w 181"/>
                <a:gd name="T23" fmla="*/ 168 h 204"/>
                <a:gd name="T24" fmla="*/ 0 w 181"/>
                <a:gd name="T25" fmla="*/ 165 h 204"/>
                <a:gd name="T26" fmla="*/ 3 w 181"/>
                <a:gd name="T27" fmla="*/ 167 h 204"/>
                <a:gd name="T28" fmla="*/ 11 w 181"/>
                <a:gd name="T29" fmla="*/ 173 h 204"/>
                <a:gd name="T30" fmla="*/ 40 w 181"/>
                <a:gd name="T31" fmla="*/ 192 h 204"/>
                <a:gd name="T32" fmla="*/ 63 w 181"/>
                <a:gd name="T33" fmla="*/ 200 h 204"/>
                <a:gd name="T34" fmla="*/ 90 w 181"/>
                <a:gd name="T35" fmla="*/ 198 h 204"/>
                <a:gd name="T36" fmla="*/ 138 w 181"/>
                <a:gd name="T37" fmla="*/ 159 h 204"/>
                <a:gd name="T38" fmla="*/ 151 w 181"/>
                <a:gd name="T39" fmla="*/ 128 h 204"/>
                <a:gd name="T40" fmla="*/ 159 w 181"/>
                <a:gd name="T41" fmla="*/ 99 h 204"/>
                <a:gd name="T42" fmla="*/ 171 w 181"/>
                <a:gd name="T43" fmla="*/ 48 h 204"/>
                <a:gd name="T44" fmla="*/ 178 w 181"/>
                <a:gd name="T45" fmla="*/ 13 h 204"/>
                <a:gd name="T46" fmla="*/ 180 w 181"/>
                <a:gd name="T47" fmla="*/ 3 h 204"/>
                <a:gd name="T48" fmla="*/ 181 w 181"/>
                <a:gd name="T4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204">
                  <a:moveTo>
                    <a:pt x="181" y="0"/>
                  </a:moveTo>
                  <a:cubicBezTo>
                    <a:pt x="181" y="0"/>
                    <a:pt x="181" y="1"/>
                    <a:pt x="181" y="4"/>
                  </a:cubicBezTo>
                  <a:cubicBezTo>
                    <a:pt x="180" y="6"/>
                    <a:pt x="180" y="9"/>
                    <a:pt x="179" y="13"/>
                  </a:cubicBezTo>
                  <a:cubicBezTo>
                    <a:pt x="178" y="21"/>
                    <a:pt x="176" y="33"/>
                    <a:pt x="172" y="48"/>
                  </a:cubicBezTo>
                  <a:cubicBezTo>
                    <a:pt x="169" y="62"/>
                    <a:pt x="166" y="80"/>
                    <a:pt x="161" y="99"/>
                  </a:cubicBezTo>
                  <a:cubicBezTo>
                    <a:pt x="158" y="109"/>
                    <a:pt x="156" y="119"/>
                    <a:pt x="153" y="129"/>
                  </a:cubicBezTo>
                  <a:cubicBezTo>
                    <a:pt x="150" y="139"/>
                    <a:pt x="146" y="150"/>
                    <a:pt x="140" y="160"/>
                  </a:cubicBezTo>
                  <a:cubicBezTo>
                    <a:pt x="128" y="180"/>
                    <a:pt x="110" y="194"/>
                    <a:pt x="91" y="200"/>
                  </a:cubicBezTo>
                  <a:cubicBezTo>
                    <a:pt x="81" y="203"/>
                    <a:pt x="71" y="204"/>
                    <a:pt x="63" y="202"/>
                  </a:cubicBezTo>
                  <a:cubicBezTo>
                    <a:pt x="54" y="200"/>
                    <a:pt x="46" y="197"/>
                    <a:pt x="40" y="193"/>
                  </a:cubicBezTo>
                  <a:cubicBezTo>
                    <a:pt x="27" y="186"/>
                    <a:pt x="17" y="178"/>
                    <a:pt x="10" y="173"/>
                  </a:cubicBezTo>
                  <a:cubicBezTo>
                    <a:pt x="7" y="171"/>
                    <a:pt x="4" y="169"/>
                    <a:pt x="3" y="168"/>
                  </a:cubicBezTo>
                  <a:cubicBezTo>
                    <a:pt x="1" y="166"/>
                    <a:pt x="0" y="166"/>
                    <a:pt x="0" y="165"/>
                  </a:cubicBezTo>
                  <a:cubicBezTo>
                    <a:pt x="0" y="165"/>
                    <a:pt x="1" y="166"/>
                    <a:pt x="3" y="167"/>
                  </a:cubicBezTo>
                  <a:cubicBezTo>
                    <a:pt x="5" y="169"/>
                    <a:pt x="7" y="170"/>
                    <a:pt x="11" y="173"/>
                  </a:cubicBezTo>
                  <a:cubicBezTo>
                    <a:pt x="18" y="177"/>
                    <a:pt x="27" y="185"/>
                    <a:pt x="40" y="192"/>
                  </a:cubicBezTo>
                  <a:cubicBezTo>
                    <a:pt x="47" y="195"/>
                    <a:pt x="55" y="198"/>
                    <a:pt x="63" y="200"/>
                  </a:cubicBezTo>
                  <a:cubicBezTo>
                    <a:pt x="71" y="202"/>
                    <a:pt x="81" y="201"/>
                    <a:pt x="90" y="198"/>
                  </a:cubicBezTo>
                  <a:cubicBezTo>
                    <a:pt x="109" y="193"/>
                    <a:pt x="127" y="178"/>
                    <a:pt x="138" y="159"/>
                  </a:cubicBezTo>
                  <a:cubicBezTo>
                    <a:pt x="144" y="149"/>
                    <a:pt x="148" y="139"/>
                    <a:pt x="151" y="128"/>
                  </a:cubicBezTo>
                  <a:cubicBezTo>
                    <a:pt x="154" y="118"/>
                    <a:pt x="156" y="108"/>
                    <a:pt x="159" y="99"/>
                  </a:cubicBezTo>
                  <a:cubicBezTo>
                    <a:pt x="164" y="79"/>
                    <a:pt x="168" y="62"/>
                    <a:pt x="171" y="48"/>
                  </a:cubicBezTo>
                  <a:cubicBezTo>
                    <a:pt x="174" y="33"/>
                    <a:pt x="177" y="21"/>
                    <a:pt x="178" y="13"/>
                  </a:cubicBezTo>
                  <a:cubicBezTo>
                    <a:pt x="179" y="9"/>
                    <a:pt x="180" y="6"/>
                    <a:pt x="180" y="3"/>
                  </a:cubicBezTo>
                  <a:cubicBezTo>
                    <a:pt x="181" y="1"/>
                    <a:pt x="181" y="0"/>
                    <a:pt x="1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06">
              <a:extLst>
                <a:ext uri="{FF2B5EF4-FFF2-40B4-BE49-F238E27FC236}">
                  <a16:creationId xmlns:a16="http://schemas.microsoft.com/office/drawing/2014/main" id="{F1DC6919-3A7D-43F6-A772-66DBC1F88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855"/>
              <a:ext cx="152" cy="128"/>
            </a:xfrm>
            <a:custGeom>
              <a:avLst/>
              <a:gdLst>
                <a:gd name="T0" fmla="*/ 64 w 64"/>
                <a:gd name="T1" fmla="*/ 54 h 54"/>
                <a:gd name="T2" fmla="*/ 56 w 64"/>
                <a:gd name="T3" fmla="*/ 44 h 54"/>
                <a:gd name="T4" fmla="*/ 36 w 64"/>
                <a:gd name="T5" fmla="*/ 22 h 54"/>
                <a:gd name="T6" fmla="*/ 11 w 64"/>
                <a:gd name="T7" fmla="*/ 6 h 54"/>
                <a:gd name="T8" fmla="*/ 0 w 64"/>
                <a:gd name="T9" fmla="*/ 0 h 54"/>
                <a:gd name="T10" fmla="*/ 3 w 64"/>
                <a:gd name="T11" fmla="*/ 1 h 54"/>
                <a:gd name="T12" fmla="*/ 12 w 64"/>
                <a:gd name="T13" fmla="*/ 5 h 54"/>
                <a:gd name="T14" fmla="*/ 37 w 64"/>
                <a:gd name="T15" fmla="*/ 21 h 54"/>
                <a:gd name="T16" fmla="*/ 58 w 64"/>
                <a:gd name="T17" fmla="*/ 43 h 54"/>
                <a:gd name="T18" fmla="*/ 63 w 64"/>
                <a:gd name="T19" fmla="*/ 51 h 54"/>
                <a:gd name="T20" fmla="*/ 64 w 64"/>
                <a:gd name="T2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54">
                  <a:moveTo>
                    <a:pt x="64" y="54"/>
                  </a:moveTo>
                  <a:cubicBezTo>
                    <a:pt x="64" y="54"/>
                    <a:pt x="61" y="50"/>
                    <a:pt x="56" y="44"/>
                  </a:cubicBezTo>
                  <a:cubicBezTo>
                    <a:pt x="52" y="38"/>
                    <a:pt x="45" y="30"/>
                    <a:pt x="36" y="22"/>
                  </a:cubicBezTo>
                  <a:cubicBezTo>
                    <a:pt x="27" y="15"/>
                    <a:pt x="18" y="9"/>
                    <a:pt x="11" y="6"/>
                  </a:cubicBezTo>
                  <a:cubicBezTo>
                    <a:pt x="4" y="2"/>
                    <a:pt x="0" y="0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5" y="2"/>
                    <a:pt x="8" y="3"/>
                    <a:pt x="12" y="5"/>
                  </a:cubicBezTo>
                  <a:cubicBezTo>
                    <a:pt x="19" y="8"/>
                    <a:pt x="28" y="13"/>
                    <a:pt x="37" y="21"/>
                  </a:cubicBezTo>
                  <a:cubicBezTo>
                    <a:pt x="46" y="29"/>
                    <a:pt x="53" y="37"/>
                    <a:pt x="58" y="43"/>
                  </a:cubicBezTo>
                  <a:cubicBezTo>
                    <a:pt x="60" y="46"/>
                    <a:pt x="62" y="49"/>
                    <a:pt x="63" y="51"/>
                  </a:cubicBezTo>
                  <a:cubicBezTo>
                    <a:pt x="64" y="53"/>
                    <a:pt x="64" y="54"/>
                    <a:pt x="64" y="5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407">
              <a:extLst>
                <a:ext uri="{FF2B5EF4-FFF2-40B4-BE49-F238E27FC236}">
                  <a16:creationId xmlns:a16="http://schemas.microsoft.com/office/drawing/2014/main" id="{7FA68E1A-E8F3-4414-9A37-A821441A3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2886"/>
              <a:ext cx="130" cy="57"/>
            </a:xfrm>
            <a:custGeom>
              <a:avLst/>
              <a:gdLst>
                <a:gd name="T0" fmla="*/ 55 w 55"/>
                <a:gd name="T1" fmla="*/ 24 h 24"/>
                <a:gd name="T2" fmla="*/ 48 w 55"/>
                <a:gd name="T3" fmla="*/ 17 h 24"/>
                <a:gd name="T4" fmla="*/ 30 w 55"/>
                <a:gd name="T5" fmla="*/ 6 h 24"/>
                <a:gd name="T6" fmla="*/ 9 w 55"/>
                <a:gd name="T7" fmla="*/ 2 h 24"/>
                <a:gd name="T8" fmla="*/ 0 w 55"/>
                <a:gd name="T9" fmla="*/ 2 h 24"/>
                <a:gd name="T10" fmla="*/ 9 w 55"/>
                <a:gd name="T11" fmla="*/ 1 h 24"/>
                <a:gd name="T12" fmla="*/ 31 w 55"/>
                <a:gd name="T13" fmla="*/ 4 h 24"/>
                <a:gd name="T14" fmla="*/ 49 w 55"/>
                <a:gd name="T15" fmla="*/ 16 h 24"/>
                <a:gd name="T16" fmla="*/ 55 w 55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24">
                  <a:moveTo>
                    <a:pt x="55" y="24"/>
                  </a:moveTo>
                  <a:cubicBezTo>
                    <a:pt x="55" y="24"/>
                    <a:pt x="53" y="21"/>
                    <a:pt x="48" y="17"/>
                  </a:cubicBezTo>
                  <a:cubicBezTo>
                    <a:pt x="44" y="14"/>
                    <a:pt x="38" y="10"/>
                    <a:pt x="30" y="6"/>
                  </a:cubicBezTo>
                  <a:cubicBezTo>
                    <a:pt x="22" y="3"/>
                    <a:pt x="14" y="2"/>
                    <a:pt x="9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2"/>
                    <a:pt x="3" y="1"/>
                    <a:pt x="9" y="1"/>
                  </a:cubicBezTo>
                  <a:cubicBezTo>
                    <a:pt x="14" y="0"/>
                    <a:pt x="22" y="1"/>
                    <a:pt x="31" y="4"/>
                  </a:cubicBezTo>
                  <a:cubicBezTo>
                    <a:pt x="39" y="8"/>
                    <a:pt x="45" y="12"/>
                    <a:pt x="49" y="16"/>
                  </a:cubicBezTo>
                  <a:cubicBezTo>
                    <a:pt x="53" y="20"/>
                    <a:pt x="55" y="23"/>
                    <a:pt x="55" y="2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408">
              <a:extLst>
                <a:ext uri="{FF2B5EF4-FFF2-40B4-BE49-F238E27FC236}">
                  <a16:creationId xmlns:a16="http://schemas.microsoft.com/office/drawing/2014/main" id="{03DC8F37-FE1A-47E9-B607-3A705D658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" y="2529"/>
              <a:ext cx="98" cy="364"/>
            </a:xfrm>
            <a:custGeom>
              <a:avLst/>
              <a:gdLst>
                <a:gd name="T0" fmla="*/ 41 w 41"/>
                <a:gd name="T1" fmla="*/ 0 h 153"/>
                <a:gd name="T2" fmla="*/ 40 w 41"/>
                <a:gd name="T3" fmla="*/ 6 h 153"/>
                <a:gd name="T4" fmla="*/ 37 w 41"/>
                <a:gd name="T5" fmla="*/ 23 h 153"/>
                <a:gd name="T6" fmla="*/ 25 w 41"/>
                <a:gd name="T7" fmla="*/ 77 h 153"/>
                <a:gd name="T8" fmla="*/ 9 w 41"/>
                <a:gd name="T9" fmla="*/ 131 h 153"/>
                <a:gd name="T10" fmla="*/ 3 w 41"/>
                <a:gd name="T11" fmla="*/ 147 h 153"/>
                <a:gd name="T12" fmla="*/ 1 w 41"/>
                <a:gd name="T13" fmla="*/ 152 h 153"/>
                <a:gd name="T14" fmla="*/ 2 w 41"/>
                <a:gd name="T15" fmla="*/ 147 h 153"/>
                <a:gd name="T16" fmla="*/ 7 w 41"/>
                <a:gd name="T17" fmla="*/ 130 h 153"/>
                <a:gd name="T18" fmla="*/ 23 w 41"/>
                <a:gd name="T19" fmla="*/ 77 h 153"/>
                <a:gd name="T20" fmla="*/ 36 w 41"/>
                <a:gd name="T21" fmla="*/ 23 h 153"/>
                <a:gd name="T22" fmla="*/ 39 w 41"/>
                <a:gd name="T23" fmla="*/ 6 h 153"/>
                <a:gd name="T24" fmla="*/ 41 w 41"/>
                <a:gd name="T2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53">
                  <a:moveTo>
                    <a:pt x="41" y="0"/>
                  </a:moveTo>
                  <a:cubicBezTo>
                    <a:pt x="41" y="0"/>
                    <a:pt x="40" y="2"/>
                    <a:pt x="40" y="6"/>
                  </a:cubicBezTo>
                  <a:cubicBezTo>
                    <a:pt x="39" y="10"/>
                    <a:pt x="38" y="16"/>
                    <a:pt x="37" y="23"/>
                  </a:cubicBezTo>
                  <a:cubicBezTo>
                    <a:pt x="34" y="37"/>
                    <a:pt x="30" y="56"/>
                    <a:pt x="25" y="77"/>
                  </a:cubicBezTo>
                  <a:cubicBezTo>
                    <a:pt x="19" y="98"/>
                    <a:pt x="13" y="117"/>
                    <a:pt x="9" y="131"/>
                  </a:cubicBezTo>
                  <a:cubicBezTo>
                    <a:pt x="7" y="138"/>
                    <a:pt x="5" y="143"/>
                    <a:pt x="3" y="147"/>
                  </a:cubicBezTo>
                  <a:cubicBezTo>
                    <a:pt x="2" y="151"/>
                    <a:pt x="1" y="153"/>
                    <a:pt x="1" y="152"/>
                  </a:cubicBezTo>
                  <a:cubicBezTo>
                    <a:pt x="0" y="152"/>
                    <a:pt x="1" y="150"/>
                    <a:pt x="2" y="147"/>
                  </a:cubicBezTo>
                  <a:cubicBezTo>
                    <a:pt x="4" y="142"/>
                    <a:pt x="5" y="137"/>
                    <a:pt x="7" y="130"/>
                  </a:cubicBezTo>
                  <a:cubicBezTo>
                    <a:pt x="12" y="117"/>
                    <a:pt x="17" y="98"/>
                    <a:pt x="23" y="77"/>
                  </a:cubicBezTo>
                  <a:cubicBezTo>
                    <a:pt x="28" y="56"/>
                    <a:pt x="33" y="37"/>
                    <a:pt x="36" y="23"/>
                  </a:cubicBezTo>
                  <a:cubicBezTo>
                    <a:pt x="37" y="16"/>
                    <a:pt x="38" y="10"/>
                    <a:pt x="39" y="6"/>
                  </a:cubicBezTo>
                  <a:cubicBezTo>
                    <a:pt x="40" y="2"/>
                    <a:pt x="40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409">
              <a:extLst>
                <a:ext uri="{FF2B5EF4-FFF2-40B4-BE49-F238E27FC236}">
                  <a16:creationId xmlns:a16="http://schemas.microsoft.com/office/drawing/2014/main" id="{9CA7B493-C905-4542-ACAC-A7D8E5BC8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3344"/>
              <a:ext cx="170" cy="45"/>
            </a:xfrm>
            <a:custGeom>
              <a:avLst/>
              <a:gdLst>
                <a:gd name="T0" fmla="*/ 72 w 72"/>
                <a:gd name="T1" fmla="*/ 17 h 19"/>
                <a:gd name="T2" fmla="*/ 69 w 72"/>
                <a:gd name="T3" fmla="*/ 17 h 19"/>
                <a:gd name="T4" fmla="*/ 61 w 72"/>
                <a:gd name="T5" fmla="*/ 19 h 19"/>
                <a:gd name="T6" fmla="*/ 34 w 72"/>
                <a:gd name="T7" fmla="*/ 17 h 19"/>
                <a:gd name="T8" fmla="*/ 9 w 72"/>
                <a:gd name="T9" fmla="*/ 7 h 19"/>
                <a:gd name="T10" fmla="*/ 2 w 72"/>
                <a:gd name="T11" fmla="*/ 3 h 19"/>
                <a:gd name="T12" fmla="*/ 0 w 72"/>
                <a:gd name="T13" fmla="*/ 1 h 19"/>
                <a:gd name="T14" fmla="*/ 10 w 72"/>
                <a:gd name="T15" fmla="*/ 6 h 19"/>
                <a:gd name="T16" fmla="*/ 34 w 72"/>
                <a:gd name="T17" fmla="*/ 15 h 19"/>
                <a:gd name="T18" fmla="*/ 61 w 72"/>
                <a:gd name="T19" fmla="*/ 17 h 19"/>
                <a:gd name="T20" fmla="*/ 72 w 72"/>
                <a:gd name="T2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9">
                  <a:moveTo>
                    <a:pt x="72" y="17"/>
                  </a:moveTo>
                  <a:cubicBezTo>
                    <a:pt x="72" y="17"/>
                    <a:pt x="71" y="17"/>
                    <a:pt x="69" y="17"/>
                  </a:cubicBezTo>
                  <a:cubicBezTo>
                    <a:pt x="67" y="18"/>
                    <a:pt x="64" y="18"/>
                    <a:pt x="61" y="19"/>
                  </a:cubicBezTo>
                  <a:cubicBezTo>
                    <a:pt x="54" y="19"/>
                    <a:pt x="44" y="19"/>
                    <a:pt x="34" y="17"/>
                  </a:cubicBezTo>
                  <a:cubicBezTo>
                    <a:pt x="24" y="15"/>
                    <a:pt x="15" y="11"/>
                    <a:pt x="9" y="7"/>
                  </a:cubicBezTo>
                  <a:cubicBezTo>
                    <a:pt x="6" y="5"/>
                    <a:pt x="4" y="4"/>
                    <a:pt x="2" y="3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4" y="3"/>
                    <a:pt x="10" y="6"/>
                  </a:cubicBezTo>
                  <a:cubicBezTo>
                    <a:pt x="16" y="9"/>
                    <a:pt x="24" y="13"/>
                    <a:pt x="34" y="15"/>
                  </a:cubicBezTo>
                  <a:cubicBezTo>
                    <a:pt x="45" y="17"/>
                    <a:pt x="54" y="18"/>
                    <a:pt x="61" y="17"/>
                  </a:cubicBezTo>
                  <a:cubicBezTo>
                    <a:pt x="68" y="17"/>
                    <a:pt x="72" y="16"/>
                    <a:pt x="72" y="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410">
              <a:extLst>
                <a:ext uri="{FF2B5EF4-FFF2-40B4-BE49-F238E27FC236}">
                  <a16:creationId xmlns:a16="http://schemas.microsoft.com/office/drawing/2014/main" id="{3ACA3047-74E1-4F81-B503-1C741058F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3398"/>
              <a:ext cx="316" cy="150"/>
            </a:xfrm>
            <a:custGeom>
              <a:avLst/>
              <a:gdLst>
                <a:gd name="T0" fmla="*/ 133 w 133"/>
                <a:gd name="T1" fmla="*/ 54 h 63"/>
                <a:gd name="T2" fmla="*/ 131 w 133"/>
                <a:gd name="T3" fmla="*/ 55 h 63"/>
                <a:gd name="T4" fmla="*/ 127 w 133"/>
                <a:gd name="T5" fmla="*/ 57 h 63"/>
                <a:gd name="T6" fmla="*/ 111 w 133"/>
                <a:gd name="T7" fmla="*/ 61 h 63"/>
                <a:gd name="T8" fmla="*/ 59 w 133"/>
                <a:gd name="T9" fmla="*/ 51 h 63"/>
                <a:gd name="T10" fmla="*/ 16 w 133"/>
                <a:gd name="T11" fmla="*/ 17 h 63"/>
                <a:gd name="T12" fmla="*/ 4 w 133"/>
                <a:gd name="T13" fmla="*/ 5 h 63"/>
                <a:gd name="T14" fmla="*/ 1 w 133"/>
                <a:gd name="T15" fmla="*/ 0 h 63"/>
                <a:gd name="T16" fmla="*/ 5 w 133"/>
                <a:gd name="T17" fmla="*/ 4 h 63"/>
                <a:gd name="T18" fmla="*/ 17 w 133"/>
                <a:gd name="T19" fmla="*/ 16 h 63"/>
                <a:gd name="T20" fmla="*/ 60 w 133"/>
                <a:gd name="T21" fmla="*/ 49 h 63"/>
                <a:gd name="T22" fmla="*/ 111 w 133"/>
                <a:gd name="T23" fmla="*/ 60 h 63"/>
                <a:gd name="T24" fmla="*/ 133 w 133"/>
                <a:gd name="T25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63">
                  <a:moveTo>
                    <a:pt x="133" y="54"/>
                  </a:moveTo>
                  <a:cubicBezTo>
                    <a:pt x="133" y="55"/>
                    <a:pt x="132" y="55"/>
                    <a:pt x="131" y="55"/>
                  </a:cubicBezTo>
                  <a:cubicBezTo>
                    <a:pt x="131" y="56"/>
                    <a:pt x="129" y="57"/>
                    <a:pt x="127" y="57"/>
                  </a:cubicBezTo>
                  <a:cubicBezTo>
                    <a:pt x="124" y="59"/>
                    <a:pt x="118" y="60"/>
                    <a:pt x="111" y="61"/>
                  </a:cubicBezTo>
                  <a:cubicBezTo>
                    <a:pt x="98" y="63"/>
                    <a:pt x="77" y="61"/>
                    <a:pt x="59" y="51"/>
                  </a:cubicBezTo>
                  <a:cubicBezTo>
                    <a:pt x="40" y="40"/>
                    <a:pt x="26" y="27"/>
                    <a:pt x="16" y="17"/>
                  </a:cubicBezTo>
                  <a:cubicBezTo>
                    <a:pt x="11" y="12"/>
                    <a:pt x="7" y="8"/>
                    <a:pt x="4" y="5"/>
                  </a:cubicBezTo>
                  <a:cubicBezTo>
                    <a:pt x="2" y="2"/>
                    <a:pt x="0" y="1"/>
                    <a:pt x="1" y="0"/>
                  </a:cubicBezTo>
                  <a:cubicBezTo>
                    <a:pt x="1" y="0"/>
                    <a:pt x="2" y="2"/>
                    <a:pt x="5" y="4"/>
                  </a:cubicBezTo>
                  <a:cubicBezTo>
                    <a:pt x="8" y="7"/>
                    <a:pt x="12" y="11"/>
                    <a:pt x="17" y="16"/>
                  </a:cubicBezTo>
                  <a:cubicBezTo>
                    <a:pt x="27" y="25"/>
                    <a:pt x="41" y="39"/>
                    <a:pt x="60" y="49"/>
                  </a:cubicBezTo>
                  <a:cubicBezTo>
                    <a:pt x="78" y="59"/>
                    <a:pt x="98" y="61"/>
                    <a:pt x="111" y="60"/>
                  </a:cubicBezTo>
                  <a:cubicBezTo>
                    <a:pt x="125" y="59"/>
                    <a:pt x="133" y="54"/>
                    <a:pt x="133" y="5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411">
              <a:extLst>
                <a:ext uri="{FF2B5EF4-FFF2-40B4-BE49-F238E27FC236}">
                  <a16:creationId xmlns:a16="http://schemas.microsoft.com/office/drawing/2014/main" id="{9E98823B-FAE3-402E-BCEE-D901D86C1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867"/>
              <a:ext cx="74" cy="263"/>
            </a:xfrm>
            <a:custGeom>
              <a:avLst/>
              <a:gdLst>
                <a:gd name="T0" fmla="*/ 27 w 31"/>
                <a:gd name="T1" fmla="*/ 1 h 111"/>
                <a:gd name="T2" fmla="*/ 28 w 31"/>
                <a:gd name="T3" fmla="*/ 5 h 111"/>
                <a:gd name="T4" fmla="*/ 30 w 31"/>
                <a:gd name="T5" fmla="*/ 18 h 111"/>
                <a:gd name="T6" fmla="*/ 30 w 31"/>
                <a:gd name="T7" fmla="*/ 36 h 111"/>
                <a:gd name="T8" fmla="*/ 27 w 31"/>
                <a:gd name="T9" fmla="*/ 59 h 111"/>
                <a:gd name="T10" fmla="*/ 19 w 31"/>
                <a:gd name="T11" fmla="*/ 81 h 111"/>
                <a:gd name="T12" fmla="*/ 11 w 31"/>
                <a:gd name="T13" fmla="*/ 97 h 111"/>
                <a:gd name="T14" fmla="*/ 3 w 31"/>
                <a:gd name="T15" fmla="*/ 108 h 111"/>
                <a:gd name="T16" fmla="*/ 0 w 31"/>
                <a:gd name="T17" fmla="*/ 111 h 111"/>
                <a:gd name="T18" fmla="*/ 9 w 31"/>
                <a:gd name="T19" fmla="*/ 97 h 111"/>
                <a:gd name="T20" fmla="*/ 18 w 31"/>
                <a:gd name="T21" fmla="*/ 80 h 111"/>
                <a:gd name="T22" fmla="*/ 25 w 31"/>
                <a:gd name="T23" fmla="*/ 59 h 111"/>
                <a:gd name="T24" fmla="*/ 28 w 31"/>
                <a:gd name="T25" fmla="*/ 36 h 111"/>
                <a:gd name="T26" fmla="*/ 29 w 31"/>
                <a:gd name="T27" fmla="*/ 18 h 111"/>
                <a:gd name="T28" fmla="*/ 27 w 31"/>
                <a:gd name="T29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111">
                  <a:moveTo>
                    <a:pt x="27" y="1"/>
                  </a:moveTo>
                  <a:cubicBezTo>
                    <a:pt x="27" y="0"/>
                    <a:pt x="28" y="2"/>
                    <a:pt x="28" y="5"/>
                  </a:cubicBezTo>
                  <a:cubicBezTo>
                    <a:pt x="29" y="8"/>
                    <a:pt x="30" y="12"/>
                    <a:pt x="30" y="18"/>
                  </a:cubicBezTo>
                  <a:cubicBezTo>
                    <a:pt x="31" y="23"/>
                    <a:pt x="31" y="29"/>
                    <a:pt x="30" y="36"/>
                  </a:cubicBezTo>
                  <a:cubicBezTo>
                    <a:pt x="30" y="43"/>
                    <a:pt x="29" y="51"/>
                    <a:pt x="27" y="59"/>
                  </a:cubicBezTo>
                  <a:cubicBezTo>
                    <a:pt x="25" y="67"/>
                    <a:pt x="22" y="74"/>
                    <a:pt x="19" y="81"/>
                  </a:cubicBezTo>
                  <a:cubicBezTo>
                    <a:pt x="17" y="87"/>
                    <a:pt x="13" y="93"/>
                    <a:pt x="11" y="97"/>
                  </a:cubicBezTo>
                  <a:cubicBezTo>
                    <a:pt x="8" y="102"/>
                    <a:pt x="5" y="105"/>
                    <a:pt x="3" y="108"/>
                  </a:cubicBezTo>
                  <a:cubicBezTo>
                    <a:pt x="1" y="110"/>
                    <a:pt x="0" y="111"/>
                    <a:pt x="0" y="111"/>
                  </a:cubicBezTo>
                  <a:cubicBezTo>
                    <a:pt x="0" y="111"/>
                    <a:pt x="4" y="106"/>
                    <a:pt x="9" y="97"/>
                  </a:cubicBezTo>
                  <a:cubicBezTo>
                    <a:pt x="12" y="92"/>
                    <a:pt x="15" y="86"/>
                    <a:pt x="18" y="80"/>
                  </a:cubicBezTo>
                  <a:cubicBezTo>
                    <a:pt x="20" y="74"/>
                    <a:pt x="23" y="66"/>
                    <a:pt x="25" y="59"/>
                  </a:cubicBezTo>
                  <a:cubicBezTo>
                    <a:pt x="27" y="51"/>
                    <a:pt x="28" y="43"/>
                    <a:pt x="28" y="36"/>
                  </a:cubicBezTo>
                  <a:cubicBezTo>
                    <a:pt x="29" y="29"/>
                    <a:pt x="29" y="23"/>
                    <a:pt x="29" y="18"/>
                  </a:cubicBezTo>
                  <a:cubicBezTo>
                    <a:pt x="28" y="7"/>
                    <a:pt x="27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412">
              <a:extLst>
                <a:ext uri="{FF2B5EF4-FFF2-40B4-BE49-F238E27FC236}">
                  <a16:creationId xmlns:a16="http://schemas.microsoft.com/office/drawing/2014/main" id="{396EAA1D-55DD-462E-8967-77ECE6A3C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" y="2425"/>
              <a:ext cx="197" cy="90"/>
            </a:xfrm>
            <a:custGeom>
              <a:avLst/>
              <a:gdLst>
                <a:gd name="T0" fmla="*/ 83 w 83"/>
                <a:gd name="T1" fmla="*/ 2 h 38"/>
                <a:gd name="T2" fmla="*/ 69 w 83"/>
                <a:gd name="T3" fmla="*/ 2 h 38"/>
                <a:gd name="T4" fmla="*/ 35 w 83"/>
                <a:gd name="T5" fmla="*/ 6 h 38"/>
                <a:gd name="T6" fmla="*/ 7 w 83"/>
                <a:gd name="T7" fmla="*/ 25 h 38"/>
                <a:gd name="T8" fmla="*/ 0 w 83"/>
                <a:gd name="T9" fmla="*/ 37 h 38"/>
                <a:gd name="T10" fmla="*/ 1 w 83"/>
                <a:gd name="T11" fmla="*/ 34 h 38"/>
                <a:gd name="T12" fmla="*/ 6 w 83"/>
                <a:gd name="T13" fmla="*/ 24 h 38"/>
                <a:gd name="T14" fmla="*/ 34 w 83"/>
                <a:gd name="T15" fmla="*/ 4 h 38"/>
                <a:gd name="T16" fmla="*/ 69 w 83"/>
                <a:gd name="T17" fmla="*/ 1 h 38"/>
                <a:gd name="T18" fmla="*/ 80 w 83"/>
                <a:gd name="T19" fmla="*/ 1 h 38"/>
                <a:gd name="T20" fmla="*/ 83 w 83"/>
                <a:gd name="T21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38">
                  <a:moveTo>
                    <a:pt x="83" y="2"/>
                  </a:moveTo>
                  <a:cubicBezTo>
                    <a:pt x="83" y="2"/>
                    <a:pt x="78" y="2"/>
                    <a:pt x="69" y="2"/>
                  </a:cubicBezTo>
                  <a:cubicBezTo>
                    <a:pt x="60" y="2"/>
                    <a:pt x="48" y="2"/>
                    <a:pt x="35" y="6"/>
                  </a:cubicBezTo>
                  <a:cubicBezTo>
                    <a:pt x="22" y="10"/>
                    <a:pt x="12" y="18"/>
                    <a:pt x="7" y="25"/>
                  </a:cubicBezTo>
                  <a:cubicBezTo>
                    <a:pt x="2" y="32"/>
                    <a:pt x="1" y="38"/>
                    <a:pt x="0" y="37"/>
                  </a:cubicBezTo>
                  <a:cubicBezTo>
                    <a:pt x="0" y="37"/>
                    <a:pt x="0" y="36"/>
                    <a:pt x="1" y="34"/>
                  </a:cubicBezTo>
                  <a:cubicBezTo>
                    <a:pt x="2" y="31"/>
                    <a:pt x="3" y="28"/>
                    <a:pt x="6" y="24"/>
                  </a:cubicBezTo>
                  <a:cubicBezTo>
                    <a:pt x="11" y="17"/>
                    <a:pt x="21" y="8"/>
                    <a:pt x="34" y="4"/>
                  </a:cubicBezTo>
                  <a:cubicBezTo>
                    <a:pt x="48" y="0"/>
                    <a:pt x="60" y="0"/>
                    <a:pt x="69" y="1"/>
                  </a:cubicBezTo>
                  <a:cubicBezTo>
                    <a:pt x="74" y="1"/>
                    <a:pt x="77" y="1"/>
                    <a:pt x="80" y="1"/>
                  </a:cubicBezTo>
                  <a:cubicBezTo>
                    <a:pt x="82" y="2"/>
                    <a:pt x="83" y="2"/>
                    <a:pt x="83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413">
              <a:extLst>
                <a:ext uri="{FF2B5EF4-FFF2-40B4-BE49-F238E27FC236}">
                  <a16:creationId xmlns:a16="http://schemas.microsoft.com/office/drawing/2014/main" id="{B6E1885B-FA72-47DA-8474-90032C152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983"/>
              <a:ext cx="76" cy="69"/>
            </a:xfrm>
            <a:custGeom>
              <a:avLst/>
              <a:gdLst>
                <a:gd name="T0" fmla="*/ 32 w 32"/>
                <a:gd name="T1" fmla="*/ 29 h 29"/>
                <a:gd name="T2" fmla="*/ 19 w 32"/>
                <a:gd name="T3" fmla="*/ 12 h 29"/>
                <a:gd name="T4" fmla="*/ 0 w 32"/>
                <a:gd name="T5" fmla="*/ 0 h 29"/>
                <a:gd name="T6" fmla="*/ 7 w 32"/>
                <a:gd name="T7" fmla="*/ 2 h 29"/>
                <a:gd name="T8" fmla="*/ 20 w 32"/>
                <a:gd name="T9" fmla="*/ 10 h 29"/>
                <a:gd name="T10" fmla="*/ 30 w 32"/>
                <a:gd name="T11" fmla="*/ 23 h 29"/>
                <a:gd name="T12" fmla="*/ 32 w 32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9">
                  <a:moveTo>
                    <a:pt x="32" y="29"/>
                  </a:moveTo>
                  <a:cubicBezTo>
                    <a:pt x="32" y="29"/>
                    <a:pt x="28" y="20"/>
                    <a:pt x="19" y="12"/>
                  </a:cubicBezTo>
                  <a:cubicBezTo>
                    <a:pt x="10" y="4"/>
                    <a:pt x="0" y="1"/>
                    <a:pt x="0" y="0"/>
                  </a:cubicBezTo>
                  <a:cubicBezTo>
                    <a:pt x="1" y="0"/>
                    <a:pt x="3" y="1"/>
                    <a:pt x="7" y="2"/>
                  </a:cubicBezTo>
                  <a:cubicBezTo>
                    <a:pt x="11" y="3"/>
                    <a:pt x="16" y="6"/>
                    <a:pt x="20" y="10"/>
                  </a:cubicBezTo>
                  <a:cubicBezTo>
                    <a:pt x="25" y="14"/>
                    <a:pt x="28" y="19"/>
                    <a:pt x="30" y="23"/>
                  </a:cubicBezTo>
                  <a:cubicBezTo>
                    <a:pt x="32" y="26"/>
                    <a:pt x="32" y="29"/>
                    <a:pt x="32" y="2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414">
              <a:extLst>
                <a:ext uri="{FF2B5EF4-FFF2-40B4-BE49-F238E27FC236}">
                  <a16:creationId xmlns:a16="http://schemas.microsoft.com/office/drawing/2014/main" id="{7D082B95-001B-4CDD-A10B-E1D7289FA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2874"/>
              <a:ext cx="107" cy="45"/>
            </a:xfrm>
            <a:custGeom>
              <a:avLst/>
              <a:gdLst>
                <a:gd name="T0" fmla="*/ 45 w 45"/>
                <a:gd name="T1" fmla="*/ 19 h 19"/>
                <a:gd name="T2" fmla="*/ 40 w 45"/>
                <a:gd name="T3" fmla="*/ 13 h 19"/>
                <a:gd name="T4" fmla="*/ 25 w 45"/>
                <a:gd name="T5" fmla="*/ 4 h 19"/>
                <a:gd name="T6" fmla="*/ 7 w 45"/>
                <a:gd name="T7" fmla="*/ 2 h 19"/>
                <a:gd name="T8" fmla="*/ 0 w 45"/>
                <a:gd name="T9" fmla="*/ 2 h 19"/>
                <a:gd name="T10" fmla="*/ 7 w 45"/>
                <a:gd name="T11" fmla="*/ 0 h 19"/>
                <a:gd name="T12" fmla="*/ 26 w 45"/>
                <a:gd name="T13" fmla="*/ 2 h 19"/>
                <a:gd name="T14" fmla="*/ 41 w 45"/>
                <a:gd name="T15" fmla="*/ 12 h 19"/>
                <a:gd name="T16" fmla="*/ 45 w 45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9">
                  <a:moveTo>
                    <a:pt x="45" y="19"/>
                  </a:moveTo>
                  <a:cubicBezTo>
                    <a:pt x="44" y="19"/>
                    <a:pt x="43" y="17"/>
                    <a:pt x="40" y="13"/>
                  </a:cubicBezTo>
                  <a:cubicBezTo>
                    <a:pt x="37" y="10"/>
                    <a:pt x="32" y="6"/>
                    <a:pt x="25" y="4"/>
                  </a:cubicBezTo>
                  <a:cubicBezTo>
                    <a:pt x="18" y="2"/>
                    <a:pt x="12" y="2"/>
                    <a:pt x="7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1"/>
                    <a:pt x="3" y="1"/>
                    <a:pt x="7" y="0"/>
                  </a:cubicBezTo>
                  <a:cubicBezTo>
                    <a:pt x="12" y="0"/>
                    <a:pt x="19" y="0"/>
                    <a:pt x="26" y="2"/>
                  </a:cubicBezTo>
                  <a:cubicBezTo>
                    <a:pt x="33" y="4"/>
                    <a:pt x="38" y="9"/>
                    <a:pt x="41" y="12"/>
                  </a:cubicBezTo>
                  <a:cubicBezTo>
                    <a:pt x="44" y="16"/>
                    <a:pt x="45" y="19"/>
                    <a:pt x="45" y="1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415">
              <a:extLst>
                <a:ext uri="{FF2B5EF4-FFF2-40B4-BE49-F238E27FC236}">
                  <a16:creationId xmlns:a16="http://schemas.microsoft.com/office/drawing/2014/main" id="{64EEA7D4-6FCD-481A-B260-43C765904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" y="2449"/>
              <a:ext cx="453" cy="686"/>
            </a:xfrm>
            <a:custGeom>
              <a:avLst/>
              <a:gdLst>
                <a:gd name="T0" fmla="*/ 189 w 191"/>
                <a:gd name="T1" fmla="*/ 0 h 289"/>
                <a:gd name="T2" fmla="*/ 190 w 191"/>
                <a:gd name="T3" fmla="*/ 1 h 289"/>
                <a:gd name="T4" fmla="*/ 190 w 191"/>
                <a:gd name="T5" fmla="*/ 4 h 289"/>
                <a:gd name="T6" fmla="*/ 191 w 191"/>
                <a:gd name="T7" fmla="*/ 17 h 289"/>
                <a:gd name="T8" fmla="*/ 187 w 191"/>
                <a:gd name="T9" fmla="*/ 64 h 289"/>
                <a:gd name="T10" fmla="*/ 161 w 191"/>
                <a:gd name="T11" fmla="*/ 217 h 289"/>
                <a:gd name="T12" fmla="*/ 156 w 191"/>
                <a:gd name="T13" fmla="*/ 238 h 289"/>
                <a:gd name="T14" fmla="*/ 150 w 191"/>
                <a:gd name="T15" fmla="*/ 259 h 289"/>
                <a:gd name="T16" fmla="*/ 145 w 191"/>
                <a:gd name="T17" fmla="*/ 269 h 289"/>
                <a:gd name="T18" fmla="*/ 142 w 191"/>
                <a:gd name="T19" fmla="*/ 273 h 289"/>
                <a:gd name="T20" fmla="*/ 139 w 191"/>
                <a:gd name="T21" fmla="*/ 277 h 289"/>
                <a:gd name="T22" fmla="*/ 121 w 191"/>
                <a:gd name="T23" fmla="*/ 288 h 289"/>
                <a:gd name="T24" fmla="*/ 102 w 191"/>
                <a:gd name="T25" fmla="*/ 287 h 289"/>
                <a:gd name="T26" fmla="*/ 93 w 191"/>
                <a:gd name="T27" fmla="*/ 283 h 289"/>
                <a:gd name="T28" fmla="*/ 85 w 191"/>
                <a:gd name="T29" fmla="*/ 279 h 289"/>
                <a:gd name="T30" fmla="*/ 57 w 191"/>
                <a:gd name="T31" fmla="*/ 264 h 289"/>
                <a:gd name="T32" fmla="*/ 15 w 191"/>
                <a:gd name="T33" fmla="*/ 242 h 289"/>
                <a:gd name="T34" fmla="*/ 4 w 191"/>
                <a:gd name="T35" fmla="*/ 236 h 289"/>
                <a:gd name="T36" fmla="*/ 1 w 191"/>
                <a:gd name="T37" fmla="*/ 234 h 289"/>
                <a:gd name="T38" fmla="*/ 0 w 191"/>
                <a:gd name="T39" fmla="*/ 233 h 289"/>
                <a:gd name="T40" fmla="*/ 1 w 191"/>
                <a:gd name="T41" fmla="*/ 234 h 289"/>
                <a:gd name="T42" fmla="*/ 4 w 191"/>
                <a:gd name="T43" fmla="*/ 235 h 289"/>
                <a:gd name="T44" fmla="*/ 16 w 191"/>
                <a:gd name="T45" fmla="*/ 241 h 289"/>
                <a:gd name="T46" fmla="*/ 57 w 191"/>
                <a:gd name="T47" fmla="*/ 263 h 289"/>
                <a:gd name="T48" fmla="*/ 86 w 191"/>
                <a:gd name="T49" fmla="*/ 277 h 289"/>
                <a:gd name="T50" fmla="*/ 94 w 191"/>
                <a:gd name="T51" fmla="*/ 282 h 289"/>
                <a:gd name="T52" fmla="*/ 102 w 191"/>
                <a:gd name="T53" fmla="*/ 285 h 289"/>
                <a:gd name="T54" fmla="*/ 121 w 191"/>
                <a:gd name="T55" fmla="*/ 286 h 289"/>
                <a:gd name="T56" fmla="*/ 137 w 191"/>
                <a:gd name="T57" fmla="*/ 276 h 289"/>
                <a:gd name="T58" fmla="*/ 140 w 191"/>
                <a:gd name="T59" fmla="*/ 272 h 289"/>
                <a:gd name="T60" fmla="*/ 143 w 191"/>
                <a:gd name="T61" fmla="*/ 268 h 289"/>
                <a:gd name="T62" fmla="*/ 148 w 191"/>
                <a:gd name="T63" fmla="*/ 258 h 289"/>
                <a:gd name="T64" fmla="*/ 154 w 191"/>
                <a:gd name="T65" fmla="*/ 238 h 289"/>
                <a:gd name="T66" fmla="*/ 159 w 191"/>
                <a:gd name="T67" fmla="*/ 216 h 289"/>
                <a:gd name="T68" fmla="*/ 186 w 191"/>
                <a:gd name="T69" fmla="*/ 64 h 289"/>
                <a:gd name="T70" fmla="*/ 190 w 191"/>
                <a:gd name="T71" fmla="*/ 17 h 289"/>
                <a:gd name="T72" fmla="*/ 190 w 191"/>
                <a:gd name="T73" fmla="*/ 4 h 289"/>
                <a:gd name="T74" fmla="*/ 189 w 191"/>
                <a:gd name="T7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1" h="289">
                  <a:moveTo>
                    <a:pt x="189" y="0"/>
                  </a:moveTo>
                  <a:cubicBezTo>
                    <a:pt x="189" y="0"/>
                    <a:pt x="189" y="0"/>
                    <a:pt x="190" y="1"/>
                  </a:cubicBezTo>
                  <a:cubicBezTo>
                    <a:pt x="190" y="2"/>
                    <a:pt x="190" y="3"/>
                    <a:pt x="190" y="4"/>
                  </a:cubicBezTo>
                  <a:cubicBezTo>
                    <a:pt x="191" y="7"/>
                    <a:pt x="191" y="12"/>
                    <a:pt x="191" y="17"/>
                  </a:cubicBezTo>
                  <a:cubicBezTo>
                    <a:pt x="191" y="28"/>
                    <a:pt x="189" y="44"/>
                    <a:pt x="187" y="64"/>
                  </a:cubicBezTo>
                  <a:cubicBezTo>
                    <a:pt x="182" y="103"/>
                    <a:pt x="174" y="157"/>
                    <a:pt x="161" y="217"/>
                  </a:cubicBezTo>
                  <a:cubicBezTo>
                    <a:pt x="160" y="224"/>
                    <a:pt x="158" y="231"/>
                    <a:pt x="156" y="238"/>
                  </a:cubicBezTo>
                  <a:cubicBezTo>
                    <a:pt x="155" y="245"/>
                    <a:pt x="153" y="253"/>
                    <a:pt x="150" y="259"/>
                  </a:cubicBezTo>
                  <a:cubicBezTo>
                    <a:pt x="149" y="263"/>
                    <a:pt x="147" y="266"/>
                    <a:pt x="145" y="269"/>
                  </a:cubicBezTo>
                  <a:cubicBezTo>
                    <a:pt x="144" y="270"/>
                    <a:pt x="143" y="272"/>
                    <a:pt x="142" y="273"/>
                  </a:cubicBezTo>
                  <a:cubicBezTo>
                    <a:pt x="141" y="275"/>
                    <a:pt x="140" y="276"/>
                    <a:pt x="139" y="277"/>
                  </a:cubicBezTo>
                  <a:cubicBezTo>
                    <a:pt x="134" y="282"/>
                    <a:pt x="128" y="286"/>
                    <a:pt x="121" y="288"/>
                  </a:cubicBezTo>
                  <a:cubicBezTo>
                    <a:pt x="115" y="289"/>
                    <a:pt x="108" y="289"/>
                    <a:pt x="102" y="287"/>
                  </a:cubicBezTo>
                  <a:cubicBezTo>
                    <a:pt x="99" y="286"/>
                    <a:pt x="96" y="284"/>
                    <a:pt x="93" y="283"/>
                  </a:cubicBezTo>
                  <a:cubicBezTo>
                    <a:pt x="91" y="282"/>
                    <a:pt x="88" y="280"/>
                    <a:pt x="85" y="279"/>
                  </a:cubicBezTo>
                  <a:cubicBezTo>
                    <a:pt x="75" y="274"/>
                    <a:pt x="66" y="268"/>
                    <a:pt x="57" y="264"/>
                  </a:cubicBezTo>
                  <a:cubicBezTo>
                    <a:pt x="39" y="255"/>
                    <a:pt x="25" y="247"/>
                    <a:pt x="15" y="242"/>
                  </a:cubicBezTo>
                  <a:cubicBezTo>
                    <a:pt x="11" y="239"/>
                    <a:pt x="7" y="237"/>
                    <a:pt x="4" y="236"/>
                  </a:cubicBezTo>
                  <a:cubicBezTo>
                    <a:pt x="3" y="235"/>
                    <a:pt x="2" y="234"/>
                    <a:pt x="1" y="234"/>
                  </a:cubicBezTo>
                  <a:cubicBezTo>
                    <a:pt x="1" y="234"/>
                    <a:pt x="0" y="233"/>
                    <a:pt x="0" y="233"/>
                  </a:cubicBezTo>
                  <a:cubicBezTo>
                    <a:pt x="0" y="233"/>
                    <a:pt x="1" y="233"/>
                    <a:pt x="1" y="234"/>
                  </a:cubicBezTo>
                  <a:cubicBezTo>
                    <a:pt x="2" y="234"/>
                    <a:pt x="3" y="235"/>
                    <a:pt x="4" y="235"/>
                  </a:cubicBezTo>
                  <a:cubicBezTo>
                    <a:pt x="7" y="237"/>
                    <a:pt x="11" y="239"/>
                    <a:pt x="16" y="241"/>
                  </a:cubicBezTo>
                  <a:cubicBezTo>
                    <a:pt x="26" y="246"/>
                    <a:pt x="40" y="253"/>
                    <a:pt x="57" y="263"/>
                  </a:cubicBezTo>
                  <a:cubicBezTo>
                    <a:pt x="66" y="267"/>
                    <a:pt x="76" y="272"/>
                    <a:pt x="86" y="277"/>
                  </a:cubicBezTo>
                  <a:cubicBezTo>
                    <a:pt x="89" y="279"/>
                    <a:pt x="91" y="280"/>
                    <a:pt x="94" y="282"/>
                  </a:cubicBezTo>
                  <a:cubicBezTo>
                    <a:pt x="97" y="283"/>
                    <a:pt x="99" y="285"/>
                    <a:pt x="102" y="285"/>
                  </a:cubicBezTo>
                  <a:cubicBezTo>
                    <a:pt x="108" y="287"/>
                    <a:pt x="114" y="287"/>
                    <a:pt x="121" y="286"/>
                  </a:cubicBezTo>
                  <a:cubicBezTo>
                    <a:pt x="127" y="284"/>
                    <a:pt x="133" y="281"/>
                    <a:pt x="137" y="276"/>
                  </a:cubicBezTo>
                  <a:cubicBezTo>
                    <a:pt x="138" y="275"/>
                    <a:pt x="139" y="273"/>
                    <a:pt x="140" y="272"/>
                  </a:cubicBezTo>
                  <a:cubicBezTo>
                    <a:pt x="141" y="271"/>
                    <a:pt x="142" y="269"/>
                    <a:pt x="143" y="268"/>
                  </a:cubicBezTo>
                  <a:cubicBezTo>
                    <a:pt x="145" y="265"/>
                    <a:pt x="147" y="262"/>
                    <a:pt x="148" y="258"/>
                  </a:cubicBezTo>
                  <a:cubicBezTo>
                    <a:pt x="151" y="252"/>
                    <a:pt x="153" y="245"/>
                    <a:pt x="154" y="238"/>
                  </a:cubicBezTo>
                  <a:cubicBezTo>
                    <a:pt x="156" y="231"/>
                    <a:pt x="158" y="223"/>
                    <a:pt x="159" y="216"/>
                  </a:cubicBezTo>
                  <a:cubicBezTo>
                    <a:pt x="172" y="157"/>
                    <a:pt x="180" y="103"/>
                    <a:pt x="186" y="64"/>
                  </a:cubicBezTo>
                  <a:cubicBezTo>
                    <a:pt x="188" y="44"/>
                    <a:pt x="190" y="28"/>
                    <a:pt x="190" y="17"/>
                  </a:cubicBezTo>
                  <a:cubicBezTo>
                    <a:pt x="190" y="12"/>
                    <a:pt x="190" y="7"/>
                    <a:pt x="190" y="4"/>
                  </a:cubicBezTo>
                  <a:cubicBezTo>
                    <a:pt x="190" y="1"/>
                    <a:pt x="189" y="0"/>
                    <a:pt x="18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416">
              <a:extLst>
                <a:ext uri="{FF2B5EF4-FFF2-40B4-BE49-F238E27FC236}">
                  <a16:creationId xmlns:a16="http://schemas.microsoft.com/office/drawing/2014/main" id="{FE9E381A-7AC0-48B1-A8D0-3E24A8733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" y="2890"/>
              <a:ext cx="161" cy="41"/>
            </a:xfrm>
            <a:custGeom>
              <a:avLst/>
              <a:gdLst>
                <a:gd name="T0" fmla="*/ 68 w 68"/>
                <a:gd name="T1" fmla="*/ 17 h 17"/>
                <a:gd name="T2" fmla="*/ 58 w 68"/>
                <a:gd name="T3" fmla="*/ 14 h 17"/>
                <a:gd name="T4" fmla="*/ 34 w 68"/>
                <a:gd name="T5" fmla="*/ 8 h 17"/>
                <a:gd name="T6" fmla="*/ 10 w 68"/>
                <a:gd name="T7" fmla="*/ 3 h 17"/>
                <a:gd name="T8" fmla="*/ 0 w 68"/>
                <a:gd name="T9" fmla="*/ 1 h 17"/>
                <a:gd name="T10" fmla="*/ 11 w 68"/>
                <a:gd name="T11" fmla="*/ 1 h 17"/>
                <a:gd name="T12" fmla="*/ 35 w 68"/>
                <a:gd name="T13" fmla="*/ 6 h 17"/>
                <a:gd name="T14" fmla="*/ 58 w 68"/>
                <a:gd name="T15" fmla="*/ 13 h 17"/>
                <a:gd name="T16" fmla="*/ 68 w 68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7">
                  <a:moveTo>
                    <a:pt x="68" y="17"/>
                  </a:moveTo>
                  <a:cubicBezTo>
                    <a:pt x="67" y="17"/>
                    <a:pt x="64" y="16"/>
                    <a:pt x="58" y="14"/>
                  </a:cubicBezTo>
                  <a:cubicBezTo>
                    <a:pt x="52" y="12"/>
                    <a:pt x="43" y="10"/>
                    <a:pt x="34" y="8"/>
                  </a:cubicBezTo>
                  <a:cubicBezTo>
                    <a:pt x="25" y="6"/>
                    <a:pt x="16" y="4"/>
                    <a:pt x="10" y="3"/>
                  </a:cubicBezTo>
                  <a:cubicBezTo>
                    <a:pt x="4" y="2"/>
                    <a:pt x="0" y="1"/>
                    <a:pt x="0" y="1"/>
                  </a:cubicBezTo>
                  <a:cubicBezTo>
                    <a:pt x="0" y="0"/>
                    <a:pt x="4" y="1"/>
                    <a:pt x="11" y="1"/>
                  </a:cubicBezTo>
                  <a:cubicBezTo>
                    <a:pt x="17" y="2"/>
                    <a:pt x="25" y="4"/>
                    <a:pt x="35" y="6"/>
                  </a:cubicBezTo>
                  <a:cubicBezTo>
                    <a:pt x="44" y="8"/>
                    <a:pt x="52" y="11"/>
                    <a:pt x="58" y="13"/>
                  </a:cubicBezTo>
                  <a:cubicBezTo>
                    <a:pt x="64" y="15"/>
                    <a:pt x="68" y="16"/>
                    <a:pt x="68" y="1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417">
              <a:extLst>
                <a:ext uri="{FF2B5EF4-FFF2-40B4-BE49-F238E27FC236}">
                  <a16:creationId xmlns:a16="http://schemas.microsoft.com/office/drawing/2014/main" id="{96F7DE37-0574-4C1C-A86D-9EC54731D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919"/>
              <a:ext cx="43" cy="26"/>
            </a:xfrm>
            <a:custGeom>
              <a:avLst/>
              <a:gdLst>
                <a:gd name="T0" fmla="*/ 18 w 18"/>
                <a:gd name="T1" fmla="*/ 1 h 11"/>
                <a:gd name="T2" fmla="*/ 8 w 18"/>
                <a:gd name="T3" fmla="*/ 5 h 11"/>
                <a:gd name="T4" fmla="*/ 2 w 18"/>
                <a:gd name="T5" fmla="*/ 9 h 11"/>
                <a:gd name="T6" fmla="*/ 0 w 18"/>
                <a:gd name="T7" fmla="*/ 11 h 11"/>
                <a:gd name="T8" fmla="*/ 1 w 18"/>
                <a:gd name="T9" fmla="*/ 8 h 11"/>
                <a:gd name="T10" fmla="*/ 7 w 18"/>
                <a:gd name="T11" fmla="*/ 3 h 11"/>
                <a:gd name="T12" fmla="*/ 18 w 18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">
                  <a:moveTo>
                    <a:pt x="18" y="1"/>
                  </a:moveTo>
                  <a:cubicBezTo>
                    <a:pt x="18" y="1"/>
                    <a:pt x="13" y="2"/>
                    <a:pt x="8" y="5"/>
                  </a:cubicBezTo>
                  <a:cubicBezTo>
                    <a:pt x="5" y="6"/>
                    <a:pt x="3" y="8"/>
                    <a:pt x="2" y="9"/>
                  </a:cubicBezTo>
                  <a:cubicBezTo>
                    <a:pt x="1" y="10"/>
                    <a:pt x="0" y="11"/>
                    <a:pt x="0" y="11"/>
                  </a:cubicBezTo>
                  <a:cubicBezTo>
                    <a:pt x="0" y="11"/>
                    <a:pt x="0" y="10"/>
                    <a:pt x="1" y="8"/>
                  </a:cubicBezTo>
                  <a:cubicBezTo>
                    <a:pt x="2" y="6"/>
                    <a:pt x="4" y="4"/>
                    <a:pt x="7" y="3"/>
                  </a:cubicBezTo>
                  <a:cubicBezTo>
                    <a:pt x="12" y="0"/>
                    <a:pt x="18" y="0"/>
                    <a:pt x="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418">
              <a:extLst>
                <a:ext uri="{FF2B5EF4-FFF2-40B4-BE49-F238E27FC236}">
                  <a16:creationId xmlns:a16="http://schemas.microsoft.com/office/drawing/2014/main" id="{17DA5846-48E1-49D9-A54A-0F45FDD0D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456"/>
              <a:ext cx="95" cy="432"/>
            </a:xfrm>
            <a:custGeom>
              <a:avLst/>
              <a:gdLst>
                <a:gd name="T0" fmla="*/ 40 w 40"/>
                <a:gd name="T1" fmla="*/ 0 h 182"/>
                <a:gd name="T2" fmla="*/ 40 w 40"/>
                <a:gd name="T3" fmla="*/ 2 h 182"/>
                <a:gd name="T4" fmla="*/ 39 w 40"/>
                <a:gd name="T5" fmla="*/ 7 h 182"/>
                <a:gd name="T6" fmla="*/ 35 w 40"/>
                <a:gd name="T7" fmla="*/ 27 h 182"/>
                <a:gd name="T8" fmla="*/ 21 w 40"/>
                <a:gd name="T9" fmla="*/ 91 h 182"/>
                <a:gd name="T10" fmla="*/ 7 w 40"/>
                <a:gd name="T11" fmla="*/ 156 h 182"/>
                <a:gd name="T12" fmla="*/ 2 w 40"/>
                <a:gd name="T13" fmla="*/ 175 h 182"/>
                <a:gd name="T14" fmla="*/ 1 w 40"/>
                <a:gd name="T15" fmla="*/ 181 h 182"/>
                <a:gd name="T16" fmla="*/ 0 w 40"/>
                <a:gd name="T17" fmla="*/ 182 h 182"/>
                <a:gd name="T18" fmla="*/ 0 w 40"/>
                <a:gd name="T19" fmla="*/ 180 h 182"/>
                <a:gd name="T20" fmla="*/ 1 w 40"/>
                <a:gd name="T21" fmla="*/ 175 h 182"/>
                <a:gd name="T22" fmla="*/ 5 w 40"/>
                <a:gd name="T23" fmla="*/ 156 h 182"/>
                <a:gd name="T24" fmla="*/ 19 w 40"/>
                <a:gd name="T25" fmla="*/ 91 h 182"/>
                <a:gd name="T26" fmla="*/ 34 w 40"/>
                <a:gd name="T27" fmla="*/ 27 h 182"/>
                <a:gd name="T28" fmla="*/ 38 w 40"/>
                <a:gd name="T29" fmla="*/ 7 h 182"/>
                <a:gd name="T30" fmla="*/ 40 w 40"/>
                <a:gd name="T31" fmla="*/ 2 h 182"/>
                <a:gd name="T32" fmla="*/ 40 w 40"/>
                <a:gd name="T3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182">
                  <a:moveTo>
                    <a:pt x="40" y="0"/>
                  </a:moveTo>
                  <a:cubicBezTo>
                    <a:pt x="40" y="0"/>
                    <a:pt x="40" y="1"/>
                    <a:pt x="40" y="2"/>
                  </a:cubicBezTo>
                  <a:cubicBezTo>
                    <a:pt x="40" y="3"/>
                    <a:pt x="39" y="5"/>
                    <a:pt x="39" y="7"/>
                  </a:cubicBezTo>
                  <a:cubicBezTo>
                    <a:pt x="38" y="12"/>
                    <a:pt x="37" y="19"/>
                    <a:pt x="35" y="27"/>
                  </a:cubicBezTo>
                  <a:cubicBezTo>
                    <a:pt x="32" y="43"/>
                    <a:pt x="27" y="66"/>
                    <a:pt x="21" y="91"/>
                  </a:cubicBezTo>
                  <a:cubicBezTo>
                    <a:pt x="16" y="117"/>
                    <a:pt x="11" y="139"/>
                    <a:pt x="7" y="156"/>
                  </a:cubicBezTo>
                  <a:cubicBezTo>
                    <a:pt x="5" y="164"/>
                    <a:pt x="3" y="170"/>
                    <a:pt x="2" y="175"/>
                  </a:cubicBezTo>
                  <a:cubicBezTo>
                    <a:pt x="2" y="177"/>
                    <a:pt x="1" y="179"/>
                    <a:pt x="1" y="181"/>
                  </a:cubicBezTo>
                  <a:cubicBezTo>
                    <a:pt x="1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0"/>
                  </a:cubicBezTo>
                  <a:cubicBezTo>
                    <a:pt x="1" y="179"/>
                    <a:pt x="1" y="177"/>
                    <a:pt x="1" y="175"/>
                  </a:cubicBezTo>
                  <a:cubicBezTo>
                    <a:pt x="2" y="170"/>
                    <a:pt x="4" y="164"/>
                    <a:pt x="5" y="156"/>
                  </a:cubicBezTo>
                  <a:cubicBezTo>
                    <a:pt x="9" y="139"/>
                    <a:pt x="14" y="116"/>
                    <a:pt x="19" y="91"/>
                  </a:cubicBezTo>
                  <a:cubicBezTo>
                    <a:pt x="25" y="66"/>
                    <a:pt x="30" y="43"/>
                    <a:pt x="34" y="27"/>
                  </a:cubicBezTo>
                  <a:cubicBezTo>
                    <a:pt x="35" y="19"/>
                    <a:pt x="37" y="12"/>
                    <a:pt x="38" y="7"/>
                  </a:cubicBezTo>
                  <a:cubicBezTo>
                    <a:pt x="39" y="5"/>
                    <a:pt x="39" y="3"/>
                    <a:pt x="40" y="2"/>
                  </a:cubicBezTo>
                  <a:cubicBezTo>
                    <a:pt x="40" y="1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419">
              <a:extLst>
                <a:ext uri="{FF2B5EF4-FFF2-40B4-BE49-F238E27FC236}">
                  <a16:creationId xmlns:a16="http://schemas.microsoft.com/office/drawing/2014/main" id="{5D0EFB47-5596-45EA-8F57-A1F500B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3114"/>
              <a:ext cx="295" cy="178"/>
            </a:xfrm>
            <a:custGeom>
              <a:avLst/>
              <a:gdLst>
                <a:gd name="T0" fmla="*/ 124 w 124"/>
                <a:gd name="T1" fmla="*/ 75 h 75"/>
                <a:gd name="T2" fmla="*/ 119 w 124"/>
                <a:gd name="T3" fmla="*/ 73 h 75"/>
                <a:gd name="T4" fmla="*/ 113 w 124"/>
                <a:gd name="T5" fmla="*/ 71 h 75"/>
                <a:gd name="T6" fmla="*/ 104 w 124"/>
                <a:gd name="T7" fmla="*/ 68 h 75"/>
                <a:gd name="T8" fmla="*/ 59 w 124"/>
                <a:gd name="T9" fmla="*/ 43 h 75"/>
                <a:gd name="T10" fmla="*/ 17 w 124"/>
                <a:gd name="T11" fmla="*/ 14 h 75"/>
                <a:gd name="T12" fmla="*/ 5 w 124"/>
                <a:gd name="T13" fmla="*/ 4 h 75"/>
                <a:gd name="T14" fmla="*/ 0 w 124"/>
                <a:gd name="T15" fmla="*/ 0 h 75"/>
                <a:gd name="T16" fmla="*/ 5 w 124"/>
                <a:gd name="T17" fmla="*/ 4 h 75"/>
                <a:gd name="T18" fmla="*/ 18 w 124"/>
                <a:gd name="T19" fmla="*/ 12 h 75"/>
                <a:gd name="T20" fmla="*/ 60 w 124"/>
                <a:gd name="T21" fmla="*/ 41 h 75"/>
                <a:gd name="T22" fmla="*/ 105 w 124"/>
                <a:gd name="T23" fmla="*/ 66 h 75"/>
                <a:gd name="T24" fmla="*/ 113 w 124"/>
                <a:gd name="T25" fmla="*/ 70 h 75"/>
                <a:gd name="T26" fmla="*/ 119 w 124"/>
                <a:gd name="T27" fmla="*/ 73 h 75"/>
                <a:gd name="T28" fmla="*/ 124 w 124"/>
                <a:gd name="T2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75">
                  <a:moveTo>
                    <a:pt x="124" y="75"/>
                  </a:moveTo>
                  <a:cubicBezTo>
                    <a:pt x="124" y="75"/>
                    <a:pt x="122" y="75"/>
                    <a:pt x="119" y="73"/>
                  </a:cubicBezTo>
                  <a:cubicBezTo>
                    <a:pt x="117" y="73"/>
                    <a:pt x="115" y="72"/>
                    <a:pt x="113" y="71"/>
                  </a:cubicBezTo>
                  <a:cubicBezTo>
                    <a:pt x="110" y="70"/>
                    <a:pt x="107" y="69"/>
                    <a:pt x="104" y="68"/>
                  </a:cubicBezTo>
                  <a:cubicBezTo>
                    <a:pt x="92" y="63"/>
                    <a:pt x="76" y="54"/>
                    <a:pt x="59" y="43"/>
                  </a:cubicBezTo>
                  <a:cubicBezTo>
                    <a:pt x="42" y="32"/>
                    <a:pt x="28" y="22"/>
                    <a:pt x="17" y="14"/>
                  </a:cubicBezTo>
                  <a:cubicBezTo>
                    <a:pt x="12" y="10"/>
                    <a:pt x="8" y="6"/>
                    <a:pt x="5" y="4"/>
                  </a:cubicBezTo>
                  <a:cubicBezTo>
                    <a:pt x="2" y="2"/>
                    <a:pt x="0" y="1"/>
                    <a:pt x="0" y="0"/>
                  </a:cubicBezTo>
                  <a:cubicBezTo>
                    <a:pt x="0" y="0"/>
                    <a:pt x="2" y="1"/>
                    <a:pt x="5" y="4"/>
                  </a:cubicBezTo>
                  <a:cubicBezTo>
                    <a:pt x="8" y="6"/>
                    <a:pt x="13" y="9"/>
                    <a:pt x="18" y="12"/>
                  </a:cubicBezTo>
                  <a:cubicBezTo>
                    <a:pt x="29" y="20"/>
                    <a:pt x="43" y="31"/>
                    <a:pt x="60" y="41"/>
                  </a:cubicBezTo>
                  <a:cubicBezTo>
                    <a:pt x="77" y="52"/>
                    <a:pt x="93" y="61"/>
                    <a:pt x="105" y="66"/>
                  </a:cubicBezTo>
                  <a:cubicBezTo>
                    <a:pt x="108" y="68"/>
                    <a:pt x="111" y="69"/>
                    <a:pt x="113" y="70"/>
                  </a:cubicBezTo>
                  <a:cubicBezTo>
                    <a:pt x="115" y="71"/>
                    <a:pt x="117" y="72"/>
                    <a:pt x="119" y="73"/>
                  </a:cubicBezTo>
                  <a:cubicBezTo>
                    <a:pt x="123" y="74"/>
                    <a:pt x="124" y="75"/>
                    <a:pt x="124" y="7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420">
              <a:extLst>
                <a:ext uri="{FF2B5EF4-FFF2-40B4-BE49-F238E27FC236}">
                  <a16:creationId xmlns:a16="http://schemas.microsoft.com/office/drawing/2014/main" id="{80EF6C9A-F1E5-4216-A981-25BDA33C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2327"/>
              <a:ext cx="107" cy="100"/>
            </a:xfrm>
            <a:custGeom>
              <a:avLst/>
              <a:gdLst>
                <a:gd name="T0" fmla="*/ 3 w 45"/>
                <a:gd name="T1" fmla="*/ 2 h 42"/>
                <a:gd name="T2" fmla="*/ 2 w 45"/>
                <a:gd name="T3" fmla="*/ 1 h 42"/>
                <a:gd name="T4" fmla="*/ 0 w 45"/>
                <a:gd name="T5" fmla="*/ 0 h 42"/>
                <a:gd name="T6" fmla="*/ 2 w 45"/>
                <a:gd name="T7" fmla="*/ 0 h 42"/>
                <a:gd name="T8" fmla="*/ 27 w 45"/>
                <a:gd name="T9" fmla="*/ 16 h 42"/>
                <a:gd name="T10" fmla="*/ 41 w 45"/>
                <a:gd name="T11" fmla="*/ 33 h 42"/>
                <a:gd name="T12" fmla="*/ 45 w 45"/>
                <a:gd name="T13" fmla="*/ 41 h 42"/>
                <a:gd name="T14" fmla="*/ 26 w 45"/>
                <a:gd name="T15" fmla="*/ 17 h 42"/>
                <a:gd name="T16" fmla="*/ 2 w 45"/>
                <a:gd name="T17" fmla="*/ 1 h 42"/>
                <a:gd name="T18" fmla="*/ 2 w 45"/>
                <a:gd name="T19" fmla="*/ 0 h 42"/>
                <a:gd name="T20" fmla="*/ 3 w 45"/>
                <a:gd name="T2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2">
                  <a:moveTo>
                    <a:pt x="3" y="2"/>
                  </a:moveTo>
                  <a:cubicBezTo>
                    <a:pt x="3" y="2"/>
                    <a:pt x="3" y="2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1"/>
                    <a:pt x="17" y="6"/>
                    <a:pt x="27" y="16"/>
                  </a:cubicBezTo>
                  <a:cubicBezTo>
                    <a:pt x="34" y="22"/>
                    <a:pt x="38" y="28"/>
                    <a:pt x="41" y="33"/>
                  </a:cubicBezTo>
                  <a:cubicBezTo>
                    <a:pt x="44" y="38"/>
                    <a:pt x="45" y="41"/>
                    <a:pt x="45" y="41"/>
                  </a:cubicBezTo>
                  <a:cubicBezTo>
                    <a:pt x="44" y="42"/>
                    <a:pt x="39" y="29"/>
                    <a:pt x="26" y="17"/>
                  </a:cubicBezTo>
                  <a:cubicBezTo>
                    <a:pt x="16" y="8"/>
                    <a:pt x="5" y="3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421">
              <a:extLst>
                <a:ext uri="{FF2B5EF4-FFF2-40B4-BE49-F238E27FC236}">
                  <a16:creationId xmlns:a16="http://schemas.microsoft.com/office/drawing/2014/main" id="{822F3F7E-D54B-4A1B-9F08-33C1DB70F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3225"/>
              <a:ext cx="26" cy="145"/>
            </a:xfrm>
            <a:custGeom>
              <a:avLst/>
              <a:gdLst>
                <a:gd name="T0" fmla="*/ 0 w 11"/>
                <a:gd name="T1" fmla="*/ 61 h 61"/>
                <a:gd name="T2" fmla="*/ 0 w 11"/>
                <a:gd name="T3" fmla="*/ 52 h 61"/>
                <a:gd name="T4" fmla="*/ 2 w 11"/>
                <a:gd name="T5" fmla="*/ 30 h 61"/>
                <a:gd name="T6" fmla="*/ 7 w 11"/>
                <a:gd name="T7" fmla="*/ 8 h 61"/>
                <a:gd name="T8" fmla="*/ 10 w 11"/>
                <a:gd name="T9" fmla="*/ 0 h 61"/>
                <a:gd name="T10" fmla="*/ 9 w 11"/>
                <a:gd name="T11" fmla="*/ 9 h 61"/>
                <a:gd name="T12" fmla="*/ 4 w 11"/>
                <a:gd name="T13" fmla="*/ 30 h 61"/>
                <a:gd name="T14" fmla="*/ 1 w 11"/>
                <a:gd name="T15" fmla="*/ 52 h 61"/>
                <a:gd name="T16" fmla="*/ 0 w 11"/>
                <a:gd name="T1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1">
                  <a:moveTo>
                    <a:pt x="0" y="61"/>
                  </a:moveTo>
                  <a:cubicBezTo>
                    <a:pt x="0" y="61"/>
                    <a:pt x="0" y="58"/>
                    <a:pt x="0" y="52"/>
                  </a:cubicBezTo>
                  <a:cubicBezTo>
                    <a:pt x="0" y="47"/>
                    <a:pt x="1" y="39"/>
                    <a:pt x="2" y="30"/>
                  </a:cubicBezTo>
                  <a:cubicBezTo>
                    <a:pt x="4" y="22"/>
                    <a:pt x="6" y="14"/>
                    <a:pt x="7" y="8"/>
                  </a:cubicBezTo>
                  <a:cubicBezTo>
                    <a:pt x="9" y="3"/>
                    <a:pt x="10" y="0"/>
                    <a:pt x="10" y="0"/>
                  </a:cubicBezTo>
                  <a:cubicBezTo>
                    <a:pt x="11" y="0"/>
                    <a:pt x="10" y="3"/>
                    <a:pt x="9" y="9"/>
                  </a:cubicBezTo>
                  <a:cubicBezTo>
                    <a:pt x="7" y="14"/>
                    <a:pt x="6" y="22"/>
                    <a:pt x="4" y="30"/>
                  </a:cubicBezTo>
                  <a:cubicBezTo>
                    <a:pt x="3" y="39"/>
                    <a:pt x="2" y="47"/>
                    <a:pt x="1" y="52"/>
                  </a:cubicBezTo>
                  <a:cubicBezTo>
                    <a:pt x="1" y="58"/>
                    <a:pt x="0" y="61"/>
                    <a:pt x="0" y="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422">
              <a:extLst>
                <a:ext uri="{FF2B5EF4-FFF2-40B4-BE49-F238E27FC236}">
                  <a16:creationId xmlns:a16="http://schemas.microsoft.com/office/drawing/2014/main" id="{BD82DD30-0FDE-4D0A-8592-2F22F441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" y="3394"/>
              <a:ext cx="52" cy="149"/>
            </a:xfrm>
            <a:custGeom>
              <a:avLst/>
              <a:gdLst>
                <a:gd name="T0" fmla="*/ 16 w 22"/>
                <a:gd name="T1" fmla="*/ 63 h 63"/>
                <a:gd name="T2" fmla="*/ 18 w 22"/>
                <a:gd name="T3" fmla="*/ 53 h 63"/>
                <a:gd name="T4" fmla="*/ 17 w 22"/>
                <a:gd name="T5" fmla="*/ 29 h 63"/>
                <a:gd name="T6" fmla="*/ 7 w 22"/>
                <a:gd name="T7" fmla="*/ 8 h 63"/>
                <a:gd name="T8" fmla="*/ 0 w 22"/>
                <a:gd name="T9" fmla="*/ 0 h 63"/>
                <a:gd name="T10" fmla="*/ 8 w 22"/>
                <a:gd name="T11" fmla="*/ 7 h 63"/>
                <a:gd name="T12" fmla="*/ 19 w 22"/>
                <a:gd name="T13" fmla="*/ 29 h 63"/>
                <a:gd name="T14" fmla="*/ 19 w 22"/>
                <a:gd name="T15" fmla="*/ 53 h 63"/>
                <a:gd name="T16" fmla="*/ 16 w 22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63">
                  <a:moveTo>
                    <a:pt x="16" y="63"/>
                  </a:moveTo>
                  <a:cubicBezTo>
                    <a:pt x="15" y="63"/>
                    <a:pt x="17" y="59"/>
                    <a:pt x="18" y="53"/>
                  </a:cubicBezTo>
                  <a:cubicBezTo>
                    <a:pt x="19" y="47"/>
                    <a:pt x="20" y="38"/>
                    <a:pt x="17" y="29"/>
                  </a:cubicBezTo>
                  <a:cubicBezTo>
                    <a:pt x="15" y="20"/>
                    <a:pt x="10" y="13"/>
                    <a:pt x="7" y="8"/>
                  </a:cubicBezTo>
                  <a:cubicBezTo>
                    <a:pt x="3" y="3"/>
                    <a:pt x="0" y="0"/>
                    <a:pt x="0" y="0"/>
                  </a:cubicBezTo>
                  <a:cubicBezTo>
                    <a:pt x="0" y="0"/>
                    <a:pt x="3" y="2"/>
                    <a:pt x="8" y="7"/>
                  </a:cubicBezTo>
                  <a:cubicBezTo>
                    <a:pt x="12" y="11"/>
                    <a:pt x="17" y="19"/>
                    <a:pt x="19" y="29"/>
                  </a:cubicBezTo>
                  <a:cubicBezTo>
                    <a:pt x="22" y="38"/>
                    <a:pt x="21" y="47"/>
                    <a:pt x="19" y="53"/>
                  </a:cubicBezTo>
                  <a:cubicBezTo>
                    <a:pt x="18" y="60"/>
                    <a:pt x="16" y="63"/>
                    <a:pt x="16" y="6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423">
              <a:extLst>
                <a:ext uri="{FF2B5EF4-FFF2-40B4-BE49-F238E27FC236}">
                  <a16:creationId xmlns:a16="http://schemas.microsoft.com/office/drawing/2014/main" id="{F726DAA9-6E73-403C-A4CE-990FC115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" y="3512"/>
              <a:ext cx="325" cy="402"/>
            </a:xfrm>
            <a:custGeom>
              <a:avLst/>
              <a:gdLst>
                <a:gd name="T0" fmla="*/ 137 w 137"/>
                <a:gd name="T1" fmla="*/ 169 h 169"/>
                <a:gd name="T2" fmla="*/ 135 w 137"/>
                <a:gd name="T3" fmla="*/ 169 h 169"/>
                <a:gd name="T4" fmla="*/ 128 w 137"/>
                <a:gd name="T5" fmla="*/ 169 h 169"/>
                <a:gd name="T6" fmla="*/ 102 w 137"/>
                <a:gd name="T7" fmla="*/ 164 h 169"/>
                <a:gd name="T8" fmla="*/ 65 w 137"/>
                <a:gd name="T9" fmla="*/ 150 h 169"/>
                <a:gd name="T10" fmla="*/ 30 w 137"/>
                <a:gd name="T11" fmla="*/ 118 h 169"/>
                <a:gd name="T12" fmla="*/ 11 w 137"/>
                <a:gd name="T13" fmla="*/ 74 h 169"/>
                <a:gd name="T14" fmla="*/ 3 w 137"/>
                <a:gd name="T15" fmla="*/ 36 h 169"/>
                <a:gd name="T16" fmla="*/ 1 w 137"/>
                <a:gd name="T17" fmla="*/ 10 h 169"/>
                <a:gd name="T18" fmla="*/ 0 w 137"/>
                <a:gd name="T19" fmla="*/ 3 h 169"/>
                <a:gd name="T20" fmla="*/ 0 w 137"/>
                <a:gd name="T21" fmla="*/ 0 h 169"/>
                <a:gd name="T22" fmla="*/ 1 w 137"/>
                <a:gd name="T23" fmla="*/ 3 h 169"/>
                <a:gd name="T24" fmla="*/ 2 w 137"/>
                <a:gd name="T25" fmla="*/ 10 h 169"/>
                <a:gd name="T26" fmla="*/ 5 w 137"/>
                <a:gd name="T27" fmla="*/ 36 h 169"/>
                <a:gd name="T28" fmla="*/ 12 w 137"/>
                <a:gd name="T29" fmla="*/ 74 h 169"/>
                <a:gd name="T30" fmla="*/ 32 w 137"/>
                <a:gd name="T31" fmla="*/ 117 h 169"/>
                <a:gd name="T32" fmla="*/ 66 w 137"/>
                <a:gd name="T33" fmla="*/ 149 h 169"/>
                <a:gd name="T34" fmla="*/ 102 w 137"/>
                <a:gd name="T35" fmla="*/ 163 h 169"/>
                <a:gd name="T36" fmla="*/ 128 w 137"/>
                <a:gd name="T37" fmla="*/ 168 h 169"/>
                <a:gd name="T38" fmla="*/ 135 w 137"/>
                <a:gd name="T39" fmla="*/ 169 h 169"/>
                <a:gd name="T40" fmla="*/ 137 w 137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69">
                  <a:moveTo>
                    <a:pt x="137" y="169"/>
                  </a:moveTo>
                  <a:cubicBezTo>
                    <a:pt x="137" y="169"/>
                    <a:pt x="136" y="169"/>
                    <a:pt x="135" y="169"/>
                  </a:cubicBezTo>
                  <a:cubicBezTo>
                    <a:pt x="133" y="169"/>
                    <a:pt x="131" y="169"/>
                    <a:pt x="128" y="169"/>
                  </a:cubicBezTo>
                  <a:cubicBezTo>
                    <a:pt x="121" y="168"/>
                    <a:pt x="112" y="167"/>
                    <a:pt x="102" y="164"/>
                  </a:cubicBezTo>
                  <a:cubicBezTo>
                    <a:pt x="91" y="162"/>
                    <a:pt x="78" y="158"/>
                    <a:pt x="65" y="150"/>
                  </a:cubicBezTo>
                  <a:cubicBezTo>
                    <a:pt x="52" y="143"/>
                    <a:pt x="40" y="132"/>
                    <a:pt x="30" y="118"/>
                  </a:cubicBezTo>
                  <a:cubicBezTo>
                    <a:pt x="21" y="104"/>
                    <a:pt x="15" y="88"/>
                    <a:pt x="11" y="74"/>
                  </a:cubicBezTo>
                  <a:cubicBezTo>
                    <a:pt x="7" y="60"/>
                    <a:pt x="5" y="47"/>
                    <a:pt x="3" y="36"/>
                  </a:cubicBezTo>
                  <a:cubicBezTo>
                    <a:pt x="2" y="25"/>
                    <a:pt x="1" y="16"/>
                    <a:pt x="1" y="10"/>
                  </a:cubicBezTo>
                  <a:cubicBezTo>
                    <a:pt x="1" y="7"/>
                    <a:pt x="0" y="4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1" y="3"/>
                  </a:cubicBezTo>
                  <a:cubicBezTo>
                    <a:pt x="1" y="4"/>
                    <a:pt x="1" y="7"/>
                    <a:pt x="2" y="10"/>
                  </a:cubicBezTo>
                  <a:cubicBezTo>
                    <a:pt x="2" y="16"/>
                    <a:pt x="3" y="25"/>
                    <a:pt x="5" y="36"/>
                  </a:cubicBezTo>
                  <a:cubicBezTo>
                    <a:pt x="6" y="47"/>
                    <a:pt x="8" y="60"/>
                    <a:pt x="12" y="74"/>
                  </a:cubicBezTo>
                  <a:cubicBezTo>
                    <a:pt x="16" y="88"/>
                    <a:pt x="23" y="103"/>
                    <a:pt x="32" y="117"/>
                  </a:cubicBezTo>
                  <a:cubicBezTo>
                    <a:pt x="41" y="131"/>
                    <a:pt x="54" y="141"/>
                    <a:pt x="66" y="149"/>
                  </a:cubicBezTo>
                  <a:cubicBezTo>
                    <a:pt x="79" y="156"/>
                    <a:pt x="91" y="160"/>
                    <a:pt x="102" y="163"/>
                  </a:cubicBezTo>
                  <a:cubicBezTo>
                    <a:pt x="113" y="166"/>
                    <a:pt x="121" y="167"/>
                    <a:pt x="128" y="168"/>
                  </a:cubicBezTo>
                  <a:cubicBezTo>
                    <a:pt x="131" y="168"/>
                    <a:pt x="133" y="169"/>
                    <a:pt x="135" y="169"/>
                  </a:cubicBezTo>
                  <a:cubicBezTo>
                    <a:pt x="136" y="169"/>
                    <a:pt x="137" y="169"/>
                    <a:pt x="137" y="16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424">
              <a:extLst>
                <a:ext uri="{FF2B5EF4-FFF2-40B4-BE49-F238E27FC236}">
                  <a16:creationId xmlns:a16="http://schemas.microsoft.com/office/drawing/2014/main" id="{062AA8AE-C87C-40A1-A146-9A346B2E9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3273"/>
              <a:ext cx="214" cy="655"/>
            </a:xfrm>
            <a:custGeom>
              <a:avLst/>
              <a:gdLst>
                <a:gd name="T0" fmla="*/ 90 w 90"/>
                <a:gd name="T1" fmla="*/ 276 h 276"/>
                <a:gd name="T2" fmla="*/ 79 w 90"/>
                <a:gd name="T3" fmla="*/ 271 h 276"/>
                <a:gd name="T4" fmla="*/ 59 w 90"/>
                <a:gd name="T5" fmla="*/ 246 h 276"/>
                <a:gd name="T6" fmla="*/ 51 w 90"/>
                <a:gd name="T7" fmla="*/ 226 h 276"/>
                <a:gd name="T8" fmla="*/ 42 w 90"/>
                <a:gd name="T9" fmla="*/ 202 h 276"/>
                <a:gd name="T10" fmla="*/ 26 w 90"/>
                <a:gd name="T11" fmla="*/ 146 h 276"/>
                <a:gd name="T12" fmla="*/ 6 w 90"/>
                <a:gd name="T13" fmla="*/ 43 h 276"/>
                <a:gd name="T14" fmla="*/ 1 w 90"/>
                <a:gd name="T15" fmla="*/ 11 h 276"/>
                <a:gd name="T16" fmla="*/ 0 w 90"/>
                <a:gd name="T17" fmla="*/ 3 h 276"/>
                <a:gd name="T18" fmla="*/ 0 w 90"/>
                <a:gd name="T19" fmla="*/ 0 h 276"/>
                <a:gd name="T20" fmla="*/ 1 w 90"/>
                <a:gd name="T21" fmla="*/ 3 h 276"/>
                <a:gd name="T22" fmla="*/ 2 w 90"/>
                <a:gd name="T23" fmla="*/ 11 h 276"/>
                <a:gd name="T24" fmla="*/ 8 w 90"/>
                <a:gd name="T25" fmla="*/ 43 h 276"/>
                <a:gd name="T26" fmla="*/ 28 w 90"/>
                <a:gd name="T27" fmla="*/ 146 h 276"/>
                <a:gd name="T28" fmla="*/ 44 w 90"/>
                <a:gd name="T29" fmla="*/ 201 h 276"/>
                <a:gd name="T30" fmla="*/ 52 w 90"/>
                <a:gd name="T31" fmla="*/ 225 h 276"/>
                <a:gd name="T32" fmla="*/ 61 w 90"/>
                <a:gd name="T33" fmla="*/ 245 h 276"/>
                <a:gd name="T34" fmla="*/ 80 w 90"/>
                <a:gd name="T35" fmla="*/ 270 h 276"/>
                <a:gd name="T36" fmla="*/ 90 w 90"/>
                <a:gd name="T3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276">
                  <a:moveTo>
                    <a:pt x="90" y="276"/>
                  </a:moveTo>
                  <a:cubicBezTo>
                    <a:pt x="90" y="276"/>
                    <a:pt x="85" y="275"/>
                    <a:pt x="79" y="271"/>
                  </a:cubicBezTo>
                  <a:cubicBezTo>
                    <a:pt x="73" y="266"/>
                    <a:pt x="65" y="258"/>
                    <a:pt x="59" y="246"/>
                  </a:cubicBezTo>
                  <a:cubicBezTo>
                    <a:pt x="56" y="240"/>
                    <a:pt x="53" y="233"/>
                    <a:pt x="51" y="226"/>
                  </a:cubicBezTo>
                  <a:cubicBezTo>
                    <a:pt x="48" y="218"/>
                    <a:pt x="45" y="210"/>
                    <a:pt x="42" y="202"/>
                  </a:cubicBezTo>
                  <a:cubicBezTo>
                    <a:pt x="37" y="185"/>
                    <a:pt x="31" y="166"/>
                    <a:pt x="26" y="146"/>
                  </a:cubicBezTo>
                  <a:cubicBezTo>
                    <a:pt x="17" y="106"/>
                    <a:pt x="11" y="69"/>
                    <a:pt x="6" y="43"/>
                  </a:cubicBezTo>
                  <a:cubicBezTo>
                    <a:pt x="4" y="30"/>
                    <a:pt x="2" y="19"/>
                    <a:pt x="1" y="11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1" y="3"/>
                  </a:cubicBezTo>
                  <a:cubicBezTo>
                    <a:pt x="1" y="5"/>
                    <a:pt x="1" y="8"/>
                    <a:pt x="2" y="11"/>
                  </a:cubicBezTo>
                  <a:cubicBezTo>
                    <a:pt x="3" y="19"/>
                    <a:pt x="5" y="30"/>
                    <a:pt x="8" y="43"/>
                  </a:cubicBezTo>
                  <a:cubicBezTo>
                    <a:pt x="12" y="69"/>
                    <a:pt x="19" y="106"/>
                    <a:pt x="28" y="146"/>
                  </a:cubicBezTo>
                  <a:cubicBezTo>
                    <a:pt x="33" y="166"/>
                    <a:pt x="39" y="184"/>
                    <a:pt x="44" y="201"/>
                  </a:cubicBezTo>
                  <a:cubicBezTo>
                    <a:pt x="47" y="210"/>
                    <a:pt x="49" y="218"/>
                    <a:pt x="52" y="225"/>
                  </a:cubicBezTo>
                  <a:cubicBezTo>
                    <a:pt x="55" y="232"/>
                    <a:pt x="58" y="239"/>
                    <a:pt x="61" y="245"/>
                  </a:cubicBezTo>
                  <a:cubicBezTo>
                    <a:pt x="66" y="257"/>
                    <a:pt x="74" y="266"/>
                    <a:pt x="80" y="270"/>
                  </a:cubicBezTo>
                  <a:cubicBezTo>
                    <a:pt x="86" y="275"/>
                    <a:pt x="90" y="276"/>
                    <a:pt x="90" y="27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425">
              <a:extLst>
                <a:ext uri="{FF2B5EF4-FFF2-40B4-BE49-F238E27FC236}">
                  <a16:creationId xmlns:a16="http://schemas.microsoft.com/office/drawing/2014/main" id="{B131E603-332C-42F8-B845-6EB5043E7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" y="1997"/>
              <a:ext cx="368" cy="558"/>
            </a:xfrm>
            <a:custGeom>
              <a:avLst/>
              <a:gdLst>
                <a:gd name="T0" fmla="*/ 8 w 155"/>
                <a:gd name="T1" fmla="*/ 65 h 235"/>
                <a:gd name="T2" fmla="*/ 8 w 155"/>
                <a:gd name="T3" fmla="*/ 66 h 235"/>
                <a:gd name="T4" fmla="*/ 9 w 155"/>
                <a:gd name="T5" fmla="*/ 69 h 235"/>
                <a:gd name="T6" fmla="*/ 8 w 155"/>
                <a:gd name="T7" fmla="*/ 83 h 235"/>
                <a:gd name="T8" fmla="*/ 6 w 155"/>
                <a:gd name="T9" fmla="*/ 105 h 235"/>
                <a:gd name="T10" fmla="*/ 3 w 155"/>
                <a:gd name="T11" fmla="*/ 134 h 235"/>
                <a:gd name="T12" fmla="*/ 4 w 155"/>
                <a:gd name="T13" fmla="*/ 169 h 235"/>
                <a:gd name="T14" fmla="*/ 18 w 155"/>
                <a:gd name="T15" fmla="*/ 206 h 235"/>
                <a:gd name="T16" fmla="*/ 55 w 155"/>
                <a:gd name="T17" fmla="*/ 230 h 235"/>
                <a:gd name="T18" fmla="*/ 78 w 155"/>
                <a:gd name="T19" fmla="*/ 232 h 235"/>
                <a:gd name="T20" fmla="*/ 100 w 155"/>
                <a:gd name="T21" fmla="*/ 224 h 235"/>
                <a:gd name="T22" fmla="*/ 131 w 155"/>
                <a:gd name="T23" fmla="*/ 189 h 235"/>
                <a:gd name="T24" fmla="*/ 137 w 155"/>
                <a:gd name="T25" fmla="*/ 167 h 235"/>
                <a:gd name="T26" fmla="*/ 141 w 155"/>
                <a:gd name="T27" fmla="*/ 145 h 235"/>
                <a:gd name="T28" fmla="*/ 150 w 155"/>
                <a:gd name="T29" fmla="*/ 70 h 235"/>
                <a:gd name="T30" fmla="*/ 154 w 155"/>
                <a:gd name="T31" fmla="*/ 19 h 235"/>
                <a:gd name="T32" fmla="*/ 155 w 155"/>
                <a:gd name="T33" fmla="*/ 5 h 235"/>
                <a:gd name="T34" fmla="*/ 155 w 155"/>
                <a:gd name="T35" fmla="*/ 2 h 235"/>
                <a:gd name="T36" fmla="*/ 155 w 155"/>
                <a:gd name="T37" fmla="*/ 0 h 235"/>
                <a:gd name="T38" fmla="*/ 155 w 155"/>
                <a:gd name="T39" fmla="*/ 2 h 235"/>
                <a:gd name="T40" fmla="*/ 155 w 155"/>
                <a:gd name="T41" fmla="*/ 5 h 235"/>
                <a:gd name="T42" fmla="*/ 155 w 155"/>
                <a:gd name="T43" fmla="*/ 19 h 235"/>
                <a:gd name="T44" fmla="*/ 152 w 155"/>
                <a:gd name="T45" fmla="*/ 70 h 235"/>
                <a:gd name="T46" fmla="*/ 142 w 155"/>
                <a:gd name="T47" fmla="*/ 146 h 235"/>
                <a:gd name="T48" fmla="*/ 139 w 155"/>
                <a:gd name="T49" fmla="*/ 167 h 235"/>
                <a:gd name="T50" fmla="*/ 133 w 155"/>
                <a:gd name="T51" fmla="*/ 189 h 235"/>
                <a:gd name="T52" fmla="*/ 101 w 155"/>
                <a:gd name="T53" fmla="*/ 226 h 235"/>
                <a:gd name="T54" fmla="*/ 78 w 155"/>
                <a:gd name="T55" fmla="*/ 234 h 235"/>
                <a:gd name="T56" fmla="*/ 54 w 155"/>
                <a:gd name="T57" fmla="*/ 232 h 235"/>
                <a:gd name="T58" fmla="*/ 17 w 155"/>
                <a:gd name="T59" fmla="*/ 207 h 235"/>
                <a:gd name="T60" fmla="*/ 2 w 155"/>
                <a:gd name="T61" fmla="*/ 170 h 235"/>
                <a:gd name="T62" fmla="*/ 1 w 155"/>
                <a:gd name="T63" fmla="*/ 134 h 235"/>
                <a:gd name="T64" fmla="*/ 5 w 155"/>
                <a:gd name="T65" fmla="*/ 105 h 235"/>
                <a:gd name="T66" fmla="*/ 7 w 155"/>
                <a:gd name="T67" fmla="*/ 83 h 235"/>
                <a:gd name="T68" fmla="*/ 8 w 155"/>
                <a:gd name="T69" fmla="*/ 69 h 235"/>
                <a:gd name="T70" fmla="*/ 8 w 155"/>
                <a:gd name="T71" fmla="*/ 66 h 235"/>
                <a:gd name="T72" fmla="*/ 8 w 155"/>
                <a:gd name="T73" fmla="*/ 6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" h="235">
                  <a:moveTo>
                    <a:pt x="8" y="65"/>
                  </a:moveTo>
                  <a:cubicBezTo>
                    <a:pt x="8" y="65"/>
                    <a:pt x="8" y="65"/>
                    <a:pt x="8" y="66"/>
                  </a:cubicBezTo>
                  <a:cubicBezTo>
                    <a:pt x="9" y="67"/>
                    <a:pt x="9" y="68"/>
                    <a:pt x="9" y="69"/>
                  </a:cubicBezTo>
                  <a:cubicBezTo>
                    <a:pt x="9" y="73"/>
                    <a:pt x="9" y="77"/>
                    <a:pt x="8" y="83"/>
                  </a:cubicBezTo>
                  <a:cubicBezTo>
                    <a:pt x="8" y="89"/>
                    <a:pt x="7" y="97"/>
                    <a:pt x="6" y="105"/>
                  </a:cubicBezTo>
                  <a:cubicBezTo>
                    <a:pt x="5" y="114"/>
                    <a:pt x="3" y="123"/>
                    <a:pt x="3" y="134"/>
                  </a:cubicBezTo>
                  <a:cubicBezTo>
                    <a:pt x="2" y="145"/>
                    <a:pt x="2" y="157"/>
                    <a:pt x="4" y="169"/>
                  </a:cubicBezTo>
                  <a:cubicBezTo>
                    <a:pt x="5" y="182"/>
                    <a:pt x="10" y="195"/>
                    <a:pt x="18" y="206"/>
                  </a:cubicBezTo>
                  <a:cubicBezTo>
                    <a:pt x="27" y="217"/>
                    <a:pt x="40" y="226"/>
                    <a:pt x="55" y="230"/>
                  </a:cubicBezTo>
                  <a:cubicBezTo>
                    <a:pt x="62" y="232"/>
                    <a:pt x="70" y="233"/>
                    <a:pt x="78" y="232"/>
                  </a:cubicBezTo>
                  <a:cubicBezTo>
                    <a:pt x="86" y="231"/>
                    <a:pt x="93" y="228"/>
                    <a:pt x="100" y="224"/>
                  </a:cubicBezTo>
                  <a:cubicBezTo>
                    <a:pt x="114" y="216"/>
                    <a:pt x="125" y="203"/>
                    <a:pt x="131" y="189"/>
                  </a:cubicBezTo>
                  <a:cubicBezTo>
                    <a:pt x="133" y="182"/>
                    <a:pt x="135" y="174"/>
                    <a:pt x="137" y="167"/>
                  </a:cubicBezTo>
                  <a:cubicBezTo>
                    <a:pt x="138" y="160"/>
                    <a:pt x="139" y="152"/>
                    <a:pt x="141" y="145"/>
                  </a:cubicBezTo>
                  <a:cubicBezTo>
                    <a:pt x="145" y="117"/>
                    <a:pt x="148" y="92"/>
                    <a:pt x="150" y="70"/>
                  </a:cubicBezTo>
                  <a:cubicBezTo>
                    <a:pt x="152" y="49"/>
                    <a:pt x="153" y="31"/>
                    <a:pt x="154" y="19"/>
                  </a:cubicBezTo>
                  <a:cubicBezTo>
                    <a:pt x="154" y="13"/>
                    <a:pt x="154" y="9"/>
                    <a:pt x="155" y="5"/>
                  </a:cubicBezTo>
                  <a:cubicBezTo>
                    <a:pt x="155" y="4"/>
                    <a:pt x="155" y="3"/>
                    <a:pt x="155" y="2"/>
                  </a:cubicBezTo>
                  <a:cubicBezTo>
                    <a:pt x="155" y="1"/>
                    <a:pt x="155" y="0"/>
                    <a:pt x="155" y="0"/>
                  </a:cubicBezTo>
                  <a:cubicBezTo>
                    <a:pt x="155" y="0"/>
                    <a:pt x="155" y="1"/>
                    <a:pt x="155" y="2"/>
                  </a:cubicBezTo>
                  <a:cubicBezTo>
                    <a:pt x="155" y="3"/>
                    <a:pt x="155" y="4"/>
                    <a:pt x="155" y="5"/>
                  </a:cubicBezTo>
                  <a:cubicBezTo>
                    <a:pt x="155" y="9"/>
                    <a:pt x="155" y="13"/>
                    <a:pt x="155" y="19"/>
                  </a:cubicBezTo>
                  <a:cubicBezTo>
                    <a:pt x="154" y="31"/>
                    <a:pt x="153" y="49"/>
                    <a:pt x="152" y="70"/>
                  </a:cubicBezTo>
                  <a:cubicBezTo>
                    <a:pt x="150" y="92"/>
                    <a:pt x="147" y="117"/>
                    <a:pt x="142" y="146"/>
                  </a:cubicBezTo>
                  <a:cubicBezTo>
                    <a:pt x="141" y="153"/>
                    <a:pt x="140" y="160"/>
                    <a:pt x="139" y="167"/>
                  </a:cubicBezTo>
                  <a:cubicBezTo>
                    <a:pt x="137" y="175"/>
                    <a:pt x="135" y="182"/>
                    <a:pt x="133" y="189"/>
                  </a:cubicBezTo>
                  <a:cubicBezTo>
                    <a:pt x="127" y="204"/>
                    <a:pt x="116" y="217"/>
                    <a:pt x="101" y="226"/>
                  </a:cubicBezTo>
                  <a:cubicBezTo>
                    <a:pt x="94" y="230"/>
                    <a:pt x="86" y="233"/>
                    <a:pt x="78" y="234"/>
                  </a:cubicBezTo>
                  <a:cubicBezTo>
                    <a:pt x="70" y="235"/>
                    <a:pt x="62" y="234"/>
                    <a:pt x="54" y="232"/>
                  </a:cubicBezTo>
                  <a:cubicBezTo>
                    <a:pt x="39" y="228"/>
                    <a:pt x="26" y="219"/>
                    <a:pt x="17" y="207"/>
                  </a:cubicBezTo>
                  <a:cubicBezTo>
                    <a:pt x="8" y="196"/>
                    <a:pt x="4" y="182"/>
                    <a:pt x="2" y="170"/>
                  </a:cubicBezTo>
                  <a:cubicBezTo>
                    <a:pt x="0" y="157"/>
                    <a:pt x="0" y="145"/>
                    <a:pt x="1" y="134"/>
                  </a:cubicBezTo>
                  <a:cubicBezTo>
                    <a:pt x="2" y="123"/>
                    <a:pt x="4" y="114"/>
                    <a:pt x="5" y="105"/>
                  </a:cubicBezTo>
                  <a:cubicBezTo>
                    <a:pt x="6" y="97"/>
                    <a:pt x="7" y="89"/>
                    <a:pt x="7" y="83"/>
                  </a:cubicBezTo>
                  <a:cubicBezTo>
                    <a:pt x="8" y="77"/>
                    <a:pt x="8" y="73"/>
                    <a:pt x="8" y="69"/>
                  </a:cubicBezTo>
                  <a:cubicBezTo>
                    <a:pt x="8" y="68"/>
                    <a:pt x="8" y="67"/>
                    <a:pt x="8" y="66"/>
                  </a:cubicBezTo>
                  <a:cubicBezTo>
                    <a:pt x="8" y="65"/>
                    <a:pt x="8" y="65"/>
                    <a:pt x="8" y="65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426">
              <a:extLst>
                <a:ext uri="{FF2B5EF4-FFF2-40B4-BE49-F238E27FC236}">
                  <a16:creationId xmlns:a16="http://schemas.microsoft.com/office/drawing/2014/main" id="{28C89A34-9216-49B5-8B66-B05BDAD31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802"/>
              <a:ext cx="43" cy="27"/>
            </a:xfrm>
            <a:custGeom>
              <a:avLst/>
              <a:gdLst>
                <a:gd name="T0" fmla="*/ 0 w 18"/>
                <a:gd name="T1" fmla="*/ 0 h 11"/>
                <a:gd name="T2" fmla="*/ 7 w 18"/>
                <a:gd name="T3" fmla="*/ 8 h 11"/>
                <a:gd name="T4" fmla="*/ 15 w 18"/>
                <a:gd name="T5" fmla="*/ 11 h 11"/>
                <a:gd name="T6" fmla="*/ 17 w 18"/>
                <a:gd name="T7" fmla="*/ 7 h 11"/>
                <a:gd name="T8" fmla="*/ 10 w 18"/>
                <a:gd name="T9" fmla="*/ 0 h 11"/>
                <a:gd name="T10" fmla="*/ 0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0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9" y="10"/>
                    <a:pt x="12" y="11"/>
                    <a:pt x="15" y="11"/>
                  </a:cubicBezTo>
                  <a:cubicBezTo>
                    <a:pt x="17" y="11"/>
                    <a:pt x="18" y="9"/>
                    <a:pt x="17" y="7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427">
              <a:extLst>
                <a:ext uri="{FF2B5EF4-FFF2-40B4-BE49-F238E27FC236}">
                  <a16:creationId xmlns:a16="http://schemas.microsoft.com/office/drawing/2014/main" id="{08DE468A-B158-45A4-B71E-011D13AC6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" y="1591"/>
              <a:ext cx="299" cy="1948"/>
            </a:xfrm>
            <a:custGeom>
              <a:avLst/>
              <a:gdLst>
                <a:gd name="T0" fmla="*/ 18 w 126"/>
                <a:gd name="T1" fmla="*/ 820 h 820"/>
                <a:gd name="T2" fmla="*/ 17 w 126"/>
                <a:gd name="T3" fmla="*/ 818 h 820"/>
                <a:gd name="T4" fmla="*/ 14 w 126"/>
                <a:gd name="T5" fmla="*/ 812 h 820"/>
                <a:gd name="T6" fmla="*/ 7 w 126"/>
                <a:gd name="T7" fmla="*/ 788 h 820"/>
                <a:gd name="T8" fmla="*/ 11 w 126"/>
                <a:gd name="T9" fmla="*/ 697 h 820"/>
                <a:gd name="T10" fmla="*/ 29 w 126"/>
                <a:gd name="T11" fmla="*/ 637 h 820"/>
                <a:gd name="T12" fmla="*/ 54 w 126"/>
                <a:gd name="T13" fmla="*/ 568 h 820"/>
                <a:gd name="T14" fmla="*/ 67 w 126"/>
                <a:gd name="T15" fmla="*/ 488 h 820"/>
                <a:gd name="T16" fmla="*/ 51 w 126"/>
                <a:gd name="T17" fmla="*/ 403 h 820"/>
                <a:gd name="T18" fmla="*/ 32 w 126"/>
                <a:gd name="T19" fmla="*/ 319 h 820"/>
                <a:gd name="T20" fmla="*/ 50 w 126"/>
                <a:gd name="T21" fmla="*/ 243 h 820"/>
                <a:gd name="T22" fmla="*/ 91 w 126"/>
                <a:gd name="T23" fmla="*/ 182 h 820"/>
                <a:gd name="T24" fmla="*/ 116 w 126"/>
                <a:gd name="T25" fmla="*/ 124 h 820"/>
                <a:gd name="T26" fmla="*/ 121 w 126"/>
                <a:gd name="T27" fmla="*/ 32 h 820"/>
                <a:gd name="T28" fmla="*/ 112 w 126"/>
                <a:gd name="T29" fmla="*/ 0 h 820"/>
                <a:gd name="T30" fmla="*/ 113 w 126"/>
                <a:gd name="T31" fmla="*/ 2 h 820"/>
                <a:gd name="T32" fmla="*/ 115 w 126"/>
                <a:gd name="T33" fmla="*/ 8 h 820"/>
                <a:gd name="T34" fmla="*/ 120 w 126"/>
                <a:gd name="T35" fmla="*/ 32 h 820"/>
                <a:gd name="T36" fmla="*/ 114 w 126"/>
                <a:gd name="T37" fmla="*/ 123 h 820"/>
                <a:gd name="T38" fmla="*/ 89 w 126"/>
                <a:gd name="T39" fmla="*/ 181 h 820"/>
                <a:gd name="T40" fmla="*/ 48 w 126"/>
                <a:gd name="T41" fmla="*/ 241 h 820"/>
                <a:gd name="T42" fmla="*/ 30 w 126"/>
                <a:gd name="T43" fmla="*/ 319 h 820"/>
                <a:gd name="T44" fmla="*/ 49 w 126"/>
                <a:gd name="T45" fmla="*/ 404 h 820"/>
                <a:gd name="T46" fmla="*/ 64 w 126"/>
                <a:gd name="T47" fmla="*/ 488 h 820"/>
                <a:gd name="T48" fmla="*/ 51 w 126"/>
                <a:gd name="T49" fmla="*/ 567 h 820"/>
                <a:gd name="T50" fmla="*/ 27 w 126"/>
                <a:gd name="T51" fmla="*/ 636 h 820"/>
                <a:gd name="T52" fmla="*/ 9 w 126"/>
                <a:gd name="T53" fmla="*/ 697 h 820"/>
                <a:gd name="T54" fmla="*/ 6 w 126"/>
                <a:gd name="T55" fmla="*/ 788 h 820"/>
                <a:gd name="T56" fmla="*/ 14 w 126"/>
                <a:gd name="T57" fmla="*/ 812 h 820"/>
                <a:gd name="T58" fmla="*/ 17 w 126"/>
                <a:gd name="T59" fmla="*/ 818 h 820"/>
                <a:gd name="T60" fmla="*/ 18 w 126"/>
                <a:gd name="T61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6" h="820">
                  <a:moveTo>
                    <a:pt x="18" y="820"/>
                  </a:moveTo>
                  <a:cubicBezTo>
                    <a:pt x="18" y="820"/>
                    <a:pt x="18" y="819"/>
                    <a:pt x="17" y="818"/>
                  </a:cubicBezTo>
                  <a:cubicBezTo>
                    <a:pt x="16" y="816"/>
                    <a:pt x="16" y="814"/>
                    <a:pt x="14" y="812"/>
                  </a:cubicBezTo>
                  <a:cubicBezTo>
                    <a:pt x="12" y="807"/>
                    <a:pt x="9" y="799"/>
                    <a:pt x="7" y="788"/>
                  </a:cubicBezTo>
                  <a:cubicBezTo>
                    <a:pt x="2" y="767"/>
                    <a:pt x="2" y="735"/>
                    <a:pt x="11" y="697"/>
                  </a:cubicBezTo>
                  <a:cubicBezTo>
                    <a:pt x="15" y="678"/>
                    <a:pt x="22" y="658"/>
                    <a:pt x="29" y="637"/>
                  </a:cubicBezTo>
                  <a:cubicBezTo>
                    <a:pt x="37" y="615"/>
                    <a:pt x="46" y="592"/>
                    <a:pt x="54" y="568"/>
                  </a:cubicBezTo>
                  <a:cubicBezTo>
                    <a:pt x="61" y="543"/>
                    <a:pt x="67" y="516"/>
                    <a:pt x="67" y="488"/>
                  </a:cubicBezTo>
                  <a:cubicBezTo>
                    <a:pt x="67" y="460"/>
                    <a:pt x="60" y="431"/>
                    <a:pt x="51" y="403"/>
                  </a:cubicBezTo>
                  <a:cubicBezTo>
                    <a:pt x="43" y="375"/>
                    <a:pt x="34" y="347"/>
                    <a:pt x="32" y="319"/>
                  </a:cubicBezTo>
                  <a:cubicBezTo>
                    <a:pt x="30" y="291"/>
                    <a:pt x="37" y="264"/>
                    <a:pt x="50" y="243"/>
                  </a:cubicBezTo>
                  <a:cubicBezTo>
                    <a:pt x="63" y="220"/>
                    <a:pt x="79" y="202"/>
                    <a:pt x="91" y="182"/>
                  </a:cubicBezTo>
                  <a:cubicBezTo>
                    <a:pt x="103" y="163"/>
                    <a:pt x="111" y="143"/>
                    <a:pt x="116" y="124"/>
                  </a:cubicBezTo>
                  <a:cubicBezTo>
                    <a:pt x="126" y="86"/>
                    <a:pt x="124" y="54"/>
                    <a:pt x="121" y="32"/>
                  </a:cubicBezTo>
                  <a:cubicBezTo>
                    <a:pt x="117" y="11"/>
                    <a:pt x="112" y="0"/>
                    <a:pt x="112" y="0"/>
                  </a:cubicBezTo>
                  <a:cubicBezTo>
                    <a:pt x="112" y="0"/>
                    <a:pt x="112" y="0"/>
                    <a:pt x="113" y="2"/>
                  </a:cubicBezTo>
                  <a:cubicBezTo>
                    <a:pt x="113" y="3"/>
                    <a:pt x="114" y="5"/>
                    <a:pt x="115" y="8"/>
                  </a:cubicBezTo>
                  <a:cubicBezTo>
                    <a:pt x="116" y="13"/>
                    <a:pt x="118" y="22"/>
                    <a:pt x="120" y="32"/>
                  </a:cubicBezTo>
                  <a:cubicBezTo>
                    <a:pt x="123" y="54"/>
                    <a:pt x="125" y="86"/>
                    <a:pt x="114" y="123"/>
                  </a:cubicBezTo>
                  <a:cubicBezTo>
                    <a:pt x="109" y="142"/>
                    <a:pt x="101" y="162"/>
                    <a:pt x="89" y="181"/>
                  </a:cubicBezTo>
                  <a:cubicBezTo>
                    <a:pt x="77" y="200"/>
                    <a:pt x="61" y="219"/>
                    <a:pt x="48" y="241"/>
                  </a:cubicBezTo>
                  <a:cubicBezTo>
                    <a:pt x="34" y="263"/>
                    <a:pt x="27" y="291"/>
                    <a:pt x="30" y="319"/>
                  </a:cubicBezTo>
                  <a:cubicBezTo>
                    <a:pt x="32" y="347"/>
                    <a:pt x="40" y="375"/>
                    <a:pt x="49" y="404"/>
                  </a:cubicBezTo>
                  <a:cubicBezTo>
                    <a:pt x="57" y="432"/>
                    <a:pt x="64" y="460"/>
                    <a:pt x="64" y="488"/>
                  </a:cubicBezTo>
                  <a:cubicBezTo>
                    <a:pt x="65" y="516"/>
                    <a:pt x="59" y="542"/>
                    <a:pt x="51" y="567"/>
                  </a:cubicBezTo>
                  <a:cubicBezTo>
                    <a:pt x="44" y="591"/>
                    <a:pt x="35" y="614"/>
                    <a:pt x="27" y="636"/>
                  </a:cubicBezTo>
                  <a:cubicBezTo>
                    <a:pt x="19" y="657"/>
                    <a:pt x="13" y="678"/>
                    <a:pt x="9" y="697"/>
                  </a:cubicBezTo>
                  <a:cubicBezTo>
                    <a:pt x="0" y="735"/>
                    <a:pt x="1" y="767"/>
                    <a:pt x="6" y="788"/>
                  </a:cubicBezTo>
                  <a:cubicBezTo>
                    <a:pt x="9" y="799"/>
                    <a:pt x="12" y="807"/>
                    <a:pt x="14" y="812"/>
                  </a:cubicBezTo>
                  <a:cubicBezTo>
                    <a:pt x="15" y="814"/>
                    <a:pt x="16" y="816"/>
                    <a:pt x="17" y="818"/>
                  </a:cubicBezTo>
                  <a:cubicBezTo>
                    <a:pt x="17" y="819"/>
                    <a:pt x="18" y="820"/>
                    <a:pt x="18" y="82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428">
              <a:extLst>
                <a:ext uri="{FF2B5EF4-FFF2-40B4-BE49-F238E27FC236}">
                  <a16:creationId xmlns:a16="http://schemas.microsoft.com/office/drawing/2014/main" id="{253B292F-6FFC-4ADC-9FB8-001D42A74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" y="1784"/>
              <a:ext cx="123" cy="285"/>
            </a:xfrm>
            <a:custGeom>
              <a:avLst/>
              <a:gdLst>
                <a:gd name="T0" fmla="*/ 26 w 52"/>
                <a:gd name="T1" fmla="*/ 120 h 120"/>
                <a:gd name="T2" fmla="*/ 11 w 52"/>
                <a:gd name="T3" fmla="*/ 2 h 120"/>
                <a:gd name="T4" fmla="*/ 7 w 52"/>
                <a:gd name="T5" fmla="*/ 3 h 120"/>
                <a:gd name="T6" fmla="*/ 26 w 52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0">
                  <a:moveTo>
                    <a:pt x="26" y="120"/>
                  </a:moveTo>
                  <a:cubicBezTo>
                    <a:pt x="26" y="120"/>
                    <a:pt x="52" y="47"/>
                    <a:pt x="11" y="2"/>
                  </a:cubicBezTo>
                  <a:cubicBezTo>
                    <a:pt x="10" y="0"/>
                    <a:pt x="7" y="1"/>
                    <a:pt x="7" y="3"/>
                  </a:cubicBezTo>
                  <a:cubicBezTo>
                    <a:pt x="4" y="15"/>
                    <a:pt x="0" y="52"/>
                    <a:pt x="26" y="12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429">
              <a:extLst>
                <a:ext uri="{FF2B5EF4-FFF2-40B4-BE49-F238E27FC236}">
                  <a16:creationId xmlns:a16="http://schemas.microsoft.com/office/drawing/2014/main" id="{C5632716-1522-41DD-A3EE-4B4A6CEA4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48"/>
              <a:ext cx="28" cy="221"/>
            </a:xfrm>
            <a:custGeom>
              <a:avLst/>
              <a:gdLst>
                <a:gd name="T0" fmla="*/ 0 w 12"/>
                <a:gd name="T1" fmla="*/ 0 h 93"/>
                <a:gd name="T2" fmla="*/ 1 w 12"/>
                <a:gd name="T3" fmla="*/ 13 h 93"/>
                <a:gd name="T4" fmla="*/ 5 w 12"/>
                <a:gd name="T5" fmla="*/ 46 h 93"/>
                <a:gd name="T6" fmla="*/ 10 w 12"/>
                <a:gd name="T7" fmla="*/ 79 h 93"/>
                <a:gd name="T8" fmla="*/ 12 w 12"/>
                <a:gd name="T9" fmla="*/ 93 h 93"/>
                <a:gd name="T10" fmla="*/ 12 w 12"/>
                <a:gd name="T11" fmla="*/ 79 h 93"/>
                <a:gd name="T12" fmla="*/ 8 w 12"/>
                <a:gd name="T13" fmla="*/ 46 h 93"/>
                <a:gd name="T14" fmla="*/ 3 w 12"/>
                <a:gd name="T15" fmla="*/ 13 h 93"/>
                <a:gd name="T16" fmla="*/ 0 w 12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3">
                  <a:moveTo>
                    <a:pt x="0" y="0"/>
                  </a:moveTo>
                  <a:cubicBezTo>
                    <a:pt x="0" y="0"/>
                    <a:pt x="0" y="5"/>
                    <a:pt x="1" y="13"/>
                  </a:cubicBezTo>
                  <a:cubicBezTo>
                    <a:pt x="2" y="23"/>
                    <a:pt x="4" y="34"/>
                    <a:pt x="5" y="46"/>
                  </a:cubicBezTo>
                  <a:cubicBezTo>
                    <a:pt x="7" y="59"/>
                    <a:pt x="8" y="70"/>
                    <a:pt x="10" y="79"/>
                  </a:cubicBezTo>
                  <a:cubicBezTo>
                    <a:pt x="11" y="88"/>
                    <a:pt x="11" y="93"/>
                    <a:pt x="12" y="93"/>
                  </a:cubicBezTo>
                  <a:cubicBezTo>
                    <a:pt x="12" y="93"/>
                    <a:pt x="12" y="88"/>
                    <a:pt x="12" y="79"/>
                  </a:cubicBezTo>
                  <a:cubicBezTo>
                    <a:pt x="11" y="71"/>
                    <a:pt x="10" y="59"/>
                    <a:pt x="8" y="46"/>
                  </a:cubicBezTo>
                  <a:cubicBezTo>
                    <a:pt x="7" y="33"/>
                    <a:pt x="5" y="21"/>
                    <a:pt x="3" y="13"/>
                  </a:cubicBezTo>
                  <a:cubicBezTo>
                    <a:pt x="2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430">
              <a:extLst>
                <a:ext uri="{FF2B5EF4-FFF2-40B4-BE49-F238E27FC236}">
                  <a16:creationId xmlns:a16="http://schemas.microsoft.com/office/drawing/2014/main" id="{445AB605-8D8D-4F10-9DF6-77AB2D96F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" y="2249"/>
              <a:ext cx="173" cy="235"/>
            </a:xfrm>
            <a:custGeom>
              <a:avLst/>
              <a:gdLst>
                <a:gd name="T0" fmla="*/ 73 w 73"/>
                <a:gd name="T1" fmla="*/ 99 h 99"/>
                <a:gd name="T2" fmla="*/ 4 w 73"/>
                <a:gd name="T3" fmla="*/ 1 h 99"/>
                <a:gd name="T4" fmla="*/ 1 w 73"/>
                <a:gd name="T5" fmla="*/ 4 h 99"/>
                <a:gd name="T6" fmla="*/ 73 w 73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99">
                  <a:moveTo>
                    <a:pt x="73" y="99"/>
                  </a:moveTo>
                  <a:cubicBezTo>
                    <a:pt x="73" y="99"/>
                    <a:pt x="61" y="22"/>
                    <a:pt x="4" y="1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4" y="16"/>
                    <a:pt x="18" y="51"/>
                    <a:pt x="73" y="99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431">
              <a:extLst>
                <a:ext uri="{FF2B5EF4-FFF2-40B4-BE49-F238E27FC236}">
                  <a16:creationId xmlns:a16="http://schemas.microsoft.com/office/drawing/2014/main" id="{531F7E52-B8E2-4DE5-B266-1A1230140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" y="2299"/>
              <a:ext cx="131" cy="185"/>
            </a:xfrm>
            <a:custGeom>
              <a:avLst/>
              <a:gdLst>
                <a:gd name="T0" fmla="*/ 0 w 55"/>
                <a:gd name="T1" fmla="*/ 0 h 78"/>
                <a:gd name="T2" fmla="*/ 8 w 55"/>
                <a:gd name="T3" fmla="*/ 12 h 78"/>
                <a:gd name="T4" fmla="*/ 27 w 55"/>
                <a:gd name="T5" fmla="*/ 39 h 78"/>
                <a:gd name="T6" fmla="*/ 46 w 55"/>
                <a:gd name="T7" fmla="*/ 67 h 78"/>
                <a:gd name="T8" fmla="*/ 54 w 55"/>
                <a:gd name="T9" fmla="*/ 78 h 78"/>
                <a:gd name="T10" fmla="*/ 48 w 55"/>
                <a:gd name="T11" fmla="*/ 65 h 78"/>
                <a:gd name="T12" fmla="*/ 30 w 55"/>
                <a:gd name="T13" fmla="*/ 38 h 78"/>
                <a:gd name="T14" fmla="*/ 10 w 55"/>
                <a:gd name="T15" fmla="*/ 11 h 78"/>
                <a:gd name="T16" fmla="*/ 0 w 55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8">
                  <a:moveTo>
                    <a:pt x="0" y="0"/>
                  </a:moveTo>
                  <a:cubicBezTo>
                    <a:pt x="0" y="1"/>
                    <a:pt x="3" y="5"/>
                    <a:pt x="8" y="12"/>
                  </a:cubicBezTo>
                  <a:cubicBezTo>
                    <a:pt x="13" y="20"/>
                    <a:pt x="20" y="29"/>
                    <a:pt x="27" y="39"/>
                  </a:cubicBezTo>
                  <a:cubicBezTo>
                    <a:pt x="34" y="50"/>
                    <a:pt x="41" y="59"/>
                    <a:pt x="46" y="67"/>
                  </a:cubicBezTo>
                  <a:cubicBezTo>
                    <a:pt x="51" y="74"/>
                    <a:pt x="54" y="78"/>
                    <a:pt x="54" y="78"/>
                  </a:cubicBezTo>
                  <a:cubicBezTo>
                    <a:pt x="55" y="78"/>
                    <a:pt x="52" y="73"/>
                    <a:pt x="48" y="65"/>
                  </a:cubicBezTo>
                  <a:cubicBezTo>
                    <a:pt x="44" y="58"/>
                    <a:pt x="37" y="48"/>
                    <a:pt x="30" y="38"/>
                  </a:cubicBezTo>
                  <a:cubicBezTo>
                    <a:pt x="22" y="27"/>
                    <a:pt x="15" y="18"/>
                    <a:pt x="10" y="11"/>
                  </a:cubicBezTo>
                  <a:cubicBezTo>
                    <a:pt x="4" y="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432">
              <a:extLst>
                <a:ext uri="{FF2B5EF4-FFF2-40B4-BE49-F238E27FC236}">
                  <a16:creationId xmlns:a16="http://schemas.microsoft.com/office/drawing/2014/main" id="{1CBDA3DA-C892-4B78-BEA1-95A972D6A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3" y="2669"/>
              <a:ext cx="126" cy="274"/>
            </a:xfrm>
            <a:custGeom>
              <a:avLst/>
              <a:gdLst>
                <a:gd name="T0" fmla="*/ 41 w 53"/>
                <a:gd name="T1" fmla="*/ 115 h 115"/>
                <a:gd name="T2" fmla="*/ 4 w 53"/>
                <a:gd name="T3" fmla="*/ 2 h 115"/>
                <a:gd name="T4" fmla="*/ 0 w 53"/>
                <a:gd name="T5" fmla="*/ 3 h 115"/>
                <a:gd name="T6" fmla="*/ 41 w 53"/>
                <a:gd name="T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15">
                  <a:moveTo>
                    <a:pt x="41" y="115"/>
                  </a:moveTo>
                  <a:cubicBezTo>
                    <a:pt x="41" y="115"/>
                    <a:pt x="53" y="38"/>
                    <a:pt x="4" y="2"/>
                  </a:cubicBezTo>
                  <a:cubicBezTo>
                    <a:pt x="3" y="0"/>
                    <a:pt x="0" y="1"/>
                    <a:pt x="0" y="3"/>
                  </a:cubicBezTo>
                  <a:cubicBezTo>
                    <a:pt x="0" y="16"/>
                    <a:pt x="3" y="53"/>
                    <a:pt x="41" y="115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433">
              <a:extLst>
                <a:ext uri="{FF2B5EF4-FFF2-40B4-BE49-F238E27FC236}">
                  <a16:creationId xmlns:a16="http://schemas.microsoft.com/office/drawing/2014/main" id="{830DA07A-E212-4F44-9B07-EE830DCE5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" y="2729"/>
              <a:ext cx="71" cy="214"/>
            </a:xfrm>
            <a:custGeom>
              <a:avLst/>
              <a:gdLst>
                <a:gd name="T0" fmla="*/ 1 w 30"/>
                <a:gd name="T1" fmla="*/ 0 h 90"/>
                <a:gd name="T2" fmla="*/ 4 w 30"/>
                <a:gd name="T3" fmla="*/ 14 h 90"/>
                <a:gd name="T4" fmla="*/ 15 w 30"/>
                <a:gd name="T5" fmla="*/ 45 h 90"/>
                <a:gd name="T6" fmla="*/ 25 w 30"/>
                <a:gd name="T7" fmla="*/ 77 h 90"/>
                <a:gd name="T8" fmla="*/ 30 w 30"/>
                <a:gd name="T9" fmla="*/ 90 h 90"/>
                <a:gd name="T10" fmla="*/ 27 w 30"/>
                <a:gd name="T11" fmla="*/ 76 h 90"/>
                <a:gd name="T12" fmla="*/ 18 w 30"/>
                <a:gd name="T13" fmla="*/ 44 h 90"/>
                <a:gd name="T14" fmla="*/ 6 w 30"/>
                <a:gd name="T15" fmla="*/ 13 h 90"/>
                <a:gd name="T16" fmla="*/ 1 w 3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90">
                  <a:moveTo>
                    <a:pt x="1" y="0"/>
                  </a:moveTo>
                  <a:cubicBezTo>
                    <a:pt x="0" y="0"/>
                    <a:pt x="2" y="6"/>
                    <a:pt x="4" y="14"/>
                  </a:cubicBezTo>
                  <a:cubicBezTo>
                    <a:pt x="7" y="23"/>
                    <a:pt x="11" y="33"/>
                    <a:pt x="15" y="45"/>
                  </a:cubicBezTo>
                  <a:cubicBezTo>
                    <a:pt x="19" y="57"/>
                    <a:pt x="22" y="68"/>
                    <a:pt x="25" y="77"/>
                  </a:cubicBezTo>
                  <a:cubicBezTo>
                    <a:pt x="28" y="85"/>
                    <a:pt x="30" y="90"/>
                    <a:pt x="30" y="90"/>
                  </a:cubicBezTo>
                  <a:cubicBezTo>
                    <a:pt x="30" y="90"/>
                    <a:pt x="29" y="85"/>
                    <a:pt x="27" y="76"/>
                  </a:cubicBezTo>
                  <a:cubicBezTo>
                    <a:pt x="25" y="68"/>
                    <a:pt x="22" y="57"/>
                    <a:pt x="18" y="44"/>
                  </a:cubicBezTo>
                  <a:cubicBezTo>
                    <a:pt x="14" y="32"/>
                    <a:pt x="10" y="21"/>
                    <a:pt x="6" y="13"/>
                  </a:cubicBezTo>
                  <a:cubicBezTo>
                    <a:pt x="3" y="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434">
              <a:extLst>
                <a:ext uri="{FF2B5EF4-FFF2-40B4-BE49-F238E27FC236}">
                  <a16:creationId xmlns:a16="http://schemas.microsoft.com/office/drawing/2014/main" id="{120D59FA-090F-44E9-BB84-6E048397D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8" y="3130"/>
              <a:ext cx="125" cy="268"/>
            </a:xfrm>
            <a:custGeom>
              <a:avLst/>
              <a:gdLst>
                <a:gd name="T0" fmla="*/ 45 w 53"/>
                <a:gd name="T1" fmla="*/ 113 h 113"/>
                <a:gd name="T2" fmla="*/ 4 w 53"/>
                <a:gd name="T3" fmla="*/ 1 h 113"/>
                <a:gd name="T4" fmla="*/ 0 w 53"/>
                <a:gd name="T5" fmla="*/ 3 h 113"/>
                <a:gd name="T6" fmla="*/ 45 w 53"/>
                <a:gd name="T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13">
                  <a:moveTo>
                    <a:pt x="45" y="113"/>
                  </a:moveTo>
                  <a:cubicBezTo>
                    <a:pt x="45" y="113"/>
                    <a:pt x="53" y="36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5" y="53"/>
                    <a:pt x="45" y="113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435">
              <a:extLst>
                <a:ext uri="{FF2B5EF4-FFF2-40B4-BE49-F238E27FC236}">
                  <a16:creationId xmlns:a16="http://schemas.microsoft.com/office/drawing/2014/main" id="{D7CA37A2-9BAD-47DB-B89D-3B6B58D72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" y="3189"/>
              <a:ext cx="78" cy="209"/>
            </a:xfrm>
            <a:custGeom>
              <a:avLst/>
              <a:gdLst>
                <a:gd name="T0" fmla="*/ 0 w 33"/>
                <a:gd name="T1" fmla="*/ 0 h 88"/>
                <a:gd name="T2" fmla="*/ 4 w 33"/>
                <a:gd name="T3" fmla="*/ 13 h 88"/>
                <a:gd name="T4" fmla="*/ 16 w 33"/>
                <a:gd name="T5" fmla="*/ 44 h 88"/>
                <a:gd name="T6" fmla="*/ 28 w 33"/>
                <a:gd name="T7" fmla="*/ 75 h 88"/>
                <a:gd name="T8" fmla="*/ 33 w 33"/>
                <a:gd name="T9" fmla="*/ 88 h 88"/>
                <a:gd name="T10" fmla="*/ 30 w 33"/>
                <a:gd name="T11" fmla="*/ 75 h 88"/>
                <a:gd name="T12" fmla="*/ 19 w 33"/>
                <a:gd name="T13" fmla="*/ 43 h 88"/>
                <a:gd name="T14" fmla="*/ 6 w 33"/>
                <a:gd name="T15" fmla="*/ 12 h 88"/>
                <a:gd name="T16" fmla="*/ 0 w 33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88">
                  <a:moveTo>
                    <a:pt x="0" y="0"/>
                  </a:moveTo>
                  <a:cubicBezTo>
                    <a:pt x="0" y="0"/>
                    <a:pt x="2" y="5"/>
                    <a:pt x="4" y="13"/>
                  </a:cubicBezTo>
                  <a:cubicBezTo>
                    <a:pt x="8" y="22"/>
                    <a:pt x="12" y="32"/>
                    <a:pt x="16" y="44"/>
                  </a:cubicBezTo>
                  <a:cubicBezTo>
                    <a:pt x="20" y="56"/>
                    <a:pt x="24" y="66"/>
                    <a:pt x="28" y="75"/>
                  </a:cubicBezTo>
                  <a:cubicBezTo>
                    <a:pt x="30" y="83"/>
                    <a:pt x="32" y="88"/>
                    <a:pt x="33" y="88"/>
                  </a:cubicBezTo>
                  <a:cubicBezTo>
                    <a:pt x="33" y="88"/>
                    <a:pt x="32" y="83"/>
                    <a:pt x="30" y="75"/>
                  </a:cubicBezTo>
                  <a:cubicBezTo>
                    <a:pt x="27" y="66"/>
                    <a:pt x="23" y="55"/>
                    <a:pt x="19" y="43"/>
                  </a:cubicBezTo>
                  <a:cubicBezTo>
                    <a:pt x="14" y="31"/>
                    <a:pt x="10" y="20"/>
                    <a:pt x="6" y="12"/>
                  </a:cubicBezTo>
                  <a:cubicBezTo>
                    <a:pt x="3" y="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436">
              <a:extLst>
                <a:ext uri="{FF2B5EF4-FFF2-40B4-BE49-F238E27FC236}">
                  <a16:creationId xmlns:a16="http://schemas.microsoft.com/office/drawing/2014/main" id="{37CF1C5A-D67B-40F9-A936-DB39C9118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" y="1684"/>
              <a:ext cx="175" cy="233"/>
            </a:xfrm>
            <a:custGeom>
              <a:avLst/>
              <a:gdLst>
                <a:gd name="T0" fmla="*/ 0 w 74"/>
                <a:gd name="T1" fmla="*/ 98 h 98"/>
                <a:gd name="T2" fmla="*/ 74 w 74"/>
                <a:gd name="T3" fmla="*/ 4 h 98"/>
                <a:gd name="T4" fmla="*/ 70 w 74"/>
                <a:gd name="T5" fmla="*/ 1 h 98"/>
                <a:gd name="T6" fmla="*/ 0 w 74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98">
                  <a:moveTo>
                    <a:pt x="0" y="98"/>
                  </a:moveTo>
                  <a:cubicBezTo>
                    <a:pt x="0" y="98"/>
                    <a:pt x="71" y="64"/>
                    <a:pt x="74" y="4"/>
                  </a:cubicBezTo>
                  <a:cubicBezTo>
                    <a:pt x="74" y="2"/>
                    <a:pt x="72" y="0"/>
                    <a:pt x="70" y="1"/>
                  </a:cubicBezTo>
                  <a:cubicBezTo>
                    <a:pt x="60" y="8"/>
                    <a:pt x="30" y="32"/>
                    <a:pt x="0" y="98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437">
              <a:extLst>
                <a:ext uri="{FF2B5EF4-FFF2-40B4-BE49-F238E27FC236}">
                  <a16:creationId xmlns:a16="http://schemas.microsoft.com/office/drawing/2014/main" id="{1860F9E9-622E-4806-ACB3-B5822FC7A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" y="1741"/>
              <a:ext cx="138" cy="178"/>
            </a:xfrm>
            <a:custGeom>
              <a:avLst/>
              <a:gdLst>
                <a:gd name="T0" fmla="*/ 58 w 58"/>
                <a:gd name="T1" fmla="*/ 0 h 75"/>
                <a:gd name="T2" fmla="*/ 49 w 58"/>
                <a:gd name="T3" fmla="*/ 11 h 75"/>
                <a:gd name="T4" fmla="*/ 29 w 58"/>
                <a:gd name="T5" fmla="*/ 37 h 75"/>
                <a:gd name="T6" fmla="*/ 8 w 58"/>
                <a:gd name="T7" fmla="*/ 63 h 75"/>
                <a:gd name="T8" fmla="*/ 0 w 58"/>
                <a:gd name="T9" fmla="*/ 74 h 75"/>
                <a:gd name="T10" fmla="*/ 10 w 58"/>
                <a:gd name="T11" fmla="*/ 64 h 75"/>
                <a:gd name="T12" fmla="*/ 31 w 58"/>
                <a:gd name="T13" fmla="*/ 39 h 75"/>
                <a:gd name="T14" fmla="*/ 51 w 58"/>
                <a:gd name="T15" fmla="*/ 12 h 75"/>
                <a:gd name="T16" fmla="*/ 58 w 58"/>
                <a:gd name="T1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75">
                  <a:moveTo>
                    <a:pt x="58" y="0"/>
                  </a:moveTo>
                  <a:cubicBezTo>
                    <a:pt x="58" y="0"/>
                    <a:pt x="54" y="4"/>
                    <a:pt x="49" y="11"/>
                  </a:cubicBezTo>
                  <a:cubicBezTo>
                    <a:pt x="43" y="18"/>
                    <a:pt x="36" y="27"/>
                    <a:pt x="29" y="37"/>
                  </a:cubicBezTo>
                  <a:cubicBezTo>
                    <a:pt x="21" y="47"/>
                    <a:pt x="14" y="56"/>
                    <a:pt x="8" y="63"/>
                  </a:cubicBezTo>
                  <a:cubicBezTo>
                    <a:pt x="3" y="70"/>
                    <a:pt x="0" y="74"/>
                    <a:pt x="0" y="74"/>
                  </a:cubicBezTo>
                  <a:cubicBezTo>
                    <a:pt x="0" y="75"/>
                    <a:pt x="4" y="71"/>
                    <a:pt x="10" y="64"/>
                  </a:cubicBezTo>
                  <a:cubicBezTo>
                    <a:pt x="16" y="58"/>
                    <a:pt x="23" y="49"/>
                    <a:pt x="31" y="39"/>
                  </a:cubicBezTo>
                  <a:cubicBezTo>
                    <a:pt x="39" y="28"/>
                    <a:pt x="46" y="19"/>
                    <a:pt x="51" y="12"/>
                  </a:cubicBezTo>
                  <a:cubicBezTo>
                    <a:pt x="56" y="5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438">
              <a:extLst>
                <a:ext uri="{FF2B5EF4-FFF2-40B4-BE49-F238E27FC236}">
                  <a16:creationId xmlns:a16="http://schemas.microsoft.com/office/drawing/2014/main" id="{9B2128C2-E995-4AF8-AA6D-3BBA7B81D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" y="2069"/>
              <a:ext cx="190" cy="223"/>
            </a:xfrm>
            <a:custGeom>
              <a:avLst/>
              <a:gdLst>
                <a:gd name="T0" fmla="*/ 0 w 80"/>
                <a:gd name="T1" fmla="*/ 94 h 94"/>
                <a:gd name="T2" fmla="*/ 79 w 80"/>
                <a:gd name="T3" fmla="*/ 4 h 94"/>
                <a:gd name="T4" fmla="*/ 75 w 80"/>
                <a:gd name="T5" fmla="*/ 1 h 94"/>
                <a:gd name="T6" fmla="*/ 0 w 8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94">
                  <a:moveTo>
                    <a:pt x="0" y="94"/>
                  </a:moveTo>
                  <a:cubicBezTo>
                    <a:pt x="0" y="94"/>
                    <a:pt x="72" y="64"/>
                    <a:pt x="79" y="4"/>
                  </a:cubicBezTo>
                  <a:cubicBezTo>
                    <a:pt x="80" y="2"/>
                    <a:pt x="77" y="0"/>
                    <a:pt x="75" y="1"/>
                  </a:cubicBezTo>
                  <a:cubicBezTo>
                    <a:pt x="65" y="7"/>
                    <a:pt x="34" y="29"/>
                    <a:pt x="0" y="94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439">
              <a:extLst>
                <a:ext uri="{FF2B5EF4-FFF2-40B4-BE49-F238E27FC236}">
                  <a16:creationId xmlns:a16="http://schemas.microsoft.com/office/drawing/2014/main" id="{6AFE227B-F8CC-4F12-AF35-25FD18A02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" y="2123"/>
              <a:ext cx="150" cy="169"/>
            </a:xfrm>
            <a:custGeom>
              <a:avLst/>
              <a:gdLst>
                <a:gd name="T0" fmla="*/ 63 w 63"/>
                <a:gd name="T1" fmla="*/ 0 h 71"/>
                <a:gd name="T2" fmla="*/ 53 w 63"/>
                <a:gd name="T3" fmla="*/ 10 h 71"/>
                <a:gd name="T4" fmla="*/ 32 w 63"/>
                <a:gd name="T5" fmla="*/ 35 h 71"/>
                <a:gd name="T6" fmla="*/ 10 w 63"/>
                <a:gd name="T7" fmla="*/ 60 h 71"/>
                <a:gd name="T8" fmla="*/ 1 w 63"/>
                <a:gd name="T9" fmla="*/ 71 h 71"/>
                <a:gd name="T10" fmla="*/ 11 w 63"/>
                <a:gd name="T11" fmla="*/ 62 h 71"/>
                <a:gd name="T12" fmla="*/ 34 w 63"/>
                <a:gd name="T13" fmla="*/ 37 h 71"/>
                <a:gd name="T14" fmla="*/ 55 w 63"/>
                <a:gd name="T15" fmla="*/ 12 h 71"/>
                <a:gd name="T16" fmla="*/ 63 w 63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71">
                  <a:moveTo>
                    <a:pt x="63" y="0"/>
                  </a:moveTo>
                  <a:cubicBezTo>
                    <a:pt x="63" y="0"/>
                    <a:pt x="59" y="4"/>
                    <a:pt x="53" y="10"/>
                  </a:cubicBezTo>
                  <a:cubicBezTo>
                    <a:pt x="47" y="18"/>
                    <a:pt x="40" y="26"/>
                    <a:pt x="32" y="35"/>
                  </a:cubicBezTo>
                  <a:cubicBezTo>
                    <a:pt x="23" y="45"/>
                    <a:pt x="16" y="53"/>
                    <a:pt x="10" y="60"/>
                  </a:cubicBezTo>
                  <a:cubicBezTo>
                    <a:pt x="4" y="67"/>
                    <a:pt x="0" y="71"/>
                    <a:pt x="1" y="71"/>
                  </a:cubicBezTo>
                  <a:cubicBezTo>
                    <a:pt x="1" y="71"/>
                    <a:pt x="5" y="68"/>
                    <a:pt x="11" y="62"/>
                  </a:cubicBezTo>
                  <a:cubicBezTo>
                    <a:pt x="17" y="56"/>
                    <a:pt x="25" y="47"/>
                    <a:pt x="34" y="37"/>
                  </a:cubicBezTo>
                  <a:cubicBezTo>
                    <a:pt x="42" y="27"/>
                    <a:pt x="50" y="18"/>
                    <a:pt x="55" y="12"/>
                  </a:cubicBezTo>
                  <a:cubicBezTo>
                    <a:pt x="60" y="5"/>
                    <a:pt x="63" y="1"/>
                    <a:pt x="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440">
              <a:extLst>
                <a:ext uri="{FF2B5EF4-FFF2-40B4-BE49-F238E27FC236}">
                  <a16:creationId xmlns:a16="http://schemas.microsoft.com/office/drawing/2014/main" id="{90E5A71A-EDE9-4E36-BD4D-3D6298541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" y="2437"/>
              <a:ext cx="121" cy="280"/>
            </a:xfrm>
            <a:custGeom>
              <a:avLst/>
              <a:gdLst>
                <a:gd name="T0" fmla="*/ 0 w 51"/>
                <a:gd name="T1" fmla="*/ 118 h 118"/>
                <a:gd name="T2" fmla="*/ 30 w 51"/>
                <a:gd name="T3" fmla="*/ 2 h 118"/>
                <a:gd name="T4" fmla="*/ 26 w 51"/>
                <a:gd name="T5" fmla="*/ 2 h 118"/>
                <a:gd name="T6" fmla="*/ 0 w 51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18">
                  <a:moveTo>
                    <a:pt x="0" y="118"/>
                  </a:moveTo>
                  <a:cubicBezTo>
                    <a:pt x="0" y="118"/>
                    <a:pt x="51" y="59"/>
                    <a:pt x="30" y="2"/>
                  </a:cubicBezTo>
                  <a:cubicBezTo>
                    <a:pt x="29" y="0"/>
                    <a:pt x="27" y="0"/>
                    <a:pt x="26" y="2"/>
                  </a:cubicBezTo>
                  <a:cubicBezTo>
                    <a:pt x="19" y="12"/>
                    <a:pt x="1" y="46"/>
                    <a:pt x="0" y="118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441">
              <a:extLst>
                <a:ext uri="{FF2B5EF4-FFF2-40B4-BE49-F238E27FC236}">
                  <a16:creationId xmlns:a16="http://schemas.microsoft.com/office/drawing/2014/main" id="{E1761AE2-09E8-4486-87CC-B9B7188C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" y="2501"/>
              <a:ext cx="57" cy="218"/>
            </a:xfrm>
            <a:custGeom>
              <a:avLst/>
              <a:gdLst>
                <a:gd name="T0" fmla="*/ 24 w 24"/>
                <a:gd name="T1" fmla="*/ 0 h 92"/>
                <a:gd name="T2" fmla="*/ 20 w 24"/>
                <a:gd name="T3" fmla="*/ 13 h 92"/>
                <a:gd name="T4" fmla="*/ 11 w 24"/>
                <a:gd name="T5" fmla="*/ 46 h 92"/>
                <a:gd name="T6" fmla="*/ 3 w 24"/>
                <a:gd name="T7" fmla="*/ 78 h 92"/>
                <a:gd name="T8" fmla="*/ 0 w 24"/>
                <a:gd name="T9" fmla="*/ 91 h 92"/>
                <a:gd name="T10" fmla="*/ 5 w 24"/>
                <a:gd name="T11" fmla="*/ 78 h 92"/>
                <a:gd name="T12" fmla="*/ 14 w 24"/>
                <a:gd name="T13" fmla="*/ 46 h 92"/>
                <a:gd name="T14" fmla="*/ 22 w 24"/>
                <a:gd name="T15" fmla="*/ 14 h 92"/>
                <a:gd name="T16" fmla="*/ 24 w 24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92">
                  <a:moveTo>
                    <a:pt x="24" y="0"/>
                  </a:moveTo>
                  <a:cubicBezTo>
                    <a:pt x="23" y="0"/>
                    <a:pt x="22" y="5"/>
                    <a:pt x="20" y="13"/>
                  </a:cubicBezTo>
                  <a:cubicBezTo>
                    <a:pt x="17" y="23"/>
                    <a:pt x="14" y="34"/>
                    <a:pt x="11" y="46"/>
                  </a:cubicBezTo>
                  <a:cubicBezTo>
                    <a:pt x="8" y="58"/>
                    <a:pt x="6" y="69"/>
                    <a:pt x="3" y="78"/>
                  </a:cubicBezTo>
                  <a:cubicBezTo>
                    <a:pt x="1" y="86"/>
                    <a:pt x="0" y="91"/>
                    <a:pt x="0" y="91"/>
                  </a:cubicBezTo>
                  <a:cubicBezTo>
                    <a:pt x="0" y="92"/>
                    <a:pt x="3" y="87"/>
                    <a:pt x="5" y="78"/>
                  </a:cubicBezTo>
                  <a:cubicBezTo>
                    <a:pt x="8" y="70"/>
                    <a:pt x="11" y="59"/>
                    <a:pt x="14" y="46"/>
                  </a:cubicBezTo>
                  <a:cubicBezTo>
                    <a:pt x="17" y="34"/>
                    <a:pt x="20" y="22"/>
                    <a:pt x="22" y="14"/>
                  </a:cubicBezTo>
                  <a:cubicBezTo>
                    <a:pt x="23" y="5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442">
              <a:extLst>
                <a:ext uri="{FF2B5EF4-FFF2-40B4-BE49-F238E27FC236}">
                  <a16:creationId xmlns:a16="http://schemas.microsoft.com/office/drawing/2014/main" id="{8BA032CC-C5D1-45E2-874F-9906B59F1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6" y="2988"/>
              <a:ext cx="185" cy="225"/>
            </a:xfrm>
            <a:custGeom>
              <a:avLst/>
              <a:gdLst>
                <a:gd name="T0" fmla="*/ 0 w 78"/>
                <a:gd name="T1" fmla="*/ 95 h 95"/>
                <a:gd name="T2" fmla="*/ 78 w 78"/>
                <a:gd name="T3" fmla="*/ 4 h 95"/>
                <a:gd name="T4" fmla="*/ 74 w 78"/>
                <a:gd name="T5" fmla="*/ 1 h 95"/>
                <a:gd name="T6" fmla="*/ 0 w 78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5">
                  <a:moveTo>
                    <a:pt x="0" y="95"/>
                  </a:moveTo>
                  <a:cubicBezTo>
                    <a:pt x="0" y="95"/>
                    <a:pt x="72" y="64"/>
                    <a:pt x="78" y="4"/>
                  </a:cubicBezTo>
                  <a:cubicBezTo>
                    <a:pt x="78" y="2"/>
                    <a:pt x="76" y="0"/>
                    <a:pt x="74" y="1"/>
                  </a:cubicBezTo>
                  <a:cubicBezTo>
                    <a:pt x="63" y="8"/>
                    <a:pt x="33" y="30"/>
                    <a:pt x="0" y="9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443">
              <a:extLst>
                <a:ext uri="{FF2B5EF4-FFF2-40B4-BE49-F238E27FC236}">
                  <a16:creationId xmlns:a16="http://schemas.microsoft.com/office/drawing/2014/main" id="{419A36D6-F6D3-4301-BE33-B7BA0995C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" y="3042"/>
              <a:ext cx="145" cy="171"/>
            </a:xfrm>
            <a:custGeom>
              <a:avLst/>
              <a:gdLst>
                <a:gd name="T0" fmla="*/ 61 w 61"/>
                <a:gd name="T1" fmla="*/ 0 h 72"/>
                <a:gd name="T2" fmla="*/ 52 w 61"/>
                <a:gd name="T3" fmla="*/ 11 h 72"/>
                <a:gd name="T4" fmla="*/ 30 w 61"/>
                <a:gd name="T5" fmla="*/ 36 h 72"/>
                <a:gd name="T6" fmla="*/ 9 w 61"/>
                <a:gd name="T7" fmla="*/ 61 h 72"/>
                <a:gd name="T8" fmla="*/ 0 w 61"/>
                <a:gd name="T9" fmla="*/ 72 h 72"/>
                <a:gd name="T10" fmla="*/ 10 w 61"/>
                <a:gd name="T11" fmla="*/ 63 h 72"/>
                <a:gd name="T12" fmla="*/ 32 w 61"/>
                <a:gd name="T13" fmla="*/ 38 h 72"/>
                <a:gd name="T14" fmla="*/ 53 w 61"/>
                <a:gd name="T15" fmla="*/ 12 h 72"/>
                <a:gd name="T16" fmla="*/ 61 w 61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72">
                  <a:moveTo>
                    <a:pt x="61" y="0"/>
                  </a:moveTo>
                  <a:cubicBezTo>
                    <a:pt x="61" y="0"/>
                    <a:pt x="57" y="4"/>
                    <a:pt x="52" y="11"/>
                  </a:cubicBezTo>
                  <a:cubicBezTo>
                    <a:pt x="46" y="18"/>
                    <a:pt x="38" y="27"/>
                    <a:pt x="30" y="36"/>
                  </a:cubicBezTo>
                  <a:cubicBezTo>
                    <a:pt x="22" y="46"/>
                    <a:pt x="15" y="54"/>
                    <a:pt x="9" y="61"/>
                  </a:cubicBezTo>
                  <a:cubicBezTo>
                    <a:pt x="3" y="68"/>
                    <a:pt x="0" y="72"/>
                    <a:pt x="0" y="72"/>
                  </a:cubicBezTo>
                  <a:cubicBezTo>
                    <a:pt x="0" y="72"/>
                    <a:pt x="4" y="69"/>
                    <a:pt x="10" y="63"/>
                  </a:cubicBezTo>
                  <a:cubicBezTo>
                    <a:pt x="16" y="57"/>
                    <a:pt x="24" y="48"/>
                    <a:pt x="32" y="38"/>
                  </a:cubicBezTo>
                  <a:cubicBezTo>
                    <a:pt x="41" y="28"/>
                    <a:pt x="48" y="19"/>
                    <a:pt x="53" y="12"/>
                  </a:cubicBezTo>
                  <a:cubicBezTo>
                    <a:pt x="58" y="5"/>
                    <a:pt x="61" y="1"/>
                    <a:pt x="61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444">
              <a:extLst>
                <a:ext uri="{FF2B5EF4-FFF2-40B4-BE49-F238E27FC236}">
                  <a16:creationId xmlns:a16="http://schemas.microsoft.com/office/drawing/2014/main" id="{0045A770-B0F5-48F0-A7C2-1659FFBF3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5" y="2472"/>
              <a:ext cx="294" cy="841"/>
            </a:xfrm>
            <a:custGeom>
              <a:avLst/>
              <a:gdLst>
                <a:gd name="T0" fmla="*/ 0 w 124"/>
                <a:gd name="T1" fmla="*/ 0 h 354"/>
                <a:gd name="T2" fmla="*/ 0 w 124"/>
                <a:gd name="T3" fmla="*/ 2 h 354"/>
                <a:gd name="T4" fmla="*/ 0 w 124"/>
                <a:gd name="T5" fmla="*/ 7 h 354"/>
                <a:gd name="T6" fmla="*/ 0 w 124"/>
                <a:gd name="T7" fmla="*/ 26 h 354"/>
                <a:gd name="T8" fmla="*/ 2 w 124"/>
                <a:gd name="T9" fmla="*/ 94 h 354"/>
                <a:gd name="T10" fmla="*/ 2 w 124"/>
                <a:gd name="T11" fmla="*/ 94 h 354"/>
                <a:gd name="T12" fmla="*/ 2 w 124"/>
                <a:gd name="T13" fmla="*/ 94 h 354"/>
                <a:gd name="T14" fmla="*/ 38 w 124"/>
                <a:gd name="T15" fmla="*/ 185 h 354"/>
                <a:gd name="T16" fmla="*/ 78 w 124"/>
                <a:gd name="T17" fmla="*/ 248 h 354"/>
                <a:gd name="T18" fmla="*/ 107 w 124"/>
                <a:gd name="T19" fmla="*/ 301 h 354"/>
                <a:gd name="T20" fmla="*/ 121 w 124"/>
                <a:gd name="T21" fmla="*/ 340 h 354"/>
                <a:gd name="T22" fmla="*/ 123 w 124"/>
                <a:gd name="T23" fmla="*/ 350 h 354"/>
                <a:gd name="T24" fmla="*/ 124 w 124"/>
                <a:gd name="T25" fmla="*/ 354 h 354"/>
                <a:gd name="T26" fmla="*/ 124 w 124"/>
                <a:gd name="T27" fmla="*/ 350 h 354"/>
                <a:gd name="T28" fmla="*/ 122 w 124"/>
                <a:gd name="T29" fmla="*/ 339 h 354"/>
                <a:gd name="T30" fmla="*/ 109 w 124"/>
                <a:gd name="T31" fmla="*/ 300 h 354"/>
                <a:gd name="T32" fmla="*/ 80 w 124"/>
                <a:gd name="T33" fmla="*/ 247 h 354"/>
                <a:gd name="T34" fmla="*/ 40 w 124"/>
                <a:gd name="T35" fmla="*/ 184 h 354"/>
                <a:gd name="T36" fmla="*/ 4 w 124"/>
                <a:gd name="T37" fmla="*/ 94 h 354"/>
                <a:gd name="T38" fmla="*/ 4 w 124"/>
                <a:gd name="T39" fmla="*/ 94 h 354"/>
                <a:gd name="T40" fmla="*/ 2 w 124"/>
                <a:gd name="T41" fmla="*/ 26 h 354"/>
                <a:gd name="T42" fmla="*/ 1 w 124"/>
                <a:gd name="T43" fmla="*/ 7 h 354"/>
                <a:gd name="T44" fmla="*/ 0 w 124"/>
                <a:gd name="T45" fmla="*/ 2 h 354"/>
                <a:gd name="T46" fmla="*/ 0 w 124"/>
                <a:gd name="T4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4" h="35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2"/>
                    <a:pt x="0" y="18"/>
                    <a:pt x="0" y="26"/>
                  </a:cubicBezTo>
                  <a:cubicBezTo>
                    <a:pt x="1" y="43"/>
                    <a:pt x="1" y="66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6" y="122"/>
                    <a:pt x="19" y="154"/>
                    <a:pt x="38" y="185"/>
                  </a:cubicBezTo>
                  <a:cubicBezTo>
                    <a:pt x="51" y="208"/>
                    <a:pt x="65" y="229"/>
                    <a:pt x="78" y="248"/>
                  </a:cubicBezTo>
                  <a:cubicBezTo>
                    <a:pt x="90" y="267"/>
                    <a:pt x="100" y="285"/>
                    <a:pt x="107" y="301"/>
                  </a:cubicBezTo>
                  <a:cubicBezTo>
                    <a:pt x="115" y="317"/>
                    <a:pt x="119" y="330"/>
                    <a:pt x="121" y="340"/>
                  </a:cubicBezTo>
                  <a:cubicBezTo>
                    <a:pt x="122" y="344"/>
                    <a:pt x="123" y="348"/>
                    <a:pt x="123" y="350"/>
                  </a:cubicBezTo>
                  <a:cubicBezTo>
                    <a:pt x="124" y="353"/>
                    <a:pt x="124" y="354"/>
                    <a:pt x="124" y="354"/>
                  </a:cubicBezTo>
                  <a:cubicBezTo>
                    <a:pt x="124" y="354"/>
                    <a:pt x="124" y="353"/>
                    <a:pt x="124" y="350"/>
                  </a:cubicBezTo>
                  <a:cubicBezTo>
                    <a:pt x="124" y="348"/>
                    <a:pt x="123" y="344"/>
                    <a:pt x="122" y="339"/>
                  </a:cubicBezTo>
                  <a:cubicBezTo>
                    <a:pt x="120" y="330"/>
                    <a:pt x="116" y="316"/>
                    <a:pt x="109" y="300"/>
                  </a:cubicBezTo>
                  <a:cubicBezTo>
                    <a:pt x="102" y="284"/>
                    <a:pt x="92" y="266"/>
                    <a:pt x="80" y="247"/>
                  </a:cubicBezTo>
                  <a:cubicBezTo>
                    <a:pt x="68" y="227"/>
                    <a:pt x="54" y="206"/>
                    <a:pt x="40" y="184"/>
                  </a:cubicBezTo>
                  <a:cubicBezTo>
                    <a:pt x="22" y="153"/>
                    <a:pt x="9" y="122"/>
                    <a:pt x="4" y="94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66"/>
                    <a:pt x="2" y="43"/>
                    <a:pt x="2" y="26"/>
                  </a:cubicBezTo>
                  <a:cubicBezTo>
                    <a:pt x="1" y="18"/>
                    <a:pt x="1" y="12"/>
                    <a:pt x="1" y="7"/>
                  </a:cubicBezTo>
                  <a:cubicBezTo>
                    <a:pt x="1" y="5"/>
                    <a:pt x="1" y="4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445">
              <a:extLst>
                <a:ext uri="{FF2B5EF4-FFF2-40B4-BE49-F238E27FC236}">
                  <a16:creationId xmlns:a16="http://schemas.microsoft.com/office/drawing/2014/main" id="{D2CEAB94-E820-4B76-BEAB-956A04427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6" y="2612"/>
              <a:ext cx="124" cy="285"/>
            </a:xfrm>
            <a:custGeom>
              <a:avLst/>
              <a:gdLst>
                <a:gd name="T0" fmla="*/ 28 w 52"/>
                <a:gd name="T1" fmla="*/ 120 h 120"/>
                <a:gd name="T2" fmla="*/ 39 w 52"/>
                <a:gd name="T3" fmla="*/ 1 h 120"/>
                <a:gd name="T4" fmla="*/ 44 w 52"/>
                <a:gd name="T5" fmla="*/ 2 h 120"/>
                <a:gd name="T6" fmla="*/ 28 w 52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0">
                  <a:moveTo>
                    <a:pt x="28" y="120"/>
                  </a:moveTo>
                  <a:cubicBezTo>
                    <a:pt x="28" y="120"/>
                    <a:pt x="0" y="47"/>
                    <a:pt x="39" y="1"/>
                  </a:cubicBezTo>
                  <a:cubicBezTo>
                    <a:pt x="41" y="0"/>
                    <a:pt x="43" y="0"/>
                    <a:pt x="44" y="2"/>
                  </a:cubicBezTo>
                  <a:cubicBezTo>
                    <a:pt x="47" y="14"/>
                    <a:pt x="52" y="52"/>
                    <a:pt x="28" y="12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446">
              <a:extLst>
                <a:ext uri="{FF2B5EF4-FFF2-40B4-BE49-F238E27FC236}">
                  <a16:creationId xmlns:a16="http://schemas.microsoft.com/office/drawing/2014/main" id="{17E5897B-4BD2-4F2D-A2BB-007FA46C4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" y="2674"/>
              <a:ext cx="26" cy="223"/>
            </a:xfrm>
            <a:custGeom>
              <a:avLst/>
              <a:gdLst>
                <a:gd name="T0" fmla="*/ 10 w 11"/>
                <a:gd name="T1" fmla="*/ 0 h 94"/>
                <a:gd name="T2" fmla="*/ 7 w 11"/>
                <a:gd name="T3" fmla="*/ 14 h 94"/>
                <a:gd name="T4" fmla="*/ 3 w 11"/>
                <a:gd name="T5" fmla="*/ 47 h 94"/>
                <a:gd name="T6" fmla="*/ 1 w 11"/>
                <a:gd name="T7" fmla="*/ 80 h 94"/>
                <a:gd name="T8" fmla="*/ 1 w 11"/>
                <a:gd name="T9" fmla="*/ 94 h 94"/>
                <a:gd name="T10" fmla="*/ 3 w 11"/>
                <a:gd name="T11" fmla="*/ 80 h 94"/>
                <a:gd name="T12" fmla="*/ 6 w 11"/>
                <a:gd name="T13" fmla="*/ 47 h 94"/>
                <a:gd name="T14" fmla="*/ 9 w 11"/>
                <a:gd name="T15" fmla="*/ 14 h 94"/>
                <a:gd name="T16" fmla="*/ 10 w 11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94">
                  <a:moveTo>
                    <a:pt x="10" y="0"/>
                  </a:moveTo>
                  <a:cubicBezTo>
                    <a:pt x="10" y="0"/>
                    <a:pt x="9" y="5"/>
                    <a:pt x="7" y="14"/>
                  </a:cubicBezTo>
                  <a:cubicBezTo>
                    <a:pt x="6" y="22"/>
                    <a:pt x="4" y="34"/>
                    <a:pt x="3" y="47"/>
                  </a:cubicBezTo>
                  <a:cubicBezTo>
                    <a:pt x="2" y="60"/>
                    <a:pt x="1" y="72"/>
                    <a:pt x="1" y="80"/>
                  </a:cubicBezTo>
                  <a:cubicBezTo>
                    <a:pt x="0" y="89"/>
                    <a:pt x="1" y="94"/>
                    <a:pt x="1" y="94"/>
                  </a:cubicBezTo>
                  <a:cubicBezTo>
                    <a:pt x="2" y="94"/>
                    <a:pt x="2" y="89"/>
                    <a:pt x="3" y="80"/>
                  </a:cubicBezTo>
                  <a:cubicBezTo>
                    <a:pt x="4" y="71"/>
                    <a:pt x="5" y="60"/>
                    <a:pt x="6" y="47"/>
                  </a:cubicBezTo>
                  <a:cubicBezTo>
                    <a:pt x="7" y="35"/>
                    <a:pt x="8" y="24"/>
                    <a:pt x="9" y="14"/>
                  </a:cubicBezTo>
                  <a:cubicBezTo>
                    <a:pt x="10" y="6"/>
                    <a:pt x="11" y="0"/>
                    <a:pt x="1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447">
              <a:extLst>
                <a:ext uri="{FF2B5EF4-FFF2-40B4-BE49-F238E27FC236}">
                  <a16:creationId xmlns:a16="http://schemas.microsoft.com/office/drawing/2014/main" id="{B1D997FC-C841-4ACC-BE78-4E35707B3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" y="2612"/>
              <a:ext cx="67" cy="285"/>
            </a:xfrm>
            <a:custGeom>
              <a:avLst/>
              <a:gdLst>
                <a:gd name="T0" fmla="*/ 23 w 28"/>
                <a:gd name="T1" fmla="*/ 0 h 120"/>
                <a:gd name="T2" fmla="*/ 21 w 28"/>
                <a:gd name="T3" fmla="*/ 1 h 120"/>
                <a:gd name="T4" fmla="*/ 0 w 28"/>
                <a:gd name="T5" fmla="*/ 65 h 120"/>
                <a:gd name="T6" fmla="*/ 9 w 28"/>
                <a:gd name="T7" fmla="*/ 117 h 120"/>
                <a:gd name="T8" fmla="*/ 9 w 28"/>
                <a:gd name="T9" fmla="*/ 106 h 120"/>
                <a:gd name="T10" fmla="*/ 11 w 28"/>
                <a:gd name="T11" fmla="*/ 73 h 120"/>
                <a:gd name="T12" fmla="*/ 15 w 28"/>
                <a:gd name="T13" fmla="*/ 40 h 120"/>
                <a:gd name="T14" fmla="*/ 18 w 28"/>
                <a:gd name="T15" fmla="*/ 26 h 120"/>
                <a:gd name="T16" fmla="*/ 18 w 28"/>
                <a:gd name="T17" fmla="*/ 26 h 120"/>
                <a:gd name="T18" fmla="*/ 17 w 28"/>
                <a:gd name="T19" fmla="*/ 40 h 120"/>
                <a:gd name="T20" fmla="*/ 14 w 28"/>
                <a:gd name="T21" fmla="*/ 73 h 120"/>
                <a:gd name="T22" fmla="*/ 11 w 28"/>
                <a:gd name="T23" fmla="*/ 106 h 120"/>
                <a:gd name="T24" fmla="*/ 9 w 28"/>
                <a:gd name="T25" fmla="*/ 119 h 120"/>
                <a:gd name="T26" fmla="*/ 10 w 28"/>
                <a:gd name="T27" fmla="*/ 120 h 120"/>
                <a:gd name="T28" fmla="*/ 28 w 28"/>
                <a:gd name="T29" fmla="*/ 28 h 120"/>
                <a:gd name="T30" fmla="*/ 26 w 28"/>
                <a:gd name="T31" fmla="*/ 2 h 120"/>
                <a:gd name="T32" fmla="*/ 23 w 28"/>
                <a:gd name="T3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20">
                  <a:moveTo>
                    <a:pt x="23" y="0"/>
                  </a:moveTo>
                  <a:cubicBezTo>
                    <a:pt x="23" y="0"/>
                    <a:pt x="22" y="1"/>
                    <a:pt x="21" y="1"/>
                  </a:cubicBezTo>
                  <a:cubicBezTo>
                    <a:pt x="5" y="20"/>
                    <a:pt x="0" y="44"/>
                    <a:pt x="0" y="65"/>
                  </a:cubicBezTo>
                  <a:cubicBezTo>
                    <a:pt x="0" y="89"/>
                    <a:pt x="6" y="110"/>
                    <a:pt x="9" y="117"/>
                  </a:cubicBezTo>
                  <a:cubicBezTo>
                    <a:pt x="9" y="115"/>
                    <a:pt x="9" y="111"/>
                    <a:pt x="9" y="106"/>
                  </a:cubicBezTo>
                  <a:cubicBezTo>
                    <a:pt x="9" y="98"/>
                    <a:pt x="10" y="86"/>
                    <a:pt x="11" y="73"/>
                  </a:cubicBezTo>
                  <a:cubicBezTo>
                    <a:pt x="12" y="60"/>
                    <a:pt x="14" y="48"/>
                    <a:pt x="15" y="40"/>
                  </a:cubicBezTo>
                  <a:cubicBezTo>
                    <a:pt x="17" y="32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6"/>
                    <a:pt x="18" y="32"/>
                    <a:pt x="17" y="40"/>
                  </a:cubicBezTo>
                  <a:cubicBezTo>
                    <a:pt x="16" y="50"/>
                    <a:pt x="15" y="61"/>
                    <a:pt x="14" y="73"/>
                  </a:cubicBezTo>
                  <a:cubicBezTo>
                    <a:pt x="13" y="86"/>
                    <a:pt x="12" y="97"/>
                    <a:pt x="11" y="106"/>
                  </a:cubicBezTo>
                  <a:cubicBezTo>
                    <a:pt x="10" y="113"/>
                    <a:pt x="10" y="118"/>
                    <a:pt x="9" y="119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25" y="78"/>
                    <a:pt x="28" y="47"/>
                    <a:pt x="28" y="28"/>
                  </a:cubicBezTo>
                  <a:cubicBezTo>
                    <a:pt x="28" y="15"/>
                    <a:pt x="27" y="7"/>
                    <a:pt x="26" y="2"/>
                  </a:cubicBezTo>
                  <a:cubicBezTo>
                    <a:pt x="25" y="1"/>
                    <a:pt x="24" y="0"/>
                    <a:pt x="23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448">
              <a:extLst>
                <a:ext uri="{FF2B5EF4-FFF2-40B4-BE49-F238E27FC236}">
                  <a16:creationId xmlns:a16="http://schemas.microsoft.com/office/drawing/2014/main" id="{733C2B4A-F58B-4433-8377-5ED66994D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0" y="2674"/>
              <a:ext cx="24" cy="221"/>
            </a:xfrm>
            <a:custGeom>
              <a:avLst/>
              <a:gdLst>
                <a:gd name="T0" fmla="*/ 9 w 10"/>
                <a:gd name="T1" fmla="*/ 0 h 93"/>
                <a:gd name="T2" fmla="*/ 6 w 10"/>
                <a:gd name="T3" fmla="*/ 14 h 93"/>
                <a:gd name="T4" fmla="*/ 2 w 10"/>
                <a:gd name="T5" fmla="*/ 47 h 93"/>
                <a:gd name="T6" fmla="*/ 0 w 10"/>
                <a:gd name="T7" fmla="*/ 80 h 93"/>
                <a:gd name="T8" fmla="*/ 0 w 10"/>
                <a:gd name="T9" fmla="*/ 91 h 93"/>
                <a:gd name="T10" fmla="*/ 0 w 10"/>
                <a:gd name="T11" fmla="*/ 93 h 93"/>
                <a:gd name="T12" fmla="*/ 2 w 10"/>
                <a:gd name="T13" fmla="*/ 80 h 93"/>
                <a:gd name="T14" fmla="*/ 5 w 10"/>
                <a:gd name="T15" fmla="*/ 47 h 93"/>
                <a:gd name="T16" fmla="*/ 8 w 10"/>
                <a:gd name="T17" fmla="*/ 14 h 93"/>
                <a:gd name="T18" fmla="*/ 9 w 10"/>
                <a:gd name="T19" fmla="*/ 0 h 93"/>
                <a:gd name="T20" fmla="*/ 9 w 10"/>
                <a:gd name="T2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3">
                  <a:moveTo>
                    <a:pt x="9" y="0"/>
                  </a:moveTo>
                  <a:cubicBezTo>
                    <a:pt x="9" y="0"/>
                    <a:pt x="8" y="6"/>
                    <a:pt x="6" y="14"/>
                  </a:cubicBezTo>
                  <a:cubicBezTo>
                    <a:pt x="5" y="22"/>
                    <a:pt x="3" y="34"/>
                    <a:pt x="2" y="47"/>
                  </a:cubicBezTo>
                  <a:cubicBezTo>
                    <a:pt x="1" y="60"/>
                    <a:pt x="0" y="72"/>
                    <a:pt x="0" y="80"/>
                  </a:cubicBezTo>
                  <a:cubicBezTo>
                    <a:pt x="0" y="85"/>
                    <a:pt x="0" y="89"/>
                    <a:pt x="0" y="91"/>
                  </a:cubicBezTo>
                  <a:cubicBezTo>
                    <a:pt x="0" y="92"/>
                    <a:pt x="0" y="93"/>
                    <a:pt x="0" y="93"/>
                  </a:cubicBezTo>
                  <a:cubicBezTo>
                    <a:pt x="1" y="92"/>
                    <a:pt x="1" y="87"/>
                    <a:pt x="2" y="80"/>
                  </a:cubicBezTo>
                  <a:cubicBezTo>
                    <a:pt x="3" y="71"/>
                    <a:pt x="4" y="60"/>
                    <a:pt x="5" y="47"/>
                  </a:cubicBezTo>
                  <a:cubicBezTo>
                    <a:pt x="6" y="35"/>
                    <a:pt x="7" y="24"/>
                    <a:pt x="8" y="14"/>
                  </a:cubicBezTo>
                  <a:cubicBezTo>
                    <a:pt x="9" y="6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449">
              <a:extLst>
                <a:ext uri="{FF2B5EF4-FFF2-40B4-BE49-F238E27FC236}">
                  <a16:creationId xmlns:a16="http://schemas.microsoft.com/office/drawing/2014/main" id="{C23729FC-5825-4C30-B0FC-D277D751D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" y="3035"/>
              <a:ext cx="121" cy="283"/>
            </a:xfrm>
            <a:custGeom>
              <a:avLst/>
              <a:gdLst>
                <a:gd name="T0" fmla="*/ 22 w 51"/>
                <a:gd name="T1" fmla="*/ 119 h 119"/>
                <a:gd name="T2" fmla="*/ 43 w 51"/>
                <a:gd name="T3" fmla="*/ 1 h 119"/>
                <a:gd name="T4" fmla="*/ 47 w 51"/>
                <a:gd name="T5" fmla="*/ 3 h 119"/>
                <a:gd name="T6" fmla="*/ 22 w 51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19">
                  <a:moveTo>
                    <a:pt x="22" y="119"/>
                  </a:moveTo>
                  <a:cubicBezTo>
                    <a:pt x="22" y="119"/>
                    <a:pt x="0" y="44"/>
                    <a:pt x="43" y="1"/>
                  </a:cubicBezTo>
                  <a:cubicBezTo>
                    <a:pt x="45" y="0"/>
                    <a:pt x="47" y="1"/>
                    <a:pt x="47" y="3"/>
                  </a:cubicBezTo>
                  <a:cubicBezTo>
                    <a:pt x="49" y="15"/>
                    <a:pt x="51" y="53"/>
                    <a:pt x="22" y="119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450">
              <a:extLst>
                <a:ext uri="{FF2B5EF4-FFF2-40B4-BE49-F238E27FC236}">
                  <a16:creationId xmlns:a16="http://schemas.microsoft.com/office/drawing/2014/main" id="{8F620AA0-BCED-4D5C-87E7-AA74491E1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7" y="3097"/>
              <a:ext cx="40" cy="221"/>
            </a:xfrm>
            <a:custGeom>
              <a:avLst/>
              <a:gdLst>
                <a:gd name="T0" fmla="*/ 17 w 17"/>
                <a:gd name="T1" fmla="*/ 0 h 93"/>
                <a:gd name="T2" fmla="*/ 13 w 17"/>
                <a:gd name="T3" fmla="*/ 13 h 93"/>
                <a:gd name="T4" fmla="*/ 6 w 17"/>
                <a:gd name="T5" fmla="*/ 46 h 93"/>
                <a:gd name="T6" fmla="*/ 1 w 17"/>
                <a:gd name="T7" fmla="*/ 79 h 93"/>
                <a:gd name="T8" fmla="*/ 0 w 17"/>
                <a:gd name="T9" fmla="*/ 93 h 93"/>
                <a:gd name="T10" fmla="*/ 3 w 17"/>
                <a:gd name="T11" fmla="*/ 79 h 93"/>
                <a:gd name="T12" fmla="*/ 9 w 17"/>
                <a:gd name="T13" fmla="*/ 46 h 93"/>
                <a:gd name="T14" fmla="*/ 15 w 17"/>
                <a:gd name="T15" fmla="*/ 14 h 93"/>
                <a:gd name="T16" fmla="*/ 17 w 17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3">
                  <a:moveTo>
                    <a:pt x="17" y="0"/>
                  </a:moveTo>
                  <a:cubicBezTo>
                    <a:pt x="17" y="0"/>
                    <a:pt x="15" y="5"/>
                    <a:pt x="13" y="13"/>
                  </a:cubicBezTo>
                  <a:cubicBezTo>
                    <a:pt x="11" y="22"/>
                    <a:pt x="9" y="33"/>
                    <a:pt x="6" y="46"/>
                  </a:cubicBezTo>
                  <a:cubicBezTo>
                    <a:pt x="4" y="59"/>
                    <a:pt x="2" y="70"/>
                    <a:pt x="1" y="79"/>
                  </a:cubicBezTo>
                  <a:cubicBezTo>
                    <a:pt x="0" y="87"/>
                    <a:pt x="0" y="93"/>
                    <a:pt x="0" y="93"/>
                  </a:cubicBezTo>
                  <a:cubicBezTo>
                    <a:pt x="1" y="93"/>
                    <a:pt x="2" y="88"/>
                    <a:pt x="3" y="79"/>
                  </a:cubicBezTo>
                  <a:cubicBezTo>
                    <a:pt x="5" y="70"/>
                    <a:pt x="7" y="59"/>
                    <a:pt x="9" y="46"/>
                  </a:cubicBezTo>
                  <a:cubicBezTo>
                    <a:pt x="11" y="34"/>
                    <a:pt x="13" y="23"/>
                    <a:pt x="15" y="14"/>
                  </a:cubicBezTo>
                  <a:cubicBezTo>
                    <a:pt x="17" y="5"/>
                    <a:pt x="17" y="0"/>
                    <a:pt x="17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451">
              <a:extLst>
                <a:ext uri="{FF2B5EF4-FFF2-40B4-BE49-F238E27FC236}">
                  <a16:creationId xmlns:a16="http://schemas.microsoft.com/office/drawing/2014/main" id="{383114BA-CDFD-49B0-9539-E9B8E685D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" y="3035"/>
              <a:ext cx="74" cy="283"/>
            </a:xfrm>
            <a:custGeom>
              <a:avLst/>
              <a:gdLst>
                <a:gd name="T0" fmla="*/ 28 w 31"/>
                <a:gd name="T1" fmla="*/ 0 h 119"/>
                <a:gd name="T2" fmla="*/ 26 w 31"/>
                <a:gd name="T3" fmla="*/ 1 h 119"/>
                <a:gd name="T4" fmla="*/ 0 w 31"/>
                <a:gd name="T5" fmla="*/ 76 h 119"/>
                <a:gd name="T6" fmla="*/ 4 w 31"/>
                <a:gd name="T7" fmla="*/ 116 h 119"/>
                <a:gd name="T8" fmla="*/ 5 w 31"/>
                <a:gd name="T9" fmla="*/ 105 h 119"/>
                <a:gd name="T10" fmla="*/ 10 w 31"/>
                <a:gd name="T11" fmla="*/ 72 h 119"/>
                <a:gd name="T12" fmla="*/ 17 w 31"/>
                <a:gd name="T13" fmla="*/ 39 h 119"/>
                <a:gd name="T14" fmla="*/ 21 w 31"/>
                <a:gd name="T15" fmla="*/ 26 h 119"/>
                <a:gd name="T16" fmla="*/ 21 w 31"/>
                <a:gd name="T17" fmla="*/ 26 h 119"/>
                <a:gd name="T18" fmla="*/ 19 w 31"/>
                <a:gd name="T19" fmla="*/ 40 h 119"/>
                <a:gd name="T20" fmla="*/ 13 w 31"/>
                <a:gd name="T21" fmla="*/ 72 h 119"/>
                <a:gd name="T22" fmla="*/ 7 w 31"/>
                <a:gd name="T23" fmla="*/ 105 h 119"/>
                <a:gd name="T24" fmla="*/ 5 w 31"/>
                <a:gd name="T25" fmla="*/ 118 h 119"/>
                <a:gd name="T26" fmla="*/ 5 w 31"/>
                <a:gd name="T27" fmla="*/ 119 h 119"/>
                <a:gd name="T28" fmla="*/ 31 w 31"/>
                <a:gd name="T29" fmla="*/ 17 h 119"/>
                <a:gd name="T30" fmla="*/ 30 w 31"/>
                <a:gd name="T31" fmla="*/ 3 h 119"/>
                <a:gd name="T32" fmla="*/ 28 w 31"/>
                <a:gd name="T3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119">
                  <a:moveTo>
                    <a:pt x="28" y="0"/>
                  </a:moveTo>
                  <a:cubicBezTo>
                    <a:pt x="27" y="0"/>
                    <a:pt x="27" y="1"/>
                    <a:pt x="26" y="1"/>
                  </a:cubicBezTo>
                  <a:cubicBezTo>
                    <a:pt x="5" y="22"/>
                    <a:pt x="0" y="52"/>
                    <a:pt x="0" y="76"/>
                  </a:cubicBezTo>
                  <a:cubicBezTo>
                    <a:pt x="0" y="94"/>
                    <a:pt x="3" y="110"/>
                    <a:pt x="4" y="116"/>
                  </a:cubicBezTo>
                  <a:cubicBezTo>
                    <a:pt x="4" y="114"/>
                    <a:pt x="5" y="110"/>
                    <a:pt x="5" y="105"/>
                  </a:cubicBezTo>
                  <a:cubicBezTo>
                    <a:pt x="6" y="96"/>
                    <a:pt x="8" y="85"/>
                    <a:pt x="10" y="72"/>
                  </a:cubicBezTo>
                  <a:cubicBezTo>
                    <a:pt x="13" y="59"/>
                    <a:pt x="15" y="48"/>
                    <a:pt x="17" y="39"/>
                  </a:cubicBezTo>
                  <a:cubicBezTo>
                    <a:pt x="19" y="31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31"/>
                    <a:pt x="19" y="40"/>
                  </a:cubicBezTo>
                  <a:cubicBezTo>
                    <a:pt x="17" y="49"/>
                    <a:pt x="15" y="60"/>
                    <a:pt x="13" y="72"/>
                  </a:cubicBezTo>
                  <a:cubicBezTo>
                    <a:pt x="11" y="85"/>
                    <a:pt x="9" y="96"/>
                    <a:pt x="7" y="105"/>
                  </a:cubicBezTo>
                  <a:cubicBezTo>
                    <a:pt x="6" y="112"/>
                    <a:pt x="5" y="116"/>
                    <a:pt x="5" y="118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7" y="69"/>
                    <a:pt x="31" y="36"/>
                    <a:pt x="31" y="17"/>
                  </a:cubicBezTo>
                  <a:cubicBezTo>
                    <a:pt x="31" y="10"/>
                    <a:pt x="31" y="6"/>
                    <a:pt x="30" y="3"/>
                  </a:cubicBezTo>
                  <a:cubicBezTo>
                    <a:pt x="30" y="1"/>
                    <a:pt x="29" y="0"/>
                    <a:pt x="28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452">
              <a:extLst>
                <a:ext uri="{FF2B5EF4-FFF2-40B4-BE49-F238E27FC236}">
                  <a16:creationId xmlns:a16="http://schemas.microsoft.com/office/drawing/2014/main" id="{083089B6-D826-4734-B020-1BB8F41E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7" y="3097"/>
              <a:ext cx="40" cy="218"/>
            </a:xfrm>
            <a:custGeom>
              <a:avLst/>
              <a:gdLst>
                <a:gd name="T0" fmla="*/ 17 w 17"/>
                <a:gd name="T1" fmla="*/ 0 h 92"/>
                <a:gd name="T2" fmla="*/ 13 w 17"/>
                <a:gd name="T3" fmla="*/ 13 h 92"/>
                <a:gd name="T4" fmla="*/ 6 w 17"/>
                <a:gd name="T5" fmla="*/ 46 h 92"/>
                <a:gd name="T6" fmla="*/ 1 w 17"/>
                <a:gd name="T7" fmla="*/ 79 h 92"/>
                <a:gd name="T8" fmla="*/ 0 w 17"/>
                <a:gd name="T9" fmla="*/ 90 h 92"/>
                <a:gd name="T10" fmla="*/ 1 w 17"/>
                <a:gd name="T11" fmla="*/ 92 h 92"/>
                <a:gd name="T12" fmla="*/ 3 w 17"/>
                <a:gd name="T13" fmla="*/ 79 h 92"/>
                <a:gd name="T14" fmla="*/ 9 w 17"/>
                <a:gd name="T15" fmla="*/ 46 h 92"/>
                <a:gd name="T16" fmla="*/ 15 w 17"/>
                <a:gd name="T17" fmla="*/ 14 h 92"/>
                <a:gd name="T18" fmla="*/ 17 w 17"/>
                <a:gd name="T19" fmla="*/ 0 h 92"/>
                <a:gd name="T20" fmla="*/ 17 w 17"/>
                <a:gd name="T2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92">
                  <a:moveTo>
                    <a:pt x="17" y="0"/>
                  </a:moveTo>
                  <a:cubicBezTo>
                    <a:pt x="17" y="0"/>
                    <a:pt x="15" y="5"/>
                    <a:pt x="13" y="13"/>
                  </a:cubicBezTo>
                  <a:cubicBezTo>
                    <a:pt x="11" y="22"/>
                    <a:pt x="9" y="33"/>
                    <a:pt x="6" y="46"/>
                  </a:cubicBezTo>
                  <a:cubicBezTo>
                    <a:pt x="4" y="59"/>
                    <a:pt x="2" y="70"/>
                    <a:pt x="1" y="79"/>
                  </a:cubicBezTo>
                  <a:cubicBezTo>
                    <a:pt x="1" y="84"/>
                    <a:pt x="0" y="88"/>
                    <a:pt x="0" y="90"/>
                  </a:cubicBezTo>
                  <a:cubicBezTo>
                    <a:pt x="0" y="91"/>
                    <a:pt x="1" y="92"/>
                    <a:pt x="1" y="92"/>
                  </a:cubicBezTo>
                  <a:cubicBezTo>
                    <a:pt x="1" y="90"/>
                    <a:pt x="2" y="86"/>
                    <a:pt x="3" y="79"/>
                  </a:cubicBezTo>
                  <a:cubicBezTo>
                    <a:pt x="5" y="70"/>
                    <a:pt x="7" y="59"/>
                    <a:pt x="9" y="46"/>
                  </a:cubicBezTo>
                  <a:cubicBezTo>
                    <a:pt x="11" y="34"/>
                    <a:pt x="13" y="23"/>
                    <a:pt x="15" y="14"/>
                  </a:cubicBezTo>
                  <a:cubicBezTo>
                    <a:pt x="17" y="5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453">
              <a:extLst>
                <a:ext uri="{FF2B5EF4-FFF2-40B4-BE49-F238E27FC236}">
                  <a16:creationId xmlns:a16="http://schemas.microsoft.com/office/drawing/2014/main" id="{E2DE027F-ED2F-49D0-94EE-A6B5C5E3E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" y="2425"/>
              <a:ext cx="147" cy="261"/>
            </a:xfrm>
            <a:custGeom>
              <a:avLst/>
              <a:gdLst>
                <a:gd name="T0" fmla="*/ 62 w 62"/>
                <a:gd name="T1" fmla="*/ 110 h 110"/>
                <a:gd name="T2" fmla="*/ 8 w 62"/>
                <a:gd name="T3" fmla="*/ 3 h 110"/>
                <a:gd name="T4" fmla="*/ 13 w 62"/>
                <a:gd name="T5" fmla="*/ 2 h 110"/>
                <a:gd name="T6" fmla="*/ 62 w 62"/>
                <a:gd name="T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110">
                  <a:moveTo>
                    <a:pt x="62" y="110"/>
                  </a:moveTo>
                  <a:cubicBezTo>
                    <a:pt x="62" y="110"/>
                    <a:pt x="0" y="63"/>
                    <a:pt x="8" y="3"/>
                  </a:cubicBezTo>
                  <a:cubicBezTo>
                    <a:pt x="8" y="1"/>
                    <a:pt x="11" y="0"/>
                    <a:pt x="13" y="2"/>
                  </a:cubicBezTo>
                  <a:cubicBezTo>
                    <a:pt x="22" y="11"/>
                    <a:pt x="46" y="39"/>
                    <a:pt x="62" y="11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454">
              <a:extLst>
                <a:ext uri="{FF2B5EF4-FFF2-40B4-BE49-F238E27FC236}">
                  <a16:creationId xmlns:a16="http://schemas.microsoft.com/office/drawing/2014/main" id="{472678C8-3685-4F34-ABA6-6B309E1FA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" y="2427"/>
              <a:ext cx="130" cy="259"/>
            </a:xfrm>
            <a:custGeom>
              <a:avLst/>
              <a:gdLst>
                <a:gd name="T0" fmla="*/ 4 w 55"/>
                <a:gd name="T1" fmla="*/ 0 h 109"/>
                <a:gd name="T2" fmla="*/ 1 w 55"/>
                <a:gd name="T3" fmla="*/ 2 h 109"/>
                <a:gd name="T4" fmla="*/ 0 w 55"/>
                <a:gd name="T5" fmla="*/ 13 h 109"/>
                <a:gd name="T6" fmla="*/ 55 w 55"/>
                <a:gd name="T7" fmla="*/ 109 h 109"/>
                <a:gd name="T8" fmla="*/ 15 w 55"/>
                <a:gd name="T9" fmla="*/ 12 h 109"/>
                <a:gd name="T10" fmla="*/ 14 w 55"/>
                <a:gd name="T11" fmla="*/ 10 h 109"/>
                <a:gd name="T12" fmla="*/ 6 w 55"/>
                <a:gd name="T13" fmla="*/ 1 h 109"/>
                <a:gd name="T14" fmla="*/ 4 w 55"/>
                <a:gd name="T1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09">
                  <a:moveTo>
                    <a:pt x="4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1" y="6"/>
                    <a:pt x="0" y="10"/>
                    <a:pt x="0" y="13"/>
                  </a:cubicBezTo>
                  <a:cubicBezTo>
                    <a:pt x="0" y="68"/>
                    <a:pt x="55" y="109"/>
                    <a:pt x="55" y="109"/>
                  </a:cubicBezTo>
                  <a:cubicBezTo>
                    <a:pt x="43" y="57"/>
                    <a:pt x="27" y="27"/>
                    <a:pt x="15" y="12"/>
                  </a:cubicBezTo>
                  <a:cubicBezTo>
                    <a:pt x="15" y="11"/>
                    <a:pt x="14" y="11"/>
                    <a:pt x="14" y="10"/>
                  </a:cubicBezTo>
                  <a:cubicBezTo>
                    <a:pt x="10" y="6"/>
                    <a:pt x="8" y="3"/>
                    <a:pt x="6" y="1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455">
              <a:extLst>
                <a:ext uri="{FF2B5EF4-FFF2-40B4-BE49-F238E27FC236}">
                  <a16:creationId xmlns:a16="http://schemas.microsoft.com/office/drawing/2014/main" id="{EB36AAD8-548E-4AA9-9A85-3C135FC6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5" y="2487"/>
              <a:ext cx="102" cy="199"/>
            </a:xfrm>
            <a:custGeom>
              <a:avLst/>
              <a:gdLst>
                <a:gd name="T0" fmla="*/ 0 w 43"/>
                <a:gd name="T1" fmla="*/ 0 h 84"/>
                <a:gd name="T2" fmla="*/ 5 w 43"/>
                <a:gd name="T3" fmla="*/ 13 h 84"/>
                <a:gd name="T4" fmla="*/ 19 w 43"/>
                <a:gd name="T5" fmla="*/ 43 h 84"/>
                <a:gd name="T6" fmla="*/ 35 w 43"/>
                <a:gd name="T7" fmla="*/ 73 h 84"/>
                <a:gd name="T8" fmla="*/ 43 w 43"/>
                <a:gd name="T9" fmla="*/ 84 h 84"/>
                <a:gd name="T10" fmla="*/ 37 w 43"/>
                <a:gd name="T11" fmla="*/ 72 h 84"/>
                <a:gd name="T12" fmla="*/ 22 w 43"/>
                <a:gd name="T13" fmla="*/ 42 h 84"/>
                <a:gd name="T14" fmla="*/ 7 w 43"/>
                <a:gd name="T15" fmla="*/ 12 h 84"/>
                <a:gd name="T16" fmla="*/ 0 w 43"/>
                <a:gd name="T1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0" y="0"/>
                    <a:pt x="2" y="5"/>
                    <a:pt x="5" y="13"/>
                  </a:cubicBezTo>
                  <a:cubicBezTo>
                    <a:pt x="8" y="21"/>
                    <a:pt x="13" y="32"/>
                    <a:pt x="19" y="43"/>
                  </a:cubicBezTo>
                  <a:cubicBezTo>
                    <a:pt x="25" y="55"/>
                    <a:pt x="31" y="65"/>
                    <a:pt x="35" y="73"/>
                  </a:cubicBezTo>
                  <a:cubicBezTo>
                    <a:pt x="39" y="80"/>
                    <a:pt x="42" y="84"/>
                    <a:pt x="43" y="84"/>
                  </a:cubicBezTo>
                  <a:cubicBezTo>
                    <a:pt x="43" y="84"/>
                    <a:pt x="41" y="79"/>
                    <a:pt x="37" y="72"/>
                  </a:cubicBezTo>
                  <a:cubicBezTo>
                    <a:pt x="32" y="63"/>
                    <a:pt x="27" y="53"/>
                    <a:pt x="22" y="42"/>
                  </a:cubicBezTo>
                  <a:cubicBezTo>
                    <a:pt x="16" y="31"/>
                    <a:pt x="11" y="21"/>
                    <a:pt x="7" y="12"/>
                  </a:cubicBezTo>
                  <a:cubicBezTo>
                    <a:pt x="3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456">
              <a:extLst>
                <a:ext uri="{FF2B5EF4-FFF2-40B4-BE49-F238E27FC236}">
                  <a16:creationId xmlns:a16="http://schemas.microsoft.com/office/drawing/2014/main" id="{F1BDEBD7-3310-45B1-897B-10C64DF38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" y="2962"/>
              <a:ext cx="231" cy="180"/>
            </a:xfrm>
            <a:custGeom>
              <a:avLst/>
              <a:gdLst>
                <a:gd name="T0" fmla="*/ 97 w 97"/>
                <a:gd name="T1" fmla="*/ 76 h 76"/>
                <a:gd name="T2" fmla="*/ 1 w 97"/>
                <a:gd name="T3" fmla="*/ 4 h 76"/>
                <a:gd name="T4" fmla="*/ 4 w 97"/>
                <a:gd name="T5" fmla="*/ 0 h 76"/>
                <a:gd name="T6" fmla="*/ 97 w 97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76">
                  <a:moveTo>
                    <a:pt x="97" y="76"/>
                  </a:moveTo>
                  <a:cubicBezTo>
                    <a:pt x="97" y="76"/>
                    <a:pt x="20" y="61"/>
                    <a:pt x="1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" y="4"/>
                    <a:pt x="50" y="19"/>
                    <a:pt x="97" y="76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457">
              <a:extLst>
                <a:ext uri="{FF2B5EF4-FFF2-40B4-BE49-F238E27FC236}">
                  <a16:creationId xmlns:a16="http://schemas.microsoft.com/office/drawing/2014/main" id="{968988B6-C8DD-46AC-95EE-5D2892CE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" y="2962"/>
              <a:ext cx="228" cy="180"/>
            </a:xfrm>
            <a:custGeom>
              <a:avLst/>
              <a:gdLst>
                <a:gd name="T0" fmla="*/ 2 w 96"/>
                <a:gd name="T1" fmla="*/ 0 h 76"/>
                <a:gd name="T2" fmla="*/ 0 w 96"/>
                <a:gd name="T3" fmla="*/ 3 h 76"/>
                <a:gd name="T4" fmla="*/ 0 w 96"/>
                <a:gd name="T5" fmla="*/ 4 h 76"/>
                <a:gd name="T6" fmla="*/ 96 w 96"/>
                <a:gd name="T7" fmla="*/ 76 h 76"/>
                <a:gd name="T8" fmla="*/ 95 w 96"/>
                <a:gd name="T9" fmla="*/ 75 h 76"/>
                <a:gd name="T10" fmla="*/ 87 w 96"/>
                <a:gd name="T11" fmla="*/ 65 h 76"/>
                <a:gd name="T12" fmla="*/ 3 w 96"/>
                <a:gd name="T13" fmla="*/ 0 h 76"/>
                <a:gd name="T14" fmla="*/ 2 w 96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76">
                  <a:moveTo>
                    <a:pt x="2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9" y="61"/>
                    <a:pt x="96" y="76"/>
                    <a:pt x="96" y="76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2" y="71"/>
                    <a:pt x="89" y="68"/>
                    <a:pt x="87" y="65"/>
                  </a:cubicBezTo>
                  <a:cubicBezTo>
                    <a:pt x="45" y="17"/>
                    <a:pt x="14" y="4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458">
              <a:extLst>
                <a:ext uri="{FF2B5EF4-FFF2-40B4-BE49-F238E27FC236}">
                  <a16:creationId xmlns:a16="http://schemas.microsoft.com/office/drawing/2014/main" id="{DF0A9AA2-BEEA-4022-B397-D7AB8389B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" y="3007"/>
              <a:ext cx="180" cy="135"/>
            </a:xfrm>
            <a:custGeom>
              <a:avLst/>
              <a:gdLst>
                <a:gd name="T0" fmla="*/ 1 w 76"/>
                <a:gd name="T1" fmla="*/ 0 h 57"/>
                <a:gd name="T2" fmla="*/ 11 w 76"/>
                <a:gd name="T3" fmla="*/ 10 h 57"/>
                <a:gd name="T4" fmla="*/ 37 w 76"/>
                <a:gd name="T5" fmla="*/ 31 h 57"/>
                <a:gd name="T6" fmla="*/ 64 w 76"/>
                <a:gd name="T7" fmla="*/ 50 h 57"/>
                <a:gd name="T8" fmla="*/ 76 w 76"/>
                <a:gd name="T9" fmla="*/ 57 h 57"/>
                <a:gd name="T10" fmla="*/ 65 w 76"/>
                <a:gd name="T11" fmla="*/ 48 h 57"/>
                <a:gd name="T12" fmla="*/ 39 w 76"/>
                <a:gd name="T13" fmla="*/ 28 h 57"/>
                <a:gd name="T14" fmla="*/ 12 w 76"/>
                <a:gd name="T15" fmla="*/ 8 h 57"/>
                <a:gd name="T16" fmla="*/ 1 w 76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7">
                  <a:moveTo>
                    <a:pt x="1" y="0"/>
                  </a:moveTo>
                  <a:cubicBezTo>
                    <a:pt x="0" y="1"/>
                    <a:pt x="4" y="4"/>
                    <a:pt x="11" y="10"/>
                  </a:cubicBezTo>
                  <a:cubicBezTo>
                    <a:pt x="17" y="15"/>
                    <a:pt x="26" y="23"/>
                    <a:pt x="37" y="31"/>
                  </a:cubicBezTo>
                  <a:cubicBezTo>
                    <a:pt x="47" y="39"/>
                    <a:pt x="57" y="45"/>
                    <a:pt x="64" y="50"/>
                  </a:cubicBezTo>
                  <a:cubicBezTo>
                    <a:pt x="71" y="55"/>
                    <a:pt x="76" y="57"/>
                    <a:pt x="76" y="57"/>
                  </a:cubicBezTo>
                  <a:cubicBezTo>
                    <a:pt x="76" y="57"/>
                    <a:pt x="72" y="53"/>
                    <a:pt x="65" y="48"/>
                  </a:cubicBezTo>
                  <a:cubicBezTo>
                    <a:pt x="58" y="43"/>
                    <a:pt x="49" y="36"/>
                    <a:pt x="39" y="28"/>
                  </a:cubicBezTo>
                  <a:cubicBezTo>
                    <a:pt x="29" y="21"/>
                    <a:pt x="20" y="14"/>
                    <a:pt x="12" y="8"/>
                  </a:cubicBezTo>
                  <a:cubicBezTo>
                    <a:pt x="5" y="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459">
              <a:extLst>
                <a:ext uri="{FF2B5EF4-FFF2-40B4-BE49-F238E27FC236}">
                  <a16:creationId xmlns:a16="http://schemas.microsoft.com/office/drawing/2014/main" id="{1F3B192C-B7E8-4B55-8F97-9B2942695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" y="3477"/>
              <a:ext cx="304" cy="252"/>
            </a:xfrm>
            <a:custGeom>
              <a:avLst/>
              <a:gdLst>
                <a:gd name="T0" fmla="*/ 275 w 304"/>
                <a:gd name="T1" fmla="*/ 7 h 252"/>
                <a:gd name="T2" fmla="*/ 304 w 304"/>
                <a:gd name="T3" fmla="*/ 252 h 252"/>
                <a:gd name="T4" fmla="*/ 0 w 304"/>
                <a:gd name="T5" fmla="*/ 252 h 252"/>
                <a:gd name="T6" fmla="*/ 38 w 304"/>
                <a:gd name="T7" fmla="*/ 0 h 252"/>
                <a:gd name="T8" fmla="*/ 275 w 304"/>
                <a:gd name="T9" fmla="*/ 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52">
                  <a:moveTo>
                    <a:pt x="275" y="7"/>
                  </a:moveTo>
                  <a:lnTo>
                    <a:pt x="304" y="252"/>
                  </a:lnTo>
                  <a:lnTo>
                    <a:pt x="0" y="252"/>
                  </a:lnTo>
                  <a:lnTo>
                    <a:pt x="38" y="0"/>
                  </a:lnTo>
                  <a:lnTo>
                    <a:pt x="275" y="7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460">
              <a:extLst>
                <a:ext uri="{FF2B5EF4-FFF2-40B4-BE49-F238E27FC236}">
                  <a16:creationId xmlns:a16="http://schemas.microsoft.com/office/drawing/2014/main" id="{F4AE16D7-ECB5-4E9A-A1AA-D9C06FA0B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" y="3586"/>
              <a:ext cx="269" cy="12"/>
            </a:xfrm>
            <a:custGeom>
              <a:avLst/>
              <a:gdLst>
                <a:gd name="T0" fmla="*/ 0 w 113"/>
                <a:gd name="T1" fmla="*/ 0 h 5"/>
                <a:gd name="T2" fmla="*/ 56 w 113"/>
                <a:gd name="T3" fmla="*/ 4 h 5"/>
                <a:gd name="T4" fmla="*/ 113 w 113"/>
                <a:gd name="T5" fmla="*/ 4 h 5"/>
                <a:gd name="T6" fmla="*/ 57 w 113"/>
                <a:gd name="T7" fmla="*/ 1 h 5"/>
                <a:gd name="T8" fmla="*/ 0 w 1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5">
                  <a:moveTo>
                    <a:pt x="0" y="0"/>
                  </a:moveTo>
                  <a:cubicBezTo>
                    <a:pt x="0" y="1"/>
                    <a:pt x="25" y="3"/>
                    <a:pt x="56" y="4"/>
                  </a:cubicBezTo>
                  <a:cubicBezTo>
                    <a:pt x="88" y="5"/>
                    <a:pt x="113" y="5"/>
                    <a:pt x="113" y="4"/>
                  </a:cubicBezTo>
                  <a:cubicBezTo>
                    <a:pt x="113" y="3"/>
                    <a:pt x="88" y="2"/>
                    <a:pt x="57" y="1"/>
                  </a:cubicBezTo>
                  <a:cubicBezTo>
                    <a:pt x="2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461">
              <a:extLst>
                <a:ext uri="{FF2B5EF4-FFF2-40B4-BE49-F238E27FC236}">
                  <a16:creationId xmlns:a16="http://schemas.microsoft.com/office/drawing/2014/main" id="{E3130A7B-850E-43A8-8FB6-3F437D853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" y="3615"/>
              <a:ext cx="278" cy="11"/>
            </a:xfrm>
            <a:custGeom>
              <a:avLst/>
              <a:gdLst>
                <a:gd name="T0" fmla="*/ 0 w 117"/>
                <a:gd name="T1" fmla="*/ 0 h 5"/>
                <a:gd name="T2" fmla="*/ 58 w 117"/>
                <a:gd name="T3" fmla="*/ 4 h 5"/>
                <a:gd name="T4" fmla="*/ 117 w 117"/>
                <a:gd name="T5" fmla="*/ 4 h 5"/>
                <a:gd name="T6" fmla="*/ 58 w 117"/>
                <a:gd name="T7" fmla="*/ 1 h 5"/>
                <a:gd name="T8" fmla="*/ 0 w 11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5">
                  <a:moveTo>
                    <a:pt x="0" y="0"/>
                  </a:moveTo>
                  <a:cubicBezTo>
                    <a:pt x="0" y="1"/>
                    <a:pt x="26" y="3"/>
                    <a:pt x="58" y="4"/>
                  </a:cubicBezTo>
                  <a:cubicBezTo>
                    <a:pt x="90" y="5"/>
                    <a:pt x="117" y="5"/>
                    <a:pt x="117" y="4"/>
                  </a:cubicBezTo>
                  <a:cubicBezTo>
                    <a:pt x="117" y="3"/>
                    <a:pt x="91" y="2"/>
                    <a:pt x="58" y="1"/>
                  </a:cubicBezTo>
                  <a:cubicBezTo>
                    <a:pt x="26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69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heme/theme1.xml><?xml version="1.0" encoding="utf-8"?>
<a:theme xmlns:a="http://schemas.openxmlformats.org/drawingml/2006/main" name="Office Theme">
  <a:themeElements>
    <a:clrScheme name="9Slide - 2019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7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0B63705-0D70-4399-AD26-AC35318A1B73}" vid="{5336EC19-D2AD-4FDD-9A3B-C1A1B62421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561</TotalTime>
  <Words>17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#9Slide02 Noi dung dai</vt:lpstr>
      <vt:lpstr>#9Slide02 Tieu de dai</vt:lpstr>
      <vt:lpstr>Arial</vt:lpstr>
      <vt:lpstr>Office Theme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cp:keywords>9Slide</cp:keywords>
  <dc:description>9Slide.vn</dc:description>
  <cp:lastModifiedBy>Nghia Nguyen</cp:lastModifiedBy>
  <cp:revision>26</cp:revision>
  <dcterms:created xsi:type="dcterms:W3CDTF">2020-11-30T16:28:06Z</dcterms:created>
  <dcterms:modified xsi:type="dcterms:W3CDTF">2020-12-12T13:49:06Z</dcterms:modified>
  <cp:category>9Slide.vn</cp:category>
  <cp:contentStatus>9Slide</cp:contentStatus>
</cp:coreProperties>
</file>