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12344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28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8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20253"/>
            <a:ext cx="5486400" cy="42976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6483668"/>
            <a:ext cx="5486400" cy="2980372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822960"/>
            <a:ext cx="2359342" cy="28803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09913" y="1777368"/>
            <a:ext cx="3703320" cy="8772525"/>
          </a:xfrm>
        </p:spPr>
        <p:txBody>
          <a:bodyPr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873" y="3703320"/>
            <a:ext cx="2359342" cy="6860858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920" y="3286125"/>
            <a:ext cx="3108960" cy="7832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3320" y="3286125"/>
            <a:ext cx="3108960" cy="7832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9Slide.vn - 2019">
            <a:extLst>
              <a:ext uri="{FF2B5EF4-FFF2-40B4-BE49-F238E27FC236}">
                <a16:creationId xmlns:a16="http://schemas.microsoft.com/office/drawing/2014/main" id="{7C8FAEAD-4524-4F1B-9703-908594156D20}"/>
              </a:ext>
            </a:extLst>
          </p:cNvPr>
          <p:cNvSpPr txBox="1"/>
          <p:nvPr userDrawn="1"/>
        </p:nvSpPr>
        <p:spPr>
          <a:xfrm>
            <a:off x="0" y="-716849"/>
            <a:ext cx="7315200" cy="3739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30">
                <a:solidFill>
                  <a:srgbClr val="D7D7D7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657228"/>
            <a:ext cx="6309360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20" y="3286125"/>
            <a:ext cx="6309360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2920" y="11441433"/>
            <a:ext cx="164592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662C-1EBB-4992-979E-837EDD8141B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3160" y="11441433"/>
            <a:ext cx="246888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6360" y="11441433"/>
            <a:ext cx="164592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D51644-545E-44E3-BC6E-2AD8AC8B2625}"/>
              </a:ext>
            </a:extLst>
          </p:cNvPr>
          <p:cNvSpPr/>
          <p:nvPr/>
        </p:nvSpPr>
        <p:spPr>
          <a:xfrm>
            <a:off x="-13898880" y="-23454359"/>
            <a:ext cx="237013" cy="7110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1CA3B-4E43-438A-9AA3-C4D817313CF4}"/>
              </a:ext>
            </a:extLst>
          </p:cNvPr>
          <p:cNvSpPr/>
          <p:nvPr/>
        </p:nvSpPr>
        <p:spPr>
          <a:xfrm>
            <a:off x="20977069" y="-23454359"/>
            <a:ext cx="237013" cy="7110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04496-AE44-4F53-BEA8-30179F68F210}"/>
              </a:ext>
            </a:extLst>
          </p:cNvPr>
          <p:cNvSpPr/>
          <p:nvPr/>
        </p:nvSpPr>
        <p:spPr>
          <a:xfrm>
            <a:off x="20977069" y="35087725"/>
            <a:ext cx="237013" cy="7110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C10C7B-BAE9-4433-8761-500EAC3C28A0}"/>
              </a:ext>
            </a:extLst>
          </p:cNvPr>
          <p:cNvSpPr/>
          <p:nvPr/>
        </p:nvSpPr>
        <p:spPr>
          <a:xfrm>
            <a:off x="-13898880" y="35087725"/>
            <a:ext cx="237013" cy="7110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>
            <p:custDataLst>
              <p:tags r:id="rId8"/>
            </p:custDataLst>
          </p:nvPr>
        </p:nvGrpSpPr>
        <p:grpSpPr>
          <a:xfrm>
            <a:off x="-1321260" y="-4003600"/>
            <a:ext cx="9957720" cy="20311781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2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</p:grpSp>
    </p:spTree>
    <p:extLst>
      <p:ext uri="{BB962C8B-B14F-4D97-AF65-F5344CB8AC3E}">
        <p14:creationId xmlns:p14="http://schemas.microsoft.com/office/powerpoint/2010/main" val="74896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0E6B2B9-16FF-46D8-9DEE-D771A7189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5A8487-DC9F-49EF-9865-E7FD6BE7C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7315200" cy="411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95C361-CAE9-44BB-B488-B97468544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9600"/>
            <a:ext cx="7315200" cy="4114800"/>
          </a:xfrm>
          <a:prstGeom prst="rect">
            <a:avLst/>
          </a:prstGeom>
        </p:spPr>
      </p:pic>
      <p:sp>
        <p:nvSpPr>
          <p:cNvPr id="3" name="D7190A">
            <a:extLst>
              <a:ext uri="{FF2B5EF4-FFF2-40B4-BE49-F238E27FC236}">
                <a16:creationId xmlns:a16="http://schemas.microsoft.com/office/drawing/2014/main" id="{CB5B1773-8946-436E-AB1F-9DCE4CD6B729}"/>
              </a:ext>
            </a:extLst>
          </p:cNvPr>
          <p:cNvSpPr txBox="1"/>
          <p:nvPr/>
        </p:nvSpPr>
        <p:spPr>
          <a:xfrm>
            <a:off x="0" y="-850900"/>
            <a:ext cx="6339877" cy="2616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en-US" sz="1700">
                <a:noFill/>
              </a:rPr>
              <a:t>D:\Code\MindX\web advandced\project\music-web\Thành phần\</a:t>
            </a:r>
          </a:p>
        </p:txBody>
      </p:sp>
    </p:spTree>
    <p:extLst>
      <p:ext uri="{BB962C8B-B14F-4D97-AF65-F5344CB8AC3E}">
        <p14:creationId xmlns:p14="http://schemas.microsoft.com/office/powerpoint/2010/main" val="66219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heme/theme1.xml><?xml version="1.0" encoding="utf-8"?>
<a:theme xmlns:a="http://schemas.openxmlformats.org/drawingml/2006/main" name="Blank">
  <a:themeElements>
    <a:clrScheme name="9Slide - 2019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7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7347C0DE-6F4D-42D3-B391-F84F14ECBC5A}" vid="{28287419-C97E-4917-87F0-2D8B560A61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16</TotalTime>
  <Words>16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#9Slide02 Noi dung dai</vt:lpstr>
      <vt:lpstr>#9Slide02 Tieu de dai</vt:lpstr>
      <vt:lpstr>Arial</vt:lpstr>
      <vt:lpstr>Blank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Nghia Nguyen</cp:lastModifiedBy>
  <cp:revision>5</cp:revision>
  <dcterms:created xsi:type="dcterms:W3CDTF">2020-12-12T13:35:26Z</dcterms:created>
  <dcterms:modified xsi:type="dcterms:W3CDTF">2020-12-20T03:40:21Z</dcterms:modified>
  <cp:category>9Slide.vn</cp:category>
</cp:coreProperties>
</file>