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FA54-4FF3-764A-9FF6-8401A93CB06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2B88-E234-F240-BF8C-901319BA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7-04-18 at 2.5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784"/>
            <a:ext cx="9144000" cy="5715000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1371599" y="2600571"/>
            <a:ext cx="2176141" cy="655183"/>
          </a:xfrm>
          <a:prstGeom prst="donut">
            <a:avLst>
              <a:gd name="adj" fmla="val 41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3101" y="4136098"/>
            <a:ext cx="398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Will open in tab instead of downloading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8698012" y="841658"/>
            <a:ext cx="375436" cy="393110"/>
          </a:xfrm>
          <a:prstGeom prst="donut">
            <a:avLst>
              <a:gd name="adj" fmla="val 40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113442" y="1234769"/>
            <a:ext cx="584570" cy="1607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3255455" y="3255754"/>
            <a:ext cx="977646" cy="106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4976" y="2771355"/>
            <a:ext cx="270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you still want to download files,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click the icon to toggle between on and off.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</TotalTime>
  <Words>28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Payton</dc:creator>
  <cp:lastModifiedBy>Cameron Payton</cp:lastModifiedBy>
  <cp:revision>3</cp:revision>
  <cp:lastPrinted>2017-04-18T19:01:48Z</cp:lastPrinted>
  <dcterms:created xsi:type="dcterms:W3CDTF">2017-04-18T18:56:09Z</dcterms:created>
  <dcterms:modified xsi:type="dcterms:W3CDTF">2017-04-18T22:12:20Z</dcterms:modified>
</cp:coreProperties>
</file>