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2" roundtripDataSignature="AMtx7mg4k5ZoVzuIuaQYszaPsevoU1ZE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0" y="6711314"/>
            <a:ext cx="2844800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8412613" y="6711314"/>
            <a:ext cx="3860800" cy="134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5775316" y="6711314"/>
            <a:ext cx="545925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0" y="6711314"/>
            <a:ext cx="2844800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8412613" y="6711314"/>
            <a:ext cx="3860800" cy="134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5775316" y="6711314"/>
            <a:ext cx="545925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0" y="6711314"/>
            <a:ext cx="2844800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8412613" y="6711314"/>
            <a:ext cx="3860800" cy="134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5775316" y="6711314"/>
            <a:ext cx="545925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0" y="6711314"/>
            <a:ext cx="2844800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8412613" y="6711314"/>
            <a:ext cx="3860800" cy="134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5775316" y="6711314"/>
            <a:ext cx="545925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0" y="6711314"/>
            <a:ext cx="2844800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8412613" y="6711314"/>
            <a:ext cx="3860800" cy="134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5775316" y="6711314"/>
            <a:ext cx="545925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0" y="6711314"/>
            <a:ext cx="2844800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8412613" y="6711314"/>
            <a:ext cx="3860800" cy="134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5775316" y="6711314"/>
            <a:ext cx="545925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0" y="6711314"/>
            <a:ext cx="2844800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8412613" y="6711314"/>
            <a:ext cx="3860800" cy="134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5775316" y="6711314"/>
            <a:ext cx="545925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0" y="6711314"/>
            <a:ext cx="2844800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8412613" y="6711314"/>
            <a:ext cx="3860800" cy="134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5775316" y="6711314"/>
            <a:ext cx="545925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0" type="dt"/>
          </p:nvPr>
        </p:nvSpPr>
        <p:spPr>
          <a:xfrm>
            <a:off x="0" y="6711314"/>
            <a:ext cx="2844800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8412613" y="6711314"/>
            <a:ext cx="3860800" cy="134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5775316" y="6711314"/>
            <a:ext cx="545925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0" y="6711314"/>
            <a:ext cx="2844800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8412613" y="6711314"/>
            <a:ext cx="3860800" cy="134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5775316" y="6711314"/>
            <a:ext cx="545925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0" y="6711314"/>
            <a:ext cx="2844800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8412613" y="6711314"/>
            <a:ext cx="3860800" cy="134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5775316" y="6711314"/>
            <a:ext cx="545925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0" y="6711314"/>
            <a:ext cx="2844800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8412613" y="6711314"/>
            <a:ext cx="3860800" cy="134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5775316" y="6711314"/>
            <a:ext cx="545925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2209800" y="90582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 350 Operating Systems</a:t>
            </a:r>
            <a:b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 202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895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6: pipe – synchronization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>
            <p:ph idx="12" type="sldNum"/>
          </p:nvPr>
        </p:nvSpPr>
        <p:spPr>
          <a:xfrm>
            <a:off x="5775316" y="6711314"/>
            <a:ext cx="545925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Process synchronization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Race condition after forking …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Using pipe can be a good way to synchronize </a:t>
            </a:r>
            <a:r>
              <a:rPr lang="en-US">
                <a:solidFill>
                  <a:srgbClr val="0000FF"/>
                </a:solidFill>
              </a:rPr>
              <a:t>related</a:t>
            </a:r>
            <a:r>
              <a:rPr lang="en-US"/>
              <a:t> processes.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What we rely on is the fact that </a:t>
            </a:r>
            <a:r>
              <a:rPr i="1" lang="en-US">
                <a:solidFill>
                  <a:srgbClr val="FF0000"/>
                </a:solidFill>
              </a:rPr>
              <a:t>a process reading an </a:t>
            </a:r>
            <a:r>
              <a:rPr i="1" lang="en-US" u="sng">
                <a:solidFill>
                  <a:srgbClr val="FF0000"/>
                </a:solidFill>
              </a:rPr>
              <a:t>empt</a:t>
            </a:r>
            <a:r>
              <a:rPr i="1" lang="en-US">
                <a:solidFill>
                  <a:srgbClr val="FF0000"/>
                </a:solidFill>
              </a:rPr>
              <a:t>y pipe blocks until something is written to the pipe</a:t>
            </a:r>
            <a:r>
              <a:rPr lang="en-US"/>
              <a:t>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5775316" y="6711314"/>
            <a:ext cx="545925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tasks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Parent process forks three child processes.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No synchronization mechanism is employed. So the execution order of the three child processes is undetermined.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0000FF"/>
              </a:buClr>
              <a:buSzPct val="100000"/>
              <a:buChar char="•"/>
            </a:pPr>
            <a:r>
              <a:rPr lang="en-US">
                <a:solidFill>
                  <a:srgbClr val="0000FF"/>
                </a:solidFill>
              </a:rPr>
              <a:t>Task 1</a:t>
            </a:r>
            <a:r>
              <a:rPr lang="en-US"/>
              <a:t>: using pipe as the sync mechanism to enable the execution order of </a:t>
            </a:r>
            <a:r>
              <a:rPr lang="en-US">
                <a:solidFill>
                  <a:srgbClr val="0000FF"/>
                </a:solidFill>
              </a:rPr>
              <a:t>C3 -&gt; C2 -&gt; C1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0000FF"/>
              </a:buClr>
              <a:buSzPct val="100000"/>
              <a:buChar char="•"/>
            </a:pPr>
            <a:r>
              <a:rPr lang="en-US">
                <a:solidFill>
                  <a:srgbClr val="0000FF"/>
                </a:solidFill>
              </a:rPr>
              <a:t>Task 2</a:t>
            </a:r>
            <a:r>
              <a:rPr lang="en-US"/>
              <a:t>: using pipe as the sync mechanism to enable the execution order of </a:t>
            </a:r>
            <a:r>
              <a:rPr lang="en-US">
                <a:solidFill>
                  <a:srgbClr val="0000FF"/>
                </a:solidFill>
              </a:rPr>
              <a:t>C2 -&gt; C1-&gt; C3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0000FF"/>
              </a:buClr>
              <a:buSzPct val="100000"/>
              <a:buChar char="•"/>
            </a:pPr>
            <a:r>
              <a:rPr lang="en-US">
                <a:solidFill>
                  <a:srgbClr val="0000FF"/>
                </a:solidFill>
              </a:rPr>
              <a:t>Task 3</a:t>
            </a:r>
            <a:r>
              <a:rPr lang="en-US"/>
              <a:t>: using pipe as the sync mechanism to enable the execution order of </a:t>
            </a:r>
            <a:r>
              <a:rPr lang="en-US">
                <a:solidFill>
                  <a:srgbClr val="0000FF"/>
                </a:solidFill>
              </a:rPr>
              <a:t>C3 -&gt; C1 -&gt; C1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sleep()</a:t>
            </a:r>
            <a:r>
              <a:rPr lang="en-US"/>
              <a:t> is not allowed.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Essentially just one task.</a:t>
            </a:r>
            <a:endParaRPr/>
          </a:p>
          <a:p>
            <a:pPr indent="-17018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05" name="Google Shape;105;p3"/>
          <p:cNvSpPr txBox="1"/>
          <p:nvPr>
            <p:ph idx="12" type="sldNum"/>
          </p:nvPr>
        </p:nvSpPr>
        <p:spPr>
          <a:xfrm>
            <a:off x="5775316" y="6711314"/>
            <a:ext cx="545925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2" type="sldNum"/>
          </p:nvPr>
        </p:nvSpPr>
        <p:spPr>
          <a:xfrm>
            <a:off x="5775316" y="6711314"/>
            <a:ext cx="545925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ext&#10;&#10;Description automatically generated" id="111" name="Google Shape;11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5373" y="127514"/>
            <a:ext cx="6733393" cy="17750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112" name="Google Shape;11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5373" y="2352128"/>
            <a:ext cx="6663652" cy="17750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113" name="Google Shape;11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95373" y="4485102"/>
            <a:ext cx="6733393" cy="1808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Hints	</a:t>
            </a:r>
            <a:endParaRPr/>
          </a:p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Again: </a:t>
            </a:r>
            <a:r>
              <a:rPr i="1" lang="en-US">
                <a:solidFill>
                  <a:srgbClr val="FF0000"/>
                </a:solidFill>
              </a:rPr>
              <a:t>a process reading an </a:t>
            </a:r>
            <a:r>
              <a:rPr i="1" lang="en-US" u="sng">
                <a:solidFill>
                  <a:srgbClr val="FF0000"/>
                </a:solidFill>
              </a:rPr>
              <a:t>empt</a:t>
            </a:r>
            <a:r>
              <a:rPr i="1" lang="en-US">
                <a:solidFill>
                  <a:srgbClr val="FF0000"/>
                </a:solidFill>
              </a:rPr>
              <a:t>y pipe blocks until something is written to the pipe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 read a byte from a file/pipe: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read(fd, &amp;c, 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Where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fd</a:t>
            </a:r>
            <a:r>
              <a:rPr lang="en-US"/>
              <a:t> is the file descriptor of the file/pipe-read-end,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/>
              <a:t> is a char.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 write a byte to a file: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write(fd, &amp;c, 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Where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fd</a:t>
            </a:r>
            <a:r>
              <a:rPr lang="en-US"/>
              <a:t> is the file descriptor of the file/pipe-write-end,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/>
              <a:t> is a char.</a:t>
            </a:r>
            <a:endParaRPr/>
          </a:p>
          <a:p>
            <a:pPr indent="-15494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20" name="Google Shape;120;p5"/>
          <p:cNvSpPr txBox="1"/>
          <p:nvPr>
            <p:ph idx="12" type="sldNum"/>
          </p:nvPr>
        </p:nvSpPr>
        <p:spPr>
          <a:xfrm>
            <a:off x="5775316" y="6711314"/>
            <a:ext cx="545925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Catching a signal</a:t>
            </a:r>
            <a:endParaRPr/>
          </a:p>
        </p:txBody>
      </p:sp>
      <p:sp>
        <p:nvSpPr>
          <p:cNvPr id="126" name="Google Shape;126;p6"/>
          <p:cNvSpPr txBox="1"/>
          <p:nvPr>
            <p:ph idx="1" type="body"/>
          </p:nvPr>
        </p:nvSpPr>
        <p:spPr>
          <a:xfrm>
            <a:off x="1981200" y="3275679"/>
            <a:ext cx="8432449" cy="2850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Catching Ctrl-C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SIGINT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600"/>
              <a:t>Step 1: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signal(SIGINT, my_signal_handler);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600"/>
              <a:t>Step 2: provide the definition of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my_signal_handler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Complete the PROJ3 to practice.</a:t>
            </a:r>
            <a:endParaRPr/>
          </a:p>
          <a:p>
            <a:pPr indent="-121284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27" name="Google Shape;127;p6"/>
          <p:cNvSpPr txBox="1"/>
          <p:nvPr>
            <p:ph idx="12" type="sldNum"/>
          </p:nvPr>
        </p:nvSpPr>
        <p:spPr>
          <a:xfrm>
            <a:off x="5775316" y="6711314"/>
            <a:ext cx="545925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5900" y="1704218"/>
            <a:ext cx="6680200" cy="13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2015-01-24T23:46:07Z</dcterms:created>
  <dc:creator>Yifan Zhang</dc:creator>
</cp:coreProperties>
</file>