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1" roundtripDataSignature="AMtx7mi6HMJVF7T2lLhk3CCRpQ15qpEy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 answer the question: both conditional variable and semaphore are good options to ensure deterministic result.</a:t>
            </a:r>
            <a:endParaRPr/>
          </a:p>
        </p:txBody>
      </p:sp>
      <p:sp>
        <p:nvSpPr>
          <p:cNvPr id="115" name="Google Shape;115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0" type="dt"/>
          </p:nvPr>
        </p:nvSpPr>
        <p:spPr>
          <a:xfrm>
            <a:off x="0" y="6711314"/>
            <a:ext cx="2844800" cy="126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1" type="ftr"/>
          </p:nvPr>
        </p:nvSpPr>
        <p:spPr>
          <a:xfrm>
            <a:off x="8412613" y="6711314"/>
            <a:ext cx="3860800" cy="134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2" type="sldNum"/>
          </p:nvPr>
        </p:nvSpPr>
        <p:spPr>
          <a:xfrm>
            <a:off x="5775316" y="6711314"/>
            <a:ext cx="545925" cy="126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0" type="dt"/>
          </p:nvPr>
        </p:nvSpPr>
        <p:spPr>
          <a:xfrm>
            <a:off x="0" y="6711314"/>
            <a:ext cx="2844800" cy="126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1" type="ftr"/>
          </p:nvPr>
        </p:nvSpPr>
        <p:spPr>
          <a:xfrm>
            <a:off x="8412613" y="6711314"/>
            <a:ext cx="3860800" cy="134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5775316" y="6711314"/>
            <a:ext cx="545925" cy="126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0" type="dt"/>
          </p:nvPr>
        </p:nvSpPr>
        <p:spPr>
          <a:xfrm>
            <a:off x="0" y="6711314"/>
            <a:ext cx="2844800" cy="126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1" type="ftr"/>
          </p:nvPr>
        </p:nvSpPr>
        <p:spPr>
          <a:xfrm>
            <a:off x="8412613" y="6711314"/>
            <a:ext cx="3860800" cy="134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5775316" y="6711314"/>
            <a:ext cx="545925" cy="126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8"/>
          <p:cNvSpPr txBox="1"/>
          <p:nvPr>
            <p:ph idx="10" type="dt"/>
          </p:nvPr>
        </p:nvSpPr>
        <p:spPr>
          <a:xfrm>
            <a:off x="0" y="6711314"/>
            <a:ext cx="2844800" cy="126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1" type="ftr"/>
          </p:nvPr>
        </p:nvSpPr>
        <p:spPr>
          <a:xfrm>
            <a:off x="8412613" y="6711314"/>
            <a:ext cx="3860800" cy="134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2" type="sldNum"/>
          </p:nvPr>
        </p:nvSpPr>
        <p:spPr>
          <a:xfrm>
            <a:off x="5775316" y="6711314"/>
            <a:ext cx="545925" cy="126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9"/>
          <p:cNvSpPr txBox="1"/>
          <p:nvPr>
            <p:ph idx="10" type="dt"/>
          </p:nvPr>
        </p:nvSpPr>
        <p:spPr>
          <a:xfrm>
            <a:off x="0" y="6711314"/>
            <a:ext cx="2844800" cy="126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1" type="ftr"/>
          </p:nvPr>
        </p:nvSpPr>
        <p:spPr>
          <a:xfrm>
            <a:off x="8412613" y="6711314"/>
            <a:ext cx="3860800" cy="134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2" type="sldNum"/>
          </p:nvPr>
        </p:nvSpPr>
        <p:spPr>
          <a:xfrm>
            <a:off x="5775316" y="6711314"/>
            <a:ext cx="545925" cy="126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0"/>
          <p:cNvSpPr txBox="1"/>
          <p:nvPr>
            <p:ph idx="10" type="dt"/>
          </p:nvPr>
        </p:nvSpPr>
        <p:spPr>
          <a:xfrm>
            <a:off x="0" y="6711314"/>
            <a:ext cx="2844800" cy="126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1" type="ftr"/>
          </p:nvPr>
        </p:nvSpPr>
        <p:spPr>
          <a:xfrm>
            <a:off x="8412613" y="6711314"/>
            <a:ext cx="3860800" cy="134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5775316" y="6711314"/>
            <a:ext cx="545925" cy="126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1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1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1"/>
          <p:cNvSpPr txBox="1"/>
          <p:nvPr>
            <p:ph idx="10" type="dt"/>
          </p:nvPr>
        </p:nvSpPr>
        <p:spPr>
          <a:xfrm>
            <a:off x="0" y="6711314"/>
            <a:ext cx="2844800" cy="126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1" type="ftr"/>
          </p:nvPr>
        </p:nvSpPr>
        <p:spPr>
          <a:xfrm>
            <a:off x="8412613" y="6711314"/>
            <a:ext cx="3860800" cy="134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5775316" y="6711314"/>
            <a:ext cx="545925" cy="126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0" type="dt"/>
          </p:nvPr>
        </p:nvSpPr>
        <p:spPr>
          <a:xfrm>
            <a:off x="0" y="6711314"/>
            <a:ext cx="2844800" cy="126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8412613" y="6711314"/>
            <a:ext cx="3860800" cy="134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5775316" y="6711314"/>
            <a:ext cx="545925" cy="126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0" type="dt"/>
          </p:nvPr>
        </p:nvSpPr>
        <p:spPr>
          <a:xfrm>
            <a:off x="0" y="6711314"/>
            <a:ext cx="2844800" cy="126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8412613" y="6711314"/>
            <a:ext cx="3860800" cy="134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5775316" y="6711314"/>
            <a:ext cx="545925" cy="126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0" y="6711314"/>
            <a:ext cx="2844800" cy="126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8412613" y="6711314"/>
            <a:ext cx="3860800" cy="134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5775316" y="6711314"/>
            <a:ext cx="545925" cy="126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5"/>
          <p:cNvSpPr txBox="1"/>
          <p:nvPr>
            <p:ph idx="10" type="dt"/>
          </p:nvPr>
        </p:nvSpPr>
        <p:spPr>
          <a:xfrm>
            <a:off x="0" y="6711314"/>
            <a:ext cx="2844800" cy="126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8412613" y="6711314"/>
            <a:ext cx="3860800" cy="134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5775316" y="6711314"/>
            <a:ext cx="545925" cy="126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0" type="dt"/>
          </p:nvPr>
        </p:nvSpPr>
        <p:spPr>
          <a:xfrm>
            <a:off x="0" y="6711314"/>
            <a:ext cx="2844800" cy="126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8412613" y="6711314"/>
            <a:ext cx="3860800" cy="134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5775316" y="6711314"/>
            <a:ext cx="545925" cy="126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2209800" y="90582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 350 Operating Systems</a:t>
            </a:r>
            <a:b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Spring 202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2895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 7: pthread basics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>
            <p:ph idx="12" type="sldNum"/>
          </p:nvPr>
        </p:nvSpPr>
        <p:spPr>
          <a:xfrm>
            <a:off x="5775316" y="6711314"/>
            <a:ext cx="545925" cy="126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Basic usage of the pthread library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this lab, you will practice the basic usage of pthread library functions.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pthread_create()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pthread_join()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…</a:t>
            </a:r>
            <a:endParaRPr/>
          </a:p>
        </p:txBody>
      </p:sp>
      <p:sp>
        <p:nvSpPr>
          <p:cNvPr id="98" name="Google Shape;98;p2"/>
          <p:cNvSpPr txBox="1"/>
          <p:nvPr>
            <p:ph idx="12" type="sldNum"/>
          </p:nvPr>
        </p:nvSpPr>
        <p:spPr>
          <a:xfrm>
            <a:off x="5775316" y="6711314"/>
            <a:ext cx="545925" cy="126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task</a:t>
            </a:r>
            <a:endParaRPr/>
          </a:p>
        </p:txBody>
      </p:sp>
      <p:sp>
        <p:nvSpPr>
          <p:cNvPr id="104" name="Google Shape;104;p3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main thread creates two new threads (T1 and T2), which print the user input in different ways.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T1 prints the user input in a forward way.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T2 prints the user input in a backward way.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User also specifies the total number of prints that T1 and T2 together should output.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./pt_task total_number_prints list-of-user-arguments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After T1 and T2 terminate, the main thread prints the numbers of times that T1 and T2 each printed (the sum of which should equal to “total_number_prints” specified by the user).</a:t>
            </a:r>
            <a:endParaRPr/>
          </a:p>
        </p:txBody>
      </p:sp>
      <p:sp>
        <p:nvSpPr>
          <p:cNvPr id="105" name="Google Shape;105;p3"/>
          <p:cNvSpPr txBox="1"/>
          <p:nvPr>
            <p:ph idx="12" type="sldNum"/>
          </p:nvPr>
        </p:nvSpPr>
        <p:spPr>
          <a:xfrm>
            <a:off x="5775316" y="6711314"/>
            <a:ext cx="545925" cy="126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idx="12" type="sldNum"/>
          </p:nvPr>
        </p:nvSpPr>
        <p:spPr>
          <a:xfrm>
            <a:off x="5775316" y="6711314"/>
            <a:ext cx="545925" cy="126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1" name="Google Shape;11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9761" y="300166"/>
            <a:ext cx="8664416" cy="6236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Hints and question</a:t>
            </a:r>
            <a:endParaRPr/>
          </a:p>
        </p:txBody>
      </p:sp>
      <p:sp>
        <p:nvSpPr>
          <p:cNvPr id="118" name="Google Shape;118;p5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You will need provide the “-lpthread” option to gcc to link your code with the pthread library (the Makefile already does that).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One of the thread synchronization facilities needs to be used to ensure the correct output as shown in the previous slide.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As you will see, the scheduling of the two threads is indeterministic. You may think about how you can ensure deterministic result by using the knowledge learned in class? </a:t>
            </a:r>
            <a:endParaRPr/>
          </a:p>
        </p:txBody>
      </p:sp>
      <p:sp>
        <p:nvSpPr>
          <p:cNvPr id="119" name="Google Shape;119;p5"/>
          <p:cNvSpPr txBox="1"/>
          <p:nvPr>
            <p:ph idx="12" type="sldNum"/>
          </p:nvPr>
        </p:nvSpPr>
        <p:spPr>
          <a:xfrm>
            <a:off x="5775316" y="6711314"/>
            <a:ext cx="545925" cy="126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2015-01-24T23:46:07Z</dcterms:created>
  <dc:creator>Yifan Zhang</dc:creator>
</cp:coreProperties>
</file>