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145-339D-3749-B2E0-F083A5E6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6" y="1769165"/>
            <a:ext cx="11042374" cy="2456415"/>
          </a:xfrm>
        </p:spPr>
        <p:txBody>
          <a:bodyPr/>
          <a:lstStyle/>
          <a:p>
            <a:pPr algn="ctr"/>
            <a:r>
              <a:rPr lang="en-US" dirty="0"/>
              <a:t>Lunch and learn </a:t>
            </a:r>
            <a:br>
              <a:rPr lang="en-US" dirty="0"/>
            </a:br>
            <a:r>
              <a:rPr lang="en-US" dirty="0"/>
              <a:t>Introduction to Docker/Kubernetes</a:t>
            </a:r>
          </a:p>
        </p:txBody>
      </p:sp>
    </p:spTree>
    <p:extLst>
      <p:ext uri="{BB962C8B-B14F-4D97-AF65-F5344CB8AC3E}">
        <p14:creationId xmlns:p14="http://schemas.microsoft.com/office/powerpoint/2010/main" val="330300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808-508C-B24C-82ED-1681F0E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Deployment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91D9-B5D4-314F-ABC3-6FD99DC4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77078"/>
          </a:xfrm>
        </p:spPr>
        <p:txBody>
          <a:bodyPr/>
          <a:lstStyle/>
          <a:p>
            <a:r>
              <a:rPr lang="en-US" dirty="0"/>
              <a:t>Check to make sure your application has the expected changes. Because Kubernetes/ECS does rolling updates, there is zero downtime. It typically takes 2-3 minutes for all the pods to terminate and deploy in order.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9938-1627-DF42-96BB-626B22BD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24" y="4253948"/>
            <a:ext cx="420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E8E5-83EE-7742-A31C-CAE3ADC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55EE-C66A-F249-B638-85177C0D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6609"/>
            <a:ext cx="10457553" cy="3604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 packaged container - easily reproducible across environments.</a:t>
            </a:r>
          </a:p>
          <a:p>
            <a:r>
              <a:rPr lang="en-US" dirty="0"/>
              <a:t>Rapid deployment - can be managed with Kubernetes/ECS.</a:t>
            </a:r>
          </a:p>
          <a:p>
            <a:r>
              <a:rPr lang="en-US" dirty="0"/>
              <a:t>Secure – applications are completely segregated and isolated from each other.</a:t>
            </a:r>
          </a:p>
          <a:p>
            <a:r>
              <a:rPr lang="en-US" dirty="0"/>
              <a:t>Simple and fast configuration – Infrastructure defined as code within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dirty="0"/>
              <a:t>Continuous Integration – Docker works well with tools such as Gitlab, Travis, and Jenkins.</a:t>
            </a:r>
          </a:p>
        </p:txBody>
      </p:sp>
    </p:spTree>
    <p:extLst>
      <p:ext uri="{BB962C8B-B14F-4D97-AF65-F5344CB8AC3E}">
        <p14:creationId xmlns:p14="http://schemas.microsoft.com/office/powerpoint/2010/main" val="33906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04E-89C8-6340-8140-D1CD243F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Kubernetes/ECS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26FC-0788-8440-890A-FD644779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automate deployments and updates.</a:t>
            </a:r>
          </a:p>
          <a:p>
            <a:r>
              <a:rPr lang="en-US" dirty="0"/>
              <a:t>Save money by optimizing infrastructural resources thanks to the more efficient use of hardware.</a:t>
            </a:r>
          </a:p>
          <a:p>
            <a:r>
              <a:rPr lang="en-US" dirty="0"/>
              <a:t>Orchestrate containers on multiple hosts.</a:t>
            </a:r>
          </a:p>
          <a:p>
            <a:r>
              <a:rPr lang="en-US" dirty="0"/>
              <a:t>Self-monitoring/health checks.</a:t>
            </a:r>
          </a:p>
          <a:p>
            <a:r>
              <a:rPr lang="en-US" dirty="0"/>
              <a:t>Horizontal scaling – can add more pods easily if needed.</a:t>
            </a:r>
          </a:p>
        </p:txBody>
      </p:sp>
    </p:spTree>
    <p:extLst>
      <p:ext uri="{BB962C8B-B14F-4D97-AF65-F5344CB8AC3E}">
        <p14:creationId xmlns:p14="http://schemas.microsoft.com/office/powerpoint/2010/main" val="23765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9DE5-87B4-9742-A1F7-8DEF059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F4A4-0506-8D4C-A597-4A31A09F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docker daemon called </a:t>
            </a:r>
            <a:r>
              <a:rPr lang="en-US" dirty="0" err="1"/>
              <a:t>dockerd</a:t>
            </a:r>
            <a:r>
              <a:rPr lang="en-US" dirty="0"/>
              <a:t>. It can create and manage docker images, containers, etc.</a:t>
            </a:r>
          </a:p>
          <a:p>
            <a:r>
              <a:rPr lang="en-US" dirty="0"/>
              <a:t>Rest API – used to instruct docker daemon what to do.</a:t>
            </a:r>
          </a:p>
          <a:p>
            <a:r>
              <a:rPr lang="en-US" dirty="0"/>
              <a:t>Command Line Interface (CLI) – client which is used to enter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395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058D-1F57-974B-ABCD-CAFD8DC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</a:t>
            </a:r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B0DBE5B-755F-B84F-A3CB-BA322527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21" y="1769247"/>
            <a:ext cx="9931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5F6-DD31-EE46-BDF9-2CFED84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7860"/>
          </a:xfrm>
        </p:spPr>
        <p:txBody>
          <a:bodyPr/>
          <a:lstStyle/>
          <a:p>
            <a:r>
              <a:rPr lang="en-US" dirty="0"/>
              <a:t>Requirements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5585-BABC-3747-97EB-D80F914D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3369"/>
            <a:ext cx="9175405" cy="632861"/>
          </a:xfrm>
        </p:spPr>
        <p:txBody>
          <a:bodyPr>
            <a:normAutofit fontScale="92500"/>
          </a:bodyPr>
          <a:lstStyle/>
          <a:p>
            <a:r>
              <a:rPr lang="en-US" dirty="0"/>
              <a:t>This file contains any packages that your application needs to have installed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7BCC-A235-F242-BB73-0D843908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13937"/>
            <a:ext cx="10223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84B5-9F58-2844-9AA3-1A4159AA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20" y="1335087"/>
            <a:ext cx="9905999" cy="3541714"/>
          </a:xfrm>
        </p:spPr>
        <p:txBody>
          <a:bodyPr/>
          <a:lstStyle/>
          <a:p>
            <a:r>
              <a:rPr lang="en-US" dirty="0"/>
              <a:t>Docker - when anything changes in your code short of the Kubernetes deployment itself.</a:t>
            </a:r>
          </a:p>
          <a:p>
            <a:r>
              <a:rPr lang="en-US" dirty="0"/>
              <a:t>Kubernetes – when the cluster definition changes, you’ll need to delete the deployment and apply the changes.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83F5E-35A6-C94D-9B18-04951A1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2473"/>
          </a:xfrm>
        </p:spPr>
        <p:txBody>
          <a:bodyPr/>
          <a:lstStyle/>
          <a:p>
            <a:pPr algn="ctr"/>
            <a:r>
              <a:rPr lang="en-US" dirty="0"/>
              <a:t>When to Build/Deploy</a:t>
            </a:r>
          </a:p>
        </p:txBody>
      </p:sp>
    </p:spTree>
    <p:extLst>
      <p:ext uri="{BB962C8B-B14F-4D97-AF65-F5344CB8AC3E}">
        <p14:creationId xmlns:p14="http://schemas.microsoft.com/office/powerpoint/2010/main" val="18883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CFD-17BE-7F4B-A559-A694D6FD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86" y="2079570"/>
            <a:ext cx="3640652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Docker </a:t>
            </a:r>
            <a:br>
              <a:rPr lang="en-US" dirty="0"/>
            </a:br>
            <a:r>
              <a:rPr lang="en-US" dirty="0"/>
              <a:t>Build 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B9ECE-59DC-694A-912F-63F7130A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52" y="305508"/>
            <a:ext cx="6318606" cy="62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F80A-F98C-6644-A4A0-4093C30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 Update Process</a:t>
            </a:r>
          </a:p>
        </p:txBody>
      </p:sp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60E3D3DD-A43A-8C4E-9276-1BED0937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097088"/>
            <a:ext cx="10426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1328</TotalTime>
  <Words>277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Lunch and learn  Introduction to Docker/Kubernetes</vt:lpstr>
      <vt:lpstr>Docker Benefits</vt:lpstr>
      <vt:lpstr>Kubernetes/ECS Benefits</vt:lpstr>
      <vt:lpstr>Docker engine components</vt:lpstr>
      <vt:lpstr>Introducing the Dockerfile</vt:lpstr>
      <vt:lpstr>Requirements file </vt:lpstr>
      <vt:lpstr>When to Build/Deploy</vt:lpstr>
      <vt:lpstr>Docker  Build  Process</vt:lpstr>
      <vt:lpstr>Kubernetes Update Process</vt:lpstr>
      <vt:lpstr>After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and learn  Introduction to Docker/Kubernetes</dc:title>
  <dc:creator>Heather Bowes</dc:creator>
  <cp:lastModifiedBy>Heather Bowes</cp:lastModifiedBy>
  <cp:revision>6</cp:revision>
  <dcterms:created xsi:type="dcterms:W3CDTF">2020-03-24T19:22:25Z</dcterms:created>
  <dcterms:modified xsi:type="dcterms:W3CDTF">2020-03-25T17:36:39Z</dcterms:modified>
</cp:coreProperties>
</file>