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A145-339D-3749-B2E0-F083A5E65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826" y="1769165"/>
            <a:ext cx="11042374" cy="2456415"/>
          </a:xfrm>
        </p:spPr>
        <p:txBody>
          <a:bodyPr/>
          <a:lstStyle/>
          <a:p>
            <a:pPr algn="ctr"/>
            <a:r>
              <a:rPr lang="en-US" dirty="0"/>
              <a:t>Lunch and learn </a:t>
            </a:r>
            <a:br>
              <a:rPr lang="en-US" dirty="0"/>
            </a:br>
            <a:r>
              <a:rPr lang="en-US" dirty="0"/>
              <a:t>Introduction to Docker/Kubernetes</a:t>
            </a:r>
          </a:p>
        </p:txBody>
      </p:sp>
    </p:spTree>
    <p:extLst>
      <p:ext uri="{BB962C8B-B14F-4D97-AF65-F5344CB8AC3E}">
        <p14:creationId xmlns:p14="http://schemas.microsoft.com/office/powerpoint/2010/main" val="330300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E8E5-83EE-7742-A31C-CAE3ADC8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55EE-C66A-F249-B638-85177C0D2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86609"/>
            <a:ext cx="10457553" cy="36045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Small packaged container - easily reproducible across environments</a:t>
            </a:r>
          </a:p>
          <a:p>
            <a:r>
              <a:rPr lang="en-US" dirty="0"/>
              <a:t>Rapid deployment - can be managed with Kubernetes/ECS</a:t>
            </a:r>
          </a:p>
          <a:p>
            <a:r>
              <a:rPr lang="en-US" dirty="0"/>
              <a:t>Secure – applications are completely segregated and isolated from each other.</a:t>
            </a:r>
          </a:p>
          <a:p>
            <a:r>
              <a:rPr lang="en-US" dirty="0"/>
              <a:t>Simple and fast configuration – Infrastructure defined as code within the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Continuous Integration – Docker works well with tools such as Gitlab, Travis, and Jenkins.</a:t>
            </a:r>
          </a:p>
        </p:txBody>
      </p:sp>
    </p:spTree>
    <p:extLst>
      <p:ext uri="{BB962C8B-B14F-4D97-AF65-F5344CB8AC3E}">
        <p14:creationId xmlns:p14="http://schemas.microsoft.com/office/powerpoint/2010/main" val="339068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904E-89C8-6340-8140-D1CD243F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Kubernetes/ECS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26FC-0788-8440-890A-FD644779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and automate deployments and updates</a:t>
            </a:r>
          </a:p>
          <a:p>
            <a:r>
              <a:rPr lang="en-US" dirty="0"/>
              <a:t>Save money by optimizing infrastructural resources thanks to the more efficient use of hardware.</a:t>
            </a:r>
          </a:p>
          <a:p>
            <a:r>
              <a:rPr lang="en-US" dirty="0"/>
              <a:t>Orchestrate containers on multiple hosts</a:t>
            </a:r>
          </a:p>
          <a:p>
            <a:r>
              <a:rPr lang="en-US" dirty="0"/>
              <a:t>Self-monitoring/health checks</a:t>
            </a:r>
          </a:p>
          <a:p>
            <a:r>
              <a:rPr lang="en-US" dirty="0"/>
              <a:t>Horizontal scaling – can add more pods easily if needed.</a:t>
            </a:r>
          </a:p>
        </p:txBody>
      </p:sp>
    </p:spTree>
    <p:extLst>
      <p:ext uri="{BB962C8B-B14F-4D97-AF65-F5344CB8AC3E}">
        <p14:creationId xmlns:p14="http://schemas.microsoft.com/office/powerpoint/2010/main" val="237658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9DE5-87B4-9742-A1F7-8DEF059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F4A4-0506-8D4C-A597-4A31A09F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Server: docker daemon called </a:t>
            </a:r>
            <a:r>
              <a:rPr lang="en-US" dirty="0" err="1"/>
              <a:t>dockerd</a:t>
            </a:r>
            <a:r>
              <a:rPr lang="en-US" dirty="0"/>
              <a:t>. It can create and manage docker images, containers,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Rest API – used to instruct docker daemon what to do</a:t>
            </a:r>
          </a:p>
          <a:p>
            <a:r>
              <a:rPr lang="en-US" dirty="0"/>
              <a:t>Command Line Interface (CLI) – client which is used to enter docker commands</a:t>
            </a:r>
          </a:p>
        </p:txBody>
      </p:sp>
    </p:spTree>
    <p:extLst>
      <p:ext uri="{BB962C8B-B14F-4D97-AF65-F5344CB8AC3E}">
        <p14:creationId xmlns:p14="http://schemas.microsoft.com/office/powerpoint/2010/main" val="13958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058D-1F57-974B-ABCD-CAFD8DC1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Introducing the </a:t>
            </a:r>
            <a:r>
              <a:rPr lang="en-US" dirty="0" err="1"/>
              <a:t>Dockerfile</a:t>
            </a:r>
            <a:endParaRPr lang="en-US" dirty="0"/>
          </a:p>
        </p:txBody>
      </p:sp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5B0DBE5B-755F-B84F-A3CB-BA322527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21" y="1769247"/>
            <a:ext cx="99314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65F6-DD31-EE46-BDF9-2CFED84D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7860"/>
          </a:xfrm>
        </p:spPr>
        <p:txBody>
          <a:bodyPr/>
          <a:lstStyle/>
          <a:p>
            <a:r>
              <a:rPr lang="en-US" dirty="0"/>
              <a:t>Requirements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5585-BABC-3747-97EB-D80F914D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3369"/>
            <a:ext cx="9175405" cy="632861"/>
          </a:xfrm>
        </p:spPr>
        <p:txBody>
          <a:bodyPr>
            <a:normAutofit fontScale="92500"/>
          </a:bodyPr>
          <a:lstStyle/>
          <a:p>
            <a:r>
              <a:rPr lang="en-US" dirty="0"/>
              <a:t>This file contains any packages that your application needs to have installed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E77BCC-A235-F242-BB73-0D843908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313937"/>
            <a:ext cx="10223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3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C84B5-9F58-2844-9AA3-1A4159AA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020" y="1335087"/>
            <a:ext cx="9905999" cy="3541714"/>
          </a:xfrm>
        </p:spPr>
        <p:txBody>
          <a:bodyPr/>
          <a:lstStyle/>
          <a:p>
            <a:r>
              <a:rPr lang="en-US" dirty="0"/>
              <a:t>Docker - when anything changes in your code short of the Kubernetes deployment itself.</a:t>
            </a:r>
          </a:p>
          <a:p>
            <a:r>
              <a:rPr lang="en-US" dirty="0"/>
              <a:t>Kubernetes – when the cluster definition changes, you’ll need to delete the deployment and apply the changes.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B83F5E-35A6-C94D-9B18-04951A1D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2473"/>
          </a:xfrm>
        </p:spPr>
        <p:txBody>
          <a:bodyPr/>
          <a:lstStyle/>
          <a:p>
            <a:pPr algn="ctr"/>
            <a:r>
              <a:rPr lang="en-US" dirty="0"/>
              <a:t>When to Build/Deploy</a:t>
            </a:r>
          </a:p>
        </p:txBody>
      </p:sp>
    </p:spTree>
    <p:extLst>
      <p:ext uri="{BB962C8B-B14F-4D97-AF65-F5344CB8AC3E}">
        <p14:creationId xmlns:p14="http://schemas.microsoft.com/office/powerpoint/2010/main" val="188835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1CFD-17BE-7F4B-A559-A694D6FD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/>
              <a:t>Build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BBD2-06D9-1D47-B5C4-F8E7BB7D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85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1315</TotalTime>
  <Words>221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Lunch and learn  Introduction to Docker/Kubernetes</vt:lpstr>
      <vt:lpstr>Docker Benefits</vt:lpstr>
      <vt:lpstr>Kubernetes/ECS Benefits</vt:lpstr>
      <vt:lpstr>Docker engine components</vt:lpstr>
      <vt:lpstr>Introducing the Dockerfile</vt:lpstr>
      <vt:lpstr>Requirements file </vt:lpstr>
      <vt:lpstr>When to Build/Deploy</vt:lpstr>
      <vt:lpstr>Docker Build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 and learn  Introduction to Docker/Kubernetes</dc:title>
  <dc:creator>Heather Bowes</dc:creator>
  <cp:lastModifiedBy>Heather Bowes</cp:lastModifiedBy>
  <cp:revision>4</cp:revision>
  <dcterms:created xsi:type="dcterms:W3CDTF">2020-03-24T19:22:25Z</dcterms:created>
  <dcterms:modified xsi:type="dcterms:W3CDTF">2020-03-25T17:17:49Z</dcterms:modified>
</cp:coreProperties>
</file>