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</p:sldIdLst>
  <p:sldSz cx="51206400" cy="3108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30" d="100"/>
          <a:sy n="30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088045"/>
            <a:ext cx="38404800" cy="10823787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6329239"/>
            <a:ext cx="38404800" cy="7506121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655233"/>
            <a:ext cx="11041380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655233"/>
            <a:ext cx="32484060" cy="26346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750814"/>
            <a:ext cx="44165520" cy="1293240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0805568"/>
            <a:ext cx="44165520" cy="680084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276166"/>
            <a:ext cx="2176272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276166"/>
            <a:ext cx="2176272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655236"/>
            <a:ext cx="4416552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621272"/>
            <a:ext cx="21662705" cy="373506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1356340"/>
            <a:ext cx="21662705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621272"/>
            <a:ext cx="21769390" cy="373506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1356340"/>
            <a:ext cx="21769390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72640"/>
            <a:ext cx="16515395" cy="72542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476329"/>
            <a:ext cx="25923240" cy="22093767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326880"/>
            <a:ext cx="16515395" cy="1727919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72640"/>
            <a:ext cx="16515395" cy="72542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476329"/>
            <a:ext cx="25923240" cy="22093767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326880"/>
            <a:ext cx="16515395" cy="1727919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655236"/>
            <a:ext cx="4416552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276166"/>
            <a:ext cx="4416552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8815456"/>
            <a:ext cx="115214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F4AC-930F-104F-A328-BEA0BC45979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8815456"/>
            <a:ext cx="172821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8815456"/>
            <a:ext cx="115214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3EB6-3B82-1F4B-9928-02D2FD78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406DA7-7585-5746-8FBA-93EFE11FC45E}"/>
              </a:ext>
            </a:extLst>
          </p:cNvPr>
          <p:cNvGrpSpPr/>
          <p:nvPr/>
        </p:nvGrpSpPr>
        <p:grpSpPr>
          <a:xfrm>
            <a:off x="302625" y="3771635"/>
            <a:ext cx="50636101" cy="23007222"/>
            <a:chOff x="84910" y="3771635"/>
            <a:chExt cx="50636101" cy="2300722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EDF7D8F-0F89-A746-A5B6-A8107F3501EF}"/>
                </a:ext>
              </a:extLst>
            </p:cNvPr>
            <p:cNvSpPr/>
            <p:nvPr/>
          </p:nvSpPr>
          <p:spPr>
            <a:xfrm>
              <a:off x="48685861" y="4239636"/>
              <a:ext cx="157616" cy="223810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1A6D79-113B-FC43-8AE5-C0E72335D5BC}"/>
                </a:ext>
              </a:extLst>
            </p:cNvPr>
            <p:cNvSpPr/>
            <p:nvPr/>
          </p:nvSpPr>
          <p:spPr>
            <a:xfrm>
              <a:off x="4070686" y="4397829"/>
              <a:ext cx="157616" cy="223810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705163-7C5C-3846-9319-7BF99BCF4B4E}"/>
                </a:ext>
              </a:extLst>
            </p:cNvPr>
            <p:cNvSpPr/>
            <p:nvPr/>
          </p:nvSpPr>
          <p:spPr>
            <a:xfrm>
              <a:off x="17211144" y="4397829"/>
              <a:ext cx="157616" cy="223810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22A5CA-7F7B-5644-BA16-274A16B72378}"/>
                </a:ext>
              </a:extLst>
            </p:cNvPr>
            <p:cNvSpPr/>
            <p:nvPr/>
          </p:nvSpPr>
          <p:spPr>
            <a:xfrm>
              <a:off x="30512373" y="4397829"/>
              <a:ext cx="157616" cy="223810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353EEA-40C6-5D45-AD03-7C124D95A2EE}"/>
                </a:ext>
              </a:extLst>
            </p:cNvPr>
            <p:cNvSpPr/>
            <p:nvPr/>
          </p:nvSpPr>
          <p:spPr>
            <a:xfrm>
              <a:off x="42169709" y="4397829"/>
              <a:ext cx="157616" cy="223810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826F0A-5FFD-034F-A96C-9438B6D3F39F}"/>
                </a:ext>
              </a:extLst>
            </p:cNvPr>
            <p:cNvGrpSpPr/>
            <p:nvPr/>
          </p:nvGrpSpPr>
          <p:grpSpPr>
            <a:xfrm>
              <a:off x="4607313" y="17414930"/>
              <a:ext cx="11804543" cy="7941956"/>
              <a:chOff x="3400189" y="12040942"/>
              <a:chExt cx="11804543" cy="794195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6DD80D-8A0D-FC45-AEAC-E10B364FCED5}"/>
                  </a:ext>
                </a:extLst>
              </p:cNvPr>
              <p:cNvGrpSpPr/>
              <p:nvPr/>
            </p:nvGrpSpPr>
            <p:grpSpPr>
              <a:xfrm>
                <a:off x="3400189" y="14265946"/>
                <a:ext cx="1074867" cy="2557708"/>
                <a:chOff x="3780007" y="13389426"/>
                <a:chExt cx="1811574" cy="431074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4548A34-9F3B-EF46-B123-D3DEE72F5E5F}"/>
                    </a:ext>
                  </a:extLst>
                </p:cNvPr>
                <p:cNvSpPr/>
                <p:nvPr/>
              </p:nvSpPr>
              <p:spPr>
                <a:xfrm>
                  <a:off x="3780007" y="13389426"/>
                  <a:ext cx="166305" cy="43107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7299619-18F4-5543-8CEC-922B668E3889}"/>
                    </a:ext>
                  </a:extLst>
                </p:cNvPr>
                <p:cNvSpPr/>
                <p:nvPr/>
              </p:nvSpPr>
              <p:spPr>
                <a:xfrm>
                  <a:off x="4318672" y="13389426"/>
                  <a:ext cx="166305" cy="43107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E4475F-CAA4-AD41-A31A-A145C70BC451}"/>
                    </a:ext>
                  </a:extLst>
                </p:cNvPr>
                <p:cNvGrpSpPr/>
                <p:nvPr/>
              </p:nvGrpSpPr>
              <p:grpSpPr>
                <a:xfrm>
                  <a:off x="5077777" y="14757517"/>
                  <a:ext cx="513804" cy="1574562"/>
                  <a:chOff x="8007531" y="12758055"/>
                  <a:chExt cx="1349829" cy="4136574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84F8FCF-8199-6948-BCF8-6288F2F8894C}"/>
                      </a:ext>
                    </a:extLst>
                  </p:cNvPr>
                  <p:cNvSpPr/>
                  <p:nvPr/>
                </p:nvSpPr>
                <p:spPr>
                  <a:xfrm>
                    <a:off x="8007531" y="12758055"/>
                    <a:ext cx="1349829" cy="134982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>
                    <a:innerShdw blurRad="944657" dist="50800" dir="8100000">
                      <a:prstClr val="black">
                        <a:alpha val="59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AE4880E-9731-8946-89E1-AAFB1719C604}"/>
                      </a:ext>
                    </a:extLst>
                  </p:cNvPr>
                  <p:cNvSpPr/>
                  <p:nvPr/>
                </p:nvSpPr>
                <p:spPr>
                  <a:xfrm>
                    <a:off x="8007531" y="15544800"/>
                    <a:ext cx="1349829" cy="134982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>
                    <a:innerShdw blurRad="944657" dist="50800" dir="8100000">
                      <a:prstClr val="black">
                        <a:alpha val="59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1B3096D-890C-B64B-ABA1-47E7F78863C0}"/>
                  </a:ext>
                </a:extLst>
              </p:cNvPr>
              <p:cNvGrpSpPr/>
              <p:nvPr/>
            </p:nvGrpSpPr>
            <p:grpSpPr>
              <a:xfrm rot="10800000">
                <a:off x="14129865" y="14265946"/>
                <a:ext cx="1074867" cy="2557708"/>
                <a:chOff x="3780007" y="13389426"/>
                <a:chExt cx="1811574" cy="431074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03DAD46-7B62-0042-A459-1805D318A8E6}"/>
                    </a:ext>
                  </a:extLst>
                </p:cNvPr>
                <p:cNvSpPr/>
                <p:nvPr/>
              </p:nvSpPr>
              <p:spPr>
                <a:xfrm>
                  <a:off x="3780007" y="13389426"/>
                  <a:ext cx="166305" cy="43107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2B7A331-B29D-464D-968E-88C7A1054F71}"/>
                    </a:ext>
                  </a:extLst>
                </p:cNvPr>
                <p:cNvSpPr/>
                <p:nvPr/>
              </p:nvSpPr>
              <p:spPr>
                <a:xfrm>
                  <a:off x="4318672" y="13389426"/>
                  <a:ext cx="166305" cy="43107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750F7D1-6896-8746-B3F4-6F922E73F9E7}"/>
                    </a:ext>
                  </a:extLst>
                </p:cNvPr>
                <p:cNvGrpSpPr/>
                <p:nvPr/>
              </p:nvGrpSpPr>
              <p:grpSpPr>
                <a:xfrm>
                  <a:off x="5077777" y="14757517"/>
                  <a:ext cx="513804" cy="1574562"/>
                  <a:chOff x="8007531" y="12758055"/>
                  <a:chExt cx="1349829" cy="4136574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F4090B-1589-284B-80C1-EE72615C38F9}"/>
                      </a:ext>
                    </a:extLst>
                  </p:cNvPr>
                  <p:cNvSpPr/>
                  <p:nvPr/>
                </p:nvSpPr>
                <p:spPr>
                  <a:xfrm>
                    <a:off x="8007531" y="12758055"/>
                    <a:ext cx="1349829" cy="134982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>
                    <a:innerShdw blurRad="944657" dist="50800" dir="8100000">
                      <a:prstClr val="black">
                        <a:alpha val="59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EBD4C7-3E1D-F947-A289-37ABC3011410}"/>
                      </a:ext>
                    </a:extLst>
                  </p:cNvPr>
                  <p:cNvSpPr/>
                  <p:nvPr/>
                </p:nvSpPr>
                <p:spPr>
                  <a:xfrm>
                    <a:off x="8007531" y="15544800"/>
                    <a:ext cx="1349829" cy="134982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>
                    <a:innerShdw blurRad="944657" dist="50800" dir="8100000">
                      <a:prstClr val="black">
                        <a:alpha val="59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2A96AA1-7F9A-5E44-ACFF-44F2CA734861}"/>
                  </a:ext>
                </a:extLst>
              </p:cNvPr>
              <p:cNvSpPr/>
              <p:nvPr/>
            </p:nvSpPr>
            <p:spPr>
              <a:xfrm rot="16200000">
                <a:off x="6865746" y="14856937"/>
                <a:ext cx="261147" cy="3672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5E248FA-F8AA-F04F-B2AC-C5FE86C20A4E}"/>
                  </a:ext>
                </a:extLst>
              </p:cNvPr>
              <p:cNvSpPr/>
              <p:nvPr/>
            </p:nvSpPr>
            <p:spPr>
              <a:xfrm rot="16200000">
                <a:off x="11022298" y="13676967"/>
                <a:ext cx="261147" cy="3672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814C7D-FE3D-D641-8629-8D45C94529AF}"/>
                  </a:ext>
                </a:extLst>
              </p:cNvPr>
              <p:cNvSpPr/>
              <p:nvPr/>
            </p:nvSpPr>
            <p:spPr>
              <a:xfrm>
                <a:off x="5160176" y="13743650"/>
                <a:ext cx="3672285" cy="477019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80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54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48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Tonic Key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B999A88-E6F1-C24D-B32D-8571729CBD0C}"/>
                  </a:ext>
                </a:extLst>
              </p:cNvPr>
              <p:cNvSpPr/>
              <p:nvPr/>
            </p:nvSpPr>
            <p:spPr>
              <a:xfrm>
                <a:off x="9359712" y="12040942"/>
                <a:ext cx="3672285" cy="7941956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80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B</a:t>
                </a:r>
                <a:endParaRPr lang="en-US" sz="54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48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Opposing Key</a:t>
                </a:r>
              </a:p>
              <a:p>
                <a:pPr algn="ctr"/>
                <a:endParaRPr lang="en-US" sz="28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3600" spc="300" dirty="0">
                    <a:solidFill>
                      <a:schemeClr val="bg1">
                        <a:lumMod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(Usually Dominant or Mediant)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71BA91E-C205-DF4B-BD4B-ABDD61F2EE13}"/>
                </a:ext>
              </a:extLst>
            </p:cNvPr>
            <p:cNvGrpSpPr/>
            <p:nvPr/>
          </p:nvGrpSpPr>
          <p:grpSpPr>
            <a:xfrm rot="20909343">
              <a:off x="16660124" y="15113075"/>
              <a:ext cx="10482179" cy="6599404"/>
              <a:chOff x="16814786" y="11212264"/>
              <a:chExt cx="10482179" cy="65994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F35C89-B4B1-8240-A97A-699141DE6463}"/>
                  </a:ext>
                </a:extLst>
              </p:cNvPr>
              <p:cNvSpPr/>
              <p:nvPr/>
            </p:nvSpPr>
            <p:spPr>
              <a:xfrm rot="4501677">
                <a:off x="21529695" y="8875776"/>
                <a:ext cx="261147" cy="9656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30DBCB-148A-AF49-8106-160DF01B896A}"/>
                  </a:ext>
                </a:extLst>
              </p:cNvPr>
              <p:cNvSpPr/>
              <p:nvPr/>
            </p:nvSpPr>
            <p:spPr>
              <a:xfrm rot="20706351">
                <a:off x="16814786" y="11212264"/>
                <a:ext cx="10482179" cy="6599404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50000"/>
                  </a:lnSpc>
                </a:pPr>
                <a:r>
                  <a:rPr lang="en-US" sz="48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Play w/ A &amp; B – Dev, Duel, Build</a:t>
                </a:r>
              </a:p>
              <a:p>
                <a:pPr algn="ctr"/>
                <a:endParaRPr lang="en-US" sz="36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36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New keys, progressions, permutations, fragmentation, variations, modes, textures…</a:t>
                </a:r>
              </a:p>
              <a:p>
                <a:pPr algn="ctr"/>
                <a:endParaRPr lang="en-US" sz="36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3600" spc="300" dirty="0">
                    <a:solidFill>
                      <a:schemeClr val="bg1">
                        <a:lumMod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Restless, conflict, tension between A &amp; B. Weak cadences, tease Tonic w/o resolving.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925BF2-8AF7-FC42-B2E4-5A07A1CA75FD}"/>
                </a:ext>
              </a:extLst>
            </p:cNvPr>
            <p:cNvGrpSpPr/>
            <p:nvPr/>
          </p:nvGrpSpPr>
          <p:grpSpPr>
            <a:xfrm>
              <a:off x="24931983" y="10440758"/>
              <a:ext cx="8286213" cy="9529385"/>
              <a:chOff x="23582155" y="10397214"/>
              <a:chExt cx="8286213" cy="952938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1E51FA6-9343-0448-AB64-4DAB2AA3DD82}"/>
                  </a:ext>
                </a:extLst>
              </p:cNvPr>
              <p:cNvSpPr/>
              <p:nvPr/>
            </p:nvSpPr>
            <p:spPr>
              <a:xfrm>
                <a:off x="27944917" y="10397214"/>
                <a:ext cx="2653556" cy="588193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3900" b="1" spc="300" dirty="0">
                    <a:solidFill>
                      <a:srgbClr val="FFC000"/>
                    </a:solidFill>
                    <a:latin typeface="Chalkboard SE" panose="03050602040202020205" pitchFamily="66" charset="77"/>
                    <a:ea typeface="Helvetica Neue Thin" panose="020B0403020202020204" pitchFamily="34" charset="0"/>
                  </a:rPr>
                  <a:t>!</a:t>
                </a:r>
                <a:endParaRPr lang="en-US" sz="6000" spc="300" dirty="0">
                  <a:solidFill>
                    <a:srgbClr val="FFC000"/>
                  </a:solidFill>
                  <a:latin typeface="Chalkboard SE" panose="03050602040202020205" pitchFamily="66" charset="77"/>
                  <a:ea typeface="Helvetica Neue Thin" panose="020B040302020202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A1DC640-56D4-BA43-9132-A6721E8F04DC}"/>
                  </a:ext>
                </a:extLst>
              </p:cNvPr>
              <p:cNvSpPr/>
              <p:nvPr/>
            </p:nvSpPr>
            <p:spPr>
              <a:xfrm>
                <a:off x="26675022" y="14044660"/>
                <a:ext cx="5193346" cy="588193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Dominant Half Cadence</a:t>
                </a:r>
              </a:p>
              <a:p>
                <a:pPr algn="ctr"/>
                <a:endParaRPr lang="en-US" sz="48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3600" spc="300" dirty="0">
                    <a:solidFill>
                      <a:schemeClr val="bg1">
                        <a:lumMod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Create the greatest demand to resolve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2C3D18E-09F9-A249-9CE2-3F925BE86693}"/>
                  </a:ext>
                </a:extLst>
              </p:cNvPr>
              <p:cNvGrpSpPr/>
              <p:nvPr/>
            </p:nvGrpSpPr>
            <p:grpSpPr>
              <a:xfrm>
                <a:off x="23582155" y="12123729"/>
                <a:ext cx="5401860" cy="2611333"/>
                <a:chOff x="23582155" y="12123729"/>
                <a:chExt cx="5401860" cy="2611333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BD05206-02DD-E149-9217-E9F1FA04A74E}"/>
                    </a:ext>
                  </a:extLst>
                </p:cNvPr>
                <p:cNvSpPr/>
                <p:nvPr/>
              </p:nvSpPr>
              <p:spPr>
                <a:xfrm rot="20976345">
                  <a:off x="23582155" y="12123729"/>
                  <a:ext cx="5401860" cy="25965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en-US" sz="4800" spc="300" dirty="0">
                      <a:latin typeface="Helvetica Neue Thin" panose="020B0403020202020204" pitchFamily="34" charset="0"/>
                      <a:ea typeface="Helvetica Neue Thin" panose="020B0403020202020204" pitchFamily="34" charset="0"/>
                    </a:rPr>
                    <a:t>Rubber Band</a:t>
                  </a:r>
                  <a:endParaRPr lang="en-US" sz="36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F444296-6DCE-EC40-93E0-5282937DF086}"/>
                    </a:ext>
                  </a:extLst>
                </p:cNvPr>
                <p:cNvSpPr/>
                <p:nvPr/>
              </p:nvSpPr>
              <p:spPr>
                <a:xfrm rot="4739796">
                  <a:off x="26322994" y="12768346"/>
                  <a:ext cx="261147" cy="36722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0C5163-D30F-A246-99BA-8445CF714B3F}"/>
                </a:ext>
              </a:extLst>
            </p:cNvPr>
            <p:cNvGrpSpPr/>
            <p:nvPr/>
          </p:nvGrpSpPr>
          <p:grpSpPr>
            <a:xfrm>
              <a:off x="31351253" y="18695952"/>
              <a:ext cx="10265675" cy="4770199"/>
              <a:chOff x="30951297" y="5418483"/>
              <a:chExt cx="3672287" cy="477019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C7089F1-5B13-474A-AF8B-FC82662CCEF2}"/>
                  </a:ext>
                </a:extLst>
              </p:cNvPr>
              <p:cNvSpPr/>
              <p:nvPr/>
            </p:nvSpPr>
            <p:spPr>
              <a:xfrm rot="16200000">
                <a:off x="32656867" y="6531770"/>
                <a:ext cx="261147" cy="3672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BE0BDC6-1ACE-ED41-A066-5CBB764B2CAF}"/>
                  </a:ext>
                </a:extLst>
              </p:cNvPr>
              <p:cNvSpPr/>
              <p:nvPr/>
            </p:nvSpPr>
            <p:spPr>
              <a:xfrm>
                <a:off x="30951297" y="5418483"/>
                <a:ext cx="3672285" cy="477019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80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            B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54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48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Tonic Key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7514D60-B0DA-A74D-AA57-8CB782FCEC5B}"/>
                </a:ext>
              </a:extLst>
            </p:cNvPr>
            <p:cNvGrpSpPr/>
            <p:nvPr/>
          </p:nvGrpSpPr>
          <p:grpSpPr>
            <a:xfrm>
              <a:off x="721525" y="18157372"/>
              <a:ext cx="2927085" cy="7316343"/>
              <a:chOff x="43027186" y="17686572"/>
              <a:chExt cx="3820937" cy="731634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045BC9-9EC7-AC42-8BC5-BB795CBFD7CC}"/>
                  </a:ext>
                </a:extLst>
              </p:cNvPr>
              <p:cNvSpPr/>
              <p:nvPr/>
            </p:nvSpPr>
            <p:spPr>
              <a:xfrm rot="16200000">
                <a:off x="44732755" y="19724256"/>
                <a:ext cx="261147" cy="3672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5F6423-367C-8446-96B1-C4B64B5FB5DF}"/>
                  </a:ext>
                </a:extLst>
              </p:cNvPr>
              <p:cNvSpPr/>
              <p:nvPr/>
            </p:nvSpPr>
            <p:spPr>
              <a:xfrm>
                <a:off x="43175838" y="17686572"/>
                <a:ext cx="3672285" cy="7316343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80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Intro</a:t>
                </a:r>
                <a:endParaRPr lang="en-US" sz="54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endParaRPr lang="en-US" sz="44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algn="ctr"/>
                <a:r>
                  <a:rPr lang="en-US" sz="3600" spc="300" dirty="0">
                    <a:solidFill>
                      <a:schemeClr val="bg1">
                        <a:lumMod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Optional unrepeated Theme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E88D96A-4AE7-8047-B6ED-C7759B6FD27F}"/>
                </a:ext>
              </a:extLst>
            </p:cNvPr>
            <p:cNvGrpSpPr/>
            <p:nvPr/>
          </p:nvGrpSpPr>
          <p:grpSpPr>
            <a:xfrm>
              <a:off x="42293794" y="17414931"/>
              <a:ext cx="4848243" cy="7631529"/>
              <a:chOff x="43159201" y="17371386"/>
              <a:chExt cx="4848243" cy="763152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CDAC9B0-6250-1D4A-B8E4-8B6A3D9EF2EC}"/>
                  </a:ext>
                </a:extLst>
              </p:cNvPr>
              <p:cNvGrpSpPr/>
              <p:nvPr/>
            </p:nvGrpSpPr>
            <p:grpSpPr>
              <a:xfrm>
                <a:off x="43853444" y="17371386"/>
                <a:ext cx="3380122" cy="7631529"/>
                <a:chOff x="42627929" y="17371386"/>
                <a:chExt cx="4412319" cy="763152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620F3DE-7EC1-2441-A6F1-64560C384FEC}"/>
                    </a:ext>
                  </a:extLst>
                </p:cNvPr>
                <p:cNvSpPr/>
                <p:nvPr/>
              </p:nvSpPr>
              <p:spPr>
                <a:xfrm rot="16200000">
                  <a:off x="44732755" y="19724256"/>
                  <a:ext cx="261147" cy="36722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C717430-A407-9248-8671-22AB057383D6}"/>
                    </a:ext>
                  </a:extLst>
                </p:cNvPr>
                <p:cNvSpPr/>
                <p:nvPr/>
              </p:nvSpPr>
              <p:spPr>
                <a:xfrm>
                  <a:off x="42627929" y="17371386"/>
                  <a:ext cx="4412319" cy="76315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  <a:p>
                  <a:pPr algn="ctr"/>
                  <a:endParaRPr lang="en-US" sz="44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  <a:p>
                  <a:pPr algn="ctr"/>
                  <a:endParaRPr lang="en-US" sz="44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  <a:p>
                  <a:pPr algn="ctr"/>
                  <a:endParaRPr lang="en-US" sz="44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  <a:p>
                  <a:pPr algn="ctr"/>
                  <a:endParaRPr lang="en-US" sz="4400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  <a:p>
                  <a:pPr algn="ctr"/>
                  <a:r>
                    <a:rPr lang="en-US" sz="4800" spc="300" dirty="0">
                      <a:latin typeface="Helvetica Neue Thin" panose="020B0403020202020204" pitchFamily="34" charset="0"/>
                      <a:ea typeface="Helvetica Neue Thin" panose="020B0403020202020204" pitchFamily="34" charset="0"/>
                    </a:rPr>
                    <a:t>Hook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D442E5F-FF85-3046-8F47-A9789A8FED55}"/>
                  </a:ext>
                </a:extLst>
              </p:cNvPr>
              <p:cNvGrpSpPr/>
              <p:nvPr/>
            </p:nvGrpSpPr>
            <p:grpSpPr>
              <a:xfrm>
                <a:off x="43159201" y="18570079"/>
                <a:ext cx="4848243" cy="2934968"/>
                <a:chOff x="34687489" y="8037833"/>
                <a:chExt cx="4848243" cy="293496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BD2D085-54B6-894E-A188-80CF84101EF6}"/>
                    </a:ext>
                  </a:extLst>
                </p:cNvPr>
                <p:cNvSpPr/>
                <p:nvPr/>
              </p:nvSpPr>
              <p:spPr>
                <a:xfrm>
                  <a:off x="34687489" y="8037833"/>
                  <a:ext cx="2495941" cy="28914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8000" b="1" spc="300" dirty="0">
                      <a:latin typeface="Helvetica Neue Thin" panose="020B0403020202020204" pitchFamily="34" charset="0"/>
                      <a:ea typeface="Helvetica Neue Thin" panose="020B0403020202020204" pitchFamily="34" charset="0"/>
                    </a:rPr>
                    <a:t>B</a:t>
                  </a:r>
                  <a:endParaRPr lang="en-US" sz="54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5F77C60-31D7-534B-A7A2-4574198C46E9}"/>
                    </a:ext>
                  </a:extLst>
                </p:cNvPr>
                <p:cNvSpPr/>
                <p:nvPr/>
              </p:nvSpPr>
              <p:spPr>
                <a:xfrm rot="5400000">
                  <a:off x="36109357" y="8414506"/>
                  <a:ext cx="2495941" cy="26206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8000" b="1" spc="300" dirty="0">
                      <a:latin typeface="Helvetica Neue Thin" panose="020B0403020202020204" pitchFamily="34" charset="0"/>
                      <a:ea typeface="Helvetica Neue Thin" panose="020B0403020202020204" pitchFamily="34" charset="0"/>
                    </a:rPr>
                    <a:t>B</a:t>
                  </a:r>
                  <a:endParaRPr lang="en-US" sz="54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C2B4DD7-DCB4-2C49-8AD5-FBF3B477D395}"/>
                    </a:ext>
                  </a:extLst>
                </p:cNvPr>
                <p:cNvSpPr/>
                <p:nvPr/>
              </p:nvSpPr>
              <p:spPr>
                <a:xfrm rot="19018022">
                  <a:off x="37039791" y="8105575"/>
                  <a:ext cx="2495941" cy="2755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944657" dist="50800" dir="8100000">
                    <a:prstClr val="black">
                      <a:alpha val="59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8000" b="1" spc="300" dirty="0">
                      <a:latin typeface="Helvetica Neue Thin" panose="020B0403020202020204" pitchFamily="34" charset="0"/>
                      <a:ea typeface="Helvetica Neue Thin" panose="020B0403020202020204" pitchFamily="34" charset="0"/>
                    </a:rPr>
                    <a:t>B</a:t>
                  </a:r>
                  <a:endParaRPr lang="en-US" sz="5400" b="1" spc="300" dirty="0">
                    <a:latin typeface="Helvetica Neue Thin" panose="020B0403020202020204" pitchFamily="34" charset="0"/>
                    <a:ea typeface="Helvetica Neue Thin" panose="020B0403020202020204" pitchFamily="34" charset="0"/>
                  </a:endParaRPr>
                </a:p>
              </p:txBody>
            </p:sp>
          </p:grp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E89154-3A09-B642-8AA8-F73C94B0949B}"/>
                </a:ext>
              </a:extLst>
            </p:cNvPr>
            <p:cNvSpPr/>
            <p:nvPr/>
          </p:nvSpPr>
          <p:spPr>
            <a:xfrm>
              <a:off x="47473318" y="16894628"/>
              <a:ext cx="2653556" cy="504186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3900" b="1" spc="300" dirty="0">
                  <a:solidFill>
                    <a:srgbClr val="FFC000"/>
                  </a:solidFill>
                  <a:latin typeface="Chalkboard SE" panose="03050602040202020205" pitchFamily="66" charset="77"/>
                  <a:ea typeface="Helvetica Neue Thin" panose="020B0403020202020204" pitchFamily="34" charset="0"/>
                </a:rPr>
                <a:t>!</a:t>
              </a:r>
              <a:endParaRPr lang="en-US" sz="6000" spc="300" dirty="0">
                <a:solidFill>
                  <a:srgbClr val="FFC000"/>
                </a:solidFill>
                <a:latin typeface="Chalkboard SE" panose="03050602040202020205" pitchFamily="66" charset="77"/>
                <a:ea typeface="Helvetica Neue Thin" panose="020B0403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7D011AD-3981-294C-A838-6A50AC7C35A2}"/>
                </a:ext>
              </a:extLst>
            </p:cNvPr>
            <p:cNvSpPr/>
            <p:nvPr/>
          </p:nvSpPr>
          <p:spPr>
            <a:xfrm>
              <a:off x="46879181" y="21900626"/>
              <a:ext cx="3841830" cy="2394090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A Theme Cadence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CF64F5C-336C-AC4A-88BF-59A082F3CE15}"/>
                </a:ext>
              </a:extLst>
            </p:cNvPr>
            <p:cNvSpPr/>
            <p:nvPr/>
          </p:nvSpPr>
          <p:spPr>
            <a:xfrm>
              <a:off x="4948713" y="3771635"/>
              <a:ext cx="11258751" cy="2385100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80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Exposition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4E73404-0F93-0449-857A-8BC1BC50AAB8}"/>
                </a:ext>
              </a:extLst>
            </p:cNvPr>
            <p:cNvSpPr/>
            <p:nvPr/>
          </p:nvSpPr>
          <p:spPr>
            <a:xfrm>
              <a:off x="30729833" y="3771635"/>
              <a:ext cx="11258751" cy="2385100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80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Recap</a:t>
              </a:r>
              <a:r>
                <a:rPr lang="en-US" sz="8000" b="1" spc="300" dirty="0">
                  <a:solidFill>
                    <a:schemeClr val="bg1">
                      <a:lumMod val="50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itulation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932A202-B096-1F49-B25B-AC35823A3D46}"/>
                </a:ext>
              </a:extLst>
            </p:cNvPr>
            <p:cNvSpPr/>
            <p:nvPr/>
          </p:nvSpPr>
          <p:spPr>
            <a:xfrm>
              <a:off x="18215370" y="3771635"/>
              <a:ext cx="11813525" cy="2385100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8000" b="1" spc="3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Development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59141F-ECB0-4D44-BDBB-9E4D2218E8E5}"/>
                </a:ext>
              </a:extLst>
            </p:cNvPr>
            <p:cNvSpPr/>
            <p:nvPr/>
          </p:nvSpPr>
          <p:spPr>
            <a:xfrm>
              <a:off x="84910" y="6662058"/>
              <a:ext cx="3925932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PROLOGUE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1B70CD-9E5D-FE4A-983B-97B51F06CFE6}"/>
                </a:ext>
              </a:extLst>
            </p:cNvPr>
            <p:cNvSpPr/>
            <p:nvPr/>
          </p:nvSpPr>
          <p:spPr>
            <a:xfrm>
              <a:off x="5795752" y="6662058"/>
              <a:ext cx="3672285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INTRO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A79400-6AFD-B846-83A0-1D6CCDD8C2B6}"/>
                </a:ext>
              </a:extLst>
            </p:cNvPr>
            <p:cNvSpPr/>
            <p:nvPr/>
          </p:nvSpPr>
          <p:spPr>
            <a:xfrm>
              <a:off x="10779089" y="6662057"/>
              <a:ext cx="3672285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CONFLICT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18A8C63-B5D2-1A49-B7AF-7A90FA3209C2}"/>
                </a:ext>
              </a:extLst>
            </p:cNvPr>
            <p:cNvSpPr/>
            <p:nvPr/>
          </p:nvSpPr>
          <p:spPr>
            <a:xfrm>
              <a:off x="18228928" y="6577777"/>
              <a:ext cx="11401777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JOURNEY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D1A3CF-3765-E942-ADEA-B657C75D1A0C}"/>
                </a:ext>
              </a:extLst>
            </p:cNvPr>
            <p:cNvSpPr/>
            <p:nvPr/>
          </p:nvSpPr>
          <p:spPr>
            <a:xfrm>
              <a:off x="31609212" y="6639561"/>
              <a:ext cx="3672285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HOME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7C20B53-1B98-E34D-921C-330EDFF1B8C6}"/>
                </a:ext>
              </a:extLst>
            </p:cNvPr>
            <p:cNvSpPr/>
            <p:nvPr/>
          </p:nvSpPr>
          <p:spPr>
            <a:xfrm>
              <a:off x="37154299" y="6662056"/>
              <a:ext cx="3672285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EPILOGUE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C4DF8F4-69AD-9C40-A761-7DAEA8BA3F46}"/>
                </a:ext>
              </a:extLst>
            </p:cNvPr>
            <p:cNvSpPr/>
            <p:nvPr/>
          </p:nvSpPr>
          <p:spPr>
            <a:xfrm>
              <a:off x="43666762" y="6577777"/>
              <a:ext cx="3672285" cy="1567485"/>
            </a:xfrm>
            <a:prstGeom prst="rect">
              <a:avLst/>
            </a:prstGeom>
            <a:noFill/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pc="300" dirty="0">
                  <a:solidFill>
                    <a:srgbClr val="0070C0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DESSERT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2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1A6D79-113B-FC43-8AE5-C0E72335D5BC}"/>
              </a:ext>
            </a:extLst>
          </p:cNvPr>
          <p:cNvSpPr/>
          <p:nvPr/>
        </p:nvSpPr>
        <p:spPr>
          <a:xfrm>
            <a:off x="4549659" y="4354285"/>
            <a:ext cx="157616" cy="22381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05163-7C5C-3846-9319-7BF99BCF4B4E}"/>
              </a:ext>
            </a:extLst>
          </p:cNvPr>
          <p:cNvSpPr/>
          <p:nvPr/>
        </p:nvSpPr>
        <p:spPr>
          <a:xfrm>
            <a:off x="17690117" y="4354285"/>
            <a:ext cx="157616" cy="22381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22A5CA-7F7B-5644-BA16-274A16B72378}"/>
              </a:ext>
            </a:extLst>
          </p:cNvPr>
          <p:cNvSpPr/>
          <p:nvPr/>
        </p:nvSpPr>
        <p:spPr>
          <a:xfrm>
            <a:off x="30991346" y="4354285"/>
            <a:ext cx="157616" cy="22381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53EEA-40C6-5D45-AD03-7C124D95A2EE}"/>
              </a:ext>
            </a:extLst>
          </p:cNvPr>
          <p:cNvSpPr/>
          <p:nvPr/>
        </p:nvSpPr>
        <p:spPr>
          <a:xfrm>
            <a:off x="44131804" y="4354285"/>
            <a:ext cx="157616" cy="223810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6DD80D-8A0D-FC45-AEAC-E10B364FCED5}"/>
              </a:ext>
            </a:extLst>
          </p:cNvPr>
          <p:cNvGrpSpPr/>
          <p:nvPr/>
        </p:nvGrpSpPr>
        <p:grpSpPr>
          <a:xfrm>
            <a:off x="5228990" y="14265946"/>
            <a:ext cx="1074867" cy="2557708"/>
            <a:chOff x="3780007" y="13389426"/>
            <a:chExt cx="1811574" cy="43107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548A34-9F3B-EF46-B123-D3DEE72F5E5F}"/>
                </a:ext>
              </a:extLst>
            </p:cNvPr>
            <p:cNvSpPr/>
            <p:nvPr/>
          </p:nvSpPr>
          <p:spPr>
            <a:xfrm>
              <a:off x="3780007" y="13389426"/>
              <a:ext cx="166305" cy="4310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299619-18F4-5543-8CEC-922B668E3889}"/>
                </a:ext>
              </a:extLst>
            </p:cNvPr>
            <p:cNvSpPr/>
            <p:nvPr/>
          </p:nvSpPr>
          <p:spPr>
            <a:xfrm>
              <a:off x="4318672" y="13389426"/>
              <a:ext cx="166305" cy="4310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7E4475F-CAA4-AD41-A31A-A145C70BC451}"/>
                </a:ext>
              </a:extLst>
            </p:cNvPr>
            <p:cNvGrpSpPr/>
            <p:nvPr/>
          </p:nvGrpSpPr>
          <p:grpSpPr>
            <a:xfrm>
              <a:off x="5077777" y="14757517"/>
              <a:ext cx="513804" cy="1574562"/>
              <a:chOff x="8007531" y="12758055"/>
              <a:chExt cx="1349829" cy="413657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84F8FCF-8199-6948-BCF8-6288F2F8894C}"/>
                  </a:ext>
                </a:extLst>
              </p:cNvPr>
              <p:cNvSpPr/>
              <p:nvPr/>
            </p:nvSpPr>
            <p:spPr>
              <a:xfrm>
                <a:off x="8007531" y="12758055"/>
                <a:ext cx="1349829" cy="13498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E4880E-9731-8946-89E1-AAFB1719C604}"/>
                  </a:ext>
                </a:extLst>
              </p:cNvPr>
              <p:cNvSpPr/>
              <p:nvPr/>
            </p:nvSpPr>
            <p:spPr>
              <a:xfrm>
                <a:off x="8007531" y="15544800"/>
                <a:ext cx="1349829" cy="13498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3096D-890C-B64B-ABA1-47E7F78863C0}"/>
              </a:ext>
            </a:extLst>
          </p:cNvPr>
          <p:cNvGrpSpPr/>
          <p:nvPr/>
        </p:nvGrpSpPr>
        <p:grpSpPr>
          <a:xfrm rot="10800000">
            <a:off x="15958666" y="14265946"/>
            <a:ext cx="1074867" cy="2557708"/>
            <a:chOff x="3780007" y="13389426"/>
            <a:chExt cx="1811574" cy="43107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3DAD46-7B62-0042-A459-1805D318A8E6}"/>
                </a:ext>
              </a:extLst>
            </p:cNvPr>
            <p:cNvSpPr/>
            <p:nvPr/>
          </p:nvSpPr>
          <p:spPr>
            <a:xfrm>
              <a:off x="3780007" y="13389426"/>
              <a:ext cx="166305" cy="4310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B7A331-B29D-464D-968E-88C7A1054F71}"/>
                </a:ext>
              </a:extLst>
            </p:cNvPr>
            <p:cNvSpPr/>
            <p:nvPr/>
          </p:nvSpPr>
          <p:spPr>
            <a:xfrm>
              <a:off x="4318672" y="13389426"/>
              <a:ext cx="166305" cy="43107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944657" dist="50800" dir="81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50F7D1-6896-8746-B3F4-6F922E73F9E7}"/>
                </a:ext>
              </a:extLst>
            </p:cNvPr>
            <p:cNvGrpSpPr/>
            <p:nvPr/>
          </p:nvGrpSpPr>
          <p:grpSpPr>
            <a:xfrm>
              <a:off x="5077777" y="14757517"/>
              <a:ext cx="513804" cy="1574562"/>
              <a:chOff x="8007531" y="12758055"/>
              <a:chExt cx="1349829" cy="413657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F4090B-1589-284B-80C1-EE72615C38F9}"/>
                  </a:ext>
                </a:extLst>
              </p:cNvPr>
              <p:cNvSpPr/>
              <p:nvPr/>
            </p:nvSpPr>
            <p:spPr>
              <a:xfrm>
                <a:off x="8007531" y="12758055"/>
                <a:ext cx="1349829" cy="13498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6EBD4C7-3E1D-F947-A289-37ABC3011410}"/>
                  </a:ext>
                </a:extLst>
              </p:cNvPr>
              <p:cNvSpPr/>
              <p:nvPr/>
            </p:nvSpPr>
            <p:spPr>
              <a:xfrm>
                <a:off x="8007531" y="15544800"/>
                <a:ext cx="1349829" cy="13498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944657" dist="50800" dir="8100000">
                  <a:prstClr val="black">
                    <a:alpha val="5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96AA1-7F9A-5E44-ACFF-44F2CA734861}"/>
              </a:ext>
            </a:extLst>
          </p:cNvPr>
          <p:cNvSpPr/>
          <p:nvPr/>
        </p:nvSpPr>
        <p:spPr>
          <a:xfrm rot="16200000">
            <a:off x="8694547" y="14856937"/>
            <a:ext cx="261147" cy="3672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E248FA-F8AA-F04F-B2AC-C5FE86C20A4E}"/>
              </a:ext>
            </a:extLst>
          </p:cNvPr>
          <p:cNvSpPr/>
          <p:nvPr/>
        </p:nvSpPr>
        <p:spPr>
          <a:xfrm rot="16200000">
            <a:off x="12851099" y="13676967"/>
            <a:ext cx="261147" cy="3672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999A88-E6F1-C24D-B32D-8571729CBD0C}"/>
              </a:ext>
            </a:extLst>
          </p:cNvPr>
          <p:cNvSpPr/>
          <p:nvPr/>
        </p:nvSpPr>
        <p:spPr>
          <a:xfrm>
            <a:off x="11188513" y="12040942"/>
            <a:ext cx="3672285" cy="7941956"/>
          </a:xfrm>
          <a:prstGeom prst="rect">
            <a:avLst/>
          </a:prstGeom>
          <a:noFill/>
          <a:ln>
            <a:noFill/>
          </a:ln>
          <a:effectLst>
            <a:innerShdw blurRad="944657" dist="50800" dir="8100000">
              <a:prstClr val="black">
                <a:alpha val="5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8000" b="1" spc="3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B</a:t>
            </a:r>
            <a:endParaRPr lang="en-US" sz="5400" b="1" spc="3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endParaRPr lang="en-US" sz="4400" spc="3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endParaRPr lang="en-US" sz="4400" spc="3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endParaRPr lang="en-US" sz="4400" spc="3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r>
              <a:rPr lang="en-US" sz="4800" spc="3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Opposing Key</a:t>
            </a:r>
          </a:p>
          <a:p>
            <a:pPr algn="ctr"/>
            <a:endParaRPr lang="en-US" sz="2800" spc="3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r>
              <a:rPr lang="en-US" sz="2800" spc="3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(Usually Dominant or Mediant)</a:t>
            </a:r>
          </a:p>
        </p:txBody>
      </p:sp>
    </p:spTree>
    <p:extLst>
      <p:ext uri="{BB962C8B-B14F-4D97-AF65-F5344CB8AC3E}">
        <p14:creationId xmlns:p14="http://schemas.microsoft.com/office/powerpoint/2010/main" val="352179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FDA66F-E51A-9B46-8C04-050286159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7" t="22729" r="1817" b="13202"/>
          <a:stretch/>
        </p:blipFill>
        <p:spPr>
          <a:xfrm>
            <a:off x="6139543" y="4528457"/>
            <a:ext cx="41322172" cy="209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12125</TotalTime>
  <Words>106</Words>
  <Application>Microsoft Macintosh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Chalkboard SE</vt:lpstr>
      <vt:lpstr>Helvetica Neue Thin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Jackson</dc:creator>
  <cp:lastModifiedBy>Sean Jackson</cp:lastModifiedBy>
  <cp:revision>1</cp:revision>
  <dcterms:created xsi:type="dcterms:W3CDTF">2022-05-13T16:51:33Z</dcterms:created>
  <dcterms:modified xsi:type="dcterms:W3CDTF">2022-05-22T02:57:31Z</dcterms:modified>
</cp:coreProperties>
</file>