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0" r:id="rId4"/>
    <p:sldId id="258" r:id="rId5"/>
    <p:sldId id="264" r:id="rId6"/>
    <p:sldId id="261" r:id="rId7"/>
    <p:sldId id="263" r:id="rId8"/>
    <p:sldId id="262"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63062A-1379-304F-9C4D-FD187C9E6D79}"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3062A-1379-304F-9C4D-FD187C9E6D79}"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3062A-1379-304F-9C4D-FD187C9E6D79}"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63062A-1379-304F-9C4D-FD187C9E6D79}"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363062A-1379-304F-9C4D-FD187C9E6D79}"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63062A-1379-304F-9C4D-FD187C9E6D79}" type="datetimeFigureOut">
              <a:rPr lang="en-US" smtClean="0"/>
              <a:t>10/31/16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5A920-7F8C-0445-9663-8A727FEA0F9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3062A-1379-304F-9C4D-FD187C9E6D79}" type="datetimeFigureOut">
              <a:rPr lang="en-US" smtClean="0"/>
              <a:t>10/31/16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63062A-1379-304F-9C4D-FD187C9E6D79}" type="datetimeFigureOut">
              <a:rPr lang="en-US" smtClean="0"/>
              <a:t>10/31/16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062A-1379-304F-9C4D-FD187C9E6D79}" type="datetimeFigureOut">
              <a:rPr lang="en-US" smtClean="0"/>
              <a:t>10/31/16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363062A-1379-304F-9C4D-FD187C9E6D79}" type="datetimeFigureOut">
              <a:rPr lang="en-US" smtClean="0"/>
              <a:t>10/31/16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CD5A920-7F8C-0445-9663-8A727FEA0F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3062A-1379-304F-9C4D-FD187C9E6D79}" type="datetimeFigureOut">
              <a:rPr lang="en-US" smtClean="0"/>
              <a:t>10/31/16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5A920-7F8C-0445-9663-8A727FEA0F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363062A-1379-304F-9C4D-FD187C9E6D79}" type="datetimeFigureOut">
              <a:rPr lang="en-US" smtClean="0"/>
              <a:t>10/31/16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CD5A920-7F8C-0445-9663-8A727FEA0F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amerasim.com/apps/original-camerasim/web/" TargetMode="External"/><Relationship Id="rId4" Type="http://schemas.openxmlformats.org/officeDocument/2006/relationships/hyperlink" Target="http://strobist.blogspot.com/" TargetMode="External"/><Relationship Id="rId5" Type="http://schemas.openxmlformats.org/officeDocument/2006/relationships/hyperlink" Target="https://fstoppers.com/" TargetMode="External"/><Relationship Id="rId1" Type="http://schemas.openxmlformats.org/officeDocument/2006/relationships/slideLayout" Target="../slideLayouts/slideLayout2.xml"/><Relationship Id="rId2" Type="http://schemas.openxmlformats.org/officeDocument/2006/relationships/hyperlink" Target="http://lifehacker.com/5815742/basics-of-photography-the-complete-gui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12.jpg"/><Relationship Id="rId1" Type="http://schemas.openxmlformats.org/officeDocument/2006/relationships/slideLayout" Target="../slideLayouts/slideLayout6.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information of photography</a:t>
            </a:r>
            <a:endParaRPr lang="en-US" dirty="0"/>
          </a:p>
        </p:txBody>
      </p:sp>
      <p:sp>
        <p:nvSpPr>
          <p:cNvPr id="3" name="Subtitle 2"/>
          <p:cNvSpPr>
            <a:spLocks noGrp="1"/>
          </p:cNvSpPr>
          <p:nvPr>
            <p:ph type="subTitle" idx="1"/>
          </p:nvPr>
        </p:nvSpPr>
        <p:spPr/>
        <p:txBody>
          <a:bodyPr/>
          <a:lstStyle/>
          <a:p>
            <a:r>
              <a:rPr lang="en-US" dirty="0" smtClean="0"/>
              <a:t>How to exposure properly</a:t>
            </a:r>
            <a:endParaRPr lang="en-US" dirty="0"/>
          </a:p>
        </p:txBody>
      </p:sp>
    </p:spTree>
    <p:extLst>
      <p:ext uri="{BB962C8B-B14F-4D97-AF65-F5344CB8AC3E}">
        <p14:creationId xmlns:p14="http://schemas.microsoft.com/office/powerpoint/2010/main" val="349963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sz="2400" i="1" dirty="0" smtClean="0">
                <a:latin typeface="Century"/>
                <a:cs typeface="Century"/>
              </a:rPr>
              <a:t>Why would people do this?</a:t>
            </a:r>
          </a:p>
          <a:p>
            <a:r>
              <a:rPr lang="en-US" b="0" dirty="0" smtClean="0">
                <a:latin typeface="Franklin Gothic Book"/>
                <a:cs typeface="Franklin Gothic Book"/>
              </a:rPr>
              <a:t>Photography is one of famous hobbies for people. </a:t>
            </a:r>
            <a:r>
              <a:rPr lang="en-US" b="0" dirty="0" smtClean="0">
                <a:latin typeface="Franklin Gothic Book"/>
                <a:cs typeface="Franklin Gothic Book"/>
              </a:rPr>
              <a:t>They start photography as their hobbies, but they tend to start to study more deeply. However, they have lack of knowledge of photography and how to set up the camera properly. What they see from eyes is different from what camera takes through the viewfinder.</a:t>
            </a:r>
            <a:endParaRPr lang="en-US" b="0" dirty="0" smtClean="0">
              <a:latin typeface="Franklin Gothic Book"/>
              <a:cs typeface="Franklin Gothic Book"/>
            </a:endParaRPr>
          </a:p>
          <a:p>
            <a:r>
              <a:rPr lang="en-US" sz="2400" i="1" dirty="0" smtClean="0">
                <a:latin typeface="Century"/>
                <a:cs typeface="Century"/>
              </a:rPr>
              <a:t>This tutorial is useful because…</a:t>
            </a:r>
          </a:p>
          <a:p>
            <a:r>
              <a:rPr lang="en-US" b="0" dirty="0" smtClean="0">
                <a:latin typeface="Franklin Gothic Book"/>
                <a:cs typeface="Franklin Gothic Book"/>
              </a:rPr>
              <a:t>This tutorial site contains basic information of photography for beginners. They can learn basic theory or principle of camera. This information will help them set up an exposure properly. Furthermore, they also can get newest information of gears.</a:t>
            </a:r>
            <a:endParaRPr lang="en-US" b="0" dirty="0" smtClean="0">
              <a:latin typeface="Franklin Gothic Book"/>
              <a:cs typeface="Franklin Gothic Book"/>
            </a:endParaRPr>
          </a:p>
        </p:txBody>
      </p:sp>
    </p:spTree>
    <p:extLst>
      <p:ext uri="{BB962C8B-B14F-4D97-AF65-F5344CB8AC3E}">
        <p14:creationId xmlns:p14="http://schemas.microsoft.com/office/powerpoint/2010/main" val="223772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objectives &amp; strategy</a:t>
            </a:r>
            <a:endParaRPr lang="en-US" dirty="0"/>
          </a:p>
        </p:txBody>
      </p:sp>
      <p:sp>
        <p:nvSpPr>
          <p:cNvPr id="3" name="Content Placeholder 2"/>
          <p:cNvSpPr>
            <a:spLocks noGrp="1"/>
          </p:cNvSpPr>
          <p:nvPr>
            <p:ph idx="1"/>
          </p:nvPr>
        </p:nvSpPr>
        <p:spPr/>
        <p:txBody>
          <a:bodyPr>
            <a:normAutofit/>
          </a:bodyPr>
          <a:lstStyle/>
          <a:p>
            <a:r>
              <a:rPr lang="en-US" sz="2800" i="1" dirty="0" smtClean="0">
                <a:latin typeface="Century"/>
                <a:cs typeface="Century"/>
              </a:rPr>
              <a:t>The goal of the design is to</a:t>
            </a:r>
            <a:r>
              <a:rPr lang="en-US" sz="2800" i="1" dirty="0" smtClean="0">
                <a:latin typeface="Century"/>
                <a:cs typeface="Century"/>
              </a:rPr>
              <a:t>…</a:t>
            </a:r>
          </a:p>
          <a:p>
            <a:r>
              <a:rPr lang="en-US" b="0" dirty="0" smtClean="0">
                <a:latin typeface="Franklin Gothic Book"/>
                <a:cs typeface="Franklin Gothic Book"/>
              </a:rPr>
              <a:t>Give them simple information and let them know that camera system is not hard. After they read this page, they won’t hesitate to use camera to outside and won’t afraid to use manual mode instead of automatic mode.</a:t>
            </a:r>
            <a:endParaRPr lang="en-US" b="0" dirty="0" smtClean="0">
              <a:latin typeface="Franklin Gothic Book"/>
              <a:cs typeface="Franklin Gothic Book"/>
            </a:endParaRPr>
          </a:p>
        </p:txBody>
      </p:sp>
    </p:spTree>
    <p:extLst>
      <p:ext uri="{BB962C8B-B14F-4D97-AF65-F5344CB8AC3E}">
        <p14:creationId xmlns:p14="http://schemas.microsoft.com/office/powerpoint/2010/main" val="127420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audience</a:t>
            </a:r>
            <a:endParaRPr lang="en-US" dirty="0"/>
          </a:p>
        </p:txBody>
      </p:sp>
      <p:sp>
        <p:nvSpPr>
          <p:cNvPr id="3" name="Content Placeholder 2"/>
          <p:cNvSpPr>
            <a:spLocks noGrp="1"/>
          </p:cNvSpPr>
          <p:nvPr>
            <p:ph idx="1"/>
          </p:nvPr>
        </p:nvSpPr>
        <p:spPr/>
        <p:txBody>
          <a:bodyPr>
            <a:normAutofit/>
          </a:bodyPr>
          <a:lstStyle/>
          <a:p>
            <a:r>
              <a:rPr lang="en-US" sz="2800" i="1" dirty="0" smtClean="0">
                <a:latin typeface="Century"/>
                <a:cs typeface="Century"/>
              </a:rPr>
              <a:t>This tutorial site will help people who</a:t>
            </a:r>
            <a:r>
              <a:rPr lang="en-US" sz="2800" i="1" dirty="0" smtClean="0">
                <a:latin typeface="Century"/>
                <a:cs typeface="Century"/>
              </a:rPr>
              <a:t>…</a:t>
            </a:r>
          </a:p>
          <a:p>
            <a:r>
              <a:rPr lang="en-US" b="0" dirty="0" smtClean="0">
                <a:latin typeface="Franklin Gothic Book"/>
                <a:cs typeface="Franklin Gothic Book"/>
              </a:rPr>
              <a:t>Have interested in photography and willing to learn photography. Moreover, it is sad if their images turn out bad quality when they go travel around. They won’t make any mistake.</a:t>
            </a:r>
            <a:endParaRPr lang="en-US" b="0" dirty="0" smtClean="0">
              <a:latin typeface="Franklin Gothic Book"/>
              <a:cs typeface="Franklin Gothic Book"/>
            </a:endParaRPr>
          </a:p>
          <a:p>
            <a:r>
              <a:rPr lang="en-US" sz="2800" i="1" dirty="0" smtClean="0">
                <a:latin typeface="Century"/>
                <a:cs typeface="Century"/>
              </a:rPr>
              <a:t>Visitors include</a:t>
            </a:r>
            <a:r>
              <a:rPr lang="en-US" sz="2800" i="1" dirty="0" smtClean="0">
                <a:latin typeface="Century"/>
                <a:cs typeface="Century"/>
              </a:rPr>
              <a:t>…</a:t>
            </a:r>
          </a:p>
          <a:p>
            <a:r>
              <a:rPr lang="en-US" b="0" dirty="0" smtClean="0">
                <a:latin typeface="Franklin Gothic Book"/>
                <a:cs typeface="Franklin Gothic Book"/>
              </a:rPr>
              <a:t>Student, couple, traveler, photography hobby group, kids</a:t>
            </a:r>
            <a:endParaRPr lang="en-US" b="0" dirty="0">
              <a:latin typeface="Franklin Gothic Book"/>
              <a:cs typeface="Franklin Gothic Book"/>
            </a:endParaRPr>
          </a:p>
        </p:txBody>
      </p:sp>
    </p:spTree>
    <p:extLst>
      <p:ext uri="{BB962C8B-B14F-4D97-AF65-F5344CB8AC3E}">
        <p14:creationId xmlns:p14="http://schemas.microsoft.com/office/powerpoint/2010/main" val="16250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Competitors</a:t>
            </a:r>
            <a:endParaRPr lang="en-US" dirty="0"/>
          </a:p>
        </p:txBody>
      </p:sp>
      <p:sp>
        <p:nvSpPr>
          <p:cNvPr id="3" name="Content Placeholder 2"/>
          <p:cNvSpPr>
            <a:spLocks noGrp="1"/>
          </p:cNvSpPr>
          <p:nvPr>
            <p:ph idx="1"/>
          </p:nvPr>
        </p:nvSpPr>
        <p:spPr/>
        <p:txBody>
          <a:bodyPr>
            <a:normAutofit/>
          </a:bodyPr>
          <a:lstStyle/>
          <a:p>
            <a:r>
              <a:rPr lang="en-US" i="1" dirty="0" err="1" smtClean="0">
                <a:latin typeface="Franklin Gothic Book"/>
                <a:cs typeface="Franklin Gothic Book"/>
              </a:rPr>
              <a:t>Lifehacker</a:t>
            </a:r>
            <a:endParaRPr lang="en-US" i="1" dirty="0" smtClean="0">
              <a:latin typeface="Franklin Gothic Book"/>
              <a:cs typeface="Franklin Gothic Book"/>
            </a:endParaRPr>
          </a:p>
          <a:p>
            <a:r>
              <a:rPr lang="en-US" i="1" dirty="0">
                <a:latin typeface="Franklin Gothic Book"/>
                <a:cs typeface="Franklin Gothic Book"/>
                <a:hlinkClick r:id="rId2"/>
              </a:rPr>
              <a:t>http://lifehacker.com/5815742/basics-of-photography-the-complete-</a:t>
            </a:r>
            <a:r>
              <a:rPr lang="en-US" i="1" dirty="0" smtClean="0">
                <a:latin typeface="Franklin Gothic Book"/>
                <a:cs typeface="Franklin Gothic Book"/>
                <a:hlinkClick r:id="rId2"/>
              </a:rPr>
              <a:t>guide</a:t>
            </a:r>
            <a:endParaRPr lang="en-US" i="1" dirty="0" smtClean="0">
              <a:latin typeface="Franklin Gothic Book"/>
              <a:cs typeface="Franklin Gothic Book"/>
            </a:endParaRPr>
          </a:p>
          <a:p>
            <a:r>
              <a:rPr lang="en-US" i="1" dirty="0" err="1" smtClean="0">
                <a:latin typeface="Franklin Gothic Book"/>
                <a:cs typeface="Franklin Gothic Book"/>
              </a:rPr>
              <a:t>Camerasim</a:t>
            </a:r>
            <a:endParaRPr lang="en-US" i="1" dirty="0" smtClean="0">
              <a:latin typeface="Franklin Gothic Book"/>
              <a:cs typeface="Franklin Gothic Book"/>
            </a:endParaRPr>
          </a:p>
          <a:p>
            <a:r>
              <a:rPr lang="it-IT" i="1" dirty="0">
                <a:latin typeface="Franklin Gothic Book"/>
                <a:cs typeface="Franklin Gothic Book"/>
                <a:hlinkClick r:id="rId3"/>
              </a:rPr>
              <a:t>http://camerasim.com/apps/original-camerasim/web</a:t>
            </a:r>
            <a:r>
              <a:rPr lang="it-IT" i="1" dirty="0" smtClean="0">
                <a:latin typeface="Franklin Gothic Book"/>
                <a:cs typeface="Franklin Gothic Book"/>
                <a:hlinkClick r:id="rId3"/>
              </a:rPr>
              <a:t>/</a:t>
            </a:r>
            <a:endParaRPr lang="it-IT" i="1" dirty="0" smtClean="0">
              <a:latin typeface="Franklin Gothic Book"/>
              <a:cs typeface="Franklin Gothic Book"/>
            </a:endParaRPr>
          </a:p>
          <a:p>
            <a:r>
              <a:rPr lang="en-US" i="1" dirty="0" err="1" smtClean="0">
                <a:latin typeface="Franklin Gothic Book"/>
                <a:cs typeface="Franklin Gothic Book"/>
              </a:rPr>
              <a:t>Strobist</a:t>
            </a:r>
            <a:endParaRPr lang="en-US" i="1" dirty="0" smtClean="0">
              <a:latin typeface="Franklin Gothic Book"/>
              <a:cs typeface="Franklin Gothic Book"/>
            </a:endParaRPr>
          </a:p>
          <a:p>
            <a:r>
              <a:rPr lang="da-DK" i="1" dirty="0">
                <a:cs typeface="Franklin Gothic Book"/>
                <a:hlinkClick r:id="rId4"/>
              </a:rPr>
              <a:t>http://strobist.blogspot.com</a:t>
            </a:r>
            <a:r>
              <a:rPr lang="da-DK" i="1" dirty="0" smtClean="0">
                <a:cs typeface="Franklin Gothic Book"/>
                <a:hlinkClick r:id="rId4"/>
              </a:rPr>
              <a:t>/</a:t>
            </a:r>
            <a:endParaRPr lang="da-DK" i="1" dirty="0" smtClean="0">
              <a:cs typeface="Franklin Gothic Book"/>
            </a:endParaRPr>
          </a:p>
          <a:p>
            <a:r>
              <a:rPr lang="en-US" i="1" dirty="0" err="1" smtClean="0">
                <a:latin typeface="Franklin Gothic Book"/>
                <a:cs typeface="Franklin Gothic Book"/>
              </a:rPr>
              <a:t>Fstoppers</a:t>
            </a:r>
            <a:endParaRPr lang="en-US" i="1" dirty="0" smtClean="0">
              <a:latin typeface="Franklin Gothic Book"/>
              <a:cs typeface="Franklin Gothic Book"/>
            </a:endParaRPr>
          </a:p>
          <a:p>
            <a:r>
              <a:rPr lang="nl-NL" i="1" dirty="0">
                <a:cs typeface="Franklin Gothic Book"/>
                <a:hlinkClick r:id="rId5"/>
              </a:rPr>
              <a:t>https://fstoppers.com</a:t>
            </a:r>
            <a:r>
              <a:rPr lang="nl-NL" i="1" dirty="0" smtClean="0">
                <a:cs typeface="Franklin Gothic Book"/>
                <a:hlinkClick r:id="rId5"/>
              </a:rPr>
              <a:t>/</a:t>
            </a:r>
            <a:endParaRPr lang="nl-NL" i="1" dirty="0" smtClean="0">
              <a:cs typeface="Franklin Gothic Book"/>
            </a:endParaRPr>
          </a:p>
          <a:p>
            <a:endParaRPr lang="en-US" i="1" dirty="0">
              <a:latin typeface="Franklin Gothic Book"/>
              <a:cs typeface="Franklin Gothic Book"/>
            </a:endParaRPr>
          </a:p>
          <a:p>
            <a:endParaRPr lang="en-US" i="1" dirty="0">
              <a:latin typeface="Franklin Gothic Book"/>
              <a:cs typeface="Franklin Gothic Book"/>
            </a:endParaRPr>
          </a:p>
        </p:txBody>
      </p:sp>
    </p:spTree>
    <p:extLst>
      <p:ext uri="{BB962C8B-B14F-4D97-AF65-F5344CB8AC3E}">
        <p14:creationId xmlns:p14="http://schemas.microsoft.com/office/powerpoint/2010/main" val="186772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Competitors</a:t>
            </a:r>
            <a:endParaRPr lang="en-US" dirty="0"/>
          </a:p>
        </p:txBody>
      </p:sp>
      <p:sp>
        <p:nvSpPr>
          <p:cNvPr id="4" name="Rectangle 3"/>
          <p:cNvSpPr/>
          <p:nvPr/>
        </p:nvSpPr>
        <p:spPr>
          <a:xfrm>
            <a:off x="709239" y="1417638"/>
            <a:ext cx="3759551" cy="258908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720829" y="1417638"/>
            <a:ext cx="3759551" cy="258908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9239" y="4130015"/>
            <a:ext cx="3759551" cy="258908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720829" y="4130015"/>
            <a:ext cx="3759551" cy="258908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6-10-31 at 2.05.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795592"/>
            <a:ext cx="3524284" cy="1881609"/>
          </a:xfrm>
          <a:prstGeom prst="rect">
            <a:avLst/>
          </a:prstGeom>
        </p:spPr>
      </p:pic>
      <p:pic>
        <p:nvPicPr>
          <p:cNvPr id="9" name="Picture 8" descr="Screen Shot 2016-10-31 at 2.06.0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616" y="1799753"/>
            <a:ext cx="3524284" cy="1877448"/>
          </a:xfrm>
          <a:prstGeom prst="rect">
            <a:avLst/>
          </a:prstGeom>
        </p:spPr>
      </p:pic>
      <p:pic>
        <p:nvPicPr>
          <p:cNvPr id="10" name="Picture 9" descr="Screen Shot 2016-10-31 at 2.05.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59" y="4486634"/>
            <a:ext cx="3544745" cy="1881609"/>
          </a:xfrm>
          <a:prstGeom prst="rect">
            <a:avLst/>
          </a:prstGeom>
        </p:spPr>
      </p:pic>
      <p:pic>
        <p:nvPicPr>
          <p:cNvPr id="11" name="Picture 10" descr="Screen Shot 2016-10-31 at 2.05.17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9616" y="4486634"/>
            <a:ext cx="3524284" cy="1859302"/>
          </a:xfrm>
          <a:prstGeom prst="rect">
            <a:avLst/>
          </a:prstGeom>
        </p:spPr>
      </p:pic>
    </p:spTree>
    <p:extLst>
      <p:ext uri="{BB962C8B-B14F-4D97-AF65-F5344CB8AC3E}">
        <p14:creationId xmlns:p14="http://schemas.microsoft.com/office/powerpoint/2010/main" val="394489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 and textures</a:t>
            </a:r>
            <a:endParaRPr lang="en-US" dirty="0"/>
          </a:p>
        </p:txBody>
      </p:sp>
      <p:sp>
        <p:nvSpPr>
          <p:cNvPr id="4" name="Rectangle 3"/>
          <p:cNvSpPr/>
          <p:nvPr/>
        </p:nvSpPr>
        <p:spPr>
          <a:xfrm>
            <a:off x="198277" y="1417638"/>
            <a:ext cx="1658060" cy="76459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39707-bi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77" y="1417638"/>
            <a:ext cx="1658060" cy="1089337"/>
          </a:xfrm>
          <a:prstGeom prst="rect">
            <a:avLst/>
          </a:prstGeom>
        </p:spPr>
      </p:pic>
      <p:pic>
        <p:nvPicPr>
          <p:cNvPr id="6" name="Picture 5" descr="f81a52_5be5ade98ae64f288aa738b05586beea.jpg_srz_1423_895_85_22_0.50_1.20_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531" y="1417638"/>
            <a:ext cx="1658060" cy="1089336"/>
          </a:xfrm>
          <a:prstGeom prst="rect">
            <a:avLst/>
          </a:prstGeom>
        </p:spPr>
      </p:pic>
      <p:pic>
        <p:nvPicPr>
          <p:cNvPr id="8" name="Picture 7" descr="html5-photography-website-templat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3591" y="1417639"/>
            <a:ext cx="1658059" cy="1089336"/>
          </a:xfrm>
          <a:prstGeom prst="rect">
            <a:avLst/>
          </a:prstGeom>
        </p:spPr>
      </p:pic>
      <p:pic>
        <p:nvPicPr>
          <p:cNvPr id="10" name="Picture 9" descr="nextop-flexible-photography-wordpress-them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749" y="1417639"/>
            <a:ext cx="1644452" cy="1386821"/>
          </a:xfrm>
          <a:prstGeom prst="rect">
            <a:avLst/>
          </a:prstGeom>
        </p:spPr>
      </p:pic>
      <p:pic>
        <p:nvPicPr>
          <p:cNvPr id="29" name="Picture 28" descr="preview-small.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682" y="2804461"/>
            <a:ext cx="1712091" cy="1141394"/>
          </a:xfrm>
          <a:prstGeom prst="rect">
            <a:avLst/>
          </a:prstGeom>
        </p:spPr>
      </p:pic>
      <p:pic>
        <p:nvPicPr>
          <p:cNvPr id="30" name="Picture 29" descr="sonylearn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2523" y="2804461"/>
            <a:ext cx="2041241" cy="1181944"/>
          </a:xfrm>
          <a:prstGeom prst="rect">
            <a:avLst/>
          </a:prstGeom>
        </p:spPr>
      </p:pic>
    </p:spTree>
    <p:extLst>
      <p:ext uri="{BB962C8B-B14F-4D97-AF65-F5344CB8AC3E}">
        <p14:creationId xmlns:p14="http://schemas.microsoft.com/office/powerpoint/2010/main" val="12062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eywords</a:t>
            </a:r>
            <a:endParaRPr lang="en-US" dirty="0"/>
          </a:p>
        </p:txBody>
      </p:sp>
      <p:sp>
        <p:nvSpPr>
          <p:cNvPr id="4" name="Text Placeholder 3"/>
          <p:cNvSpPr>
            <a:spLocks noGrp="1"/>
          </p:cNvSpPr>
          <p:nvPr>
            <p:ph type="body" idx="1"/>
          </p:nvPr>
        </p:nvSpPr>
        <p:spPr/>
        <p:txBody>
          <a:bodyPr/>
          <a:lstStyle/>
          <a:p>
            <a:r>
              <a:rPr lang="en-US" dirty="0" smtClean="0"/>
              <a:t>Site should be</a:t>
            </a:r>
            <a:endParaRPr lang="en-US" dirty="0"/>
          </a:p>
        </p:txBody>
      </p:sp>
      <p:sp>
        <p:nvSpPr>
          <p:cNvPr id="5" name="Content Placeholder 4"/>
          <p:cNvSpPr>
            <a:spLocks noGrp="1"/>
          </p:cNvSpPr>
          <p:nvPr>
            <p:ph sz="half" idx="2"/>
          </p:nvPr>
        </p:nvSpPr>
        <p:spPr/>
        <p:txBody>
          <a:bodyPr>
            <a:normAutofit/>
          </a:bodyPr>
          <a:lstStyle/>
          <a:p>
            <a:r>
              <a:rPr lang="en-US" sz="1600" b="0" dirty="0" smtClean="0">
                <a:solidFill>
                  <a:schemeClr val="bg1">
                    <a:lumMod val="50000"/>
                  </a:schemeClr>
                </a:solidFill>
                <a:latin typeface="Franklin Gothic Book"/>
                <a:cs typeface="Franklin Gothic Book"/>
              </a:rPr>
              <a:t>Simple</a:t>
            </a:r>
          </a:p>
          <a:p>
            <a:r>
              <a:rPr lang="en-US" sz="1600" b="0" dirty="0" smtClean="0">
                <a:solidFill>
                  <a:schemeClr val="bg1">
                    <a:lumMod val="50000"/>
                  </a:schemeClr>
                </a:solidFill>
                <a:latin typeface="Franklin Gothic Book"/>
                <a:cs typeface="Franklin Gothic Book"/>
              </a:rPr>
              <a:t>Modern</a:t>
            </a:r>
          </a:p>
          <a:p>
            <a:r>
              <a:rPr lang="en-US" sz="1600" b="0" dirty="0" smtClean="0">
                <a:solidFill>
                  <a:schemeClr val="bg1">
                    <a:lumMod val="50000"/>
                  </a:schemeClr>
                </a:solidFill>
                <a:latin typeface="Franklin Gothic Book"/>
                <a:cs typeface="Franklin Gothic Book"/>
              </a:rPr>
              <a:t>Minimalist</a:t>
            </a:r>
          </a:p>
          <a:p>
            <a:r>
              <a:rPr lang="en-US" sz="1600" b="0" dirty="0" smtClean="0">
                <a:solidFill>
                  <a:schemeClr val="bg1">
                    <a:lumMod val="50000"/>
                  </a:schemeClr>
                </a:solidFill>
                <a:latin typeface="Franklin Gothic Book"/>
                <a:cs typeface="Franklin Gothic Book"/>
              </a:rPr>
              <a:t>B&amp;W</a:t>
            </a:r>
          </a:p>
          <a:p>
            <a:r>
              <a:rPr lang="en-US" sz="1600" b="0" dirty="0" smtClean="0">
                <a:solidFill>
                  <a:schemeClr val="bg1">
                    <a:lumMod val="50000"/>
                  </a:schemeClr>
                </a:solidFill>
                <a:latin typeface="Franklin Gothic Book"/>
                <a:cs typeface="Franklin Gothic Book"/>
              </a:rPr>
              <a:t>Informative</a:t>
            </a:r>
          </a:p>
          <a:p>
            <a:r>
              <a:rPr lang="en-US" sz="1600" b="0" dirty="0" smtClean="0">
                <a:solidFill>
                  <a:schemeClr val="bg1">
                    <a:lumMod val="50000"/>
                  </a:schemeClr>
                </a:solidFill>
                <a:latin typeface="Franklin Gothic Book"/>
                <a:cs typeface="Franklin Gothic Book"/>
              </a:rPr>
              <a:t>Educational</a:t>
            </a:r>
          </a:p>
          <a:p>
            <a:r>
              <a:rPr lang="en-US" sz="1600" b="0" dirty="0" smtClean="0">
                <a:solidFill>
                  <a:schemeClr val="bg1">
                    <a:lumMod val="50000"/>
                  </a:schemeClr>
                </a:solidFill>
                <a:latin typeface="Franklin Gothic Book"/>
                <a:cs typeface="Franklin Gothic Book"/>
              </a:rPr>
              <a:t>Organized</a:t>
            </a:r>
            <a:endParaRPr lang="en-US" sz="1600" b="0" dirty="0" smtClean="0">
              <a:solidFill>
                <a:schemeClr val="bg1">
                  <a:lumMod val="50000"/>
                </a:schemeClr>
              </a:solidFill>
              <a:latin typeface="Franklin Gothic Book"/>
              <a:cs typeface="Franklin Gothic Book"/>
            </a:endParaRPr>
          </a:p>
        </p:txBody>
      </p:sp>
      <p:sp>
        <p:nvSpPr>
          <p:cNvPr id="6" name="Text Placeholder 5"/>
          <p:cNvSpPr>
            <a:spLocks noGrp="1"/>
          </p:cNvSpPr>
          <p:nvPr>
            <p:ph type="body" sz="quarter" idx="3"/>
          </p:nvPr>
        </p:nvSpPr>
        <p:spPr/>
        <p:txBody>
          <a:bodyPr/>
          <a:lstStyle/>
          <a:p>
            <a:r>
              <a:rPr lang="en-US" dirty="0" smtClean="0"/>
              <a:t>Site shouldn’t be</a:t>
            </a:r>
            <a:endParaRPr lang="en-US" dirty="0"/>
          </a:p>
        </p:txBody>
      </p:sp>
      <p:sp>
        <p:nvSpPr>
          <p:cNvPr id="7" name="Content Placeholder 6"/>
          <p:cNvSpPr>
            <a:spLocks noGrp="1"/>
          </p:cNvSpPr>
          <p:nvPr>
            <p:ph sz="quarter" idx="4"/>
          </p:nvPr>
        </p:nvSpPr>
        <p:spPr/>
        <p:txBody>
          <a:bodyPr>
            <a:normAutofit/>
          </a:bodyPr>
          <a:lstStyle/>
          <a:p>
            <a:r>
              <a:rPr lang="en-US" sz="1600" b="0" dirty="0" smtClean="0">
                <a:solidFill>
                  <a:schemeClr val="bg1">
                    <a:lumMod val="50000"/>
                  </a:schemeClr>
                </a:solidFill>
                <a:cs typeface="Franklin Gothic Book"/>
              </a:rPr>
              <a:t>Too much colorful</a:t>
            </a:r>
          </a:p>
          <a:p>
            <a:r>
              <a:rPr lang="en-US" sz="1600" b="0" dirty="0" smtClean="0">
                <a:solidFill>
                  <a:schemeClr val="bg1">
                    <a:lumMod val="50000"/>
                  </a:schemeClr>
                </a:solidFill>
                <a:cs typeface="Franklin Gothic Book"/>
              </a:rPr>
              <a:t>Chaotic</a:t>
            </a:r>
          </a:p>
          <a:p>
            <a:r>
              <a:rPr lang="en-US" sz="1600" b="0" dirty="0" smtClean="0">
                <a:solidFill>
                  <a:schemeClr val="bg1">
                    <a:lumMod val="50000"/>
                  </a:schemeClr>
                </a:solidFill>
                <a:cs typeface="Franklin Gothic Book"/>
              </a:rPr>
              <a:t>Humorous</a:t>
            </a:r>
          </a:p>
          <a:p>
            <a:endParaRPr lang="en-US" sz="1600" b="0" dirty="0" smtClean="0">
              <a:solidFill>
                <a:schemeClr val="bg1">
                  <a:lumMod val="50000"/>
                </a:schemeClr>
              </a:solidFill>
              <a:cs typeface="Franklin Gothic Book"/>
            </a:endParaRPr>
          </a:p>
        </p:txBody>
      </p:sp>
    </p:spTree>
    <p:extLst>
      <p:ext uri="{BB962C8B-B14F-4D97-AF65-F5344CB8AC3E}">
        <p14:creationId xmlns:p14="http://schemas.microsoft.com/office/powerpoint/2010/main" val="152330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for the site</a:t>
            </a:r>
            <a:endParaRPr lang="en-US" dirty="0"/>
          </a:p>
        </p:txBody>
      </p:sp>
      <p:sp>
        <p:nvSpPr>
          <p:cNvPr id="3" name="Content Placeholder 2"/>
          <p:cNvSpPr>
            <a:spLocks noGrp="1"/>
          </p:cNvSpPr>
          <p:nvPr>
            <p:ph idx="1"/>
          </p:nvPr>
        </p:nvSpPr>
        <p:spPr/>
        <p:txBody>
          <a:bodyPr>
            <a:normAutofit/>
          </a:bodyPr>
          <a:lstStyle/>
          <a:p>
            <a:pPr marL="0" indent="0">
              <a:buNone/>
            </a:pPr>
            <a:r>
              <a:rPr lang="en-US" sz="2800" i="1" dirty="0" smtClean="0">
                <a:latin typeface="Century"/>
                <a:cs typeface="Century"/>
              </a:rPr>
              <a:t>Home</a:t>
            </a:r>
          </a:p>
          <a:p>
            <a:pPr marL="0" indent="0">
              <a:buNone/>
            </a:pPr>
            <a:r>
              <a:rPr lang="en-US" sz="2800" i="1" dirty="0" smtClean="0">
                <a:latin typeface="Century"/>
                <a:cs typeface="Century"/>
              </a:rPr>
              <a:t>About / Contact</a:t>
            </a:r>
          </a:p>
          <a:p>
            <a:pPr marL="0" indent="0">
              <a:buNone/>
            </a:pPr>
            <a:r>
              <a:rPr lang="en-US" sz="2800" i="1" dirty="0" smtClean="0">
                <a:latin typeface="Century"/>
                <a:cs typeface="Century"/>
              </a:rPr>
              <a:t>How-to</a:t>
            </a:r>
          </a:p>
          <a:p>
            <a:pPr marL="0" indent="0">
              <a:buNone/>
            </a:pPr>
            <a:r>
              <a:rPr lang="en-US" sz="2800" i="1" dirty="0" smtClean="0">
                <a:latin typeface="Century"/>
                <a:cs typeface="Century"/>
              </a:rPr>
              <a:t>Gears</a:t>
            </a:r>
          </a:p>
          <a:p>
            <a:pPr marL="0" indent="0">
              <a:buNone/>
            </a:pPr>
            <a:r>
              <a:rPr lang="en-US" sz="2800" i="1" dirty="0" smtClean="0">
                <a:latin typeface="Century"/>
                <a:cs typeface="Century"/>
              </a:rPr>
              <a:t>Other resources (other useful </a:t>
            </a:r>
            <a:r>
              <a:rPr lang="en-US" sz="2800" i="1" dirty="0" smtClean="0">
                <a:latin typeface="Century"/>
                <a:cs typeface="Century"/>
              </a:rPr>
              <a:t>websites)</a:t>
            </a:r>
            <a:endParaRPr lang="en-US" sz="2800" i="1" dirty="0" smtClean="0">
              <a:latin typeface="Century"/>
              <a:cs typeface="Century"/>
            </a:endParaRPr>
          </a:p>
        </p:txBody>
      </p:sp>
    </p:spTree>
    <p:extLst>
      <p:ext uri="{BB962C8B-B14F-4D97-AF65-F5344CB8AC3E}">
        <p14:creationId xmlns:p14="http://schemas.microsoft.com/office/powerpoint/2010/main" val="2547591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740</TotalTime>
  <Words>328</Words>
  <Application>Microsoft Macintosh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Basic information of photography</vt:lpstr>
      <vt:lpstr>Background</vt:lpstr>
      <vt:lpstr>Design objectives &amp; strategy</vt:lpstr>
      <vt:lpstr>Site audience</vt:lpstr>
      <vt:lpstr>Competitors</vt:lpstr>
      <vt:lpstr>Competitors</vt:lpstr>
      <vt:lpstr>Colors and textures</vt:lpstr>
      <vt:lpstr>Keywords</vt:lpstr>
      <vt:lpstr>Content for the site</vt:lpstr>
    </vt:vector>
  </TitlesOfParts>
  <Company>Yukiko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[Landmark name ]</dc:title>
  <dc:creator>Yukiko Ishida</dc:creator>
  <cp:lastModifiedBy>J</cp:lastModifiedBy>
  <cp:revision>15</cp:revision>
  <dcterms:created xsi:type="dcterms:W3CDTF">2014-02-18T07:42:02Z</dcterms:created>
  <dcterms:modified xsi:type="dcterms:W3CDTF">2016-10-31T09:25:46Z</dcterms:modified>
</cp:coreProperties>
</file>