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0"/>
  </p:notesMasterIdLst>
  <p:handoutMasterIdLst>
    <p:handoutMasterId r:id="rId31"/>
  </p:handoutMasterIdLst>
  <p:sldIdLst>
    <p:sldId id="266" r:id="rId2"/>
    <p:sldId id="273" r:id="rId3"/>
    <p:sldId id="275" r:id="rId4"/>
    <p:sldId id="270" r:id="rId5"/>
    <p:sldId id="276" r:id="rId6"/>
    <p:sldId id="272" r:id="rId7"/>
    <p:sldId id="279" r:id="rId8"/>
    <p:sldId id="280" r:id="rId9"/>
    <p:sldId id="281" r:id="rId10"/>
    <p:sldId id="284" r:id="rId11"/>
    <p:sldId id="285" r:id="rId12"/>
    <p:sldId id="289" r:id="rId13"/>
    <p:sldId id="292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293" r:id="rId22"/>
    <p:sldId id="300" r:id="rId23"/>
    <p:sldId id="290" r:id="rId24"/>
    <p:sldId id="294" r:id="rId25"/>
    <p:sldId id="297" r:id="rId26"/>
    <p:sldId id="306" r:id="rId27"/>
    <p:sldId id="307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F0"/>
    <a:srgbClr val="015779"/>
    <a:srgbClr val="00AEF4"/>
    <a:srgbClr val="018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../slides/slide21.xml"/><Relationship Id="rId7" Type="http://schemas.openxmlformats.org/officeDocument/2006/relationships/image" Target="../media/image7.png"/><Relationship Id="rId2" Type="http://schemas.openxmlformats.org/officeDocument/2006/relationships/slide" Target="../slides/slide12.xml"/><Relationship Id="rId1" Type="http://schemas.openxmlformats.org/officeDocument/2006/relationships/slide" Target="../slides/slide28.xml"/><Relationship Id="rId6" Type="http://schemas.openxmlformats.org/officeDocument/2006/relationships/image" Target="../media/image6.png"/><Relationship Id="rId5" Type="http://schemas.openxmlformats.org/officeDocument/2006/relationships/slide" Target="../slides/slide8.xm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12.xml"/><Relationship Id="rId1" Type="http://schemas.openxmlformats.org/officeDocument/2006/relationships/slide" Target="../slides/slide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" Target="../slides/slide12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" Target="../slides/slide12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" Target="../slides/slide12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17423-A559-4BCE-82C7-04A036F0D7AA}" type="doc">
      <dgm:prSet loTypeId="urn:microsoft.com/office/officeart/2005/8/layout/vList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d-ID"/>
        </a:p>
      </dgm:t>
    </dgm:pt>
    <dgm:pt modelId="{9F7C0738-0112-49BD-8152-59C76324EAB4}">
      <dgm:prSet phldrT="[Text]"/>
      <dgm:spPr>
        <a:xfrm>
          <a:off x="1338593" y="10242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Pengantar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4BCD184B-7368-49AC-882B-7D8A57455281}" type="parTrans" cxnId="{508167A5-6EA1-4908-B5EE-53A6B7371D56}">
      <dgm:prSet/>
      <dgm:spPr/>
      <dgm:t>
        <a:bodyPr/>
        <a:lstStyle/>
        <a:p>
          <a:endParaRPr lang="id-ID"/>
        </a:p>
      </dgm:t>
    </dgm:pt>
    <dgm:pt modelId="{E73CCB77-3010-4B1C-AEC8-AB12960BF872}" type="sibTrans" cxnId="{508167A5-6EA1-4908-B5EE-53A6B7371D56}">
      <dgm:prSet/>
      <dgm:spPr/>
      <dgm:t>
        <a:bodyPr/>
        <a:lstStyle/>
        <a:p>
          <a:endParaRPr lang="id-ID"/>
        </a:p>
      </dgm:t>
    </dgm:pt>
    <dgm:pt modelId="{123C6DB2-59D9-482E-8EDB-1DDDDAFB8C84}">
      <dgm:prSet phldrT="[Text]"/>
      <dgm:spPr>
        <a:xfrm>
          <a:off x="5950913" y="1628321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fi-FI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Kesimpulan dan Pekerjaan Masa Depan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5ECD15A-AA8E-4897-868B-ED5D400FAFA9}" type="parTrans" cxnId="{D8A522E8-CECF-4F28-A3FB-89900800DD2F}">
      <dgm:prSet/>
      <dgm:spPr/>
      <dgm:t>
        <a:bodyPr/>
        <a:lstStyle/>
        <a:p>
          <a:endParaRPr lang="id-ID"/>
        </a:p>
      </dgm:t>
    </dgm:pt>
    <dgm:pt modelId="{C5A9E663-2CF9-4F3F-B54B-0CDDE93D9EC3}" type="sibTrans" cxnId="{D8A522E8-CECF-4F28-A3FB-89900800DD2F}">
      <dgm:prSet/>
      <dgm:spPr/>
      <dgm:t>
        <a:bodyPr/>
        <a:lstStyle/>
        <a:p>
          <a:endParaRPr lang="id-ID"/>
        </a:p>
      </dgm:t>
    </dgm:pt>
    <dgm:pt modelId="{16D41F1A-7863-484F-8710-41FE0F302C81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173038" indent="0"/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Metode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67D9137-6A3D-4ACC-812D-510F56BE7BD2}" type="parTrans" cxnId="{D778AD07-539F-4C5C-AAD9-9F93222A4211}">
      <dgm:prSet/>
      <dgm:spPr/>
      <dgm:t>
        <a:bodyPr/>
        <a:lstStyle/>
        <a:p>
          <a:endParaRPr lang="id-ID"/>
        </a:p>
      </dgm:t>
    </dgm:pt>
    <dgm:pt modelId="{42AF12FA-BEDB-4E45-894E-A8C29E7A8787}" type="sibTrans" cxnId="{D778AD07-539F-4C5C-AAD9-9F93222A4211}">
      <dgm:prSet/>
      <dgm:spPr/>
      <dgm:t>
        <a:bodyPr/>
        <a:lstStyle/>
        <a:p>
          <a:endParaRPr lang="id-ID"/>
        </a:p>
      </dgm:t>
    </dgm:pt>
    <dgm:pt modelId="{90557AAF-31D2-4AA6-B66D-EAC5281188B7}">
      <dgm:prSet phldrT="[Text]"/>
      <dgm:spPr>
        <a:xfrm>
          <a:off x="5846227" y="3226860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Referensi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E6F0020-C026-4364-9D15-A76BDFC4898A}" type="parTrans" cxnId="{03B77DBE-4FC8-4A41-8B19-F54C5FFB7CE4}">
      <dgm:prSet/>
      <dgm:spPr/>
      <dgm:t>
        <a:bodyPr/>
        <a:lstStyle/>
        <a:p>
          <a:endParaRPr lang="id-ID"/>
        </a:p>
      </dgm:t>
    </dgm:pt>
    <dgm:pt modelId="{4398C6C5-6AE5-4B81-A2FC-F72DBB5152A8}" type="sibTrans" cxnId="{03B77DBE-4FC8-4A41-8B19-F54C5FFB7CE4}">
      <dgm:prSet/>
      <dgm:spPr/>
      <dgm:t>
        <a:bodyPr/>
        <a:lstStyle/>
        <a:p>
          <a:endParaRPr lang="id-ID"/>
        </a:p>
      </dgm:t>
    </dgm:pt>
    <dgm:pt modelId="{DEC92436-7509-49D4-9BFB-9557609A9359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Hasil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dan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Diskusi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1424FE7-33B8-4750-BF5A-40E49B0BE1BE}" type="sibTrans" cxnId="{F7AC9656-B687-4111-92D5-E972BD4DF78B}">
      <dgm:prSet/>
      <dgm:spPr/>
      <dgm:t>
        <a:bodyPr/>
        <a:lstStyle/>
        <a:p>
          <a:endParaRPr lang="id-ID"/>
        </a:p>
      </dgm:t>
    </dgm:pt>
    <dgm:pt modelId="{46514D58-E343-4582-8403-C7926E8EE3E7}" type="parTrans" cxnId="{F7AC9656-B687-4111-92D5-E972BD4DF78B}">
      <dgm:prSet/>
      <dgm:spPr/>
      <dgm:t>
        <a:bodyPr/>
        <a:lstStyle/>
        <a:p>
          <a:endParaRPr lang="id-ID"/>
        </a:p>
      </dgm:t>
    </dgm:pt>
    <dgm:pt modelId="{817F093D-B637-4C92-A58B-DFC68E380503}" type="pres">
      <dgm:prSet presAssocID="{BFD17423-A559-4BCE-82C7-04A036F0D7A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CBE2614-CE7F-4036-9055-A668568816EC}" type="pres">
      <dgm:prSet presAssocID="{9F7C0738-0112-49BD-8152-59C76324EAB4}" presName="composite" presStyleCnt="0"/>
      <dgm:spPr/>
    </dgm:pt>
    <dgm:pt modelId="{48009780-846E-40E5-92AD-A5444E845D75}" type="pres">
      <dgm:prSet presAssocID="{9F7C0738-0112-49BD-8152-59C76324EAB4}" presName="imgShp" presStyleLbl="fgImgPlace1" presStyleIdx="0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id-ID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35CC7A67-62DF-4D1C-8485-3B211F0C9A2C}" type="pres">
      <dgm:prSet presAssocID="{9F7C0738-0112-49BD-8152-59C76324EAB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0CBE926-02CF-47FE-8B07-B8F4E0984B14}" type="pres">
      <dgm:prSet presAssocID="{E73CCB77-3010-4B1C-AEC8-AB12960BF872}" presName="spacing" presStyleCnt="0"/>
      <dgm:spPr/>
    </dgm:pt>
    <dgm:pt modelId="{11EE143F-4D30-47F9-867D-583A3CD2E480}" type="pres">
      <dgm:prSet presAssocID="{16D41F1A-7863-484F-8710-41FE0F302C81}" presName="composite" presStyleCnt="0"/>
      <dgm:spPr/>
    </dgm:pt>
    <dgm:pt modelId="{7F3DE873-2202-4BAA-9408-33BB0C7FF35D}" type="pres">
      <dgm:prSet presAssocID="{16D41F1A-7863-484F-8710-41FE0F302C81}" presName="imgShp" presStyleLbl="fgImgPlace1" presStyleIdx="1" presStyleCnt="5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58D086D6-60F7-42A7-B02F-ADF7056A3E2B}" type="pres">
      <dgm:prSet presAssocID="{16D41F1A-7863-484F-8710-41FE0F302C8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28DA782-32B2-4A6F-BD23-0AD3F319FA45}" type="pres">
      <dgm:prSet presAssocID="{42AF12FA-BEDB-4E45-894E-A8C29E7A8787}" presName="spacing" presStyleCnt="0"/>
      <dgm:spPr/>
    </dgm:pt>
    <dgm:pt modelId="{B11812E0-7FF3-4D9E-A282-EB7B252983EE}" type="pres">
      <dgm:prSet presAssocID="{DEC92436-7509-49D4-9BFB-9557609A9359}" presName="composite" presStyleCnt="0"/>
      <dgm:spPr/>
    </dgm:pt>
    <dgm:pt modelId="{416FC09D-40EF-42F9-861E-8282017860D2}" type="pres">
      <dgm:prSet presAssocID="{DEC92436-7509-49D4-9BFB-9557609A9359}" presName="imgShp" presStyleLbl="fgImgPlace1" presStyleIdx="2" presStyleCnt="5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1A10CAA7-E6AA-4CA6-8922-C74C3F4936A4}" type="pres">
      <dgm:prSet presAssocID="{DEC92436-7509-49D4-9BFB-9557609A935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3DA8EC9-0CD8-4BC2-BD99-C3F5FC94E816}" type="pres">
      <dgm:prSet presAssocID="{A1424FE7-33B8-4750-BF5A-40E49B0BE1BE}" presName="spacing" presStyleCnt="0"/>
      <dgm:spPr/>
    </dgm:pt>
    <dgm:pt modelId="{1DDD1A38-AF71-4772-B6B3-7F3ED74AD67C}" type="pres">
      <dgm:prSet presAssocID="{123C6DB2-59D9-482E-8EDB-1DDDDAFB8C84}" presName="composite" presStyleCnt="0"/>
      <dgm:spPr/>
    </dgm:pt>
    <dgm:pt modelId="{1D055A00-60A8-43E5-ADA1-5AA31962862A}" type="pres">
      <dgm:prSet presAssocID="{123C6DB2-59D9-482E-8EDB-1DDDDAFB8C84}" presName="imgShp" presStyleLbl="fgImgPlace1" presStyleIdx="3" presStyleCnt="5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id-ID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37D45-A2FC-4166-A335-41E29E0C4B38}" type="pres">
      <dgm:prSet presAssocID="{123C6DB2-59D9-482E-8EDB-1DDDDAFB8C84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4DD219-FBB8-496F-B1CD-BE26A664C470}" type="pres">
      <dgm:prSet presAssocID="{C5A9E663-2CF9-4F3F-B54B-0CDDE93D9EC3}" presName="spacing" presStyleCnt="0"/>
      <dgm:spPr/>
    </dgm:pt>
    <dgm:pt modelId="{6E018203-290A-4CFC-BC5D-2BB9156B8674}" type="pres">
      <dgm:prSet presAssocID="{90557AAF-31D2-4AA6-B66D-EAC5281188B7}" presName="composite" presStyleCnt="0"/>
      <dgm:spPr/>
    </dgm:pt>
    <dgm:pt modelId="{02EF3074-CA79-4CE1-9074-F8C5C4333E37}" type="pres">
      <dgm:prSet presAssocID="{90557AAF-31D2-4AA6-B66D-EAC5281188B7}" presName="imgShp" presStyleLbl="fgImgPlace1" presStyleIdx="4" presStyleCnt="5"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0DF4DD6A-49AD-4A8F-BE25-6F2656F06942}" type="pres">
      <dgm:prSet presAssocID="{90557AAF-31D2-4AA6-B66D-EAC5281188B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38E5500-8F7A-4474-889C-596637E1AB9B}" type="presOf" srcId="{16D41F1A-7863-484F-8710-41FE0F302C81}" destId="{58D086D6-60F7-42A7-B02F-ADF7056A3E2B}" srcOrd="0" destOrd="0" presId="urn:microsoft.com/office/officeart/2005/8/layout/vList3"/>
    <dgm:cxn modelId="{F7AC9656-B687-4111-92D5-E972BD4DF78B}" srcId="{BFD17423-A559-4BCE-82C7-04A036F0D7AA}" destId="{DEC92436-7509-49D4-9BFB-9557609A9359}" srcOrd="2" destOrd="0" parTransId="{46514D58-E343-4582-8403-C7926E8EE3E7}" sibTransId="{A1424FE7-33B8-4750-BF5A-40E49B0BE1BE}"/>
    <dgm:cxn modelId="{03B77DBE-4FC8-4A41-8B19-F54C5FFB7CE4}" srcId="{BFD17423-A559-4BCE-82C7-04A036F0D7AA}" destId="{90557AAF-31D2-4AA6-B66D-EAC5281188B7}" srcOrd="4" destOrd="0" parTransId="{EE6F0020-C026-4364-9D15-A76BDFC4898A}" sibTransId="{4398C6C5-6AE5-4B81-A2FC-F72DBB5152A8}"/>
    <dgm:cxn modelId="{508167A5-6EA1-4908-B5EE-53A6B7371D56}" srcId="{BFD17423-A559-4BCE-82C7-04A036F0D7AA}" destId="{9F7C0738-0112-49BD-8152-59C76324EAB4}" srcOrd="0" destOrd="0" parTransId="{4BCD184B-7368-49AC-882B-7D8A57455281}" sibTransId="{E73CCB77-3010-4B1C-AEC8-AB12960BF872}"/>
    <dgm:cxn modelId="{D778AD07-539F-4C5C-AAD9-9F93222A4211}" srcId="{BFD17423-A559-4BCE-82C7-04A036F0D7AA}" destId="{16D41F1A-7863-484F-8710-41FE0F302C81}" srcOrd="1" destOrd="0" parTransId="{E67D9137-6A3D-4ACC-812D-510F56BE7BD2}" sibTransId="{42AF12FA-BEDB-4E45-894E-A8C29E7A8787}"/>
    <dgm:cxn modelId="{050D1890-D1F2-4239-8015-C0B073200310}" type="presOf" srcId="{DEC92436-7509-49D4-9BFB-9557609A9359}" destId="{1A10CAA7-E6AA-4CA6-8922-C74C3F4936A4}" srcOrd="0" destOrd="0" presId="urn:microsoft.com/office/officeart/2005/8/layout/vList3"/>
    <dgm:cxn modelId="{A92B3E7C-AD73-4B6C-B2F7-E27052D4BF74}" type="presOf" srcId="{90557AAF-31D2-4AA6-B66D-EAC5281188B7}" destId="{0DF4DD6A-49AD-4A8F-BE25-6F2656F06942}" srcOrd="0" destOrd="0" presId="urn:microsoft.com/office/officeart/2005/8/layout/vList3"/>
    <dgm:cxn modelId="{40A55E19-89B8-4CA2-B1C7-A81448843557}" type="presOf" srcId="{BFD17423-A559-4BCE-82C7-04A036F0D7AA}" destId="{817F093D-B637-4C92-A58B-DFC68E380503}" srcOrd="0" destOrd="0" presId="urn:microsoft.com/office/officeart/2005/8/layout/vList3"/>
    <dgm:cxn modelId="{71048DDB-3220-42A7-8F90-8D1108558C04}" type="presOf" srcId="{9F7C0738-0112-49BD-8152-59C76324EAB4}" destId="{35CC7A67-62DF-4D1C-8485-3B211F0C9A2C}" srcOrd="0" destOrd="0" presId="urn:microsoft.com/office/officeart/2005/8/layout/vList3"/>
    <dgm:cxn modelId="{3EB2C3D6-A235-4FEF-AA5D-19088BD96773}" type="presOf" srcId="{123C6DB2-59D9-482E-8EDB-1DDDDAFB8C84}" destId="{F3837D45-A2FC-4166-A335-41E29E0C4B38}" srcOrd="0" destOrd="0" presId="urn:microsoft.com/office/officeart/2005/8/layout/vList3"/>
    <dgm:cxn modelId="{D8A522E8-CECF-4F28-A3FB-89900800DD2F}" srcId="{BFD17423-A559-4BCE-82C7-04A036F0D7AA}" destId="{123C6DB2-59D9-482E-8EDB-1DDDDAFB8C84}" srcOrd="3" destOrd="0" parTransId="{95ECD15A-AA8E-4897-868B-ED5D400FAFA9}" sibTransId="{C5A9E663-2CF9-4F3F-B54B-0CDDE93D9EC3}"/>
    <dgm:cxn modelId="{CD83A449-AD7A-46C4-AEDE-349A35404F07}" type="presParOf" srcId="{817F093D-B637-4C92-A58B-DFC68E380503}" destId="{2CBE2614-CE7F-4036-9055-A668568816EC}" srcOrd="0" destOrd="0" presId="urn:microsoft.com/office/officeart/2005/8/layout/vList3"/>
    <dgm:cxn modelId="{4F8ADBC6-68EB-4651-B3B6-E5FF47A87A44}" type="presParOf" srcId="{2CBE2614-CE7F-4036-9055-A668568816EC}" destId="{48009780-846E-40E5-92AD-A5444E845D75}" srcOrd="0" destOrd="0" presId="urn:microsoft.com/office/officeart/2005/8/layout/vList3"/>
    <dgm:cxn modelId="{FE7C16EF-B016-4DD7-97BC-822C40FA4A3D}" type="presParOf" srcId="{2CBE2614-CE7F-4036-9055-A668568816EC}" destId="{35CC7A67-62DF-4D1C-8485-3B211F0C9A2C}" srcOrd="1" destOrd="0" presId="urn:microsoft.com/office/officeart/2005/8/layout/vList3"/>
    <dgm:cxn modelId="{772D83DE-1DEC-42FC-8A67-6E311EB62A8A}" type="presParOf" srcId="{817F093D-B637-4C92-A58B-DFC68E380503}" destId="{C0CBE926-02CF-47FE-8B07-B8F4E0984B14}" srcOrd="1" destOrd="0" presId="urn:microsoft.com/office/officeart/2005/8/layout/vList3"/>
    <dgm:cxn modelId="{52BB6AC0-686C-4436-8ACC-A0E5D1F8224E}" type="presParOf" srcId="{817F093D-B637-4C92-A58B-DFC68E380503}" destId="{11EE143F-4D30-47F9-867D-583A3CD2E480}" srcOrd="2" destOrd="0" presId="urn:microsoft.com/office/officeart/2005/8/layout/vList3"/>
    <dgm:cxn modelId="{F50152BE-A7C8-4429-9A8F-EA3E2AAE45A1}" type="presParOf" srcId="{11EE143F-4D30-47F9-867D-583A3CD2E480}" destId="{7F3DE873-2202-4BAA-9408-33BB0C7FF35D}" srcOrd="0" destOrd="0" presId="urn:microsoft.com/office/officeart/2005/8/layout/vList3"/>
    <dgm:cxn modelId="{21BB307A-2895-41FF-890C-BBE1F2A8150C}" type="presParOf" srcId="{11EE143F-4D30-47F9-867D-583A3CD2E480}" destId="{58D086D6-60F7-42A7-B02F-ADF7056A3E2B}" srcOrd="1" destOrd="0" presId="urn:microsoft.com/office/officeart/2005/8/layout/vList3"/>
    <dgm:cxn modelId="{4BCE5530-3A2E-4F9B-9C59-EE2963317AA3}" type="presParOf" srcId="{817F093D-B637-4C92-A58B-DFC68E380503}" destId="{128DA782-32B2-4A6F-BD23-0AD3F319FA45}" srcOrd="3" destOrd="0" presId="urn:microsoft.com/office/officeart/2005/8/layout/vList3"/>
    <dgm:cxn modelId="{BB9A6F6F-947F-4952-99CE-7E19F43C1DF9}" type="presParOf" srcId="{817F093D-B637-4C92-A58B-DFC68E380503}" destId="{B11812E0-7FF3-4D9E-A282-EB7B252983EE}" srcOrd="4" destOrd="0" presId="urn:microsoft.com/office/officeart/2005/8/layout/vList3"/>
    <dgm:cxn modelId="{185CF706-BC98-4638-A067-29F845223E1C}" type="presParOf" srcId="{B11812E0-7FF3-4D9E-A282-EB7B252983EE}" destId="{416FC09D-40EF-42F9-861E-8282017860D2}" srcOrd="0" destOrd="0" presId="urn:microsoft.com/office/officeart/2005/8/layout/vList3"/>
    <dgm:cxn modelId="{14222F85-EA8D-405D-99B1-DB8E338C4DAE}" type="presParOf" srcId="{B11812E0-7FF3-4D9E-A282-EB7B252983EE}" destId="{1A10CAA7-E6AA-4CA6-8922-C74C3F4936A4}" srcOrd="1" destOrd="0" presId="urn:microsoft.com/office/officeart/2005/8/layout/vList3"/>
    <dgm:cxn modelId="{BD09EA78-BDEB-415C-A86B-8C9118844931}" type="presParOf" srcId="{817F093D-B637-4C92-A58B-DFC68E380503}" destId="{13DA8EC9-0CD8-4BC2-BD99-C3F5FC94E816}" srcOrd="5" destOrd="0" presId="urn:microsoft.com/office/officeart/2005/8/layout/vList3"/>
    <dgm:cxn modelId="{027CFA19-3510-45B8-8961-0135690F8DA7}" type="presParOf" srcId="{817F093D-B637-4C92-A58B-DFC68E380503}" destId="{1DDD1A38-AF71-4772-B6B3-7F3ED74AD67C}" srcOrd="6" destOrd="0" presId="urn:microsoft.com/office/officeart/2005/8/layout/vList3"/>
    <dgm:cxn modelId="{F08DB577-39CA-454E-8C99-5B36AB0654C4}" type="presParOf" srcId="{1DDD1A38-AF71-4772-B6B3-7F3ED74AD67C}" destId="{1D055A00-60A8-43E5-ADA1-5AA31962862A}" srcOrd="0" destOrd="0" presId="urn:microsoft.com/office/officeart/2005/8/layout/vList3"/>
    <dgm:cxn modelId="{91441085-D7D2-4014-B899-C32F43502B77}" type="presParOf" srcId="{1DDD1A38-AF71-4772-B6B3-7F3ED74AD67C}" destId="{F3837D45-A2FC-4166-A335-41E29E0C4B38}" srcOrd="1" destOrd="0" presId="urn:microsoft.com/office/officeart/2005/8/layout/vList3"/>
    <dgm:cxn modelId="{4BF9D42B-9AB7-4075-94AF-82E55C7AC711}" type="presParOf" srcId="{817F093D-B637-4C92-A58B-DFC68E380503}" destId="{CF4DD219-FBB8-496F-B1CD-BE26A664C470}" srcOrd="7" destOrd="0" presId="urn:microsoft.com/office/officeart/2005/8/layout/vList3"/>
    <dgm:cxn modelId="{52975E09-90FF-4CC8-9C54-1729B5CDE064}" type="presParOf" srcId="{817F093D-B637-4C92-A58B-DFC68E380503}" destId="{6E018203-290A-4CFC-BC5D-2BB9156B8674}" srcOrd="8" destOrd="0" presId="urn:microsoft.com/office/officeart/2005/8/layout/vList3"/>
    <dgm:cxn modelId="{B9B7F0DF-2FEC-49EA-A474-4EA3661146FE}" type="presParOf" srcId="{6E018203-290A-4CFC-BC5D-2BB9156B8674}" destId="{02EF3074-CA79-4CE1-9074-F8C5C4333E37}" srcOrd="0" destOrd="0" presId="urn:microsoft.com/office/officeart/2005/8/layout/vList3"/>
    <dgm:cxn modelId="{8ABAFCEF-8200-4C29-B3EE-58D89A2FA1D7}" type="presParOf" srcId="{6E018203-290A-4CFC-BC5D-2BB9156B8674}" destId="{0DF4DD6A-49AD-4A8F-BE25-6F2656F069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17423-A559-4BCE-82C7-04A036F0D7A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d-ID"/>
        </a:p>
      </dgm:t>
    </dgm:pt>
    <dgm:pt modelId="{9F7C0738-0112-49BD-8152-59C76324EAB4}">
      <dgm:prSet phldrT="[Text]"/>
      <dgm:spPr>
        <a:xfrm>
          <a:off x="1338593" y="10242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/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Pengantar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4BCD184B-7368-49AC-882B-7D8A57455281}" type="parTrans" cxnId="{508167A5-6EA1-4908-B5EE-53A6B7371D56}">
      <dgm:prSet/>
      <dgm:spPr/>
      <dgm:t>
        <a:bodyPr/>
        <a:lstStyle/>
        <a:p>
          <a:endParaRPr lang="id-ID"/>
        </a:p>
      </dgm:t>
    </dgm:pt>
    <dgm:pt modelId="{E73CCB77-3010-4B1C-AEC8-AB12960BF872}" type="sibTrans" cxnId="{508167A5-6EA1-4908-B5EE-53A6B7371D56}">
      <dgm:prSet/>
      <dgm:spPr/>
      <dgm:t>
        <a:bodyPr/>
        <a:lstStyle/>
        <a:p>
          <a:endParaRPr lang="id-ID"/>
        </a:p>
      </dgm:t>
    </dgm:pt>
    <dgm:pt modelId="{123C6DB2-59D9-482E-8EDB-1DDDDAFB8C84}">
      <dgm:prSet phldrT="[Text]"/>
      <dgm:spPr>
        <a:xfrm>
          <a:off x="5950913" y="1628321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Tujuan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5ECD15A-AA8E-4897-868B-ED5D400FAFA9}" type="parTrans" cxnId="{D8A522E8-CECF-4F28-A3FB-89900800DD2F}">
      <dgm:prSet/>
      <dgm:spPr/>
      <dgm:t>
        <a:bodyPr/>
        <a:lstStyle/>
        <a:p>
          <a:endParaRPr lang="id-ID"/>
        </a:p>
      </dgm:t>
    </dgm:pt>
    <dgm:pt modelId="{C5A9E663-2CF9-4F3F-B54B-0CDDE93D9EC3}" type="sibTrans" cxnId="{D8A522E8-CECF-4F28-A3FB-89900800DD2F}">
      <dgm:prSet/>
      <dgm:spPr/>
      <dgm:t>
        <a:bodyPr/>
        <a:lstStyle/>
        <a:p>
          <a:endParaRPr lang="id-ID"/>
        </a:p>
      </dgm:t>
    </dgm:pt>
    <dgm:pt modelId="{16D41F1A-7863-484F-8710-41FE0F302C81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173038" indent="0"/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Latar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Belakang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67D9137-6A3D-4ACC-812D-510F56BE7BD2}" type="parTrans" cxnId="{D778AD07-539F-4C5C-AAD9-9F93222A4211}">
      <dgm:prSet/>
      <dgm:spPr/>
      <dgm:t>
        <a:bodyPr/>
        <a:lstStyle/>
        <a:p>
          <a:endParaRPr lang="id-ID"/>
        </a:p>
      </dgm:t>
    </dgm:pt>
    <dgm:pt modelId="{42AF12FA-BEDB-4E45-894E-A8C29E7A8787}" type="sibTrans" cxnId="{D778AD07-539F-4C5C-AAD9-9F93222A4211}">
      <dgm:prSet/>
      <dgm:spPr/>
      <dgm:t>
        <a:bodyPr/>
        <a:lstStyle/>
        <a:p>
          <a:endParaRPr lang="id-ID"/>
        </a:p>
      </dgm:t>
    </dgm:pt>
    <dgm:pt modelId="{DEC92436-7509-49D4-9BFB-9557609A9359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Penelitian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Terkait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1424FE7-33B8-4750-BF5A-40E49B0BE1BE}" type="sibTrans" cxnId="{F7AC9656-B687-4111-92D5-E972BD4DF78B}">
      <dgm:prSet/>
      <dgm:spPr/>
      <dgm:t>
        <a:bodyPr/>
        <a:lstStyle/>
        <a:p>
          <a:endParaRPr lang="id-ID"/>
        </a:p>
      </dgm:t>
    </dgm:pt>
    <dgm:pt modelId="{46514D58-E343-4582-8403-C7926E8EE3E7}" type="parTrans" cxnId="{F7AC9656-B687-4111-92D5-E972BD4DF78B}">
      <dgm:prSet/>
      <dgm:spPr/>
      <dgm:t>
        <a:bodyPr/>
        <a:lstStyle/>
        <a:p>
          <a:endParaRPr lang="id-ID"/>
        </a:p>
      </dgm:t>
    </dgm:pt>
    <dgm:pt modelId="{59AF4DD8-62A5-43C2-B967-CA69DFF1AE0E}" type="pres">
      <dgm:prSet presAssocID="{BFD17423-A559-4BCE-82C7-04A036F0D7A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BC273FA6-C07E-4574-BEFC-660321F8308B}" type="pres">
      <dgm:prSet presAssocID="{9F7C0738-0112-49BD-8152-59C76324EAB4}" presName="root" presStyleCnt="0">
        <dgm:presLayoutVars>
          <dgm:chMax/>
          <dgm:chPref val="4"/>
        </dgm:presLayoutVars>
      </dgm:prSet>
      <dgm:spPr/>
    </dgm:pt>
    <dgm:pt modelId="{987DD63E-2339-4303-BFCF-B734276F4C17}" type="pres">
      <dgm:prSet presAssocID="{9F7C0738-0112-49BD-8152-59C76324EAB4}" presName="rootComposite" presStyleCnt="0">
        <dgm:presLayoutVars/>
      </dgm:prSet>
      <dgm:spPr/>
    </dgm:pt>
    <dgm:pt modelId="{C64A1BF9-2ECB-4D81-8088-A56CC109934E}" type="pres">
      <dgm:prSet presAssocID="{9F7C0738-0112-49BD-8152-59C76324EAB4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F5379786-6FA3-4A97-A024-1E9ECD8F5218}" type="pres">
      <dgm:prSet presAssocID="{9F7C0738-0112-49BD-8152-59C76324EAB4}" presName="childShape" presStyleCnt="0">
        <dgm:presLayoutVars>
          <dgm:chMax val="0"/>
          <dgm:chPref val="0"/>
        </dgm:presLayoutVars>
      </dgm:prSet>
      <dgm:spPr/>
    </dgm:pt>
    <dgm:pt modelId="{D5286A2A-3DA4-4F1B-A507-47B0E6532F9D}" type="pres">
      <dgm:prSet presAssocID="{16D41F1A-7863-484F-8710-41FE0F302C81}" presName="childComposite" presStyleCnt="0">
        <dgm:presLayoutVars>
          <dgm:chMax val="0"/>
          <dgm:chPref val="0"/>
        </dgm:presLayoutVars>
      </dgm:prSet>
      <dgm:spPr/>
    </dgm:pt>
    <dgm:pt modelId="{C75DEA40-3E13-48E3-A1EE-B80A491C037D}" type="pres">
      <dgm:prSet presAssocID="{16D41F1A-7863-484F-8710-41FE0F302C81}" presName="Image" presStyleLbl="node1" presStyleIdx="0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5A84F418-1E7F-4A55-8D75-382DD87310D0}" type="pres">
      <dgm:prSet presAssocID="{16D41F1A-7863-484F-8710-41FE0F302C81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94C608-4362-4D46-8737-393CDBE2C179}" type="pres">
      <dgm:prSet presAssocID="{DEC92436-7509-49D4-9BFB-9557609A9359}" presName="childComposite" presStyleCnt="0">
        <dgm:presLayoutVars>
          <dgm:chMax val="0"/>
          <dgm:chPref val="0"/>
        </dgm:presLayoutVars>
      </dgm:prSet>
      <dgm:spPr/>
    </dgm:pt>
    <dgm:pt modelId="{C8504424-9836-4F21-8EE0-BBBE8CDDD263}" type="pres">
      <dgm:prSet presAssocID="{DEC92436-7509-49D4-9BFB-9557609A9359}" presName="Image" presStyleLbl="node1" presStyleIdx="1" presStyleCnt="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E1A7F26B-41B9-4494-AAC8-1114532D1ED9}" type="pres">
      <dgm:prSet presAssocID="{DEC92436-7509-49D4-9BFB-9557609A935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E8ECCF2-12D3-4275-88C6-5882F5929510}" type="pres">
      <dgm:prSet presAssocID="{123C6DB2-59D9-482E-8EDB-1DDDDAFB8C84}" presName="childComposite" presStyleCnt="0">
        <dgm:presLayoutVars>
          <dgm:chMax val="0"/>
          <dgm:chPref val="0"/>
        </dgm:presLayoutVars>
      </dgm:prSet>
      <dgm:spPr/>
    </dgm:pt>
    <dgm:pt modelId="{900DC25F-D347-4023-BBDD-7A7E2E641EA7}" type="pres">
      <dgm:prSet presAssocID="{123C6DB2-59D9-482E-8EDB-1DDDDAFB8C84}" presName="Image" presStyleLbl="node1" presStyleIdx="2" presStyleCnt="3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9A2809C7-7DAE-46D2-8D48-94C6D204089E}" type="pres">
      <dgm:prSet presAssocID="{123C6DB2-59D9-482E-8EDB-1DDDDAFB8C84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7AC9656-B687-4111-92D5-E972BD4DF78B}" srcId="{9F7C0738-0112-49BD-8152-59C76324EAB4}" destId="{DEC92436-7509-49D4-9BFB-9557609A9359}" srcOrd="1" destOrd="0" parTransId="{46514D58-E343-4582-8403-C7926E8EE3E7}" sibTransId="{A1424FE7-33B8-4750-BF5A-40E49B0BE1BE}"/>
    <dgm:cxn modelId="{508167A5-6EA1-4908-B5EE-53A6B7371D56}" srcId="{BFD17423-A559-4BCE-82C7-04A036F0D7AA}" destId="{9F7C0738-0112-49BD-8152-59C76324EAB4}" srcOrd="0" destOrd="0" parTransId="{4BCD184B-7368-49AC-882B-7D8A57455281}" sibTransId="{E73CCB77-3010-4B1C-AEC8-AB12960BF872}"/>
    <dgm:cxn modelId="{D778AD07-539F-4C5C-AAD9-9F93222A4211}" srcId="{9F7C0738-0112-49BD-8152-59C76324EAB4}" destId="{16D41F1A-7863-484F-8710-41FE0F302C81}" srcOrd="0" destOrd="0" parTransId="{E67D9137-6A3D-4ACC-812D-510F56BE7BD2}" sibTransId="{42AF12FA-BEDB-4E45-894E-A8C29E7A8787}"/>
    <dgm:cxn modelId="{932EAF74-33FC-4DAF-B4CC-AB0C9DCA25E1}" type="presOf" srcId="{16D41F1A-7863-484F-8710-41FE0F302C81}" destId="{5A84F418-1E7F-4A55-8D75-382DD87310D0}" srcOrd="0" destOrd="0" presId="urn:microsoft.com/office/officeart/2008/layout/PictureAccentList"/>
    <dgm:cxn modelId="{2FD610DC-A51A-4015-8FC8-164896E4A3B5}" type="presOf" srcId="{9F7C0738-0112-49BD-8152-59C76324EAB4}" destId="{C64A1BF9-2ECB-4D81-8088-A56CC109934E}" srcOrd="0" destOrd="0" presId="urn:microsoft.com/office/officeart/2008/layout/PictureAccentList"/>
    <dgm:cxn modelId="{DE80B5EA-7A40-4FFA-A869-3284454C3592}" type="presOf" srcId="{123C6DB2-59D9-482E-8EDB-1DDDDAFB8C84}" destId="{9A2809C7-7DAE-46D2-8D48-94C6D204089E}" srcOrd="0" destOrd="0" presId="urn:microsoft.com/office/officeart/2008/layout/PictureAccentList"/>
    <dgm:cxn modelId="{3C90589B-D5A2-4259-99CC-724F00CE2CCB}" type="presOf" srcId="{BFD17423-A559-4BCE-82C7-04A036F0D7AA}" destId="{59AF4DD8-62A5-43C2-B967-CA69DFF1AE0E}" srcOrd="0" destOrd="0" presId="urn:microsoft.com/office/officeart/2008/layout/PictureAccentList"/>
    <dgm:cxn modelId="{65E6E62B-CDC7-47F5-852B-306063B348A4}" type="presOf" srcId="{DEC92436-7509-49D4-9BFB-9557609A9359}" destId="{E1A7F26B-41B9-4494-AAC8-1114532D1ED9}" srcOrd="0" destOrd="0" presId="urn:microsoft.com/office/officeart/2008/layout/PictureAccentList"/>
    <dgm:cxn modelId="{D8A522E8-CECF-4F28-A3FB-89900800DD2F}" srcId="{9F7C0738-0112-49BD-8152-59C76324EAB4}" destId="{123C6DB2-59D9-482E-8EDB-1DDDDAFB8C84}" srcOrd="2" destOrd="0" parTransId="{95ECD15A-AA8E-4897-868B-ED5D400FAFA9}" sibTransId="{C5A9E663-2CF9-4F3F-B54B-0CDDE93D9EC3}"/>
    <dgm:cxn modelId="{91794545-B456-4A9D-A40F-7E24463A4B4B}" type="presParOf" srcId="{59AF4DD8-62A5-43C2-B967-CA69DFF1AE0E}" destId="{BC273FA6-C07E-4574-BEFC-660321F8308B}" srcOrd="0" destOrd="0" presId="urn:microsoft.com/office/officeart/2008/layout/PictureAccentList"/>
    <dgm:cxn modelId="{9FB35901-D7D4-49D1-9C9F-CFE1D7353974}" type="presParOf" srcId="{BC273FA6-C07E-4574-BEFC-660321F8308B}" destId="{987DD63E-2339-4303-BFCF-B734276F4C17}" srcOrd="0" destOrd="0" presId="urn:microsoft.com/office/officeart/2008/layout/PictureAccentList"/>
    <dgm:cxn modelId="{32EAED55-755D-4CA3-BC75-30F5DD46C8BF}" type="presParOf" srcId="{987DD63E-2339-4303-BFCF-B734276F4C17}" destId="{C64A1BF9-2ECB-4D81-8088-A56CC109934E}" srcOrd="0" destOrd="0" presId="urn:microsoft.com/office/officeart/2008/layout/PictureAccentList"/>
    <dgm:cxn modelId="{25D97FB2-E2C4-4211-ADB7-A3ECE1381707}" type="presParOf" srcId="{BC273FA6-C07E-4574-BEFC-660321F8308B}" destId="{F5379786-6FA3-4A97-A024-1E9ECD8F5218}" srcOrd="1" destOrd="0" presId="urn:microsoft.com/office/officeart/2008/layout/PictureAccentList"/>
    <dgm:cxn modelId="{30134A46-615D-40FC-82F8-22FAE9E01568}" type="presParOf" srcId="{F5379786-6FA3-4A97-A024-1E9ECD8F5218}" destId="{D5286A2A-3DA4-4F1B-A507-47B0E6532F9D}" srcOrd="0" destOrd="0" presId="urn:microsoft.com/office/officeart/2008/layout/PictureAccentList"/>
    <dgm:cxn modelId="{F79340AC-488C-44AA-80A0-080E3C97EB19}" type="presParOf" srcId="{D5286A2A-3DA4-4F1B-A507-47B0E6532F9D}" destId="{C75DEA40-3E13-48E3-A1EE-B80A491C037D}" srcOrd="0" destOrd="0" presId="urn:microsoft.com/office/officeart/2008/layout/PictureAccentList"/>
    <dgm:cxn modelId="{4EAB342F-417F-454A-96B3-5C709E651B1F}" type="presParOf" srcId="{D5286A2A-3DA4-4F1B-A507-47B0E6532F9D}" destId="{5A84F418-1E7F-4A55-8D75-382DD87310D0}" srcOrd="1" destOrd="0" presId="urn:microsoft.com/office/officeart/2008/layout/PictureAccentList"/>
    <dgm:cxn modelId="{C63E4C8C-3B4A-4127-A4DC-9D01328B6186}" type="presParOf" srcId="{F5379786-6FA3-4A97-A024-1E9ECD8F5218}" destId="{FF94C608-4362-4D46-8737-393CDBE2C179}" srcOrd="1" destOrd="0" presId="urn:microsoft.com/office/officeart/2008/layout/PictureAccentList"/>
    <dgm:cxn modelId="{87A10727-F03F-489C-AA27-CDAB5F2834B2}" type="presParOf" srcId="{FF94C608-4362-4D46-8737-393CDBE2C179}" destId="{C8504424-9836-4F21-8EE0-BBBE8CDDD263}" srcOrd="0" destOrd="0" presId="urn:microsoft.com/office/officeart/2008/layout/PictureAccentList"/>
    <dgm:cxn modelId="{14E76753-1368-4CEE-80B0-4BB2E4C634C3}" type="presParOf" srcId="{FF94C608-4362-4D46-8737-393CDBE2C179}" destId="{E1A7F26B-41B9-4494-AAC8-1114532D1ED9}" srcOrd="1" destOrd="0" presId="urn:microsoft.com/office/officeart/2008/layout/PictureAccentList"/>
    <dgm:cxn modelId="{270D0F91-B7CD-439F-8B23-9002A425D7A9}" type="presParOf" srcId="{F5379786-6FA3-4A97-A024-1E9ECD8F5218}" destId="{CE8ECCF2-12D3-4275-88C6-5882F5929510}" srcOrd="2" destOrd="0" presId="urn:microsoft.com/office/officeart/2008/layout/PictureAccentList"/>
    <dgm:cxn modelId="{01A3EB6C-1545-4370-B2B5-6CA686981F04}" type="presParOf" srcId="{CE8ECCF2-12D3-4275-88C6-5882F5929510}" destId="{900DC25F-D347-4023-BBDD-7A7E2E641EA7}" srcOrd="0" destOrd="0" presId="urn:microsoft.com/office/officeart/2008/layout/PictureAccentList"/>
    <dgm:cxn modelId="{CD8406B8-EF3F-4509-A5E7-F6D2C03FE5B3}" type="presParOf" srcId="{CE8ECCF2-12D3-4275-88C6-5882F5929510}" destId="{9A2809C7-7DAE-46D2-8D48-94C6D204089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8107EF-6200-4EFD-BBC2-6616D5E1BB7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50A86-29BB-4C03-96EC-DC3D992BC9B0}">
      <dgm:prSet phldrT="[Text]" custT="1"/>
      <dgm:spPr/>
      <dgm:t>
        <a:bodyPr/>
        <a:lstStyle/>
        <a:p>
          <a:pPr algn="just"/>
          <a:r>
            <a:rPr lang="en-US" sz="900" dirty="0" err="1" smtClean="0"/>
            <a:t>Kamariah</a:t>
          </a:r>
          <a:r>
            <a:rPr lang="en-US" sz="900" dirty="0" smtClean="0"/>
            <a:t>, Mina Farida, Muhammad </a:t>
          </a:r>
          <a:r>
            <a:rPr lang="en-US" sz="900" dirty="0" err="1" smtClean="0"/>
            <a:t>Aspihani</a:t>
          </a:r>
          <a:r>
            <a:rPr lang="en-US" sz="900" dirty="0" smtClean="0"/>
            <a:t>, </a:t>
          </a:r>
          <a:r>
            <a:rPr lang="en-US" sz="900" dirty="0" err="1" smtClean="0"/>
            <a:t>Tiyas</a:t>
          </a:r>
          <a:r>
            <a:rPr lang="en-US" sz="900" dirty="0" smtClean="0"/>
            <a:t> </a:t>
          </a:r>
          <a:r>
            <a:rPr lang="en-US" sz="900" dirty="0" err="1" smtClean="0"/>
            <a:t>Nur</a:t>
          </a:r>
          <a:r>
            <a:rPr lang="en-US" sz="900" dirty="0" smtClean="0"/>
            <a:t> Risky et al., 2016</a:t>
          </a:r>
          <a:endParaRPr lang="en-US" sz="900" dirty="0"/>
        </a:p>
      </dgm:t>
    </dgm:pt>
    <dgm:pt modelId="{8B2086F7-AC57-4389-AA9F-A47CAEDB29F0}" type="parTrans" cxnId="{FD4DC36C-8F4B-4D7B-9131-73273D215E07}">
      <dgm:prSet/>
      <dgm:spPr/>
      <dgm:t>
        <a:bodyPr/>
        <a:lstStyle/>
        <a:p>
          <a:endParaRPr lang="en-US"/>
        </a:p>
      </dgm:t>
    </dgm:pt>
    <dgm:pt modelId="{2D20DF7C-8088-428A-9672-9653195A83EA}" type="sibTrans" cxnId="{FD4DC36C-8F4B-4D7B-9131-73273D215E07}">
      <dgm:prSet/>
      <dgm:spPr/>
      <dgm:t>
        <a:bodyPr/>
        <a:lstStyle/>
        <a:p>
          <a:endParaRPr lang="en-US"/>
        </a:p>
      </dgm:t>
    </dgm:pt>
    <dgm:pt modelId="{A226D219-27EB-46AC-BD14-30F5215ABB82}">
      <dgm:prSet phldrT="[Text]" custT="1"/>
      <dgm:spPr/>
      <dgm:t>
        <a:bodyPr/>
        <a:lstStyle/>
        <a:p>
          <a:pPr algn="just"/>
          <a:r>
            <a:rPr lang="en-US" sz="900" dirty="0" err="1" smtClean="0"/>
            <a:t>Putu</a:t>
          </a:r>
          <a:r>
            <a:rPr lang="en-US" sz="900" dirty="0" smtClean="0"/>
            <a:t> Aga </a:t>
          </a:r>
          <a:r>
            <a:rPr lang="en-US" sz="900" dirty="0" err="1" smtClean="0"/>
            <a:t>Widi</a:t>
          </a:r>
          <a:r>
            <a:rPr lang="en-US" sz="900" dirty="0" smtClean="0"/>
            <a:t> Ananta ,I Made </a:t>
          </a:r>
          <a:r>
            <a:rPr lang="en-US" sz="900" dirty="0" err="1" smtClean="0"/>
            <a:t>Agus</a:t>
          </a:r>
          <a:r>
            <a:rPr lang="en-US" sz="900" dirty="0" smtClean="0"/>
            <a:t> </a:t>
          </a:r>
          <a:r>
            <a:rPr lang="en-US" sz="900" dirty="0" err="1" smtClean="0"/>
            <a:t>Wirawan</a:t>
          </a:r>
          <a:r>
            <a:rPr lang="en-US" sz="900" dirty="0" smtClean="0"/>
            <a:t> , </a:t>
          </a:r>
          <a:r>
            <a:rPr lang="en-US" sz="900" dirty="0" err="1" smtClean="0"/>
            <a:t>Gede</a:t>
          </a:r>
          <a:r>
            <a:rPr lang="en-US" sz="900" dirty="0" smtClean="0"/>
            <a:t> </a:t>
          </a:r>
          <a:r>
            <a:rPr lang="en-US" sz="900" dirty="0" err="1" smtClean="0"/>
            <a:t>Aditra</a:t>
          </a:r>
          <a:r>
            <a:rPr lang="en-US" sz="900" dirty="0" smtClean="0"/>
            <a:t> </a:t>
          </a:r>
          <a:r>
            <a:rPr lang="en-US" sz="900" dirty="0" err="1" smtClean="0"/>
            <a:t>Pradnyana</a:t>
          </a:r>
          <a:r>
            <a:rPr lang="en-US" sz="900" dirty="0" smtClean="0"/>
            <a:t>, 2018</a:t>
          </a:r>
          <a:endParaRPr lang="en-US" sz="900" dirty="0"/>
        </a:p>
      </dgm:t>
    </dgm:pt>
    <dgm:pt modelId="{D18333F4-B1E4-457D-90A2-750BCACC467C}" type="parTrans" cxnId="{3924134B-A24E-456B-AAB9-15BA4B0220C3}">
      <dgm:prSet/>
      <dgm:spPr/>
      <dgm:t>
        <a:bodyPr/>
        <a:lstStyle/>
        <a:p>
          <a:endParaRPr lang="en-US"/>
        </a:p>
      </dgm:t>
    </dgm:pt>
    <dgm:pt modelId="{0449A334-0320-4615-8393-23C2C71E121C}" type="sibTrans" cxnId="{3924134B-A24E-456B-AAB9-15BA4B0220C3}">
      <dgm:prSet/>
      <dgm:spPr/>
      <dgm:t>
        <a:bodyPr/>
        <a:lstStyle/>
        <a:p>
          <a:endParaRPr lang="en-US"/>
        </a:p>
      </dgm:t>
    </dgm:pt>
    <dgm:pt modelId="{C0E80859-088C-4371-8365-CFBF8DD3C68D}">
      <dgm:prSet phldrT="[Text]"/>
      <dgm:spPr/>
      <dgm:t>
        <a:bodyPr/>
        <a:lstStyle/>
        <a:p>
          <a:endParaRPr lang="en-US" dirty="0"/>
        </a:p>
      </dgm:t>
    </dgm:pt>
    <dgm:pt modelId="{A854298A-98DB-4AED-B698-1F70178ECF37}" type="parTrans" cxnId="{935E6E71-54A1-4C4E-87A9-C00541C7B112}">
      <dgm:prSet/>
      <dgm:spPr/>
      <dgm:t>
        <a:bodyPr/>
        <a:lstStyle/>
        <a:p>
          <a:endParaRPr lang="en-US"/>
        </a:p>
      </dgm:t>
    </dgm:pt>
    <dgm:pt modelId="{1256F6C6-38C5-47BC-AD0D-27335128B676}" type="sibTrans" cxnId="{935E6E71-54A1-4C4E-87A9-C00541C7B112}">
      <dgm:prSet/>
      <dgm:spPr/>
      <dgm:t>
        <a:bodyPr/>
        <a:lstStyle/>
        <a:p>
          <a:endParaRPr lang="en-US"/>
        </a:p>
      </dgm:t>
    </dgm:pt>
    <dgm:pt modelId="{4B151A67-3416-4FC5-A54E-82B32FB9D211}">
      <dgm:prSet phldrT="[Text]" custT="1"/>
      <dgm:spPr/>
      <dgm:t>
        <a:bodyPr/>
        <a:lstStyle/>
        <a:p>
          <a:pPr algn="just"/>
          <a:r>
            <a:rPr lang="en-US" sz="900" dirty="0" err="1" smtClean="0"/>
            <a:t>Khuli</a:t>
          </a:r>
          <a:r>
            <a:rPr lang="en-US" sz="900" dirty="0" smtClean="0"/>
            <a:t> </a:t>
          </a:r>
          <a:r>
            <a:rPr lang="en-US" sz="900" dirty="0" err="1" smtClean="0"/>
            <a:t>Handayani</a:t>
          </a:r>
          <a:r>
            <a:rPr lang="en-US" sz="900" dirty="0" smtClean="0"/>
            <a:t>, </a:t>
          </a:r>
          <a:r>
            <a:rPr lang="en-US" sz="900" dirty="0" err="1" smtClean="0"/>
            <a:t>Dhidik</a:t>
          </a:r>
          <a:r>
            <a:rPr lang="en-US" sz="900" dirty="0" smtClean="0"/>
            <a:t> </a:t>
          </a:r>
          <a:r>
            <a:rPr lang="en-US" sz="900" dirty="0" err="1" smtClean="0"/>
            <a:t>Prastiyanto</a:t>
          </a:r>
          <a:r>
            <a:rPr lang="en-US" sz="900" dirty="0" smtClean="0"/>
            <a:t>, </a:t>
          </a:r>
          <a:r>
            <a:rPr lang="en-US" sz="900" dirty="0" err="1" smtClean="0"/>
            <a:t>Sugeng</a:t>
          </a:r>
          <a:r>
            <a:rPr lang="en-US" sz="900" dirty="0" smtClean="0"/>
            <a:t> </a:t>
          </a:r>
          <a:r>
            <a:rPr lang="en-US" sz="900" dirty="0" err="1" smtClean="0"/>
            <a:t>Purbawanto</a:t>
          </a:r>
          <a:r>
            <a:rPr lang="en-US" sz="900" dirty="0" smtClean="0"/>
            <a:t>, et al. 2018</a:t>
          </a:r>
          <a:endParaRPr lang="en-US" sz="900" dirty="0"/>
        </a:p>
      </dgm:t>
    </dgm:pt>
    <dgm:pt modelId="{4EC07A7E-78D2-4327-99C9-2091CA6E0116}" type="parTrans" cxnId="{64D68A97-0642-492B-89B0-FE57CACF446C}">
      <dgm:prSet/>
      <dgm:spPr/>
      <dgm:t>
        <a:bodyPr/>
        <a:lstStyle/>
        <a:p>
          <a:endParaRPr lang="en-US"/>
        </a:p>
      </dgm:t>
    </dgm:pt>
    <dgm:pt modelId="{5AFFA85D-CC67-4D7B-8B3E-3535E050426C}" type="sibTrans" cxnId="{64D68A97-0642-492B-89B0-FE57CACF446C}">
      <dgm:prSet/>
      <dgm:spPr/>
      <dgm:t>
        <a:bodyPr/>
        <a:lstStyle/>
        <a:p>
          <a:endParaRPr lang="en-US"/>
        </a:p>
      </dgm:t>
    </dgm:pt>
    <dgm:pt modelId="{2AA3BF44-79E4-47CE-893E-F5A33FCF992B}">
      <dgm:prSet phldrT="[Text]"/>
      <dgm:spPr/>
      <dgm:t>
        <a:bodyPr/>
        <a:lstStyle/>
        <a:p>
          <a:endParaRPr lang="en-US" dirty="0"/>
        </a:p>
      </dgm:t>
    </dgm:pt>
    <dgm:pt modelId="{618A4D30-C0FE-4C7D-B5EB-50D6B2057E12}" type="parTrans" cxnId="{219DC2E6-F960-476D-BFCF-B23B6837C719}">
      <dgm:prSet/>
      <dgm:spPr/>
      <dgm:t>
        <a:bodyPr/>
        <a:lstStyle/>
        <a:p>
          <a:endParaRPr lang="en-US"/>
        </a:p>
      </dgm:t>
    </dgm:pt>
    <dgm:pt modelId="{F07FE46A-548A-4000-A1F4-75BACA6DADAC}" type="sibTrans" cxnId="{219DC2E6-F960-476D-BFCF-B23B6837C719}">
      <dgm:prSet/>
      <dgm:spPr/>
      <dgm:t>
        <a:bodyPr/>
        <a:lstStyle/>
        <a:p>
          <a:endParaRPr lang="en-US"/>
        </a:p>
      </dgm:t>
    </dgm:pt>
    <dgm:pt modelId="{C39A0E34-F50D-4F9F-8D14-3C0F3C835A48}">
      <dgm:prSet phldrT="[Text]" custT="1"/>
      <dgm:spPr/>
      <dgm:t>
        <a:bodyPr/>
        <a:lstStyle/>
        <a:p>
          <a:pPr algn="just"/>
          <a:r>
            <a:rPr lang="en-US" sz="700" dirty="0" err="1" smtClean="0"/>
            <a:t>Pemilihan</a:t>
          </a:r>
          <a:r>
            <a:rPr lang="en-US" sz="700" dirty="0" smtClean="0"/>
            <a:t> Duta </a:t>
          </a:r>
          <a:r>
            <a:rPr lang="en-US" sz="700" dirty="0" err="1" smtClean="0"/>
            <a:t>Kampus</a:t>
          </a:r>
          <a:r>
            <a:rPr lang="en-US" sz="700" dirty="0" smtClean="0"/>
            <a:t> </a:t>
          </a:r>
          <a:r>
            <a:rPr lang="en-US" sz="700" dirty="0" err="1" smtClean="0"/>
            <a:t>Politala</a:t>
          </a:r>
          <a:r>
            <a:rPr lang="en-US" sz="700" dirty="0" smtClean="0"/>
            <a:t> </a:t>
          </a:r>
          <a:r>
            <a:rPr lang="en-US" sz="700" dirty="0" err="1" smtClean="0"/>
            <a:t>menggunakan</a:t>
          </a:r>
          <a:r>
            <a:rPr lang="en-US" sz="700" dirty="0" smtClean="0"/>
            <a:t> </a:t>
          </a:r>
          <a:r>
            <a:rPr lang="en-US" sz="700" dirty="0" err="1" smtClean="0"/>
            <a:t>Metode</a:t>
          </a:r>
          <a:r>
            <a:rPr lang="en-US" sz="700" dirty="0" smtClean="0"/>
            <a:t> </a:t>
          </a:r>
          <a:r>
            <a:rPr lang="en-US" sz="700" dirty="0" err="1" smtClean="0"/>
            <a:t>Electre</a:t>
          </a:r>
          <a:endParaRPr lang="en-US" sz="700" dirty="0"/>
        </a:p>
      </dgm:t>
    </dgm:pt>
    <dgm:pt modelId="{38F083E6-D159-4004-AF2D-D62772D3E354}" type="parTrans" cxnId="{162E0A3D-92DB-4A4F-AB30-87D7E41F24B0}">
      <dgm:prSet/>
      <dgm:spPr/>
      <dgm:t>
        <a:bodyPr/>
        <a:lstStyle/>
        <a:p>
          <a:endParaRPr lang="en-US"/>
        </a:p>
      </dgm:t>
    </dgm:pt>
    <dgm:pt modelId="{A2A77C04-8C4C-4B67-BE97-A14C35B26FEF}" type="sibTrans" cxnId="{162E0A3D-92DB-4A4F-AB30-87D7E41F24B0}">
      <dgm:prSet/>
      <dgm:spPr/>
      <dgm:t>
        <a:bodyPr/>
        <a:lstStyle/>
        <a:p>
          <a:endParaRPr lang="en-US"/>
        </a:p>
      </dgm:t>
    </dgm:pt>
    <dgm:pt modelId="{CC5F0756-C458-439D-93A5-6704414F993A}">
      <dgm:prSet phldrT="[Text]" custT="1"/>
      <dgm:spPr/>
      <dgm:t>
        <a:bodyPr/>
        <a:lstStyle/>
        <a:p>
          <a:pPr algn="just"/>
          <a:r>
            <a:rPr lang="en-US" sz="900" dirty="0" err="1" smtClean="0"/>
            <a:t>Adi</a:t>
          </a:r>
          <a:r>
            <a:rPr lang="en-US" sz="900" dirty="0" smtClean="0"/>
            <a:t> </a:t>
          </a:r>
          <a:r>
            <a:rPr lang="en-US" sz="900" dirty="0" err="1" smtClean="0"/>
            <a:t>Supriyatna</a:t>
          </a:r>
          <a:r>
            <a:rPr lang="en-US" sz="900" dirty="0" smtClean="0"/>
            <a:t>, 2019</a:t>
          </a:r>
          <a:endParaRPr lang="en-US" sz="900" dirty="0"/>
        </a:p>
      </dgm:t>
    </dgm:pt>
    <dgm:pt modelId="{B94AF3C9-D5E7-44EF-8541-36C3908536C2}" type="parTrans" cxnId="{A3C100B2-BEEA-46F5-8CA9-6EE8FEF9D5E6}">
      <dgm:prSet/>
      <dgm:spPr/>
      <dgm:t>
        <a:bodyPr/>
        <a:lstStyle/>
        <a:p>
          <a:endParaRPr lang="en-US"/>
        </a:p>
      </dgm:t>
    </dgm:pt>
    <dgm:pt modelId="{620BE1ED-1CD6-4891-83FF-CEAF41996A40}" type="sibTrans" cxnId="{A3C100B2-BEEA-46F5-8CA9-6EE8FEF9D5E6}">
      <dgm:prSet/>
      <dgm:spPr/>
      <dgm:t>
        <a:bodyPr/>
        <a:lstStyle/>
        <a:p>
          <a:endParaRPr lang="en-US"/>
        </a:p>
      </dgm:t>
    </dgm:pt>
    <dgm:pt modelId="{20525204-A9FA-47E0-B2D8-FF2E834EBFE3}">
      <dgm:prSet phldrT="[Text]" custT="1"/>
      <dgm:spPr/>
      <dgm:t>
        <a:bodyPr/>
        <a:lstStyle/>
        <a:p>
          <a:pPr algn="just"/>
          <a:r>
            <a:rPr lang="en-US" sz="1000" dirty="0" err="1" smtClean="0"/>
            <a:t>Vivi</a:t>
          </a:r>
          <a:r>
            <a:rPr lang="en-US" sz="1000" dirty="0" smtClean="0"/>
            <a:t> </a:t>
          </a:r>
          <a:r>
            <a:rPr lang="en-US" sz="1000" dirty="0" err="1" smtClean="0"/>
            <a:t>Septia</a:t>
          </a:r>
          <a:r>
            <a:rPr lang="en-US" sz="1000" dirty="0" smtClean="0"/>
            <a:t> </a:t>
          </a:r>
          <a:r>
            <a:rPr lang="en-US" sz="1000" dirty="0" err="1" smtClean="0"/>
            <a:t>Audia</a:t>
          </a:r>
          <a:r>
            <a:rPr lang="en-US" sz="1000" dirty="0" smtClean="0"/>
            <a:t>  et al., 2017</a:t>
          </a:r>
          <a:endParaRPr lang="en-US" sz="1000" dirty="0"/>
        </a:p>
      </dgm:t>
    </dgm:pt>
    <dgm:pt modelId="{D2EF3C9E-6870-41D4-A97C-09FAB7332567}" type="parTrans" cxnId="{BD8980A7-BBCA-46FF-B4C8-081D94B6629E}">
      <dgm:prSet/>
      <dgm:spPr/>
      <dgm:t>
        <a:bodyPr/>
        <a:lstStyle/>
        <a:p>
          <a:endParaRPr lang="en-US"/>
        </a:p>
      </dgm:t>
    </dgm:pt>
    <dgm:pt modelId="{D111536B-AD6E-47E1-9746-9053405F380B}" type="sibTrans" cxnId="{BD8980A7-BBCA-46FF-B4C8-081D94B6629E}">
      <dgm:prSet/>
      <dgm:spPr/>
      <dgm:t>
        <a:bodyPr/>
        <a:lstStyle/>
        <a:p>
          <a:endParaRPr lang="en-US"/>
        </a:p>
      </dgm:t>
    </dgm:pt>
    <dgm:pt modelId="{43F85842-550A-4715-8574-946C05169FF5}">
      <dgm:prSet phldrT="[Text]" custT="1"/>
      <dgm:spPr/>
      <dgm:t>
        <a:bodyPr/>
        <a:lstStyle/>
        <a:p>
          <a:pPr algn="just"/>
          <a:r>
            <a:rPr lang="en-US" sz="800" dirty="0" err="1" smtClean="0"/>
            <a:t>Sistem</a:t>
          </a:r>
          <a:r>
            <a:rPr lang="en-US" sz="800" dirty="0" smtClean="0"/>
            <a:t> </a:t>
          </a:r>
          <a:r>
            <a:rPr lang="en-US" sz="800" dirty="0" err="1" smtClean="0"/>
            <a:t>Pendukung</a:t>
          </a:r>
          <a:r>
            <a:rPr lang="en-US" sz="800" dirty="0" smtClean="0"/>
            <a:t> </a:t>
          </a:r>
          <a:r>
            <a:rPr lang="en-US" sz="800" dirty="0" err="1" smtClean="0"/>
            <a:t>Keputusan</a:t>
          </a:r>
          <a:r>
            <a:rPr lang="en-US" sz="800" dirty="0" smtClean="0"/>
            <a:t> </a:t>
          </a:r>
          <a:r>
            <a:rPr lang="en-US" sz="800" dirty="0" err="1" smtClean="0"/>
            <a:t>Minat</a:t>
          </a:r>
          <a:r>
            <a:rPr lang="en-US" sz="800" dirty="0" smtClean="0"/>
            <a:t> </a:t>
          </a:r>
          <a:r>
            <a:rPr lang="en-US" sz="800" dirty="0" err="1" smtClean="0"/>
            <a:t>Bakat</a:t>
          </a:r>
          <a:r>
            <a:rPr lang="en-US" sz="800" dirty="0" smtClean="0"/>
            <a:t> </a:t>
          </a:r>
          <a:r>
            <a:rPr lang="en-US" sz="800" dirty="0" err="1" smtClean="0"/>
            <a:t>Siswa</a:t>
          </a:r>
          <a:r>
            <a:rPr lang="en-US" sz="800" dirty="0" smtClean="0"/>
            <a:t> </a:t>
          </a:r>
          <a:r>
            <a:rPr lang="en-US" sz="800" dirty="0" err="1" smtClean="0"/>
            <a:t>Sma</a:t>
          </a:r>
          <a:r>
            <a:rPr lang="en-US" sz="800" dirty="0" smtClean="0"/>
            <a:t> </a:t>
          </a:r>
          <a:r>
            <a:rPr lang="en-US" sz="800" dirty="0" err="1" smtClean="0"/>
            <a:t>Dalam</a:t>
          </a:r>
          <a:r>
            <a:rPr lang="en-US" sz="800" dirty="0" smtClean="0"/>
            <a:t> </a:t>
          </a:r>
          <a:r>
            <a:rPr lang="en-US" sz="800" dirty="0" err="1" smtClean="0"/>
            <a:t>Memilih</a:t>
          </a:r>
          <a:r>
            <a:rPr lang="en-US" sz="800" dirty="0" smtClean="0"/>
            <a:t> Program </a:t>
          </a:r>
          <a:r>
            <a:rPr lang="en-US" sz="800" dirty="0" err="1" smtClean="0"/>
            <a:t>Studi</a:t>
          </a:r>
          <a:r>
            <a:rPr lang="en-US" sz="800" dirty="0" smtClean="0"/>
            <a:t> Di </a:t>
          </a:r>
          <a:r>
            <a:rPr lang="en-US" sz="800" dirty="0" err="1" smtClean="0"/>
            <a:t>Perguruan</a:t>
          </a:r>
          <a:r>
            <a:rPr lang="en-US" sz="800" dirty="0" smtClean="0"/>
            <a:t> Tinggi </a:t>
          </a:r>
          <a:r>
            <a:rPr lang="en-US" sz="800" dirty="0" err="1" smtClean="0"/>
            <a:t>Berbasis</a:t>
          </a:r>
          <a:r>
            <a:rPr lang="en-US" sz="800" dirty="0" smtClean="0"/>
            <a:t> Web </a:t>
          </a:r>
          <a:endParaRPr lang="en-US" sz="800" dirty="0"/>
        </a:p>
      </dgm:t>
    </dgm:pt>
    <dgm:pt modelId="{F4730CCF-40DB-4B77-98C4-924E47900A24}" type="parTrans" cxnId="{3DCBE311-438D-4AE1-B744-1BDACB6F963D}">
      <dgm:prSet/>
      <dgm:spPr/>
      <dgm:t>
        <a:bodyPr/>
        <a:lstStyle/>
        <a:p>
          <a:endParaRPr lang="en-US"/>
        </a:p>
      </dgm:t>
    </dgm:pt>
    <dgm:pt modelId="{971C9308-648B-44DB-B9B3-68A2E35F4083}" type="sibTrans" cxnId="{3DCBE311-438D-4AE1-B744-1BDACB6F963D}">
      <dgm:prSet/>
      <dgm:spPr/>
      <dgm:t>
        <a:bodyPr/>
        <a:lstStyle/>
        <a:p>
          <a:endParaRPr lang="en-US"/>
        </a:p>
      </dgm:t>
    </dgm:pt>
    <dgm:pt modelId="{4ED9EF1A-3002-4B2F-8842-720DEA0A61EE}">
      <dgm:prSet phldrT="[Text]" custT="1"/>
      <dgm:spPr/>
      <dgm:t>
        <a:bodyPr/>
        <a:lstStyle/>
        <a:p>
          <a:pPr algn="just"/>
          <a:r>
            <a:rPr lang="en-US" sz="700" dirty="0" err="1" smtClean="0"/>
            <a:t>Pemilihan</a:t>
          </a:r>
          <a:r>
            <a:rPr lang="en-US" sz="700" dirty="0" smtClean="0"/>
            <a:t> </a:t>
          </a:r>
          <a:r>
            <a:rPr lang="en-US" sz="700" dirty="0" err="1" smtClean="0"/>
            <a:t>dan</a:t>
          </a:r>
          <a:r>
            <a:rPr lang="en-US" sz="700" dirty="0" smtClean="0"/>
            <a:t> </a:t>
          </a:r>
          <a:r>
            <a:rPr lang="en-US" sz="700" dirty="0" err="1" smtClean="0"/>
            <a:t>Pengembangan</a:t>
          </a:r>
          <a:r>
            <a:rPr lang="en-US" sz="700" dirty="0" smtClean="0"/>
            <a:t> </a:t>
          </a:r>
          <a:r>
            <a:rPr lang="en-US" sz="700" dirty="0" err="1" smtClean="0"/>
            <a:t>Karier</a:t>
          </a:r>
          <a:r>
            <a:rPr lang="en-US" sz="700" dirty="0" smtClean="0"/>
            <a:t> </a:t>
          </a:r>
          <a:r>
            <a:rPr lang="en-US" sz="700" dirty="0" err="1" smtClean="0"/>
            <a:t>Berdasarkan</a:t>
          </a:r>
          <a:r>
            <a:rPr lang="en-US" sz="700" dirty="0" smtClean="0"/>
            <a:t> </a:t>
          </a:r>
          <a:r>
            <a:rPr lang="en-US" sz="700" dirty="0" err="1" smtClean="0"/>
            <a:t>Minat</a:t>
          </a:r>
          <a:r>
            <a:rPr lang="en-US" sz="700" dirty="0" smtClean="0"/>
            <a:t>, </a:t>
          </a:r>
          <a:r>
            <a:rPr lang="en-US" sz="700" dirty="0" err="1" smtClean="0"/>
            <a:t>Bakat</a:t>
          </a:r>
          <a:r>
            <a:rPr lang="en-US" sz="700" dirty="0" smtClean="0"/>
            <a:t> </a:t>
          </a:r>
          <a:r>
            <a:rPr lang="en-US" sz="700" dirty="0" err="1" smtClean="0"/>
            <a:t>dan</a:t>
          </a:r>
          <a:r>
            <a:rPr lang="en-US" sz="700" dirty="0" smtClean="0"/>
            <a:t> </a:t>
          </a:r>
          <a:r>
            <a:rPr lang="en-US" sz="700" dirty="0" err="1" smtClean="0"/>
            <a:t>Kepribadian</a:t>
          </a:r>
          <a:r>
            <a:rPr lang="en-US" sz="700" dirty="0" smtClean="0"/>
            <a:t> </a:t>
          </a:r>
          <a:r>
            <a:rPr lang="en-US" sz="700" dirty="0" err="1" smtClean="0"/>
            <a:t>Remaja</a:t>
          </a:r>
          <a:r>
            <a:rPr lang="en-US" sz="700" dirty="0" smtClean="0"/>
            <a:t> </a:t>
          </a:r>
          <a:r>
            <a:rPr lang="en-US" sz="700" dirty="0" err="1" smtClean="0"/>
            <a:t>Menggunakan</a:t>
          </a:r>
          <a:r>
            <a:rPr lang="en-US" sz="700" dirty="0" smtClean="0"/>
            <a:t> Forward Chaining</a:t>
          </a:r>
          <a:endParaRPr lang="en-US" sz="700" dirty="0"/>
        </a:p>
      </dgm:t>
    </dgm:pt>
    <dgm:pt modelId="{1B98BFD7-4643-4DC7-8C60-F22030F16DCE}" type="parTrans" cxnId="{03EBA156-E0BE-4D5F-88EE-92C723C2261D}">
      <dgm:prSet/>
      <dgm:spPr/>
      <dgm:t>
        <a:bodyPr/>
        <a:lstStyle/>
        <a:p>
          <a:endParaRPr lang="en-US"/>
        </a:p>
      </dgm:t>
    </dgm:pt>
    <dgm:pt modelId="{BC45FDE5-C447-4E26-BE1C-F61B1B71D18C}" type="sibTrans" cxnId="{03EBA156-E0BE-4D5F-88EE-92C723C2261D}">
      <dgm:prSet/>
      <dgm:spPr/>
      <dgm:t>
        <a:bodyPr/>
        <a:lstStyle/>
        <a:p>
          <a:endParaRPr lang="en-US"/>
        </a:p>
      </dgm:t>
    </dgm:pt>
    <dgm:pt modelId="{6703DAE3-0AB6-401E-A546-2F4E57D7222A}">
      <dgm:prSet phldrT="[Text]" custT="1"/>
      <dgm:spPr/>
      <dgm:t>
        <a:bodyPr/>
        <a:lstStyle/>
        <a:p>
          <a:pPr algn="just"/>
          <a:r>
            <a:rPr lang="en-US" sz="700" dirty="0" err="1" smtClean="0"/>
            <a:t>Pengembangan</a:t>
          </a:r>
          <a:r>
            <a:rPr lang="en-US" sz="700" dirty="0" smtClean="0"/>
            <a:t> </a:t>
          </a:r>
          <a:r>
            <a:rPr lang="en-US" sz="700" dirty="0" err="1" smtClean="0"/>
            <a:t>Sistem</a:t>
          </a:r>
          <a:r>
            <a:rPr lang="en-US" sz="700" dirty="0" smtClean="0"/>
            <a:t> </a:t>
          </a:r>
          <a:r>
            <a:rPr lang="en-US" sz="700" dirty="0" err="1" smtClean="0"/>
            <a:t>Pendukung</a:t>
          </a:r>
          <a:r>
            <a:rPr lang="en-US" sz="700" dirty="0" smtClean="0"/>
            <a:t> </a:t>
          </a:r>
          <a:r>
            <a:rPr lang="en-US" sz="700" dirty="0" err="1" smtClean="0"/>
            <a:t>Keputusan</a:t>
          </a:r>
          <a:r>
            <a:rPr lang="en-US" sz="700" dirty="0" smtClean="0"/>
            <a:t> </a:t>
          </a:r>
          <a:r>
            <a:rPr lang="en-US" sz="700" dirty="0" err="1" smtClean="0"/>
            <a:t>Pemilihan</a:t>
          </a:r>
          <a:r>
            <a:rPr lang="en-US" sz="700" dirty="0" smtClean="0"/>
            <a:t> </a:t>
          </a:r>
          <a:r>
            <a:rPr lang="en-US" sz="700" dirty="0" err="1" smtClean="0"/>
            <a:t>Jurusan</a:t>
          </a:r>
          <a:r>
            <a:rPr lang="en-US" sz="700" dirty="0" smtClean="0"/>
            <a:t> </a:t>
          </a:r>
          <a:r>
            <a:rPr lang="en-US" sz="700" dirty="0" err="1" smtClean="0"/>
            <a:t>Kuliah</a:t>
          </a:r>
          <a:r>
            <a:rPr lang="en-US" sz="700" dirty="0" smtClean="0"/>
            <a:t> di </a:t>
          </a:r>
          <a:r>
            <a:rPr lang="en-US" sz="700" dirty="0" err="1" smtClean="0"/>
            <a:t>Perguruan</a:t>
          </a:r>
          <a:r>
            <a:rPr lang="en-US" sz="700" dirty="0" smtClean="0"/>
            <a:t> Tinggi </a:t>
          </a:r>
          <a:r>
            <a:rPr lang="en-US" sz="700" dirty="0" err="1" smtClean="0"/>
            <a:t>Dengan</a:t>
          </a:r>
          <a:r>
            <a:rPr lang="en-US" sz="700" dirty="0" smtClean="0"/>
            <a:t> </a:t>
          </a:r>
          <a:r>
            <a:rPr lang="en-US" sz="700" dirty="0" err="1" smtClean="0"/>
            <a:t>Metode</a:t>
          </a:r>
          <a:r>
            <a:rPr lang="en-US" sz="700" dirty="0" smtClean="0"/>
            <a:t> </a:t>
          </a:r>
          <a:r>
            <a:rPr lang="en-US" sz="700" dirty="0" err="1" smtClean="0"/>
            <a:t>Dempster</a:t>
          </a:r>
          <a:r>
            <a:rPr lang="en-US" sz="700" dirty="0" smtClean="0"/>
            <a:t>-Shafer </a:t>
          </a:r>
          <a:endParaRPr lang="en-US" sz="700" dirty="0"/>
        </a:p>
      </dgm:t>
    </dgm:pt>
    <dgm:pt modelId="{D56C3D27-8697-488C-9BF3-557445B9A2EE}" type="parTrans" cxnId="{EAF400C1-F6EA-46FF-B265-0D64FEB21176}">
      <dgm:prSet/>
      <dgm:spPr/>
      <dgm:t>
        <a:bodyPr/>
        <a:lstStyle/>
        <a:p>
          <a:endParaRPr lang="en-US"/>
        </a:p>
      </dgm:t>
    </dgm:pt>
    <dgm:pt modelId="{8D3754A7-E52F-4665-AB10-C567F6D72CA6}" type="sibTrans" cxnId="{EAF400C1-F6EA-46FF-B265-0D64FEB21176}">
      <dgm:prSet/>
      <dgm:spPr/>
      <dgm:t>
        <a:bodyPr/>
        <a:lstStyle/>
        <a:p>
          <a:endParaRPr lang="en-US"/>
        </a:p>
      </dgm:t>
    </dgm:pt>
    <dgm:pt modelId="{89AB3A0C-AFCD-43CD-A3CF-892699CF35B7}">
      <dgm:prSet phldrT="[Text]" custT="1"/>
      <dgm:spPr/>
      <dgm:t>
        <a:bodyPr/>
        <a:lstStyle/>
        <a:p>
          <a:pPr algn="just"/>
          <a:r>
            <a:rPr lang="en-US" sz="800" dirty="0" err="1" smtClean="0"/>
            <a:t>Perancangan</a:t>
          </a:r>
          <a:r>
            <a:rPr lang="en-US" sz="800" dirty="0" smtClean="0"/>
            <a:t> </a:t>
          </a:r>
          <a:r>
            <a:rPr lang="en-US" sz="800" dirty="0" err="1" smtClean="0"/>
            <a:t>Sistem</a:t>
          </a:r>
          <a:r>
            <a:rPr lang="en-US" sz="800" dirty="0" smtClean="0"/>
            <a:t> </a:t>
          </a:r>
          <a:r>
            <a:rPr lang="en-US" sz="800" dirty="0" err="1" smtClean="0"/>
            <a:t>Pendukung</a:t>
          </a:r>
          <a:r>
            <a:rPr lang="en-US" sz="800" dirty="0" smtClean="0"/>
            <a:t> </a:t>
          </a:r>
          <a:r>
            <a:rPr lang="en-US" sz="800" dirty="0" err="1" smtClean="0"/>
            <a:t>Keputusan</a:t>
          </a:r>
          <a:r>
            <a:rPr lang="en-US" sz="800" dirty="0" smtClean="0"/>
            <a:t> </a:t>
          </a:r>
          <a:r>
            <a:rPr lang="en-US" sz="800" dirty="0" err="1" smtClean="0"/>
            <a:t>Untuk</a:t>
          </a:r>
          <a:r>
            <a:rPr lang="en-US" sz="800" dirty="0" smtClean="0"/>
            <a:t> </a:t>
          </a:r>
          <a:r>
            <a:rPr lang="en-US" sz="700" dirty="0" err="1" smtClean="0"/>
            <a:t>Menentukan</a:t>
          </a:r>
          <a:r>
            <a:rPr lang="en-US" sz="800" dirty="0" smtClean="0"/>
            <a:t> </a:t>
          </a:r>
          <a:r>
            <a:rPr lang="en-US" sz="800" dirty="0" err="1" smtClean="0"/>
            <a:t>Peminatan</a:t>
          </a:r>
          <a:r>
            <a:rPr lang="en-US" sz="800" dirty="0" smtClean="0"/>
            <a:t> </a:t>
          </a:r>
          <a:r>
            <a:rPr lang="en-US" sz="800" dirty="0" err="1" smtClean="0"/>
            <a:t>Ekstrakurikuler</a:t>
          </a:r>
          <a:r>
            <a:rPr lang="en-US" sz="800" dirty="0" smtClean="0"/>
            <a:t> </a:t>
          </a:r>
          <a:r>
            <a:rPr lang="en-US" sz="800" dirty="0" err="1" smtClean="0"/>
            <a:t>Dengan</a:t>
          </a:r>
          <a:r>
            <a:rPr lang="en-US" sz="800" dirty="0" smtClean="0"/>
            <a:t> </a:t>
          </a:r>
          <a:r>
            <a:rPr lang="en-US" sz="800" dirty="0" err="1" smtClean="0"/>
            <a:t>Metode</a:t>
          </a:r>
          <a:r>
            <a:rPr lang="en-US" sz="800" dirty="0" smtClean="0"/>
            <a:t> Simple Additive Weighting (Saw) </a:t>
          </a:r>
          <a:r>
            <a:rPr lang="en-US" sz="800" dirty="0" err="1" smtClean="0"/>
            <a:t>Pada</a:t>
          </a:r>
          <a:r>
            <a:rPr lang="en-US" sz="800" dirty="0" smtClean="0"/>
            <a:t> </a:t>
          </a:r>
          <a:r>
            <a:rPr lang="en-US" sz="800" dirty="0" err="1" smtClean="0"/>
            <a:t>Siswa</a:t>
          </a:r>
          <a:r>
            <a:rPr lang="en-US" sz="800" dirty="0" smtClean="0"/>
            <a:t> </a:t>
          </a:r>
          <a:r>
            <a:rPr lang="en-US" sz="800" dirty="0" err="1" smtClean="0"/>
            <a:t>Mts</a:t>
          </a:r>
          <a:r>
            <a:rPr lang="en-US" sz="800" dirty="0" smtClean="0"/>
            <a:t> N </a:t>
          </a:r>
          <a:r>
            <a:rPr lang="en-US" sz="800" dirty="0" err="1" smtClean="0"/>
            <a:t>Sumber</a:t>
          </a:r>
          <a:r>
            <a:rPr lang="en-US" sz="800" dirty="0" smtClean="0"/>
            <a:t> </a:t>
          </a:r>
          <a:r>
            <a:rPr lang="en-US" sz="800" dirty="0" err="1" smtClean="0"/>
            <a:t>Kabupaten</a:t>
          </a:r>
          <a:r>
            <a:rPr lang="en-US" sz="800" dirty="0" smtClean="0"/>
            <a:t> </a:t>
          </a:r>
          <a:r>
            <a:rPr lang="en-US" sz="800" dirty="0" err="1" smtClean="0"/>
            <a:t>Rembang</a:t>
          </a:r>
          <a:r>
            <a:rPr lang="en-US" sz="800" dirty="0" smtClean="0"/>
            <a:t> </a:t>
          </a:r>
          <a:r>
            <a:rPr lang="en-US" sz="800" dirty="0" err="1" smtClean="0"/>
            <a:t>Berbasis</a:t>
          </a:r>
          <a:r>
            <a:rPr lang="en-US" sz="800" dirty="0" smtClean="0"/>
            <a:t> Web </a:t>
          </a:r>
          <a:endParaRPr lang="en-US" sz="800" dirty="0"/>
        </a:p>
      </dgm:t>
    </dgm:pt>
    <dgm:pt modelId="{46B04F55-A775-4EFC-90FC-6041A374F8F2}" type="parTrans" cxnId="{AB2A3705-6406-45F2-A83B-9934605571F6}">
      <dgm:prSet/>
      <dgm:spPr/>
      <dgm:t>
        <a:bodyPr/>
        <a:lstStyle/>
        <a:p>
          <a:endParaRPr lang="en-US"/>
        </a:p>
      </dgm:t>
    </dgm:pt>
    <dgm:pt modelId="{68F4C79A-8BB5-494E-9CE0-35FBD78B97BF}" type="sibTrans" cxnId="{AB2A3705-6406-45F2-A83B-9934605571F6}">
      <dgm:prSet/>
      <dgm:spPr/>
      <dgm:t>
        <a:bodyPr/>
        <a:lstStyle/>
        <a:p>
          <a:endParaRPr lang="en-US"/>
        </a:p>
      </dgm:t>
    </dgm:pt>
    <dgm:pt modelId="{E77A47BF-B178-4E91-86B6-3C15BFC3C88F}" type="pres">
      <dgm:prSet presAssocID="{198107EF-6200-4EFD-BBC2-6616D5E1BB7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069D1C1-2675-4F9C-B286-2E822A0A3165}" type="pres">
      <dgm:prSet presAssocID="{A2350A86-29BB-4C03-96EC-DC3D992BC9B0}" presName="composite" presStyleCnt="0"/>
      <dgm:spPr/>
    </dgm:pt>
    <dgm:pt modelId="{297F43E8-1A51-4A38-AF09-40312B42DC8B}" type="pres">
      <dgm:prSet presAssocID="{A2350A86-29BB-4C03-96EC-DC3D992BC9B0}" presName="LShape" presStyleLbl="alignNode1" presStyleIdx="0" presStyleCnt="13"/>
      <dgm:spPr/>
    </dgm:pt>
    <dgm:pt modelId="{247A48A7-0D45-4292-BD3E-3E8F2FDC79F3}" type="pres">
      <dgm:prSet presAssocID="{A2350A86-29BB-4C03-96EC-DC3D992BC9B0}" presName="ParentText" presStyleLbl="revTx" presStyleIdx="0" presStyleCnt="7" custScaleY="166505" custLinFactNeighborX="992" custLinFactNeighborY="328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19490-FBA4-4A53-8E29-3489BF1C1C04}" type="pres">
      <dgm:prSet presAssocID="{A2350A86-29BB-4C03-96EC-DC3D992BC9B0}" presName="Triangle" presStyleLbl="alignNode1" presStyleIdx="1" presStyleCnt="13"/>
      <dgm:spPr/>
    </dgm:pt>
    <dgm:pt modelId="{405BB0EC-1576-432B-B284-73115D792F5A}" type="pres">
      <dgm:prSet presAssocID="{2D20DF7C-8088-428A-9672-9653195A83EA}" presName="sibTrans" presStyleCnt="0"/>
      <dgm:spPr/>
    </dgm:pt>
    <dgm:pt modelId="{7B2FBD60-E7A4-4E60-9376-945085F18884}" type="pres">
      <dgm:prSet presAssocID="{2D20DF7C-8088-428A-9672-9653195A83EA}" presName="space" presStyleCnt="0"/>
      <dgm:spPr/>
    </dgm:pt>
    <dgm:pt modelId="{E1F5F501-496B-4AA1-B435-4AEF4C86E0C7}" type="pres">
      <dgm:prSet presAssocID="{20525204-A9FA-47E0-B2D8-FF2E834EBFE3}" presName="composite" presStyleCnt="0"/>
      <dgm:spPr/>
    </dgm:pt>
    <dgm:pt modelId="{E30DAB6E-24B2-4A7D-9FE6-A72A802429F2}" type="pres">
      <dgm:prSet presAssocID="{20525204-A9FA-47E0-B2D8-FF2E834EBFE3}" presName="LShape" presStyleLbl="alignNode1" presStyleIdx="2" presStyleCnt="13"/>
      <dgm:spPr/>
    </dgm:pt>
    <dgm:pt modelId="{054FE409-78AD-48EC-B7D5-403DBDAC9C69}" type="pres">
      <dgm:prSet presAssocID="{20525204-A9FA-47E0-B2D8-FF2E834EBFE3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0F7EE-2137-44CD-A8D2-9595512F265C}" type="pres">
      <dgm:prSet presAssocID="{20525204-A9FA-47E0-B2D8-FF2E834EBFE3}" presName="Triangle" presStyleLbl="alignNode1" presStyleIdx="3" presStyleCnt="13"/>
      <dgm:spPr/>
    </dgm:pt>
    <dgm:pt modelId="{B5289632-830F-4D60-AA24-4AA4A19344AD}" type="pres">
      <dgm:prSet presAssocID="{D111536B-AD6E-47E1-9746-9053405F380B}" presName="sibTrans" presStyleCnt="0"/>
      <dgm:spPr/>
    </dgm:pt>
    <dgm:pt modelId="{8A458809-53FB-488A-BF30-D39522126A26}" type="pres">
      <dgm:prSet presAssocID="{D111536B-AD6E-47E1-9746-9053405F380B}" presName="space" presStyleCnt="0"/>
      <dgm:spPr/>
    </dgm:pt>
    <dgm:pt modelId="{6B8C5F75-24C1-49AE-986E-28B400FEBC9C}" type="pres">
      <dgm:prSet presAssocID="{CC5F0756-C458-439D-93A5-6704414F993A}" presName="composite" presStyleCnt="0"/>
      <dgm:spPr/>
    </dgm:pt>
    <dgm:pt modelId="{401D8D83-5254-49FF-AE2D-69E0B2B0B275}" type="pres">
      <dgm:prSet presAssocID="{CC5F0756-C458-439D-93A5-6704414F993A}" presName="LShape" presStyleLbl="alignNode1" presStyleIdx="4" presStyleCnt="13"/>
      <dgm:spPr/>
    </dgm:pt>
    <dgm:pt modelId="{67E3A02C-DC9B-49CB-9BB1-17FA935BAAA8}" type="pres">
      <dgm:prSet presAssocID="{CC5F0756-C458-439D-93A5-6704414F993A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5DA9-3DA8-4622-B2EA-ABE5F4B4C290}" type="pres">
      <dgm:prSet presAssocID="{CC5F0756-C458-439D-93A5-6704414F993A}" presName="Triangle" presStyleLbl="alignNode1" presStyleIdx="5" presStyleCnt="13"/>
      <dgm:spPr/>
    </dgm:pt>
    <dgm:pt modelId="{DFD48008-1E8F-453D-B6EF-267719DBF244}" type="pres">
      <dgm:prSet presAssocID="{620BE1ED-1CD6-4891-83FF-CEAF41996A40}" presName="sibTrans" presStyleCnt="0"/>
      <dgm:spPr/>
    </dgm:pt>
    <dgm:pt modelId="{E9DDC84F-D21A-4E4B-B6FC-165670DCBE7F}" type="pres">
      <dgm:prSet presAssocID="{620BE1ED-1CD6-4891-83FF-CEAF41996A40}" presName="space" presStyleCnt="0"/>
      <dgm:spPr/>
    </dgm:pt>
    <dgm:pt modelId="{9CB2E3AF-DCE1-4369-A764-5148323A4EA3}" type="pres">
      <dgm:prSet presAssocID="{A226D219-27EB-46AC-BD14-30F5215ABB82}" presName="composite" presStyleCnt="0"/>
      <dgm:spPr/>
    </dgm:pt>
    <dgm:pt modelId="{9F196DB4-4F69-469A-B388-93D5C99C1C5F}" type="pres">
      <dgm:prSet presAssocID="{A226D219-27EB-46AC-BD14-30F5215ABB82}" presName="LShape" presStyleLbl="alignNode1" presStyleIdx="6" presStyleCnt="13"/>
      <dgm:spPr/>
    </dgm:pt>
    <dgm:pt modelId="{A4067761-561A-466C-8F23-CA453A1709EB}" type="pres">
      <dgm:prSet presAssocID="{A226D219-27EB-46AC-BD14-30F5215ABB82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7FF0C-23C2-4F9B-B38A-273DCB685491}" type="pres">
      <dgm:prSet presAssocID="{A226D219-27EB-46AC-BD14-30F5215ABB82}" presName="Triangle" presStyleLbl="alignNode1" presStyleIdx="7" presStyleCnt="13"/>
      <dgm:spPr/>
    </dgm:pt>
    <dgm:pt modelId="{9B60F378-F9E4-49B9-8478-ECB51F5B3B30}" type="pres">
      <dgm:prSet presAssocID="{0449A334-0320-4615-8393-23C2C71E121C}" presName="sibTrans" presStyleCnt="0"/>
      <dgm:spPr/>
    </dgm:pt>
    <dgm:pt modelId="{20FC51FE-3CCB-40F5-B6C1-6CA1231A926B}" type="pres">
      <dgm:prSet presAssocID="{0449A334-0320-4615-8393-23C2C71E121C}" presName="space" presStyleCnt="0"/>
      <dgm:spPr/>
    </dgm:pt>
    <dgm:pt modelId="{9B176054-86E7-4B9C-925B-78649E57EA81}" type="pres">
      <dgm:prSet presAssocID="{4B151A67-3416-4FC5-A54E-82B32FB9D211}" presName="composite" presStyleCnt="0"/>
      <dgm:spPr/>
    </dgm:pt>
    <dgm:pt modelId="{E08803CE-F3B4-4263-B4AA-FB77CEB5B300}" type="pres">
      <dgm:prSet presAssocID="{4B151A67-3416-4FC5-A54E-82B32FB9D211}" presName="LShape" presStyleLbl="alignNode1" presStyleIdx="8" presStyleCnt="13"/>
      <dgm:spPr/>
    </dgm:pt>
    <dgm:pt modelId="{E2648A16-B214-4807-8B9E-69D311974964}" type="pres">
      <dgm:prSet presAssocID="{4B151A67-3416-4FC5-A54E-82B32FB9D211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4A876-B2FB-42F7-A2BE-B1AD836777BC}" type="pres">
      <dgm:prSet presAssocID="{4B151A67-3416-4FC5-A54E-82B32FB9D211}" presName="Triangle" presStyleLbl="alignNode1" presStyleIdx="9" presStyleCnt="13"/>
      <dgm:spPr/>
    </dgm:pt>
    <dgm:pt modelId="{A0039745-2415-4497-9976-7BFD485DD7DC}" type="pres">
      <dgm:prSet presAssocID="{5AFFA85D-CC67-4D7B-8B3E-3535E050426C}" presName="sibTrans" presStyleCnt="0"/>
      <dgm:spPr/>
    </dgm:pt>
    <dgm:pt modelId="{130C796D-3EC8-454C-8620-2A8D7BFADDC8}" type="pres">
      <dgm:prSet presAssocID="{5AFFA85D-CC67-4D7B-8B3E-3535E050426C}" presName="space" presStyleCnt="0"/>
      <dgm:spPr/>
    </dgm:pt>
    <dgm:pt modelId="{A2351533-7BC1-4668-8DFD-7EBBDAFFA202}" type="pres">
      <dgm:prSet presAssocID="{2AA3BF44-79E4-47CE-893E-F5A33FCF992B}" presName="composite" presStyleCnt="0"/>
      <dgm:spPr/>
    </dgm:pt>
    <dgm:pt modelId="{F62DC75F-9205-41E7-8D94-8D22BF073905}" type="pres">
      <dgm:prSet presAssocID="{2AA3BF44-79E4-47CE-893E-F5A33FCF992B}" presName="LShape" presStyleLbl="alignNode1" presStyleIdx="10" presStyleCnt="13"/>
      <dgm:spPr/>
    </dgm:pt>
    <dgm:pt modelId="{818AD8AD-35B4-4BC9-9ED3-DA654D410BCE}" type="pres">
      <dgm:prSet presAssocID="{2AA3BF44-79E4-47CE-893E-F5A33FCF992B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899B6-6D91-4E0B-8802-3B4105EF7C41}" type="pres">
      <dgm:prSet presAssocID="{2AA3BF44-79E4-47CE-893E-F5A33FCF992B}" presName="Triangle" presStyleLbl="alignNode1" presStyleIdx="11" presStyleCnt="13"/>
      <dgm:spPr/>
      <dgm:t>
        <a:bodyPr/>
        <a:lstStyle/>
        <a:p>
          <a:endParaRPr lang="en-US"/>
        </a:p>
      </dgm:t>
    </dgm:pt>
    <dgm:pt modelId="{F52544AA-23C3-4140-99FE-15B1F0821A49}" type="pres">
      <dgm:prSet presAssocID="{F07FE46A-548A-4000-A1F4-75BACA6DADAC}" presName="sibTrans" presStyleCnt="0"/>
      <dgm:spPr/>
    </dgm:pt>
    <dgm:pt modelId="{AD299D7C-7921-46E9-BB71-AB3DB35FDC42}" type="pres">
      <dgm:prSet presAssocID="{F07FE46A-548A-4000-A1F4-75BACA6DADAC}" presName="space" presStyleCnt="0"/>
      <dgm:spPr/>
    </dgm:pt>
    <dgm:pt modelId="{3106BF8A-3F52-4F0B-AE13-86F1FD31F34B}" type="pres">
      <dgm:prSet presAssocID="{C0E80859-088C-4371-8365-CFBF8DD3C68D}" presName="composite" presStyleCnt="0"/>
      <dgm:spPr/>
    </dgm:pt>
    <dgm:pt modelId="{0BEB51DE-6FFA-4A0F-9E28-2C109D220AF8}" type="pres">
      <dgm:prSet presAssocID="{C0E80859-088C-4371-8365-CFBF8DD3C68D}" presName="LShape" presStyleLbl="alignNode1" presStyleIdx="12" presStyleCnt="1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D566291-79FE-47A6-BBEC-987CE83B35BB}" type="pres">
      <dgm:prSet presAssocID="{C0E80859-088C-4371-8365-CFBF8DD3C68D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980A7-BBCA-46FF-B4C8-081D94B6629E}" srcId="{198107EF-6200-4EFD-BBC2-6616D5E1BB74}" destId="{20525204-A9FA-47E0-B2D8-FF2E834EBFE3}" srcOrd="1" destOrd="0" parTransId="{D2EF3C9E-6870-41D4-A97C-09FAB7332567}" sibTransId="{D111536B-AD6E-47E1-9746-9053405F380B}"/>
    <dgm:cxn modelId="{4BF4D993-C917-4778-8946-E9845332F237}" type="presOf" srcId="{C0E80859-088C-4371-8365-CFBF8DD3C68D}" destId="{AD566291-79FE-47A6-BBEC-987CE83B35BB}" srcOrd="0" destOrd="0" presId="urn:microsoft.com/office/officeart/2009/3/layout/StepUpProcess"/>
    <dgm:cxn modelId="{03EBA156-E0BE-4D5F-88EE-92C723C2261D}" srcId="{CC5F0756-C458-439D-93A5-6704414F993A}" destId="{4ED9EF1A-3002-4B2F-8842-720DEA0A61EE}" srcOrd="0" destOrd="0" parTransId="{1B98BFD7-4643-4DC7-8C60-F22030F16DCE}" sibTransId="{BC45FDE5-C447-4E26-BE1C-F61B1B71D18C}"/>
    <dgm:cxn modelId="{3DCBE311-438D-4AE1-B744-1BDACB6F963D}" srcId="{20525204-A9FA-47E0-B2D8-FF2E834EBFE3}" destId="{43F85842-550A-4715-8574-946C05169FF5}" srcOrd="0" destOrd="0" parTransId="{F4730CCF-40DB-4B77-98C4-924E47900A24}" sibTransId="{971C9308-648B-44DB-B9B3-68A2E35F4083}"/>
    <dgm:cxn modelId="{8FC28FB5-2346-411A-A7E7-D495CA370C84}" type="presOf" srcId="{43F85842-550A-4715-8574-946C05169FF5}" destId="{054FE409-78AD-48EC-B7D5-403DBDAC9C69}" srcOrd="0" destOrd="1" presId="urn:microsoft.com/office/officeart/2009/3/layout/StepUpProcess"/>
    <dgm:cxn modelId="{EFDABBF6-6F23-4071-AC6C-C18E602A3222}" type="presOf" srcId="{CC5F0756-C458-439D-93A5-6704414F993A}" destId="{67E3A02C-DC9B-49CB-9BB1-17FA935BAAA8}" srcOrd="0" destOrd="0" presId="urn:microsoft.com/office/officeart/2009/3/layout/StepUpProcess"/>
    <dgm:cxn modelId="{EAF400C1-F6EA-46FF-B265-0D64FEB21176}" srcId="{A226D219-27EB-46AC-BD14-30F5215ABB82}" destId="{6703DAE3-0AB6-401E-A546-2F4E57D7222A}" srcOrd="0" destOrd="0" parTransId="{D56C3D27-8697-488C-9BF3-557445B9A2EE}" sibTransId="{8D3754A7-E52F-4665-AB10-C567F6D72CA6}"/>
    <dgm:cxn modelId="{7D26A7F1-CC18-4F81-82DF-C0E7ED4DB40C}" type="presOf" srcId="{A226D219-27EB-46AC-BD14-30F5215ABB82}" destId="{A4067761-561A-466C-8F23-CA453A1709EB}" srcOrd="0" destOrd="0" presId="urn:microsoft.com/office/officeart/2009/3/layout/StepUpProcess"/>
    <dgm:cxn modelId="{935E6E71-54A1-4C4E-87A9-C00541C7B112}" srcId="{198107EF-6200-4EFD-BBC2-6616D5E1BB74}" destId="{C0E80859-088C-4371-8365-CFBF8DD3C68D}" srcOrd="6" destOrd="0" parTransId="{A854298A-98DB-4AED-B698-1F70178ECF37}" sibTransId="{1256F6C6-38C5-47BC-AD0D-27335128B676}"/>
    <dgm:cxn modelId="{0886C60F-B76A-4346-87CE-530B90EA2722}" type="presOf" srcId="{A2350A86-29BB-4C03-96EC-DC3D992BC9B0}" destId="{247A48A7-0D45-4292-BD3E-3E8F2FDC79F3}" srcOrd="0" destOrd="0" presId="urn:microsoft.com/office/officeart/2009/3/layout/StepUpProcess"/>
    <dgm:cxn modelId="{219DC2E6-F960-476D-BFCF-B23B6837C719}" srcId="{198107EF-6200-4EFD-BBC2-6616D5E1BB74}" destId="{2AA3BF44-79E4-47CE-893E-F5A33FCF992B}" srcOrd="5" destOrd="0" parTransId="{618A4D30-C0FE-4C7D-B5EB-50D6B2057E12}" sibTransId="{F07FE46A-548A-4000-A1F4-75BACA6DADAC}"/>
    <dgm:cxn modelId="{2FB01BE0-0C82-4784-8216-64C8D5A67337}" type="presOf" srcId="{20525204-A9FA-47E0-B2D8-FF2E834EBFE3}" destId="{054FE409-78AD-48EC-B7D5-403DBDAC9C69}" srcOrd="0" destOrd="0" presId="urn:microsoft.com/office/officeart/2009/3/layout/StepUpProcess"/>
    <dgm:cxn modelId="{64D68A97-0642-492B-89B0-FE57CACF446C}" srcId="{198107EF-6200-4EFD-BBC2-6616D5E1BB74}" destId="{4B151A67-3416-4FC5-A54E-82B32FB9D211}" srcOrd="4" destOrd="0" parTransId="{4EC07A7E-78D2-4327-99C9-2091CA6E0116}" sibTransId="{5AFFA85D-CC67-4D7B-8B3E-3535E050426C}"/>
    <dgm:cxn modelId="{EFD8AF96-0037-42C7-B1ED-D1301C7F02F1}" type="presOf" srcId="{C39A0E34-F50D-4F9F-8D14-3C0F3C835A48}" destId="{247A48A7-0D45-4292-BD3E-3E8F2FDC79F3}" srcOrd="0" destOrd="1" presId="urn:microsoft.com/office/officeart/2009/3/layout/StepUpProcess"/>
    <dgm:cxn modelId="{FD4DC36C-8F4B-4D7B-9131-73273D215E07}" srcId="{198107EF-6200-4EFD-BBC2-6616D5E1BB74}" destId="{A2350A86-29BB-4C03-96EC-DC3D992BC9B0}" srcOrd="0" destOrd="0" parTransId="{8B2086F7-AC57-4389-AA9F-A47CAEDB29F0}" sibTransId="{2D20DF7C-8088-428A-9672-9653195A83EA}"/>
    <dgm:cxn modelId="{3924134B-A24E-456B-AAB9-15BA4B0220C3}" srcId="{198107EF-6200-4EFD-BBC2-6616D5E1BB74}" destId="{A226D219-27EB-46AC-BD14-30F5215ABB82}" srcOrd="3" destOrd="0" parTransId="{D18333F4-B1E4-457D-90A2-750BCACC467C}" sibTransId="{0449A334-0320-4615-8393-23C2C71E121C}"/>
    <dgm:cxn modelId="{DBB3B9E3-9D9C-4BCD-B7BC-EAEEA3E4F252}" type="presOf" srcId="{4B151A67-3416-4FC5-A54E-82B32FB9D211}" destId="{E2648A16-B214-4807-8B9E-69D311974964}" srcOrd="0" destOrd="0" presId="urn:microsoft.com/office/officeart/2009/3/layout/StepUpProcess"/>
    <dgm:cxn modelId="{8F655BFB-D951-452B-8DDB-4ECA81789A0F}" type="presOf" srcId="{4ED9EF1A-3002-4B2F-8842-720DEA0A61EE}" destId="{67E3A02C-DC9B-49CB-9BB1-17FA935BAAA8}" srcOrd="0" destOrd="1" presId="urn:microsoft.com/office/officeart/2009/3/layout/StepUpProcess"/>
    <dgm:cxn modelId="{538DA92D-0F27-4707-84F5-972E33821C0C}" type="presOf" srcId="{198107EF-6200-4EFD-BBC2-6616D5E1BB74}" destId="{E77A47BF-B178-4E91-86B6-3C15BFC3C88F}" srcOrd="0" destOrd="0" presId="urn:microsoft.com/office/officeart/2009/3/layout/StepUpProcess"/>
    <dgm:cxn modelId="{DCC353B6-E0EA-413E-B2EA-5846A18BCB0E}" type="presOf" srcId="{2AA3BF44-79E4-47CE-893E-F5A33FCF992B}" destId="{818AD8AD-35B4-4BC9-9ED3-DA654D410BCE}" srcOrd="0" destOrd="0" presId="urn:microsoft.com/office/officeart/2009/3/layout/StepUpProcess"/>
    <dgm:cxn modelId="{A3C100B2-BEEA-46F5-8CA9-6EE8FEF9D5E6}" srcId="{198107EF-6200-4EFD-BBC2-6616D5E1BB74}" destId="{CC5F0756-C458-439D-93A5-6704414F993A}" srcOrd="2" destOrd="0" parTransId="{B94AF3C9-D5E7-44EF-8541-36C3908536C2}" sibTransId="{620BE1ED-1CD6-4891-83FF-CEAF41996A40}"/>
    <dgm:cxn modelId="{162E0A3D-92DB-4A4F-AB30-87D7E41F24B0}" srcId="{A2350A86-29BB-4C03-96EC-DC3D992BC9B0}" destId="{C39A0E34-F50D-4F9F-8D14-3C0F3C835A48}" srcOrd="0" destOrd="0" parTransId="{38F083E6-D159-4004-AF2D-D62772D3E354}" sibTransId="{A2A77C04-8C4C-4B67-BE97-A14C35B26FEF}"/>
    <dgm:cxn modelId="{AB2A3705-6406-45F2-A83B-9934605571F6}" srcId="{4B151A67-3416-4FC5-A54E-82B32FB9D211}" destId="{89AB3A0C-AFCD-43CD-A3CF-892699CF35B7}" srcOrd="0" destOrd="0" parTransId="{46B04F55-A775-4EFC-90FC-6041A374F8F2}" sibTransId="{68F4C79A-8BB5-494E-9CE0-35FBD78B97BF}"/>
    <dgm:cxn modelId="{9536BDF2-7FCE-44DF-9516-8CE8991413D8}" type="presOf" srcId="{6703DAE3-0AB6-401E-A546-2F4E57D7222A}" destId="{A4067761-561A-466C-8F23-CA453A1709EB}" srcOrd="0" destOrd="1" presId="urn:microsoft.com/office/officeart/2009/3/layout/StepUpProcess"/>
    <dgm:cxn modelId="{9E8B5D2D-6452-4F1B-9460-BECFF956651B}" type="presOf" srcId="{89AB3A0C-AFCD-43CD-A3CF-892699CF35B7}" destId="{E2648A16-B214-4807-8B9E-69D311974964}" srcOrd="0" destOrd="1" presId="urn:microsoft.com/office/officeart/2009/3/layout/StepUpProcess"/>
    <dgm:cxn modelId="{27C2B91F-68FA-4C0E-8CDC-642D4418F19F}" type="presParOf" srcId="{E77A47BF-B178-4E91-86B6-3C15BFC3C88F}" destId="{A069D1C1-2675-4F9C-B286-2E822A0A3165}" srcOrd="0" destOrd="0" presId="urn:microsoft.com/office/officeart/2009/3/layout/StepUpProcess"/>
    <dgm:cxn modelId="{E511AE1C-291C-4EA4-8A68-B5321C677CA6}" type="presParOf" srcId="{A069D1C1-2675-4F9C-B286-2E822A0A3165}" destId="{297F43E8-1A51-4A38-AF09-40312B42DC8B}" srcOrd="0" destOrd="0" presId="urn:microsoft.com/office/officeart/2009/3/layout/StepUpProcess"/>
    <dgm:cxn modelId="{006050D6-9D68-4CDD-9637-2D19127A19F1}" type="presParOf" srcId="{A069D1C1-2675-4F9C-B286-2E822A0A3165}" destId="{247A48A7-0D45-4292-BD3E-3E8F2FDC79F3}" srcOrd="1" destOrd="0" presId="urn:microsoft.com/office/officeart/2009/3/layout/StepUpProcess"/>
    <dgm:cxn modelId="{BFD24712-F873-403B-B3D2-359B22FDB875}" type="presParOf" srcId="{A069D1C1-2675-4F9C-B286-2E822A0A3165}" destId="{7D119490-FBA4-4A53-8E29-3489BF1C1C04}" srcOrd="2" destOrd="0" presId="urn:microsoft.com/office/officeart/2009/3/layout/StepUpProcess"/>
    <dgm:cxn modelId="{76AF783E-740C-4952-A4A1-02D29B3B3CCA}" type="presParOf" srcId="{E77A47BF-B178-4E91-86B6-3C15BFC3C88F}" destId="{405BB0EC-1576-432B-B284-73115D792F5A}" srcOrd="1" destOrd="0" presId="urn:microsoft.com/office/officeart/2009/3/layout/StepUpProcess"/>
    <dgm:cxn modelId="{3EBD3B5A-C17A-4481-8FB1-574AF5733FFF}" type="presParOf" srcId="{405BB0EC-1576-432B-B284-73115D792F5A}" destId="{7B2FBD60-E7A4-4E60-9376-945085F18884}" srcOrd="0" destOrd="0" presId="urn:microsoft.com/office/officeart/2009/3/layout/StepUpProcess"/>
    <dgm:cxn modelId="{E4420FF8-8992-4528-BBB3-E8D3651E9A41}" type="presParOf" srcId="{E77A47BF-B178-4E91-86B6-3C15BFC3C88F}" destId="{E1F5F501-496B-4AA1-B435-4AEF4C86E0C7}" srcOrd="2" destOrd="0" presId="urn:microsoft.com/office/officeart/2009/3/layout/StepUpProcess"/>
    <dgm:cxn modelId="{F58682FF-E80E-4322-AE2E-D934CD8170FD}" type="presParOf" srcId="{E1F5F501-496B-4AA1-B435-4AEF4C86E0C7}" destId="{E30DAB6E-24B2-4A7D-9FE6-A72A802429F2}" srcOrd="0" destOrd="0" presId="urn:microsoft.com/office/officeart/2009/3/layout/StepUpProcess"/>
    <dgm:cxn modelId="{8AA69475-ECE0-47CD-9A28-49E866C28B65}" type="presParOf" srcId="{E1F5F501-496B-4AA1-B435-4AEF4C86E0C7}" destId="{054FE409-78AD-48EC-B7D5-403DBDAC9C69}" srcOrd="1" destOrd="0" presId="urn:microsoft.com/office/officeart/2009/3/layout/StepUpProcess"/>
    <dgm:cxn modelId="{E4703740-B684-4C3B-B1DE-B23D904C52F3}" type="presParOf" srcId="{E1F5F501-496B-4AA1-B435-4AEF4C86E0C7}" destId="{57F0F7EE-2137-44CD-A8D2-9595512F265C}" srcOrd="2" destOrd="0" presId="urn:microsoft.com/office/officeart/2009/3/layout/StepUpProcess"/>
    <dgm:cxn modelId="{6D4B09F2-FA8F-4459-92FA-92EB451AD349}" type="presParOf" srcId="{E77A47BF-B178-4E91-86B6-3C15BFC3C88F}" destId="{B5289632-830F-4D60-AA24-4AA4A19344AD}" srcOrd="3" destOrd="0" presId="urn:microsoft.com/office/officeart/2009/3/layout/StepUpProcess"/>
    <dgm:cxn modelId="{3A395AAE-77A5-4D4F-864F-7AB68AA5E5ED}" type="presParOf" srcId="{B5289632-830F-4D60-AA24-4AA4A19344AD}" destId="{8A458809-53FB-488A-BF30-D39522126A26}" srcOrd="0" destOrd="0" presId="urn:microsoft.com/office/officeart/2009/3/layout/StepUpProcess"/>
    <dgm:cxn modelId="{57684A7D-7BA9-4F42-A6A1-99576A3F8CC1}" type="presParOf" srcId="{E77A47BF-B178-4E91-86B6-3C15BFC3C88F}" destId="{6B8C5F75-24C1-49AE-986E-28B400FEBC9C}" srcOrd="4" destOrd="0" presId="urn:microsoft.com/office/officeart/2009/3/layout/StepUpProcess"/>
    <dgm:cxn modelId="{0D77AA24-68A6-40D1-B837-E42187772DC7}" type="presParOf" srcId="{6B8C5F75-24C1-49AE-986E-28B400FEBC9C}" destId="{401D8D83-5254-49FF-AE2D-69E0B2B0B275}" srcOrd="0" destOrd="0" presId="urn:microsoft.com/office/officeart/2009/3/layout/StepUpProcess"/>
    <dgm:cxn modelId="{F86BF8EF-46EE-4656-AC56-637675D8C2D6}" type="presParOf" srcId="{6B8C5F75-24C1-49AE-986E-28B400FEBC9C}" destId="{67E3A02C-DC9B-49CB-9BB1-17FA935BAAA8}" srcOrd="1" destOrd="0" presId="urn:microsoft.com/office/officeart/2009/3/layout/StepUpProcess"/>
    <dgm:cxn modelId="{7EDCDFF1-187A-42E3-A7F4-4BB0AD1ABC3A}" type="presParOf" srcId="{6B8C5F75-24C1-49AE-986E-28B400FEBC9C}" destId="{BF6A5DA9-3DA8-4622-B2EA-ABE5F4B4C290}" srcOrd="2" destOrd="0" presId="urn:microsoft.com/office/officeart/2009/3/layout/StepUpProcess"/>
    <dgm:cxn modelId="{CD94DCF3-6C18-4081-B5AF-8C4F881DE7D5}" type="presParOf" srcId="{E77A47BF-B178-4E91-86B6-3C15BFC3C88F}" destId="{DFD48008-1E8F-453D-B6EF-267719DBF244}" srcOrd="5" destOrd="0" presId="urn:microsoft.com/office/officeart/2009/3/layout/StepUpProcess"/>
    <dgm:cxn modelId="{845AD8E1-E89B-40EE-8CBA-85AD8FCF0070}" type="presParOf" srcId="{DFD48008-1E8F-453D-B6EF-267719DBF244}" destId="{E9DDC84F-D21A-4E4B-B6FC-165670DCBE7F}" srcOrd="0" destOrd="0" presId="urn:microsoft.com/office/officeart/2009/3/layout/StepUpProcess"/>
    <dgm:cxn modelId="{56FB7ABA-3FB7-4B2B-B718-4A0E0CD89F78}" type="presParOf" srcId="{E77A47BF-B178-4E91-86B6-3C15BFC3C88F}" destId="{9CB2E3AF-DCE1-4369-A764-5148323A4EA3}" srcOrd="6" destOrd="0" presId="urn:microsoft.com/office/officeart/2009/3/layout/StepUpProcess"/>
    <dgm:cxn modelId="{00041B05-7B6D-48FB-92D4-2114D189C9F9}" type="presParOf" srcId="{9CB2E3AF-DCE1-4369-A764-5148323A4EA3}" destId="{9F196DB4-4F69-469A-B388-93D5C99C1C5F}" srcOrd="0" destOrd="0" presId="urn:microsoft.com/office/officeart/2009/3/layout/StepUpProcess"/>
    <dgm:cxn modelId="{42B51491-EFD1-418C-B027-38284B474E9B}" type="presParOf" srcId="{9CB2E3AF-DCE1-4369-A764-5148323A4EA3}" destId="{A4067761-561A-466C-8F23-CA453A1709EB}" srcOrd="1" destOrd="0" presId="urn:microsoft.com/office/officeart/2009/3/layout/StepUpProcess"/>
    <dgm:cxn modelId="{E045E5DD-3BAE-414C-9D9E-F4261921998A}" type="presParOf" srcId="{9CB2E3AF-DCE1-4369-A764-5148323A4EA3}" destId="{3C37FF0C-23C2-4F9B-B38A-273DCB685491}" srcOrd="2" destOrd="0" presId="urn:microsoft.com/office/officeart/2009/3/layout/StepUpProcess"/>
    <dgm:cxn modelId="{2DAAFD5B-C051-4A4D-83DB-44D5F7BC05C6}" type="presParOf" srcId="{E77A47BF-B178-4E91-86B6-3C15BFC3C88F}" destId="{9B60F378-F9E4-49B9-8478-ECB51F5B3B30}" srcOrd="7" destOrd="0" presId="urn:microsoft.com/office/officeart/2009/3/layout/StepUpProcess"/>
    <dgm:cxn modelId="{5FAD9C6A-23CE-4124-A069-B4D663F57A54}" type="presParOf" srcId="{9B60F378-F9E4-49B9-8478-ECB51F5B3B30}" destId="{20FC51FE-3CCB-40F5-B6C1-6CA1231A926B}" srcOrd="0" destOrd="0" presId="urn:microsoft.com/office/officeart/2009/3/layout/StepUpProcess"/>
    <dgm:cxn modelId="{21EB5C0C-455D-4A60-86BA-5F6D2D16090A}" type="presParOf" srcId="{E77A47BF-B178-4E91-86B6-3C15BFC3C88F}" destId="{9B176054-86E7-4B9C-925B-78649E57EA81}" srcOrd="8" destOrd="0" presId="urn:microsoft.com/office/officeart/2009/3/layout/StepUpProcess"/>
    <dgm:cxn modelId="{F45BD6EE-E7A1-4173-A387-97EC6E593A09}" type="presParOf" srcId="{9B176054-86E7-4B9C-925B-78649E57EA81}" destId="{E08803CE-F3B4-4263-B4AA-FB77CEB5B300}" srcOrd="0" destOrd="0" presId="urn:microsoft.com/office/officeart/2009/3/layout/StepUpProcess"/>
    <dgm:cxn modelId="{2314E006-290A-4C6B-B45F-E1FB8707C2DF}" type="presParOf" srcId="{9B176054-86E7-4B9C-925B-78649E57EA81}" destId="{E2648A16-B214-4807-8B9E-69D311974964}" srcOrd="1" destOrd="0" presId="urn:microsoft.com/office/officeart/2009/3/layout/StepUpProcess"/>
    <dgm:cxn modelId="{B327085B-681D-4E8C-92A1-50857310A6B4}" type="presParOf" srcId="{9B176054-86E7-4B9C-925B-78649E57EA81}" destId="{CA14A876-B2FB-42F7-A2BE-B1AD836777BC}" srcOrd="2" destOrd="0" presId="urn:microsoft.com/office/officeart/2009/3/layout/StepUpProcess"/>
    <dgm:cxn modelId="{47586DB2-FF97-49C5-B084-A2404A1E309D}" type="presParOf" srcId="{E77A47BF-B178-4E91-86B6-3C15BFC3C88F}" destId="{A0039745-2415-4497-9976-7BFD485DD7DC}" srcOrd="9" destOrd="0" presId="urn:microsoft.com/office/officeart/2009/3/layout/StepUpProcess"/>
    <dgm:cxn modelId="{4F221897-0923-4BFF-9F40-9D9D1CB20921}" type="presParOf" srcId="{A0039745-2415-4497-9976-7BFD485DD7DC}" destId="{130C796D-3EC8-454C-8620-2A8D7BFADDC8}" srcOrd="0" destOrd="0" presId="urn:microsoft.com/office/officeart/2009/3/layout/StepUpProcess"/>
    <dgm:cxn modelId="{8D6BF340-A0DD-47C7-B4D7-64C00C2F919A}" type="presParOf" srcId="{E77A47BF-B178-4E91-86B6-3C15BFC3C88F}" destId="{A2351533-7BC1-4668-8DFD-7EBBDAFFA202}" srcOrd="10" destOrd="0" presId="urn:microsoft.com/office/officeart/2009/3/layout/StepUpProcess"/>
    <dgm:cxn modelId="{CFB05610-1E24-4CF7-B918-14225D18EB5C}" type="presParOf" srcId="{A2351533-7BC1-4668-8DFD-7EBBDAFFA202}" destId="{F62DC75F-9205-41E7-8D94-8D22BF073905}" srcOrd="0" destOrd="0" presId="urn:microsoft.com/office/officeart/2009/3/layout/StepUpProcess"/>
    <dgm:cxn modelId="{A78AFA48-E8EE-4497-9FF1-9993CC23734E}" type="presParOf" srcId="{A2351533-7BC1-4668-8DFD-7EBBDAFFA202}" destId="{818AD8AD-35B4-4BC9-9ED3-DA654D410BCE}" srcOrd="1" destOrd="0" presId="urn:microsoft.com/office/officeart/2009/3/layout/StepUpProcess"/>
    <dgm:cxn modelId="{EF273E79-9EBE-4252-9872-4362886AD3B6}" type="presParOf" srcId="{A2351533-7BC1-4668-8DFD-7EBBDAFFA202}" destId="{4A0899B6-6D91-4E0B-8802-3B4105EF7C41}" srcOrd="2" destOrd="0" presId="urn:microsoft.com/office/officeart/2009/3/layout/StepUpProcess"/>
    <dgm:cxn modelId="{0F03BBD0-32D2-4955-88BB-6C156CC61171}" type="presParOf" srcId="{E77A47BF-B178-4E91-86B6-3C15BFC3C88F}" destId="{F52544AA-23C3-4140-99FE-15B1F0821A49}" srcOrd="11" destOrd="0" presId="urn:microsoft.com/office/officeart/2009/3/layout/StepUpProcess"/>
    <dgm:cxn modelId="{AF1FEB5F-16EB-4B3F-804E-F1F94C75C57D}" type="presParOf" srcId="{F52544AA-23C3-4140-99FE-15B1F0821A49}" destId="{AD299D7C-7921-46E9-BB71-AB3DB35FDC42}" srcOrd="0" destOrd="0" presId="urn:microsoft.com/office/officeart/2009/3/layout/StepUpProcess"/>
    <dgm:cxn modelId="{21D29888-3828-4131-BA01-138D6DD9C5DD}" type="presParOf" srcId="{E77A47BF-B178-4E91-86B6-3C15BFC3C88F}" destId="{3106BF8A-3F52-4F0B-AE13-86F1FD31F34B}" srcOrd="12" destOrd="0" presId="urn:microsoft.com/office/officeart/2009/3/layout/StepUpProcess"/>
    <dgm:cxn modelId="{34B19ED5-2685-4DC3-B227-000F5BEC4BF3}" type="presParOf" srcId="{3106BF8A-3F52-4F0B-AE13-86F1FD31F34B}" destId="{0BEB51DE-6FFA-4A0F-9E28-2C109D220AF8}" srcOrd="0" destOrd="0" presId="urn:microsoft.com/office/officeart/2009/3/layout/StepUpProcess"/>
    <dgm:cxn modelId="{1F7913B2-69C4-4CC9-BA5A-5FE06A7616A8}" type="presParOf" srcId="{3106BF8A-3F52-4F0B-AE13-86F1FD31F34B}" destId="{AD566291-79FE-47A6-BBEC-987CE83B35B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17423-A559-4BCE-82C7-04A036F0D7A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d-ID"/>
        </a:p>
      </dgm:t>
    </dgm:pt>
    <dgm:pt modelId="{9F7C0738-0112-49BD-8152-59C76324EAB4}">
      <dgm:prSet phldrT="[Text]"/>
      <dgm:spPr>
        <a:xfrm>
          <a:off x="1338593" y="10242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/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Metode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4BCD184B-7368-49AC-882B-7D8A57455281}" type="parTrans" cxnId="{508167A5-6EA1-4908-B5EE-53A6B7371D56}">
      <dgm:prSet/>
      <dgm:spPr/>
      <dgm:t>
        <a:bodyPr/>
        <a:lstStyle/>
        <a:p>
          <a:endParaRPr lang="id-ID"/>
        </a:p>
      </dgm:t>
    </dgm:pt>
    <dgm:pt modelId="{E73CCB77-3010-4B1C-AEC8-AB12960BF872}" type="sibTrans" cxnId="{508167A5-6EA1-4908-B5EE-53A6B7371D56}">
      <dgm:prSet/>
      <dgm:spPr/>
      <dgm:t>
        <a:bodyPr/>
        <a:lstStyle/>
        <a:p>
          <a:endParaRPr lang="id-ID"/>
        </a:p>
      </dgm:t>
    </dgm:pt>
    <dgm:pt modelId="{DEC92436-7509-49D4-9BFB-9557609A9359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Tahapan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Penelitian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1424FE7-33B8-4750-BF5A-40E49B0BE1BE}" type="sibTrans" cxnId="{F7AC9656-B687-4111-92D5-E972BD4DF78B}">
      <dgm:prSet/>
      <dgm:spPr/>
      <dgm:t>
        <a:bodyPr/>
        <a:lstStyle/>
        <a:p>
          <a:endParaRPr lang="id-ID"/>
        </a:p>
      </dgm:t>
    </dgm:pt>
    <dgm:pt modelId="{46514D58-E343-4582-8403-C7926E8EE3E7}" type="parTrans" cxnId="{F7AC9656-B687-4111-92D5-E972BD4DF78B}">
      <dgm:prSet/>
      <dgm:spPr/>
      <dgm:t>
        <a:bodyPr/>
        <a:lstStyle/>
        <a:p>
          <a:endParaRPr lang="id-ID"/>
        </a:p>
      </dgm:t>
    </dgm:pt>
    <dgm:pt modelId="{59AF4DD8-62A5-43C2-B967-CA69DFF1AE0E}" type="pres">
      <dgm:prSet presAssocID="{BFD17423-A559-4BCE-82C7-04A036F0D7A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BC273FA6-C07E-4574-BEFC-660321F8308B}" type="pres">
      <dgm:prSet presAssocID="{9F7C0738-0112-49BD-8152-59C76324EAB4}" presName="root" presStyleCnt="0">
        <dgm:presLayoutVars>
          <dgm:chMax/>
          <dgm:chPref val="4"/>
        </dgm:presLayoutVars>
      </dgm:prSet>
      <dgm:spPr/>
    </dgm:pt>
    <dgm:pt modelId="{987DD63E-2339-4303-BFCF-B734276F4C17}" type="pres">
      <dgm:prSet presAssocID="{9F7C0738-0112-49BD-8152-59C76324EAB4}" presName="rootComposite" presStyleCnt="0">
        <dgm:presLayoutVars/>
      </dgm:prSet>
      <dgm:spPr/>
    </dgm:pt>
    <dgm:pt modelId="{C64A1BF9-2ECB-4D81-8088-A56CC109934E}" type="pres">
      <dgm:prSet presAssocID="{9F7C0738-0112-49BD-8152-59C76324EAB4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F5379786-6FA3-4A97-A024-1E9ECD8F5218}" type="pres">
      <dgm:prSet presAssocID="{9F7C0738-0112-49BD-8152-59C76324EAB4}" presName="childShape" presStyleCnt="0">
        <dgm:presLayoutVars>
          <dgm:chMax val="0"/>
          <dgm:chPref val="0"/>
        </dgm:presLayoutVars>
      </dgm:prSet>
      <dgm:spPr/>
    </dgm:pt>
    <dgm:pt modelId="{FF94C608-4362-4D46-8737-393CDBE2C179}" type="pres">
      <dgm:prSet presAssocID="{DEC92436-7509-49D4-9BFB-9557609A9359}" presName="childComposite" presStyleCnt="0">
        <dgm:presLayoutVars>
          <dgm:chMax val="0"/>
          <dgm:chPref val="0"/>
        </dgm:presLayoutVars>
      </dgm:prSet>
      <dgm:spPr/>
    </dgm:pt>
    <dgm:pt modelId="{C8504424-9836-4F21-8EE0-BBBE8CDDD263}" type="pres">
      <dgm:prSet presAssocID="{DEC92436-7509-49D4-9BFB-9557609A9359}" presName="Image" presStyleLbl="node1" presStyleIdx="0" presStyleCn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E1A7F26B-41B9-4494-AAC8-1114532D1ED9}" type="pres">
      <dgm:prSet presAssocID="{DEC92436-7509-49D4-9BFB-9557609A9359}" presName="childText" presStyleLbl="l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80A624D-E470-4FA8-BF63-8F809DC9C1B8}" type="presOf" srcId="{DEC92436-7509-49D4-9BFB-9557609A9359}" destId="{E1A7F26B-41B9-4494-AAC8-1114532D1ED9}" srcOrd="0" destOrd="0" presId="urn:microsoft.com/office/officeart/2008/layout/PictureAccentList"/>
    <dgm:cxn modelId="{508167A5-6EA1-4908-B5EE-53A6B7371D56}" srcId="{BFD17423-A559-4BCE-82C7-04A036F0D7AA}" destId="{9F7C0738-0112-49BD-8152-59C76324EAB4}" srcOrd="0" destOrd="0" parTransId="{4BCD184B-7368-49AC-882B-7D8A57455281}" sibTransId="{E73CCB77-3010-4B1C-AEC8-AB12960BF872}"/>
    <dgm:cxn modelId="{3E31941C-D108-4DA1-8BBB-50F163CD0438}" type="presOf" srcId="{BFD17423-A559-4BCE-82C7-04A036F0D7AA}" destId="{59AF4DD8-62A5-43C2-B967-CA69DFF1AE0E}" srcOrd="0" destOrd="0" presId="urn:microsoft.com/office/officeart/2008/layout/PictureAccentList"/>
    <dgm:cxn modelId="{F7AC9656-B687-4111-92D5-E972BD4DF78B}" srcId="{9F7C0738-0112-49BD-8152-59C76324EAB4}" destId="{DEC92436-7509-49D4-9BFB-9557609A9359}" srcOrd="0" destOrd="0" parTransId="{46514D58-E343-4582-8403-C7926E8EE3E7}" sibTransId="{A1424FE7-33B8-4750-BF5A-40E49B0BE1BE}"/>
    <dgm:cxn modelId="{EC7184F1-377C-44D0-86B7-A793D20E2B28}" type="presOf" srcId="{9F7C0738-0112-49BD-8152-59C76324EAB4}" destId="{C64A1BF9-2ECB-4D81-8088-A56CC109934E}" srcOrd="0" destOrd="0" presId="urn:microsoft.com/office/officeart/2008/layout/PictureAccentList"/>
    <dgm:cxn modelId="{19E88118-3011-4FAF-AC47-1489CC0C86AB}" type="presParOf" srcId="{59AF4DD8-62A5-43C2-B967-CA69DFF1AE0E}" destId="{BC273FA6-C07E-4574-BEFC-660321F8308B}" srcOrd="0" destOrd="0" presId="urn:microsoft.com/office/officeart/2008/layout/PictureAccentList"/>
    <dgm:cxn modelId="{53AC3408-F102-4866-80EC-E05C1908B88B}" type="presParOf" srcId="{BC273FA6-C07E-4574-BEFC-660321F8308B}" destId="{987DD63E-2339-4303-BFCF-B734276F4C17}" srcOrd="0" destOrd="0" presId="urn:microsoft.com/office/officeart/2008/layout/PictureAccentList"/>
    <dgm:cxn modelId="{5EF3731E-FC7F-4C10-9A96-62E62E7AB54D}" type="presParOf" srcId="{987DD63E-2339-4303-BFCF-B734276F4C17}" destId="{C64A1BF9-2ECB-4D81-8088-A56CC109934E}" srcOrd="0" destOrd="0" presId="urn:microsoft.com/office/officeart/2008/layout/PictureAccentList"/>
    <dgm:cxn modelId="{98F2836F-0A81-43D0-AD5D-902EB51893E3}" type="presParOf" srcId="{BC273FA6-C07E-4574-BEFC-660321F8308B}" destId="{F5379786-6FA3-4A97-A024-1E9ECD8F5218}" srcOrd="1" destOrd="0" presId="urn:microsoft.com/office/officeart/2008/layout/PictureAccentList"/>
    <dgm:cxn modelId="{6D197D33-F7DF-4E06-950F-6FC9E6C1F910}" type="presParOf" srcId="{F5379786-6FA3-4A97-A024-1E9ECD8F5218}" destId="{FF94C608-4362-4D46-8737-393CDBE2C179}" srcOrd="0" destOrd="0" presId="urn:microsoft.com/office/officeart/2008/layout/PictureAccentList"/>
    <dgm:cxn modelId="{3E2A01C4-BEDA-4CFD-BA3B-79A1323EABE1}" type="presParOf" srcId="{FF94C608-4362-4D46-8737-393CDBE2C179}" destId="{C8504424-9836-4F21-8EE0-BBBE8CDDD263}" srcOrd="0" destOrd="0" presId="urn:microsoft.com/office/officeart/2008/layout/PictureAccentList"/>
    <dgm:cxn modelId="{2D1CABA4-3CF0-4C09-97D7-959EACF93629}" type="presParOf" srcId="{FF94C608-4362-4D46-8737-393CDBE2C179}" destId="{E1A7F26B-41B9-4494-AAC8-1114532D1ED9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D17423-A559-4BCE-82C7-04A036F0D7A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d-ID"/>
        </a:p>
      </dgm:t>
    </dgm:pt>
    <dgm:pt modelId="{9F7C0738-0112-49BD-8152-59C76324EAB4}">
      <dgm:prSet phldrT="[Text]"/>
      <dgm:spPr>
        <a:xfrm>
          <a:off x="1338593" y="10242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Hasil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dan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Diskusi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4BCD184B-7368-49AC-882B-7D8A57455281}" type="parTrans" cxnId="{508167A5-6EA1-4908-B5EE-53A6B7371D56}">
      <dgm:prSet/>
      <dgm:spPr/>
      <dgm:t>
        <a:bodyPr/>
        <a:lstStyle/>
        <a:p>
          <a:endParaRPr lang="id-ID"/>
        </a:p>
      </dgm:t>
    </dgm:pt>
    <dgm:pt modelId="{E73CCB77-3010-4B1C-AEC8-AB12960BF872}" type="sibTrans" cxnId="{508167A5-6EA1-4908-B5EE-53A6B7371D56}">
      <dgm:prSet/>
      <dgm:spPr/>
      <dgm:t>
        <a:bodyPr/>
        <a:lstStyle/>
        <a:p>
          <a:endParaRPr lang="id-ID"/>
        </a:p>
      </dgm:t>
    </dgm:pt>
    <dgm:pt modelId="{16D41F1A-7863-484F-8710-41FE0F302C81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173038" indent="0"/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Klasifikasi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E67D9137-6A3D-4ACC-812D-510F56BE7BD2}" type="parTrans" cxnId="{D778AD07-539F-4C5C-AAD9-9F93222A4211}">
      <dgm:prSet/>
      <dgm:spPr/>
      <dgm:t>
        <a:bodyPr/>
        <a:lstStyle/>
        <a:p>
          <a:endParaRPr lang="id-ID"/>
        </a:p>
      </dgm:t>
    </dgm:pt>
    <dgm:pt modelId="{42AF12FA-BEDB-4E45-894E-A8C29E7A8787}" type="sibTrans" cxnId="{D778AD07-539F-4C5C-AAD9-9F93222A4211}">
      <dgm:prSet/>
      <dgm:spPr/>
      <dgm:t>
        <a:bodyPr/>
        <a:lstStyle/>
        <a:p>
          <a:endParaRPr lang="id-ID"/>
        </a:p>
      </dgm:t>
    </dgm:pt>
    <dgm:pt modelId="{DEC92436-7509-49D4-9BFB-9557609A9359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Evaluasi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1424FE7-33B8-4750-BF5A-40E49B0BE1BE}" type="sibTrans" cxnId="{F7AC9656-B687-4111-92D5-E972BD4DF78B}">
      <dgm:prSet/>
      <dgm:spPr/>
      <dgm:t>
        <a:bodyPr/>
        <a:lstStyle/>
        <a:p>
          <a:endParaRPr lang="id-ID"/>
        </a:p>
      </dgm:t>
    </dgm:pt>
    <dgm:pt modelId="{46514D58-E343-4582-8403-C7926E8EE3E7}" type="parTrans" cxnId="{F7AC9656-B687-4111-92D5-E972BD4DF78B}">
      <dgm:prSet/>
      <dgm:spPr/>
      <dgm:t>
        <a:bodyPr/>
        <a:lstStyle/>
        <a:p>
          <a:endParaRPr lang="id-ID"/>
        </a:p>
      </dgm:t>
    </dgm:pt>
    <dgm:pt modelId="{59AF4DD8-62A5-43C2-B967-CA69DFF1AE0E}" type="pres">
      <dgm:prSet presAssocID="{BFD17423-A559-4BCE-82C7-04A036F0D7A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BC273FA6-C07E-4574-BEFC-660321F8308B}" type="pres">
      <dgm:prSet presAssocID="{9F7C0738-0112-49BD-8152-59C76324EAB4}" presName="root" presStyleCnt="0">
        <dgm:presLayoutVars>
          <dgm:chMax/>
          <dgm:chPref val="4"/>
        </dgm:presLayoutVars>
      </dgm:prSet>
      <dgm:spPr/>
    </dgm:pt>
    <dgm:pt modelId="{987DD63E-2339-4303-BFCF-B734276F4C17}" type="pres">
      <dgm:prSet presAssocID="{9F7C0738-0112-49BD-8152-59C76324EAB4}" presName="rootComposite" presStyleCnt="0">
        <dgm:presLayoutVars/>
      </dgm:prSet>
      <dgm:spPr/>
    </dgm:pt>
    <dgm:pt modelId="{C64A1BF9-2ECB-4D81-8088-A56CC109934E}" type="pres">
      <dgm:prSet presAssocID="{9F7C0738-0112-49BD-8152-59C76324EAB4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F5379786-6FA3-4A97-A024-1E9ECD8F5218}" type="pres">
      <dgm:prSet presAssocID="{9F7C0738-0112-49BD-8152-59C76324EAB4}" presName="childShape" presStyleCnt="0">
        <dgm:presLayoutVars>
          <dgm:chMax val="0"/>
          <dgm:chPref val="0"/>
        </dgm:presLayoutVars>
      </dgm:prSet>
      <dgm:spPr/>
    </dgm:pt>
    <dgm:pt modelId="{D5286A2A-3DA4-4F1B-A507-47B0E6532F9D}" type="pres">
      <dgm:prSet presAssocID="{16D41F1A-7863-484F-8710-41FE0F302C81}" presName="childComposite" presStyleCnt="0">
        <dgm:presLayoutVars>
          <dgm:chMax val="0"/>
          <dgm:chPref val="0"/>
        </dgm:presLayoutVars>
      </dgm:prSet>
      <dgm:spPr/>
    </dgm:pt>
    <dgm:pt modelId="{C75DEA40-3E13-48E3-A1EE-B80A491C037D}" type="pres">
      <dgm:prSet presAssocID="{16D41F1A-7863-484F-8710-41FE0F302C81}" presName="Image" presStyleLbl="node1" presStyleIdx="0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5A84F418-1E7F-4A55-8D75-382DD87310D0}" type="pres">
      <dgm:prSet presAssocID="{16D41F1A-7863-484F-8710-41FE0F302C81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94C608-4362-4D46-8737-393CDBE2C179}" type="pres">
      <dgm:prSet presAssocID="{DEC92436-7509-49D4-9BFB-9557609A9359}" presName="childComposite" presStyleCnt="0">
        <dgm:presLayoutVars>
          <dgm:chMax val="0"/>
          <dgm:chPref val="0"/>
        </dgm:presLayoutVars>
      </dgm:prSet>
      <dgm:spPr/>
    </dgm:pt>
    <dgm:pt modelId="{C8504424-9836-4F21-8EE0-BBBE8CDDD263}" type="pres">
      <dgm:prSet presAssocID="{DEC92436-7509-49D4-9BFB-9557609A9359}" presName="Image" presStyleLbl="node1" presStyleIdx="1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E1A7F26B-41B9-4494-AAC8-1114532D1ED9}" type="pres">
      <dgm:prSet presAssocID="{DEC92436-7509-49D4-9BFB-9557609A9359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7AC9656-B687-4111-92D5-E972BD4DF78B}" srcId="{9F7C0738-0112-49BD-8152-59C76324EAB4}" destId="{DEC92436-7509-49D4-9BFB-9557609A9359}" srcOrd="1" destOrd="0" parTransId="{46514D58-E343-4582-8403-C7926E8EE3E7}" sibTransId="{A1424FE7-33B8-4750-BF5A-40E49B0BE1BE}"/>
    <dgm:cxn modelId="{508167A5-6EA1-4908-B5EE-53A6B7371D56}" srcId="{BFD17423-A559-4BCE-82C7-04A036F0D7AA}" destId="{9F7C0738-0112-49BD-8152-59C76324EAB4}" srcOrd="0" destOrd="0" parTransId="{4BCD184B-7368-49AC-882B-7D8A57455281}" sibTransId="{E73CCB77-3010-4B1C-AEC8-AB12960BF872}"/>
    <dgm:cxn modelId="{A962D136-2DE8-48C2-A775-804F21A6014B}" type="presOf" srcId="{BFD17423-A559-4BCE-82C7-04A036F0D7AA}" destId="{59AF4DD8-62A5-43C2-B967-CA69DFF1AE0E}" srcOrd="0" destOrd="0" presId="urn:microsoft.com/office/officeart/2008/layout/PictureAccentList"/>
    <dgm:cxn modelId="{D778AD07-539F-4C5C-AAD9-9F93222A4211}" srcId="{9F7C0738-0112-49BD-8152-59C76324EAB4}" destId="{16D41F1A-7863-484F-8710-41FE0F302C81}" srcOrd="0" destOrd="0" parTransId="{E67D9137-6A3D-4ACC-812D-510F56BE7BD2}" sibTransId="{42AF12FA-BEDB-4E45-894E-A8C29E7A8787}"/>
    <dgm:cxn modelId="{6BEB754D-0D2A-457D-8A97-9775C79BCAB9}" type="presOf" srcId="{16D41F1A-7863-484F-8710-41FE0F302C81}" destId="{5A84F418-1E7F-4A55-8D75-382DD87310D0}" srcOrd="0" destOrd="0" presId="urn:microsoft.com/office/officeart/2008/layout/PictureAccentList"/>
    <dgm:cxn modelId="{1992EA6D-79BF-40B4-A5A8-E4780705D6BA}" type="presOf" srcId="{DEC92436-7509-49D4-9BFB-9557609A9359}" destId="{E1A7F26B-41B9-4494-AAC8-1114532D1ED9}" srcOrd="0" destOrd="0" presId="urn:microsoft.com/office/officeart/2008/layout/PictureAccentList"/>
    <dgm:cxn modelId="{C19E38A1-2E2E-4769-8479-FDF2D7AA676A}" type="presOf" srcId="{9F7C0738-0112-49BD-8152-59C76324EAB4}" destId="{C64A1BF9-2ECB-4D81-8088-A56CC109934E}" srcOrd="0" destOrd="0" presId="urn:microsoft.com/office/officeart/2008/layout/PictureAccentList"/>
    <dgm:cxn modelId="{5881001B-83EA-4958-9B6F-48150BE6F19F}" type="presParOf" srcId="{59AF4DD8-62A5-43C2-B967-CA69DFF1AE0E}" destId="{BC273FA6-C07E-4574-BEFC-660321F8308B}" srcOrd="0" destOrd="0" presId="urn:microsoft.com/office/officeart/2008/layout/PictureAccentList"/>
    <dgm:cxn modelId="{37C5AD1F-3486-42E2-8E50-FF019E5F80DF}" type="presParOf" srcId="{BC273FA6-C07E-4574-BEFC-660321F8308B}" destId="{987DD63E-2339-4303-BFCF-B734276F4C17}" srcOrd="0" destOrd="0" presId="urn:microsoft.com/office/officeart/2008/layout/PictureAccentList"/>
    <dgm:cxn modelId="{6C7A7CEE-D6E6-47FB-B2E2-2E6EC071F824}" type="presParOf" srcId="{987DD63E-2339-4303-BFCF-B734276F4C17}" destId="{C64A1BF9-2ECB-4D81-8088-A56CC109934E}" srcOrd="0" destOrd="0" presId="urn:microsoft.com/office/officeart/2008/layout/PictureAccentList"/>
    <dgm:cxn modelId="{07DED885-E086-411E-9CD0-7AAF36880233}" type="presParOf" srcId="{BC273FA6-C07E-4574-BEFC-660321F8308B}" destId="{F5379786-6FA3-4A97-A024-1E9ECD8F5218}" srcOrd="1" destOrd="0" presId="urn:microsoft.com/office/officeart/2008/layout/PictureAccentList"/>
    <dgm:cxn modelId="{0F0627E8-C2C6-44B7-B1B9-35CCE904FEDF}" type="presParOf" srcId="{F5379786-6FA3-4A97-A024-1E9ECD8F5218}" destId="{D5286A2A-3DA4-4F1B-A507-47B0E6532F9D}" srcOrd="0" destOrd="0" presId="urn:microsoft.com/office/officeart/2008/layout/PictureAccentList"/>
    <dgm:cxn modelId="{DFF7F923-366A-4814-A0E3-3D7D3BD02479}" type="presParOf" srcId="{D5286A2A-3DA4-4F1B-A507-47B0E6532F9D}" destId="{C75DEA40-3E13-48E3-A1EE-B80A491C037D}" srcOrd="0" destOrd="0" presId="urn:microsoft.com/office/officeart/2008/layout/PictureAccentList"/>
    <dgm:cxn modelId="{954AD277-368C-4442-B794-627227BC893D}" type="presParOf" srcId="{D5286A2A-3DA4-4F1B-A507-47B0E6532F9D}" destId="{5A84F418-1E7F-4A55-8D75-382DD87310D0}" srcOrd="1" destOrd="0" presId="urn:microsoft.com/office/officeart/2008/layout/PictureAccentList"/>
    <dgm:cxn modelId="{E45A6C56-93B6-40AA-AA81-1880583B9AD3}" type="presParOf" srcId="{F5379786-6FA3-4A97-A024-1E9ECD8F5218}" destId="{FF94C608-4362-4D46-8737-393CDBE2C179}" srcOrd="1" destOrd="0" presId="urn:microsoft.com/office/officeart/2008/layout/PictureAccentList"/>
    <dgm:cxn modelId="{CA5A7AD5-38BB-430E-AD64-FCD2B0CA3D88}" type="presParOf" srcId="{FF94C608-4362-4D46-8737-393CDBE2C179}" destId="{C8504424-9836-4F21-8EE0-BBBE8CDDD263}" srcOrd="0" destOrd="0" presId="urn:microsoft.com/office/officeart/2008/layout/PictureAccentList"/>
    <dgm:cxn modelId="{1437B605-B6F3-4624-A3AC-DC3B96B4CFDA}" type="presParOf" srcId="{FF94C608-4362-4D46-8737-393CDBE2C179}" destId="{E1A7F26B-41B9-4494-AAC8-1114532D1ED9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D17423-A559-4BCE-82C7-04A036F0D7A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d-ID"/>
        </a:p>
      </dgm:t>
    </dgm:pt>
    <dgm:pt modelId="{9F7C0738-0112-49BD-8152-59C76324EAB4}">
      <dgm:prSet phldrT="[Text]"/>
      <dgm:spPr>
        <a:xfrm>
          <a:off x="1338593" y="10242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Kesimpulan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4BCD184B-7368-49AC-882B-7D8A57455281}" type="parTrans" cxnId="{508167A5-6EA1-4908-B5EE-53A6B7371D56}">
      <dgm:prSet/>
      <dgm:spPr/>
      <dgm:t>
        <a:bodyPr/>
        <a:lstStyle/>
        <a:p>
          <a:endParaRPr lang="id-ID"/>
        </a:p>
      </dgm:t>
    </dgm:pt>
    <dgm:pt modelId="{E73CCB77-3010-4B1C-AEC8-AB12960BF872}" type="sibTrans" cxnId="{508167A5-6EA1-4908-B5EE-53A6B7371D56}">
      <dgm:prSet/>
      <dgm:spPr/>
      <dgm:t>
        <a:bodyPr/>
        <a:lstStyle/>
        <a:p>
          <a:endParaRPr lang="id-ID"/>
        </a:p>
      </dgm:t>
    </dgm:pt>
    <dgm:pt modelId="{16D41F1A-7863-484F-8710-41FE0F302C81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173038" indent="0"/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Keuntungan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dan</a:t>
          </a:r>
          <a:r>
            <a:rPr lang="en-US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Kerugian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E67D9137-6A3D-4ACC-812D-510F56BE7BD2}" type="parTrans" cxnId="{D778AD07-539F-4C5C-AAD9-9F93222A4211}">
      <dgm:prSet/>
      <dgm:spPr/>
      <dgm:t>
        <a:bodyPr/>
        <a:lstStyle/>
        <a:p>
          <a:endParaRPr lang="id-ID"/>
        </a:p>
      </dgm:t>
    </dgm:pt>
    <dgm:pt modelId="{42AF12FA-BEDB-4E45-894E-A8C29E7A8787}" type="sibTrans" cxnId="{D778AD07-539F-4C5C-AAD9-9F93222A4211}">
      <dgm:prSet/>
      <dgm:spPr/>
      <dgm:t>
        <a:bodyPr/>
        <a:lstStyle/>
        <a:p>
          <a:endParaRPr lang="id-ID"/>
        </a:p>
      </dgm:t>
    </dgm:pt>
    <dgm:pt modelId="{DEC92436-7509-49D4-9BFB-9557609A9359}">
      <dgm:prSet phldrT="[Text]"/>
      <dgm:spPr>
        <a:xfrm>
          <a:off x="5862553" y="10234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fi-FI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Kesimpulan dan Pekerjaan Selanjutnya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1424FE7-33B8-4750-BF5A-40E49B0BE1BE}" type="sibTrans" cxnId="{F7AC9656-B687-4111-92D5-E972BD4DF78B}">
      <dgm:prSet/>
      <dgm:spPr/>
      <dgm:t>
        <a:bodyPr/>
        <a:lstStyle/>
        <a:p>
          <a:endParaRPr lang="id-ID"/>
        </a:p>
      </dgm:t>
    </dgm:pt>
    <dgm:pt modelId="{46514D58-E343-4582-8403-C7926E8EE3E7}" type="parTrans" cxnId="{F7AC9656-B687-4111-92D5-E972BD4DF78B}">
      <dgm:prSet/>
      <dgm:spPr/>
      <dgm:t>
        <a:bodyPr/>
        <a:lstStyle/>
        <a:p>
          <a:endParaRPr lang="id-ID"/>
        </a:p>
      </dgm:t>
    </dgm:pt>
    <dgm:pt modelId="{59AF4DD8-62A5-43C2-B967-CA69DFF1AE0E}" type="pres">
      <dgm:prSet presAssocID="{BFD17423-A559-4BCE-82C7-04A036F0D7A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BC273FA6-C07E-4574-BEFC-660321F8308B}" type="pres">
      <dgm:prSet presAssocID="{9F7C0738-0112-49BD-8152-59C76324EAB4}" presName="root" presStyleCnt="0">
        <dgm:presLayoutVars>
          <dgm:chMax/>
          <dgm:chPref val="4"/>
        </dgm:presLayoutVars>
      </dgm:prSet>
      <dgm:spPr/>
    </dgm:pt>
    <dgm:pt modelId="{987DD63E-2339-4303-BFCF-B734276F4C17}" type="pres">
      <dgm:prSet presAssocID="{9F7C0738-0112-49BD-8152-59C76324EAB4}" presName="rootComposite" presStyleCnt="0">
        <dgm:presLayoutVars/>
      </dgm:prSet>
      <dgm:spPr/>
    </dgm:pt>
    <dgm:pt modelId="{C64A1BF9-2ECB-4D81-8088-A56CC109934E}" type="pres">
      <dgm:prSet presAssocID="{9F7C0738-0112-49BD-8152-59C76324EAB4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F5379786-6FA3-4A97-A024-1E9ECD8F5218}" type="pres">
      <dgm:prSet presAssocID="{9F7C0738-0112-49BD-8152-59C76324EAB4}" presName="childShape" presStyleCnt="0">
        <dgm:presLayoutVars>
          <dgm:chMax val="0"/>
          <dgm:chPref val="0"/>
        </dgm:presLayoutVars>
      </dgm:prSet>
      <dgm:spPr/>
    </dgm:pt>
    <dgm:pt modelId="{D5286A2A-3DA4-4F1B-A507-47B0E6532F9D}" type="pres">
      <dgm:prSet presAssocID="{16D41F1A-7863-484F-8710-41FE0F302C81}" presName="childComposite" presStyleCnt="0">
        <dgm:presLayoutVars>
          <dgm:chMax val="0"/>
          <dgm:chPref val="0"/>
        </dgm:presLayoutVars>
      </dgm:prSet>
      <dgm:spPr/>
    </dgm:pt>
    <dgm:pt modelId="{C75DEA40-3E13-48E3-A1EE-B80A491C037D}" type="pres">
      <dgm:prSet presAssocID="{16D41F1A-7863-484F-8710-41FE0F302C81}" presName="Image" presStyleLbl="node1" presStyleIdx="0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5A84F418-1E7F-4A55-8D75-382DD87310D0}" type="pres">
      <dgm:prSet presAssocID="{16D41F1A-7863-484F-8710-41FE0F302C81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94C608-4362-4D46-8737-393CDBE2C179}" type="pres">
      <dgm:prSet presAssocID="{DEC92436-7509-49D4-9BFB-9557609A9359}" presName="childComposite" presStyleCnt="0">
        <dgm:presLayoutVars>
          <dgm:chMax val="0"/>
          <dgm:chPref val="0"/>
        </dgm:presLayoutVars>
      </dgm:prSet>
      <dgm:spPr/>
    </dgm:pt>
    <dgm:pt modelId="{C8504424-9836-4F21-8EE0-BBBE8CDDD263}" type="pres">
      <dgm:prSet presAssocID="{DEC92436-7509-49D4-9BFB-9557609A9359}" presName="Image" presStyleLbl="node1" presStyleIdx="1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E1A7F26B-41B9-4494-AAC8-1114532D1ED9}" type="pres">
      <dgm:prSet presAssocID="{DEC92436-7509-49D4-9BFB-9557609A9359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7AC9656-B687-4111-92D5-E972BD4DF78B}" srcId="{9F7C0738-0112-49BD-8152-59C76324EAB4}" destId="{DEC92436-7509-49D4-9BFB-9557609A9359}" srcOrd="1" destOrd="0" parTransId="{46514D58-E343-4582-8403-C7926E8EE3E7}" sibTransId="{A1424FE7-33B8-4750-BF5A-40E49B0BE1BE}"/>
    <dgm:cxn modelId="{508167A5-6EA1-4908-B5EE-53A6B7371D56}" srcId="{BFD17423-A559-4BCE-82C7-04A036F0D7AA}" destId="{9F7C0738-0112-49BD-8152-59C76324EAB4}" srcOrd="0" destOrd="0" parTransId="{4BCD184B-7368-49AC-882B-7D8A57455281}" sibTransId="{E73CCB77-3010-4B1C-AEC8-AB12960BF872}"/>
    <dgm:cxn modelId="{D778AD07-539F-4C5C-AAD9-9F93222A4211}" srcId="{9F7C0738-0112-49BD-8152-59C76324EAB4}" destId="{16D41F1A-7863-484F-8710-41FE0F302C81}" srcOrd="0" destOrd="0" parTransId="{E67D9137-6A3D-4ACC-812D-510F56BE7BD2}" sibTransId="{42AF12FA-BEDB-4E45-894E-A8C29E7A8787}"/>
    <dgm:cxn modelId="{9F83B12C-2FFB-497C-AA66-09F5A8D5EBE9}" type="presOf" srcId="{BFD17423-A559-4BCE-82C7-04A036F0D7AA}" destId="{59AF4DD8-62A5-43C2-B967-CA69DFF1AE0E}" srcOrd="0" destOrd="0" presId="urn:microsoft.com/office/officeart/2008/layout/PictureAccentList"/>
    <dgm:cxn modelId="{4F3CF8B0-7CF4-46A8-9AF4-7F9875A6F403}" type="presOf" srcId="{DEC92436-7509-49D4-9BFB-9557609A9359}" destId="{E1A7F26B-41B9-4494-AAC8-1114532D1ED9}" srcOrd="0" destOrd="0" presId="urn:microsoft.com/office/officeart/2008/layout/PictureAccentList"/>
    <dgm:cxn modelId="{7898208D-0DE0-4041-8F60-FAE07EDF4BB2}" type="presOf" srcId="{16D41F1A-7863-484F-8710-41FE0F302C81}" destId="{5A84F418-1E7F-4A55-8D75-382DD87310D0}" srcOrd="0" destOrd="0" presId="urn:microsoft.com/office/officeart/2008/layout/PictureAccentList"/>
    <dgm:cxn modelId="{B4FB1375-AC57-49D0-BFDE-B486EB2FD4BF}" type="presOf" srcId="{9F7C0738-0112-49BD-8152-59C76324EAB4}" destId="{C64A1BF9-2ECB-4D81-8088-A56CC109934E}" srcOrd="0" destOrd="0" presId="urn:microsoft.com/office/officeart/2008/layout/PictureAccentList"/>
    <dgm:cxn modelId="{3D5C16CC-76B3-47C2-9498-7C3E7251AD9F}" type="presParOf" srcId="{59AF4DD8-62A5-43C2-B967-CA69DFF1AE0E}" destId="{BC273FA6-C07E-4574-BEFC-660321F8308B}" srcOrd="0" destOrd="0" presId="urn:microsoft.com/office/officeart/2008/layout/PictureAccentList"/>
    <dgm:cxn modelId="{26B62898-67AE-49C2-96A8-E35D233C94D5}" type="presParOf" srcId="{BC273FA6-C07E-4574-BEFC-660321F8308B}" destId="{987DD63E-2339-4303-BFCF-B734276F4C17}" srcOrd="0" destOrd="0" presId="urn:microsoft.com/office/officeart/2008/layout/PictureAccentList"/>
    <dgm:cxn modelId="{BC58726E-E25A-40D6-90A8-870E8F2980F2}" type="presParOf" srcId="{987DD63E-2339-4303-BFCF-B734276F4C17}" destId="{C64A1BF9-2ECB-4D81-8088-A56CC109934E}" srcOrd="0" destOrd="0" presId="urn:microsoft.com/office/officeart/2008/layout/PictureAccentList"/>
    <dgm:cxn modelId="{67E68C7D-61E3-4507-8D93-E2156C14B171}" type="presParOf" srcId="{BC273FA6-C07E-4574-BEFC-660321F8308B}" destId="{F5379786-6FA3-4A97-A024-1E9ECD8F5218}" srcOrd="1" destOrd="0" presId="urn:microsoft.com/office/officeart/2008/layout/PictureAccentList"/>
    <dgm:cxn modelId="{D34DA30F-B6F5-4386-AFF4-6E3DA5014118}" type="presParOf" srcId="{F5379786-6FA3-4A97-A024-1E9ECD8F5218}" destId="{D5286A2A-3DA4-4F1B-A507-47B0E6532F9D}" srcOrd="0" destOrd="0" presId="urn:microsoft.com/office/officeart/2008/layout/PictureAccentList"/>
    <dgm:cxn modelId="{2F3F1211-173F-4BFE-9FF3-06B347F08648}" type="presParOf" srcId="{D5286A2A-3DA4-4F1B-A507-47B0E6532F9D}" destId="{C75DEA40-3E13-48E3-A1EE-B80A491C037D}" srcOrd="0" destOrd="0" presId="urn:microsoft.com/office/officeart/2008/layout/PictureAccentList"/>
    <dgm:cxn modelId="{7794CDFB-DD8A-49BF-8DB0-D1BFC204B1AC}" type="presParOf" srcId="{D5286A2A-3DA4-4F1B-A507-47B0E6532F9D}" destId="{5A84F418-1E7F-4A55-8D75-382DD87310D0}" srcOrd="1" destOrd="0" presId="urn:microsoft.com/office/officeart/2008/layout/PictureAccentList"/>
    <dgm:cxn modelId="{E765D885-7561-4BD5-9AAD-9671CB431BDF}" type="presParOf" srcId="{F5379786-6FA3-4A97-A024-1E9ECD8F5218}" destId="{FF94C608-4362-4D46-8737-393CDBE2C179}" srcOrd="1" destOrd="0" presId="urn:microsoft.com/office/officeart/2008/layout/PictureAccentList"/>
    <dgm:cxn modelId="{BE05DC91-9961-41FD-9AD9-9A1C7A629396}" type="presParOf" srcId="{FF94C608-4362-4D46-8737-393CDBE2C179}" destId="{C8504424-9836-4F21-8EE0-BBBE8CDDD263}" srcOrd="0" destOrd="0" presId="urn:microsoft.com/office/officeart/2008/layout/PictureAccentList"/>
    <dgm:cxn modelId="{6FCC0A38-9151-4682-9875-9649486B785C}" type="presParOf" srcId="{FF94C608-4362-4D46-8737-393CDBE2C179}" destId="{E1A7F26B-41B9-4494-AAC8-1114532D1ED9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D17423-A559-4BCE-82C7-04A036F0D7A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d-ID"/>
        </a:p>
      </dgm:t>
    </dgm:pt>
    <dgm:pt modelId="{9F7C0738-0112-49BD-8152-59C76324EAB4}">
      <dgm:prSet phldrT="[Text]"/>
      <dgm:spPr>
        <a:xfrm>
          <a:off x="1338593" y="10242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Referensi</a:t>
          </a:r>
          <a:endParaRPr lang="id-ID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4BCD184B-7368-49AC-882B-7D8A57455281}" type="parTrans" cxnId="{508167A5-6EA1-4908-B5EE-53A6B7371D56}">
      <dgm:prSet/>
      <dgm:spPr/>
      <dgm:t>
        <a:bodyPr/>
        <a:lstStyle/>
        <a:p>
          <a:endParaRPr lang="id-ID"/>
        </a:p>
      </dgm:t>
    </dgm:pt>
    <dgm:pt modelId="{E73CCB77-3010-4B1C-AEC8-AB12960BF872}" type="sibTrans" cxnId="{508167A5-6EA1-4908-B5EE-53A6B7371D56}">
      <dgm:prSet/>
      <dgm:spPr/>
      <dgm:t>
        <a:bodyPr/>
        <a:lstStyle/>
        <a:p>
          <a:endParaRPr lang="id-ID"/>
        </a:p>
      </dgm:t>
    </dgm:pt>
    <dgm:pt modelId="{59AF4DD8-62A5-43C2-B967-CA69DFF1AE0E}" type="pres">
      <dgm:prSet presAssocID="{BFD17423-A559-4BCE-82C7-04A036F0D7A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BC273FA6-C07E-4574-BEFC-660321F8308B}" type="pres">
      <dgm:prSet presAssocID="{9F7C0738-0112-49BD-8152-59C76324EAB4}" presName="root" presStyleCnt="0">
        <dgm:presLayoutVars>
          <dgm:chMax/>
          <dgm:chPref val="4"/>
        </dgm:presLayoutVars>
      </dgm:prSet>
      <dgm:spPr/>
    </dgm:pt>
    <dgm:pt modelId="{987DD63E-2339-4303-BFCF-B734276F4C17}" type="pres">
      <dgm:prSet presAssocID="{9F7C0738-0112-49BD-8152-59C76324EAB4}" presName="rootComposite" presStyleCnt="0">
        <dgm:presLayoutVars/>
      </dgm:prSet>
      <dgm:spPr/>
    </dgm:pt>
    <dgm:pt modelId="{C64A1BF9-2ECB-4D81-8088-A56CC109934E}" type="pres">
      <dgm:prSet presAssocID="{9F7C0738-0112-49BD-8152-59C76324EAB4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F5379786-6FA3-4A97-A024-1E9ECD8F5218}" type="pres">
      <dgm:prSet presAssocID="{9F7C0738-0112-49BD-8152-59C76324EAB4}" presName="childShape" presStyleCnt="0">
        <dgm:presLayoutVars>
          <dgm:chMax val="0"/>
          <dgm:chPref val="0"/>
        </dgm:presLayoutVars>
      </dgm:prSet>
      <dgm:spPr/>
    </dgm:pt>
  </dgm:ptLst>
  <dgm:cxnLst>
    <dgm:cxn modelId="{B4FB1375-AC57-49D0-BFDE-B486EB2FD4BF}" type="presOf" srcId="{9F7C0738-0112-49BD-8152-59C76324EAB4}" destId="{C64A1BF9-2ECB-4D81-8088-A56CC109934E}" srcOrd="0" destOrd="0" presId="urn:microsoft.com/office/officeart/2008/layout/PictureAccentList"/>
    <dgm:cxn modelId="{508167A5-6EA1-4908-B5EE-53A6B7371D56}" srcId="{BFD17423-A559-4BCE-82C7-04A036F0D7AA}" destId="{9F7C0738-0112-49BD-8152-59C76324EAB4}" srcOrd="0" destOrd="0" parTransId="{4BCD184B-7368-49AC-882B-7D8A57455281}" sibTransId="{E73CCB77-3010-4B1C-AEC8-AB12960BF872}"/>
    <dgm:cxn modelId="{9F83B12C-2FFB-497C-AA66-09F5A8D5EBE9}" type="presOf" srcId="{BFD17423-A559-4BCE-82C7-04A036F0D7AA}" destId="{59AF4DD8-62A5-43C2-B967-CA69DFF1AE0E}" srcOrd="0" destOrd="0" presId="urn:microsoft.com/office/officeart/2008/layout/PictureAccentList"/>
    <dgm:cxn modelId="{3D5C16CC-76B3-47C2-9498-7C3E7251AD9F}" type="presParOf" srcId="{59AF4DD8-62A5-43C2-B967-CA69DFF1AE0E}" destId="{BC273FA6-C07E-4574-BEFC-660321F8308B}" srcOrd="0" destOrd="0" presId="urn:microsoft.com/office/officeart/2008/layout/PictureAccentList"/>
    <dgm:cxn modelId="{26B62898-67AE-49C2-96A8-E35D233C94D5}" type="presParOf" srcId="{BC273FA6-C07E-4574-BEFC-660321F8308B}" destId="{987DD63E-2339-4303-BFCF-B734276F4C17}" srcOrd="0" destOrd="0" presId="urn:microsoft.com/office/officeart/2008/layout/PictureAccentList"/>
    <dgm:cxn modelId="{BC58726E-E25A-40D6-90A8-870E8F2980F2}" type="presParOf" srcId="{987DD63E-2339-4303-BFCF-B734276F4C17}" destId="{C64A1BF9-2ECB-4D81-8088-A56CC109934E}" srcOrd="0" destOrd="0" presId="urn:microsoft.com/office/officeart/2008/layout/PictureAccentList"/>
    <dgm:cxn modelId="{67E68C7D-61E3-4507-8D93-E2156C14B171}" type="presParOf" srcId="{BC273FA6-C07E-4574-BEFC-660321F8308B}" destId="{F5379786-6FA3-4A97-A024-1E9ECD8F521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D17423-A559-4BCE-82C7-04A036F0D7AA}" type="doc">
      <dgm:prSet loTypeId="urn:microsoft.com/office/officeart/2008/layout/Pictu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d-ID"/>
        </a:p>
      </dgm:t>
    </dgm:pt>
    <dgm:pt modelId="{9F7C0738-0112-49BD-8152-59C76324EAB4}">
      <dgm:prSet phldrT="[Text]"/>
      <dgm:spPr>
        <a:xfrm>
          <a:off x="1338593" y="102426"/>
          <a:ext cx="4063364" cy="1269801"/>
        </a:xfr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just"/>
          <a:r>
            <a:rPr lang="id-ID" dirty="0" smtClean="0">
              <a:solidFill>
                <a:schemeClr val="tx1"/>
              </a:solidFill>
            </a:rPr>
            <a:t>Handayani, </a:t>
          </a:r>
          <a:r>
            <a:rPr lang="en-US" dirty="0" smtClean="0">
              <a:solidFill>
                <a:schemeClr val="tx1"/>
              </a:solidFill>
            </a:rPr>
            <a:t>K</a:t>
          </a:r>
          <a:r>
            <a:rPr lang="id-ID" dirty="0" smtClean="0">
              <a:solidFill>
                <a:schemeClr val="tx1"/>
              </a:solidFill>
            </a:rPr>
            <a:t>, Prastiyanto</a:t>
          </a:r>
          <a:r>
            <a:rPr lang="en-US" dirty="0" smtClean="0">
              <a:solidFill>
                <a:schemeClr val="tx1"/>
              </a:solidFill>
            </a:rPr>
            <a:t>, D, </a:t>
          </a:r>
          <a:r>
            <a:rPr lang="en-US" dirty="0" err="1" smtClean="0">
              <a:solidFill>
                <a:schemeClr val="tx1"/>
              </a:solidFill>
            </a:rPr>
            <a:t>Purbawanto,S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id-ID" dirty="0" smtClean="0">
              <a:solidFill>
                <a:schemeClr val="tx1"/>
              </a:solidFill>
            </a:rPr>
            <a:t>2018. </a:t>
          </a:r>
          <a:r>
            <a:rPr lang="id-ID" i="1" dirty="0" smtClean="0">
              <a:solidFill>
                <a:schemeClr val="tx1"/>
              </a:solidFill>
            </a:rPr>
            <a:t>Perancangan Sistem Pendukung Keputusan Untuk Menentukan Peminatan Ekstrakurikuler Dengan Metode Simple Additive Weighting ( ) Pada Siswa Mts N Sumber Kabupaten Rembang Berbasis Web</a:t>
          </a:r>
          <a:r>
            <a:rPr lang="en-US" i="1" dirty="0" smtClean="0">
              <a:solidFill>
                <a:schemeClr val="tx1"/>
              </a:solidFill>
            </a:rPr>
            <a:t>.</a:t>
          </a:r>
          <a:endParaRPr lang="en-US" dirty="0" smtClean="0">
            <a:solidFill>
              <a:schemeClr val="tx1"/>
            </a:solidFill>
          </a:endParaRPr>
        </a:p>
        <a:p>
          <a:pPr algn="just"/>
          <a:endParaRPr lang="en-US" dirty="0" smtClean="0">
            <a:solidFill>
              <a:schemeClr val="tx1"/>
            </a:solidFill>
          </a:endParaRPr>
        </a:p>
        <a:p>
          <a:pPr algn="just"/>
          <a:r>
            <a:rPr lang="en-US" dirty="0" err="1" smtClean="0">
              <a:solidFill>
                <a:schemeClr val="tx1"/>
              </a:solidFill>
            </a:rPr>
            <a:t>Wahyuda</a:t>
          </a:r>
          <a:r>
            <a:rPr lang="en-US" dirty="0" smtClean="0">
              <a:solidFill>
                <a:schemeClr val="tx1"/>
              </a:solidFill>
            </a:rPr>
            <a:t>, R, </a:t>
          </a:r>
          <a:r>
            <a:rPr lang="en-US" dirty="0" err="1" smtClean="0">
              <a:solidFill>
                <a:schemeClr val="tx1"/>
              </a:solidFill>
            </a:rPr>
            <a:t>Andryana</a:t>
          </a:r>
          <a:r>
            <a:rPr lang="en-US" dirty="0" smtClean="0">
              <a:solidFill>
                <a:schemeClr val="tx1"/>
              </a:solidFill>
            </a:rPr>
            <a:t>, S, </a:t>
          </a:r>
          <a:r>
            <a:rPr lang="en-US" dirty="0" err="1" smtClean="0">
              <a:solidFill>
                <a:schemeClr val="tx1"/>
              </a:solidFill>
            </a:rPr>
            <a:t>Winarsih</a:t>
          </a:r>
          <a:r>
            <a:rPr lang="en-US" dirty="0" smtClean="0">
              <a:solidFill>
                <a:schemeClr val="tx1"/>
              </a:solidFill>
            </a:rPr>
            <a:t> 2018. </a:t>
          </a:r>
          <a:r>
            <a:rPr lang="en-US" i="1" dirty="0" err="1" smtClean="0">
              <a:solidFill>
                <a:schemeClr val="tx1"/>
              </a:solidFill>
            </a:rPr>
            <a:t>Algoritma</a:t>
          </a:r>
          <a:r>
            <a:rPr lang="en-US" i="1" dirty="0" smtClean="0">
              <a:solidFill>
                <a:schemeClr val="tx1"/>
              </a:solidFill>
            </a:rPr>
            <a:t> Fuzzy Simple Additive Weighting </a:t>
          </a:r>
          <a:r>
            <a:rPr lang="en-US" i="1" dirty="0" err="1" smtClean="0">
              <a:solidFill>
                <a:schemeClr val="tx1"/>
              </a:solidFill>
            </a:rPr>
            <a:t>Sebagai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Penunjang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Pengambilan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Keputusan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Untuk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Pemilihan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Jurusan</a:t>
          </a:r>
          <a:r>
            <a:rPr lang="en-US" i="1" dirty="0" smtClean="0">
              <a:solidFill>
                <a:schemeClr val="tx1"/>
              </a:solidFill>
            </a:rPr>
            <a:t> SMA. </a:t>
          </a:r>
          <a:r>
            <a:rPr lang="en-US" dirty="0" err="1" smtClean="0">
              <a:solidFill>
                <a:schemeClr val="tx1"/>
              </a:solidFill>
            </a:rPr>
            <a:t>Jurnal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Informatika</a:t>
          </a:r>
          <a:r>
            <a:rPr lang="en-US" dirty="0" smtClean="0">
              <a:solidFill>
                <a:schemeClr val="tx1"/>
              </a:solidFill>
            </a:rPr>
            <a:t> Merdeka </a:t>
          </a:r>
          <a:r>
            <a:rPr lang="en-US" dirty="0" err="1" smtClean="0">
              <a:solidFill>
                <a:schemeClr val="tx1"/>
              </a:solidFill>
            </a:rPr>
            <a:t>Pasuruan</a:t>
          </a:r>
          <a:endParaRPr lang="en-US" dirty="0" smtClean="0">
            <a:solidFill>
              <a:schemeClr val="tx1"/>
            </a:solidFill>
          </a:endParaRPr>
        </a:p>
        <a:p>
          <a:pPr algn="just"/>
          <a:endParaRPr lang="en-US" dirty="0" smtClean="0">
            <a:solidFill>
              <a:schemeClr val="tx1"/>
            </a:solidFill>
          </a:endParaRPr>
        </a:p>
        <a:p>
          <a:pPr algn="just"/>
          <a:r>
            <a:rPr lang="id-ID" dirty="0" smtClean="0">
              <a:solidFill>
                <a:schemeClr val="tx1"/>
              </a:solidFill>
            </a:rPr>
            <a:t>Kusumadewi</a:t>
          </a:r>
          <a:r>
            <a:rPr lang="en-US" dirty="0" smtClean="0">
              <a:solidFill>
                <a:schemeClr val="tx1"/>
              </a:solidFill>
            </a:rPr>
            <a:t>, S, </a:t>
          </a:r>
          <a:r>
            <a:rPr lang="en-US" dirty="0" err="1" smtClean="0">
              <a:solidFill>
                <a:schemeClr val="tx1"/>
              </a:solidFill>
            </a:rPr>
            <a:t>Hartati</a:t>
          </a:r>
          <a:r>
            <a:rPr lang="en-US" dirty="0" smtClean="0">
              <a:solidFill>
                <a:schemeClr val="tx1"/>
              </a:solidFill>
            </a:rPr>
            <a:t>, S, </a:t>
          </a:r>
          <a:r>
            <a:rPr lang="en-US" dirty="0" err="1" smtClean="0">
              <a:solidFill>
                <a:schemeClr val="tx1"/>
              </a:solidFill>
            </a:rPr>
            <a:t>Harjoko</a:t>
          </a:r>
          <a:r>
            <a:rPr lang="en-US" dirty="0" smtClean="0">
              <a:solidFill>
                <a:schemeClr val="tx1"/>
              </a:solidFill>
            </a:rPr>
            <a:t>, A, </a:t>
          </a:r>
          <a:r>
            <a:rPr lang="en-US" dirty="0" err="1" smtClean="0">
              <a:solidFill>
                <a:schemeClr val="tx1"/>
              </a:solidFill>
            </a:rPr>
            <a:t>Wardoyo</a:t>
          </a:r>
          <a:r>
            <a:rPr lang="en-US" dirty="0" smtClean="0">
              <a:solidFill>
                <a:schemeClr val="tx1"/>
              </a:solidFill>
            </a:rPr>
            <a:t>, R, 2018. </a:t>
          </a:r>
          <a:r>
            <a:rPr lang="en-US" i="1" dirty="0" smtClean="0">
              <a:solidFill>
                <a:schemeClr val="tx1"/>
              </a:solidFill>
            </a:rPr>
            <a:t>Fuzzy Multi-Attribute Decision Making (Fuzzy MADM).</a:t>
          </a:r>
          <a:endParaRPr lang="en-US" dirty="0" smtClean="0">
            <a:solidFill>
              <a:schemeClr val="tx1"/>
            </a:solidFill>
          </a:endParaRPr>
        </a:p>
        <a:p>
          <a:pPr algn="just"/>
          <a:endParaRPr lang="en-US" dirty="0" smtClean="0">
            <a:solidFill>
              <a:schemeClr val="tx1"/>
            </a:solidFill>
          </a:endParaRPr>
        </a:p>
        <a:p>
          <a:pPr algn="just"/>
          <a:r>
            <a:rPr lang="en-US" dirty="0" err="1" smtClean="0">
              <a:solidFill>
                <a:schemeClr val="tx1"/>
              </a:solidFill>
            </a:rPr>
            <a:t>Sutrisno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Darmawan</a:t>
          </a:r>
          <a:r>
            <a:rPr lang="en-US" dirty="0" smtClean="0">
              <a:solidFill>
                <a:schemeClr val="tx1"/>
              </a:solidFill>
            </a:rPr>
            <a:t>, A, </a:t>
          </a:r>
          <a:r>
            <a:rPr lang="en-US" dirty="0" err="1" smtClean="0">
              <a:solidFill>
                <a:schemeClr val="tx1"/>
              </a:solidFill>
            </a:rPr>
            <a:t>Mustika</a:t>
          </a:r>
          <a:r>
            <a:rPr lang="en-US" dirty="0" smtClean="0">
              <a:solidFill>
                <a:schemeClr val="tx1"/>
              </a:solidFill>
            </a:rPr>
            <a:t>, Alfa, S, 2017. </a:t>
          </a:r>
          <a:r>
            <a:rPr lang="en-US" i="1" dirty="0" err="1" smtClean="0">
              <a:solidFill>
                <a:schemeClr val="tx1"/>
              </a:solidFill>
            </a:rPr>
            <a:t>Sistem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Pendukung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Keputusan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Metode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Electre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Pada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Bauran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Pemasaran</a:t>
          </a:r>
          <a:r>
            <a:rPr lang="en-US" i="1" dirty="0" smtClean="0">
              <a:solidFill>
                <a:schemeClr val="tx1"/>
              </a:solidFill>
            </a:rPr>
            <a:t> (7p) </a:t>
          </a:r>
          <a:r>
            <a:rPr lang="en-US" i="1" dirty="0" err="1" smtClean="0">
              <a:solidFill>
                <a:schemeClr val="tx1"/>
              </a:solidFill>
            </a:rPr>
            <a:t>Dalam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Memulai</a:t>
          </a:r>
          <a:r>
            <a:rPr lang="en-US" i="1" dirty="0" smtClean="0">
              <a:solidFill>
                <a:schemeClr val="tx1"/>
              </a:solidFill>
            </a:rPr>
            <a:t> Usaha </a:t>
          </a:r>
          <a:r>
            <a:rPr lang="en-US" i="1" dirty="0" err="1" smtClean="0">
              <a:solidFill>
                <a:schemeClr val="tx1"/>
              </a:solidFill>
            </a:rPr>
            <a:t>Jasa</a:t>
          </a:r>
          <a:r>
            <a:rPr lang="en-US" i="1" dirty="0" smtClean="0">
              <a:solidFill>
                <a:schemeClr val="tx1"/>
              </a:solidFill>
            </a:rPr>
            <a:t> Center.</a:t>
          </a:r>
          <a:endParaRPr lang="en-US" dirty="0" smtClean="0">
            <a:solidFill>
              <a:schemeClr val="tx1"/>
            </a:solidFill>
          </a:endParaRPr>
        </a:p>
        <a:p>
          <a:pPr algn="just"/>
          <a:endParaRPr lang="en-US" dirty="0" smtClean="0">
            <a:solidFill>
              <a:schemeClr val="tx1"/>
            </a:solidFill>
          </a:endParaRPr>
        </a:p>
        <a:p>
          <a:pPr algn="just"/>
          <a:r>
            <a:rPr lang="en-US" dirty="0" err="1" smtClean="0">
              <a:solidFill>
                <a:schemeClr val="tx1"/>
              </a:solidFill>
            </a:rPr>
            <a:t>Maulita</a:t>
          </a:r>
          <a:r>
            <a:rPr lang="en-US" dirty="0" smtClean="0">
              <a:solidFill>
                <a:schemeClr val="tx1"/>
              </a:solidFill>
            </a:rPr>
            <a:t>, Y, </a:t>
          </a:r>
          <a:r>
            <a:rPr lang="en-US" dirty="0" err="1" smtClean="0">
              <a:solidFill>
                <a:schemeClr val="tx1"/>
              </a:solidFill>
            </a:rPr>
            <a:t>Lumbanbatu</a:t>
          </a:r>
          <a:r>
            <a:rPr lang="en-US" dirty="0" smtClean="0">
              <a:solidFill>
                <a:schemeClr val="tx1"/>
              </a:solidFill>
            </a:rPr>
            <a:t>, K, </a:t>
          </a:r>
          <a:r>
            <a:rPr lang="en-US" dirty="0" err="1" smtClean="0">
              <a:solidFill>
                <a:schemeClr val="tx1"/>
              </a:solidFill>
            </a:rPr>
            <a:t>Pardede</a:t>
          </a:r>
          <a:r>
            <a:rPr lang="en-US" dirty="0" smtClean="0">
              <a:solidFill>
                <a:schemeClr val="tx1"/>
              </a:solidFill>
            </a:rPr>
            <a:t>, M, H, </a:t>
          </a:r>
          <a:r>
            <a:rPr lang="en-US" dirty="0" err="1" smtClean="0">
              <a:solidFill>
                <a:schemeClr val="tx1"/>
              </a:solidFill>
            </a:rPr>
            <a:t>Akim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Malau</a:t>
          </a:r>
          <a:r>
            <a:rPr lang="en-US" dirty="0" smtClean="0">
              <a:solidFill>
                <a:schemeClr val="tx1"/>
              </a:solidFill>
            </a:rPr>
            <a:t>, Reza, F, 2018. </a:t>
          </a:r>
          <a:r>
            <a:rPr lang="en-US" i="1" dirty="0" err="1" smtClean="0">
              <a:solidFill>
                <a:schemeClr val="tx1"/>
              </a:solidFill>
            </a:rPr>
            <a:t>Penggunaan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Metode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Topsis</a:t>
          </a:r>
          <a:r>
            <a:rPr lang="en-US" i="1" dirty="0" smtClean="0">
              <a:solidFill>
                <a:schemeClr val="tx1"/>
              </a:solidFill>
            </a:rPr>
            <a:t> Dan </a:t>
          </a:r>
          <a:r>
            <a:rPr lang="en-US" i="1" dirty="0" err="1" smtClean="0">
              <a:solidFill>
                <a:schemeClr val="tx1"/>
              </a:solidFill>
            </a:rPr>
            <a:t>Metode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Electre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Sebagai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Perbandingan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Hasil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Keputusan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Pemilihan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Lokasi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Lahan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Tambak</a:t>
          </a:r>
          <a:r>
            <a:rPr lang="en-US" i="1" dirty="0" smtClean="0">
              <a:solidFill>
                <a:schemeClr val="tx1"/>
              </a:solidFill>
            </a:rPr>
            <a:t> Paling </a:t>
          </a:r>
          <a:r>
            <a:rPr lang="en-US" i="1" dirty="0" err="1" smtClean="0">
              <a:solidFill>
                <a:schemeClr val="tx1"/>
              </a:solidFill>
            </a:rPr>
            <a:t>Terbaik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Untuk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Dijadikan</a:t>
          </a:r>
          <a:r>
            <a:rPr lang="en-US" i="1" dirty="0" smtClean="0">
              <a:solidFill>
                <a:schemeClr val="tx1"/>
              </a:solidFill>
            </a:rPr>
            <a:t> Usaha </a:t>
          </a:r>
          <a:r>
            <a:rPr lang="en-US" i="1" dirty="0" err="1" smtClean="0">
              <a:solidFill>
                <a:schemeClr val="tx1"/>
              </a:solidFill>
            </a:rPr>
            <a:t>Tambak</a:t>
          </a:r>
          <a:r>
            <a:rPr lang="en-US" i="1" dirty="0" smtClean="0">
              <a:solidFill>
                <a:schemeClr val="tx1"/>
              </a:solidFill>
            </a:rPr>
            <a:t> Air </a:t>
          </a:r>
          <a:r>
            <a:rPr lang="en-US" i="1" dirty="0" err="1" smtClean="0">
              <a:solidFill>
                <a:schemeClr val="tx1"/>
              </a:solidFill>
            </a:rPr>
            <a:t>Payau</a:t>
          </a:r>
          <a:r>
            <a:rPr lang="en-US" i="1" dirty="0" smtClean="0">
              <a:solidFill>
                <a:schemeClr val="tx1"/>
              </a:solidFill>
            </a:rPr>
            <a:t>.</a:t>
          </a:r>
          <a:endParaRPr lang="en-US" dirty="0" smtClean="0">
            <a:solidFill>
              <a:schemeClr val="tx1"/>
            </a:solidFill>
          </a:endParaRPr>
        </a:p>
        <a:p>
          <a:pPr algn="just"/>
          <a:endParaRPr lang="en-US" dirty="0" smtClean="0">
            <a:solidFill>
              <a:schemeClr val="tx1"/>
            </a:solidFill>
          </a:endParaRPr>
        </a:p>
        <a:p>
          <a:pPr algn="just"/>
          <a:r>
            <a:rPr lang="en-US" dirty="0" err="1" smtClean="0">
              <a:solidFill>
                <a:schemeClr val="tx1"/>
              </a:solidFill>
            </a:rPr>
            <a:t>Makrus</a:t>
          </a:r>
          <a:r>
            <a:rPr lang="en-US" dirty="0" smtClean="0">
              <a:solidFill>
                <a:schemeClr val="tx1"/>
              </a:solidFill>
            </a:rPr>
            <a:t>, Ali, M, 2019. </a:t>
          </a:r>
          <a:r>
            <a:rPr lang="en-US" i="1" dirty="0" err="1" smtClean="0">
              <a:solidFill>
                <a:schemeClr val="tx1"/>
              </a:solidFill>
            </a:rPr>
            <a:t>Penetuan</a:t>
          </a:r>
          <a:r>
            <a:rPr lang="en-US" i="1" dirty="0" smtClean="0">
              <a:solidFill>
                <a:schemeClr val="tx1"/>
              </a:solidFill>
            </a:rPr>
            <a:t> Tingkat </a:t>
          </a:r>
          <a:r>
            <a:rPr lang="en-US" i="1" dirty="0" err="1" smtClean="0">
              <a:solidFill>
                <a:schemeClr val="tx1"/>
              </a:solidFill>
            </a:rPr>
            <a:t>Kerusakan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Akibat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Bencana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Alam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Menggunakan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Algoritma</a:t>
          </a:r>
          <a:r>
            <a:rPr lang="en-US" i="1" dirty="0" smtClean="0">
              <a:solidFill>
                <a:schemeClr val="tx1"/>
              </a:solidFill>
            </a:rPr>
            <a:t> </a:t>
          </a:r>
          <a:r>
            <a:rPr lang="en-US" i="1" dirty="0" err="1" smtClean="0">
              <a:solidFill>
                <a:schemeClr val="tx1"/>
              </a:solidFill>
            </a:rPr>
            <a:t>Electre</a:t>
          </a:r>
          <a:r>
            <a:rPr lang="en-US" i="1" dirty="0" smtClean="0">
              <a:solidFill>
                <a:schemeClr val="tx1"/>
              </a:solidFill>
            </a:rPr>
            <a:t> ( </a:t>
          </a:r>
          <a:r>
            <a:rPr lang="en-US" i="1" dirty="0" err="1" smtClean="0">
              <a:solidFill>
                <a:schemeClr val="tx1"/>
              </a:solidFill>
            </a:rPr>
            <a:t>Eliminitaion</a:t>
          </a:r>
          <a:r>
            <a:rPr lang="en-US" i="1" dirty="0" smtClean="0">
              <a:solidFill>
                <a:schemeClr val="tx1"/>
              </a:solidFill>
            </a:rPr>
            <a:t> And Choice Translation Reality).</a:t>
          </a:r>
          <a:endParaRPr lang="id-ID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/>
          </dgm14:cNvPr>
        </a:ext>
      </dgm:extLst>
    </dgm:pt>
    <dgm:pt modelId="{4BCD184B-7368-49AC-882B-7D8A57455281}" type="parTrans" cxnId="{508167A5-6EA1-4908-B5EE-53A6B7371D56}">
      <dgm:prSet/>
      <dgm:spPr/>
      <dgm:t>
        <a:bodyPr/>
        <a:lstStyle/>
        <a:p>
          <a:endParaRPr lang="id-ID"/>
        </a:p>
      </dgm:t>
    </dgm:pt>
    <dgm:pt modelId="{E73CCB77-3010-4B1C-AEC8-AB12960BF872}" type="sibTrans" cxnId="{508167A5-6EA1-4908-B5EE-53A6B7371D56}">
      <dgm:prSet/>
      <dgm:spPr/>
      <dgm:t>
        <a:bodyPr/>
        <a:lstStyle/>
        <a:p>
          <a:endParaRPr lang="id-ID"/>
        </a:p>
      </dgm:t>
    </dgm:pt>
    <dgm:pt modelId="{59AF4DD8-62A5-43C2-B967-CA69DFF1AE0E}" type="pres">
      <dgm:prSet presAssocID="{BFD17423-A559-4BCE-82C7-04A036F0D7A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BC273FA6-C07E-4574-BEFC-660321F8308B}" type="pres">
      <dgm:prSet presAssocID="{9F7C0738-0112-49BD-8152-59C76324EAB4}" presName="root" presStyleCnt="0">
        <dgm:presLayoutVars>
          <dgm:chMax/>
          <dgm:chPref val="4"/>
        </dgm:presLayoutVars>
      </dgm:prSet>
      <dgm:spPr/>
    </dgm:pt>
    <dgm:pt modelId="{987DD63E-2339-4303-BFCF-B734276F4C17}" type="pres">
      <dgm:prSet presAssocID="{9F7C0738-0112-49BD-8152-59C76324EAB4}" presName="rootComposite" presStyleCnt="0">
        <dgm:presLayoutVars/>
      </dgm:prSet>
      <dgm:spPr/>
    </dgm:pt>
    <dgm:pt modelId="{C64A1BF9-2ECB-4D81-8088-A56CC109934E}" type="pres">
      <dgm:prSet presAssocID="{9F7C0738-0112-49BD-8152-59C76324EAB4}" presName="rootText" presStyleLbl="node0" presStyleIdx="0" presStyleCnt="1" custScaleY="345000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F5379786-6FA3-4A97-A024-1E9ECD8F5218}" type="pres">
      <dgm:prSet presAssocID="{9F7C0738-0112-49BD-8152-59C76324EAB4}" presName="childShape" presStyleCnt="0">
        <dgm:presLayoutVars>
          <dgm:chMax val="0"/>
          <dgm:chPref val="0"/>
        </dgm:presLayoutVars>
      </dgm:prSet>
      <dgm:spPr/>
    </dgm:pt>
  </dgm:ptLst>
  <dgm:cxnLst>
    <dgm:cxn modelId="{B4FB1375-AC57-49D0-BFDE-B486EB2FD4BF}" type="presOf" srcId="{9F7C0738-0112-49BD-8152-59C76324EAB4}" destId="{C64A1BF9-2ECB-4D81-8088-A56CC109934E}" srcOrd="0" destOrd="0" presId="urn:microsoft.com/office/officeart/2008/layout/PictureAccentList"/>
    <dgm:cxn modelId="{9F83B12C-2FFB-497C-AA66-09F5A8D5EBE9}" type="presOf" srcId="{BFD17423-A559-4BCE-82C7-04A036F0D7AA}" destId="{59AF4DD8-62A5-43C2-B967-CA69DFF1AE0E}" srcOrd="0" destOrd="0" presId="urn:microsoft.com/office/officeart/2008/layout/PictureAccentList"/>
    <dgm:cxn modelId="{508167A5-6EA1-4908-B5EE-53A6B7371D56}" srcId="{BFD17423-A559-4BCE-82C7-04A036F0D7AA}" destId="{9F7C0738-0112-49BD-8152-59C76324EAB4}" srcOrd="0" destOrd="0" parTransId="{4BCD184B-7368-49AC-882B-7D8A57455281}" sibTransId="{E73CCB77-3010-4B1C-AEC8-AB12960BF872}"/>
    <dgm:cxn modelId="{3D5C16CC-76B3-47C2-9498-7C3E7251AD9F}" type="presParOf" srcId="{59AF4DD8-62A5-43C2-B967-CA69DFF1AE0E}" destId="{BC273FA6-C07E-4574-BEFC-660321F8308B}" srcOrd="0" destOrd="0" presId="urn:microsoft.com/office/officeart/2008/layout/PictureAccentList"/>
    <dgm:cxn modelId="{26B62898-67AE-49C2-96A8-E35D233C94D5}" type="presParOf" srcId="{BC273FA6-C07E-4574-BEFC-660321F8308B}" destId="{987DD63E-2339-4303-BFCF-B734276F4C17}" srcOrd="0" destOrd="0" presId="urn:microsoft.com/office/officeart/2008/layout/PictureAccentList"/>
    <dgm:cxn modelId="{BC58726E-E25A-40D6-90A8-870E8F2980F2}" type="presParOf" srcId="{987DD63E-2339-4303-BFCF-B734276F4C17}" destId="{C64A1BF9-2ECB-4D81-8088-A56CC109934E}" srcOrd="0" destOrd="0" presId="urn:microsoft.com/office/officeart/2008/layout/PictureAccentList"/>
    <dgm:cxn modelId="{67E68C7D-61E3-4507-8D93-E2156C14B171}" type="presParOf" srcId="{BC273FA6-C07E-4574-BEFC-660321F8308B}" destId="{F5379786-6FA3-4A97-A024-1E9ECD8F521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C7A67-62DF-4D1C-8485-3B211F0C9A2C}">
      <dsp:nvSpPr>
        <dsp:cNvPr id="0" name=""/>
        <dsp:cNvSpPr/>
      </dsp:nvSpPr>
      <dsp:spPr>
        <a:xfrm rot="10800000">
          <a:off x="1715967" y="2288"/>
          <a:ext cx="6080760" cy="737391"/>
        </a:xfrm>
        <a:prstGeom prst="homePlate">
          <a:avLst/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16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Pengantar</a:t>
          </a:r>
          <a:endParaRPr lang="id-ID" sz="2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900315" y="2288"/>
        <a:ext cx="5896412" cy="737391"/>
      </dsp:txXfrm>
    </dsp:sp>
    <dsp:sp modelId="{48009780-846E-40E5-92AD-A5444E845D75}">
      <dsp:nvSpPr>
        <dsp:cNvPr id="0" name=""/>
        <dsp:cNvSpPr/>
      </dsp:nvSpPr>
      <dsp:spPr>
        <a:xfrm>
          <a:off x="1347272" y="2288"/>
          <a:ext cx="737391" cy="73739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86D6-60F7-42A7-B02F-ADF7056A3E2B}">
      <dsp:nvSpPr>
        <dsp:cNvPr id="0" name=""/>
        <dsp:cNvSpPr/>
      </dsp:nvSpPr>
      <dsp:spPr>
        <a:xfrm rot="10800000">
          <a:off x="1715967" y="959796"/>
          <a:ext cx="6080760" cy="737391"/>
        </a:xfrm>
        <a:prstGeom prst="homePlate">
          <a:avLst/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169" tIns="99060" rIns="184912" bIns="99060" numCol="1" spcCol="1270" anchor="ctr" anchorCtr="0">
          <a:noAutofit/>
        </a:bodyPr>
        <a:lstStyle/>
        <a:p>
          <a:pPr marL="173038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Metode</a:t>
          </a:r>
          <a:endParaRPr lang="id-ID" sz="2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900315" y="959796"/>
        <a:ext cx="5896412" cy="737391"/>
      </dsp:txXfrm>
    </dsp:sp>
    <dsp:sp modelId="{7F3DE873-2202-4BAA-9408-33BB0C7FF35D}">
      <dsp:nvSpPr>
        <dsp:cNvPr id="0" name=""/>
        <dsp:cNvSpPr/>
      </dsp:nvSpPr>
      <dsp:spPr>
        <a:xfrm>
          <a:off x="1347272" y="959796"/>
          <a:ext cx="737391" cy="73739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0CAA7-E6AA-4CA6-8922-C74C3F4936A4}">
      <dsp:nvSpPr>
        <dsp:cNvPr id="0" name=""/>
        <dsp:cNvSpPr/>
      </dsp:nvSpPr>
      <dsp:spPr>
        <a:xfrm rot="10800000">
          <a:off x="1715967" y="1917304"/>
          <a:ext cx="6080760" cy="737391"/>
        </a:xfrm>
        <a:prstGeom prst="homePlate">
          <a:avLst/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16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Hasil</a:t>
          </a:r>
          <a:r>
            <a:rPr lang="en-US" sz="26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dan</a:t>
          </a:r>
          <a:r>
            <a:rPr lang="en-US" sz="26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Diskusi</a:t>
          </a:r>
          <a:endParaRPr lang="id-ID" sz="2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900315" y="1917304"/>
        <a:ext cx="5896412" cy="737391"/>
      </dsp:txXfrm>
    </dsp:sp>
    <dsp:sp modelId="{416FC09D-40EF-42F9-861E-8282017860D2}">
      <dsp:nvSpPr>
        <dsp:cNvPr id="0" name=""/>
        <dsp:cNvSpPr/>
      </dsp:nvSpPr>
      <dsp:spPr>
        <a:xfrm>
          <a:off x="1347272" y="1917304"/>
          <a:ext cx="737391" cy="737391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37D45-A2FC-4166-A335-41E29E0C4B38}">
      <dsp:nvSpPr>
        <dsp:cNvPr id="0" name=""/>
        <dsp:cNvSpPr/>
      </dsp:nvSpPr>
      <dsp:spPr>
        <a:xfrm rot="10800000">
          <a:off x="1715967" y="2874812"/>
          <a:ext cx="6080760" cy="737391"/>
        </a:xfrm>
        <a:prstGeom prst="homePlate">
          <a:avLst/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16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6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Kesimpulan dan Pekerjaan Masa Depan</a:t>
          </a:r>
          <a:endParaRPr lang="id-ID" sz="2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900315" y="2874812"/>
        <a:ext cx="5896412" cy="737391"/>
      </dsp:txXfrm>
    </dsp:sp>
    <dsp:sp modelId="{1D055A00-60A8-43E5-ADA1-5AA31962862A}">
      <dsp:nvSpPr>
        <dsp:cNvPr id="0" name=""/>
        <dsp:cNvSpPr/>
      </dsp:nvSpPr>
      <dsp:spPr>
        <a:xfrm>
          <a:off x="1347272" y="2874812"/>
          <a:ext cx="737391" cy="737391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4DD6A-49AD-4A8F-BE25-6F2656F06942}">
      <dsp:nvSpPr>
        <dsp:cNvPr id="0" name=""/>
        <dsp:cNvSpPr/>
      </dsp:nvSpPr>
      <dsp:spPr>
        <a:xfrm rot="10800000">
          <a:off x="1715967" y="3832320"/>
          <a:ext cx="6080760" cy="737391"/>
        </a:xfrm>
        <a:prstGeom prst="homePlate">
          <a:avLst/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16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Referensi</a:t>
          </a:r>
          <a:endParaRPr lang="id-ID" sz="2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900315" y="3832320"/>
        <a:ext cx="5896412" cy="737391"/>
      </dsp:txXfrm>
    </dsp:sp>
    <dsp:sp modelId="{02EF3074-CA79-4CE1-9074-F8C5C4333E37}">
      <dsp:nvSpPr>
        <dsp:cNvPr id="0" name=""/>
        <dsp:cNvSpPr/>
      </dsp:nvSpPr>
      <dsp:spPr>
        <a:xfrm>
          <a:off x="1347272" y="3832320"/>
          <a:ext cx="737391" cy="737391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A1BF9-2ECB-4D81-8088-A56CC109934E}">
      <dsp:nvSpPr>
        <dsp:cNvPr id="0" name=""/>
        <dsp:cNvSpPr/>
      </dsp:nvSpPr>
      <dsp:spPr>
        <a:xfrm>
          <a:off x="437554" y="1718"/>
          <a:ext cx="8268890" cy="1033611"/>
        </a:xfrm>
        <a:prstGeom prst="roundRect">
          <a:avLst>
            <a:gd name="adj" fmla="val 1000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Pengantar</a:t>
          </a:r>
          <a:endParaRPr lang="id-ID" sz="58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467827" y="31991"/>
        <a:ext cx="8208344" cy="973065"/>
      </dsp:txXfrm>
    </dsp:sp>
    <dsp:sp modelId="{C75DEA40-3E13-48E3-A1EE-B80A491C037D}">
      <dsp:nvSpPr>
        <dsp:cNvPr id="0" name=""/>
        <dsp:cNvSpPr/>
      </dsp:nvSpPr>
      <dsp:spPr>
        <a:xfrm>
          <a:off x="437554" y="1221380"/>
          <a:ext cx="1033611" cy="103361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4F418-1E7F-4A55-8D75-382DD87310D0}">
      <dsp:nvSpPr>
        <dsp:cNvPr id="0" name=""/>
        <dsp:cNvSpPr/>
      </dsp:nvSpPr>
      <dsp:spPr>
        <a:xfrm>
          <a:off x="1533182" y="1221380"/>
          <a:ext cx="7173262" cy="1033611"/>
        </a:xfrm>
        <a:prstGeom prst="roundRect">
          <a:avLst>
            <a:gd name="adj" fmla="val 1667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173038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Latar</a:t>
          </a:r>
          <a:r>
            <a:rPr lang="en-US" sz="33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33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Belakang</a:t>
          </a:r>
          <a:endParaRPr lang="id-ID" sz="33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1583648" y="1271846"/>
        <a:ext cx="7072330" cy="932679"/>
      </dsp:txXfrm>
    </dsp:sp>
    <dsp:sp modelId="{C8504424-9836-4F21-8EE0-BBBE8CDDD263}">
      <dsp:nvSpPr>
        <dsp:cNvPr id="0" name=""/>
        <dsp:cNvSpPr/>
      </dsp:nvSpPr>
      <dsp:spPr>
        <a:xfrm>
          <a:off x="437554" y="2379025"/>
          <a:ext cx="1033611" cy="103361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7F26B-41B9-4494-AAC8-1114532D1ED9}">
      <dsp:nvSpPr>
        <dsp:cNvPr id="0" name=""/>
        <dsp:cNvSpPr/>
      </dsp:nvSpPr>
      <dsp:spPr>
        <a:xfrm>
          <a:off x="1533182" y="2379025"/>
          <a:ext cx="7173262" cy="1033611"/>
        </a:xfrm>
        <a:prstGeom prst="roundRect">
          <a:avLst>
            <a:gd name="adj" fmla="val 1667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Penelitian</a:t>
          </a:r>
          <a:r>
            <a:rPr lang="en-US" sz="33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33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Terkait</a:t>
          </a:r>
          <a:endParaRPr lang="id-ID" sz="33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1583648" y="2429491"/>
        <a:ext cx="7072330" cy="932679"/>
      </dsp:txXfrm>
    </dsp:sp>
    <dsp:sp modelId="{900DC25F-D347-4023-BBDD-7A7E2E641EA7}">
      <dsp:nvSpPr>
        <dsp:cNvPr id="0" name=""/>
        <dsp:cNvSpPr/>
      </dsp:nvSpPr>
      <dsp:spPr>
        <a:xfrm>
          <a:off x="437554" y="3536669"/>
          <a:ext cx="1033611" cy="103361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809C7-7DAE-46D2-8D48-94C6D204089E}">
      <dsp:nvSpPr>
        <dsp:cNvPr id="0" name=""/>
        <dsp:cNvSpPr/>
      </dsp:nvSpPr>
      <dsp:spPr>
        <a:xfrm>
          <a:off x="1533182" y="3536669"/>
          <a:ext cx="7173262" cy="1033611"/>
        </a:xfrm>
        <a:prstGeom prst="roundRect">
          <a:avLst>
            <a:gd name="adj" fmla="val 1667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Tujuan</a:t>
          </a:r>
          <a:endParaRPr lang="id-ID" sz="33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1583648" y="3587135"/>
        <a:ext cx="7072330" cy="932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43E8-1A51-4A38-AF09-40312B42DC8B}">
      <dsp:nvSpPr>
        <dsp:cNvPr id="0" name=""/>
        <dsp:cNvSpPr/>
      </dsp:nvSpPr>
      <dsp:spPr>
        <a:xfrm rot="5400000">
          <a:off x="216407" y="2121539"/>
          <a:ext cx="639262" cy="10637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A48A7-0D45-4292-BD3E-3E8F2FDC79F3}">
      <dsp:nvSpPr>
        <dsp:cNvPr id="0" name=""/>
        <dsp:cNvSpPr/>
      </dsp:nvSpPr>
      <dsp:spPr>
        <a:xfrm>
          <a:off x="119225" y="2435814"/>
          <a:ext cx="960330" cy="140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Kamariah</a:t>
          </a:r>
          <a:r>
            <a:rPr lang="en-US" sz="900" kern="1200" dirty="0" smtClean="0"/>
            <a:t>, Mina Farida, Muhammad </a:t>
          </a:r>
          <a:r>
            <a:rPr lang="en-US" sz="900" kern="1200" dirty="0" err="1" smtClean="0"/>
            <a:t>Aspihani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Tiyas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Nur</a:t>
          </a:r>
          <a:r>
            <a:rPr lang="en-US" sz="900" kern="1200" dirty="0" smtClean="0"/>
            <a:t> Risky et al., 2016</a:t>
          </a:r>
          <a:endParaRPr lang="en-US" sz="900" kern="1200" dirty="0"/>
        </a:p>
        <a:p>
          <a:pPr marL="57150" lvl="1" indent="-57150" algn="just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Pemilihan</a:t>
          </a:r>
          <a:r>
            <a:rPr lang="en-US" sz="700" kern="1200" dirty="0" smtClean="0"/>
            <a:t> Duta </a:t>
          </a:r>
          <a:r>
            <a:rPr lang="en-US" sz="700" kern="1200" dirty="0" err="1" smtClean="0"/>
            <a:t>Kampus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Politala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menggunakan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Metode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Electre</a:t>
          </a:r>
          <a:endParaRPr lang="en-US" sz="700" kern="1200" dirty="0"/>
        </a:p>
      </dsp:txBody>
      <dsp:txXfrm>
        <a:off x="119225" y="2435814"/>
        <a:ext cx="960330" cy="1401615"/>
      </dsp:txXfrm>
    </dsp:sp>
    <dsp:sp modelId="{7D119490-FBA4-4A53-8E29-3489BF1C1C04}">
      <dsp:nvSpPr>
        <dsp:cNvPr id="0" name=""/>
        <dsp:cNvSpPr/>
      </dsp:nvSpPr>
      <dsp:spPr>
        <a:xfrm>
          <a:off x="888834" y="2043227"/>
          <a:ext cx="181194" cy="1811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DAB6E-24B2-4A7D-9FE6-A72A802429F2}">
      <dsp:nvSpPr>
        <dsp:cNvPr id="0" name=""/>
        <dsp:cNvSpPr/>
      </dsp:nvSpPr>
      <dsp:spPr>
        <a:xfrm rot="5400000">
          <a:off x="1392039" y="1830628"/>
          <a:ext cx="639262" cy="10637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FE409-78AD-48EC-B7D5-403DBDAC9C69}">
      <dsp:nvSpPr>
        <dsp:cNvPr id="0" name=""/>
        <dsp:cNvSpPr/>
      </dsp:nvSpPr>
      <dsp:spPr>
        <a:xfrm>
          <a:off x="1285330" y="2148451"/>
          <a:ext cx="960330" cy="84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Vivi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Septia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Audia</a:t>
          </a:r>
          <a:r>
            <a:rPr lang="en-US" sz="1000" kern="1200" dirty="0" smtClean="0"/>
            <a:t>  et al., 2017</a:t>
          </a:r>
          <a:endParaRPr lang="en-US" sz="1000" kern="1200" dirty="0"/>
        </a:p>
        <a:p>
          <a:pPr marL="57150" lvl="1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Sistem</a:t>
          </a:r>
          <a:r>
            <a:rPr lang="en-US" sz="800" kern="1200" dirty="0" smtClean="0"/>
            <a:t> </a:t>
          </a:r>
          <a:r>
            <a:rPr lang="en-US" sz="800" kern="1200" dirty="0" err="1" smtClean="0"/>
            <a:t>Pendukung</a:t>
          </a:r>
          <a:r>
            <a:rPr lang="en-US" sz="800" kern="1200" dirty="0" smtClean="0"/>
            <a:t> </a:t>
          </a:r>
          <a:r>
            <a:rPr lang="en-US" sz="800" kern="1200" dirty="0" err="1" smtClean="0"/>
            <a:t>Keputusan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Minat</a:t>
          </a:r>
          <a:r>
            <a:rPr lang="en-US" sz="800" kern="1200" dirty="0" smtClean="0"/>
            <a:t> </a:t>
          </a:r>
          <a:r>
            <a:rPr lang="en-US" sz="800" kern="1200" dirty="0" err="1" smtClean="0"/>
            <a:t>Bakat</a:t>
          </a:r>
          <a:r>
            <a:rPr lang="en-US" sz="800" kern="1200" dirty="0" smtClean="0"/>
            <a:t> </a:t>
          </a:r>
          <a:r>
            <a:rPr lang="en-US" sz="800" kern="1200" dirty="0" err="1" smtClean="0"/>
            <a:t>Siswa</a:t>
          </a:r>
          <a:r>
            <a:rPr lang="en-US" sz="800" kern="1200" dirty="0" smtClean="0"/>
            <a:t> </a:t>
          </a:r>
          <a:r>
            <a:rPr lang="en-US" sz="800" kern="1200" dirty="0" err="1" smtClean="0"/>
            <a:t>Sma</a:t>
          </a:r>
          <a:r>
            <a:rPr lang="en-US" sz="800" kern="1200" dirty="0" smtClean="0"/>
            <a:t> </a:t>
          </a:r>
          <a:r>
            <a:rPr lang="en-US" sz="800" kern="1200" dirty="0" err="1" smtClean="0"/>
            <a:t>Dalam</a:t>
          </a:r>
          <a:r>
            <a:rPr lang="en-US" sz="800" kern="1200" dirty="0" smtClean="0"/>
            <a:t> </a:t>
          </a:r>
          <a:r>
            <a:rPr lang="en-US" sz="800" kern="1200" dirty="0" err="1" smtClean="0"/>
            <a:t>Memilih</a:t>
          </a:r>
          <a:r>
            <a:rPr lang="en-US" sz="800" kern="1200" dirty="0" smtClean="0"/>
            <a:t> Program </a:t>
          </a:r>
          <a:r>
            <a:rPr lang="en-US" sz="800" kern="1200" dirty="0" err="1" smtClean="0"/>
            <a:t>Studi</a:t>
          </a:r>
          <a:r>
            <a:rPr lang="en-US" sz="800" kern="1200" dirty="0" smtClean="0"/>
            <a:t> Di </a:t>
          </a:r>
          <a:r>
            <a:rPr lang="en-US" sz="800" kern="1200" dirty="0" err="1" smtClean="0"/>
            <a:t>Perguruan</a:t>
          </a:r>
          <a:r>
            <a:rPr lang="en-US" sz="800" kern="1200" dirty="0" smtClean="0"/>
            <a:t> Tinggi </a:t>
          </a:r>
          <a:r>
            <a:rPr lang="en-US" sz="800" kern="1200" dirty="0" err="1" smtClean="0"/>
            <a:t>Berbasis</a:t>
          </a:r>
          <a:r>
            <a:rPr lang="en-US" sz="800" kern="1200" dirty="0" smtClean="0"/>
            <a:t> Web </a:t>
          </a:r>
          <a:endParaRPr lang="en-US" sz="800" kern="1200" dirty="0"/>
        </a:p>
      </dsp:txBody>
      <dsp:txXfrm>
        <a:off x="1285330" y="2148451"/>
        <a:ext cx="960330" cy="841785"/>
      </dsp:txXfrm>
    </dsp:sp>
    <dsp:sp modelId="{57F0F7EE-2137-44CD-A8D2-9595512F265C}">
      <dsp:nvSpPr>
        <dsp:cNvPr id="0" name=""/>
        <dsp:cNvSpPr/>
      </dsp:nvSpPr>
      <dsp:spPr>
        <a:xfrm>
          <a:off x="2064466" y="1752316"/>
          <a:ext cx="181194" cy="1811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D8D83-5254-49FF-AE2D-69E0B2B0B275}">
      <dsp:nvSpPr>
        <dsp:cNvPr id="0" name=""/>
        <dsp:cNvSpPr/>
      </dsp:nvSpPr>
      <dsp:spPr>
        <a:xfrm rot="5400000">
          <a:off x="2567671" y="1539717"/>
          <a:ext cx="639262" cy="10637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3A02C-DC9B-49CB-9BB1-17FA935BAAA8}">
      <dsp:nvSpPr>
        <dsp:cNvPr id="0" name=""/>
        <dsp:cNvSpPr/>
      </dsp:nvSpPr>
      <dsp:spPr>
        <a:xfrm>
          <a:off x="2460962" y="1857539"/>
          <a:ext cx="960330" cy="84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Adi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Supriyatna</a:t>
          </a:r>
          <a:r>
            <a:rPr lang="en-US" sz="900" kern="1200" dirty="0" smtClean="0"/>
            <a:t>, 2019</a:t>
          </a:r>
          <a:endParaRPr lang="en-US" sz="900" kern="1200" dirty="0"/>
        </a:p>
        <a:p>
          <a:pPr marL="57150" lvl="1" indent="-57150" algn="just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Pemilihan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Pengembangan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Karier</a:t>
          </a:r>
          <a:r>
            <a:rPr lang="en-US" sz="700" kern="1200" dirty="0" smtClean="0"/>
            <a:t> </a:t>
          </a:r>
          <a:r>
            <a:rPr lang="en-US" sz="700" kern="1200" dirty="0" err="1" smtClean="0"/>
            <a:t>Berdasarkan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Minat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Bakat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Kepribadian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Remaja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Menggunakan</a:t>
          </a:r>
          <a:r>
            <a:rPr lang="en-US" sz="700" kern="1200" dirty="0" smtClean="0"/>
            <a:t> Forward Chaining</a:t>
          </a:r>
          <a:endParaRPr lang="en-US" sz="700" kern="1200" dirty="0"/>
        </a:p>
      </dsp:txBody>
      <dsp:txXfrm>
        <a:off x="2460962" y="1857539"/>
        <a:ext cx="960330" cy="841785"/>
      </dsp:txXfrm>
    </dsp:sp>
    <dsp:sp modelId="{BF6A5DA9-3DA8-4622-B2EA-ABE5F4B4C290}">
      <dsp:nvSpPr>
        <dsp:cNvPr id="0" name=""/>
        <dsp:cNvSpPr/>
      </dsp:nvSpPr>
      <dsp:spPr>
        <a:xfrm>
          <a:off x="3240098" y="1461405"/>
          <a:ext cx="181194" cy="1811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96DB4-4F69-469A-B388-93D5C99C1C5F}">
      <dsp:nvSpPr>
        <dsp:cNvPr id="0" name=""/>
        <dsp:cNvSpPr/>
      </dsp:nvSpPr>
      <dsp:spPr>
        <a:xfrm rot="5400000">
          <a:off x="3743303" y="1248806"/>
          <a:ext cx="639262" cy="10637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67761-561A-466C-8F23-CA453A1709EB}">
      <dsp:nvSpPr>
        <dsp:cNvPr id="0" name=""/>
        <dsp:cNvSpPr/>
      </dsp:nvSpPr>
      <dsp:spPr>
        <a:xfrm>
          <a:off x="3636594" y="1566628"/>
          <a:ext cx="960330" cy="84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Putu</a:t>
          </a:r>
          <a:r>
            <a:rPr lang="en-US" sz="900" kern="1200" dirty="0" smtClean="0"/>
            <a:t> Aga </a:t>
          </a:r>
          <a:r>
            <a:rPr lang="en-US" sz="900" kern="1200" dirty="0" err="1" smtClean="0"/>
            <a:t>Widi</a:t>
          </a:r>
          <a:r>
            <a:rPr lang="en-US" sz="900" kern="1200" dirty="0" smtClean="0"/>
            <a:t> Ananta ,I Made </a:t>
          </a:r>
          <a:r>
            <a:rPr lang="en-US" sz="900" kern="1200" dirty="0" err="1" smtClean="0"/>
            <a:t>Agus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Wirawan</a:t>
          </a:r>
          <a:r>
            <a:rPr lang="en-US" sz="900" kern="1200" dirty="0" smtClean="0"/>
            <a:t> , </a:t>
          </a:r>
          <a:r>
            <a:rPr lang="en-US" sz="900" kern="1200" dirty="0" err="1" smtClean="0"/>
            <a:t>Gede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Aditra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Pradnyana</a:t>
          </a:r>
          <a:r>
            <a:rPr lang="en-US" sz="900" kern="1200" dirty="0" smtClean="0"/>
            <a:t>, 2018</a:t>
          </a:r>
          <a:endParaRPr lang="en-US" sz="900" kern="1200" dirty="0"/>
        </a:p>
        <a:p>
          <a:pPr marL="57150" lvl="1" indent="-57150" algn="just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Pengembangan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Sistem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Pendukung</a:t>
          </a:r>
          <a:r>
            <a:rPr lang="en-US" sz="700" kern="1200" dirty="0" smtClean="0"/>
            <a:t> </a:t>
          </a:r>
          <a:r>
            <a:rPr lang="en-US" sz="700" kern="1200" dirty="0" err="1" smtClean="0"/>
            <a:t>Keputusan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Pemilihan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Jurusan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Kuliah</a:t>
          </a:r>
          <a:r>
            <a:rPr lang="en-US" sz="700" kern="1200" dirty="0" smtClean="0"/>
            <a:t> di </a:t>
          </a:r>
          <a:r>
            <a:rPr lang="en-US" sz="700" kern="1200" dirty="0" err="1" smtClean="0"/>
            <a:t>Perguruan</a:t>
          </a:r>
          <a:r>
            <a:rPr lang="en-US" sz="700" kern="1200" dirty="0" smtClean="0"/>
            <a:t> Tinggi </a:t>
          </a:r>
          <a:r>
            <a:rPr lang="en-US" sz="700" kern="1200" dirty="0" err="1" smtClean="0"/>
            <a:t>Dengan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Metode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Dempster</a:t>
          </a:r>
          <a:r>
            <a:rPr lang="en-US" sz="700" kern="1200" dirty="0" smtClean="0"/>
            <a:t>-Shafer </a:t>
          </a:r>
          <a:endParaRPr lang="en-US" sz="700" kern="1200" dirty="0"/>
        </a:p>
      </dsp:txBody>
      <dsp:txXfrm>
        <a:off x="3636594" y="1566628"/>
        <a:ext cx="960330" cy="841785"/>
      </dsp:txXfrm>
    </dsp:sp>
    <dsp:sp modelId="{3C37FF0C-23C2-4F9B-B38A-273DCB685491}">
      <dsp:nvSpPr>
        <dsp:cNvPr id="0" name=""/>
        <dsp:cNvSpPr/>
      </dsp:nvSpPr>
      <dsp:spPr>
        <a:xfrm>
          <a:off x="4415730" y="1170493"/>
          <a:ext cx="181194" cy="1811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803CE-F3B4-4263-B4AA-FB77CEB5B300}">
      <dsp:nvSpPr>
        <dsp:cNvPr id="0" name=""/>
        <dsp:cNvSpPr/>
      </dsp:nvSpPr>
      <dsp:spPr>
        <a:xfrm rot="5400000">
          <a:off x="4918934" y="957894"/>
          <a:ext cx="639262" cy="10637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48A16-B214-4807-8B9E-69D311974964}">
      <dsp:nvSpPr>
        <dsp:cNvPr id="0" name=""/>
        <dsp:cNvSpPr/>
      </dsp:nvSpPr>
      <dsp:spPr>
        <a:xfrm>
          <a:off x="4812226" y="1275717"/>
          <a:ext cx="960330" cy="84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Khuli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Handayani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Dhidik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Prastiyanto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Sugeng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Purbawanto</a:t>
          </a:r>
          <a:r>
            <a:rPr lang="en-US" sz="900" kern="1200" dirty="0" smtClean="0"/>
            <a:t>, et al. 2018</a:t>
          </a:r>
          <a:endParaRPr lang="en-US" sz="900" kern="1200" dirty="0"/>
        </a:p>
        <a:p>
          <a:pPr marL="57150" lvl="1" indent="-57150" algn="just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Perancangan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Sistem</a:t>
          </a:r>
          <a:r>
            <a:rPr lang="en-US" sz="800" kern="1200" dirty="0" smtClean="0"/>
            <a:t> </a:t>
          </a:r>
          <a:r>
            <a:rPr lang="en-US" sz="800" kern="1200" dirty="0" err="1" smtClean="0"/>
            <a:t>Pendukung</a:t>
          </a:r>
          <a:r>
            <a:rPr lang="en-US" sz="800" kern="1200" dirty="0" smtClean="0"/>
            <a:t> </a:t>
          </a:r>
          <a:r>
            <a:rPr lang="en-US" sz="800" kern="1200" dirty="0" err="1" smtClean="0"/>
            <a:t>Keputusan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Untuk</a:t>
          </a:r>
          <a:r>
            <a:rPr lang="en-US" sz="800" kern="1200" dirty="0" smtClean="0"/>
            <a:t> </a:t>
          </a:r>
          <a:r>
            <a:rPr lang="en-US" sz="700" kern="1200" dirty="0" err="1" smtClean="0"/>
            <a:t>Menentukan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Peminatan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Ekstrakurikuler</a:t>
          </a:r>
          <a:r>
            <a:rPr lang="en-US" sz="800" kern="1200" dirty="0" smtClean="0"/>
            <a:t> </a:t>
          </a:r>
          <a:r>
            <a:rPr lang="en-US" sz="800" kern="1200" dirty="0" err="1" smtClean="0"/>
            <a:t>Dengan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Metode</a:t>
          </a:r>
          <a:r>
            <a:rPr lang="en-US" sz="800" kern="1200" dirty="0" smtClean="0"/>
            <a:t> Simple Additive Weighting (Saw) </a:t>
          </a:r>
          <a:r>
            <a:rPr lang="en-US" sz="800" kern="1200" dirty="0" err="1" smtClean="0"/>
            <a:t>Pada</a:t>
          </a:r>
          <a:r>
            <a:rPr lang="en-US" sz="800" kern="1200" dirty="0" smtClean="0"/>
            <a:t> </a:t>
          </a:r>
          <a:r>
            <a:rPr lang="en-US" sz="800" kern="1200" dirty="0" err="1" smtClean="0"/>
            <a:t>Siswa</a:t>
          </a:r>
          <a:r>
            <a:rPr lang="en-US" sz="800" kern="1200" dirty="0" smtClean="0"/>
            <a:t> </a:t>
          </a:r>
          <a:r>
            <a:rPr lang="en-US" sz="800" kern="1200" dirty="0" err="1" smtClean="0"/>
            <a:t>Mts</a:t>
          </a:r>
          <a:r>
            <a:rPr lang="en-US" sz="800" kern="1200" dirty="0" smtClean="0"/>
            <a:t> N </a:t>
          </a:r>
          <a:r>
            <a:rPr lang="en-US" sz="800" kern="1200" dirty="0" err="1" smtClean="0"/>
            <a:t>Sumber</a:t>
          </a:r>
          <a:r>
            <a:rPr lang="en-US" sz="800" kern="1200" dirty="0" smtClean="0"/>
            <a:t> </a:t>
          </a:r>
          <a:r>
            <a:rPr lang="en-US" sz="800" kern="1200" dirty="0" err="1" smtClean="0"/>
            <a:t>Kabupaten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Rembang</a:t>
          </a:r>
          <a:r>
            <a:rPr lang="en-US" sz="800" kern="1200" dirty="0" smtClean="0"/>
            <a:t> </a:t>
          </a:r>
          <a:r>
            <a:rPr lang="en-US" sz="800" kern="1200" dirty="0" err="1" smtClean="0"/>
            <a:t>Berbasis</a:t>
          </a:r>
          <a:r>
            <a:rPr lang="en-US" sz="800" kern="1200" dirty="0" smtClean="0"/>
            <a:t> Web </a:t>
          </a:r>
          <a:endParaRPr lang="en-US" sz="800" kern="1200" dirty="0"/>
        </a:p>
      </dsp:txBody>
      <dsp:txXfrm>
        <a:off x="4812226" y="1275717"/>
        <a:ext cx="960330" cy="841785"/>
      </dsp:txXfrm>
    </dsp:sp>
    <dsp:sp modelId="{CA14A876-B2FB-42F7-A2BE-B1AD836777BC}">
      <dsp:nvSpPr>
        <dsp:cNvPr id="0" name=""/>
        <dsp:cNvSpPr/>
      </dsp:nvSpPr>
      <dsp:spPr>
        <a:xfrm>
          <a:off x="5591362" y="879582"/>
          <a:ext cx="181194" cy="1811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DC75F-9205-41E7-8D94-8D22BF073905}">
      <dsp:nvSpPr>
        <dsp:cNvPr id="0" name=""/>
        <dsp:cNvSpPr/>
      </dsp:nvSpPr>
      <dsp:spPr>
        <a:xfrm rot="5400000">
          <a:off x="6094566" y="666983"/>
          <a:ext cx="639262" cy="10637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AD8AD-35B4-4BC9-9ED3-DA654D410BCE}">
      <dsp:nvSpPr>
        <dsp:cNvPr id="0" name=""/>
        <dsp:cNvSpPr/>
      </dsp:nvSpPr>
      <dsp:spPr>
        <a:xfrm>
          <a:off x="5987858" y="984805"/>
          <a:ext cx="960330" cy="84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5987858" y="984805"/>
        <a:ext cx="960330" cy="841785"/>
      </dsp:txXfrm>
    </dsp:sp>
    <dsp:sp modelId="{4A0899B6-6D91-4E0B-8802-3B4105EF7C41}">
      <dsp:nvSpPr>
        <dsp:cNvPr id="0" name=""/>
        <dsp:cNvSpPr/>
      </dsp:nvSpPr>
      <dsp:spPr>
        <a:xfrm>
          <a:off x="6766994" y="588671"/>
          <a:ext cx="181194" cy="1811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B51DE-6FFA-4A0F-9E28-2C109D220AF8}">
      <dsp:nvSpPr>
        <dsp:cNvPr id="0" name=""/>
        <dsp:cNvSpPr/>
      </dsp:nvSpPr>
      <dsp:spPr>
        <a:xfrm rot="5400000">
          <a:off x="7270198" y="376072"/>
          <a:ext cx="639262" cy="1063717"/>
        </a:xfrm>
        <a:prstGeom prst="corner">
          <a:avLst>
            <a:gd name="adj1" fmla="val 16120"/>
            <a:gd name="adj2" fmla="val 161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66291-79FE-47A6-BBEC-987CE83B35BB}">
      <dsp:nvSpPr>
        <dsp:cNvPr id="0" name=""/>
        <dsp:cNvSpPr/>
      </dsp:nvSpPr>
      <dsp:spPr>
        <a:xfrm>
          <a:off x="7163490" y="693894"/>
          <a:ext cx="960330" cy="84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7163490" y="693894"/>
        <a:ext cx="960330" cy="841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A1BF9-2ECB-4D81-8088-A56CC109934E}">
      <dsp:nvSpPr>
        <dsp:cNvPr id="0" name=""/>
        <dsp:cNvSpPr/>
      </dsp:nvSpPr>
      <dsp:spPr>
        <a:xfrm>
          <a:off x="0" y="871727"/>
          <a:ext cx="9144000" cy="957942"/>
        </a:xfrm>
        <a:prstGeom prst="roundRect">
          <a:avLst>
            <a:gd name="adj" fmla="val 1000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Metode</a:t>
          </a:r>
          <a:endParaRPr lang="id-ID" sz="54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28057" y="899784"/>
        <a:ext cx="9087886" cy="901828"/>
      </dsp:txXfrm>
    </dsp:sp>
    <dsp:sp modelId="{C8504424-9836-4F21-8EE0-BBBE8CDDD263}">
      <dsp:nvSpPr>
        <dsp:cNvPr id="0" name=""/>
        <dsp:cNvSpPr/>
      </dsp:nvSpPr>
      <dsp:spPr>
        <a:xfrm>
          <a:off x="0" y="2002100"/>
          <a:ext cx="957942" cy="95794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7F26B-41B9-4494-AAC8-1114532D1ED9}">
      <dsp:nvSpPr>
        <dsp:cNvPr id="0" name=""/>
        <dsp:cNvSpPr/>
      </dsp:nvSpPr>
      <dsp:spPr>
        <a:xfrm>
          <a:off x="1015419" y="2002100"/>
          <a:ext cx="8128580" cy="957942"/>
        </a:xfrm>
        <a:prstGeom prst="roundRect">
          <a:avLst>
            <a:gd name="adj" fmla="val 1667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Tahapan</a:t>
          </a:r>
          <a:r>
            <a:rPr lang="en-US" sz="30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30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Penelitian</a:t>
          </a:r>
          <a:endParaRPr lang="id-ID" sz="30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1062190" y="2048871"/>
        <a:ext cx="8035038" cy="864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A1BF9-2ECB-4D81-8088-A56CC109934E}">
      <dsp:nvSpPr>
        <dsp:cNvPr id="0" name=""/>
        <dsp:cNvSpPr/>
      </dsp:nvSpPr>
      <dsp:spPr>
        <a:xfrm>
          <a:off x="0" y="400049"/>
          <a:ext cx="9144000" cy="1143000"/>
        </a:xfrm>
        <a:prstGeom prst="roundRect">
          <a:avLst>
            <a:gd name="adj" fmla="val 1000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Hasil</a:t>
          </a:r>
          <a:r>
            <a:rPr lang="en-US" sz="65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65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dan</a:t>
          </a:r>
          <a:r>
            <a:rPr lang="en-US" sz="65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65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Diskusi</a:t>
          </a:r>
          <a:endParaRPr lang="id-ID" sz="65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33477" y="433526"/>
        <a:ext cx="9077046" cy="1076046"/>
      </dsp:txXfrm>
    </dsp:sp>
    <dsp:sp modelId="{C75DEA40-3E13-48E3-A1EE-B80A491C037D}">
      <dsp:nvSpPr>
        <dsp:cNvPr id="0" name=""/>
        <dsp:cNvSpPr/>
      </dsp:nvSpPr>
      <dsp:spPr>
        <a:xfrm>
          <a:off x="0" y="1748790"/>
          <a:ext cx="1143000" cy="114300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4F418-1E7F-4A55-8D75-382DD87310D0}">
      <dsp:nvSpPr>
        <dsp:cNvPr id="0" name=""/>
        <dsp:cNvSpPr/>
      </dsp:nvSpPr>
      <dsp:spPr>
        <a:xfrm>
          <a:off x="1211580" y="1748790"/>
          <a:ext cx="7932420" cy="1143000"/>
        </a:xfrm>
        <a:prstGeom prst="roundRect">
          <a:avLst>
            <a:gd name="adj" fmla="val 1667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173038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Klasifikasi</a:t>
          </a:r>
          <a:endParaRPr lang="id-ID" sz="3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1267387" y="1804597"/>
        <a:ext cx="7820806" cy="1031386"/>
      </dsp:txXfrm>
    </dsp:sp>
    <dsp:sp modelId="{C8504424-9836-4F21-8EE0-BBBE8CDDD263}">
      <dsp:nvSpPr>
        <dsp:cNvPr id="0" name=""/>
        <dsp:cNvSpPr/>
      </dsp:nvSpPr>
      <dsp:spPr>
        <a:xfrm>
          <a:off x="0" y="3028950"/>
          <a:ext cx="1143000" cy="114300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7F26B-41B9-4494-AAC8-1114532D1ED9}">
      <dsp:nvSpPr>
        <dsp:cNvPr id="0" name=""/>
        <dsp:cNvSpPr/>
      </dsp:nvSpPr>
      <dsp:spPr>
        <a:xfrm>
          <a:off x="1211580" y="3028950"/>
          <a:ext cx="7932420" cy="1143000"/>
        </a:xfrm>
        <a:prstGeom prst="roundRect">
          <a:avLst>
            <a:gd name="adj" fmla="val 1667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Evaluasi</a:t>
          </a:r>
          <a:endParaRPr lang="id-ID" sz="3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1267387" y="3084757"/>
        <a:ext cx="7820806" cy="10313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A1BF9-2ECB-4D81-8088-A56CC109934E}">
      <dsp:nvSpPr>
        <dsp:cNvPr id="0" name=""/>
        <dsp:cNvSpPr/>
      </dsp:nvSpPr>
      <dsp:spPr>
        <a:xfrm>
          <a:off x="0" y="400049"/>
          <a:ext cx="9144000" cy="1143000"/>
        </a:xfrm>
        <a:prstGeom prst="roundRect">
          <a:avLst>
            <a:gd name="adj" fmla="val 1000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Kesimpulan</a:t>
          </a:r>
          <a:endParaRPr lang="id-ID" sz="65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33477" y="433526"/>
        <a:ext cx="9077046" cy="1076046"/>
      </dsp:txXfrm>
    </dsp:sp>
    <dsp:sp modelId="{C75DEA40-3E13-48E3-A1EE-B80A491C037D}">
      <dsp:nvSpPr>
        <dsp:cNvPr id="0" name=""/>
        <dsp:cNvSpPr/>
      </dsp:nvSpPr>
      <dsp:spPr>
        <a:xfrm>
          <a:off x="0" y="1748790"/>
          <a:ext cx="1143000" cy="114300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4F418-1E7F-4A55-8D75-382DD87310D0}">
      <dsp:nvSpPr>
        <dsp:cNvPr id="0" name=""/>
        <dsp:cNvSpPr/>
      </dsp:nvSpPr>
      <dsp:spPr>
        <a:xfrm>
          <a:off x="1211580" y="1748790"/>
          <a:ext cx="7932420" cy="1143000"/>
        </a:xfrm>
        <a:prstGeom prst="roundRect">
          <a:avLst>
            <a:gd name="adj" fmla="val 1667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173038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Keuntungan</a:t>
          </a:r>
          <a:r>
            <a:rPr lang="en-US" sz="36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3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dan</a:t>
          </a:r>
          <a:r>
            <a:rPr lang="en-US" sz="36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36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Kerugian</a:t>
          </a:r>
          <a:endParaRPr lang="id-ID" sz="3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1267387" y="1804597"/>
        <a:ext cx="7820806" cy="1031386"/>
      </dsp:txXfrm>
    </dsp:sp>
    <dsp:sp modelId="{C8504424-9836-4F21-8EE0-BBBE8CDDD263}">
      <dsp:nvSpPr>
        <dsp:cNvPr id="0" name=""/>
        <dsp:cNvSpPr/>
      </dsp:nvSpPr>
      <dsp:spPr>
        <a:xfrm>
          <a:off x="0" y="3028950"/>
          <a:ext cx="1143000" cy="114300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7F26B-41B9-4494-AAC8-1114532D1ED9}">
      <dsp:nvSpPr>
        <dsp:cNvPr id="0" name=""/>
        <dsp:cNvSpPr/>
      </dsp:nvSpPr>
      <dsp:spPr>
        <a:xfrm>
          <a:off x="1211580" y="3028950"/>
          <a:ext cx="7932420" cy="1143000"/>
        </a:xfrm>
        <a:prstGeom prst="roundRect">
          <a:avLst>
            <a:gd name="adj" fmla="val 1667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600" kern="1200" dirty="0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Kesimpulan dan Pekerjaan Selanjutnya</a:t>
          </a:r>
          <a:endParaRPr lang="id-ID" sz="36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1267387" y="3084757"/>
        <a:ext cx="7820806" cy="10313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A1BF9-2ECB-4D81-8088-A56CC109934E}">
      <dsp:nvSpPr>
        <dsp:cNvPr id="0" name=""/>
        <dsp:cNvSpPr/>
      </dsp:nvSpPr>
      <dsp:spPr>
        <a:xfrm>
          <a:off x="0" y="1714500"/>
          <a:ext cx="9144000" cy="1143000"/>
        </a:xfrm>
        <a:prstGeom prst="roundRect">
          <a:avLst>
            <a:gd name="adj" fmla="val 1000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Referensi</a:t>
          </a:r>
          <a:endParaRPr lang="id-ID" sz="65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33477" y="1747977"/>
        <a:ext cx="9077046" cy="10760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A1BF9-2ECB-4D81-8088-A56CC109934E}">
      <dsp:nvSpPr>
        <dsp:cNvPr id="0" name=""/>
        <dsp:cNvSpPr/>
      </dsp:nvSpPr>
      <dsp:spPr>
        <a:xfrm>
          <a:off x="0" y="314325"/>
          <a:ext cx="9144000" cy="3943350"/>
        </a:xfrm>
        <a:prstGeom prst="roundRect">
          <a:avLst>
            <a:gd name="adj" fmla="val 10000"/>
          </a:avLst>
        </a:prstGeom>
        <a:solidFill>
          <a:sysClr val="window" lastClr="FFFFFF">
            <a:alpha val="55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>
              <a:solidFill>
                <a:schemeClr val="tx1"/>
              </a:solidFill>
            </a:rPr>
            <a:t>Handayani, </a:t>
          </a:r>
          <a:r>
            <a:rPr lang="en-US" sz="1300" kern="1200" dirty="0" smtClean="0">
              <a:solidFill>
                <a:schemeClr val="tx1"/>
              </a:solidFill>
            </a:rPr>
            <a:t>K</a:t>
          </a:r>
          <a:r>
            <a:rPr lang="id-ID" sz="1300" kern="1200" dirty="0" smtClean="0">
              <a:solidFill>
                <a:schemeClr val="tx1"/>
              </a:solidFill>
            </a:rPr>
            <a:t>, Prastiyanto</a:t>
          </a:r>
          <a:r>
            <a:rPr lang="en-US" sz="1300" kern="1200" dirty="0" smtClean="0">
              <a:solidFill>
                <a:schemeClr val="tx1"/>
              </a:solidFill>
            </a:rPr>
            <a:t>, D, </a:t>
          </a:r>
          <a:r>
            <a:rPr lang="en-US" sz="1300" kern="1200" dirty="0" err="1" smtClean="0">
              <a:solidFill>
                <a:schemeClr val="tx1"/>
              </a:solidFill>
            </a:rPr>
            <a:t>Purbawanto,S</a:t>
          </a:r>
          <a:r>
            <a:rPr lang="en-US" sz="1300" kern="1200" dirty="0" smtClean="0">
              <a:solidFill>
                <a:schemeClr val="tx1"/>
              </a:solidFill>
            </a:rPr>
            <a:t>, </a:t>
          </a:r>
          <a:r>
            <a:rPr lang="id-ID" sz="1300" kern="1200" dirty="0" smtClean="0">
              <a:solidFill>
                <a:schemeClr val="tx1"/>
              </a:solidFill>
            </a:rPr>
            <a:t>2018. </a:t>
          </a:r>
          <a:r>
            <a:rPr lang="id-ID" sz="1300" i="1" kern="1200" dirty="0" smtClean="0">
              <a:solidFill>
                <a:schemeClr val="tx1"/>
              </a:solidFill>
            </a:rPr>
            <a:t>Perancangan Sistem Pendukung Keputusan Untuk Menentukan Peminatan Ekstrakurikuler Dengan Metode Simple Additive Weighting ( ) Pada Siswa Mts N Sumber Kabupaten Rembang Berbasis Web</a:t>
          </a:r>
          <a:r>
            <a:rPr lang="en-US" sz="1300" i="1" kern="1200" dirty="0" smtClean="0">
              <a:solidFill>
                <a:schemeClr val="tx1"/>
              </a:solidFill>
            </a:rPr>
            <a:t>.</a:t>
          </a: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Wahyuda</a:t>
          </a:r>
          <a:r>
            <a:rPr lang="en-US" sz="1300" kern="1200" dirty="0" smtClean="0">
              <a:solidFill>
                <a:schemeClr val="tx1"/>
              </a:solidFill>
            </a:rPr>
            <a:t>, R, </a:t>
          </a:r>
          <a:r>
            <a:rPr lang="en-US" sz="1300" kern="1200" dirty="0" err="1" smtClean="0">
              <a:solidFill>
                <a:schemeClr val="tx1"/>
              </a:solidFill>
            </a:rPr>
            <a:t>Andryana</a:t>
          </a:r>
          <a:r>
            <a:rPr lang="en-US" sz="1300" kern="1200" dirty="0" smtClean="0">
              <a:solidFill>
                <a:schemeClr val="tx1"/>
              </a:solidFill>
            </a:rPr>
            <a:t>, S, </a:t>
          </a:r>
          <a:r>
            <a:rPr lang="en-US" sz="1300" kern="1200" dirty="0" err="1" smtClean="0">
              <a:solidFill>
                <a:schemeClr val="tx1"/>
              </a:solidFill>
            </a:rPr>
            <a:t>Winarsih</a:t>
          </a:r>
          <a:r>
            <a:rPr lang="en-US" sz="1300" kern="1200" dirty="0" smtClean="0">
              <a:solidFill>
                <a:schemeClr val="tx1"/>
              </a:solidFill>
            </a:rPr>
            <a:t> 2018. </a:t>
          </a:r>
          <a:r>
            <a:rPr lang="en-US" sz="1300" i="1" kern="1200" dirty="0" err="1" smtClean="0">
              <a:solidFill>
                <a:schemeClr val="tx1"/>
              </a:solidFill>
            </a:rPr>
            <a:t>Algoritma</a:t>
          </a:r>
          <a:r>
            <a:rPr lang="en-US" sz="1300" i="1" kern="1200" dirty="0" smtClean="0">
              <a:solidFill>
                <a:schemeClr val="tx1"/>
              </a:solidFill>
            </a:rPr>
            <a:t> Fuzzy Simple Additive Weighting </a:t>
          </a:r>
          <a:r>
            <a:rPr lang="en-US" sz="1300" i="1" kern="1200" dirty="0" err="1" smtClean="0">
              <a:solidFill>
                <a:schemeClr val="tx1"/>
              </a:solidFill>
            </a:rPr>
            <a:t>Sebagai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Penunjang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Pengambilan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Keputusan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Untuk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Pemilihan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Jurusan</a:t>
          </a:r>
          <a:r>
            <a:rPr lang="en-US" sz="1300" i="1" kern="1200" dirty="0" smtClean="0">
              <a:solidFill>
                <a:schemeClr val="tx1"/>
              </a:solidFill>
            </a:rPr>
            <a:t> SMA. </a:t>
          </a:r>
          <a:r>
            <a:rPr lang="en-US" sz="1300" kern="1200" dirty="0" err="1" smtClean="0">
              <a:solidFill>
                <a:schemeClr val="tx1"/>
              </a:solidFill>
            </a:rPr>
            <a:t>Jurnal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Informatika</a:t>
          </a:r>
          <a:r>
            <a:rPr lang="en-US" sz="1300" kern="1200" dirty="0" smtClean="0">
              <a:solidFill>
                <a:schemeClr val="tx1"/>
              </a:solidFill>
            </a:rPr>
            <a:t> Merdeka </a:t>
          </a:r>
          <a:r>
            <a:rPr lang="en-US" sz="1300" kern="1200" dirty="0" err="1" smtClean="0">
              <a:solidFill>
                <a:schemeClr val="tx1"/>
              </a:solidFill>
            </a:rPr>
            <a:t>Pasuruan</a:t>
          </a: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>
              <a:solidFill>
                <a:schemeClr val="tx1"/>
              </a:solidFill>
            </a:rPr>
            <a:t>Kusumadewi</a:t>
          </a:r>
          <a:r>
            <a:rPr lang="en-US" sz="1300" kern="1200" dirty="0" smtClean="0">
              <a:solidFill>
                <a:schemeClr val="tx1"/>
              </a:solidFill>
            </a:rPr>
            <a:t>, S, </a:t>
          </a:r>
          <a:r>
            <a:rPr lang="en-US" sz="1300" kern="1200" dirty="0" err="1" smtClean="0">
              <a:solidFill>
                <a:schemeClr val="tx1"/>
              </a:solidFill>
            </a:rPr>
            <a:t>Hartati</a:t>
          </a:r>
          <a:r>
            <a:rPr lang="en-US" sz="1300" kern="1200" dirty="0" smtClean="0">
              <a:solidFill>
                <a:schemeClr val="tx1"/>
              </a:solidFill>
            </a:rPr>
            <a:t>, S, </a:t>
          </a:r>
          <a:r>
            <a:rPr lang="en-US" sz="1300" kern="1200" dirty="0" err="1" smtClean="0">
              <a:solidFill>
                <a:schemeClr val="tx1"/>
              </a:solidFill>
            </a:rPr>
            <a:t>Harjoko</a:t>
          </a:r>
          <a:r>
            <a:rPr lang="en-US" sz="1300" kern="1200" dirty="0" smtClean="0">
              <a:solidFill>
                <a:schemeClr val="tx1"/>
              </a:solidFill>
            </a:rPr>
            <a:t>, A, </a:t>
          </a:r>
          <a:r>
            <a:rPr lang="en-US" sz="1300" kern="1200" dirty="0" err="1" smtClean="0">
              <a:solidFill>
                <a:schemeClr val="tx1"/>
              </a:solidFill>
            </a:rPr>
            <a:t>Wardoyo</a:t>
          </a:r>
          <a:r>
            <a:rPr lang="en-US" sz="1300" kern="1200" dirty="0" smtClean="0">
              <a:solidFill>
                <a:schemeClr val="tx1"/>
              </a:solidFill>
            </a:rPr>
            <a:t>, R, 2018. </a:t>
          </a:r>
          <a:r>
            <a:rPr lang="en-US" sz="1300" i="1" kern="1200" dirty="0" smtClean="0">
              <a:solidFill>
                <a:schemeClr val="tx1"/>
              </a:solidFill>
            </a:rPr>
            <a:t>Fuzzy Multi-Attribute Decision Making (Fuzzy MADM).</a:t>
          </a: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Sutrisno</a:t>
          </a:r>
          <a:r>
            <a:rPr lang="en-US" sz="1300" kern="1200" dirty="0" smtClean="0">
              <a:solidFill>
                <a:schemeClr val="tx1"/>
              </a:solidFill>
            </a:rPr>
            <a:t>, </a:t>
          </a:r>
          <a:r>
            <a:rPr lang="en-US" sz="1300" kern="1200" dirty="0" err="1" smtClean="0">
              <a:solidFill>
                <a:schemeClr val="tx1"/>
              </a:solidFill>
            </a:rPr>
            <a:t>Darmawan</a:t>
          </a:r>
          <a:r>
            <a:rPr lang="en-US" sz="1300" kern="1200" dirty="0" smtClean="0">
              <a:solidFill>
                <a:schemeClr val="tx1"/>
              </a:solidFill>
            </a:rPr>
            <a:t>, A, </a:t>
          </a:r>
          <a:r>
            <a:rPr lang="en-US" sz="1300" kern="1200" dirty="0" err="1" smtClean="0">
              <a:solidFill>
                <a:schemeClr val="tx1"/>
              </a:solidFill>
            </a:rPr>
            <a:t>Mustika</a:t>
          </a:r>
          <a:r>
            <a:rPr lang="en-US" sz="1300" kern="1200" dirty="0" smtClean="0">
              <a:solidFill>
                <a:schemeClr val="tx1"/>
              </a:solidFill>
            </a:rPr>
            <a:t>, Alfa, S, 2017. </a:t>
          </a:r>
          <a:r>
            <a:rPr lang="en-US" sz="1300" i="1" kern="1200" dirty="0" err="1" smtClean="0">
              <a:solidFill>
                <a:schemeClr val="tx1"/>
              </a:solidFill>
            </a:rPr>
            <a:t>Sistem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Pendukung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Keputusan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Metode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Electre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Pada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Bauran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Pemasaran</a:t>
          </a:r>
          <a:r>
            <a:rPr lang="en-US" sz="1300" i="1" kern="1200" dirty="0" smtClean="0">
              <a:solidFill>
                <a:schemeClr val="tx1"/>
              </a:solidFill>
            </a:rPr>
            <a:t> (7p) </a:t>
          </a:r>
          <a:r>
            <a:rPr lang="en-US" sz="1300" i="1" kern="1200" dirty="0" err="1" smtClean="0">
              <a:solidFill>
                <a:schemeClr val="tx1"/>
              </a:solidFill>
            </a:rPr>
            <a:t>Dalam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Memulai</a:t>
          </a:r>
          <a:r>
            <a:rPr lang="en-US" sz="1300" i="1" kern="1200" dirty="0" smtClean="0">
              <a:solidFill>
                <a:schemeClr val="tx1"/>
              </a:solidFill>
            </a:rPr>
            <a:t> Usaha </a:t>
          </a:r>
          <a:r>
            <a:rPr lang="en-US" sz="1300" i="1" kern="1200" dirty="0" err="1" smtClean="0">
              <a:solidFill>
                <a:schemeClr val="tx1"/>
              </a:solidFill>
            </a:rPr>
            <a:t>Jasa</a:t>
          </a:r>
          <a:r>
            <a:rPr lang="en-US" sz="1300" i="1" kern="1200" dirty="0" smtClean="0">
              <a:solidFill>
                <a:schemeClr val="tx1"/>
              </a:solidFill>
            </a:rPr>
            <a:t> Center.</a:t>
          </a: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Maulita</a:t>
          </a:r>
          <a:r>
            <a:rPr lang="en-US" sz="1300" kern="1200" dirty="0" smtClean="0">
              <a:solidFill>
                <a:schemeClr val="tx1"/>
              </a:solidFill>
            </a:rPr>
            <a:t>, Y, </a:t>
          </a:r>
          <a:r>
            <a:rPr lang="en-US" sz="1300" kern="1200" dirty="0" err="1" smtClean="0">
              <a:solidFill>
                <a:schemeClr val="tx1"/>
              </a:solidFill>
            </a:rPr>
            <a:t>Lumbanbatu</a:t>
          </a:r>
          <a:r>
            <a:rPr lang="en-US" sz="1300" kern="1200" dirty="0" smtClean="0">
              <a:solidFill>
                <a:schemeClr val="tx1"/>
              </a:solidFill>
            </a:rPr>
            <a:t>, K, </a:t>
          </a:r>
          <a:r>
            <a:rPr lang="en-US" sz="1300" kern="1200" dirty="0" err="1" smtClean="0">
              <a:solidFill>
                <a:schemeClr val="tx1"/>
              </a:solidFill>
            </a:rPr>
            <a:t>Pardede</a:t>
          </a:r>
          <a:r>
            <a:rPr lang="en-US" sz="1300" kern="1200" dirty="0" smtClean="0">
              <a:solidFill>
                <a:schemeClr val="tx1"/>
              </a:solidFill>
            </a:rPr>
            <a:t>, M, H, </a:t>
          </a:r>
          <a:r>
            <a:rPr lang="en-US" sz="1300" kern="1200" dirty="0" err="1" smtClean="0">
              <a:solidFill>
                <a:schemeClr val="tx1"/>
              </a:solidFill>
            </a:rPr>
            <a:t>Akim</a:t>
          </a:r>
          <a:r>
            <a:rPr lang="en-US" sz="1300" kern="1200" dirty="0" smtClean="0">
              <a:solidFill>
                <a:schemeClr val="tx1"/>
              </a:solidFill>
            </a:rPr>
            <a:t>, </a:t>
          </a:r>
          <a:r>
            <a:rPr lang="en-US" sz="1300" kern="1200" dirty="0" err="1" smtClean="0">
              <a:solidFill>
                <a:schemeClr val="tx1"/>
              </a:solidFill>
            </a:rPr>
            <a:t>Malau</a:t>
          </a:r>
          <a:r>
            <a:rPr lang="en-US" sz="1300" kern="1200" dirty="0" smtClean="0">
              <a:solidFill>
                <a:schemeClr val="tx1"/>
              </a:solidFill>
            </a:rPr>
            <a:t>, Reza, F, 2018. </a:t>
          </a:r>
          <a:r>
            <a:rPr lang="en-US" sz="1300" i="1" kern="1200" dirty="0" err="1" smtClean="0">
              <a:solidFill>
                <a:schemeClr val="tx1"/>
              </a:solidFill>
            </a:rPr>
            <a:t>Penggunaan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Metode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Topsis</a:t>
          </a:r>
          <a:r>
            <a:rPr lang="en-US" sz="1300" i="1" kern="1200" dirty="0" smtClean="0">
              <a:solidFill>
                <a:schemeClr val="tx1"/>
              </a:solidFill>
            </a:rPr>
            <a:t> Dan </a:t>
          </a:r>
          <a:r>
            <a:rPr lang="en-US" sz="1300" i="1" kern="1200" dirty="0" err="1" smtClean="0">
              <a:solidFill>
                <a:schemeClr val="tx1"/>
              </a:solidFill>
            </a:rPr>
            <a:t>Metode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Electre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Sebagai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Perbandingan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Hasil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Keputusan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Pemilihan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Lokasi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Lahan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Tambak</a:t>
          </a:r>
          <a:r>
            <a:rPr lang="en-US" sz="1300" i="1" kern="1200" dirty="0" smtClean="0">
              <a:solidFill>
                <a:schemeClr val="tx1"/>
              </a:solidFill>
            </a:rPr>
            <a:t> Paling </a:t>
          </a:r>
          <a:r>
            <a:rPr lang="en-US" sz="1300" i="1" kern="1200" dirty="0" err="1" smtClean="0">
              <a:solidFill>
                <a:schemeClr val="tx1"/>
              </a:solidFill>
            </a:rPr>
            <a:t>Terbaik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Untuk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Dijadikan</a:t>
          </a:r>
          <a:r>
            <a:rPr lang="en-US" sz="1300" i="1" kern="1200" dirty="0" smtClean="0">
              <a:solidFill>
                <a:schemeClr val="tx1"/>
              </a:solidFill>
            </a:rPr>
            <a:t> Usaha </a:t>
          </a:r>
          <a:r>
            <a:rPr lang="en-US" sz="1300" i="1" kern="1200" dirty="0" err="1" smtClean="0">
              <a:solidFill>
                <a:schemeClr val="tx1"/>
              </a:solidFill>
            </a:rPr>
            <a:t>Tambak</a:t>
          </a:r>
          <a:r>
            <a:rPr lang="en-US" sz="1300" i="1" kern="1200" dirty="0" smtClean="0">
              <a:solidFill>
                <a:schemeClr val="tx1"/>
              </a:solidFill>
            </a:rPr>
            <a:t> Air </a:t>
          </a:r>
          <a:r>
            <a:rPr lang="en-US" sz="1300" i="1" kern="1200" dirty="0" err="1" smtClean="0">
              <a:solidFill>
                <a:schemeClr val="tx1"/>
              </a:solidFill>
            </a:rPr>
            <a:t>Payau</a:t>
          </a:r>
          <a:r>
            <a:rPr lang="en-US" sz="1300" i="1" kern="1200" dirty="0" smtClean="0">
              <a:solidFill>
                <a:schemeClr val="tx1"/>
              </a:solidFill>
            </a:rPr>
            <a:t>.</a:t>
          </a: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>
            <a:solidFill>
              <a:schemeClr val="tx1"/>
            </a:solidFill>
          </a:endParaRP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Makrus</a:t>
          </a:r>
          <a:r>
            <a:rPr lang="en-US" sz="1300" kern="1200" dirty="0" smtClean="0">
              <a:solidFill>
                <a:schemeClr val="tx1"/>
              </a:solidFill>
            </a:rPr>
            <a:t>, Ali, M, 2019. </a:t>
          </a:r>
          <a:r>
            <a:rPr lang="en-US" sz="1300" i="1" kern="1200" dirty="0" err="1" smtClean="0">
              <a:solidFill>
                <a:schemeClr val="tx1"/>
              </a:solidFill>
            </a:rPr>
            <a:t>Penetuan</a:t>
          </a:r>
          <a:r>
            <a:rPr lang="en-US" sz="1300" i="1" kern="1200" dirty="0" smtClean="0">
              <a:solidFill>
                <a:schemeClr val="tx1"/>
              </a:solidFill>
            </a:rPr>
            <a:t> Tingkat </a:t>
          </a:r>
          <a:r>
            <a:rPr lang="en-US" sz="1300" i="1" kern="1200" dirty="0" err="1" smtClean="0">
              <a:solidFill>
                <a:schemeClr val="tx1"/>
              </a:solidFill>
            </a:rPr>
            <a:t>Kerusakan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Akibat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Bencana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Alam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Menggunakan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Algoritma</a:t>
          </a:r>
          <a:r>
            <a:rPr lang="en-US" sz="1300" i="1" kern="1200" dirty="0" smtClean="0">
              <a:solidFill>
                <a:schemeClr val="tx1"/>
              </a:solidFill>
            </a:rPr>
            <a:t> </a:t>
          </a:r>
          <a:r>
            <a:rPr lang="en-US" sz="1300" i="1" kern="1200" dirty="0" err="1" smtClean="0">
              <a:solidFill>
                <a:schemeClr val="tx1"/>
              </a:solidFill>
            </a:rPr>
            <a:t>Electre</a:t>
          </a:r>
          <a:r>
            <a:rPr lang="en-US" sz="1300" i="1" kern="1200" dirty="0" smtClean="0">
              <a:solidFill>
                <a:schemeClr val="tx1"/>
              </a:solidFill>
            </a:rPr>
            <a:t> ( </a:t>
          </a:r>
          <a:r>
            <a:rPr lang="en-US" sz="1300" i="1" kern="1200" dirty="0" err="1" smtClean="0">
              <a:solidFill>
                <a:schemeClr val="tx1"/>
              </a:solidFill>
            </a:rPr>
            <a:t>Eliminitaion</a:t>
          </a:r>
          <a:r>
            <a:rPr lang="en-US" sz="1300" i="1" kern="1200" dirty="0" smtClean="0">
              <a:solidFill>
                <a:schemeClr val="tx1"/>
              </a:solidFill>
            </a:rPr>
            <a:t> And Choice Translation Reality).</a:t>
          </a:r>
          <a:endParaRPr lang="id-ID" sz="13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115497" y="429822"/>
        <a:ext cx="8913006" cy="371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3CCBB-9BE4-44AB-BA82-2DF73D7D691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68C84-2B44-4550-825A-AC48B894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4A492-BB51-4FA0-AF03-1C0D1D05C8E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0ED96-EB25-4812-8AF6-B18C44CE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FE3B-84DF-4657-90BD-CB8F2E74B4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0ED96-EB25-4812-8AF6-B18C44CE28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The outlines of this presentation are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FE3B-84DF-4657-90BD-CB8F2E74B4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The outlines of this presentation are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FE3B-84DF-4657-90BD-CB8F2E74B4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9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The outlines of this presentation are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FE3B-84DF-4657-90BD-CB8F2E74B4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5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The outlines of this presentation are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FE3B-84DF-4657-90BD-CB8F2E74B4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3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The outlines of this presentation are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FE3B-84DF-4657-90BD-CB8F2E74B4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9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1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18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81" y="3050851"/>
            <a:ext cx="1200546" cy="1200546"/>
          </a:xfrm>
          <a:prstGeom prst="rect">
            <a:avLst/>
          </a:prstGeom>
        </p:spPr>
      </p:pic>
      <p:sp>
        <p:nvSpPr>
          <p:cNvPr id="20" name="Right Triangle 19"/>
          <p:cNvSpPr/>
          <p:nvPr userDrawn="1"/>
        </p:nvSpPr>
        <p:spPr>
          <a:xfrm rot="10800000">
            <a:off x="8089900" y="0"/>
            <a:ext cx="4102100" cy="4203700"/>
          </a:xfrm>
          <a:prstGeom prst="rtTriangle">
            <a:avLst/>
          </a:prstGeom>
          <a:solidFill>
            <a:srgbClr val="00A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 userDrawn="1"/>
        </p:nvSpPr>
        <p:spPr>
          <a:xfrm rot="16200000">
            <a:off x="9436100" y="4102100"/>
            <a:ext cx="3644900" cy="1866900"/>
          </a:xfrm>
          <a:prstGeom prst="rtTriangle">
            <a:avLst/>
          </a:prstGeom>
          <a:solidFill>
            <a:srgbClr val="0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2"/>
          <p:cNvSpPr>
            <a:spLocks noGrp="1"/>
          </p:cNvSpPr>
          <p:nvPr>
            <p:ph type="title" hasCustomPrompt="1"/>
          </p:nvPr>
        </p:nvSpPr>
        <p:spPr>
          <a:xfrm>
            <a:off x="177800" y="290561"/>
            <a:ext cx="85598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 dirty="0" smtClean="0"/>
              <a:t>JUDUL 1</a:t>
            </a:r>
            <a:endParaRPr lang="en-US" dirty="0"/>
          </a:p>
        </p:txBody>
      </p:sp>
      <p:sp>
        <p:nvSpPr>
          <p:cNvPr id="32" name="Title 12"/>
          <p:cNvSpPr txBox="1">
            <a:spLocks/>
          </p:cNvSpPr>
          <p:nvPr userDrawn="1"/>
        </p:nvSpPr>
        <p:spPr>
          <a:xfrm>
            <a:off x="826115" y="5028934"/>
            <a:ext cx="3221759" cy="94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0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1" hasCustomPrompt="1"/>
          </p:nvPr>
        </p:nvSpPr>
        <p:spPr>
          <a:xfrm>
            <a:off x="546186" y="4545496"/>
            <a:ext cx="4273550" cy="180780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Nama</a:t>
            </a:r>
            <a:r>
              <a:rPr lang="en-US" dirty="0" smtClean="0"/>
              <a:t> 1 (NIM)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Nama</a:t>
            </a:r>
            <a:r>
              <a:rPr lang="en-US" dirty="0" smtClean="0"/>
              <a:t> 2 (NIM)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Nama</a:t>
            </a:r>
            <a:r>
              <a:rPr lang="en-US" dirty="0" smtClean="0"/>
              <a:t> 3 (NIM)</a:t>
            </a:r>
          </a:p>
          <a:p>
            <a:pPr lvl="0"/>
            <a:endParaRPr lang="en-US" dirty="0"/>
          </a:p>
        </p:txBody>
      </p:sp>
      <p:sp>
        <p:nvSpPr>
          <p:cNvPr id="11" name="Title 12"/>
          <p:cNvSpPr txBox="1">
            <a:spLocks/>
          </p:cNvSpPr>
          <p:nvPr userDrawn="1"/>
        </p:nvSpPr>
        <p:spPr>
          <a:xfrm>
            <a:off x="177800" y="1772984"/>
            <a:ext cx="8559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JUDUL 2</a:t>
            </a:r>
            <a:endParaRPr lang="en-US" sz="3000" dirty="0"/>
          </a:p>
        </p:txBody>
      </p:sp>
      <p:sp>
        <p:nvSpPr>
          <p:cNvPr id="12" name="Title 12"/>
          <p:cNvSpPr txBox="1">
            <a:spLocks/>
          </p:cNvSpPr>
          <p:nvPr userDrawn="1"/>
        </p:nvSpPr>
        <p:spPr>
          <a:xfrm>
            <a:off x="177800" y="3083548"/>
            <a:ext cx="8559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JUDUL 3</a:t>
            </a:r>
            <a:endParaRPr lang="en-US" sz="3000" dirty="0"/>
          </a:p>
        </p:txBody>
      </p:sp>
      <p:sp>
        <p:nvSpPr>
          <p:cNvPr id="13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6919092" y="4409111"/>
            <a:ext cx="4775399" cy="8018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</a:lstStyle>
          <a:p>
            <a:pPr lvl="0"/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lvl="0"/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Buana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Karawang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2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52500" y="1955800"/>
            <a:ext cx="10350500" cy="386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5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57" y="1215721"/>
            <a:ext cx="1378083" cy="137808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3799" y="3952533"/>
            <a:ext cx="9804400" cy="12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821818" y="2593804"/>
            <a:ext cx="4548361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</a:t>
            </a:r>
            <a:r>
              <a:rPr lang="en-US" sz="14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4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INFORMATIKA</a:t>
            </a:r>
          </a:p>
          <a:p>
            <a:pPr algn="ctr">
              <a:lnSpc>
                <a:spcPct val="100000"/>
              </a:lnSpc>
            </a:pPr>
            <a:r>
              <a:rPr lang="en-US" sz="14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 BUANA PERJUANGAN KARAWANG </a:t>
            </a:r>
          </a:p>
          <a:p>
            <a:pPr algn="ctr">
              <a:lnSpc>
                <a:spcPct val="100000"/>
              </a:lnSpc>
            </a:pP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9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292081"/>
            <a:ext cx="8843736" cy="12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2032000"/>
            <a:ext cx="11252200" cy="407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592" y="363268"/>
            <a:ext cx="10908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4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E110-512E-4D20-8711-AB478603B33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D57A-10D5-471C-B7C9-F6C80770D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821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6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8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4" y="377522"/>
            <a:ext cx="825766" cy="825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378200"/>
            <a:ext cx="4559300" cy="3479800"/>
          </a:xfrm>
          <a:prstGeom prst="rect">
            <a:avLst/>
          </a:prstGeom>
        </p:spPr>
      </p:pic>
      <p:sp>
        <p:nvSpPr>
          <p:cNvPr id="9" name="Round Same Side Corner Rectangle 8"/>
          <p:cNvSpPr/>
          <p:nvPr userDrawn="1"/>
        </p:nvSpPr>
        <p:spPr>
          <a:xfrm rot="16200000" flipH="1">
            <a:off x="10077449" y="4514660"/>
            <a:ext cx="533401" cy="3695701"/>
          </a:xfrm>
          <a:prstGeom prst="round2SameRect">
            <a:avLst/>
          </a:prstGeom>
          <a:solidFill>
            <a:srgbClr val="01A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56599" y="6154762"/>
            <a:ext cx="38354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5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</a:t>
            </a:r>
            <a:r>
              <a:rPr lang="en-US" sz="105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05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INFORMATIKA</a:t>
            </a:r>
          </a:p>
          <a:p>
            <a:pPr algn="r">
              <a:lnSpc>
                <a:spcPct val="100000"/>
              </a:lnSpc>
            </a:pPr>
            <a:r>
              <a:rPr lang="en-US" sz="105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 BUANA PERJUANGAN KARAWANG</a:t>
            </a:r>
          </a:p>
        </p:txBody>
      </p:sp>
    </p:spTree>
    <p:extLst>
      <p:ext uri="{BB962C8B-B14F-4D97-AF65-F5344CB8AC3E}">
        <p14:creationId xmlns:p14="http://schemas.microsoft.com/office/powerpoint/2010/main" val="30533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462623"/>
            <a:ext cx="8559800" cy="1325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PERANCANGAN APLIKASI MINAT DAN BAKAT CALON MAHASISWA MENGGUNAKAN METODE MADM BERBASIS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46186" y="4338657"/>
            <a:ext cx="4273550" cy="523329"/>
          </a:xfrm>
        </p:spPr>
        <p:txBody>
          <a:bodyPr/>
          <a:lstStyle/>
          <a:p>
            <a:r>
              <a:rPr lang="en-US" dirty="0" smtClean="0"/>
              <a:t>Authors: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86" y="4976775"/>
            <a:ext cx="6967318" cy="1376524"/>
          </a:xfrm>
        </p:spPr>
        <p:txBody>
          <a:bodyPr numCol="2"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Iqbal </a:t>
            </a:r>
            <a:r>
              <a:rPr lang="en-US" dirty="0" err="1" smtClean="0"/>
              <a:t>Alfian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Ageng</a:t>
            </a:r>
            <a:r>
              <a:rPr lang="en-US" dirty="0" smtClean="0"/>
              <a:t> </a:t>
            </a:r>
            <a:r>
              <a:rPr lang="en-US" dirty="0" err="1" smtClean="0"/>
              <a:t>Riski</a:t>
            </a:r>
            <a:r>
              <a:rPr lang="en-US" dirty="0" smtClean="0"/>
              <a:t> </a:t>
            </a:r>
            <a:r>
              <a:rPr lang="en-US" dirty="0" err="1" smtClean="0"/>
              <a:t>Purwo</a:t>
            </a:r>
            <a:r>
              <a:rPr lang="en-US" dirty="0" smtClean="0"/>
              <a:t> S.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Ramdhani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7800" y="1696830"/>
            <a:ext cx="85598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smtClean="0"/>
              <a:t>SISTEM REKOMENDASI DALAM MEMILIH JURUSAN CALON MAHASISWA MENGGUNAKAN METODE MADM BERBASIS WEB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7800" y="2931036"/>
            <a:ext cx="85598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smtClean="0"/>
              <a:t>RANCANGAN MENGGUNAKAN METODE MADM DAN ALGORITMA SAW BERBASIS WEB UNTUK MENENTUKAN POTENSI PADA DIRI MAHASISWA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7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617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METODE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MADM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49" y="1769268"/>
            <a:ext cx="2473779" cy="17827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16100" y="3732212"/>
            <a:ext cx="8430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Algoritma</a:t>
            </a:r>
            <a:r>
              <a:rPr lang="en-US" dirty="0"/>
              <a:t> MADM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karakterisktik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,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alternative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5860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METODE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Decision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16" y="1937724"/>
            <a:ext cx="4398645" cy="40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32018"/>
              </p:ext>
            </p:extLst>
          </p:nvPr>
        </p:nvGraphicFramePr>
        <p:xfrm>
          <a:off x="1524000" y="76200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535775"/>
      </p:ext>
    </p:extLst>
  </p:cSld>
  <p:clrMapOvr>
    <a:masterClrMapping/>
  </p:clrMapOvr>
  <p:transition advTm="456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02912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Klasifikasi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16100" y="1757204"/>
            <a:ext cx="8430079" cy="44800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MADM,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inisiasi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Model,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Pendefinisian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berpasangan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konsistensi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alternativenya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masing-masing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hitung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sensitivitas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79170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02912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Klasifikasi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8341"/>
              </p:ext>
            </p:extLst>
          </p:nvPr>
        </p:nvGraphicFramePr>
        <p:xfrm>
          <a:off x="1816100" y="2038509"/>
          <a:ext cx="2984500" cy="933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176">
                  <a:extLst>
                    <a:ext uri="{9D8B030D-6E8A-4147-A177-3AD203B41FA5}">
                      <a16:colId xmlns:a16="http://schemas.microsoft.com/office/drawing/2014/main" val="3783287193"/>
                    </a:ext>
                  </a:extLst>
                </a:gridCol>
                <a:gridCol w="1495324">
                  <a:extLst>
                    <a:ext uri="{9D8B030D-6E8A-4147-A177-3AD203B41FA5}">
                      <a16:colId xmlns:a16="http://schemas.microsoft.com/office/drawing/2014/main" val="183773408"/>
                    </a:ext>
                  </a:extLst>
                </a:gridCol>
              </a:tblGrid>
              <a:tr h="312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Kriteria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Skala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1743913239"/>
                  </a:ext>
                </a:extLst>
              </a:tr>
              <a:tr h="309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IPA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3745555298"/>
                  </a:ext>
                </a:extLst>
              </a:tr>
              <a:tr h="312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IPS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10-100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40518523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13100" y="1730732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Skala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Kriteria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57045"/>
              </p:ext>
            </p:extLst>
          </p:nvPr>
        </p:nvGraphicFramePr>
        <p:xfrm>
          <a:off x="3575252" y="3103002"/>
          <a:ext cx="4105910" cy="1453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260">
                  <a:extLst>
                    <a:ext uri="{9D8B030D-6E8A-4147-A177-3AD203B41FA5}">
                      <a16:colId xmlns:a16="http://schemas.microsoft.com/office/drawing/2014/main" val="2431995452"/>
                    </a:ext>
                  </a:extLst>
                </a:gridCol>
                <a:gridCol w="1387825">
                  <a:extLst>
                    <a:ext uri="{9D8B030D-6E8A-4147-A177-3AD203B41FA5}">
                      <a16:colId xmlns:a16="http://schemas.microsoft.com/office/drawing/2014/main" val="415034927"/>
                    </a:ext>
                  </a:extLst>
                </a:gridCol>
                <a:gridCol w="1387825">
                  <a:extLst>
                    <a:ext uri="{9D8B030D-6E8A-4147-A177-3AD203B41FA5}">
                      <a16:colId xmlns:a16="http://schemas.microsoft.com/office/drawing/2014/main" val="162830146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Mata Pelajaran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Pelajaran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Bobot Kriteria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2838574112"/>
                  </a:ext>
                </a:extLst>
              </a:tr>
              <a:tr h="20701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IPA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Fisika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Sesuai Input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3701861945"/>
                  </a:ext>
                </a:extLst>
              </a:tr>
              <a:tr h="208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Biologi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Sesuai Input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322637366"/>
                  </a:ext>
                </a:extLst>
              </a:tr>
              <a:tr h="207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Matematika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Sesuai Input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1010699218"/>
                  </a:ext>
                </a:extLst>
              </a:tr>
              <a:tr h="20891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Geographi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Sesuai Input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3640309877"/>
                  </a:ext>
                </a:extLst>
              </a:tr>
              <a:tr h="207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Sejarah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Sesuai Input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1070437394"/>
                  </a:ext>
                </a:extLst>
              </a:tr>
              <a:tr h="208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Bahasa Indonesia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Sesuai</a:t>
                      </a:r>
                      <a:r>
                        <a:rPr lang="en-US" sz="1200" dirty="0">
                          <a:effectLst/>
                        </a:rPr>
                        <a:t> Input User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231547463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2427" y="2776828"/>
            <a:ext cx="1226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Bobot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Kriteria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2896"/>
              </p:ext>
            </p:extLst>
          </p:nvPr>
        </p:nvGraphicFramePr>
        <p:xfrm>
          <a:off x="7024390" y="4677749"/>
          <a:ext cx="4108450" cy="123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462">
                  <a:extLst>
                    <a:ext uri="{9D8B030D-6E8A-4147-A177-3AD203B41FA5}">
                      <a16:colId xmlns:a16="http://schemas.microsoft.com/office/drawing/2014/main" val="669531858"/>
                    </a:ext>
                  </a:extLst>
                </a:gridCol>
                <a:gridCol w="1389494">
                  <a:extLst>
                    <a:ext uri="{9D8B030D-6E8A-4147-A177-3AD203B41FA5}">
                      <a16:colId xmlns:a16="http://schemas.microsoft.com/office/drawing/2014/main" val="587219813"/>
                    </a:ext>
                  </a:extLst>
                </a:gridCol>
                <a:gridCol w="1389494">
                  <a:extLst>
                    <a:ext uri="{9D8B030D-6E8A-4147-A177-3AD203B41FA5}">
                      <a16:colId xmlns:a16="http://schemas.microsoft.com/office/drawing/2014/main" val="4229968148"/>
                    </a:ext>
                  </a:extLst>
                </a:gridCol>
              </a:tblGrid>
              <a:tr h="207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Fakultas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Mata Pelajaran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Mata Pelajaran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2711906282"/>
                  </a:ext>
                </a:extLst>
              </a:tr>
              <a:tr h="20701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Teknik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Sesuai Input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2596343053"/>
                  </a:ext>
                </a:extLst>
              </a:tr>
              <a:tr h="208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Sesuai Input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710824036"/>
                  </a:ext>
                </a:extLst>
              </a:tr>
              <a:tr h="20891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Sosial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Sesuai Input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2506809078"/>
                  </a:ext>
                </a:extLst>
              </a:tr>
              <a:tr h="207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Sesuai</a:t>
                      </a:r>
                      <a:r>
                        <a:rPr lang="en-US" sz="1200" dirty="0">
                          <a:effectLst/>
                        </a:rPr>
                        <a:t> Input User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8890" marB="0"/>
                </a:tc>
                <a:extLst>
                  <a:ext uri="{0D108BD9-81ED-4DB2-BD59-A6C34878D82A}">
                    <a16:rowId xmlns:a16="http://schemas.microsoft.com/office/drawing/2014/main" val="162095615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73186" y="4285111"/>
            <a:ext cx="18108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2658032" y="3162438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5400000">
            <a:off x="6189609" y="4760045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112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02912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Klasifikasi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04670" y="1692045"/>
            <a:ext cx="6184900" cy="10618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624205"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jurusan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IPA 	=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Fisika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IPS	=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Bahasa 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Indonesia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0468" y="3869653"/>
            <a:ext cx="6293304" cy="10618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presentase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jurusan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Presentase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	= ((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 /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IPA) * 100)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Presentase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IPS	= ((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IPS /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IPS) * 100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92744" y="2951320"/>
            <a:ext cx="441742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jurusan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Total IPA + Total 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IPS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2744" y="5052216"/>
            <a:ext cx="441742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Presentase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IPA –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Presntase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IPS</a:t>
            </a:r>
          </a:p>
        </p:txBody>
      </p:sp>
      <p:sp>
        <p:nvSpPr>
          <p:cNvPr id="11" name="Bent-Up Arrow 10"/>
          <p:cNvSpPr/>
          <p:nvPr/>
        </p:nvSpPr>
        <p:spPr>
          <a:xfrm flipV="1">
            <a:off x="8043771" y="2003630"/>
            <a:ext cx="1057683" cy="8269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flipH="1" flipV="1">
            <a:off x="5795010" y="3086043"/>
            <a:ext cx="919643" cy="6937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flipV="1">
            <a:off x="8159297" y="4059638"/>
            <a:ext cx="942158" cy="8718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6346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75883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Database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18" y="2055812"/>
            <a:ext cx="3976461" cy="36401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14" y="2997199"/>
            <a:ext cx="4016116" cy="26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5947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63508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Model </a:t>
                      </a:r>
                      <a:r>
                        <a:rPr lang="en-US" sz="2400" dirty="0" err="1" smtClean="0"/>
                        <a:t>Perancangan</a:t>
                      </a:r>
                      <a:r>
                        <a:rPr lang="en-US" sz="2400" dirty="0" smtClean="0"/>
                        <a:t> System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24" y="2091690"/>
            <a:ext cx="5040630" cy="37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165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52977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UML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28" y="1665287"/>
            <a:ext cx="3758747" cy="402113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39" y="2410222"/>
            <a:ext cx="4262665" cy="25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5772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52977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UML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26" y="1589087"/>
            <a:ext cx="4117975" cy="46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207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91630492"/>
              </p:ext>
            </p:extLst>
          </p:nvPr>
        </p:nvGraphicFramePr>
        <p:xfrm>
          <a:off x="1816100" y="1294954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80768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Perancangan</a:t>
                      </a:r>
                      <a:r>
                        <a:rPr lang="en-US" sz="2000" dirty="0" smtClean="0"/>
                        <a:t> User Interface</a:t>
                      </a:r>
                      <a:endParaRPr 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35168" r="-525" b="34967"/>
          <a:stretch/>
        </p:blipFill>
        <p:spPr bwMode="auto">
          <a:xfrm>
            <a:off x="3062514" y="2569845"/>
            <a:ext cx="5937250" cy="27165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291704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3807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Evaluasi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12" b="17407"/>
          <a:stretch/>
        </p:blipFill>
        <p:spPr>
          <a:xfrm>
            <a:off x="2549751" y="1901349"/>
            <a:ext cx="69480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055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3807"/>
              </p:ext>
            </p:extLst>
          </p:nvPr>
        </p:nvGraphicFramePr>
        <p:xfrm>
          <a:off x="1919514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Hasil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dan</a:t>
                      </a:r>
                      <a:r>
                        <a:rPr lang="en-US" sz="4000" dirty="0" smtClean="0"/>
                        <a:t> </a:t>
                      </a:r>
                      <a:r>
                        <a:rPr lang="en-US" sz="4000" dirty="0" err="1" smtClean="0"/>
                        <a:t>Diskusi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Evaluasi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79926"/>
              </p:ext>
            </p:extLst>
          </p:nvPr>
        </p:nvGraphicFramePr>
        <p:xfrm>
          <a:off x="123824" y="1313338"/>
          <a:ext cx="11925300" cy="52689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75100">
                  <a:extLst>
                    <a:ext uri="{9D8B030D-6E8A-4147-A177-3AD203B41FA5}">
                      <a16:colId xmlns:a16="http://schemas.microsoft.com/office/drawing/2014/main" val="3238788450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552266037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632423289"/>
                    </a:ext>
                  </a:extLst>
                </a:gridCol>
              </a:tblGrid>
              <a:tr h="182757">
                <a:tc>
                  <a:txBody>
                    <a:bodyPr/>
                    <a:lstStyle/>
                    <a:p>
                      <a:pPr marL="30924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Item Yang Diuji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Detail Pengujian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Data Yang Diharapkan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31807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Halaman login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admin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1023620" algn="l"/>
                        </a:tabLst>
                      </a:pPr>
                      <a:r>
                        <a:rPr lang="id-ID" sz="1100" b="0">
                          <a:solidFill>
                            <a:schemeClr val="tx1"/>
                          </a:solidFill>
                          <a:effectLst/>
                        </a:rPr>
                        <a:t>Memasukkan	username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id-ID" sz="1100" b="0">
                          <a:solidFill>
                            <a:schemeClr val="tx1"/>
                          </a:solidFill>
                          <a:effectLst/>
                        </a:rPr>
                        <a:t>dan password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4462532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pPr marL="67945" marR="635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0220" algn="l"/>
                          <a:tab pos="954405" algn="l"/>
                        </a:tabLs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Halaman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Menu Admin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Nilai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Siswa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15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Menampilkan data nilai siswa dan mengetahui fungsi delete nilai.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4299972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pPr marL="67945" marR="635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0220" algn="l"/>
                          <a:tab pos="954405" algn="l"/>
                        </a:tabLs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Halaman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Menu Admin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Siswa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15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Menampilkan data dan mengetahui fungsi CRUD dari halaman data siswa.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8581330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pPr marL="67945" marR="6350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90220" algn="l"/>
                          <a:tab pos="954405" algn="l"/>
                        </a:tabLs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Halaman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Home User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Home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Dapat memuat halaman data siswa dengan menekan tombol ‘Cek’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1564209"/>
                  </a:ext>
                </a:extLst>
              </a:tr>
              <a:tr h="339892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Halaman Utama User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Isi form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User berhasil mengisi form dan menyimpan ke dalam database.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1745286"/>
                  </a:ext>
                </a:extLst>
              </a:tr>
              <a:tr h="349604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Halaman Nilai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Input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Nilai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1595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79145" algn="l"/>
                        </a:tabLs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Berhasil mengisi form nilai dan menyimpannya ke dalam database.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2574343"/>
                  </a:ext>
                </a:extLst>
              </a:tr>
              <a:tr h="699211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Halaman Prediksi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Perhitungan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Prediksi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just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tabLst>
                          <a:tab pos="1353820" algn="l"/>
                        </a:tabLs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Dapat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menampilkan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hasil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prediksi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secara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akurat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serta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hasil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perhitungan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hasil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presentase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perbandingan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nilai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mata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pelajaran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780873"/>
                  </a:ext>
                </a:extLst>
              </a:tr>
              <a:tr h="699699">
                <a:tc>
                  <a:txBody>
                    <a:bodyPr/>
                    <a:lstStyle/>
                    <a:p>
                      <a:pPr marL="67945" marR="6286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0">
                          <a:solidFill>
                            <a:schemeClr val="tx1"/>
                          </a:solidFill>
                          <a:effectLst/>
                        </a:rPr>
                        <a:t>User merubah data jawaban yang telah disimpan.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Update data jawaban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223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18895" algn="l"/>
                        </a:tabLs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Berhasil mengupdate </a:t>
                      </a:r>
                      <a:r>
                        <a:rPr lang="id-ID" sz="1100" b="0" spc="-30" dirty="0">
                          <a:solidFill>
                            <a:schemeClr val="tx1"/>
                          </a:solidFill>
                          <a:effectLst/>
                        </a:rPr>
                        <a:t>dan </a:t>
                      </a: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menyimpan	</a:t>
                      </a:r>
                      <a:r>
                        <a:rPr lang="id-ID" sz="1100" b="0" spc="-20" dirty="0">
                          <a:solidFill>
                            <a:schemeClr val="tx1"/>
                          </a:solidFill>
                          <a:effectLst/>
                        </a:rPr>
                        <a:t>hasil </a:t>
                      </a: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perubahan detail</a:t>
                      </a:r>
                      <a:r>
                        <a:rPr lang="id-ID" sz="1100" b="0" spc="-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100" b="0" spc="-20" dirty="0">
                          <a:solidFill>
                            <a:schemeClr val="tx1"/>
                          </a:solidFill>
                          <a:effectLst/>
                        </a:rPr>
                        <a:t>jawaban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algn="just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sesuai user login.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00565484"/>
                  </a:ext>
                </a:extLst>
              </a:tr>
              <a:tr h="441228">
                <a:tc>
                  <a:txBody>
                    <a:bodyPr/>
                    <a:lstStyle/>
                    <a:p>
                      <a:pPr marL="6794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0">
                          <a:solidFill>
                            <a:schemeClr val="tx1"/>
                          </a:solidFill>
                          <a:effectLst/>
                        </a:rPr>
                        <a:t>User dapat meilhat hasil prediksi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Lihat prediksi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22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Dapat melihat </a:t>
                      </a:r>
                      <a:r>
                        <a:rPr lang="id-ID" sz="1100" b="0" spc="-20" dirty="0">
                          <a:solidFill>
                            <a:schemeClr val="tx1"/>
                          </a:solidFill>
                          <a:effectLst/>
                        </a:rPr>
                        <a:t>hasil </a:t>
                      </a: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prediksi hasil </a:t>
                      </a:r>
                      <a:r>
                        <a:rPr lang="id-ID" sz="1100" b="0" spc="-20" dirty="0">
                          <a:solidFill>
                            <a:schemeClr val="tx1"/>
                          </a:solidFill>
                          <a:effectLst/>
                        </a:rPr>
                        <a:t>dari </a:t>
                      </a: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pengisian  jawaban </a:t>
                      </a:r>
                      <a:r>
                        <a:rPr lang="id-ID" sz="1100" b="0" spc="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100" b="0" spc="-25" dirty="0">
                          <a:solidFill>
                            <a:schemeClr val="tx1"/>
                          </a:solidFill>
                          <a:effectLst/>
                        </a:rPr>
                        <a:t>yang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algn="just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sesuai dengan user</a:t>
                      </a:r>
                      <a:r>
                        <a:rPr lang="id-ID" sz="1100" b="0" spc="-3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01916"/>
                  </a:ext>
                </a:extLst>
              </a:tr>
              <a:tr h="699699">
                <a:tc>
                  <a:txBody>
                    <a:bodyPr/>
                    <a:lstStyle/>
                    <a:p>
                      <a:pPr marL="67945" marR="64135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70865" algn="l"/>
                          <a:tab pos="1318895" algn="l"/>
                        </a:tabLst>
                      </a:pPr>
                      <a:r>
                        <a:rPr lang="id-ID" sz="1100" b="0">
                          <a:solidFill>
                            <a:schemeClr val="tx1"/>
                          </a:solidFill>
                          <a:effectLst/>
                        </a:rPr>
                        <a:t>User	merubah	</a:t>
                      </a:r>
                      <a:r>
                        <a:rPr lang="id-ID" sz="1100" b="0" spc="-25">
                          <a:solidFill>
                            <a:schemeClr val="tx1"/>
                          </a:solidFill>
                          <a:effectLst/>
                        </a:rPr>
                        <a:t>hasil </a:t>
                      </a:r>
                      <a:r>
                        <a:rPr lang="id-ID" sz="1100" b="0">
                          <a:solidFill>
                            <a:schemeClr val="tx1"/>
                          </a:solidFill>
                          <a:effectLst/>
                        </a:rPr>
                        <a:t>prediksi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Update prediksi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35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Berhasil </a:t>
                      </a:r>
                      <a:r>
                        <a:rPr lang="id-ID" sz="1100" b="0" spc="-15" dirty="0">
                          <a:solidFill>
                            <a:schemeClr val="tx1"/>
                          </a:solidFill>
                          <a:effectLst/>
                        </a:rPr>
                        <a:t>mengupdate </a:t>
                      </a: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data prediksi </a:t>
                      </a:r>
                      <a:r>
                        <a:rPr lang="id-ID" sz="1100" b="0" spc="-15" dirty="0">
                          <a:solidFill>
                            <a:schemeClr val="tx1"/>
                          </a:solidFill>
                          <a:effectLst/>
                        </a:rPr>
                        <a:t>berdasarkan </a:t>
                      </a: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jawaban baru yang</a:t>
                      </a:r>
                      <a:r>
                        <a:rPr lang="id-ID" sz="1100" b="0" spc="-17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100" b="0" spc="-20" dirty="0">
                          <a:solidFill>
                            <a:schemeClr val="tx1"/>
                          </a:solidFill>
                          <a:effectLst/>
                        </a:rPr>
                        <a:t>telah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algn="just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id-ID" sz="1100" b="0" dirty="0">
                          <a:solidFill>
                            <a:schemeClr val="tx1"/>
                          </a:solidFill>
                          <a:effectLst/>
                        </a:rPr>
                        <a:t>diinput oleh user.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758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99438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038349"/>
              </p:ext>
            </p:extLst>
          </p:nvPr>
        </p:nvGraphicFramePr>
        <p:xfrm>
          <a:off x="1524000" y="304800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6188026"/>
      </p:ext>
    </p:extLst>
  </p:cSld>
  <p:clrMapOvr>
    <a:masterClrMapping/>
  </p:clrMapOvr>
  <p:transition advTm="456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60970"/>
              </p:ext>
            </p:extLst>
          </p:nvPr>
        </p:nvGraphicFramePr>
        <p:xfrm>
          <a:off x="1919514" y="347186"/>
          <a:ext cx="8128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Kesimpulan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Keuntungan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dan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Kerugian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6100" y="1815612"/>
            <a:ext cx="365529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dirty="0" err="1" smtClean="0"/>
              <a:t>Keuntungan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(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Siswi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1139" y="1815612"/>
            <a:ext cx="365529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dirty="0" err="1" smtClean="0"/>
              <a:t>Kerugian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56633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100" y="263525"/>
            <a:ext cx="8430079" cy="1325563"/>
          </a:xfrm>
        </p:spPr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01442"/>
              </p:ext>
            </p:extLst>
          </p:nvPr>
        </p:nvGraphicFramePr>
        <p:xfrm>
          <a:off x="1919514" y="347186"/>
          <a:ext cx="8128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 smtClean="0"/>
                        <a:t>Kesimpulan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Kesimpulan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dan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Pekerjaan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Selanjutnya</a:t>
                      </a:r>
                      <a:endParaRPr lang="en-US" sz="3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5405" y="2077915"/>
            <a:ext cx="6559062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klasifikasi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yang </a:t>
            </a:r>
            <a:r>
              <a:rPr lang="en-US" dirty="0" err="1" smtClean="0"/>
              <a:t>mimilih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just"/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,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system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efektiv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erta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penelitan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progresif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11054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0108"/>
              </p:ext>
            </p:extLst>
          </p:nvPr>
        </p:nvGraphicFramePr>
        <p:xfrm>
          <a:off x="1524000" y="304800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402994"/>
      </p:ext>
    </p:extLst>
  </p:cSld>
  <p:clrMapOvr>
    <a:masterClrMapping/>
  </p:clrMapOvr>
  <p:transition advTm="456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685676"/>
              </p:ext>
            </p:extLst>
          </p:nvPr>
        </p:nvGraphicFramePr>
        <p:xfrm>
          <a:off x="1552575" y="952500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3817597"/>
      </p:ext>
    </p:extLst>
  </p:cSld>
  <p:clrMapOvr>
    <a:masterClrMapping/>
  </p:clrMapOvr>
  <p:transition advTm="456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832968"/>
              </p:ext>
            </p:extLst>
          </p:nvPr>
        </p:nvGraphicFramePr>
        <p:xfrm>
          <a:off x="1497874" y="740229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9888542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40867"/>
              </p:ext>
            </p:extLst>
          </p:nvPr>
        </p:nvGraphicFramePr>
        <p:xfrm>
          <a:off x="1826931" y="550845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LATAR BELAKANG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96" y="2642031"/>
            <a:ext cx="2535673" cy="2535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78" y="2046725"/>
            <a:ext cx="2067496" cy="2067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04" y="4445635"/>
            <a:ext cx="1813099" cy="1768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5667" r="100000">
                        <a14:foregroundMark x1="19667" y1="8667" x2="19667" y2="8667"/>
                        <a14:foregroundMark x1="54667" y1="48000" x2="54667" y2="48000"/>
                        <a14:foregroundMark x1="49000" y1="43667" x2="49000" y2="43667"/>
                        <a14:foregroundMark x1="51000" y1="42667" x2="51000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40" y="4435911"/>
            <a:ext cx="1917980" cy="1917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77" y="3767846"/>
            <a:ext cx="2708852" cy="1135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4061" y="2288887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Salah </a:t>
            </a:r>
            <a:r>
              <a:rPr lang="en-US" sz="2400" b="1" dirty="0" err="1" smtClean="0"/>
              <a:t>Jurusan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94991" y="3148394"/>
            <a:ext cx="134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Potensi</a:t>
            </a:r>
            <a:r>
              <a:rPr lang="en-US" sz="2400" b="1" dirty="0" smtClean="0"/>
              <a:t> ?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86290" y="4041708"/>
            <a:ext cx="250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Minat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Bakat</a:t>
            </a:r>
            <a:r>
              <a:rPr lang="en-US" sz="2400" b="1" dirty="0" smtClean="0"/>
              <a:t> ?</a:t>
            </a:r>
            <a:endParaRPr lang="en-US" sz="2400" b="1" dirty="0"/>
          </a:p>
        </p:txBody>
      </p:sp>
      <p:cxnSp>
        <p:nvCxnSpPr>
          <p:cNvPr id="13" name="Elbow Connector 12"/>
          <p:cNvCxnSpPr>
            <a:stCxn id="2" idx="3"/>
            <a:endCxn id="6" idx="1"/>
          </p:cNvCxnSpPr>
          <p:nvPr/>
        </p:nvCxnSpPr>
        <p:spPr>
          <a:xfrm rot="10800000" flipH="1">
            <a:off x="559095" y="2519720"/>
            <a:ext cx="3234965" cy="1390148"/>
          </a:xfrm>
          <a:prstGeom prst="bentConnector3">
            <a:avLst>
              <a:gd name="adj1" fmla="val -70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2"/>
            <a:endCxn id="11" idx="1"/>
          </p:cNvCxnSpPr>
          <p:nvPr/>
        </p:nvCxnSpPr>
        <p:spPr>
          <a:xfrm rot="5400000" flipH="1" flipV="1">
            <a:off x="2354029" y="3745444"/>
            <a:ext cx="905163" cy="1959358"/>
          </a:xfrm>
          <a:prstGeom prst="bentConnector4">
            <a:avLst>
              <a:gd name="adj1" fmla="val -25255"/>
              <a:gd name="adj2" fmla="val 8235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" idx="1"/>
            <a:endCxn id="10" idx="1"/>
          </p:cNvCxnSpPr>
          <p:nvPr/>
        </p:nvCxnSpPr>
        <p:spPr>
          <a:xfrm flipV="1">
            <a:off x="3094769" y="3379227"/>
            <a:ext cx="700222" cy="53064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11074" y="517793"/>
            <a:ext cx="8438006" cy="9805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433113" y="1825625"/>
            <a:ext cx="5181600" cy="4351338"/>
          </a:xfrm>
        </p:spPr>
        <p:txBody>
          <a:bodyPr/>
          <a:lstStyle/>
          <a:p>
            <a:r>
              <a:rPr lang="en-US" dirty="0" err="1" smtClean="0"/>
              <a:t>Kesalahan</a:t>
            </a:r>
            <a:r>
              <a:rPr lang="en-US" dirty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endParaRPr lang="en-US" dirty="0" smtClean="0"/>
          </a:p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67113" y="1825625"/>
            <a:ext cx="5181600" cy="4351338"/>
          </a:xfrm>
        </p:spPr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 smtClean="0"/>
          </a:p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bakat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38493"/>
              </p:ext>
            </p:extLst>
          </p:nvPr>
        </p:nvGraphicFramePr>
        <p:xfrm>
          <a:off x="1500771" y="6773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LATAR BELAKANG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Tantangan</a:t>
                      </a:r>
                      <a:endParaRPr lang="en-US" sz="4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0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3913171"/>
              </p:ext>
            </p:extLst>
          </p:nvPr>
        </p:nvGraphicFramePr>
        <p:xfrm>
          <a:off x="2118179" y="1689462"/>
          <a:ext cx="8128000" cy="41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78757"/>
              </p:ext>
            </p:extLst>
          </p:nvPr>
        </p:nvGraphicFramePr>
        <p:xfrm>
          <a:off x="1912054" y="57578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LATAR BELAKANG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Penelitian</a:t>
                      </a:r>
                      <a:r>
                        <a:rPr lang="en-US" sz="3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Terkait</a:t>
                      </a:r>
                      <a:endParaRPr lang="en-US" sz="3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96520"/>
              </p:ext>
            </p:extLst>
          </p:nvPr>
        </p:nvGraphicFramePr>
        <p:xfrm>
          <a:off x="1923071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LATAR BELAKANG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Tujuan</a:t>
                      </a:r>
                      <a:endParaRPr lang="en-US" sz="4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 Placeholder 2"/>
          <p:cNvSpPr txBox="1">
            <a:spLocks/>
          </p:cNvSpPr>
          <p:nvPr/>
        </p:nvSpPr>
        <p:spPr>
          <a:xfrm>
            <a:off x="1829721" y="1825625"/>
            <a:ext cx="841645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/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algn="just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MADM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alternative,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sensitivitas</a:t>
            </a:r>
            <a:r>
              <a:rPr lang="en-US" dirty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Penggunaan</a:t>
            </a:r>
            <a:r>
              <a:rPr lang="en-US" dirty="0" smtClean="0"/>
              <a:t> database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alon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agar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176017"/>
              </p:ext>
            </p:extLst>
          </p:nvPr>
        </p:nvGraphicFramePr>
        <p:xfrm>
          <a:off x="1428206" y="1672045"/>
          <a:ext cx="9144000" cy="38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4357282"/>
      </p:ext>
    </p:extLst>
  </p:cSld>
  <p:clrMapOvr>
    <a:masterClrMapping/>
  </p:clrMapOvr>
  <p:transition advTm="456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26303"/>
              </p:ext>
            </p:extLst>
          </p:nvPr>
        </p:nvGraphicFramePr>
        <p:xfrm>
          <a:off x="1901037" y="575786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METODE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chemeClr val="bg1"/>
                          </a:solidFill>
                        </a:rPr>
                        <a:t>Kerangka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</a:rPr>
                        <a:t>Penelitian</a:t>
                      </a:r>
                      <a:endParaRPr lang="en-US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06575" y="1589087"/>
            <a:ext cx="2517775" cy="218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/>
              <a:t>Permasalahan</a:t>
            </a:r>
            <a:r>
              <a:rPr lang="en-US" sz="1400" dirty="0" smtClean="0"/>
              <a:t>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Banyaknya</a:t>
            </a:r>
            <a:r>
              <a:rPr lang="en-US" sz="1400" dirty="0" smtClean="0"/>
              <a:t>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merasa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pengambilan</a:t>
            </a:r>
            <a:r>
              <a:rPr lang="en-US" sz="1400" dirty="0" smtClean="0"/>
              <a:t> </a:t>
            </a:r>
            <a:r>
              <a:rPr lang="en-US" sz="1400" dirty="0" err="1" smtClean="0"/>
              <a:t>jurusan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perkuliahan</a:t>
            </a:r>
            <a:endParaRPr lang="en-US" sz="1400" dirty="0"/>
          </a:p>
          <a:p>
            <a:pPr marL="342900" indent="-342900" algn="just">
              <a:buAutoNum type="arabicPeriod"/>
            </a:pPr>
            <a:endParaRPr lang="en-US" sz="1400" dirty="0"/>
          </a:p>
        </p:txBody>
      </p:sp>
      <p:cxnSp>
        <p:nvCxnSpPr>
          <p:cNvPr id="10" name="Straight Arrow Connector 9"/>
          <p:cNvCxnSpPr>
            <a:stCxn id="7" idx="3"/>
            <a:endCxn id="13" idx="1"/>
          </p:cNvCxnSpPr>
          <p:nvPr/>
        </p:nvCxnSpPr>
        <p:spPr>
          <a:xfrm>
            <a:off x="4324350" y="2680494"/>
            <a:ext cx="457426" cy="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81776" y="1594961"/>
            <a:ext cx="2517775" cy="2176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/>
              <a:t>Strategi</a:t>
            </a:r>
            <a:r>
              <a:rPr lang="en-US" sz="1400" dirty="0" smtClean="0"/>
              <a:t> :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1400" dirty="0" smtClean="0"/>
              <a:t>Pembuatan aplikasi minat dan bakat untuk calon mahasiswa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1400" dirty="0" smtClean="0"/>
              <a:t>Pengimplementasian Metode MADM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1400" dirty="0" smtClean="0"/>
              <a:t>Bahasa </a:t>
            </a:r>
            <a:r>
              <a:rPr lang="sv-SE" sz="1400" dirty="0"/>
              <a:t>pemrograman menggunakan </a:t>
            </a:r>
            <a:r>
              <a:rPr lang="sv-SE" sz="1400" dirty="0" smtClean="0"/>
              <a:t>PHP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1400" dirty="0" smtClean="0"/>
              <a:t>Databse </a:t>
            </a:r>
            <a:r>
              <a:rPr lang="sv-SE" sz="1400" dirty="0"/>
              <a:t>menggunakan MYSQL.</a:t>
            </a:r>
          </a:p>
        </p:txBody>
      </p:sp>
      <p:cxnSp>
        <p:nvCxnSpPr>
          <p:cNvPr id="16" name="Straight Arrow Connector 15"/>
          <p:cNvCxnSpPr>
            <a:stCxn id="13" idx="3"/>
            <a:endCxn id="18" idx="1"/>
          </p:cNvCxnSpPr>
          <p:nvPr/>
        </p:nvCxnSpPr>
        <p:spPr>
          <a:xfrm flipV="1">
            <a:off x="7299551" y="2680494"/>
            <a:ext cx="428853" cy="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28404" y="1589087"/>
            <a:ext cx="2517775" cy="218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hasil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prediksi</a:t>
            </a:r>
            <a:r>
              <a:rPr lang="en-US" sz="1400" dirty="0" smtClean="0"/>
              <a:t> </a:t>
            </a:r>
            <a:r>
              <a:rPr lang="en-US" sz="1400" dirty="0" err="1" smtClean="0"/>
              <a:t>minat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bakat</a:t>
            </a:r>
            <a:r>
              <a:rPr lang="en-US" sz="1400" dirty="0" smtClean="0"/>
              <a:t> </a:t>
            </a:r>
            <a:r>
              <a:rPr lang="en-US" sz="1400" dirty="0" err="1" smtClean="0"/>
              <a:t>mendapatkan</a:t>
            </a:r>
            <a:r>
              <a:rPr lang="en-US" sz="1400" dirty="0" smtClean="0"/>
              <a:t> </a:t>
            </a:r>
            <a:r>
              <a:rPr lang="en-US" sz="1400" dirty="0" err="1" smtClean="0"/>
              <a:t>hasil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tepat</a:t>
            </a:r>
            <a:r>
              <a:rPr lang="en-US" sz="1400" dirty="0" smtClean="0"/>
              <a:t> ?</a:t>
            </a:r>
          </a:p>
          <a:p>
            <a:pPr algn="just"/>
            <a:endParaRPr lang="sv-SE" sz="1400" dirty="0"/>
          </a:p>
        </p:txBody>
      </p:sp>
      <p:sp>
        <p:nvSpPr>
          <p:cNvPr id="44" name="Rectangle 43"/>
          <p:cNvSpPr/>
          <p:nvPr/>
        </p:nvSpPr>
        <p:spPr>
          <a:xfrm>
            <a:off x="7715363" y="5097462"/>
            <a:ext cx="25177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/>
              <a:t>Analisis</a:t>
            </a:r>
            <a:r>
              <a:rPr lang="en-US" sz="1400" dirty="0" smtClean="0"/>
              <a:t> Data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Metode</a:t>
            </a:r>
            <a:r>
              <a:rPr lang="en-US" sz="1400" dirty="0" smtClean="0"/>
              <a:t> MADM</a:t>
            </a:r>
          </a:p>
          <a:p>
            <a:pPr algn="just"/>
            <a:endParaRPr lang="sv-SE" sz="1400" dirty="0"/>
          </a:p>
        </p:txBody>
      </p:sp>
      <p:cxnSp>
        <p:nvCxnSpPr>
          <p:cNvPr id="46" name="Straight Arrow Connector 45"/>
          <p:cNvCxnSpPr>
            <a:stCxn id="18" idx="2"/>
            <a:endCxn id="44" idx="0"/>
          </p:cNvCxnSpPr>
          <p:nvPr/>
        </p:nvCxnSpPr>
        <p:spPr>
          <a:xfrm flipH="1">
            <a:off x="8974251" y="3771900"/>
            <a:ext cx="13041" cy="13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781775" y="5097462"/>
            <a:ext cx="25177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Menghasilkan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keputusan</a:t>
            </a:r>
            <a:r>
              <a:rPr lang="en-US" sz="1400" dirty="0" smtClean="0"/>
              <a:t> </a:t>
            </a:r>
            <a:r>
              <a:rPr lang="en-US" sz="1400" dirty="0" err="1" smtClean="0"/>
              <a:t>prediksi</a:t>
            </a:r>
            <a:r>
              <a:rPr lang="en-US" sz="1400" dirty="0" smtClean="0"/>
              <a:t> yang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memberikan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rekomendasi</a:t>
            </a:r>
            <a:endParaRPr lang="en-US" sz="1400" dirty="0" smtClean="0"/>
          </a:p>
        </p:txBody>
      </p:sp>
      <p:cxnSp>
        <p:nvCxnSpPr>
          <p:cNvPr id="53" name="Straight Arrow Connector 52"/>
          <p:cNvCxnSpPr>
            <a:stCxn id="47" idx="0"/>
            <a:endCxn id="13" idx="2"/>
          </p:cNvCxnSpPr>
          <p:nvPr/>
        </p:nvCxnSpPr>
        <p:spPr>
          <a:xfrm flipV="1">
            <a:off x="6040663" y="3771900"/>
            <a:ext cx="1" cy="13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1"/>
            <a:endCxn id="47" idx="3"/>
          </p:cNvCxnSpPr>
          <p:nvPr/>
        </p:nvCxnSpPr>
        <p:spPr>
          <a:xfrm flipH="1">
            <a:off x="7299550" y="5559425"/>
            <a:ext cx="41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31139" y="4303876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Melalui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0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</TotalTime>
  <Words>1124</Words>
  <Application>Microsoft Office PowerPoint</Application>
  <PresentationFormat>Widescreen</PresentationFormat>
  <Paragraphs>232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PERANCANGAN APLIKASI MINAT DAN BAKAT CALON MAHASISWA MENGGUNAKAN METODE MADM BERBASIS WEB</vt:lpstr>
      <vt:lpstr>Daftar 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IQBAL ALFIAN</cp:lastModifiedBy>
  <cp:revision>90</cp:revision>
  <dcterms:created xsi:type="dcterms:W3CDTF">2019-07-18T04:15:30Z</dcterms:created>
  <dcterms:modified xsi:type="dcterms:W3CDTF">2020-12-01T05:38:46Z</dcterms:modified>
</cp:coreProperties>
</file>