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6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0325-E1B8-134E-8EDB-4F6726FE6989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406D-CA1C-9845-AF04-8EEE9F3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0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26" y="680968"/>
            <a:ext cx="6792424" cy="548488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699938" y="2061311"/>
            <a:ext cx="14357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98580" y="2061311"/>
            <a:ext cx="14357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99938" y="1698383"/>
            <a:ext cx="315284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6944" y="1679978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29916" y="1702305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=0.01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4674" y="1324897"/>
            <a:ext cx="90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=0.02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004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Le Lim</dc:creator>
  <cp:lastModifiedBy>Jia Le Lim</cp:lastModifiedBy>
  <cp:revision>1</cp:revision>
  <dcterms:created xsi:type="dcterms:W3CDTF">2016-11-06T00:08:24Z</dcterms:created>
  <dcterms:modified xsi:type="dcterms:W3CDTF">2016-11-06T00:13:11Z</dcterms:modified>
</cp:coreProperties>
</file>