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1D29-3179-F84A-8B38-ADA5D427359B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563F-919E-F94B-98DF-2E21D471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9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 of resul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5051" r="5261" b="81199"/>
          <a:stretch/>
        </p:blipFill>
        <p:spPr>
          <a:xfrm>
            <a:off x="115443" y="683154"/>
            <a:ext cx="9086965" cy="19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3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Le Lim</dc:creator>
  <cp:lastModifiedBy>Jia Le Lim</cp:lastModifiedBy>
  <cp:revision>2</cp:revision>
  <dcterms:created xsi:type="dcterms:W3CDTF">2016-11-06T13:10:38Z</dcterms:created>
  <dcterms:modified xsi:type="dcterms:W3CDTF">2016-11-06T13:45:36Z</dcterms:modified>
</cp:coreProperties>
</file>