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8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usitafa0032.github.io/finalgame/?fbclid=IwAR3OyFyjYqVTucpdo-EHze7iaLxrd--z6C7zeQWFtq3rz5OLeIXA-wvDkA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8BFF-A769-E747-A249-160002F32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well do you know me?</a:t>
            </a:r>
            <a:endParaRPr lang="en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2FF8C-FA45-FB45-9F9B-48F719209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Zhe</a:t>
            </a:r>
            <a:r>
              <a:rPr lang="en-US" dirty="0"/>
              <a:t> </a:t>
            </a:r>
            <a:r>
              <a:rPr lang="en-US" dirty="0" err="1"/>
              <a:t>han</a:t>
            </a:r>
            <a:endParaRPr lang="en-US" dirty="0"/>
          </a:p>
          <a:p>
            <a:r>
              <a:rPr lang="en-US" dirty="0" err="1"/>
              <a:t>Angeliki</a:t>
            </a:r>
            <a:r>
              <a:rPr lang="en-US" dirty="0"/>
              <a:t> </a:t>
            </a:r>
            <a:r>
              <a:rPr lang="en-US" dirty="0" err="1"/>
              <a:t>Zagoura</a:t>
            </a:r>
            <a:endParaRPr lang="en-US" dirty="0"/>
          </a:p>
          <a:p>
            <a:r>
              <a:rPr lang="en-US" dirty="0"/>
              <a:t>Gothenburg university - dialogue systems</a:t>
            </a:r>
            <a:r>
              <a:rPr lang="el-GR" dirty="0"/>
              <a:t> </a:t>
            </a:r>
            <a:r>
              <a:rPr lang="en-GB" dirty="0"/>
              <a:t>LT2216 S21</a:t>
            </a:r>
          </a:p>
        </p:txBody>
      </p:sp>
    </p:spTree>
    <p:extLst>
      <p:ext uri="{BB962C8B-B14F-4D97-AF65-F5344CB8AC3E}">
        <p14:creationId xmlns:p14="http://schemas.microsoft.com/office/powerpoint/2010/main" val="243947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4159-00C2-9341-913D-22F8EA5B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46563-EA2B-8347-9E42-4038AAF3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R" dirty="0"/>
              <a:t> quiz game </a:t>
            </a:r>
          </a:p>
          <a:p>
            <a:r>
              <a:rPr lang="en-GR" dirty="0"/>
              <a:t>5 questions with 2 possible answers (A or B)</a:t>
            </a:r>
          </a:p>
          <a:p>
            <a:r>
              <a:rPr lang="en-GR" dirty="0"/>
              <a:t>With the correct answer, you get 1 point</a:t>
            </a:r>
          </a:p>
          <a:p>
            <a:r>
              <a:rPr lang="en-GR" dirty="0"/>
              <a:t>With the wrong answer, you get 0 points</a:t>
            </a:r>
          </a:p>
          <a:p>
            <a:r>
              <a:rPr lang="en-GR" dirty="0"/>
              <a:t>Final score is “how well you know me”</a:t>
            </a:r>
          </a:p>
        </p:txBody>
      </p:sp>
    </p:spTree>
    <p:extLst>
      <p:ext uri="{BB962C8B-B14F-4D97-AF65-F5344CB8AC3E}">
        <p14:creationId xmlns:p14="http://schemas.microsoft.com/office/powerpoint/2010/main" val="146586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88F8-B844-184C-81E8-B33B9663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TECHNICALITIES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9F40-E7D7-2142-9FC3-E4ADE704D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R" dirty="0"/>
              <a:t>Rasa </a:t>
            </a:r>
            <a:r>
              <a:rPr lang="en-US" dirty="0"/>
              <a:t>Invoke (fetch the intents from </a:t>
            </a:r>
            <a:r>
              <a:rPr lang="en-US" dirty="0" err="1"/>
              <a:t>heroku</a:t>
            </a:r>
            <a:r>
              <a:rPr lang="en-US" dirty="0"/>
              <a:t>)</a:t>
            </a:r>
            <a:endParaRPr lang="en-GR" dirty="0"/>
          </a:p>
          <a:p>
            <a:r>
              <a:rPr lang="en-GR" dirty="0"/>
              <a:t>X</a:t>
            </a:r>
            <a:r>
              <a:rPr lang="en-GB" dirty="0"/>
              <a:t>s</a:t>
            </a:r>
            <a:r>
              <a:rPr lang="en-GR" dirty="0"/>
              <a:t>tate Chart</a:t>
            </a:r>
          </a:p>
          <a:p>
            <a:r>
              <a:rPr lang="en-GR" dirty="0"/>
              <a:t>Heroku (deploy nlu model)</a:t>
            </a:r>
          </a:p>
          <a:p>
            <a:r>
              <a:rPr lang="en-GR" dirty="0"/>
              <a:t>GitHub</a:t>
            </a:r>
          </a:p>
          <a:p>
            <a:r>
              <a:rPr lang="en-GR" dirty="0"/>
              <a:t>In general, followed the same steps as in the labs</a:t>
            </a:r>
          </a:p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268712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49EE-A0B9-B64D-A8C4-34D89131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337D3-F2B9-6647-B619-9DCAE0818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R" dirty="0"/>
              <a:t>Problems with game design</a:t>
            </a:r>
          </a:p>
          <a:p>
            <a:r>
              <a:rPr lang="en-GR" dirty="0"/>
              <a:t>How to implement the game logic into JS code</a:t>
            </a:r>
          </a:p>
          <a:p>
            <a:r>
              <a:rPr lang="en-GR" dirty="0"/>
              <a:t>The scoring system was challenging</a:t>
            </a:r>
          </a:p>
          <a:p>
            <a:r>
              <a:rPr lang="en-GR" dirty="0"/>
              <a:t>We set the correct answer equal to 1</a:t>
            </a:r>
          </a:p>
          <a:p>
            <a:r>
              <a:rPr lang="en-GR" dirty="0"/>
              <a:t>The wrong answer equal to 0 </a:t>
            </a:r>
          </a:p>
        </p:txBody>
      </p:sp>
    </p:spTree>
    <p:extLst>
      <p:ext uri="{BB962C8B-B14F-4D97-AF65-F5344CB8AC3E}">
        <p14:creationId xmlns:p14="http://schemas.microsoft.com/office/powerpoint/2010/main" val="394539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0397-E216-FB45-A70B-D167A1AD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C770-C4A4-BA4A-B4BA-A6FAD91EC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R" dirty="0"/>
              <a:t>More questions</a:t>
            </a:r>
          </a:p>
          <a:p>
            <a:r>
              <a:rPr lang="en-GR" dirty="0"/>
              <a:t>Different types of questions</a:t>
            </a:r>
          </a:p>
          <a:p>
            <a:r>
              <a:rPr lang="en-GR" dirty="0"/>
              <a:t>More possible answers the user to choose from</a:t>
            </a:r>
          </a:p>
          <a:p>
            <a:r>
              <a:rPr lang="en-GR" dirty="0"/>
              <a:t>Game designed around everyone </a:t>
            </a:r>
          </a:p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310270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7A8A-7BF4-9E4A-A884-EBFEF86C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Game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EDC5-5503-CD4C-9D94-627D08F55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R" dirty="0"/>
              <a:t>For now, some demo of the game:</a:t>
            </a:r>
          </a:p>
          <a:p>
            <a:r>
              <a:rPr lang="en-GB" dirty="0">
                <a:hlinkClick r:id="rId2"/>
              </a:rPr>
              <a:t>https://musitafa0032.github.io/finalgame/?fbclid=IwAR3OyFyjYqVTucpdo-EHze7iaLxrd--z6C7zeQWFtq3rz5OLeIXA-wvDkAI</a:t>
            </a:r>
            <a:endParaRPr lang="en-GB" dirty="0"/>
          </a:p>
          <a:p>
            <a:endParaRPr lang="en-GR" dirty="0"/>
          </a:p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174415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153</TotalTime>
  <Words>173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How well do you know me?</vt:lpstr>
      <vt:lpstr>The game</vt:lpstr>
      <vt:lpstr>TECHNICALITIES</vt:lpstr>
      <vt:lpstr>Challenges</vt:lpstr>
      <vt:lpstr>Future work</vt:lpstr>
      <vt:lpstr>Game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well do you know me?</dc:title>
  <dc:creator>Angeliki Zagoura</dc:creator>
  <cp:lastModifiedBy>Angeliki Zagoura</cp:lastModifiedBy>
  <cp:revision>12</cp:revision>
  <dcterms:created xsi:type="dcterms:W3CDTF">2021-03-22T18:13:29Z</dcterms:created>
  <dcterms:modified xsi:type="dcterms:W3CDTF">2021-03-23T13:59:56Z</dcterms:modified>
</cp:coreProperties>
</file>