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33AE-1E2E-4660-968F-7DB563BFE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00313"/>
            <a:ext cx="8886825" cy="1300162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5400" b="1" cap="none" dirty="0">
                <a:solidFill>
                  <a:srgbClr val="00B0F0"/>
                </a:solidFill>
              </a:rPr>
              <a:t>Кадастровое управление</a:t>
            </a:r>
            <a:endParaRPr lang="pt-BR" sz="5400" b="1" cap="none" dirty="0">
              <a:solidFill>
                <a:srgbClr val="00B0F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7439E-4C7F-4E0F-8657-0F34E06E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21618"/>
            <a:ext cx="9448800" cy="685800"/>
          </a:xfrm>
        </p:spPr>
        <p:txBody>
          <a:bodyPr>
            <a:normAutofit/>
          </a:bodyPr>
          <a:lstStyle/>
          <a:p>
            <a:r>
              <a:rPr lang="ru-RU" sz="1800" dirty="0"/>
              <a:t>Карлуш И.А. </a:t>
            </a:r>
            <a:r>
              <a:rPr lang="en-US" sz="1800" dirty="0"/>
              <a:t>| </a:t>
            </a:r>
            <a:r>
              <a:rPr lang="ru-RU" sz="1800" dirty="0"/>
              <a:t>ИСТ-116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7A2275A-CF7C-4441-99F0-971C029F863F}"/>
              </a:ext>
            </a:extLst>
          </p:cNvPr>
          <p:cNvSpPr txBox="1">
            <a:spLocks/>
          </p:cNvSpPr>
          <p:nvPr/>
        </p:nvSpPr>
        <p:spPr>
          <a:xfrm>
            <a:off x="1257300" y="1469913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Курсовой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333674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82F04-E537-4781-85E5-31672FBD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13" y="426748"/>
            <a:ext cx="9508807" cy="881547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B0F0"/>
                </a:solidFill>
                <a:latin typeface="Arial Black" panose="020B0A04020102020204" pitchFamily="34" charset="0"/>
              </a:rPr>
              <a:t>Список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rial Black" panose="020B0A04020102020204" pitchFamily="34" charset="0"/>
              </a:rPr>
              <a:t>заявок</a:t>
            </a: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rial Black" panose="020B0A04020102020204" pitchFamily="34" charset="0"/>
              </a:rPr>
              <a:t>Заказчик</a:t>
            </a:r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И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228896F-8473-4420-9D85-E5B0A25CB8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18" y="1463040"/>
            <a:ext cx="9973994" cy="4968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60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ABBD-7BA7-4433-BE76-7554AB28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38" y="511155"/>
            <a:ext cx="9772650" cy="881547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rgbClr val="00B0F0"/>
                </a:solidFill>
                <a:latin typeface="Arial Black" panose="020B0A04020102020204" pitchFamily="34" charset="0"/>
              </a:rPr>
              <a:t>инф</a:t>
            </a:r>
            <a:r>
              <a:rPr lang="ru-RU" sz="3600" dirty="0">
                <a:solidFill>
                  <a:srgbClr val="00B0F0"/>
                </a:solidFill>
                <a:latin typeface="Arial Black" panose="020B0A04020102020204" pitchFamily="34" charset="0"/>
              </a:rPr>
              <a:t>ОРМАЦИИ</a:t>
            </a:r>
            <a:r>
              <a:rPr 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К</a:t>
            </a:r>
            <a:r>
              <a:rPr lang="ru-RU" sz="3600" dirty="0">
                <a:solidFill>
                  <a:srgbClr val="00B0F0"/>
                </a:solidFill>
                <a:latin typeface="Arial Black" panose="020B0A04020102020204" pitchFamily="34" charset="0"/>
              </a:rPr>
              <a:t>АД. ОБЪЕКТОВ</a:t>
            </a:r>
            <a:endParaRPr lang="pt-BR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ED816F8-C89D-4469-8DA7-08DF173B5D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1" y="1547447"/>
            <a:ext cx="10876824" cy="49518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5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39A6B-AEBF-4CEB-A096-FFE2DD0F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87" y="764374"/>
            <a:ext cx="5991225" cy="129302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заключение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78965-1B8D-4748-8F24-7CB59251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32342"/>
            <a:ext cx="10820400" cy="41612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курсовом проекте является проектирование и реализация программной системы «Кадастровое управление». Данная система нужна для автоматизации повторяющихся процессов, которые может сделать программа и избежание ошибок человека. 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60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3A5D-1166-4466-A3DB-BF7742A3A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06" y="1417642"/>
            <a:ext cx="11787187" cy="201135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СПАСИБО ЗА ВНИМАНИЕ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5">
            <a:extLst>
              <a:ext uri="{FF2B5EF4-FFF2-40B4-BE49-F238E27FC236}">
                <a16:creationId xmlns:a16="http://schemas.microsoft.com/office/drawing/2014/main" id="{F22F961D-BEFF-4DFF-B608-3D24DE7D9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72017"/>
            <a:ext cx="4874455" cy="685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BR" dirty="0"/>
              <a:t>Quando você está de frente do sol, as sombras sempre caem atrás de você – </a:t>
            </a:r>
            <a:r>
              <a:rPr lang="en-US" dirty="0">
                <a:solidFill>
                  <a:srgbClr val="00B0F0"/>
                </a:solidFill>
              </a:rPr>
              <a:t>“</a:t>
            </a:r>
            <a:r>
              <a:rPr lang="pt-BR" dirty="0">
                <a:solidFill>
                  <a:srgbClr val="00B0F0"/>
                </a:solidFill>
              </a:rPr>
              <a:t>Helen Keller”</a:t>
            </a:r>
          </a:p>
        </p:txBody>
      </p:sp>
    </p:spTree>
    <p:extLst>
      <p:ext uri="{BB962C8B-B14F-4D97-AF65-F5344CB8AC3E}">
        <p14:creationId xmlns:p14="http://schemas.microsoft.com/office/powerpoint/2010/main" val="908750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ACCB5-6806-40B0-9D83-E8B0221D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62" y="450047"/>
            <a:ext cx="7000876" cy="1293028"/>
          </a:xfrm>
        </p:spPr>
        <p:txBody>
          <a:bodyPr>
            <a:normAutofit/>
          </a:bodyPr>
          <a:lstStyle/>
          <a:p>
            <a:pPr algn="ctr"/>
            <a:r>
              <a:rPr lang="ru-RU" sz="5400" cap="none" dirty="0">
                <a:solidFill>
                  <a:srgbClr val="00B0F0"/>
                </a:solidFill>
                <a:latin typeface="Arial Black" panose="020B0A04020102020204" pitchFamily="34" charset="0"/>
              </a:rPr>
              <a:t>Введение</a:t>
            </a:r>
            <a:endParaRPr lang="pt-BR" sz="5400" cap="none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51D9E-68AD-4BCA-9E40-0BC8C4B0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3100"/>
            <a:ext cx="10820400" cy="4275585"/>
          </a:xfrm>
        </p:spPr>
        <p:txBody>
          <a:bodyPr/>
          <a:lstStyle/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разрабатывается программная система «Кадастровое управление».</a:t>
            </a:r>
          </a:p>
          <a:p>
            <a:pPr marL="0" indent="0" algn="just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создания программной системы «Кадастровое управление» является упрощение работы инженера и заказчиков, обеспечение целостности и сохранности информации, ускорение обработки и упрощение учета регулярно используемых данных.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24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A0767-76BF-46ED-AAD5-5D4AE3E3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428750"/>
            <a:ext cx="11149012" cy="4789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Основнве функции системы: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утентификация пользователей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 данных в систему о кадастровых объектах (земельный участок, квартира и.т.д.)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 со справочником типов объектов учета в Кад. управлении;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Создание, удаление Кад. Объекта и Кад. Работа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и удаление заявка з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аказчик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Отменить и оплатить заявку з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аказчик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заявку на регистрацию кадастрового объекта;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33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58246-8F4F-4CC8-8F38-59F5207E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584" y="103192"/>
            <a:ext cx="8610600" cy="1162901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rgbClr val="00B0F0"/>
                </a:solidFill>
                <a:latin typeface="Arial Black" panose="020B0A04020102020204" pitchFamily="34" charset="0"/>
              </a:rPr>
              <a:t>Диаграмма прецедентов</a:t>
            </a:r>
            <a:endParaRPr lang="pt-BR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A1D1C4E-B3CD-4AE0-A61C-349028C00B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57" y="1125415"/>
            <a:ext cx="10192043" cy="53039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35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75CBA-4FEE-49D1-9923-08A5BA67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28274"/>
            <a:ext cx="8610600" cy="1293028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Модель базы данных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158">
            <a:extLst>
              <a:ext uri="{FF2B5EF4-FFF2-40B4-BE49-F238E27FC236}">
                <a16:creationId xmlns:a16="http://schemas.microsoft.com/office/drawing/2014/main" id="{A5258AA9-6F4A-4784-9D4A-538D10F652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4950"/>
            <a:ext cx="10820400" cy="50244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26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E3C7B-86F0-40F1-A558-F46E7E57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50" y="173530"/>
            <a:ext cx="8610600" cy="1293028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Диаграмма классов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74D3148-5760-49F1-9137-1F627AFC94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3" y="1466558"/>
            <a:ext cx="10241280" cy="50327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89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854D-3456-44BF-BE54-FB338F27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725" y="159462"/>
            <a:ext cx="8881257" cy="1293028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Диаграмма состояний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096B1F3-9C89-40EE-98F8-27C30D7956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68" y="1452489"/>
            <a:ext cx="8440614" cy="50608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18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D23E-6E09-4422-AB2F-3681396B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075" y="253218"/>
            <a:ext cx="5818311" cy="1069145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Аутентификация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50980C8-66A3-41AC-9461-C6D0897ACA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7" y="1322363"/>
            <a:ext cx="4670475" cy="5140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258B80-903A-4BDE-8B53-6F6787CC12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322363"/>
            <a:ext cx="5167533" cy="5140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62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210FF-728C-411B-80BC-3257D3C2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485335"/>
            <a:ext cx="9563100" cy="1000566"/>
          </a:xfrm>
        </p:spPr>
        <p:txBody>
          <a:bodyPr/>
          <a:lstStyle/>
          <a:p>
            <a:pPr algn="l"/>
            <a:r>
              <a:rPr lang="en-US" sz="3600" dirty="0" err="1">
                <a:solidFill>
                  <a:srgbClr val="00B0F0"/>
                </a:solidFill>
                <a:latin typeface="Arial Black" panose="020B0A04020102020204" pitchFamily="34" charset="0"/>
              </a:rPr>
              <a:t>Главная</a:t>
            </a:r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 СТРАНИЦА СИСТЕМЫ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387823-8EB9-47A5-B9ED-AB45561155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" y="1606031"/>
            <a:ext cx="10255348" cy="4966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3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156</TotalTime>
  <Words>205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Century Gothic</vt:lpstr>
      <vt:lpstr>Times New Roman</vt:lpstr>
      <vt:lpstr>Wingdings</vt:lpstr>
      <vt:lpstr>Trilha de Vapor</vt:lpstr>
      <vt:lpstr>Кадастровое управление</vt:lpstr>
      <vt:lpstr>Введение</vt:lpstr>
      <vt:lpstr>Apresentação do PowerPoint</vt:lpstr>
      <vt:lpstr>Диаграмма прецедентов</vt:lpstr>
      <vt:lpstr>Модель базы данных</vt:lpstr>
      <vt:lpstr>Диаграмма классов</vt:lpstr>
      <vt:lpstr>Диаграмма состояний</vt:lpstr>
      <vt:lpstr>Аутентификация</vt:lpstr>
      <vt:lpstr>Главная СТРАНИЦА СИСТЕМЫ</vt:lpstr>
      <vt:lpstr>Список заявок ЗаказчикИ</vt:lpstr>
      <vt:lpstr>инфОРМАЦИИ КАД. ОБЪЕКТОВ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Кадастровое управление</dc:title>
  <dc:creator>Musk Kimbito</dc:creator>
  <cp:lastModifiedBy>Musk Kimbito</cp:lastModifiedBy>
  <cp:revision>39</cp:revision>
  <dcterms:created xsi:type="dcterms:W3CDTF">2019-03-26T20:17:03Z</dcterms:created>
  <dcterms:modified xsi:type="dcterms:W3CDTF">2019-03-27T00:47:18Z</dcterms:modified>
</cp:coreProperties>
</file>