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8"/>
  </p:notesMasterIdLst>
  <p:handoutMasterIdLst>
    <p:handoutMasterId r:id="rId29"/>
  </p:handoutMasterIdLst>
  <p:sldIdLst>
    <p:sldId id="257" r:id="rId4"/>
    <p:sldId id="258" r:id="rId5"/>
    <p:sldId id="259" r:id="rId6"/>
    <p:sldId id="260" r:id="rId7"/>
    <p:sldId id="309" r:id="rId8"/>
    <p:sldId id="264" r:id="rId9"/>
    <p:sldId id="331" r:id="rId10"/>
    <p:sldId id="356" r:id="rId11"/>
    <p:sldId id="332" r:id="rId12"/>
    <p:sldId id="346" r:id="rId13"/>
    <p:sldId id="353" r:id="rId14"/>
    <p:sldId id="354" r:id="rId15"/>
    <p:sldId id="320" r:id="rId16"/>
    <p:sldId id="355" r:id="rId17"/>
    <p:sldId id="351" r:id="rId18"/>
    <p:sldId id="352" r:id="rId19"/>
    <p:sldId id="337" r:id="rId20"/>
    <p:sldId id="341" r:id="rId21"/>
    <p:sldId id="317" r:id="rId22"/>
    <p:sldId id="287" r:id="rId23"/>
    <p:sldId id="342" r:id="rId24"/>
    <p:sldId id="338" r:id="rId25"/>
    <p:sldId id="344" r:id="rId26"/>
    <p:sldId id="327" r:id="rId27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9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Sanghi" initials="V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1111"/>
    <a:srgbClr val="F8D7CD"/>
    <a:srgbClr val="4472C4"/>
    <a:srgbClr val="D91111"/>
    <a:srgbClr val="ED7D31"/>
    <a:srgbClr val="FDECE8"/>
    <a:srgbClr val="000000"/>
    <a:srgbClr val="AE0E0E"/>
    <a:srgbClr val="9A3A3A"/>
    <a:srgbClr val="AD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B4FE1-09F0-41E6-8AC6-6CF4853BAB6B}" v="771" dt="2019-04-02T03:45:2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0" autoAdjust="0"/>
    <p:restoredTop sz="95042" autoAdjust="0"/>
  </p:normalViewPr>
  <p:slideViewPr>
    <p:cSldViewPr showGuides="1">
      <p:cViewPr varScale="1">
        <p:scale>
          <a:sx n="48" d="100"/>
          <a:sy n="48" d="100"/>
        </p:scale>
        <p:origin x="1260" y="40"/>
      </p:cViewPr>
      <p:guideLst>
        <p:guide orient="horz" pos="3069"/>
        <p:guide pos="4032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ERIWAL" userId="295a3ff1-dfc9-41fc-84a8-d88563b4e444" providerId="ADAL" clId="{EF6B4FE1-09F0-41E6-8AC6-6CF4853BAB6B}"/>
    <pc:docChg chg="undo custSel addSld delSld modSld">
      <pc:chgData name="Shubham PERIWAL" userId="295a3ff1-dfc9-41fc-84a8-d88563b4e444" providerId="ADAL" clId="{EF6B4FE1-09F0-41E6-8AC6-6CF4853BAB6B}" dt="2019-04-02T03:45:24.919" v="1351" actId="20577"/>
      <pc:docMkLst>
        <pc:docMk/>
      </pc:docMkLst>
      <pc:sldChg chg="modSp">
        <pc:chgData name="Shubham PERIWAL" userId="295a3ff1-dfc9-41fc-84a8-d88563b4e444" providerId="ADAL" clId="{EF6B4FE1-09F0-41E6-8AC6-6CF4853BAB6B}" dt="2019-04-02T03:06:22.543" v="376" actId="5793"/>
        <pc:sldMkLst>
          <pc:docMk/>
          <pc:sldMk cId="4006134689" sldId="258"/>
        </pc:sldMkLst>
        <pc:spChg chg="mod">
          <ac:chgData name="Shubham PERIWAL" userId="295a3ff1-dfc9-41fc-84a8-d88563b4e444" providerId="ADAL" clId="{EF6B4FE1-09F0-41E6-8AC6-6CF4853BAB6B}" dt="2019-04-02T03:06:22.543" v="376" actId="5793"/>
          <ac:spMkLst>
            <pc:docMk/>
            <pc:sldMk cId="4006134689" sldId="258"/>
            <ac:spMk id="6" creationId="{00000000-0000-0000-0000-000000000000}"/>
          </ac:spMkLst>
        </pc:spChg>
      </pc:sldChg>
      <pc:sldChg chg="addSp modSp">
        <pc:chgData name="Shubham PERIWAL" userId="295a3ff1-dfc9-41fc-84a8-d88563b4e444" providerId="ADAL" clId="{EF6B4FE1-09F0-41E6-8AC6-6CF4853BAB6B}" dt="2019-04-02T03:08:47.257" v="507" actId="14100"/>
        <pc:sldMkLst>
          <pc:docMk/>
          <pc:sldMk cId="1322600769" sldId="287"/>
        </pc:sldMkLst>
        <pc:spChg chg="add mod">
          <ac:chgData name="Shubham PERIWAL" userId="295a3ff1-dfc9-41fc-84a8-d88563b4e444" providerId="ADAL" clId="{EF6B4FE1-09F0-41E6-8AC6-6CF4853BAB6B}" dt="2019-04-02T03:08:47.257" v="507" actId="14100"/>
          <ac:spMkLst>
            <pc:docMk/>
            <pc:sldMk cId="1322600769" sldId="287"/>
            <ac:spMk id="16" creationId="{5D7DCC47-7B7C-49E7-89B2-4E5BE7C826B2}"/>
          </ac:spMkLst>
        </pc:spChg>
      </pc:sldChg>
      <pc:sldChg chg="modSp">
        <pc:chgData name="Shubham PERIWAL" userId="295a3ff1-dfc9-41fc-84a8-d88563b4e444" providerId="ADAL" clId="{EF6B4FE1-09F0-41E6-8AC6-6CF4853BAB6B}" dt="2019-04-02T02:56:38.131" v="240" actId="20577"/>
        <pc:sldMkLst>
          <pc:docMk/>
          <pc:sldMk cId="1859265505" sldId="320"/>
        </pc:sldMkLst>
        <pc:spChg chg="mod">
          <ac:chgData name="Shubham PERIWAL" userId="295a3ff1-dfc9-41fc-84a8-d88563b4e444" providerId="ADAL" clId="{EF6B4FE1-09F0-41E6-8AC6-6CF4853BAB6B}" dt="2019-04-02T02:13:44.343" v="58" actId="20577"/>
          <ac:spMkLst>
            <pc:docMk/>
            <pc:sldMk cId="1859265505" sldId="320"/>
            <ac:spMk id="7" creationId="{96F3961D-18CA-7045-BEA3-F96F2A09C96C}"/>
          </ac:spMkLst>
        </pc:spChg>
        <pc:spChg chg="mod">
          <ac:chgData name="Shubham PERIWAL" userId="295a3ff1-dfc9-41fc-84a8-d88563b4e444" providerId="ADAL" clId="{EF6B4FE1-09F0-41E6-8AC6-6CF4853BAB6B}" dt="2019-04-02T02:56:38.131" v="240" actId="20577"/>
          <ac:spMkLst>
            <pc:docMk/>
            <pc:sldMk cId="1859265505" sldId="320"/>
            <ac:spMk id="14" creationId="{3B545956-45F2-5F4F-A571-EB55FB8B6EDF}"/>
          </ac:spMkLst>
        </pc:spChg>
        <pc:spChg chg="mod">
          <ac:chgData name="Shubham PERIWAL" userId="295a3ff1-dfc9-41fc-84a8-d88563b4e444" providerId="ADAL" clId="{EF6B4FE1-09F0-41E6-8AC6-6CF4853BAB6B}" dt="2019-04-02T02:55:42.948" v="144" actId="14100"/>
          <ac:spMkLst>
            <pc:docMk/>
            <pc:sldMk cId="1859265505" sldId="320"/>
            <ac:spMk id="16" creationId="{443E61C7-1058-5540-B9D0-1378EADB6247}"/>
          </ac:spMkLst>
        </pc:spChg>
        <pc:spChg chg="mod">
          <ac:chgData name="Shubham PERIWAL" userId="295a3ff1-dfc9-41fc-84a8-d88563b4e444" providerId="ADAL" clId="{EF6B4FE1-09F0-41E6-8AC6-6CF4853BAB6B}" dt="2019-04-02T02:55:44.796" v="149" actId="20577"/>
          <ac:spMkLst>
            <pc:docMk/>
            <pc:sldMk cId="1859265505" sldId="320"/>
            <ac:spMk id="19" creationId="{2E3D5CE9-C4D3-2E4E-9FB2-F163122ED6C4}"/>
          </ac:spMkLst>
        </pc:spChg>
        <pc:spChg chg="mod">
          <ac:chgData name="Shubham PERIWAL" userId="295a3ff1-dfc9-41fc-84a8-d88563b4e444" providerId="ADAL" clId="{EF6B4FE1-09F0-41E6-8AC6-6CF4853BAB6B}" dt="2019-04-02T02:55:41.389" v="140" actId="1076"/>
          <ac:spMkLst>
            <pc:docMk/>
            <pc:sldMk cId="1859265505" sldId="320"/>
            <ac:spMk id="24" creationId="{3E9DD674-CF7E-E948-8C7B-5DE433F894D5}"/>
          </ac:spMkLst>
        </pc:spChg>
        <pc:grpChg chg="mod">
          <ac:chgData name="Shubham PERIWAL" userId="295a3ff1-dfc9-41fc-84a8-d88563b4e444" providerId="ADAL" clId="{EF6B4FE1-09F0-41E6-8AC6-6CF4853BAB6B}" dt="2019-04-02T02:52:55.393" v="66" actId="1076"/>
          <ac:grpSpMkLst>
            <pc:docMk/>
            <pc:sldMk cId="1859265505" sldId="320"/>
            <ac:grpSpMk id="8" creationId="{54FDBD5C-898B-534A-AF9F-6341AAAB4F85}"/>
          </ac:grpSpMkLst>
        </pc:grpChg>
        <pc:grpChg chg="mod">
          <ac:chgData name="Shubham PERIWAL" userId="295a3ff1-dfc9-41fc-84a8-d88563b4e444" providerId="ADAL" clId="{EF6B4FE1-09F0-41E6-8AC6-6CF4853BAB6B}" dt="2019-04-02T02:55:42.596" v="143" actId="14100"/>
          <ac:grpSpMkLst>
            <pc:docMk/>
            <pc:sldMk cId="1859265505" sldId="320"/>
            <ac:grpSpMk id="15" creationId="{FF3F2683-8F46-9B4D-8948-2AFE9C40A636}"/>
          </ac:grpSpMkLst>
        </pc:grpChg>
        <pc:picChg chg="mod">
          <ac:chgData name="Shubham PERIWAL" userId="295a3ff1-dfc9-41fc-84a8-d88563b4e444" providerId="ADAL" clId="{EF6B4FE1-09F0-41E6-8AC6-6CF4853BAB6B}" dt="2019-04-02T02:52:55.393" v="66" actId="1076"/>
          <ac:picMkLst>
            <pc:docMk/>
            <pc:sldMk cId="1859265505" sldId="320"/>
            <ac:picMk id="27" creationId="{6A997F8A-C209-4B20-A27A-B616380CA526}"/>
          </ac:picMkLst>
        </pc:picChg>
        <pc:picChg chg="mod">
          <ac:chgData name="Shubham PERIWAL" userId="295a3ff1-dfc9-41fc-84a8-d88563b4e444" providerId="ADAL" clId="{EF6B4FE1-09F0-41E6-8AC6-6CF4853BAB6B}" dt="2019-04-02T02:53:17.352" v="68" actId="1076"/>
          <ac:picMkLst>
            <pc:docMk/>
            <pc:sldMk cId="1859265505" sldId="320"/>
            <ac:picMk id="1024" creationId="{2734A5B6-261B-4F0C-B005-5DD5E9F23E09}"/>
          </ac:picMkLst>
        </pc:picChg>
      </pc:sldChg>
      <pc:sldChg chg="addSp delSp">
        <pc:chgData name="Shubham PERIWAL" userId="295a3ff1-dfc9-41fc-84a8-d88563b4e444" providerId="ADAL" clId="{EF6B4FE1-09F0-41E6-8AC6-6CF4853BAB6B}" dt="2019-04-02T03:09:38.887" v="509"/>
        <pc:sldMkLst>
          <pc:docMk/>
          <pc:sldMk cId="2980389944" sldId="331"/>
        </pc:sldMkLst>
        <pc:spChg chg="add del">
          <ac:chgData name="Shubham PERIWAL" userId="295a3ff1-dfc9-41fc-84a8-d88563b4e444" providerId="ADAL" clId="{EF6B4FE1-09F0-41E6-8AC6-6CF4853BAB6B}" dt="2019-04-02T03:09:38.887" v="509"/>
          <ac:spMkLst>
            <pc:docMk/>
            <pc:sldMk cId="2980389944" sldId="331"/>
            <ac:spMk id="4" creationId="{DB66E6B7-25E4-4153-AB65-E6D651C098AC}"/>
          </ac:spMkLst>
        </pc:spChg>
      </pc:sldChg>
      <pc:sldChg chg="addSp modSp">
        <pc:chgData name="Shubham PERIWAL" userId="295a3ff1-dfc9-41fc-84a8-d88563b4e444" providerId="ADAL" clId="{EF6B4FE1-09F0-41E6-8AC6-6CF4853BAB6B}" dt="2019-04-02T03:08:27.958" v="480" actId="20577"/>
        <pc:sldMkLst>
          <pc:docMk/>
          <pc:sldMk cId="3882013727" sldId="342"/>
        </pc:sldMkLst>
        <pc:spChg chg="add mod">
          <ac:chgData name="Shubham PERIWAL" userId="295a3ff1-dfc9-41fc-84a8-d88563b4e444" providerId="ADAL" clId="{EF6B4FE1-09F0-41E6-8AC6-6CF4853BAB6B}" dt="2019-04-02T03:08:27.958" v="480" actId="20577"/>
          <ac:spMkLst>
            <pc:docMk/>
            <pc:sldMk cId="3882013727" sldId="342"/>
            <ac:spMk id="15" creationId="{FFF742D4-DA6E-41D9-954A-F26A9E153B18}"/>
          </ac:spMkLst>
        </pc:spChg>
      </pc:sldChg>
      <pc:sldChg chg="modSp">
        <pc:chgData name="Shubham PERIWAL" userId="295a3ff1-dfc9-41fc-84a8-d88563b4e444" providerId="ADAL" clId="{EF6B4FE1-09F0-41E6-8AC6-6CF4853BAB6B}" dt="2019-04-02T02:12:48.811" v="2" actId="1036"/>
        <pc:sldMkLst>
          <pc:docMk/>
          <pc:sldMk cId="206714495" sldId="353"/>
        </pc:sldMkLst>
        <pc:spChg chg="mod">
          <ac:chgData name="Shubham PERIWAL" userId="295a3ff1-dfc9-41fc-84a8-d88563b4e444" providerId="ADAL" clId="{EF6B4FE1-09F0-41E6-8AC6-6CF4853BAB6B}" dt="2019-04-02T02:12:48.811" v="2" actId="1036"/>
          <ac:spMkLst>
            <pc:docMk/>
            <pc:sldMk cId="206714495" sldId="353"/>
            <ac:spMk id="35" creationId="{463C728D-E1B1-41AB-AD85-C24DD79034A8}"/>
          </ac:spMkLst>
        </pc:spChg>
      </pc:sldChg>
      <pc:sldChg chg="modSp">
        <pc:chgData name="Shubham PERIWAL" userId="295a3ff1-dfc9-41fc-84a8-d88563b4e444" providerId="ADAL" clId="{EF6B4FE1-09F0-41E6-8AC6-6CF4853BAB6B}" dt="2019-04-02T03:05:30.949" v="361" actId="20577"/>
        <pc:sldMkLst>
          <pc:docMk/>
          <pc:sldMk cId="3254001913" sldId="354"/>
        </pc:sldMkLst>
        <pc:graphicFrameChg chg="mod">
          <ac:chgData name="Shubham PERIWAL" userId="295a3ff1-dfc9-41fc-84a8-d88563b4e444" providerId="ADAL" clId="{EF6B4FE1-09F0-41E6-8AC6-6CF4853BAB6B}" dt="2019-04-02T03:05:30.949" v="361" actId="20577"/>
          <ac:graphicFrameMkLst>
            <pc:docMk/>
            <pc:sldMk cId="3254001913" sldId="354"/>
            <ac:graphicFrameMk id="4" creationId="{AE1266A4-FCCF-4222-865F-62E328FA338F}"/>
          </ac:graphicFrameMkLst>
        </pc:graphicFrameChg>
      </pc:sldChg>
      <pc:sldChg chg="modSp">
        <pc:chgData name="Shubham PERIWAL" userId="295a3ff1-dfc9-41fc-84a8-d88563b4e444" providerId="ADAL" clId="{EF6B4FE1-09F0-41E6-8AC6-6CF4853BAB6B}" dt="2019-04-02T03:45:24.919" v="1351" actId="20577"/>
        <pc:sldMkLst>
          <pc:docMk/>
          <pc:sldMk cId="12835062" sldId="355"/>
        </pc:sldMkLst>
        <pc:graphicFrameChg chg="mod">
          <ac:chgData name="Shubham PERIWAL" userId="295a3ff1-dfc9-41fc-84a8-d88563b4e444" providerId="ADAL" clId="{EF6B4FE1-09F0-41E6-8AC6-6CF4853BAB6B}" dt="2019-04-02T03:45:24.919" v="1351" actId="20577"/>
          <ac:graphicFrameMkLst>
            <pc:docMk/>
            <pc:sldMk cId="12835062" sldId="355"/>
            <ac:graphicFrameMk id="4" creationId="{AE1266A4-FCCF-4222-865F-62E328FA338F}"/>
          </ac:graphicFrameMkLst>
        </pc:graphicFrameChg>
      </pc:sldChg>
      <pc:sldChg chg="modSp add modAnim">
        <pc:chgData name="Shubham PERIWAL" userId="295a3ff1-dfc9-41fc-84a8-d88563b4e444" providerId="ADAL" clId="{EF6B4FE1-09F0-41E6-8AC6-6CF4853BAB6B}" dt="2019-04-02T03:35:24.006" v="1295" actId="313"/>
        <pc:sldMkLst>
          <pc:docMk/>
          <pc:sldMk cId="376656448" sldId="356"/>
        </pc:sldMkLst>
        <pc:spChg chg="mod">
          <ac:chgData name="Shubham PERIWAL" userId="295a3ff1-dfc9-41fc-84a8-d88563b4e444" providerId="ADAL" clId="{EF6B4FE1-09F0-41E6-8AC6-6CF4853BAB6B}" dt="2019-04-02T03:13:45.733" v="565" actId="20577"/>
          <ac:spMkLst>
            <pc:docMk/>
            <pc:sldMk cId="376656448" sldId="356"/>
            <ac:spMk id="2" creationId="{00000000-0000-0000-0000-000000000000}"/>
          </ac:spMkLst>
        </pc:spChg>
        <pc:spChg chg="mod">
          <ac:chgData name="Shubham PERIWAL" userId="295a3ff1-dfc9-41fc-84a8-d88563b4e444" providerId="ADAL" clId="{EF6B4FE1-09F0-41E6-8AC6-6CF4853BAB6B}" dt="2019-04-02T03:34:35.094" v="1173" actId="6549"/>
          <ac:spMkLst>
            <pc:docMk/>
            <pc:sldMk cId="376656448" sldId="356"/>
            <ac:spMk id="6" creationId="{00000000-0000-0000-0000-000000000000}"/>
          </ac:spMkLst>
        </pc:spChg>
        <pc:spChg chg="mod">
          <ac:chgData name="Shubham PERIWAL" userId="295a3ff1-dfc9-41fc-84a8-d88563b4e444" providerId="ADAL" clId="{EF6B4FE1-09F0-41E6-8AC6-6CF4853BAB6B}" dt="2019-04-02T03:33:50.357" v="1172" actId="20577"/>
          <ac:spMkLst>
            <pc:docMk/>
            <pc:sldMk cId="376656448" sldId="356"/>
            <ac:spMk id="11" creationId="{00000000-0000-0000-0000-000000000000}"/>
          </ac:spMkLst>
        </pc:spChg>
        <pc:spChg chg="mod">
          <ac:chgData name="Shubham PERIWAL" userId="295a3ff1-dfc9-41fc-84a8-d88563b4e444" providerId="ADAL" clId="{EF6B4FE1-09F0-41E6-8AC6-6CF4853BAB6B}" dt="2019-04-02T03:15:19.986" v="693" actId="20577"/>
          <ac:spMkLst>
            <pc:docMk/>
            <pc:sldMk cId="376656448" sldId="356"/>
            <ac:spMk id="13" creationId="{00000000-0000-0000-0000-000000000000}"/>
          </ac:spMkLst>
        </pc:spChg>
        <pc:spChg chg="mod">
          <ac:chgData name="Shubham PERIWAL" userId="295a3ff1-dfc9-41fc-84a8-d88563b4e444" providerId="ADAL" clId="{EF6B4FE1-09F0-41E6-8AC6-6CF4853BAB6B}" dt="2019-04-02T03:35:24.006" v="1295" actId="313"/>
          <ac:spMkLst>
            <pc:docMk/>
            <pc:sldMk cId="376656448" sldId="356"/>
            <ac:spMk id="15" creationId="{00000000-0000-0000-0000-000000000000}"/>
          </ac:spMkLst>
        </pc:spChg>
        <pc:spChg chg="mod">
          <ac:chgData name="Shubham PERIWAL" userId="295a3ff1-dfc9-41fc-84a8-d88563b4e444" providerId="ADAL" clId="{EF6B4FE1-09F0-41E6-8AC6-6CF4853BAB6B}" dt="2019-04-02T03:20:42.658" v="1026" actId="6549"/>
          <ac:spMkLst>
            <pc:docMk/>
            <pc:sldMk cId="376656448" sldId="356"/>
            <ac:spMk id="17" creationId="{00000000-0000-0000-0000-000000000000}"/>
          </ac:spMkLst>
        </pc:spChg>
      </pc:sldChg>
      <pc:sldChg chg="modSp add del">
        <pc:chgData name="Shubham PERIWAL" userId="295a3ff1-dfc9-41fc-84a8-d88563b4e444" providerId="ADAL" clId="{EF6B4FE1-09F0-41E6-8AC6-6CF4853BAB6B}" dt="2019-04-02T03:11:01.278" v="532" actId="2696"/>
        <pc:sldMkLst>
          <pc:docMk/>
          <pc:sldMk cId="2489339723" sldId="356"/>
        </pc:sldMkLst>
        <pc:spChg chg="mod">
          <ac:chgData name="Shubham PERIWAL" userId="295a3ff1-dfc9-41fc-84a8-d88563b4e444" providerId="ADAL" clId="{EF6B4FE1-09F0-41E6-8AC6-6CF4853BAB6B}" dt="2019-04-02T03:09:50.454" v="531" actId="20577"/>
          <ac:spMkLst>
            <pc:docMk/>
            <pc:sldMk cId="2489339723" sldId="3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7E338-1689-4A0A-BF1B-DB189F657F0E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68C0D9-B50F-497A-AF07-88AF45FF46E2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/>
            <a:t>Group reviews by listing id</a:t>
          </a:r>
        </a:p>
      </dgm:t>
    </dgm:pt>
    <dgm:pt modelId="{29169BE6-C9AE-43C5-93BF-F7FF2949CBB7}" type="parTrans" cxnId="{69C298B2-7324-42BF-999E-671D2CA7BE1A}">
      <dgm:prSet/>
      <dgm:spPr/>
      <dgm:t>
        <a:bodyPr/>
        <a:lstStyle/>
        <a:p>
          <a:endParaRPr lang="en-US"/>
        </a:p>
      </dgm:t>
    </dgm:pt>
    <dgm:pt modelId="{CE16585D-3E23-4C12-BE5A-70DAA31D928D}" type="sibTrans" cxnId="{69C298B2-7324-42BF-999E-671D2CA7BE1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E5273EBA-F26F-454F-8B29-A8E2CE801A30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/>
            <a:t>Construct word frequencies from remaining words</a:t>
          </a:r>
        </a:p>
      </dgm:t>
    </dgm:pt>
    <dgm:pt modelId="{777246F5-8280-4E24-B8E7-E52227AD6522}" type="parTrans" cxnId="{4832E771-9375-44B9-853E-2D7048FE3D63}">
      <dgm:prSet/>
      <dgm:spPr/>
      <dgm:t>
        <a:bodyPr/>
        <a:lstStyle/>
        <a:p>
          <a:endParaRPr lang="en-US"/>
        </a:p>
      </dgm:t>
    </dgm:pt>
    <dgm:pt modelId="{5892B8B6-4420-435D-9703-4490CAF9CD0E}" type="sibTrans" cxnId="{4832E771-9375-44B9-853E-2D7048FE3D6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6A591641-B545-48DF-AB5E-6424ED3969AC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/>
            <a:t>Score individual sentences based on word frequencies</a:t>
          </a:r>
        </a:p>
      </dgm:t>
    </dgm:pt>
    <dgm:pt modelId="{3FC50708-0869-447B-8220-26AAE85C381B}" type="parTrans" cxnId="{1F351CDE-EB0E-46C2-9D75-A5F09984CB06}">
      <dgm:prSet/>
      <dgm:spPr/>
      <dgm:t>
        <a:bodyPr/>
        <a:lstStyle/>
        <a:p>
          <a:endParaRPr lang="en-US"/>
        </a:p>
      </dgm:t>
    </dgm:pt>
    <dgm:pt modelId="{BE48D5C2-8F1F-4E3E-8986-7E4B957DA4CB}" type="sibTrans" cxnId="{1F351CDE-EB0E-46C2-9D75-A5F09984CB0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7722310D-4A21-478C-A619-E9169F6D4468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/>
            <a:t>Form a summary using the top 3 scored sentences</a:t>
          </a:r>
        </a:p>
      </dgm:t>
    </dgm:pt>
    <dgm:pt modelId="{9686A7F9-BDC9-4587-B374-D2E349831253}" type="parTrans" cxnId="{012057CA-ECD3-4CC4-8BC7-E0B61F41AD5E}">
      <dgm:prSet/>
      <dgm:spPr/>
      <dgm:t>
        <a:bodyPr/>
        <a:lstStyle/>
        <a:p>
          <a:endParaRPr lang="en-US"/>
        </a:p>
      </dgm:t>
    </dgm:pt>
    <dgm:pt modelId="{FC8AC4A4-A6A1-49B1-833A-F093B6651C43}" type="sibTrans" cxnId="{012057CA-ECD3-4CC4-8BC7-E0B61F41AD5E}">
      <dgm:prSet/>
      <dgm:spPr/>
      <dgm:t>
        <a:bodyPr/>
        <a:lstStyle/>
        <a:p>
          <a:endParaRPr lang="en-US"/>
        </a:p>
      </dgm:t>
    </dgm:pt>
    <dgm:pt modelId="{4B7DD96D-A88E-4B5F-9536-E7B94D978237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/>
            <a:t>Tokenize &amp; remove </a:t>
          </a:r>
          <a:r>
            <a:rPr lang="en-US" sz="2500" err="1"/>
            <a:t>stopwords</a:t>
          </a:r>
          <a:r>
            <a:rPr lang="en-US" sz="2500"/>
            <a:t> from reviews in the group</a:t>
          </a:r>
        </a:p>
      </dgm:t>
    </dgm:pt>
    <dgm:pt modelId="{C57A4ED3-88D8-4BBD-A2E9-EEA17BE35593}" type="parTrans" cxnId="{10B5DC00-9530-4C32-9FA6-C2BA20A96C68}">
      <dgm:prSet/>
      <dgm:spPr/>
      <dgm:t>
        <a:bodyPr/>
        <a:lstStyle/>
        <a:p>
          <a:endParaRPr lang="en-SG"/>
        </a:p>
      </dgm:t>
    </dgm:pt>
    <dgm:pt modelId="{5D1E64E2-017F-4EBF-A7D5-43F0D7553905}" type="sibTrans" cxnId="{10B5DC00-9530-4C32-9FA6-C2BA20A96C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6634D425-5202-4E45-A4A5-29DAA4AA0BD4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/>
            <a:t>Filter out non-English reviews</a:t>
          </a:r>
        </a:p>
      </dgm:t>
    </dgm:pt>
    <dgm:pt modelId="{CD516844-E8B3-4BF2-8194-91D7902AEB05}" type="parTrans" cxnId="{242942F3-E766-42AE-B25D-2E73BA50B9C1}">
      <dgm:prSet/>
      <dgm:spPr/>
      <dgm:t>
        <a:bodyPr/>
        <a:lstStyle/>
        <a:p>
          <a:endParaRPr lang="en-SG"/>
        </a:p>
      </dgm:t>
    </dgm:pt>
    <dgm:pt modelId="{0C73A0AF-A6E4-4195-AFCF-808057F2893C}" type="sibTrans" cxnId="{242942F3-E766-42AE-B25D-2E73BA50B9C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5C7C0DA0-FB03-42E7-969C-2E86AE7112B3}" type="pres">
      <dgm:prSet presAssocID="{8957E338-1689-4A0A-BF1B-DB189F657F0E}" presName="diagram" presStyleCnt="0">
        <dgm:presLayoutVars>
          <dgm:dir/>
          <dgm:resizeHandles val="exact"/>
        </dgm:presLayoutVars>
      </dgm:prSet>
      <dgm:spPr/>
    </dgm:pt>
    <dgm:pt modelId="{BCEDF7F4-53F8-433B-8257-4CC078F607A4}" type="pres">
      <dgm:prSet presAssocID="{0F68C0D9-B50F-497A-AF07-88AF45FF46E2}" presName="node" presStyleLbl="node1" presStyleIdx="0" presStyleCnt="6">
        <dgm:presLayoutVars>
          <dgm:bulletEnabled val="1"/>
        </dgm:presLayoutVars>
      </dgm:prSet>
      <dgm:spPr/>
    </dgm:pt>
    <dgm:pt modelId="{04F93237-48F1-4571-BDE6-042C07083DC4}" type="pres">
      <dgm:prSet presAssocID="{CE16585D-3E23-4C12-BE5A-70DAA31D928D}" presName="sibTrans" presStyleLbl="sibTrans2D1" presStyleIdx="0" presStyleCnt="5"/>
      <dgm:spPr/>
    </dgm:pt>
    <dgm:pt modelId="{8F3B85BB-E8BC-4DD0-BAF7-8C1FB35A7549}" type="pres">
      <dgm:prSet presAssocID="{CE16585D-3E23-4C12-BE5A-70DAA31D928D}" presName="connectorText" presStyleLbl="sibTrans2D1" presStyleIdx="0" presStyleCnt="5"/>
      <dgm:spPr/>
    </dgm:pt>
    <dgm:pt modelId="{6A74F11B-F56C-4EBB-ABC6-22AAF1011F70}" type="pres">
      <dgm:prSet presAssocID="{6634D425-5202-4E45-A4A5-29DAA4AA0BD4}" presName="node" presStyleLbl="node1" presStyleIdx="1" presStyleCnt="6">
        <dgm:presLayoutVars>
          <dgm:bulletEnabled val="1"/>
        </dgm:presLayoutVars>
      </dgm:prSet>
      <dgm:spPr/>
    </dgm:pt>
    <dgm:pt modelId="{8A6DDF8E-D50C-4F3A-8A84-E3828A6CB27C}" type="pres">
      <dgm:prSet presAssocID="{0C73A0AF-A6E4-4195-AFCF-808057F2893C}" presName="sibTrans" presStyleLbl="sibTrans2D1" presStyleIdx="1" presStyleCnt="5"/>
      <dgm:spPr/>
    </dgm:pt>
    <dgm:pt modelId="{A125AC4F-63A2-43FC-9C9D-6024E24CD393}" type="pres">
      <dgm:prSet presAssocID="{0C73A0AF-A6E4-4195-AFCF-808057F2893C}" presName="connectorText" presStyleLbl="sibTrans2D1" presStyleIdx="1" presStyleCnt="5"/>
      <dgm:spPr/>
    </dgm:pt>
    <dgm:pt modelId="{66385704-3AA9-4AE6-AB86-AAB1DF00A4E7}" type="pres">
      <dgm:prSet presAssocID="{4B7DD96D-A88E-4B5F-9536-E7B94D978237}" presName="node" presStyleLbl="node1" presStyleIdx="2" presStyleCnt="6">
        <dgm:presLayoutVars>
          <dgm:bulletEnabled val="1"/>
        </dgm:presLayoutVars>
      </dgm:prSet>
      <dgm:spPr/>
    </dgm:pt>
    <dgm:pt modelId="{82B027AB-D9EB-4223-9C3B-CB96693FA0B6}" type="pres">
      <dgm:prSet presAssocID="{5D1E64E2-017F-4EBF-A7D5-43F0D7553905}" presName="sibTrans" presStyleLbl="sibTrans2D1" presStyleIdx="2" presStyleCnt="5"/>
      <dgm:spPr/>
    </dgm:pt>
    <dgm:pt modelId="{8D56E334-1ED7-4B26-B67A-84EF255C7D98}" type="pres">
      <dgm:prSet presAssocID="{5D1E64E2-017F-4EBF-A7D5-43F0D7553905}" presName="connectorText" presStyleLbl="sibTrans2D1" presStyleIdx="2" presStyleCnt="5"/>
      <dgm:spPr/>
    </dgm:pt>
    <dgm:pt modelId="{1D92C342-BB0F-4F1A-8992-8F817C98C13B}" type="pres">
      <dgm:prSet presAssocID="{E5273EBA-F26F-454F-8B29-A8E2CE801A30}" presName="node" presStyleLbl="node1" presStyleIdx="3" presStyleCnt="6">
        <dgm:presLayoutVars>
          <dgm:bulletEnabled val="1"/>
        </dgm:presLayoutVars>
      </dgm:prSet>
      <dgm:spPr/>
    </dgm:pt>
    <dgm:pt modelId="{5AEE072F-6030-43D4-8AF4-78D92777F413}" type="pres">
      <dgm:prSet presAssocID="{5892B8B6-4420-435D-9703-4490CAF9CD0E}" presName="sibTrans" presStyleLbl="sibTrans2D1" presStyleIdx="3" presStyleCnt="5"/>
      <dgm:spPr/>
    </dgm:pt>
    <dgm:pt modelId="{DFC29574-4147-478D-905D-8FF948BCF165}" type="pres">
      <dgm:prSet presAssocID="{5892B8B6-4420-435D-9703-4490CAF9CD0E}" presName="connectorText" presStyleLbl="sibTrans2D1" presStyleIdx="3" presStyleCnt="5"/>
      <dgm:spPr/>
    </dgm:pt>
    <dgm:pt modelId="{8A2350EE-8986-48AE-9FD9-483E18DBE107}" type="pres">
      <dgm:prSet presAssocID="{6A591641-B545-48DF-AB5E-6424ED3969AC}" presName="node" presStyleLbl="node1" presStyleIdx="4" presStyleCnt="6">
        <dgm:presLayoutVars>
          <dgm:bulletEnabled val="1"/>
        </dgm:presLayoutVars>
      </dgm:prSet>
      <dgm:spPr/>
    </dgm:pt>
    <dgm:pt modelId="{0FD83D0D-408B-42E5-AF5A-4938E2C33B4B}" type="pres">
      <dgm:prSet presAssocID="{BE48D5C2-8F1F-4E3E-8986-7E4B957DA4CB}" presName="sibTrans" presStyleLbl="sibTrans2D1" presStyleIdx="4" presStyleCnt="5"/>
      <dgm:spPr/>
    </dgm:pt>
    <dgm:pt modelId="{7B85B00A-574E-4EBE-B29C-A68AF1D5BFB7}" type="pres">
      <dgm:prSet presAssocID="{BE48D5C2-8F1F-4E3E-8986-7E4B957DA4CB}" presName="connectorText" presStyleLbl="sibTrans2D1" presStyleIdx="4" presStyleCnt="5"/>
      <dgm:spPr/>
    </dgm:pt>
    <dgm:pt modelId="{FAE9A9D6-290D-4A8D-81AC-B3D18CB3A544}" type="pres">
      <dgm:prSet presAssocID="{7722310D-4A21-478C-A619-E9169F6D4468}" presName="node" presStyleLbl="node1" presStyleIdx="5" presStyleCnt="6">
        <dgm:presLayoutVars>
          <dgm:bulletEnabled val="1"/>
        </dgm:presLayoutVars>
      </dgm:prSet>
      <dgm:spPr/>
    </dgm:pt>
  </dgm:ptLst>
  <dgm:cxnLst>
    <dgm:cxn modelId="{10B5DC00-9530-4C32-9FA6-C2BA20A96C68}" srcId="{8957E338-1689-4A0A-BF1B-DB189F657F0E}" destId="{4B7DD96D-A88E-4B5F-9536-E7B94D978237}" srcOrd="2" destOrd="0" parTransId="{C57A4ED3-88D8-4BBD-A2E9-EEA17BE35593}" sibTransId="{5D1E64E2-017F-4EBF-A7D5-43F0D7553905}"/>
    <dgm:cxn modelId="{CCA2BF03-4D28-4726-9AFE-19878C23DF17}" type="presOf" srcId="{0C73A0AF-A6E4-4195-AFCF-808057F2893C}" destId="{A125AC4F-63A2-43FC-9C9D-6024E24CD393}" srcOrd="1" destOrd="0" presId="urn:microsoft.com/office/officeart/2005/8/layout/process5"/>
    <dgm:cxn modelId="{BF676B08-FEFC-40F2-8836-DD3CB4F36715}" type="presOf" srcId="{0C73A0AF-A6E4-4195-AFCF-808057F2893C}" destId="{8A6DDF8E-D50C-4F3A-8A84-E3828A6CB27C}" srcOrd="0" destOrd="0" presId="urn:microsoft.com/office/officeart/2005/8/layout/process5"/>
    <dgm:cxn modelId="{8B0E800B-C686-4DDF-87B5-02B442C1B3C8}" type="presOf" srcId="{5D1E64E2-017F-4EBF-A7D5-43F0D7553905}" destId="{8D56E334-1ED7-4B26-B67A-84EF255C7D98}" srcOrd="1" destOrd="0" presId="urn:microsoft.com/office/officeart/2005/8/layout/process5"/>
    <dgm:cxn modelId="{2E6FF31D-1163-4152-BCC0-336BDEDF50FD}" type="presOf" srcId="{4B7DD96D-A88E-4B5F-9536-E7B94D978237}" destId="{66385704-3AA9-4AE6-AB86-AAB1DF00A4E7}" srcOrd="0" destOrd="0" presId="urn:microsoft.com/office/officeart/2005/8/layout/process5"/>
    <dgm:cxn modelId="{A574D229-A5E5-4B06-83E1-41EA23BDF507}" type="presOf" srcId="{5D1E64E2-017F-4EBF-A7D5-43F0D7553905}" destId="{82B027AB-D9EB-4223-9C3B-CB96693FA0B6}" srcOrd="0" destOrd="0" presId="urn:microsoft.com/office/officeart/2005/8/layout/process5"/>
    <dgm:cxn modelId="{CA31232A-F39B-427E-B7FC-524AF0CE45A5}" type="presOf" srcId="{5892B8B6-4420-435D-9703-4490CAF9CD0E}" destId="{5AEE072F-6030-43D4-8AF4-78D92777F413}" srcOrd="0" destOrd="0" presId="urn:microsoft.com/office/officeart/2005/8/layout/process5"/>
    <dgm:cxn modelId="{5D9EF12F-1BBF-44A5-A079-D3B480B3C7BA}" type="presOf" srcId="{0F68C0D9-B50F-497A-AF07-88AF45FF46E2}" destId="{BCEDF7F4-53F8-433B-8257-4CC078F607A4}" srcOrd="0" destOrd="0" presId="urn:microsoft.com/office/officeart/2005/8/layout/process5"/>
    <dgm:cxn modelId="{EB7F0130-FBA8-4545-9DEE-CDD305B75FD5}" type="presOf" srcId="{CE16585D-3E23-4C12-BE5A-70DAA31D928D}" destId="{04F93237-48F1-4571-BDE6-042C07083DC4}" srcOrd="0" destOrd="0" presId="urn:microsoft.com/office/officeart/2005/8/layout/process5"/>
    <dgm:cxn modelId="{BA258331-8724-46B1-930D-44E876795E94}" type="presOf" srcId="{6A591641-B545-48DF-AB5E-6424ED3969AC}" destId="{8A2350EE-8986-48AE-9FD9-483E18DBE107}" srcOrd="0" destOrd="0" presId="urn:microsoft.com/office/officeart/2005/8/layout/process5"/>
    <dgm:cxn modelId="{0DB3BD69-4676-4F9E-9028-E1FA68EC09E2}" type="presOf" srcId="{6634D425-5202-4E45-A4A5-29DAA4AA0BD4}" destId="{6A74F11B-F56C-4EBB-ABC6-22AAF1011F70}" srcOrd="0" destOrd="0" presId="urn:microsoft.com/office/officeart/2005/8/layout/process5"/>
    <dgm:cxn modelId="{4832E771-9375-44B9-853E-2D7048FE3D63}" srcId="{8957E338-1689-4A0A-BF1B-DB189F657F0E}" destId="{E5273EBA-F26F-454F-8B29-A8E2CE801A30}" srcOrd="3" destOrd="0" parTransId="{777246F5-8280-4E24-B8E7-E52227AD6522}" sibTransId="{5892B8B6-4420-435D-9703-4490CAF9CD0E}"/>
    <dgm:cxn modelId="{81CC6F86-D81C-436E-8EB9-C581A9C91B2F}" type="presOf" srcId="{BE48D5C2-8F1F-4E3E-8986-7E4B957DA4CB}" destId="{0FD83D0D-408B-42E5-AF5A-4938E2C33B4B}" srcOrd="0" destOrd="0" presId="urn:microsoft.com/office/officeart/2005/8/layout/process5"/>
    <dgm:cxn modelId="{691AF08C-2728-4FDE-A0EF-19B6D5F1F8B8}" type="presOf" srcId="{BE48D5C2-8F1F-4E3E-8986-7E4B957DA4CB}" destId="{7B85B00A-574E-4EBE-B29C-A68AF1D5BFB7}" srcOrd="1" destOrd="0" presId="urn:microsoft.com/office/officeart/2005/8/layout/process5"/>
    <dgm:cxn modelId="{69C298B2-7324-42BF-999E-671D2CA7BE1A}" srcId="{8957E338-1689-4A0A-BF1B-DB189F657F0E}" destId="{0F68C0D9-B50F-497A-AF07-88AF45FF46E2}" srcOrd="0" destOrd="0" parTransId="{29169BE6-C9AE-43C5-93BF-F7FF2949CBB7}" sibTransId="{CE16585D-3E23-4C12-BE5A-70DAA31D928D}"/>
    <dgm:cxn modelId="{6DC4A9C0-9867-4BB4-B752-D0F45F13B424}" type="presOf" srcId="{8957E338-1689-4A0A-BF1B-DB189F657F0E}" destId="{5C7C0DA0-FB03-42E7-969C-2E86AE7112B3}" srcOrd="0" destOrd="0" presId="urn:microsoft.com/office/officeart/2005/8/layout/process5"/>
    <dgm:cxn modelId="{012057CA-ECD3-4CC4-8BC7-E0B61F41AD5E}" srcId="{8957E338-1689-4A0A-BF1B-DB189F657F0E}" destId="{7722310D-4A21-478C-A619-E9169F6D4468}" srcOrd="5" destOrd="0" parTransId="{9686A7F9-BDC9-4587-B374-D2E349831253}" sibTransId="{FC8AC4A4-A6A1-49B1-833A-F093B6651C43}"/>
    <dgm:cxn modelId="{B09BC8DD-1919-4D9D-95B7-029940032830}" type="presOf" srcId="{E5273EBA-F26F-454F-8B29-A8E2CE801A30}" destId="{1D92C342-BB0F-4F1A-8992-8F817C98C13B}" srcOrd="0" destOrd="0" presId="urn:microsoft.com/office/officeart/2005/8/layout/process5"/>
    <dgm:cxn modelId="{1F351CDE-EB0E-46C2-9D75-A5F09984CB06}" srcId="{8957E338-1689-4A0A-BF1B-DB189F657F0E}" destId="{6A591641-B545-48DF-AB5E-6424ED3969AC}" srcOrd="4" destOrd="0" parTransId="{3FC50708-0869-447B-8220-26AAE85C381B}" sibTransId="{BE48D5C2-8F1F-4E3E-8986-7E4B957DA4CB}"/>
    <dgm:cxn modelId="{B06312E9-6E82-47A8-8433-07EF88B6F56B}" type="presOf" srcId="{7722310D-4A21-478C-A619-E9169F6D4468}" destId="{FAE9A9D6-290D-4A8D-81AC-B3D18CB3A544}" srcOrd="0" destOrd="0" presId="urn:microsoft.com/office/officeart/2005/8/layout/process5"/>
    <dgm:cxn modelId="{E55635EB-726F-473C-8117-0F49756B2CD7}" type="presOf" srcId="{5892B8B6-4420-435D-9703-4490CAF9CD0E}" destId="{DFC29574-4147-478D-905D-8FF948BCF165}" srcOrd="1" destOrd="0" presId="urn:microsoft.com/office/officeart/2005/8/layout/process5"/>
    <dgm:cxn modelId="{1733BBF0-E340-4B24-9218-7156D3038D48}" type="presOf" srcId="{CE16585D-3E23-4C12-BE5A-70DAA31D928D}" destId="{8F3B85BB-E8BC-4DD0-BAF7-8C1FB35A7549}" srcOrd="1" destOrd="0" presId="urn:microsoft.com/office/officeart/2005/8/layout/process5"/>
    <dgm:cxn modelId="{242942F3-E766-42AE-B25D-2E73BA50B9C1}" srcId="{8957E338-1689-4A0A-BF1B-DB189F657F0E}" destId="{6634D425-5202-4E45-A4A5-29DAA4AA0BD4}" srcOrd="1" destOrd="0" parTransId="{CD516844-E8B3-4BF2-8194-91D7902AEB05}" sibTransId="{0C73A0AF-A6E4-4195-AFCF-808057F2893C}"/>
    <dgm:cxn modelId="{91B9772C-A91B-4A4D-B909-5D483C608617}" type="presParOf" srcId="{5C7C0DA0-FB03-42E7-969C-2E86AE7112B3}" destId="{BCEDF7F4-53F8-433B-8257-4CC078F607A4}" srcOrd="0" destOrd="0" presId="urn:microsoft.com/office/officeart/2005/8/layout/process5"/>
    <dgm:cxn modelId="{F0D87160-65D1-4439-9D7B-0C0E7A1D9CAE}" type="presParOf" srcId="{5C7C0DA0-FB03-42E7-969C-2E86AE7112B3}" destId="{04F93237-48F1-4571-BDE6-042C07083DC4}" srcOrd="1" destOrd="0" presId="urn:microsoft.com/office/officeart/2005/8/layout/process5"/>
    <dgm:cxn modelId="{8416143D-7495-418E-A7B6-1551D9C21364}" type="presParOf" srcId="{04F93237-48F1-4571-BDE6-042C07083DC4}" destId="{8F3B85BB-E8BC-4DD0-BAF7-8C1FB35A7549}" srcOrd="0" destOrd="0" presId="urn:microsoft.com/office/officeart/2005/8/layout/process5"/>
    <dgm:cxn modelId="{0AA9B3BD-BFBE-4900-888A-99C74F394BA2}" type="presParOf" srcId="{5C7C0DA0-FB03-42E7-969C-2E86AE7112B3}" destId="{6A74F11B-F56C-4EBB-ABC6-22AAF1011F70}" srcOrd="2" destOrd="0" presId="urn:microsoft.com/office/officeart/2005/8/layout/process5"/>
    <dgm:cxn modelId="{2C8C42BA-AD40-47EB-89B8-3356919AE21E}" type="presParOf" srcId="{5C7C0DA0-FB03-42E7-969C-2E86AE7112B3}" destId="{8A6DDF8E-D50C-4F3A-8A84-E3828A6CB27C}" srcOrd="3" destOrd="0" presId="urn:microsoft.com/office/officeart/2005/8/layout/process5"/>
    <dgm:cxn modelId="{2A2AFB25-83E2-456E-B4C3-664F482FD097}" type="presParOf" srcId="{8A6DDF8E-D50C-4F3A-8A84-E3828A6CB27C}" destId="{A125AC4F-63A2-43FC-9C9D-6024E24CD393}" srcOrd="0" destOrd="0" presId="urn:microsoft.com/office/officeart/2005/8/layout/process5"/>
    <dgm:cxn modelId="{B87A22A8-D606-4706-A783-7DFBF8F971E0}" type="presParOf" srcId="{5C7C0DA0-FB03-42E7-969C-2E86AE7112B3}" destId="{66385704-3AA9-4AE6-AB86-AAB1DF00A4E7}" srcOrd="4" destOrd="0" presId="urn:microsoft.com/office/officeart/2005/8/layout/process5"/>
    <dgm:cxn modelId="{6EF475E0-ED89-44AA-9CB6-02FAA47AF047}" type="presParOf" srcId="{5C7C0DA0-FB03-42E7-969C-2E86AE7112B3}" destId="{82B027AB-D9EB-4223-9C3B-CB96693FA0B6}" srcOrd="5" destOrd="0" presId="urn:microsoft.com/office/officeart/2005/8/layout/process5"/>
    <dgm:cxn modelId="{F5379E68-4955-4677-B723-6868CD9639A5}" type="presParOf" srcId="{82B027AB-D9EB-4223-9C3B-CB96693FA0B6}" destId="{8D56E334-1ED7-4B26-B67A-84EF255C7D98}" srcOrd="0" destOrd="0" presId="urn:microsoft.com/office/officeart/2005/8/layout/process5"/>
    <dgm:cxn modelId="{5DB272EA-A180-46BB-A613-44F1281FEE20}" type="presParOf" srcId="{5C7C0DA0-FB03-42E7-969C-2E86AE7112B3}" destId="{1D92C342-BB0F-4F1A-8992-8F817C98C13B}" srcOrd="6" destOrd="0" presId="urn:microsoft.com/office/officeart/2005/8/layout/process5"/>
    <dgm:cxn modelId="{25C2ADC5-A2B2-4C01-B9DB-1657092C6AD8}" type="presParOf" srcId="{5C7C0DA0-FB03-42E7-969C-2E86AE7112B3}" destId="{5AEE072F-6030-43D4-8AF4-78D92777F413}" srcOrd="7" destOrd="0" presId="urn:microsoft.com/office/officeart/2005/8/layout/process5"/>
    <dgm:cxn modelId="{7DD99876-ECC7-410A-BEC7-1534DE0717AB}" type="presParOf" srcId="{5AEE072F-6030-43D4-8AF4-78D92777F413}" destId="{DFC29574-4147-478D-905D-8FF948BCF165}" srcOrd="0" destOrd="0" presId="urn:microsoft.com/office/officeart/2005/8/layout/process5"/>
    <dgm:cxn modelId="{8C8B6F03-BBF2-4369-928E-D337A438001F}" type="presParOf" srcId="{5C7C0DA0-FB03-42E7-969C-2E86AE7112B3}" destId="{8A2350EE-8986-48AE-9FD9-483E18DBE107}" srcOrd="8" destOrd="0" presId="urn:microsoft.com/office/officeart/2005/8/layout/process5"/>
    <dgm:cxn modelId="{5F3CE075-13C4-49DD-B7E0-6A1272B1F0C5}" type="presParOf" srcId="{5C7C0DA0-FB03-42E7-969C-2E86AE7112B3}" destId="{0FD83D0D-408B-42E5-AF5A-4938E2C33B4B}" srcOrd="9" destOrd="0" presId="urn:microsoft.com/office/officeart/2005/8/layout/process5"/>
    <dgm:cxn modelId="{AACD8E94-8801-4858-B08E-E8E426971924}" type="presParOf" srcId="{0FD83D0D-408B-42E5-AF5A-4938E2C33B4B}" destId="{7B85B00A-574E-4EBE-B29C-A68AF1D5BFB7}" srcOrd="0" destOrd="0" presId="urn:microsoft.com/office/officeart/2005/8/layout/process5"/>
    <dgm:cxn modelId="{55641201-4A3A-460C-9179-60F1D62B3060}" type="presParOf" srcId="{5C7C0DA0-FB03-42E7-969C-2E86AE7112B3}" destId="{FAE9A9D6-290D-4A8D-81AC-B3D18CB3A54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7E338-1689-4A0A-BF1B-DB189F657F0E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68C0D9-B50F-497A-AF07-88AF45FF46E2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 dirty="0"/>
            <a:t>Intent Detection (Question/Greeting/Goodbye)</a:t>
          </a:r>
        </a:p>
      </dgm:t>
    </dgm:pt>
    <dgm:pt modelId="{29169BE6-C9AE-43C5-93BF-F7FF2949CBB7}" type="parTrans" cxnId="{69C298B2-7324-42BF-999E-671D2CA7BE1A}">
      <dgm:prSet/>
      <dgm:spPr/>
      <dgm:t>
        <a:bodyPr/>
        <a:lstStyle/>
        <a:p>
          <a:endParaRPr lang="en-US"/>
        </a:p>
      </dgm:t>
    </dgm:pt>
    <dgm:pt modelId="{CE16585D-3E23-4C12-BE5A-70DAA31D928D}" type="sibTrans" cxnId="{69C298B2-7324-42BF-999E-671D2CA7BE1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E5273EBA-F26F-454F-8B29-A8E2CE801A30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 dirty="0"/>
            <a:t>Information Retrieval (hotel/price/</a:t>
          </a:r>
          <a:r>
            <a:rPr lang="en-US" sz="2500" dirty="0" err="1"/>
            <a:t>neighbourhood</a:t>
          </a:r>
          <a:r>
            <a:rPr lang="en-US" sz="2500" dirty="0"/>
            <a:t>)</a:t>
          </a:r>
        </a:p>
      </dgm:t>
    </dgm:pt>
    <dgm:pt modelId="{777246F5-8280-4E24-B8E7-E52227AD6522}" type="parTrans" cxnId="{4832E771-9375-44B9-853E-2D7048FE3D63}">
      <dgm:prSet/>
      <dgm:spPr/>
      <dgm:t>
        <a:bodyPr/>
        <a:lstStyle/>
        <a:p>
          <a:endParaRPr lang="en-US"/>
        </a:p>
      </dgm:t>
    </dgm:pt>
    <dgm:pt modelId="{5892B8B6-4420-435D-9703-4490CAF9CD0E}" type="sibTrans" cxnId="{4832E771-9375-44B9-853E-2D7048FE3D6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6A591641-B545-48DF-AB5E-6424ED3969AC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 dirty="0"/>
            <a:t>Document Retrieval (Query answer from dataset)</a:t>
          </a:r>
        </a:p>
      </dgm:t>
    </dgm:pt>
    <dgm:pt modelId="{3FC50708-0869-447B-8220-26AAE85C381B}" type="parTrans" cxnId="{1F351CDE-EB0E-46C2-9D75-A5F09984CB06}">
      <dgm:prSet/>
      <dgm:spPr/>
      <dgm:t>
        <a:bodyPr/>
        <a:lstStyle/>
        <a:p>
          <a:endParaRPr lang="en-US"/>
        </a:p>
      </dgm:t>
    </dgm:pt>
    <dgm:pt modelId="{BE48D5C2-8F1F-4E3E-8986-7E4B957DA4CB}" type="sibTrans" cxnId="{1F351CDE-EB0E-46C2-9D75-A5F09984CB0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7722310D-4A21-478C-A619-E9169F6D4468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 dirty="0"/>
            <a:t>Answer Generation (Generate and send response)</a:t>
          </a:r>
        </a:p>
      </dgm:t>
    </dgm:pt>
    <dgm:pt modelId="{9686A7F9-BDC9-4587-B374-D2E349831253}" type="parTrans" cxnId="{012057CA-ECD3-4CC4-8BC7-E0B61F41AD5E}">
      <dgm:prSet/>
      <dgm:spPr/>
      <dgm:t>
        <a:bodyPr/>
        <a:lstStyle/>
        <a:p>
          <a:endParaRPr lang="en-US"/>
        </a:p>
      </dgm:t>
    </dgm:pt>
    <dgm:pt modelId="{FC8AC4A4-A6A1-49B1-833A-F093B6651C43}" type="sibTrans" cxnId="{012057CA-ECD3-4CC4-8BC7-E0B61F41AD5E}">
      <dgm:prSet/>
      <dgm:spPr/>
      <dgm:t>
        <a:bodyPr/>
        <a:lstStyle/>
        <a:p>
          <a:endParaRPr lang="en-US"/>
        </a:p>
      </dgm:t>
    </dgm:pt>
    <dgm:pt modelId="{4B7DD96D-A88E-4B5F-9536-E7B94D978237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 dirty="0"/>
            <a:t>If question, detect question type using regex</a:t>
          </a:r>
        </a:p>
      </dgm:t>
    </dgm:pt>
    <dgm:pt modelId="{C57A4ED3-88D8-4BBD-A2E9-EEA17BE35593}" type="parTrans" cxnId="{10B5DC00-9530-4C32-9FA6-C2BA20A96C68}">
      <dgm:prSet/>
      <dgm:spPr/>
      <dgm:t>
        <a:bodyPr/>
        <a:lstStyle/>
        <a:p>
          <a:endParaRPr lang="en-SG"/>
        </a:p>
      </dgm:t>
    </dgm:pt>
    <dgm:pt modelId="{5D1E64E2-017F-4EBF-A7D5-43F0D7553905}" type="sibTrans" cxnId="{10B5DC00-9530-4C32-9FA6-C2BA20A96C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6634D425-5202-4E45-A4A5-29DAA4AA0BD4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00" dirty="0"/>
            <a:t>If not question, give pre-defined response</a:t>
          </a:r>
        </a:p>
      </dgm:t>
    </dgm:pt>
    <dgm:pt modelId="{CD516844-E8B3-4BF2-8194-91D7902AEB05}" type="parTrans" cxnId="{242942F3-E766-42AE-B25D-2E73BA50B9C1}">
      <dgm:prSet/>
      <dgm:spPr/>
      <dgm:t>
        <a:bodyPr/>
        <a:lstStyle/>
        <a:p>
          <a:endParaRPr lang="en-SG"/>
        </a:p>
      </dgm:t>
    </dgm:pt>
    <dgm:pt modelId="{0C73A0AF-A6E4-4195-AFCF-808057F2893C}" type="sibTrans" cxnId="{242942F3-E766-42AE-B25D-2E73BA50B9C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5C7C0DA0-FB03-42E7-969C-2E86AE7112B3}" type="pres">
      <dgm:prSet presAssocID="{8957E338-1689-4A0A-BF1B-DB189F657F0E}" presName="diagram" presStyleCnt="0">
        <dgm:presLayoutVars>
          <dgm:dir/>
          <dgm:resizeHandles val="exact"/>
        </dgm:presLayoutVars>
      </dgm:prSet>
      <dgm:spPr/>
    </dgm:pt>
    <dgm:pt modelId="{BCEDF7F4-53F8-433B-8257-4CC078F607A4}" type="pres">
      <dgm:prSet presAssocID="{0F68C0D9-B50F-497A-AF07-88AF45FF46E2}" presName="node" presStyleLbl="node1" presStyleIdx="0" presStyleCnt="6">
        <dgm:presLayoutVars>
          <dgm:bulletEnabled val="1"/>
        </dgm:presLayoutVars>
      </dgm:prSet>
      <dgm:spPr/>
    </dgm:pt>
    <dgm:pt modelId="{04F93237-48F1-4571-BDE6-042C07083DC4}" type="pres">
      <dgm:prSet presAssocID="{CE16585D-3E23-4C12-BE5A-70DAA31D928D}" presName="sibTrans" presStyleLbl="sibTrans2D1" presStyleIdx="0" presStyleCnt="5"/>
      <dgm:spPr/>
    </dgm:pt>
    <dgm:pt modelId="{8F3B85BB-E8BC-4DD0-BAF7-8C1FB35A7549}" type="pres">
      <dgm:prSet presAssocID="{CE16585D-3E23-4C12-BE5A-70DAA31D928D}" presName="connectorText" presStyleLbl="sibTrans2D1" presStyleIdx="0" presStyleCnt="5"/>
      <dgm:spPr/>
    </dgm:pt>
    <dgm:pt modelId="{6A74F11B-F56C-4EBB-ABC6-22AAF1011F70}" type="pres">
      <dgm:prSet presAssocID="{6634D425-5202-4E45-A4A5-29DAA4AA0BD4}" presName="node" presStyleLbl="node1" presStyleIdx="1" presStyleCnt="6">
        <dgm:presLayoutVars>
          <dgm:bulletEnabled val="1"/>
        </dgm:presLayoutVars>
      </dgm:prSet>
      <dgm:spPr/>
    </dgm:pt>
    <dgm:pt modelId="{8A6DDF8E-D50C-4F3A-8A84-E3828A6CB27C}" type="pres">
      <dgm:prSet presAssocID="{0C73A0AF-A6E4-4195-AFCF-808057F2893C}" presName="sibTrans" presStyleLbl="sibTrans2D1" presStyleIdx="1" presStyleCnt="5"/>
      <dgm:spPr/>
    </dgm:pt>
    <dgm:pt modelId="{A125AC4F-63A2-43FC-9C9D-6024E24CD393}" type="pres">
      <dgm:prSet presAssocID="{0C73A0AF-A6E4-4195-AFCF-808057F2893C}" presName="connectorText" presStyleLbl="sibTrans2D1" presStyleIdx="1" presStyleCnt="5"/>
      <dgm:spPr/>
    </dgm:pt>
    <dgm:pt modelId="{66385704-3AA9-4AE6-AB86-AAB1DF00A4E7}" type="pres">
      <dgm:prSet presAssocID="{4B7DD96D-A88E-4B5F-9536-E7B94D978237}" presName="node" presStyleLbl="node1" presStyleIdx="2" presStyleCnt="6">
        <dgm:presLayoutVars>
          <dgm:bulletEnabled val="1"/>
        </dgm:presLayoutVars>
      </dgm:prSet>
      <dgm:spPr/>
    </dgm:pt>
    <dgm:pt modelId="{82B027AB-D9EB-4223-9C3B-CB96693FA0B6}" type="pres">
      <dgm:prSet presAssocID="{5D1E64E2-017F-4EBF-A7D5-43F0D7553905}" presName="sibTrans" presStyleLbl="sibTrans2D1" presStyleIdx="2" presStyleCnt="5"/>
      <dgm:spPr/>
    </dgm:pt>
    <dgm:pt modelId="{8D56E334-1ED7-4B26-B67A-84EF255C7D98}" type="pres">
      <dgm:prSet presAssocID="{5D1E64E2-017F-4EBF-A7D5-43F0D7553905}" presName="connectorText" presStyleLbl="sibTrans2D1" presStyleIdx="2" presStyleCnt="5"/>
      <dgm:spPr/>
    </dgm:pt>
    <dgm:pt modelId="{1D92C342-BB0F-4F1A-8992-8F817C98C13B}" type="pres">
      <dgm:prSet presAssocID="{E5273EBA-F26F-454F-8B29-A8E2CE801A30}" presName="node" presStyleLbl="node1" presStyleIdx="3" presStyleCnt="6">
        <dgm:presLayoutVars>
          <dgm:bulletEnabled val="1"/>
        </dgm:presLayoutVars>
      </dgm:prSet>
      <dgm:spPr/>
    </dgm:pt>
    <dgm:pt modelId="{5AEE072F-6030-43D4-8AF4-78D92777F413}" type="pres">
      <dgm:prSet presAssocID="{5892B8B6-4420-435D-9703-4490CAF9CD0E}" presName="sibTrans" presStyleLbl="sibTrans2D1" presStyleIdx="3" presStyleCnt="5"/>
      <dgm:spPr/>
    </dgm:pt>
    <dgm:pt modelId="{DFC29574-4147-478D-905D-8FF948BCF165}" type="pres">
      <dgm:prSet presAssocID="{5892B8B6-4420-435D-9703-4490CAF9CD0E}" presName="connectorText" presStyleLbl="sibTrans2D1" presStyleIdx="3" presStyleCnt="5"/>
      <dgm:spPr/>
    </dgm:pt>
    <dgm:pt modelId="{8A2350EE-8986-48AE-9FD9-483E18DBE107}" type="pres">
      <dgm:prSet presAssocID="{6A591641-B545-48DF-AB5E-6424ED3969AC}" presName="node" presStyleLbl="node1" presStyleIdx="4" presStyleCnt="6">
        <dgm:presLayoutVars>
          <dgm:bulletEnabled val="1"/>
        </dgm:presLayoutVars>
      </dgm:prSet>
      <dgm:spPr/>
    </dgm:pt>
    <dgm:pt modelId="{0FD83D0D-408B-42E5-AF5A-4938E2C33B4B}" type="pres">
      <dgm:prSet presAssocID="{BE48D5C2-8F1F-4E3E-8986-7E4B957DA4CB}" presName="sibTrans" presStyleLbl="sibTrans2D1" presStyleIdx="4" presStyleCnt="5"/>
      <dgm:spPr/>
    </dgm:pt>
    <dgm:pt modelId="{7B85B00A-574E-4EBE-B29C-A68AF1D5BFB7}" type="pres">
      <dgm:prSet presAssocID="{BE48D5C2-8F1F-4E3E-8986-7E4B957DA4CB}" presName="connectorText" presStyleLbl="sibTrans2D1" presStyleIdx="4" presStyleCnt="5"/>
      <dgm:spPr/>
    </dgm:pt>
    <dgm:pt modelId="{FAE9A9D6-290D-4A8D-81AC-B3D18CB3A544}" type="pres">
      <dgm:prSet presAssocID="{7722310D-4A21-478C-A619-E9169F6D4468}" presName="node" presStyleLbl="node1" presStyleIdx="5" presStyleCnt="6">
        <dgm:presLayoutVars>
          <dgm:bulletEnabled val="1"/>
        </dgm:presLayoutVars>
      </dgm:prSet>
      <dgm:spPr/>
    </dgm:pt>
  </dgm:ptLst>
  <dgm:cxnLst>
    <dgm:cxn modelId="{10B5DC00-9530-4C32-9FA6-C2BA20A96C68}" srcId="{8957E338-1689-4A0A-BF1B-DB189F657F0E}" destId="{4B7DD96D-A88E-4B5F-9536-E7B94D978237}" srcOrd="2" destOrd="0" parTransId="{C57A4ED3-88D8-4BBD-A2E9-EEA17BE35593}" sibTransId="{5D1E64E2-017F-4EBF-A7D5-43F0D7553905}"/>
    <dgm:cxn modelId="{CCA2BF03-4D28-4726-9AFE-19878C23DF17}" type="presOf" srcId="{0C73A0AF-A6E4-4195-AFCF-808057F2893C}" destId="{A125AC4F-63A2-43FC-9C9D-6024E24CD393}" srcOrd="1" destOrd="0" presId="urn:microsoft.com/office/officeart/2005/8/layout/process5"/>
    <dgm:cxn modelId="{BF676B08-FEFC-40F2-8836-DD3CB4F36715}" type="presOf" srcId="{0C73A0AF-A6E4-4195-AFCF-808057F2893C}" destId="{8A6DDF8E-D50C-4F3A-8A84-E3828A6CB27C}" srcOrd="0" destOrd="0" presId="urn:microsoft.com/office/officeart/2005/8/layout/process5"/>
    <dgm:cxn modelId="{8B0E800B-C686-4DDF-87B5-02B442C1B3C8}" type="presOf" srcId="{5D1E64E2-017F-4EBF-A7D5-43F0D7553905}" destId="{8D56E334-1ED7-4B26-B67A-84EF255C7D98}" srcOrd="1" destOrd="0" presId="urn:microsoft.com/office/officeart/2005/8/layout/process5"/>
    <dgm:cxn modelId="{2E6FF31D-1163-4152-BCC0-336BDEDF50FD}" type="presOf" srcId="{4B7DD96D-A88E-4B5F-9536-E7B94D978237}" destId="{66385704-3AA9-4AE6-AB86-AAB1DF00A4E7}" srcOrd="0" destOrd="0" presId="urn:microsoft.com/office/officeart/2005/8/layout/process5"/>
    <dgm:cxn modelId="{A574D229-A5E5-4B06-83E1-41EA23BDF507}" type="presOf" srcId="{5D1E64E2-017F-4EBF-A7D5-43F0D7553905}" destId="{82B027AB-D9EB-4223-9C3B-CB96693FA0B6}" srcOrd="0" destOrd="0" presId="urn:microsoft.com/office/officeart/2005/8/layout/process5"/>
    <dgm:cxn modelId="{CA31232A-F39B-427E-B7FC-524AF0CE45A5}" type="presOf" srcId="{5892B8B6-4420-435D-9703-4490CAF9CD0E}" destId="{5AEE072F-6030-43D4-8AF4-78D92777F413}" srcOrd="0" destOrd="0" presId="urn:microsoft.com/office/officeart/2005/8/layout/process5"/>
    <dgm:cxn modelId="{5D9EF12F-1BBF-44A5-A079-D3B480B3C7BA}" type="presOf" srcId="{0F68C0D9-B50F-497A-AF07-88AF45FF46E2}" destId="{BCEDF7F4-53F8-433B-8257-4CC078F607A4}" srcOrd="0" destOrd="0" presId="urn:microsoft.com/office/officeart/2005/8/layout/process5"/>
    <dgm:cxn modelId="{EB7F0130-FBA8-4545-9DEE-CDD305B75FD5}" type="presOf" srcId="{CE16585D-3E23-4C12-BE5A-70DAA31D928D}" destId="{04F93237-48F1-4571-BDE6-042C07083DC4}" srcOrd="0" destOrd="0" presId="urn:microsoft.com/office/officeart/2005/8/layout/process5"/>
    <dgm:cxn modelId="{BA258331-8724-46B1-930D-44E876795E94}" type="presOf" srcId="{6A591641-B545-48DF-AB5E-6424ED3969AC}" destId="{8A2350EE-8986-48AE-9FD9-483E18DBE107}" srcOrd="0" destOrd="0" presId="urn:microsoft.com/office/officeart/2005/8/layout/process5"/>
    <dgm:cxn modelId="{0DB3BD69-4676-4F9E-9028-E1FA68EC09E2}" type="presOf" srcId="{6634D425-5202-4E45-A4A5-29DAA4AA0BD4}" destId="{6A74F11B-F56C-4EBB-ABC6-22AAF1011F70}" srcOrd="0" destOrd="0" presId="urn:microsoft.com/office/officeart/2005/8/layout/process5"/>
    <dgm:cxn modelId="{4832E771-9375-44B9-853E-2D7048FE3D63}" srcId="{8957E338-1689-4A0A-BF1B-DB189F657F0E}" destId="{E5273EBA-F26F-454F-8B29-A8E2CE801A30}" srcOrd="3" destOrd="0" parTransId="{777246F5-8280-4E24-B8E7-E52227AD6522}" sibTransId="{5892B8B6-4420-435D-9703-4490CAF9CD0E}"/>
    <dgm:cxn modelId="{81CC6F86-D81C-436E-8EB9-C581A9C91B2F}" type="presOf" srcId="{BE48D5C2-8F1F-4E3E-8986-7E4B957DA4CB}" destId="{0FD83D0D-408B-42E5-AF5A-4938E2C33B4B}" srcOrd="0" destOrd="0" presId="urn:microsoft.com/office/officeart/2005/8/layout/process5"/>
    <dgm:cxn modelId="{691AF08C-2728-4FDE-A0EF-19B6D5F1F8B8}" type="presOf" srcId="{BE48D5C2-8F1F-4E3E-8986-7E4B957DA4CB}" destId="{7B85B00A-574E-4EBE-B29C-A68AF1D5BFB7}" srcOrd="1" destOrd="0" presId="urn:microsoft.com/office/officeart/2005/8/layout/process5"/>
    <dgm:cxn modelId="{69C298B2-7324-42BF-999E-671D2CA7BE1A}" srcId="{8957E338-1689-4A0A-BF1B-DB189F657F0E}" destId="{0F68C0D9-B50F-497A-AF07-88AF45FF46E2}" srcOrd="0" destOrd="0" parTransId="{29169BE6-C9AE-43C5-93BF-F7FF2949CBB7}" sibTransId="{CE16585D-3E23-4C12-BE5A-70DAA31D928D}"/>
    <dgm:cxn modelId="{6DC4A9C0-9867-4BB4-B752-D0F45F13B424}" type="presOf" srcId="{8957E338-1689-4A0A-BF1B-DB189F657F0E}" destId="{5C7C0DA0-FB03-42E7-969C-2E86AE7112B3}" srcOrd="0" destOrd="0" presId="urn:microsoft.com/office/officeart/2005/8/layout/process5"/>
    <dgm:cxn modelId="{012057CA-ECD3-4CC4-8BC7-E0B61F41AD5E}" srcId="{8957E338-1689-4A0A-BF1B-DB189F657F0E}" destId="{7722310D-4A21-478C-A619-E9169F6D4468}" srcOrd="5" destOrd="0" parTransId="{9686A7F9-BDC9-4587-B374-D2E349831253}" sibTransId="{FC8AC4A4-A6A1-49B1-833A-F093B6651C43}"/>
    <dgm:cxn modelId="{B09BC8DD-1919-4D9D-95B7-029940032830}" type="presOf" srcId="{E5273EBA-F26F-454F-8B29-A8E2CE801A30}" destId="{1D92C342-BB0F-4F1A-8992-8F817C98C13B}" srcOrd="0" destOrd="0" presId="urn:microsoft.com/office/officeart/2005/8/layout/process5"/>
    <dgm:cxn modelId="{1F351CDE-EB0E-46C2-9D75-A5F09984CB06}" srcId="{8957E338-1689-4A0A-BF1B-DB189F657F0E}" destId="{6A591641-B545-48DF-AB5E-6424ED3969AC}" srcOrd="4" destOrd="0" parTransId="{3FC50708-0869-447B-8220-26AAE85C381B}" sibTransId="{BE48D5C2-8F1F-4E3E-8986-7E4B957DA4CB}"/>
    <dgm:cxn modelId="{B06312E9-6E82-47A8-8433-07EF88B6F56B}" type="presOf" srcId="{7722310D-4A21-478C-A619-E9169F6D4468}" destId="{FAE9A9D6-290D-4A8D-81AC-B3D18CB3A544}" srcOrd="0" destOrd="0" presId="urn:microsoft.com/office/officeart/2005/8/layout/process5"/>
    <dgm:cxn modelId="{E55635EB-726F-473C-8117-0F49756B2CD7}" type="presOf" srcId="{5892B8B6-4420-435D-9703-4490CAF9CD0E}" destId="{DFC29574-4147-478D-905D-8FF948BCF165}" srcOrd="1" destOrd="0" presId="urn:microsoft.com/office/officeart/2005/8/layout/process5"/>
    <dgm:cxn modelId="{1733BBF0-E340-4B24-9218-7156D3038D48}" type="presOf" srcId="{CE16585D-3E23-4C12-BE5A-70DAA31D928D}" destId="{8F3B85BB-E8BC-4DD0-BAF7-8C1FB35A7549}" srcOrd="1" destOrd="0" presId="urn:microsoft.com/office/officeart/2005/8/layout/process5"/>
    <dgm:cxn modelId="{242942F3-E766-42AE-B25D-2E73BA50B9C1}" srcId="{8957E338-1689-4A0A-BF1B-DB189F657F0E}" destId="{6634D425-5202-4E45-A4A5-29DAA4AA0BD4}" srcOrd="1" destOrd="0" parTransId="{CD516844-E8B3-4BF2-8194-91D7902AEB05}" sibTransId="{0C73A0AF-A6E4-4195-AFCF-808057F2893C}"/>
    <dgm:cxn modelId="{91B9772C-A91B-4A4D-B909-5D483C608617}" type="presParOf" srcId="{5C7C0DA0-FB03-42E7-969C-2E86AE7112B3}" destId="{BCEDF7F4-53F8-433B-8257-4CC078F607A4}" srcOrd="0" destOrd="0" presId="urn:microsoft.com/office/officeart/2005/8/layout/process5"/>
    <dgm:cxn modelId="{F0D87160-65D1-4439-9D7B-0C0E7A1D9CAE}" type="presParOf" srcId="{5C7C0DA0-FB03-42E7-969C-2E86AE7112B3}" destId="{04F93237-48F1-4571-BDE6-042C07083DC4}" srcOrd="1" destOrd="0" presId="urn:microsoft.com/office/officeart/2005/8/layout/process5"/>
    <dgm:cxn modelId="{8416143D-7495-418E-A7B6-1551D9C21364}" type="presParOf" srcId="{04F93237-48F1-4571-BDE6-042C07083DC4}" destId="{8F3B85BB-E8BC-4DD0-BAF7-8C1FB35A7549}" srcOrd="0" destOrd="0" presId="urn:microsoft.com/office/officeart/2005/8/layout/process5"/>
    <dgm:cxn modelId="{0AA9B3BD-BFBE-4900-888A-99C74F394BA2}" type="presParOf" srcId="{5C7C0DA0-FB03-42E7-969C-2E86AE7112B3}" destId="{6A74F11B-F56C-4EBB-ABC6-22AAF1011F70}" srcOrd="2" destOrd="0" presId="urn:microsoft.com/office/officeart/2005/8/layout/process5"/>
    <dgm:cxn modelId="{2C8C42BA-AD40-47EB-89B8-3356919AE21E}" type="presParOf" srcId="{5C7C0DA0-FB03-42E7-969C-2E86AE7112B3}" destId="{8A6DDF8E-D50C-4F3A-8A84-E3828A6CB27C}" srcOrd="3" destOrd="0" presId="urn:microsoft.com/office/officeart/2005/8/layout/process5"/>
    <dgm:cxn modelId="{2A2AFB25-83E2-456E-B4C3-664F482FD097}" type="presParOf" srcId="{8A6DDF8E-D50C-4F3A-8A84-E3828A6CB27C}" destId="{A125AC4F-63A2-43FC-9C9D-6024E24CD393}" srcOrd="0" destOrd="0" presId="urn:microsoft.com/office/officeart/2005/8/layout/process5"/>
    <dgm:cxn modelId="{B87A22A8-D606-4706-A783-7DFBF8F971E0}" type="presParOf" srcId="{5C7C0DA0-FB03-42E7-969C-2E86AE7112B3}" destId="{66385704-3AA9-4AE6-AB86-AAB1DF00A4E7}" srcOrd="4" destOrd="0" presId="urn:microsoft.com/office/officeart/2005/8/layout/process5"/>
    <dgm:cxn modelId="{6EF475E0-ED89-44AA-9CB6-02FAA47AF047}" type="presParOf" srcId="{5C7C0DA0-FB03-42E7-969C-2E86AE7112B3}" destId="{82B027AB-D9EB-4223-9C3B-CB96693FA0B6}" srcOrd="5" destOrd="0" presId="urn:microsoft.com/office/officeart/2005/8/layout/process5"/>
    <dgm:cxn modelId="{F5379E68-4955-4677-B723-6868CD9639A5}" type="presParOf" srcId="{82B027AB-D9EB-4223-9C3B-CB96693FA0B6}" destId="{8D56E334-1ED7-4B26-B67A-84EF255C7D98}" srcOrd="0" destOrd="0" presId="urn:microsoft.com/office/officeart/2005/8/layout/process5"/>
    <dgm:cxn modelId="{5DB272EA-A180-46BB-A613-44F1281FEE20}" type="presParOf" srcId="{5C7C0DA0-FB03-42E7-969C-2E86AE7112B3}" destId="{1D92C342-BB0F-4F1A-8992-8F817C98C13B}" srcOrd="6" destOrd="0" presId="urn:microsoft.com/office/officeart/2005/8/layout/process5"/>
    <dgm:cxn modelId="{25C2ADC5-A2B2-4C01-B9DB-1657092C6AD8}" type="presParOf" srcId="{5C7C0DA0-FB03-42E7-969C-2E86AE7112B3}" destId="{5AEE072F-6030-43D4-8AF4-78D92777F413}" srcOrd="7" destOrd="0" presId="urn:microsoft.com/office/officeart/2005/8/layout/process5"/>
    <dgm:cxn modelId="{7DD99876-ECC7-410A-BEC7-1534DE0717AB}" type="presParOf" srcId="{5AEE072F-6030-43D4-8AF4-78D92777F413}" destId="{DFC29574-4147-478D-905D-8FF948BCF165}" srcOrd="0" destOrd="0" presId="urn:microsoft.com/office/officeart/2005/8/layout/process5"/>
    <dgm:cxn modelId="{8C8B6F03-BBF2-4369-928E-D337A438001F}" type="presParOf" srcId="{5C7C0DA0-FB03-42E7-969C-2E86AE7112B3}" destId="{8A2350EE-8986-48AE-9FD9-483E18DBE107}" srcOrd="8" destOrd="0" presId="urn:microsoft.com/office/officeart/2005/8/layout/process5"/>
    <dgm:cxn modelId="{5F3CE075-13C4-49DD-B7E0-6A1272B1F0C5}" type="presParOf" srcId="{5C7C0DA0-FB03-42E7-969C-2E86AE7112B3}" destId="{0FD83D0D-408B-42E5-AF5A-4938E2C33B4B}" srcOrd="9" destOrd="0" presId="urn:microsoft.com/office/officeart/2005/8/layout/process5"/>
    <dgm:cxn modelId="{AACD8E94-8801-4858-B08E-E8E426971924}" type="presParOf" srcId="{0FD83D0D-408B-42E5-AF5A-4938E2C33B4B}" destId="{7B85B00A-574E-4EBE-B29C-A68AF1D5BFB7}" srcOrd="0" destOrd="0" presId="urn:microsoft.com/office/officeart/2005/8/layout/process5"/>
    <dgm:cxn modelId="{55641201-4A3A-460C-9179-60F1D62B3060}" type="presParOf" srcId="{5C7C0DA0-FB03-42E7-969C-2E86AE7112B3}" destId="{FAE9A9D6-290D-4A8D-81AC-B3D18CB3A54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7E338-1689-4A0A-BF1B-DB189F657F0E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68C0D9-B50F-497A-AF07-88AF45FF46E2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20" dirty="0"/>
            <a:t>extract all reviews for this particular listing from the dataset </a:t>
          </a:r>
        </a:p>
      </dgm:t>
    </dgm:pt>
    <dgm:pt modelId="{29169BE6-C9AE-43C5-93BF-F7FF2949CBB7}" type="parTrans" cxnId="{69C298B2-7324-42BF-999E-671D2CA7BE1A}">
      <dgm:prSet/>
      <dgm:spPr/>
      <dgm:t>
        <a:bodyPr/>
        <a:lstStyle/>
        <a:p>
          <a:endParaRPr lang="en-US" sz="2520"/>
        </a:p>
      </dgm:t>
    </dgm:pt>
    <dgm:pt modelId="{CE16585D-3E23-4C12-BE5A-70DAA31D928D}" type="sibTrans" cxnId="{69C298B2-7324-42BF-999E-671D2CA7BE1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 sz="2520"/>
        </a:p>
      </dgm:t>
    </dgm:pt>
    <dgm:pt modelId="{6A591641-B545-48DF-AB5E-6424ED3969AC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20" dirty="0"/>
            <a:t>Conduct cluster analysis using LDA </a:t>
          </a:r>
        </a:p>
      </dgm:t>
    </dgm:pt>
    <dgm:pt modelId="{3FC50708-0869-447B-8220-26AAE85C381B}" type="parTrans" cxnId="{1F351CDE-EB0E-46C2-9D75-A5F09984CB06}">
      <dgm:prSet/>
      <dgm:spPr/>
      <dgm:t>
        <a:bodyPr/>
        <a:lstStyle/>
        <a:p>
          <a:endParaRPr lang="en-US" sz="2520"/>
        </a:p>
      </dgm:t>
    </dgm:pt>
    <dgm:pt modelId="{BE48D5C2-8F1F-4E3E-8986-7E4B957DA4CB}" type="sibTrans" cxnId="{1F351CDE-EB0E-46C2-9D75-A5F09984CB0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 sz="2520"/>
        </a:p>
      </dgm:t>
    </dgm:pt>
    <dgm:pt modelId="{4B7DD96D-A88E-4B5F-9536-E7B94D978237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20" dirty="0"/>
            <a:t>Conduct lemmatization, create dictionary </a:t>
          </a:r>
          <a:r>
            <a:rPr lang="en-US" sz="2520"/>
            <a:t>&amp; corpus</a:t>
          </a:r>
          <a:endParaRPr lang="en-US" sz="2520" dirty="0"/>
        </a:p>
      </dgm:t>
    </dgm:pt>
    <dgm:pt modelId="{C57A4ED3-88D8-4BBD-A2E9-EEA17BE35593}" type="parTrans" cxnId="{10B5DC00-9530-4C32-9FA6-C2BA20A96C68}">
      <dgm:prSet/>
      <dgm:spPr/>
      <dgm:t>
        <a:bodyPr/>
        <a:lstStyle/>
        <a:p>
          <a:endParaRPr lang="en-SG" sz="2520"/>
        </a:p>
      </dgm:t>
    </dgm:pt>
    <dgm:pt modelId="{5D1E64E2-017F-4EBF-A7D5-43F0D7553905}" type="sibTrans" cxnId="{10B5DC00-9530-4C32-9FA6-C2BA20A96C6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 sz="2520"/>
        </a:p>
      </dgm:t>
    </dgm:pt>
    <dgm:pt modelId="{6634D425-5202-4E45-A4A5-29DAA4AA0BD4}">
      <dgm:prSet phldrT="[Text]" custT="1"/>
      <dgm:spPr>
        <a:solidFill>
          <a:srgbClr val="711111"/>
        </a:solidFill>
      </dgm:spPr>
      <dgm:t>
        <a:bodyPr/>
        <a:lstStyle/>
        <a:p>
          <a:r>
            <a:rPr lang="en-US" sz="2520" dirty="0"/>
            <a:t>remove </a:t>
          </a:r>
          <a:r>
            <a:rPr lang="en-US" sz="2520" dirty="0" err="1"/>
            <a:t>stopwords</a:t>
          </a:r>
          <a:r>
            <a:rPr lang="en-US" sz="2520" dirty="0"/>
            <a:t>, identify bigrams and trigrams in the reviews </a:t>
          </a:r>
        </a:p>
      </dgm:t>
    </dgm:pt>
    <dgm:pt modelId="{CD516844-E8B3-4BF2-8194-91D7902AEB05}" type="parTrans" cxnId="{242942F3-E766-42AE-B25D-2E73BA50B9C1}">
      <dgm:prSet/>
      <dgm:spPr/>
      <dgm:t>
        <a:bodyPr/>
        <a:lstStyle/>
        <a:p>
          <a:endParaRPr lang="en-SG" sz="2520"/>
        </a:p>
      </dgm:t>
    </dgm:pt>
    <dgm:pt modelId="{0C73A0AF-A6E4-4195-AFCF-808057F2893C}" type="sibTrans" cxnId="{242942F3-E766-42AE-B25D-2E73BA50B9C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711111">
            <a:alpha val="50000"/>
          </a:srgbClr>
        </a:solidFill>
        <a:ln>
          <a:noFill/>
        </a:ln>
      </dgm:spPr>
      <dgm:t>
        <a:bodyPr/>
        <a:lstStyle/>
        <a:p>
          <a:endParaRPr lang="en-US" sz="2520"/>
        </a:p>
      </dgm:t>
    </dgm:pt>
    <dgm:pt modelId="{5C7C0DA0-FB03-42E7-969C-2E86AE7112B3}" type="pres">
      <dgm:prSet presAssocID="{8957E338-1689-4A0A-BF1B-DB189F657F0E}" presName="diagram" presStyleCnt="0">
        <dgm:presLayoutVars>
          <dgm:dir/>
          <dgm:resizeHandles val="exact"/>
        </dgm:presLayoutVars>
      </dgm:prSet>
      <dgm:spPr/>
    </dgm:pt>
    <dgm:pt modelId="{BCEDF7F4-53F8-433B-8257-4CC078F607A4}" type="pres">
      <dgm:prSet presAssocID="{0F68C0D9-B50F-497A-AF07-88AF45FF46E2}" presName="node" presStyleLbl="node1" presStyleIdx="0" presStyleCnt="4">
        <dgm:presLayoutVars>
          <dgm:bulletEnabled val="1"/>
        </dgm:presLayoutVars>
      </dgm:prSet>
      <dgm:spPr/>
    </dgm:pt>
    <dgm:pt modelId="{04F93237-48F1-4571-BDE6-042C07083DC4}" type="pres">
      <dgm:prSet presAssocID="{CE16585D-3E23-4C12-BE5A-70DAA31D928D}" presName="sibTrans" presStyleLbl="sibTrans2D1" presStyleIdx="0" presStyleCnt="3"/>
      <dgm:spPr/>
    </dgm:pt>
    <dgm:pt modelId="{8F3B85BB-E8BC-4DD0-BAF7-8C1FB35A7549}" type="pres">
      <dgm:prSet presAssocID="{CE16585D-3E23-4C12-BE5A-70DAA31D928D}" presName="connectorText" presStyleLbl="sibTrans2D1" presStyleIdx="0" presStyleCnt="3"/>
      <dgm:spPr/>
    </dgm:pt>
    <dgm:pt modelId="{6A74F11B-F56C-4EBB-ABC6-22AAF1011F70}" type="pres">
      <dgm:prSet presAssocID="{6634D425-5202-4E45-A4A5-29DAA4AA0BD4}" presName="node" presStyleLbl="node1" presStyleIdx="1" presStyleCnt="4">
        <dgm:presLayoutVars>
          <dgm:bulletEnabled val="1"/>
        </dgm:presLayoutVars>
      </dgm:prSet>
      <dgm:spPr/>
    </dgm:pt>
    <dgm:pt modelId="{8A6DDF8E-D50C-4F3A-8A84-E3828A6CB27C}" type="pres">
      <dgm:prSet presAssocID="{0C73A0AF-A6E4-4195-AFCF-808057F2893C}" presName="sibTrans" presStyleLbl="sibTrans2D1" presStyleIdx="1" presStyleCnt="3"/>
      <dgm:spPr/>
    </dgm:pt>
    <dgm:pt modelId="{A125AC4F-63A2-43FC-9C9D-6024E24CD393}" type="pres">
      <dgm:prSet presAssocID="{0C73A0AF-A6E4-4195-AFCF-808057F2893C}" presName="connectorText" presStyleLbl="sibTrans2D1" presStyleIdx="1" presStyleCnt="3"/>
      <dgm:spPr/>
    </dgm:pt>
    <dgm:pt modelId="{66385704-3AA9-4AE6-AB86-AAB1DF00A4E7}" type="pres">
      <dgm:prSet presAssocID="{4B7DD96D-A88E-4B5F-9536-E7B94D978237}" presName="node" presStyleLbl="node1" presStyleIdx="2" presStyleCnt="4">
        <dgm:presLayoutVars>
          <dgm:bulletEnabled val="1"/>
        </dgm:presLayoutVars>
      </dgm:prSet>
      <dgm:spPr/>
    </dgm:pt>
    <dgm:pt modelId="{82B027AB-D9EB-4223-9C3B-CB96693FA0B6}" type="pres">
      <dgm:prSet presAssocID="{5D1E64E2-017F-4EBF-A7D5-43F0D7553905}" presName="sibTrans" presStyleLbl="sibTrans2D1" presStyleIdx="2" presStyleCnt="3"/>
      <dgm:spPr/>
    </dgm:pt>
    <dgm:pt modelId="{8D56E334-1ED7-4B26-B67A-84EF255C7D98}" type="pres">
      <dgm:prSet presAssocID="{5D1E64E2-017F-4EBF-A7D5-43F0D7553905}" presName="connectorText" presStyleLbl="sibTrans2D1" presStyleIdx="2" presStyleCnt="3"/>
      <dgm:spPr/>
    </dgm:pt>
    <dgm:pt modelId="{8A2350EE-8986-48AE-9FD9-483E18DBE107}" type="pres">
      <dgm:prSet presAssocID="{6A591641-B545-48DF-AB5E-6424ED3969AC}" presName="node" presStyleLbl="node1" presStyleIdx="3" presStyleCnt="4">
        <dgm:presLayoutVars>
          <dgm:bulletEnabled val="1"/>
        </dgm:presLayoutVars>
      </dgm:prSet>
      <dgm:spPr/>
    </dgm:pt>
  </dgm:ptLst>
  <dgm:cxnLst>
    <dgm:cxn modelId="{10B5DC00-9530-4C32-9FA6-C2BA20A96C68}" srcId="{8957E338-1689-4A0A-BF1B-DB189F657F0E}" destId="{4B7DD96D-A88E-4B5F-9536-E7B94D978237}" srcOrd="2" destOrd="0" parTransId="{C57A4ED3-88D8-4BBD-A2E9-EEA17BE35593}" sibTransId="{5D1E64E2-017F-4EBF-A7D5-43F0D7553905}"/>
    <dgm:cxn modelId="{CCA2BF03-4D28-4726-9AFE-19878C23DF17}" type="presOf" srcId="{0C73A0AF-A6E4-4195-AFCF-808057F2893C}" destId="{A125AC4F-63A2-43FC-9C9D-6024E24CD393}" srcOrd="1" destOrd="0" presId="urn:microsoft.com/office/officeart/2005/8/layout/process5"/>
    <dgm:cxn modelId="{BF676B08-FEFC-40F2-8836-DD3CB4F36715}" type="presOf" srcId="{0C73A0AF-A6E4-4195-AFCF-808057F2893C}" destId="{8A6DDF8E-D50C-4F3A-8A84-E3828A6CB27C}" srcOrd="0" destOrd="0" presId="urn:microsoft.com/office/officeart/2005/8/layout/process5"/>
    <dgm:cxn modelId="{8B0E800B-C686-4DDF-87B5-02B442C1B3C8}" type="presOf" srcId="{5D1E64E2-017F-4EBF-A7D5-43F0D7553905}" destId="{8D56E334-1ED7-4B26-B67A-84EF255C7D98}" srcOrd="1" destOrd="0" presId="urn:microsoft.com/office/officeart/2005/8/layout/process5"/>
    <dgm:cxn modelId="{2E6FF31D-1163-4152-BCC0-336BDEDF50FD}" type="presOf" srcId="{4B7DD96D-A88E-4B5F-9536-E7B94D978237}" destId="{66385704-3AA9-4AE6-AB86-AAB1DF00A4E7}" srcOrd="0" destOrd="0" presId="urn:microsoft.com/office/officeart/2005/8/layout/process5"/>
    <dgm:cxn modelId="{A574D229-A5E5-4B06-83E1-41EA23BDF507}" type="presOf" srcId="{5D1E64E2-017F-4EBF-A7D5-43F0D7553905}" destId="{82B027AB-D9EB-4223-9C3B-CB96693FA0B6}" srcOrd="0" destOrd="0" presId="urn:microsoft.com/office/officeart/2005/8/layout/process5"/>
    <dgm:cxn modelId="{5D9EF12F-1BBF-44A5-A079-D3B480B3C7BA}" type="presOf" srcId="{0F68C0D9-B50F-497A-AF07-88AF45FF46E2}" destId="{BCEDF7F4-53F8-433B-8257-4CC078F607A4}" srcOrd="0" destOrd="0" presId="urn:microsoft.com/office/officeart/2005/8/layout/process5"/>
    <dgm:cxn modelId="{EB7F0130-FBA8-4545-9DEE-CDD305B75FD5}" type="presOf" srcId="{CE16585D-3E23-4C12-BE5A-70DAA31D928D}" destId="{04F93237-48F1-4571-BDE6-042C07083DC4}" srcOrd="0" destOrd="0" presId="urn:microsoft.com/office/officeart/2005/8/layout/process5"/>
    <dgm:cxn modelId="{BA258331-8724-46B1-930D-44E876795E94}" type="presOf" srcId="{6A591641-B545-48DF-AB5E-6424ED3969AC}" destId="{8A2350EE-8986-48AE-9FD9-483E18DBE107}" srcOrd="0" destOrd="0" presId="urn:microsoft.com/office/officeart/2005/8/layout/process5"/>
    <dgm:cxn modelId="{0DB3BD69-4676-4F9E-9028-E1FA68EC09E2}" type="presOf" srcId="{6634D425-5202-4E45-A4A5-29DAA4AA0BD4}" destId="{6A74F11B-F56C-4EBB-ABC6-22AAF1011F70}" srcOrd="0" destOrd="0" presId="urn:microsoft.com/office/officeart/2005/8/layout/process5"/>
    <dgm:cxn modelId="{69C298B2-7324-42BF-999E-671D2CA7BE1A}" srcId="{8957E338-1689-4A0A-BF1B-DB189F657F0E}" destId="{0F68C0D9-B50F-497A-AF07-88AF45FF46E2}" srcOrd="0" destOrd="0" parTransId="{29169BE6-C9AE-43C5-93BF-F7FF2949CBB7}" sibTransId="{CE16585D-3E23-4C12-BE5A-70DAA31D928D}"/>
    <dgm:cxn modelId="{6DC4A9C0-9867-4BB4-B752-D0F45F13B424}" type="presOf" srcId="{8957E338-1689-4A0A-BF1B-DB189F657F0E}" destId="{5C7C0DA0-FB03-42E7-969C-2E86AE7112B3}" srcOrd="0" destOrd="0" presId="urn:microsoft.com/office/officeart/2005/8/layout/process5"/>
    <dgm:cxn modelId="{1F351CDE-EB0E-46C2-9D75-A5F09984CB06}" srcId="{8957E338-1689-4A0A-BF1B-DB189F657F0E}" destId="{6A591641-B545-48DF-AB5E-6424ED3969AC}" srcOrd="3" destOrd="0" parTransId="{3FC50708-0869-447B-8220-26AAE85C381B}" sibTransId="{BE48D5C2-8F1F-4E3E-8986-7E4B957DA4CB}"/>
    <dgm:cxn modelId="{1733BBF0-E340-4B24-9218-7156D3038D48}" type="presOf" srcId="{CE16585D-3E23-4C12-BE5A-70DAA31D928D}" destId="{8F3B85BB-E8BC-4DD0-BAF7-8C1FB35A7549}" srcOrd="1" destOrd="0" presId="urn:microsoft.com/office/officeart/2005/8/layout/process5"/>
    <dgm:cxn modelId="{242942F3-E766-42AE-B25D-2E73BA50B9C1}" srcId="{8957E338-1689-4A0A-BF1B-DB189F657F0E}" destId="{6634D425-5202-4E45-A4A5-29DAA4AA0BD4}" srcOrd="1" destOrd="0" parTransId="{CD516844-E8B3-4BF2-8194-91D7902AEB05}" sibTransId="{0C73A0AF-A6E4-4195-AFCF-808057F2893C}"/>
    <dgm:cxn modelId="{91B9772C-A91B-4A4D-B909-5D483C608617}" type="presParOf" srcId="{5C7C0DA0-FB03-42E7-969C-2E86AE7112B3}" destId="{BCEDF7F4-53F8-433B-8257-4CC078F607A4}" srcOrd="0" destOrd="0" presId="urn:microsoft.com/office/officeart/2005/8/layout/process5"/>
    <dgm:cxn modelId="{F0D87160-65D1-4439-9D7B-0C0E7A1D9CAE}" type="presParOf" srcId="{5C7C0DA0-FB03-42E7-969C-2E86AE7112B3}" destId="{04F93237-48F1-4571-BDE6-042C07083DC4}" srcOrd="1" destOrd="0" presId="urn:microsoft.com/office/officeart/2005/8/layout/process5"/>
    <dgm:cxn modelId="{8416143D-7495-418E-A7B6-1551D9C21364}" type="presParOf" srcId="{04F93237-48F1-4571-BDE6-042C07083DC4}" destId="{8F3B85BB-E8BC-4DD0-BAF7-8C1FB35A7549}" srcOrd="0" destOrd="0" presId="urn:microsoft.com/office/officeart/2005/8/layout/process5"/>
    <dgm:cxn modelId="{0AA9B3BD-BFBE-4900-888A-99C74F394BA2}" type="presParOf" srcId="{5C7C0DA0-FB03-42E7-969C-2E86AE7112B3}" destId="{6A74F11B-F56C-4EBB-ABC6-22AAF1011F70}" srcOrd="2" destOrd="0" presId="urn:microsoft.com/office/officeart/2005/8/layout/process5"/>
    <dgm:cxn modelId="{2C8C42BA-AD40-47EB-89B8-3356919AE21E}" type="presParOf" srcId="{5C7C0DA0-FB03-42E7-969C-2E86AE7112B3}" destId="{8A6DDF8E-D50C-4F3A-8A84-E3828A6CB27C}" srcOrd="3" destOrd="0" presId="urn:microsoft.com/office/officeart/2005/8/layout/process5"/>
    <dgm:cxn modelId="{2A2AFB25-83E2-456E-B4C3-664F482FD097}" type="presParOf" srcId="{8A6DDF8E-D50C-4F3A-8A84-E3828A6CB27C}" destId="{A125AC4F-63A2-43FC-9C9D-6024E24CD393}" srcOrd="0" destOrd="0" presId="urn:microsoft.com/office/officeart/2005/8/layout/process5"/>
    <dgm:cxn modelId="{B87A22A8-D606-4706-A783-7DFBF8F971E0}" type="presParOf" srcId="{5C7C0DA0-FB03-42E7-969C-2E86AE7112B3}" destId="{66385704-3AA9-4AE6-AB86-AAB1DF00A4E7}" srcOrd="4" destOrd="0" presId="urn:microsoft.com/office/officeart/2005/8/layout/process5"/>
    <dgm:cxn modelId="{6EF475E0-ED89-44AA-9CB6-02FAA47AF047}" type="presParOf" srcId="{5C7C0DA0-FB03-42E7-969C-2E86AE7112B3}" destId="{82B027AB-D9EB-4223-9C3B-CB96693FA0B6}" srcOrd="5" destOrd="0" presId="urn:microsoft.com/office/officeart/2005/8/layout/process5"/>
    <dgm:cxn modelId="{F5379E68-4955-4677-B723-6868CD9639A5}" type="presParOf" srcId="{82B027AB-D9EB-4223-9C3B-CB96693FA0B6}" destId="{8D56E334-1ED7-4B26-B67A-84EF255C7D98}" srcOrd="0" destOrd="0" presId="urn:microsoft.com/office/officeart/2005/8/layout/process5"/>
    <dgm:cxn modelId="{8C8B6F03-BBF2-4369-928E-D337A438001F}" type="presParOf" srcId="{5C7C0DA0-FB03-42E7-969C-2E86AE7112B3}" destId="{8A2350EE-8986-48AE-9FD9-483E18DBE10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F7F4-53F8-433B-8257-4CC078F607A4}">
      <dsp:nvSpPr>
        <dsp:cNvPr id="0" name=""/>
        <dsp:cNvSpPr/>
      </dsp:nvSpPr>
      <dsp:spPr>
        <a:xfrm>
          <a:off x="10221" y="1032772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reviews by listing id</a:t>
          </a:r>
        </a:p>
      </dsp:txBody>
      <dsp:txXfrm>
        <a:off x="63908" y="1086459"/>
        <a:ext cx="2947636" cy="1725632"/>
      </dsp:txXfrm>
    </dsp:sp>
    <dsp:sp modelId="{04F93237-48F1-4571-BDE6-042C07083DC4}">
      <dsp:nvSpPr>
        <dsp:cNvPr id="0" name=""/>
        <dsp:cNvSpPr/>
      </dsp:nvSpPr>
      <dsp:spPr>
        <a:xfrm>
          <a:off x="3334072" y="1570454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34072" y="1721982"/>
        <a:ext cx="453363" cy="454586"/>
      </dsp:txXfrm>
    </dsp:sp>
    <dsp:sp modelId="{6A74F11B-F56C-4EBB-ABC6-22AAF1011F70}">
      <dsp:nvSpPr>
        <dsp:cNvPr id="0" name=""/>
        <dsp:cNvSpPr/>
      </dsp:nvSpPr>
      <dsp:spPr>
        <a:xfrm>
          <a:off x="4287236" y="1032772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 out non-English reviews</a:t>
          </a:r>
        </a:p>
      </dsp:txBody>
      <dsp:txXfrm>
        <a:off x="4340923" y="1086459"/>
        <a:ext cx="2947636" cy="1725632"/>
      </dsp:txXfrm>
    </dsp:sp>
    <dsp:sp modelId="{8A6DDF8E-D50C-4F3A-8A84-E3828A6CB27C}">
      <dsp:nvSpPr>
        <dsp:cNvPr id="0" name=""/>
        <dsp:cNvSpPr/>
      </dsp:nvSpPr>
      <dsp:spPr>
        <a:xfrm>
          <a:off x="7611087" y="1570454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11087" y="1721982"/>
        <a:ext cx="453363" cy="454586"/>
      </dsp:txXfrm>
    </dsp:sp>
    <dsp:sp modelId="{66385704-3AA9-4AE6-AB86-AAB1DF00A4E7}">
      <dsp:nvSpPr>
        <dsp:cNvPr id="0" name=""/>
        <dsp:cNvSpPr/>
      </dsp:nvSpPr>
      <dsp:spPr>
        <a:xfrm>
          <a:off x="8564251" y="1032772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Tokenize &amp; remove </a:t>
          </a:r>
          <a:r>
            <a:rPr lang="en-US" sz="2500" kern="1200" err="1"/>
            <a:t>stopwords</a:t>
          </a:r>
          <a:r>
            <a:rPr lang="en-US" sz="2500" kern="1200"/>
            <a:t> from reviews in the group</a:t>
          </a:r>
        </a:p>
      </dsp:txBody>
      <dsp:txXfrm>
        <a:off x="8617938" y="1086459"/>
        <a:ext cx="2947636" cy="1725632"/>
      </dsp:txXfrm>
    </dsp:sp>
    <dsp:sp modelId="{82B027AB-D9EB-4223-9C3B-CB96693FA0B6}">
      <dsp:nvSpPr>
        <dsp:cNvPr id="0" name=""/>
        <dsp:cNvSpPr/>
      </dsp:nvSpPr>
      <dsp:spPr>
        <a:xfrm rot="5400000">
          <a:off x="9767925" y="3079629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864464" y="3134619"/>
        <a:ext cx="454586" cy="453363"/>
      </dsp:txXfrm>
    </dsp:sp>
    <dsp:sp modelId="{1D92C342-BB0F-4F1A-8992-8F817C98C13B}">
      <dsp:nvSpPr>
        <dsp:cNvPr id="0" name=""/>
        <dsp:cNvSpPr/>
      </dsp:nvSpPr>
      <dsp:spPr>
        <a:xfrm>
          <a:off x="8564251" y="4087783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Construct word frequencies from remaining words</a:t>
          </a:r>
        </a:p>
      </dsp:txBody>
      <dsp:txXfrm>
        <a:off x="8617938" y="4141470"/>
        <a:ext cx="2947636" cy="1725632"/>
      </dsp:txXfrm>
    </dsp:sp>
    <dsp:sp modelId="{5AEE072F-6030-43D4-8AF4-78D92777F413}">
      <dsp:nvSpPr>
        <dsp:cNvPr id="0" name=""/>
        <dsp:cNvSpPr/>
      </dsp:nvSpPr>
      <dsp:spPr>
        <a:xfrm rot="10800000">
          <a:off x="7647747" y="4625465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10800000">
        <a:off x="7842046" y="4776993"/>
        <a:ext cx="453363" cy="454586"/>
      </dsp:txXfrm>
    </dsp:sp>
    <dsp:sp modelId="{8A2350EE-8986-48AE-9FD9-483E18DBE107}">
      <dsp:nvSpPr>
        <dsp:cNvPr id="0" name=""/>
        <dsp:cNvSpPr/>
      </dsp:nvSpPr>
      <dsp:spPr>
        <a:xfrm>
          <a:off x="4287236" y="4087783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Score individual sentences based on word frequencies</a:t>
          </a:r>
        </a:p>
      </dsp:txBody>
      <dsp:txXfrm>
        <a:off x="4340923" y="4141470"/>
        <a:ext cx="2947636" cy="1725632"/>
      </dsp:txXfrm>
    </dsp:sp>
    <dsp:sp modelId="{0FD83D0D-408B-42E5-AF5A-4938E2C33B4B}">
      <dsp:nvSpPr>
        <dsp:cNvPr id="0" name=""/>
        <dsp:cNvSpPr/>
      </dsp:nvSpPr>
      <dsp:spPr>
        <a:xfrm rot="10800000">
          <a:off x="3370732" y="4625465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10800000">
        <a:off x="3565031" y="4776993"/>
        <a:ext cx="453363" cy="454586"/>
      </dsp:txXfrm>
    </dsp:sp>
    <dsp:sp modelId="{FAE9A9D6-290D-4A8D-81AC-B3D18CB3A544}">
      <dsp:nvSpPr>
        <dsp:cNvPr id="0" name=""/>
        <dsp:cNvSpPr/>
      </dsp:nvSpPr>
      <dsp:spPr>
        <a:xfrm>
          <a:off x="10221" y="4087783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 a summary using the top 3 scored sentences</a:t>
          </a:r>
        </a:p>
      </dsp:txBody>
      <dsp:txXfrm>
        <a:off x="63908" y="4141470"/>
        <a:ext cx="2947636" cy="1725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F7F4-53F8-433B-8257-4CC078F607A4}">
      <dsp:nvSpPr>
        <dsp:cNvPr id="0" name=""/>
        <dsp:cNvSpPr/>
      </dsp:nvSpPr>
      <dsp:spPr>
        <a:xfrm>
          <a:off x="10221" y="1032772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Intent Detection (Question/Greeting/Goodbye)</a:t>
          </a:r>
        </a:p>
      </dsp:txBody>
      <dsp:txXfrm>
        <a:off x="63908" y="1086459"/>
        <a:ext cx="2947636" cy="1725632"/>
      </dsp:txXfrm>
    </dsp:sp>
    <dsp:sp modelId="{04F93237-48F1-4571-BDE6-042C07083DC4}">
      <dsp:nvSpPr>
        <dsp:cNvPr id="0" name=""/>
        <dsp:cNvSpPr/>
      </dsp:nvSpPr>
      <dsp:spPr>
        <a:xfrm>
          <a:off x="3334072" y="1570454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34072" y="1721982"/>
        <a:ext cx="453363" cy="454586"/>
      </dsp:txXfrm>
    </dsp:sp>
    <dsp:sp modelId="{6A74F11B-F56C-4EBB-ABC6-22AAF1011F70}">
      <dsp:nvSpPr>
        <dsp:cNvPr id="0" name=""/>
        <dsp:cNvSpPr/>
      </dsp:nvSpPr>
      <dsp:spPr>
        <a:xfrm>
          <a:off x="4287236" y="1032772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not question, give pre-defined response</a:t>
          </a:r>
        </a:p>
      </dsp:txBody>
      <dsp:txXfrm>
        <a:off x="4340923" y="1086459"/>
        <a:ext cx="2947636" cy="1725632"/>
      </dsp:txXfrm>
    </dsp:sp>
    <dsp:sp modelId="{8A6DDF8E-D50C-4F3A-8A84-E3828A6CB27C}">
      <dsp:nvSpPr>
        <dsp:cNvPr id="0" name=""/>
        <dsp:cNvSpPr/>
      </dsp:nvSpPr>
      <dsp:spPr>
        <a:xfrm>
          <a:off x="7611087" y="1570454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11087" y="1721982"/>
        <a:ext cx="453363" cy="454586"/>
      </dsp:txXfrm>
    </dsp:sp>
    <dsp:sp modelId="{66385704-3AA9-4AE6-AB86-AAB1DF00A4E7}">
      <dsp:nvSpPr>
        <dsp:cNvPr id="0" name=""/>
        <dsp:cNvSpPr/>
      </dsp:nvSpPr>
      <dsp:spPr>
        <a:xfrm>
          <a:off x="8564251" y="1032772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question, detect question type using regex</a:t>
          </a:r>
        </a:p>
      </dsp:txBody>
      <dsp:txXfrm>
        <a:off x="8617938" y="1086459"/>
        <a:ext cx="2947636" cy="1725632"/>
      </dsp:txXfrm>
    </dsp:sp>
    <dsp:sp modelId="{82B027AB-D9EB-4223-9C3B-CB96693FA0B6}">
      <dsp:nvSpPr>
        <dsp:cNvPr id="0" name=""/>
        <dsp:cNvSpPr/>
      </dsp:nvSpPr>
      <dsp:spPr>
        <a:xfrm rot="5400000">
          <a:off x="9767925" y="3079629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864464" y="3134619"/>
        <a:ext cx="454586" cy="453363"/>
      </dsp:txXfrm>
    </dsp:sp>
    <dsp:sp modelId="{1D92C342-BB0F-4F1A-8992-8F817C98C13B}">
      <dsp:nvSpPr>
        <dsp:cNvPr id="0" name=""/>
        <dsp:cNvSpPr/>
      </dsp:nvSpPr>
      <dsp:spPr>
        <a:xfrm>
          <a:off x="8564251" y="4087783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Information Retrieval (hotel/price/</a:t>
          </a:r>
          <a:r>
            <a:rPr lang="en-US" sz="2500" kern="1200" dirty="0" err="1"/>
            <a:t>neighbourhood</a:t>
          </a:r>
          <a:r>
            <a:rPr lang="en-US" sz="2500" kern="1200" dirty="0"/>
            <a:t>)</a:t>
          </a:r>
        </a:p>
      </dsp:txBody>
      <dsp:txXfrm>
        <a:off x="8617938" y="4141470"/>
        <a:ext cx="2947636" cy="1725632"/>
      </dsp:txXfrm>
    </dsp:sp>
    <dsp:sp modelId="{5AEE072F-6030-43D4-8AF4-78D92777F413}">
      <dsp:nvSpPr>
        <dsp:cNvPr id="0" name=""/>
        <dsp:cNvSpPr/>
      </dsp:nvSpPr>
      <dsp:spPr>
        <a:xfrm rot="10800000">
          <a:off x="7647747" y="4625465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10800000">
        <a:off x="7842046" y="4776993"/>
        <a:ext cx="453363" cy="454586"/>
      </dsp:txXfrm>
    </dsp:sp>
    <dsp:sp modelId="{8A2350EE-8986-48AE-9FD9-483E18DBE107}">
      <dsp:nvSpPr>
        <dsp:cNvPr id="0" name=""/>
        <dsp:cNvSpPr/>
      </dsp:nvSpPr>
      <dsp:spPr>
        <a:xfrm>
          <a:off x="4287236" y="4087783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Document Retrieval (Query answer from dataset)</a:t>
          </a:r>
        </a:p>
      </dsp:txBody>
      <dsp:txXfrm>
        <a:off x="4340923" y="4141470"/>
        <a:ext cx="2947636" cy="1725632"/>
      </dsp:txXfrm>
    </dsp:sp>
    <dsp:sp modelId="{0FD83D0D-408B-42E5-AF5A-4938E2C33B4B}">
      <dsp:nvSpPr>
        <dsp:cNvPr id="0" name=""/>
        <dsp:cNvSpPr/>
      </dsp:nvSpPr>
      <dsp:spPr>
        <a:xfrm rot="10800000">
          <a:off x="3370732" y="4625465"/>
          <a:ext cx="647662" cy="757642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10800000">
        <a:off x="3565031" y="4776993"/>
        <a:ext cx="453363" cy="454586"/>
      </dsp:txXfrm>
    </dsp:sp>
    <dsp:sp modelId="{FAE9A9D6-290D-4A8D-81AC-B3D18CB3A544}">
      <dsp:nvSpPr>
        <dsp:cNvPr id="0" name=""/>
        <dsp:cNvSpPr/>
      </dsp:nvSpPr>
      <dsp:spPr>
        <a:xfrm>
          <a:off x="10221" y="4087783"/>
          <a:ext cx="3055010" cy="1833006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Answer Generation (Generate and send response)</a:t>
          </a:r>
        </a:p>
      </dsp:txBody>
      <dsp:txXfrm>
        <a:off x="63908" y="4141470"/>
        <a:ext cx="2947636" cy="17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F7F4-53F8-433B-8257-4CC078F607A4}">
      <dsp:nvSpPr>
        <dsp:cNvPr id="0" name=""/>
        <dsp:cNvSpPr/>
      </dsp:nvSpPr>
      <dsp:spPr>
        <a:xfrm>
          <a:off x="662169" y="3401"/>
          <a:ext cx="3715951" cy="2229571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20" kern="1200" dirty="0"/>
            <a:t>extract all reviews for this particular listing from the dataset </a:t>
          </a:r>
        </a:p>
      </dsp:txBody>
      <dsp:txXfrm>
        <a:off x="727471" y="68703"/>
        <a:ext cx="3585347" cy="2098967"/>
      </dsp:txXfrm>
    </dsp:sp>
    <dsp:sp modelId="{04F93237-48F1-4571-BDE6-042C07083DC4}">
      <dsp:nvSpPr>
        <dsp:cNvPr id="0" name=""/>
        <dsp:cNvSpPr/>
      </dsp:nvSpPr>
      <dsp:spPr>
        <a:xfrm>
          <a:off x="4705125" y="657409"/>
          <a:ext cx="787781" cy="921556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20" kern="1200"/>
        </a:p>
      </dsp:txBody>
      <dsp:txXfrm>
        <a:off x="4705125" y="841720"/>
        <a:ext cx="551447" cy="552934"/>
      </dsp:txXfrm>
    </dsp:sp>
    <dsp:sp modelId="{6A74F11B-F56C-4EBB-ABC6-22AAF1011F70}">
      <dsp:nvSpPr>
        <dsp:cNvPr id="0" name=""/>
        <dsp:cNvSpPr/>
      </dsp:nvSpPr>
      <dsp:spPr>
        <a:xfrm>
          <a:off x="5864502" y="3401"/>
          <a:ext cx="3715951" cy="2229571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20" kern="1200" dirty="0"/>
            <a:t>remove </a:t>
          </a:r>
          <a:r>
            <a:rPr lang="en-US" sz="2520" kern="1200" dirty="0" err="1"/>
            <a:t>stopwords</a:t>
          </a:r>
          <a:r>
            <a:rPr lang="en-US" sz="2520" kern="1200" dirty="0"/>
            <a:t>, identify bigrams and trigrams in the reviews </a:t>
          </a:r>
        </a:p>
      </dsp:txBody>
      <dsp:txXfrm>
        <a:off x="5929804" y="68703"/>
        <a:ext cx="3585347" cy="2098967"/>
      </dsp:txXfrm>
    </dsp:sp>
    <dsp:sp modelId="{8A6DDF8E-D50C-4F3A-8A84-E3828A6CB27C}">
      <dsp:nvSpPr>
        <dsp:cNvPr id="0" name=""/>
        <dsp:cNvSpPr/>
      </dsp:nvSpPr>
      <dsp:spPr>
        <a:xfrm rot="5400000">
          <a:off x="7328587" y="2493089"/>
          <a:ext cx="787781" cy="921556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20" kern="1200"/>
        </a:p>
      </dsp:txBody>
      <dsp:txXfrm rot="-5400000">
        <a:off x="7446011" y="2559976"/>
        <a:ext cx="552934" cy="551447"/>
      </dsp:txXfrm>
    </dsp:sp>
    <dsp:sp modelId="{66385704-3AA9-4AE6-AB86-AAB1DF00A4E7}">
      <dsp:nvSpPr>
        <dsp:cNvPr id="0" name=""/>
        <dsp:cNvSpPr/>
      </dsp:nvSpPr>
      <dsp:spPr>
        <a:xfrm>
          <a:off x="5864502" y="3719353"/>
          <a:ext cx="3715951" cy="2229571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20" kern="1200" dirty="0"/>
            <a:t>Conduct lemmatization, create dictionary </a:t>
          </a:r>
          <a:r>
            <a:rPr lang="en-US" sz="2520" kern="1200"/>
            <a:t>&amp; corpus</a:t>
          </a:r>
          <a:endParaRPr lang="en-US" sz="2520" kern="1200" dirty="0"/>
        </a:p>
      </dsp:txBody>
      <dsp:txXfrm>
        <a:off x="5929804" y="3784655"/>
        <a:ext cx="3585347" cy="2098967"/>
      </dsp:txXfrm>
    </dsp:sp>
    <dsp:sp modelId="{82B027AB-D9EB-4223-9C3B-CB96693FA0B6}">
      <dsp:nvSpPr>
        <dsp:cNvPr id="0" name=""/>
        <dsp:cNvSpPr/>
      </dsp:nvSpPr>
      <dsp:spPr>
        <a:xfrm rot="10800000">
          <a:off x="4749716" y="4373361"/>
          <a:ext cx="787781" cy="921556"/>
        </a:xfrm>
        <a:prstGeom prst="rightArrow">
          <a:avLst>
            <a:gd name="adj1" fmla="val 60000"/>
            <a:gd name="adj2" fmla="val 50000"/>
          </a:avLst>
        </a:prstGeom>
        <a:solidFill>
          <a:srgbClr val="711111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20" kern="1200"/>
        </a:p>
      </dsp:txBody>
      <dsp:txXfrm rot="10800000">
        <a:off x="4986050" y="4557672"/>
        <a:ext cx="551447" cy="552934"/>
      </dsp:txXfrm>
    </dsp:sp>
    <dsp:sp modelId="{8A2350EE-8986-48AE-9FD9-483E18DBE107}">
      <dsp:nvSpPr>
        <dsp:cNvPr id="0" name=""/>
        <dsp:cNvSpPr/>
      </dsp:nvSpPr>
      <dsp:spPr>
        <a:xfrm>
          <a:off x="662169" y="3719353"/>
          <a:ext cx="3715951" cy="2229571"/>
        </a:xfrm>
        <a:prstGeom prst="roundRect">
          <a:avLst>
            <a:gd name="adj" fmla="val 10000"/>
          </a:avLst>
        </a:prstGeom>
        <a:solidFill>
          <a:srgbClr val="711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2014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20" kern="1200" dirty="0"/>
            <a:t>Conduct cluster analysis using LDA </a:t>
          </a:r>
        </a:p>
      </dsp:txBody>
      <dsp:txXfrm>
        <a:off x="727471" y="3784655"/>
        <a:ext cx="3585347" cy="209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70370B-893E-400B-BB1F-88FAE65984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9D03E-61BE-427D-BE90-49F7EC96E0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5F90B-B541-4ED1-987B-A13E8C9FC5A7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534E6-90B9-4C4D-8073-2A10DBD4D8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B3EDE-7FFC-48EE-8EAE-5D5D75F87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456E-FBC3-4E58-8EEC-62636960B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59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6351-061A-B94D-9C7A-C4D16BE3227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C57A-BD28-8448-905A-AB27FFDD8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8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m.sg/s/Los-Angeles--CA--United-States/all?refinement_paths%5B%5D=%2Ffor_you&amp;query=Los%20Angeles%2C%20CA%2C%20United%20States&amp;place_id=ChIJE9on3F3HwoAR9AhGJW_fL-I&amp;search_type=AUTOCOMPLETE_CLIC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https://www.airbnb.com.sg/s/Los-Angeles--CA--United-States/all?refinement_paths%5B%5D=%2Ffor_you&amp;query=Los%20Angeles%2C%20CA%2C%20United%20States&amp;place_id=ChIJE9on3F3HwoAR9AhGJW_fL-I&amp;search_type=AUTOCOMPLETE_CLICK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8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6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1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Word Frequency is calculated using no. Of times word appears in corpus / no. Of times the most common word appears</a:t>
            </a:r>
          </a:p>
          <a:p>
            <a:r>
              <a:rPr lang="en-US">
                <a:cs typeface="Calibri"/>
              </a:rPr>
              <a:t>Sentences are extracted using priority queue, with their score as the priority</a:t>
            </a:r>
          </a:p>
          <a:p>
            <a:r>
              <a:rPr lang="en-US">
                <a:cs typeface="Calibri"/>
              </a:rPr>
              <a:t>Extractive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0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Sentences that talk about the most-mentioned terms are more relevant</a:t>
            </a:r>
          </a:p>
          <a:p>
            <a:pPr marL="342900" indent="-342900">
              <a:buFont typeface="Arial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Long sentences are worth more than short sentences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9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8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C57A-BD28-8448-905A-AB27FFDD82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1791786" cy="923171"/>
          </a:xfrm>
          <a:prstGeom prst="rect">
            <a:avLst/>
          </a:prstGeom>
        </p:spPr>
        <p:txBody>
          <a:bodyPr anchor="b"/>
          <a:lstStyle>
            <a:lvl1pPr algn="l">
              <a:defRPr sz="5040"/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409AF6-C88C-4C61-9A69-953C38FBE2C6}"/>
              </a:ext>
            </a:extLst>
          </p:cNvPr>
          <p:cNvCxnSpPr/>
          <p:nvPr userDrawn="1"/>
        </p:nvCxnSpPr>
        <p:spPr>
          <a:xfrm>
            <a:off x="-23069" y="969774"/>
            <a:ext cx="12824669" cy="0"/>
          </a:xfrm>
          <a:prstGeom prst="line">
            <a:avLst/>
          </a:prstGeom>
          <a:ln w="19050">
            <a:solidFill>
              <a:srgbClr val="A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2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3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6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5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73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2" y="0"/>
            <a:ext cx="12593488" cy="1560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1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842" y="9088882"/>
            <a:ext cx="2880360" cy="511175"/>
          </a:xfrm>
        </p:spPr>
        <p:txBody>
          <a:bodyPr/>
          <a:lstStyle/>
          <a:p>
            <a:fld id="{1978C35A-0E5B-4DAB-8ECA-A110257539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409AF6-C88C-4C61-9A69-953C38FBE2C6}"/>
              </a:ext>
            </a:extLst>
          </p:cNvPr>
          <p:cNvCxnSpPr/>
          <p:nvPr userDrawn="1"/>
        </p:nvCxnSpPr>
        <p:spPr>
          <a:xfrm>
            <a:off x="-23069" y="1560240"/>
            <a:ext cx="12824669" cy="0"/>
          </a:xfrm>
          <a:prstGeom prst="line">
            <a:avLst/>
          </a:prstGeom>
          <a:ln w="19050">
            <a:solidFill>
              <a:srgbClr val="A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963"/>
            <a:ext cx="12801601" cy="95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7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2" y="0"/>
            <a:ext cx="12593488" cy="1560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1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842" y="9088882"/>
            <a:ext cx="2880360" cy="511175"/>
          </a:xfrm>
        </p:spPr>
        <p:txBody>
          <a:bodyPr/>
          <a:lstStyle/>
          <a:p>
            <a:fld id="{1978C35A-0E5B-4DAB-8ECA-A110257539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409AF6-C88C-4C61-9A69-953C38FBE2C6}"/>
              </a:ext>
            </a:extLst>
          </p:cNvPr>
          <p:cNvCxnSpPr/>
          <p:nvPr userDrawn="1"/>
        </p:nvCxnSpPr>
        <p:spPr>
          <a:xfrm>
            <a:off x="-23069" y="1560240"/>
            <a:ext cx="12824669" cy="0"/>
          </a:xfrm>
          <a:prstGeom prst="line">
            <a:avLst/>
          </a:prstGeom>
          <a:ln w="19050">
            <a:solidFill>
              <a:srgbClr val="A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963"/>
            <a:ext cx="12801601" cy="95922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3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3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47038" y="9090026"/>
            <a:ext cx="67763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47038" y="9090026"/>
            <a:ext cx="67763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D479C-723C-464B-AC70-2372A0735268}"/>
              </a:ext>
            </a:extLst>
          </p:cNvPr>
          <p:cNvCxnSpPr/>
          <p:nvPr userDrawn="1"/>
        </p:nvCxnSpPr>
        <p:spPr>
          <a:xfrm>
            <a:off x="-23069" y="969774"/>
            <a:ext cx="12824669" cy="0"/>
          </a:xfrm>
          <a:prstGeom prst="line">
            <a:avLst/>
          </a:prstGeom>
          <a:ln w="19050">
            <a:solidFill>
              <a:srgbClr val="A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email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963"/>
            <a:ext cx="12801601" cy="95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C35A-0E5B-4DAB-8ECA-A11025753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DA22D46E-2B85-40AF-BD2D-6734236F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24" y="-5459"/>
            <a:ext cx="13132648" cy="960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BDBAD-C0E5-420D-9E31-1050AA896D36}"/>
              </a:ext>
            </a:extLst>
          </p:cNvPr>
          <p:cNvSpPr/>
          <p:nvPr/>
        </p:nvSpPr>
        <p:spPr>
          <a:xfrm>
            <a:off x="-367952" y="-95944"/>
            <a:ext cx="13710323" cy="10081120"/>
          </a:xfrm>
          <a:prstGeom prst="rect">
            <a:avLst/>
          </a:prstGeom>
          <a:solidFill>
            <a:schemeClr val="accent3">
              <a:alpha val="6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28" dirty="0"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F3FB0-E9E1-44A6-BF14-AC5ACF6B12BF}"/>
              </a:ext>
            </a:extLst>
          </p:cNvPr>
          <p:cNvSpPr/>
          <p:nvPr/>
        </p:nvSpPr>
        <p:spPr>
          <a:xfrm>
            <a:off x="0" y="1776264"/>
            <a:ext cx="12801600" cy="252028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indent="378714"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  <a:ea typeface="Rockwell" charset="0"/>
                <a:cs typeface="Rockwell" charset="0"/>
              </a:rPr>
              <a:t>Text Mining Presentation</a:t>
            </a:r>
            <a:endParaRPr lang="en-SG" sz="4800" b="1" dirty="0">
              <a:solidFill>
                <a:schemeClr val="bg1"/>
              </a:solidFill>
              <a:latin typeface="Tw Cen MT" panose="020B0602020104020603" pitchFamily="34" charset="0"/>
              <a:ea typeface="Rockwell" charset="0"/>
              <a:cs typeface="Rockwel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CFB71-053A-4FE8-B9A9-B39476F958E9}"/>
              </a:ext>
            </a:extLst>
          </p:cNvPr>
          <p:cNvSpPr txBox="1"/>
          <p:nvPr/>
        </p:nvSpPr>
        <p:spPr>
          <a:xfrm>
            <a:off x="3729303" y="4561123"/>
            <a:ext cx="534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“Lets go on a trip”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4785C-611C-4A2D-8911-D30C39A7B655}"/>
              </a:ext>
            </a:extLst>
          </p:cNvPr>
          <p:cNvSpPr txBox="1"/>
          <p:nvPr/>
        </p:nvSpPr>
        <p:spPr>
          <a:xfrm>
            <a:off x="-100811" y="6917636"/>
            <a:ext cx="12801600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78714" algn="ctr">
              <a:lnSpc>
                <a:spcPct val="150000"/>
              </a:lnSpc>
            </a:pPr>
            <a:r>
              <a:rPr lang="en-SG" sz="2800" b="1" dirty="0">
                <a:solidFill>
                  <a:schemeClr val="bg1"/>
                </a:solidFill>
                <a:latin typeface="Tw Cen MT" panose="020B0602020104020603" pitchFamily="34" charset="0"/>
                <a:ea typeface="Batang"/>
              </a:rPr>
              <a:t>IS450 Team: G1T1</a:t>
            </a:r>
            <a:endParaRPr lang="en-SG" sz="2800" dirty="0">
              <a:solidFill>
                <a:schemeClr val="bg1"/>
              </a:solidFill>
              <a:latin typeface="Tw Cen MT" panose="020B0602020104020603" pitchFamily="34" charset="0"/>
              <a:ea typeface="Batang"/>
            </a:endParaRPr>
          </a:p>
          <a:p>
            <a:pPr indent="378714" algn="ctr">
              <a:lnSpc>
                <a:spcPct val="150000"/>
              </a:lnSpc>
            </a:pPr>
            <a:r>
              <a:rPr lang="en-IN" sz="2800" dirty="0">
                <a:solidFill>
                  <a:schemeClr val="bg1"/>
                </a:solidFill>
                <a:latin typeface="+mj-lt"/>
                <a:ea typeface="Batang"/>
              </a:rPr>
              <a:t>Ahmad Saifullah Bin </a:t>
            </a:r>
            <a:r>
              <a:rPr lang="en-IN" sz="2800" dirty="0" err="1">
                <a:solidFill>
                  <a:schemeClr val="bg1"/>
                </a:solidFill>
                <a:latin typeface="+mj-lt"/>
                <a:ea typeface="Batang"/>
              </a:rPr>
              <a:t>Mustaffa|Gan</a:t>
            </a:r>
            <a:r>
              <a:rPr lang="en-IN" sz="2800" dirty="0">
                <a:solidFill>
                  <a:schemeClr val="bg1"/>
                </a:solidFill>
                <a:latin typeface="+mj-lt"/>
                <a:ea typeface="Batang"/>
              </a:rPr>
              <a:t> Min Xuan Darren| Lu Yun Jing Ada</a:t>
            </a:r>
          </a:p>
          <a:p>
            <a:pPr indent="378714" algn="ctr">
              <a:lnSpc>
                <a:spcPct val="150000"/>
              </a:lnSpc>
            </a:pPr>
            <a:r>
              <a:rPr lang="en-IN" sz="2800" dirty="0">
                <a:solidFill>
                  <a:schemeClr val="bg1"/>
                </a:solidFill>
                <a:latin typeface="+mj-lt"/>
                <a:ea typeface="Batang"/>
              </a:rPr>
              <a:t>  Muskaan Gupta| Shubham </a:t>
            </a:r>
            <a:r>
              <a:rPr lang="en-IN" sz="2800" dirty="0" err="1">
                <a:solidFill>
                  <a:schemeClr val="bg1"/>
                </a:solidFill>
                <a:latin typeface="+mj-lt"/>
                <a:ea typeface="Batang"/>
              </a:rPr>
              <a:t>Periwal</a:t>
            </a:r>
            <a:r>
              <a:rPr lang="en-IN" sz="2800" dirty="0">
                <a:solidFill>
                  <a:schemeClr val="bg1"/>
                </a:solidFill>
                <a:latin typeface="+mj-lt"/>
                <a:ea typeface="Batang"/>
              </a:rPr>
              <a:t>| Vikram </a:t>
            </a:r>
            <a:r>
              <a:rPr lang="en-IN" sz="2800" dirty="0" err="1">
                <a:solidFill>
                  <a:schemeClr val="bg1"/>
                </a:solidFill>
                <a:latin typeface="+mj-lt"/>
                <a:ea typeface="Batang"/>
              </a:rPr>
              <a:t>Sanghi</a:t>
            </a:r>
            <a:r>
              <a:rPr lang="en-IN" sz="2800" dirty="0">
                <a:solidFill>
                  <a:schemeClr val="bg1"/>
                </a:solidFill>
                <a:latin typeface="+mj-lt"/>
                <a:ea typeface="Batang"/>
              </a:rPr>
              <a:t> </a:t>
            </a:r>
            <a:endParaRPr lang="en-IN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3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2" y="0"/>
            <a:ext cx="12593488" cy="1560240"/>
          </a:xfrm>
        </p:spPr>
        <p:txBody>
          <a:bodyPr/>
          <a:lstStyle/>
          <a:p>
            <a:r>
              <a:rPr lang="en-GB" dirty="0">
                <a:latin typeface="+mj-lt"/>
              </a:rPr>
              <a:t>Reviews Summary</a:t>
            </a:r>
            <a:br>
              <a:rPr lang="en-GB" dirty="0">
                <a:latin typeface="+mj-lt"/>
              </a:rPr>
            </a:b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Text Analytics Tasks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E1266A4-FCCF-4222-865F-62E328FA3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385686"/>
              </p:ext>
            </p:extLst>
          </p:nvPr>
        </p:nvGraphicFramePr>
        <p:xfrm>
          <a:off x="694680" y="1800601"/>
          <a:ext cx="11629483" cy="695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690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0D0D-E0EE-424B-BDAE-2E20A20ED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Why TF?</a:t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Rational</a:t>
            </a:r>
            <a:endParaRPr lang="en-SG" b="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21F49-735E-4E14-8C17-618806CA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11</a:t>
            </a:fld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8969F-A20F-4BF7-9061-183317098706}"/>
              </a:ext>
            </a:extLst>
          </p:cNvPr>
          <p:cNvSpPr/>
          <p:nvPr/>
        </p:nvSpPr>
        <p:spPr>
          <a:xfrm>
            <a:off x="3952528" y="2064296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4351B-A581-4D36-B150-26FB90B6B211}"/>
              </a:ext>
            </a:extLst>
          </p:cNvPr>
          <p:cNvSpPr/>
          <p:nvPr/>
        </p:nvSpPr>
        <p:spPr>
          <a:xfrm>
            <a:off x="8489032" y="2064296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+mj-lt"/>
              </a:rPr>
              <a:t>IDF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F6D92E-156C-46B2-AF79-64F4AFAFBF36}"/>
              </a:ext>
            </a:extLst>
          </p:cNvPr>
          <p:cNvCxnSpPr>
            <a:cxnSpLocks/>
          </p:cNvCxnSpPr>
          <p:nvPr/>
        </p:nvCxnSpPr>
        <p:spPr>
          <a:xfrm>
            <a:off x="8201000" y="3648472"/>
            <a:ext cx="0" cy="3481443"/>
          </a:xfrm>
          <a:prstGeom prst="line">
            <a:avLst/>
          </a:prstGeom>
          <a:ln w="38100">
            <a:solidFill>
              <a:srgbClr val="7111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D27AB4-6A8A-46DD-A49E-CC13F107959A}"/>
              </a:ext>
            </a:extLst>
          </p:cNvPr>
          <p:cNvSpPr txBox="1"/>
          <p:nvPr/>
        </p:nvSpPr>
        <p:spPr>
          <a:xfrm>
            <a:off x="208112" y="4080520"/>
            <a:ext cx="384132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1) Common Terms </a:t>
            </a:r>
          </a:p>
          <a:p>
            <a:endParaRPr lang="en-SG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904B0-2D1D-4032-93A2-BCCFCDE506A9}"/>
              </a:ext>
            </a:extLst>
          </p:cNvPr>
          <p:cNvSpPr/>
          <p:nvPr/>
        </p:nvSpPr>
        <p:spPr>
          <a:xfrm>
            <a:off x="4888632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AF339-7777-4D5F-9F9A-CA38EC70AA73}"/>
              </a:ext>
            </a:extLst>
          </p:cNvPr>
          <p:cNvSpPr/>
          <p:nvPr/>
        </p:nvSpPr>
        <p:spPr>
          <a:xfrm>
            <a:off x="5536704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CE569A-08D1-4059-9AFE-CF39257F6A83}"/>
              </a:ext>
            </a:extLst>
          </p:cNvPr>
          <p:cNvSpPr/>
          <p:nvPr/>
        </p:nvSpPr>
        <p:spPr>
          <a:xfrm>
            <a:off x="6184776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71710-F68E-41DF-8351-E9C4DF298AF0}"/>
              </a:ext>
            </a:extLst>
          </p:cNvPr>
          <p:cNvSpPr/>
          <p:nvPr/>
        </p:nvSpPr>
        <p:spPr>
          <a:xfrm>
            <a:off x="9684820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6C729-D66B-4574-AA34-69A8AFD1A353}"/>
              </a:ext>
            </a:extLst>
          </p:cNvPr>
          <p:cNvSpPr/>
          <p:nvPr/>
        </p:nvSpPr>
        <p:spPr>
          <a:xfrm>
            <a:off x="10332892" y="4224536"/>
            <a:ext cx="432044" cy="432048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6B0EB-CEB1-43B4-8F7D-F159EAE7D5EF}"/>
              </a:ext>
            </a:extLst>
          </p:cNvPr>
          <p:cNvSpPr/>
          <p:nvPr/>
        </p:nvSpPr>
        <p:spPr>
          <a:xfrm>
            <a:off x="10980964" y="4224536"/>
            <a:ext cx="432044" cy="432048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C0959-1890-4E71-B87C-2F4346906E35}"/>
              </a:ext>
            </a:extLst>
          </p:cNvPr>
          <p:cNvSpPr txBox="1"/>
          <p:nvPr/>
        </p:nvSpPr>
        <p:spPr>
          <a:xfrm>
            <a:off x="208112" y="5266735"/>
            <a:ext cx="295232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2) </a:t>
            </a:r>
            <a:r>
              <a:rPr lang="en-US" dirty="0">
                <a:latin typeface="+mj-lt"/>
              </a:rPr>
              <a:t>Long sentences</a:t>
            </a:r>
          </a:p>
          <a:p>
            <a:endParaRPr lang="en-SG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B7B13C-DAD4-44EA-ACD7-29EC695A2D1F}"/>
              </a:ext>
            </a:extLst>
          </p:cNvPr>
          <p:cNvSpPr/>
          <p:nvPr/>
        </p:nvSpPr>
        <p:spPr>
          <a:xfrm>
            <a:off x="4888632" y="5342936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8E7BF-4D66-455A-8113-8E36E0A48D36}"/>
              </a:ext>
            </a:extLst>
          </p:cNvPr>
          <p:cNvSpPr/>
          <p:nvPr/>
        </p:nvSpPr>
        <p:spPr>
          <a:xfrm>
            <a:off x="5536704" y="5342936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D705C-B092-4E82-9E77-F41F0917773E}"/>
              </a:ext>
            </a:extLst>
          </p:cNvPr>
          <p:cNvSpPr/>
          <p:nvPr/>
        </p:nvSpPr>
        <p:spPr>
          <a:xfrm>
            <a:off x="6184776" y="5342936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DA5D6-DF3F-4776-B571-9BCA9E6A9E0B}"/>
              </a:ext>
            </a:extLst>
          </p:cNvPr>
          <p:cNvSpPr/>
          <p:nvPr/>
        </p:nvSpPr>
        <p:spPr>
          <a:xfrm>
            <a:off x="9688268" y="5314818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73D73-F338-4388-B785-5597A9CBDADF}"/>
              </a:ext>
            </a:extLst>
          </p:cNvPr>
          <p:cNvSpPr/>
          <p:nvPr/>
        </p:nvSpPr>
        <p:spPr>
          <a:xfrm>
            <a:off x="10336340" y="5314818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26A84-4F99-4B63-BBDA-5DADA5F9F2E7}"/>
              </a:ext>
            </a:extLst>
          </p:cNvPr>
          <p:cNvSpPr/>
          <p:nvPr/>
        </p:nvSpPr>
        <p:spPr>
          <a:xfrm>
            <a:off x="10984412" y="5314818"/>
            <a:ext cx="432044" cy="432048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D10D1-A04F-49D5-B9F0-7E5DAA668B23}"/>
              </a:ext>
            </a:extLst>
          </p:cNvPr>
          <p:cNvSpPr txBox="1"/>
          <p:nvPr/>
        </p:nvSpPr>
        <p:spPr>
          <a:xfrm>
            <a:off x="208112" y="6452950"/>
            <a:ext cx="41044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3) </a:t>
            </a:r>
            <a:r>
              <a:rPr lang="en-US" dirty="0">
                <a:latin typeface="+mj-lt"/>
              </a:rPr>
              <a:t>Relevance of high-weight sentences</a:t>
            </a:r>
          </a:p>
          <a:p>
            <a:endParaRPr lang="en-SG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E89DE-F193-48F8-9D03-36E64DA281CC}"/>
              </a:ext>
            </a:extLst>
          </p:cNvPr>
          <p:cNvSpPr/>
          <p:nvPr/>
        </p:nvSpPr>
        <p:spPr>
          <a:xfrm>
            <a:off x="4888632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A0B979-62E4-458E-B956-7F7206443563}"/>
              </a:ext>
            </a:extLst>
          </p:cNvPr>
          <p:cNvSpPr/>
          <p:nvPr/>
        </p:nvSpPr>
        <p:spPr>
          <a:xfrm>
            <a:off x="5536704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E6B2E0-8D5B-4524-B3B4-8480A1A99442}"/>
              </a:ext>
            </a:extLst>
          </p:cNvPr>
          <p:cNvSpPr/>
          <p:nvPr/>
        </p:nvSpPr>
        <p:spPr>
          <a:xfrm>
            <a:off x="6184776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1ACA8D-A60B-40BB-95D8-81F6A20B4BF7}"/>
              </a:ext>
            </a:extLst>
          </p:cNvPr>
          <p:cNvSpPr/>
          <p:nvPr/>
        </p:nvSpPr>
        <p:spPr>
          <a:xfrm>
            <a:off x="9684820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7BEF6-268B-482C-B59A-CA211EFF06B5}"/>
              </a:ext>
            </a:extLst>
          </p:cNvPr>
          <p:cNvSpPr/>
          <p:nvPr/>
        </p:nvSpPr>
        <p:spPr>
          <a:xfrm>
            <a:off x="10332892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D76E4-7588-4464-BC9D-6A841F99C8C1}"/>
              </a:ext>
            </a:extLst>
          </p:cNvPr>
          <p:cNvSpPr/>
          <p:nvPr/>
        </p:nvSpPr>
        <p:spPr>
          <a:xfrm>
            <a:off x="10980964" y="6452950"/>
            <a:ext cx="432044" cy="375812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DA18E-1F27-48E0-8F40-4ED1AE80F1F4}"/>
              </a:ext>
            </a:extLst>
          </p:cNvPr>
          <p:cNvSpPr/>
          <p:nvPr/>
        </p:nvSpPr>
        <p:spPr>
          <a:xfrm>
            <a:off x="352128" y="7468730"/>
            <a:ext cx="216021" cy="208296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198C29-4314-4F0D-8577-11AC5463035E}"/>
              </a:ext>
            </a:extLst>
          </p:cNvPr>
          <p:cNvSpPr txBox="1"/>
          <p:nvPr/>
        </p:nvSpPr>
        <p:spPr>
          <a:xfrm>
            <a:off x="568149" y="7330321"/>
            <a:ext cx="23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+mj-lt"/>
              </a:rPr>
              <a:t>More the better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C728D-E1B1-41AB-AD85-C24DD79034A8}"/>
              </a:ext>
            </a:extLst>
          </p:cNvPr>
          <p:cNvSpPr/>
          <p:nvPr/>
        </p:nvSpPr>
        <p:spPr>
          <a:xfrm>
            <a:off x="4024536" y="7651062"/>
            <a:ext cx="8170403" cy="1409701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+mj-lt"/>
              </a:rPr>
              <a:t>Thus, we go ahead with TF over IDF</a:t>
            </a:r>
          </a:p>
        </p:txBody>
      </p:sp>
    </p:spTree>
    <p:extLst>
      <p:ext uri="{BB962C8B-B14F-4D97-AF65-F5344CB8AC3E}">
        <p14:creationId xmlns:p14="http://schemas.microsoft.com/office/powerpoint/2010/main" val="20671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2" y="0"/>
            <a:ext cx="12593488" cy="1560240"/>
          </a:xfrm>
        </p:spPr>
        <p:txBody>
          <a:bodyPr/>
          <a:lstStyle/>
          <a:p>
            <a:r>
              <a:rPr lang="en-GB" dirty="0">
                <a:latin typeface="+mj-lt"/>
              </a:rPr>
              <a:t>Chat Bot</a:t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Text Analytics Tasks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E1266A4-FCCF-4222-865F-62E328FA3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594455"/>
              </p:ext>
            </p:extLst>
          </p:nvPr>
        </p:nvGraphicFramePr>
        <p:xfrm>
          <a:off x="694680" y="1800601"/>
          <a:ext cx="11629483" cy="695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400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56B6E13-A716-48AA-A399-009266B56E68}"/>
              </a:ext>
            </a:extLst>
          </p:cNvPr>
          <p:cNvSpPr/>
          <p:nvPr/>
        </p:nvSpPr>
        <p:spPr>
          <a:xfrm>
            <a:off x="5710590" y="2757371"/>
            <a:ext cx="1440160" cy="1440160"/>
          </a:xfrm>
          <a:prstGeom prst="ellipse">
            <a:avLst/>
          </a:prstGeom>
          <a:solidFill>
            <a:srgbClr val="AE0E0E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Chatbot</a:t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Above and Beyond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BD719F-78BF-4C47-B712-3E4DE365B3EC}"/>
              </a:ext>
            </a:extLst>
          </p:cNvPr>
          <p:cNvGrpSpPr/>
          <p:nvPr/>
        </p:nvGrpSpPr>
        <p:grpSpPr>
          <a:xfrm>
            <a:off x="4600600" y="1992288"/>
            <a:ext cx="3672408" cy="5976664"/>
            <a:chOff x="928192" y="2280320"/>
            <a:chExt cx="3672408" cy="59766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EBB8E1-E767-CD47-90B3-F7BE2098D68E}"/>
                </a:ext>
              </a:extLst>
            </p:cNvPr>
            <p:cNvSpPr/>
            <p:nvPr/>
          </p:nvSpPr>
          <p:spPr>
            <a:xfrm>
              <a:off x="928192" y="2280320"/>
              <a:ext cx="3672408" cy="5976664"/>
            </a:xfrm>
            <a:prstGeom prst="rect">
              <a:avLst/>
            </a:prstGeom>
            <a:noFill/>
            <a:ln w="28575">
              <a:solidFill>
                <a:srgbClr val="71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Manual Input 4">
              <a:extLst>
                <a:ext uri="{FF2B5EF4-FFF2-40B4-BE49-F238E27FC236}">
                  <a16:creationId xmlns:a16="http://schemas.microsoft.com/office/drawing/2014/main" id="{B3F5AE09-651C-B74F-8994-DF84F30B5CCF}"/>
                </a:ext>
              </a:extLst>
            </p:cNvPr>
            <p:cNvSpPr/>
            <p:nvPr/>
          </p:nvSpPr>
          <p:spPr>
            <a:xfrm flipV="1">
              <a:off x="928192" y="2280320"/>
              <a:ext cx="3672408" cy="1944216"/>
            </a:xfrm>
            <a:prstGeom prst="flowChartManualInput">
              <a:avLst/>
            </a:prstGeom>
            <a:solidFill>
              <a:srgbClr val="7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10D20D-5881-3B46-ABE3-CA47CB7E24C3}"/>
                </a:ext>
              </a:extLst>
            </p:cNvPr>
            <p:cNvSpPr txBox="1"/>
            <p:nvPr/>
          </p:nvSpPr>
          <p:spPr>
            <a:xfrm>
              <a:off x="1378537" y="2435919"/>
              <a:ext cx="2771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Bot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3961D-18CA-7045-BEA3-F96F2A09C96C}"/>
                </a:ext>
              </a:extLst>
            </p:cNvPr>
            <p:cNvSpPr txBox="1"/>
            <p:nvPr/>
          </p:nvSpPr>
          <p:spPr>
            <a:xfrm>
              <a:off x="1248598" y="4746590"/>
              <a:ext cx="3031595" cy="281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SG" sz="2530" b="0" dirty="0">
                  <a:effectLst/>
                  <a:latin typeface="+mj-lt"/>
                </a:rPr>
                <a:t>Implementing the bot on python to act as a platform for question answering</a:t>
              </a:r>
            </a:p>
            <a:p>
              <a:pPr fontAlgn="t"/>
              <a:r>
                <a:rPr lang="en-SG" sz="2530" b="0" dirty="0">
                  <a:effectLst/>
                  <a:latin typeface="+mj-lt"/>
                </a:rPr>
                <a:t>Used the research articles read for assignment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FDBD5C-898B-534A-AF9F-6341AAAB4F85}"/>
              </a:ext>
            </a:extLst>
          </p:cNvPr>
          <p:cNvGrpSpPr/>
          <p:nvPr/>
        </p:nvGrpSpPr>
        <p:grpSpPr>
          <a:xfrm>
            <a:off x="8932653" y="1992288"/>
            <a:ext cx="3672408" cy="7200800"/>
            <a:chOff x="1647421" y="1992288"/>
            <a:chExt cx="3672408" cy="72008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0DBAA6-F3EB-5541-8880-5C0C102C25F4}"/>
                </a:ext>
              </a:extLst>
            </p:cNvPr>
            <p:cNvGrpSpPr/>
            <p:nvPr/>
          </p:nvGrpSpPr>
          <p:grpSpPr>
            <a:xfrm>
              <a:off x="1647421" y="1992288"/>
              <a:ext cx="3672408" cy="7200800"/>
              <a:chOff x="928192" y="2280320"/>
              <a:chExt cx="3672408" cy="72008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AAA4F6-68CD-234E-9C04-38E0763DC9A1}"/>
                  </a:ext>
                </a:extLst>
              </p:cNvPr>
              <p:cNvSpPr/>
              <p:nvPr/>
            </p:nvSpPr>
            <p:spPr>
              <a:xfrm>
                <a:off x="928192" y="2280320"/>
                <a:ext cx="3672408" cy="7200800"/>
              </a:xfrm>
              <a:prstGeom prst="rect">
                <a:avLst/>
              </a:prstGeom>
              <a:noFill/>
              <a:ln w="28575">
                <a:solidFill>
                  <a:srgbClr val="7111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" name="Manual Input 11">
                <a:extLst>
                  <a:ext uri="{FF2B5EF4-FFF2-40B4-BE49-F238E27FC236}">
                    <a16:creationId xmlns:a16="http://schemas.microsoft.com/office/drawing/2014/main" id="{6548562A-B393-224C-BD7B-5E33D5016D34}"/>
                  </a:ext>
                </a:extLst>
              </p:cNvPr>
              <p:cNvSpPr/>
              <p:nvPr/>
            </p:nvSpPr>
            <p:spPr>
              <a:xfrm flipV="1">
                <a:off x="928192" y="2280320"/>
                <a:ext cx="3672408" cy="1944216"/>
              </a:xfrm>
              <a:prstGeom prst="flowChartManualInput">
                <a:avLst/>
              </a:prstGeom>
              <a:solidFill>
                <a:srgbClr val="7111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9BFB54-00CF-454D-A64B-19DB460566AC}"/>
                  </a:ext>
                </a:extLst>
              </p:cNvPr>
              <p:cNvSpPr txBox="1"/>
              <p:nvPr/>
            </p:nvSpPr>
            <p:spPr>
              <a:xfrm>
                <a:off x="1108211" y="2435919"/>
                <a:ext cx="3312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Regex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545956-45F2-5F4F-A571-EB55FB8B6EDF}"/>
                  </a:ext>
                </a:extLst>
              </p:cNvPr>
              <p:cNvSpPr txBox="1"/>
              <p:nvPr/>
            </p:nvSpPr>
            <p:spPr>
              <a:xfrm>
                <a:off x="1248598" y="4563085"/>
                <a:ext cx="3031595" cy="435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dirty="0">
                    <a:latin typeface="+mj-lt"/>
                  </a:rPr>
                  <a:t>- </a:t>
                </a:r>
                <a:r>
                  <a:rPr lang="en-US" dirty="0" err="1">
                    <a:latin typeface="+mj-lt"/>
                  </a:rPr>
                  <a:t>re.compile</a:t>
                </a:r>
                <a:r>
                  <a:rPr lang="en-US" dirty="0">
                    <a:latin typeface="+mj-lt"/>
                  </a:rPr>
                  <a:t>​</a:t>
                </a:r>
              </a:p>
              <a:p>
                <a:pPr fontAlgn="base"/>
                <a:r>
                  <a:rPr lang="en-US" dirty="0">
                    <a:latin typeface="+mj-lt"/>
                  </a:rPr>
                  <a:t>Used to create different patterns of questions possible​</a:t>
                </a:r>
              </a:p>
              <a:p>
                <a:pPr fontAlgn="base"/>
                <a:r>
                  <a:rPr lang="en-US" dirty="0">
                    <a:latin typeface="+mj-lt"/>
                  </a:rPr>
                  <a:t>- </a:t>
                </a:r>
                <a:r>
                  <a:rPr lang="en-US" dirty="0" err="1">
                    <a:latin typeface="+mj-lt"/>
                  </a:rPr>
                  <a:t>re.sub</a:t>
                </a:r>
                <a:r>
                  <a:rPr lang="en-US" dirty="0">
                    <a:latin typeface="+mj-lt"/>
                  </a:rPr>
                  <a:t>​</a:t>
                </a:r>
              </a:p>
              <a:p>
                <a:pPr fontAlgn="base"/>
                <a:r>
                  <a:rPr lang="en-US" dirty="0">
                    <a:latin typeface="+mj-lt"/>
                  </a:rPr>
                  <a:t>Used for data cleaning</a:t>
                </a:r>
              </a:p>
              <a:p>
                <a:pPr fontAlgn="base"/>
                <a:r>
                  <a:rPr lang="en-US" dirty="0">
                    <a:latin typeface="+mj-lt"/>
                  </a:rPr>
                  <a:t>- Regex groups</a:t>
                </a:r>
              </a:p>
              <a:p>
                <a:pPr fontAlgn="base"/>
                <a:r>
                  <a:rPr lang="en-US" dirty="0">
                    <a:latin typeface="+mj-lt"/>
                  </a:rPr>
                  <a:t>Used to detect different entities entered by the user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CB7696-5F5E-DB4A-A279-70E9B96CD119}"/>
                </a:ext>
              </a:extLst>
            </p:cNvPr>
            <p:cNvSpPr/>
            <p:nvPr/>
          </p:nvSpPr>
          <p:spPr>
            <a:xfrm>
              <a:off x="2763544" y="2671107"/>
              <a:ext cx="1440160" cy="1440160"/>
            </a:xfrm>
            <a:prstGeom prst="ellipse">
              <a:avLst/>
            </a:prstGeom>
            <a:solidFill>
              <a:srgbClr val="AE0E0E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3F2683-8F46-9B4D-8948-2AFE9C40A636}"/>
              </a:ext>
            </a:extLst>
          </p:cNvPr>
          <p:cNvGrpSpPr/>
          <p:nvPr/>
        </p:nvGrpSpPr>
        <p:grpSpPr>
          <a:xfrm>
            <a:off x="274819" y="1992288"/>
            <a:ext cx="3672408" cy="5040561"/>
            <a:chOff x="928192" y="2280320"/>
            <a:chExt cx="3672408" cy="59766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3E61C7-1058-5540-B9D0-1378EADB6247}"/>
                </a:ext>
              </a:extLst>
            </p:cNvPr>
            <p:cNvSpPr/>
            <p:nvPr/>
          </p:nvSpPr>
          <p:spPr>
            <a:xfrm>
              <a:off x="928192" y="2280320"/>
              <a:ext cx="3672408" cy="5976665"/>
            </a:xfrm>
            <a:prstGeom prst="rect">
              <a:avLst/>
            </a:prstGeom>
            <a:noFill/>
            <a:ln w="28575">
              <a:solidFill>
                <a:srgbClr val="71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Manual Input 16">
              <a:extLst>
                <a:ext uri="{FF2B5EF4-FFF2-40B4-BE49-F238E27FC236}">
                  <a16:creationId xmlns:a16="http://schemas.microsoft.com/office/drawing/2014/main" id="{57F4E974-3836-0344-B76B-F6AE6CE8978D}"/>
                </a:ext>
              </a:extLst>
            </p:cNvPr>
            <p:cNvSpPr/>
            <p:nvPr/>
          </p:nvSpPr>
          <p:spPr>
            <a:xfrm flipV="1">
              <a:off x="928192" y="2280320"/>
              <a:ext cx="3672408" cy="1944216"/>
            </a:xfrm>
            <a:prstGeom prst="flowChartManualInput">
              <a:avLst/>
            </a:prstGeom>
            <a:solidFill>
              <a:srgbClr val="7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C2D49-6773-2445-875F-FAD664262794}"/>
                </a:ext>
              </a:extLst>
            </p:cNvPr>
            <p:cNvSpPr txBox="1"/>
            <p:nvPr/>
          </p:nvSpPr>
          <p:spPr>
            <a:xfrm>
              <a:off x="1139923" y="2435919"/>
              <a:ext cx="3276189" cy="620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Intent Detection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3D5CE9-C4D3-2E4E-9FB2-F163122ED6C4}"/>
                </a:ext>
              </a:extLst>
            </p:cNvPr>
            <p:cNvSpPr txBox="1"/>
            <p:nvPr/>
          </p:nvSpPr>
          <p:spPr>
            <a:xfrm>
              <a:off x="1198342" y="5008020"/>
              <a:ext cx="3031595" cy="24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dirty="0">
                  <a:latin typeface="+mj-lt"/>
                </a:rPr>
                <a:t>From the user input, detect whether user is greeting, asking a question, or saying goodbye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3E9DD674-CF7E-E948-8C7B-5DE433F894D5}"/>
              </a:ext>
            </a:extLst>
          </p:cNvPr>
          <p:cNvSpPr/>
          <p:nvPr/>
        </p:nvSpPr>
        <p:spPr>
          <a:xfrm>
            <a:off x="1384175" y="2816825"/>
            <a:ext cx="1440160" cy="1440160"/>
          </a:xfrm>
          <a:prstGeom prst="ellipse">
            <a:avLst/>
          </a:prstGeom>
          <a:solidFill>
            <a:srgbClr val="AE0E0E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13</a:t>
            </a:fld>
            <a:endParaRPr lang="en-IN">
              <a:latin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997F8A-C209-4B20-A27A-B616380CA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13" y="3150150"/>
            <a:ext cx="1273852" cy="420988"/>
          </a:xfrm>
          <a:prstGeom prst="rect">
            <a:avLst/>
          </a:prstGeom>
        </p:spPr>
      </p:pic>
      <p:pic>
        <p:nvPicPr>
          <p:cNvPr id="1026" name="Picture 2" descr="Image result for bot">
            <a:extLst>
              <a:ext uri="{FF2B5EF4-FFF2-40B4-BE49-F238E27FC236}">
                <a16:creationId xmlns:a16="http://schemas.microsoft.com/office/drawing/2014/main" id="{1D181DB0-DA63-4257-A7F5-5968C7B1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66" y="2774473"/>
            <a:ext cx="1261454" cy="14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Graphic 1023">
            <a:extLst>
              <a:ext uri="{FF2B5EF4-FFF2-40B4-BE49-F238E27FC236}">
                <a16:creationId xmlns:a16="http://schemas.microsoft.com/office/drawing/2014/main" id="{2734A5B6-261B-4F0C-B005-5DD5E9F23E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0393"/>
          <a:stretch/>
        </p:blipFill>
        <p:spPr>
          <a:xfrm>
            <a:off x="1628005" y="3038547"/>
            <a:ext cx="952500" cy="9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2" y="0"/>
            <a:ext cx="12593488" cy="1560240"/>
          </a:xfrm>
        </p:spPr>
        <p:txBody>
          <a:bodyPr/>
          <a:lstStyle/>
          <a:p>
            <a:r>
              <a:rPr lang="en-GB" dirty="0">
                <a:latin typeface="+mj-lt"/>
              </a:rPr>
              <a:t>Topic Cluster Analysis</a:t>
            </a:r>
            <a:br>
              <a:rPr lang="en-GB" dirty="0">
                <a:latin typeface="+mj-lt"/>
              </a:rPr>
            </a:b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Text Analytics Tasks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E1266A4-FCCF-4222-865F-62E328FA3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670013"/>
              </p:ext>
            </p:extLst>
          </p:nvPr>
        </p:nvGraphicFramePr>
        <p:xfrm>
          <a:off x="1072208" y="2208312"/>
          <a:ext cx="10242624" cy="59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A63D6BD-8E07-4B82-B957-C3A62A60C02F}"/>
              </a:ext>
            </a:extLst>
          </p:cNvPr>
          <p:cNvSpPr/>
          <p:nvPr/>
        </p:nvSpPr>
        <p:spPr>
          <a:xfrm>
            <a:off x="1936304" y="8160639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(and tune the parameter to classify into 5 clusters)</a:t>
            </a:r>
            <a:endParaRPr lang="en-SG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Reviews Sentiments</a:t>
            </a:r>
            <a:br>
              <a:rPr lang="en-GB" dirty="0">
                <a:latin typeface="+mj-lt"/>
              </a:rPr>
            </a:b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Text Analytics Tasks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15</a:t>
            </a:fld>
            <a:endParaRPr lang="en-IN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B9538-0D75-4ABF-AC0E-6CCD595E3506}"/>
              </a:ext>
            </a:extLst>
          </p:cNvPr>
          <p:cNvSpPr/>
          <p:nvPr/>
        </p:nvSpPr>
        <p:spPr>
          <a:xfrm>
            <a:off x="784176" y="2352328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+mj-lt"/>
              </a:rPr>
              <a:t>Remove Stop words and stemming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CB81C98-AFA0-41B6-8480-34B7CD8B4BB4}"/>
              </a:ext>
            </a:extLst>
          </p:cNvPr>
          <p:cNvSpPr/>
          <p:nvPr/>
        </p:nvSpPr>
        <p:spPr>
          <a:xfrm rot="5400000">
            <a:off x="4591403" y="2856383"/>
            <a:ext cx="1296146" cy="288032"/>
          </a:xfrm>
          <a:prstGeom prst="triangle">
            <a:avLst/>
          </a:prstGeom>
          <a:solidFill>
            <a:srgbClr val="71111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5B0287-19F8-4F5A-A85B-47BD3AA3D247}"/>
              </a:ext>
            </a:extLst>
          </p:cNvPr>
          <p:cNvSpPr/>
          <p:nvPr/>
        </p:nvSpPr>
        <p:spPr>
          <a:xfrm>
            <a:off x="5680720" y="2352326"/>
            <a:ext cx="3870041" cy="129614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ysClr val="windowText" lastClr="000000"/>
                </a:solidFill>
                <a:latin typeface="+mj-lt"/>
              </a:rPr>
              <a:t>Create a labelled training data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D029FE9-CF27-40B6-8656-08B2AB9CEACE}"/>
              </a:ext>
            </a:extLst>
          </p:cNvPr>
          <p:cNvSpPr/>
          <p:nvPr/>
        </p:nvSpPr>
        <p:spPr>
          <a:xfrm rot="10800000">
            <a:off x="6967667" y="3910338"/>
            <a:ext cx="1296146" cy="288032"/>
          </a:xfrm>
          <a:prstGeom prst="triangle">
            <a:avLst/>
          </a:prstGeom>
          <a:solidFill>
            <a:srgbClr val="71111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FD5A1-2718-4D00-90A8-1E127D312E4A}"/>
              </a:ext>
            </a:extLst>
          </p:cNvPr>
          <p:cNvSpPr/>
          <p:nvPr/>
        </p:nvSpPr>
        <p:spPr>
          <a:xfrm>
            <a:off x="5752728" y="4414619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+mj-lt"/>
              </a:rPr>
              <a:t>Train the classifier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B6E61E9-D92D-424F-A2D8-FA2AA8243446}"/>
              </a:ext>
            </a:extLst>
          </p:cNvPr>
          <p:cNvSpPr/>
          <p:nvPr/>
        </p:nvSpPr>
        <p:spPr>
          <a:xfrm rot="10800000">
            <a:off x="6967666" y="6024736"/>
            <a:ext cx="1296146" cy="288032"/>
          </a:xfrm>
          <a:prstGeom prst="triangle">
            <a:avLst/>
          </a:prstGeom>
          <a:solidFill>
            <a:srgbClr val="71111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F49363-C5EA-4ACA-92E7-567E69FE0B16}"/>
              </a:ext>
            </a:extLst>
          </p:cNvPr>
          <p:cNvSpPr/>
          <p:nvPr/>
        </p:nvSpPr>
        <p:spPr>
          <a:xfrm>
            <a:off x="5752728" y="6428180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+mj-lt"/>
              </a:rPr>
              <a:t>Add label(polarity) to each review</a:t>
            </a:r>
          </a:p>
        </p:txBody>
      </p:sp>
    </p:spTree>
    <p:extLst>
      <p:ext uri="{BB962C8B-B14F-4D97-AF65-F5344CB8AC3E}">
        <p14:creationId xmlns:p14="http://schemas.microsoft.com/office/powerpoint/2010/main" val="15552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0D0D-E0EE-424B-BDAE-2E20A20ED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Why Supervised?</a:t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Rational</a:t>
            </a:r>
            <a:endParaRPr lang="en-SG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21F49-735E-4E14-8C17-618806CA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16</a:t>
            </a:fld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8969F-A20F-4BF7-9061-183317098706}"/>
              </a:ext>
            </a:extLst>
          </p:cNvPr>
          <p:cNvSpPr/>
          <p:nvPr/>
        </p:nvSpPr>
        <p:spPr>
          <a:xfrm>
            <a:off x="3952528" y="2064296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+mj-lt"/>
              </a:rPr>
              <a:t>Supervised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4351B-A581-4D36-B150-26FB90B6B211}"/>
              </a:ext>
            </a:extLst>
          </p:cNvPr>
          <p:cNvSpPr/>
          <p:nvPr/>
        </p:nvSpPr>
        <p:spPr>
          <a:xfrm>
            <a:off x="8489032" y="2064296"/>
            <a:ext cx="3870041" cy="1296144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+mj-lt"/>
              </a:rPr>
              <a:t>Lexicon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F6D92E-156C-46B2-AF79-64F4AFAFBF36}"/>
              </a:ext>
            </a:extLst>
          </p:cNvPr>
          <p:cNvCxnSpPr>
            <a:cxnSpLocks/>
          </p:cNvCxnSpPr>
          <p:nvPr/>
        </p:nvCxnSpPr>
        <p:spPr>
          <a:xfrm>
            <a:off x="8201000" y="3648472"/>
            <a:ext cx="0" cy="3481443"/>
          </a:xfrm>
          <a:prstGeom prst="line">
            <a:avLst/>
          </a:prstGeom>
          <a:ln w="38100">
            <a:solidFill>
              <a:srgbClr val="7111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D27AB4-6A8A-46DD-A49E-CC13F107959A}"/>
              </a:ext>
            </a:extLst>
          </p:cNvPr>
          <p:cNvSpPr txBox="1"/>
          <p:nvPr/>
        </p:nvSpPr>
        <p:spPr>
          <a:xfrm>
            <a:off x="208112" y="4080520"/>
            <a:ext cx="38413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1) Flexibility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904B0-2D1D-4032-93A2-BCCFCDE506A9}"/>
              </a:ext>
            </a:extLst>
          </p:cNvPr>
          <p:cNvSpPr/>
          <p:nvPr/>
        </p:nvSpPr>
        <p:spPr>
          <a:xfrm>
            <a:off x="4888632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AF339-7777-4D5F-9F9A-CA38EC70AA73}"/>
              </a:ext>
            </a:extLst>
          </p:cNvPr>
          <p:cNvSpPr/>
          <p:nvPr/>
        </p:nvSpPr>
        <p:spPr>
          <a:xfrm>
            <a:off x="5536704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CE569A-08D1-4059-9AFE-CF39257F6A83}"/>
              </a:ext>
            </a:extLst>
          </p:cNvPr>
          <p:cNvSpPr/>
          <p:nvPr/>
        </p:nvSpPr>
        <p:spPr>
          <a:xfrm>
            <a:off x="6184776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71710-F68E-41DF-8351-E9C4DF298AF0}"/>
              </a:ext>
            </a:extLst>
          </p:cNvPr>
          <p:cNvSpPr/>
          <p:nvPr/>
        </p:nvSpPr>
        <p:spPr>
          <a:xfrm>
            <a:off x="9684820" y="4224536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6C729-D66B-4574-AA34-69A8AFD1A353}"/>
              </a:ext>
            </a:extLst>
          </p:cNvPr>
          <p:cNvSpPr/>
          <p:nvPr/>
        </p:nvSpPr>
        <p:spPr>
          <a:xfrm>
            <a:off x="10332892" y="4224536"/>
            <a:ext cx="432044" cy="432048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6B0EB-CEB1-43B4-8F7D-F159EAE7D5EF}"/>
              </a:ext>
            </a:extLst>
          </p:cNvPr>
          <p:cNvSpPr/>
          <p:nvPr/>
        </p:nvSpPr>
        <p:spPr>
          <a:xfrm>
            <a:off x="10980964" y="4224536"/>
            <a:ext cx="432044" cy="432048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C0959-1890-4E71-B87C-2F4346906E35}"/>
              </a:ext>
            </a:extLst>
          </p:cNvPr>
          <p:cNvSpPr txBox="1"/>
          <p:nvPr/>
        </p:nvSpPr>
        <p:spPr>
          <a:xfrm>
            <a:off x="208112" y="5266735"/>
            <a:ext cx="230424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2) Accuracy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B7B13C-DAD4-44EA-ACD7-29EC695A2D1F}"/>
              </a:ext>
            </a:extLst>
          </p:cNvPr>
          <p:cNvSpPr/>
          <p:nvPr/>
        </p:nvSpPr>
        <p:spPr>
          <a:xfrm>
            <a:off x="4888632" y="5342936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8E7BF-4D66-455A-8113-8E36E0A48D36}"/>
              </a:ext>
            </a:extLst>
          </p:cNvPr>
          <p:cNvSpPr/>
          <p:nvPr/>
        </p:nvSpPr>
        <p:spPr>
          <a:xfrm>
            <a:off x="5536704" y="5342936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D705C-B092-4E82-9E77-F41F0917773E}"/>
              </a:ext>
            </a:extLst>
          </p:cNvPr>
          <p:cNvSpPr/>
          <p:nvPr/>
        </p:nvSpPr>
        <p:spPr>
          <a:xfrm>
            <a:off x="6184776" y="5342936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DA5D6-DF3F-4776-B571-9BCA9E6A9E0B}"/>
              </a:ext>
            </a:extLst>
          </p:cNvPr>
          <p:cNvSpPr/>
          <p:nvPr/>
        </p:nvSpPr>
        <p:spPr>
          <a:xfrm>
            <a:off x="9688268" y="5314818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73D73-F338-4388-B785-5597A9CBDADF}"/>
              </a:ext>
            </a:extLst>
          </p:cNvPr>
          <p:cNvSpPr/>
          <p:nvPr/>
        </p:nvSpPr>
        <p:spPr>
          <a:xfrm>
            <a:off x="10336340" y="5314818"/>
            <a:ext cx="432044" cy="432048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26A84-4F99-4B63-BBDA-5DADA5F9F2E7}"/>
              </a:ext>
            </a:extLst>
          </p:cNvPr>
          <p:cNvSpPr/>
          <p:nvPr/>
        </p:nvSpPr>
        <p:spPr>
          <a:xfrm>
            <a:off x="10984412" y="5314818"/>
            <a:ext cx="432044" cy="432048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D10D1-A04F-49D5-B9F0-7E5DAA668B23}"/>
              </a:ext>
            </a:extLst>
          </p:cNvPr>
          <p:cNvSpPr txBox="1"/>
          <p:nvPr/>
        </p:nvSpPr>
        <p:spPr>
          <a:xfrm>
            <a:off x="208112" y="6452950"/>
            <a:ext cx="230424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3) Training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E89DE-F193-48F8-9D03-36E64DA281CC}"/>
              </a:ext>
            </a:extLst>
          </p:cNvPr>
          <p:cNvSpPr/>
          <p:nvPr/>
        </p:nvSpPr>
        <p:spPr>
          <a:xfrm>
            <a:off x="4888632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A0B979-62E4-458E-B956-7F7206443563}"/>
              </a:ext>
            </a:extLst>
          </p:cNvPr>
          <p:cNvSpPr/>
          <p:nvPr/>
        </p:nvSpPr>
        <p:spPr>
          <a:xfrm>
            <a:off x="5536704" y="6452950"/>
            <a:ext cx="432044" cy="375812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E6B2E0-8D5B-4524-B3B4-8480A1A99442}"/>
              </a:ext>
            </a:extLst>
          </p:cNvPr>
          <p:cNvSpPr/>
          <p:nvPr/>
        </p:nvSpPr>
        <p:spPr>
          <a:xfrm>
            <a:off x="6184776" y="6452950"/>
            <a:ext cx="432044" cy="375812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1ACA8D-A60B-40BB-95D8-81F6A20B4BF7}"/>
              </a:ext>
            </a:extLst>
          </p:cNvPr>
          <p:cNvSpPr/>
          <p:nvPr/>
        </p:nvSpPr>
        <p:spPr>
          <a:xfrm>
            <a:off x="9684820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7BEF6-268B-482C-B59A-CA211EFF06B5}"/>
              </a:ext>
            </a:extLst>
          </p:cNvPr>
          <p:cNvSpPr/>
          <p:nvPr/>
        </p:nvSpPr>
        <p:spPr>
          <a:xfrm>
            <a:off x="10332892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D76E4-7588-4464-BC9D-6A841F99C8C1}"/>
              </a:ext>
            </a:extLst>
          </p:cNvPr>
          <p:cNvSpPr/>
          <p:nvPr/>
        </p:nvSpPr>
        <p:spPr>
          <a:xfrm>
            <a:off x="10980964" y="6452950"/>
            <a:ext cx="432044" cy="375812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DA18E-1F27-48E0-8F40-4ED1AE80F1F4}"/>
              </a:ext>
            </a:extLst>
          </p:cNvPr>
          <p:cNvSpPr/>
          <p:nvPr/>
        </p:nvSpPr>
        <p:spPr>
          <a:xfrm>
            <a:off x="352128" y="7256600"/>
            <a:ext cx="216021" cy="208296"/>
          </a:xfrm>
          <a:prstGeom prst="rect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198C29-4314-4F0D-8577-11AC5463035E}"/>
              </a:ext>
            </a:extLst>
          </p:cNvPr>
          <p:cNvSpPr txBox="1"/>
          <p:nvPr/>
        </p:nvSpPr>
        <p:spPr>
          <a:xfrm>
            <a:off x="501647" y="7129915"/>
            <a:ext cx="23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+mj-lt"/>
              </a:rPr>
              <a:t>More the better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C728D-E1B1-41AB-AD85-C24DD79034A8}"/>
              </a:ext>
            </a:extLst>
          </p:cNvPr>
          <p:cNvSpPr/>
          <p:nvPr/>
        </p:nvSpPr>
        <p:spPr>
          <a:xfrm>
            <a:off x="4063043" y="7651062"/>
            <a:ext cx="8170403" cy="1409701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ysClr val="windowText" lastClr="000000"/>
                </a:solidFill>
                <a:latin typeface="+mj-lt"/>
              </a:rPr>
              <a:t>Supervised was more suitable to 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5276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71703-66D2-40DE-8FFC-8D6A3EA98C73}"/>
              </a:ext>
            </a:extLst>
          </p:cNvPr>
          <p:cNvSpPr txBox="1"/>
          <p:nvPr/>
        </p:nvSpPr>
        <p:spPr>
          <a:xfrm>
            <a:off x="0" y="4013736"/>
            <a:ext cx="1280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Future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17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34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F157-E606-49D4-93E1-B8E735B6A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+mj-lt"/>
              </a:rPr>
              <a:t>Work and Rationale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2A5CD-8FB6-4D48-BBDC-EA834C57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18</a:t>
            </a:fld>
            <a:endParaRPr lang="en-IN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CE304-5AD3-4CB9-AD4B-2C5A10001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7709"/>
              </p:ext>
            </p:extLst>
          </p:nvPr>
        </p:nvGraphicFramePr>
        <p:xfrm>
          <a:off x="964196" y="2280320"/>
          <a:ext cx="10873208" cy="6336705"/>
        </p:xfrm>
        <a:graphic>
          <a:graphicData uri="http://schemas.openxmlformats.org/drawingml/2006/table">
            <a:tbl>
              <a:tblPr/>
              <a:tblGrid>
                <a:gridCol w="195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4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3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Area</a:t>
                      </a:r>
                      <a:endParaRPr lang="en-US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Future Work</a:t>
                      </a:r>
                      <a:endParaRPr lang="en-US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251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Analytical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Adding training dataset to attach labels to our clusters because right now we are only able to interpret the words under each cluster to define our own labels. </a:t>
                      </a:r>
                      <a:endParaRPr lang="en-US" sz="18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Making the summary extractive vs abstractive; Detecting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251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Technical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Making the dashboard live and query based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Making the Bot generative instead of having rule based method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94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71703-66D2-40DE-8FFC-8D6A3EA98C73}"/>
              </a:ext>
            </a:extLst>
          </p:cNvPr>
          <p:cNvSpPr txBox="1"/>
          <p:nvPr/>
        </p:nvSpPr>
        <p:spPr>
          <a:xfrm>
            <a:off x="0" y="4224536"/>
            <a:ext cx="1280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RISKS &amp; MITIGATIONS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19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9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B9DA-C4A5-4ECE-89EC-9D256A5E7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014" y="1848272"/>
            <a:ext cx="11313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GB" sz="4000" dirty="0"/>
              <a:t>Company Introduction, Situation Overview</a:t>
            </a:r>
          </a:p>
          <a:p>
            <a:pPr marL="514350" indent="-514350">
              <a:buAutoNum type="arabicPeriod"/>
            </a:pPr>
            <a:r>
              <a:rPr lang="en-GB" sz="4000" dirty="0"/>
              <a:t>Solutions</a:t>
            </a:r>
          </a:p>
          <a:p>
            <a:pPr marL="514350" indent="-514350">
              <a:buAutoNum type="arabicPeriod"/>
            </a:pPr>
            <a:r>
              <a:rPr lang="en-GB" sz="4000" dirty="0"/>
              <a:t>Text Analytics Tasks and rational</a:t>
            </a:r>
          </a:p>
          <a:p>
            <a:pPr lvl="1"/>
            <a:r>
              <a:rPr lang="en-GB" sz="4000" dirty="0"/>
              <a:t>(Sentiment – classifier vs lexicon based)</a:t>
            </a:r>
          </a:p>
          <a:p>
            <a:pPr marL="514350" indent="-514350">
              <a:buAutoNum type="arabicPeriod"/>
            </a:pPr>
            <a:r>
              <a:rPr lang="en-GB" sz="4000" dirty="0"/>
              <a:t>Insights and Analysis</a:t>
            </a:r>
          </a:p>
          <a:p>
            <a:pPr marL="514350" indent="-514350">
              <a:buAutoNum type="arabicPeriod"/>
            </a:pPr>
            <a:r>
              <a:rPr lang="en-GB" sz="4000" dirty="0"/>
              <a:t>Challenges</a:t>
            </a:r>
          </a:p>
          <a:p>
            <a:pPr marL="514350" indent="-514350">
              <a:buAutoNum type="arabicPeriod"/>
            </a:pPr>
            <a:r>
              <a:rPr lang="en-GB" sz="4000" dirty="0"/>
              <a:t>Future work</a:t>
            </a:r>
          </a:p>
          <a:p>
            <a:pPr marL="514350" indent="-514350">
              <a:buAutoNum type="arabicPeriod"/>
            </a:pPr>
            <a:r>
              <a:rPr lang="en-GB" sz="4000" dirty="0"/>
              <a:t>Team Learning Points and contribution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3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Risks and Challenges</a:t>
            </a:r>
            <a:endParaRPr lang="en-GB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1FE6F0-201E-4435-AEA8-1B3CE862F995}"/>
              </a:ext>
            </a:extLst>
          </p:cNvPr>
          <p:cNvCxnSpPr>
            <a:cxnSpLocks/>
          </p:cNvCxnSpPr>
          <p:nvPr/>
        </p:nvCxnSpPr>
        <p:spPr>
          <a:xfrm flipV="1">
            <a:off x="1072208" y="2136304"/>
            <a:ext cx="0" cy="6120680"/>
          </a:xfrm>
          <a:prstGeom prst="straightConnector1">
            <a:avLst/>
          </a:prstGeom>
          <a:ln>
            <a:solidFill>
              <a:srgbClr val="A5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00F8F7-AB2E-49D4-B1BF-E51B6D5702DB}"/>
              </a:ext>
            </a:extLst>
          </p:cNvPr>
          <p:cNvCxnSpPr>
            <a:cxnSpLocks/>
          </p:cNvCxnSpPr>
          <p:nvPr/>
        </p:nvCxnSpPr>
        <p:spPr>
          <a:xfrm>
            <a:off x="1072208" y="8256984"/>
            <a:ext cx="10225136" cy="0"/>
          </a:xfrm>
          <a:prstGeom prst="straightConnector1">
            <a:avLst/>
          </a:prstGeom>
          <a:ln>
            <a:solidFill>
              <a:srgbClr val="A5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139F36-F7C1-460A-8BF5-BDFC578E8E5E}"/>
              </a:ext>
            </a:extLst>
          </p:cNvPr>
          <p:cNvCxnSpPr>
            <a:cxnSpLocks/>
          </p:cNvCxnSpPr>
          <p:nvPr/>
        </p:nvCxnSpPr>
        <p:spPr>
          <a:xfrm>
            <a:off x="4384576" y="2136304"/>
            <a:ext cx="0" cy="6120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074401-FB8B-413F-93D1-4A5388577144}"/>
              </a:ext>
            </a:extLst>
          </p:cNvPr>
          <p:cNvCxnSpPr>
            <a:cxnSpLocks/>
          </p:cNvCxnSpPr>
          <p:nvPr/>
        </p:nvCxnSpPr>
        <p:spPr>
          <a:xfrm>
            <a:off x="7768952" y="2136304"/>
            <a:ext cx="0" cy="6120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0AE727-44D8-4F12-9008-05B314039635}"/>
              </a:ext>
            </a:extLst>
          </p:cNvPr>
          <p:cNvCxnSpPr>
            <a:cxnSpLocks/>
          </p:cNvCxnSpPr>
          <p:nvPr/>
        </p:nvCxnSpPr>
        <p:spPr>
          <a:xfrm>
            <a:off x="1072208" y="5952728"/>
            <a:ext cx="102251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2444C9-3C97-433B-9BDB-1FC8B45E4F99}"/>
              </a:ext>
            </a:extLst>
          </p:cNvPr>
          <p:cNvCxnSpPr>
            <a:cxnSpLocks/>
          </p:cNvCxnSpPr>
          <p:nvPr/>
        </p:nvCxnSpPr>
        <p:spPr>
          <a:xfrm>
            <a:off x="1072208" y="3720480"/>
            <a:ext cx="102251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A2BA4D9-D806-43E8-928B-5FCC76868EE5}"/>
              </a:ext>
            </a:extLst>
          </p:cNvPr>
          <p:cNvSpPr txBox="1"/>
          <p:nvPr/>
        </p:nvSpPr>
        <p:spPr>
          <a:xfrm rot="16200000">
            <a:off x="-220295" y="455342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ea typeface="Century Gothic" charset="0"/>
                <a:cs typeface="Century Gothic" charset="0"/>
              </a:rPr>
              <a:t>Impact</a:t>
            </a:r>
            <a:endParaRPr lang="en-IN" sz="3600" dirty="0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0DC148-A094-4232-B5F0-8DF9DB31A67D}"/>
              </a:ext>
            </a:extLst>
          </p:cNvPr>
          <p:cNvSpPr txBox="1"/>
          <p:nvPr/>
        </p:nvSpPr>
        <p:spPr>
          <a:xfrm>
            <a:off x="5212667" y="8256984"/>
            <a:ext cx="255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ea typeface="Century Gothic" charset="0"/>
                <a:cs typeface="Century Gothic" charset="0"/>
              </a:rPr>
              <a:t>Probability</a:t>
            </a:r>
            <a:endParaRPr lang="en-IN" sz="3600" dirty="0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225CE06-D41F-4F4E-B4C0-C4808E15D61A}"/>
              </a:ext>
            </a:extLst>
          </p:cNvPr>
          <p:cNvSpPr/>
          <p:nvPr/>
        </p:nvSpPr>
        <p:spPr>
          <a:xfrm>
            <a:off x="8128992" y="4152528"/>
            <a:ext cx="2952328" cy="1440160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Data Veracity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7F2646-DED9-4BE6-8825-71939445F20D}"/>
              </a:ext>
            </a:extLst>
          </p:cNvPr>
          <p:cNvSpPr/>
          <p:nvPr/>
        </p:nvSpPr>
        <p:spPr>
          <a:xfrm>
            <a:off x="4600600" y="6358354"/>
            <a:ext cx="2952328" cy="1610597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User Adoption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20</a:t>
            </a:fld>
            <a:endParaRPr lang="en-IN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FF3559-4D03-4A46-9587-04A49B26FAA9}"/>
              </a:ext>
            </a:extLst>
          </p:cNvPr>
          <p:cNvSpPr/>
          <p:nvPr/>
        </p:nvSpPr>
        <p:spPr>
          <a:xfrm>
            <a:off x="4564597" y="4152528"/>
            <a:ext cx="2952328" cy="1440160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Sheer Size of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DCC47-7B7C-49E7-89B2-4E5BE7C826B2}"/>
              </a:ext>
            </a:extLst>
          </p:cNvPr>
          <p:cNvSpPr/>
          <p:nvPr/>
        </p:nvSpPr>
        <p:spPr>
          <a:xfrm>
            <a:off x="1265450" y="4152527"/>
            <a:ext cx="2759062" cy="1440151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Reviews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132260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Mitigations</a:t>
            </a:r>
            <a:endParaRPr lang="en-GB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1FE6F0-201E-4435-AEA8-1B3CE862F995}"/>
              </a:ext>
            </a:extLst>
          </p:cNvPr>
          <p:cNvCxnSpPr>
            <a:cxnSpLocks/>
          </p:cNvCxnSpPr>
          <p:nvPr/>
        </p:nvCxnSpPr>
        <p:spPr>
          <a:xfrm flipV="1">
            <a:off x="1072208" y="2136304"/>
            <a:ext cx="0" cy="6120680"/>
          </a:xfrm>
          <a:prstGeom prst="straightConnector1">
            <a:avLst/>
          </a:prstGeom>
          <a:ln>
            <a:solidFill>
              <a:srgbClr val="A5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00F8F7-AB2E-49D4-B1BF-E51B6D5702DB}"/>
              </a:ext>
            </a:extLst>
          </p:cNvPr>
          <p:cNvCxnSpPr>
            <a:cxnSpLocks/>
          </p:cNvCxnSpPr>
          <p:nvPr/>
        </p:nvCxnSpPr>
        <p:spPr>
          <a:xfrm>
            <a:off x="1072208" y="8256984"/>
            <a:ext cx="10225136" cy="0"/>
          </a:xfrm>
          <a:prstGeom prst="straightConnector1">
            <a:avLst/>
          </a:prstGeom>
          <a:ln>
            <a:solidFill>
              <a:srgbClr val="A5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139F36-F7C1-460A-8BF5-BDFC578E8E5E}"/>
              </a:ext>
            </a:extLst>
          </p:cNvPr>
          <p:cNvCxnSpPr>
            <a:cxnSpLocks/>
          </p:cNvCxnSpPr>
          <p:nvPr/>
        </p:nvCxnSpPr>
        <p:spPr>
          <a:xfrm>
            <a:off x="4384576" y="2136304"/>
            <a:ext cx="0" cy="6120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074401-FB8B-413F-93D1-4A5388577144}"/>
              </a:ext>
            </a:extLst>
          </p:cNvPr>
          <p:cNvCxnSpPr>
            <a:cxnSpLocks/>
          </p:cNvCxnSpPr>
          <p:nvPr/>
        </p:nvCxnSpPr>
        <p:spPr>
          <a:xfrm>
            <a:off x="7768952" y="2136304"/>
            <a:ext cx="0" cy="6120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0AE727-44D8-4F12-9008-05B314039635}"/>
              </a:ext>
            </a:extLst>
          </p:cNvPr>
          <p:cNvCxnSpPr>
            <a:cxnSpLocks/>
          </p:cNvCxnSpPr>
          <p:nvPr/>
        </p:nvCxnSpPr>
        <p:spPr>
          <a:xfrm>
            <a:off x="1013423" y="5848735"/>
            <a:ext cx="102251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2444C9-3C97-433B-9BDB-1FC8B45E4F99}"/>
              </a:ext>
            </a:extLst>
          </p:cNvPr>
          <p:cNvCxnSpPr>
            <a:cxnSpLocks/>
          </p:cNvCxnSpPr>
          <p:nvPr/>
        </p:nvCxnSpPr>
        <p:spPr>
          <a:xfrm>
            <a:off x="1072208" y="3720480"/>
            <a:ext cx="102251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A2BA4D9-D806-43E8-928B-5FCC76868EE5}"/>
              </a:ext>
            </a:extLst>
          </p:cNvPr>
          <p:cNvSpPr txBox="1"/>
          <p:nvPr/>
        </p:nvSpPr>
        <p:spPr>
          <a:xfrm rot="16200000">
            <a:off x="-220295" y="455342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ea typeface="Century Gothic" charset="0"/>
                <a:cs typeface="Century Gothic" charset="0"/>
              </a:rPr>
              <a:t>Impact</a:t>
            </a:r>
            <a:endParaRPr lang="en-IN" sz="3600" dirty="0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0DC148-A094-4232-B5F0-8DF9DB31A67D}"/>
              </a:ext>
            </a:extLst>
          </p:cNvPr>
          <p:cNvSpPr txBox="1"/>
          <p:nvPr/>
        </p:nvSpPr>
        <p:spPr>
          <a:xfrm>
            <a:off x="5212667" y="8256984"/>
            <a:ext cx="255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ea typeface="Century Gothic" charset="0"/>
                <a:cs typeface="Century Gothic" charset="0"/>
              </a:rPr>
              <a:t>Probability</a:t>
            </a:r>
            <a:endParaRPr lang="en-IN" sz="3600" dirty="0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0BC7B-6D0B-4F42-83FE-6D35282DC250}"/>
              </a:ext>
            </a:extLst>
          </p:cNvPr>
          <p:cNvSpPr/>
          <p:nvPr/>
        </p:nvSpPr>
        <p:spPr>
          <a:xfrm>
            <a:off x="7984976" y="3810633"/>
            <a:ext cx="2952328" cy="193040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ysClr val="windowText" lastClr="000000"/>
                </a:solidFill>
                <a:latin typeface="+mj-lt"/>
                <a:ea typeface="Century Gothic" charset="0"/>
                <a:cs typeface="Century Gothic" charset="0"/>
              </a:rPr>
              <a:t>An overall data cleaning process followed by individual cleaning process for each model ensuring least white noise is fed to our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2FC63E-7E86-4AA2-BCB3-2DC1734A9C93}"/>
              </a:ext>
            </a:extLst>
          </p:cNvPr>
          <p:cNvSpPr/>
          <p:nvPr/>
        </p:nvSpPr>
        <p:spPr>
          <a:xfrm>
            <a:off x="4600599" y="5944812"/>
            <a:ext cx="2952328" cy="205740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ysClr val="windowText" lastClr="000000"/>
                </a:solidFill>
                <a:latin typeface="+mj-lt"/>
                <a:ea typeface="Century Gothic" charset="0"/>
                <a:cs typeface="Century Gothic" charset="0"/>
              </a:rPr>
              <a:t>Focusing only on user questions gathered from mini survey to ensure greater value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21</a:t>
            </a:fld>
            <a:endParaRPr lang="en-IN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B3A76-C49E-4575-AA8A-A07A87B12A8B}"/>
              </a:ext>
            </a:extLst>
          </p:cNvPr>
          <p:cNvSpPr/>
          <p:nvPr/>
        </p:nvSpPr>
        <p:spPr>
          <a:xfrm>
            <a:off x="4600599" y="3808921"/>
            <a:ext cx="2952328" cy="193040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ysClr val="windowText" lastClr="000000"/>
                </a:solidFill>
                <a:latin typeface="+mj-lt"/>
                <a:ea typeface="Century Gothic" charset="0"/>
                <a:cs typeface="Century Gothic" charset="0"/>
              </a:rPr>
              <a:t>Preventing Over scoping by limiting the project to the city of LA, CA based on most reviews across cities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42D4-DA6E-41D9-954A-F26A9E153B18}"/>
              </a:ext>
            </a:extLst>
          </p:cNvPr>
          <p:cNvSpPr/>
          <p:nvPr/>
        </p:nvSpPr>
        <p:spPr>
          <a:xfrm>
            <a:off x="1288231" y="3828614"/>
            <a:ext cx="2952328" cy="193040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ysClr val="windowText" lastClr="000000"/>
                </a:solidFill>
                <a:latin typeface="+mj-lt"/>
                <a:ea typeface="Century Gothic" charset="0"/>
                <a:cs typeface="Century Gothic" charset="0"/>
              </a:rPr>
              <a:t>Use libraries to detect and remove all reviews in languages other than English</a:t>
            </a:r>
          </a:p>
        </p:txBody>
      </p:sp>
    </p:spTree>
    <p:extLst>
      <p:ext uri="{BB962C8B-B14F-4D97-AF65-F5344CB8AC3E}">
        <p14:creationId xmlns:p14="http://schemas.microsoft.com/office/powerpoint/2010/main" val="388201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71703-66D2-40DE-8FFC-8D6A3EA98C73}"/>
              </a:ext>
            </a:extLst>
          </p:cNvPr>
          <p:cNvSpPr txBox="1"/>
          <p:nvPr/>
        </p:nvSpPr>
        <p:spPr>
          <a:xfrm>
            <a:off x="0" y="4013736"/>
            <a:ext cx="1280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Learning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22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674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0ED-F9AF-4142-96A9-D2F0B7CEB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+mj-lt"/>
              </a:rPr>
              <a:t>Learning Points and Contribution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26E830-3A08-47F7-A569-1DACFD0E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23</a:t>
            </a:fld>
            <a:endParaRPr lang="en-IN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6E1305-4475-4C0E-A7F8-48AC59221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36234"/>
              </p:ext>
            </p:extLst>
          </p:nvPr>
        </p:nvGraphicFramePr>
        <p:xfrm>
          <a:off x="784176" y="1658240"/>
          <a:ext cx="11233248" cy="7565682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3693842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014172888"/>
                    </a:ext>
                  </a:extLst>
                </a:gridCol>
              </a:tblGrid>
              <a:tr h="5970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Team Member</a:t>
                      </a:r>
                      <a:endParaRPr lang="en-US" sz="160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Contribution</a:t>
                      </a:r>
                      <a:endParaRPr lang="en-US" sz="160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Learning Point</a:t>
                      </a:r>
                      <a:endParaRPr lang="en-US" sz="160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4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Ahmad Saifullah Bin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Dashboard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“D3js helps. A lot.”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4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Gan </a:t>
                      </a: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Min Xuan Darren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Summarizer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“Don't test your code for data cleanup on a dataset of 1 million reviews”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14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Lu Yun Jing Ada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Topic Analysis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“Google can be your best friend, but be smart about it.”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533978"/>
                  </a:ext>
                </a:extLst>
              </a:tr>
              <a:tr h="138653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Muskaan Gupta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Topic Analysis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“</a:t>
                      </a:r>
                      <a:r>
                        <a:rPr lang="en-US" sz="2250" i="1" dirty="0" err="1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i</a:t>
                      </a: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 never worked with </a:t>
                      </a:r>
                      <a:r>
                        <a:rPr lang="en-US" sz="2250" i="1" dirty="0" err="1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visualisations</a:t>
                      </a: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 and interactive dashboards on python before, so that was quite new and interesting. apart from that, it was the first dataset where I applied LDA,”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86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Shubham </a:t>
                      </a:r>
                      <a:r>
                        <a:rPr lang="en-US" sz="2250" dirty="0" err="1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Periwal</a:t>
                      </a:r>
                      <a:endParaRPr lang="en-US" sz="225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Bot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“</a:t>
                      </a: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regex can be very useful if one knows how to use it.”</a:t>
                      </a:r>
                      <a:endParaRPr lang="en-US" sz="225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728">
                <a:tc>
                  <a:txBody>
                    <a:bodyPr/>
                    <a:lstStyle/>
                    <a:p>
                      <a:pPr marL="0" marR="0" lvl="0" indent="0" algn="l" defTabSz="128016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Vikram </a:t>
                      </a:r>
                      <a:r>
                        <a:rPr lang="en-US" sz="2250" dirty="0" err="1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Sanghi</a:t>
                      </a: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5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Sentiment Analysis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50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“</a:t>
                      </a:r>
                      <a:r>
                        <a:rPr lang="en-US" sz="2250" i="1" dirty="0">
                          <a:effectLst/>
                          <a:latin typeface="+mn-lt"/>
                          <a:ea typeface="Century Gothic" charset="0"/>
                          <a:cs typeface="Century Gothic" charset="0"/>
                        </a:rPr>
                        <a:t>A successful data analyst is better at statistics than programmers and better at programming than statisticians”</a:t>
                      </a:r>
                      <a:endParaRPr lang="en-US" sz="2250" dirty="0">
                        <a:effectLst/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6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7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3042D-7183-2540-A52C-E871320F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24</a:t>
            </a:fld>
            <a:endParaRPr lang="en-IN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F0737-0DBD-0246-BC26-865AADBA1921}"/>
              </a:ext>
            </a:extLst>
          </p:cNvPr>
          <p:cNvSpPr txBox="1"/>
          <p:nvPr/>
        </p:nvSpPr>
        <p:spPr>
          <a:xfrm>
            <a:off x="0" y="4224536"/>
            <a:ext cx="1280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0694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irbnb">
            <a:extLst>
              <a:ext uri="{FF2B5EF4-FFF2-40B4-BE49-F238E27FC236}">
                <a16:creationId xmlns:a16="http://schemas.microsoft.com/office/drawing/2014/main" id="{7525C237-1AD0-49A2-8339-5C3D1C4C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30" y="3449973"/>
            <a:ext cx="3290540" cy="16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0" y="39218"/>
            <a:ext cx="12593488" cy="1560240"/>
          </a:xfrm>
        </p:spPr>
        <p:txBody>
          <a:bodyPr/>
          <a:lstStyle/>
          <a:p>
            <a:r>
              <a:rPr lang="en-GB" dirty="0">
                <a:latin typeface="+mj-lt"/>
              </a:rPr>
              <a:t>Company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574AD-3DA4-4C4E-B659-F40DA7A97907}"/>
              </a:ext>
            </a:extLst>
          </p:cNvPr>
          <p:cNvSpPr/>
          <p:nvPr/>
        </p:nvSpPr>
        <p:spPr>
          <a:xfrm>
            <a:off x="3941951" y="1936246"/>
            <a:ext cx="4917697" cy="864096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About Company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6D1E5-9875-4A33-9D30-5D49F90810DA}"/>
              </a:ext>
            </a:extLst>
          </p:cNvPr>
          <p:cNvSpPr/>
          <p:nvPr/>
        </p:nvSpPr>
        <p:spPr>
          <a:xfrm>
            <a:off x="1123063" y="7299201"/>
            <a:ext cx="10729314" cy="1442564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Airbnb connects travellers to available houses</a:t>
            </a:r>
          </a:p>
        </p:txBody>
      </p:sp>
      <p:sp>
        <p:nvSpPr>
          <p:cNvPr id="14" name="Arrow: Right 25">
            <a:extLst>
              <a:ext uri="{FF2B5EF4-FFF2-40B4-BE49-F238E27FC236}">
                <a16:creationId xmlns:a16="http://schemas.microsoft.com/office/drawing/2014/main" id="{2834B2C1-BC4E-45B2-ABC1-6F420E4508FA}"/>
              </a:ext>
            </a:extLst>
          </p:cNvPr>
          <p:cNvSpPr/>
          <p:nvPr/>
        </p:nvSpPr>
        <p:spPr>
          <a:xfrm rot="5400000">
            <a:off x="6270003" y="5359880"/>
            <a:ext cx="261593" cy="1937734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  <a:ea typeface="Century Gothic" charset="0"/>
              <a:cs typeface="Century Gothic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3</a:t>
            </a:fld>
            <a:endParaRPr lang="en-IN">
              <a:latin typeface="+mj-lt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F8EDB7-1415-4723-AFEC-33E940557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1527"/>
          <a:stretch/>
        </p:blipFill>
        <p:spPr>
          <a:xfrm>
            <a:off x="8849028" y="3176348"/>
            <a:ext cx="2376264" cy="233092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2CE4262-DED3-4653-99F0-B4CFAD4FC3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4383"/>
          <a:stretch/>
        </p:blipFill>
        <p:spPr>
          <a:xfrm>
            <a:off x="1544482" y="3325323"/>
            <a:ext cx="1899594" cy="20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2" y="0"/>
            <a:ext cx="12593488" cy="156024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Problem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3539C-703E-426B-B48C-FC1954502B17}"/>
              </a:ext>
            </a:extLst>
          </p:cNvPr>
          <p:cNvSpPr/>
          <p:nvPr/>
        </p:nvSpPr>
        <p:spPr>
          <a:xfrm>
            <a:off x="280120" y="6672808"/>
            <a:ext cx="3638566" cy="1080120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A lot of time spent on reading through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84984-2A6F-4B20-A1AD-76D5417D3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19" y="5229046"/>
            <a:ext cx="1084568" cy="1084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D49B1-BB9A-4C7E-B8F1-C4A0A11F5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36" y="5129024"/>
            <a:ext cx="1284612" cy="1284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E9AAD8-45FE-46D1-A2E4-3D7B4DF22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684" y="5229046"/>
            <a:ext cx="1267303" cy="126730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4</a:t>
            </a:fld>
            <a:endParaRPr lang="en-IN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9836-DD31-4746-8AD9-649B88D01909}"/>
              </a:ext>
            </a:extLst>
          </p:cNvPr>
          <p:cNvSpPr/>
          <p:nvPr/>
        </p:nvSpPr>
        <p:spPr>
          <a:xfrm>
            <a:off x="4615359" y="6700477"/>
            <a:ext cx="3638566" cy="1080120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Unavailable filters (</a:t>
            </a:r>
            <a:r>
              <a:rPr lang="en-IN" dirty="0" err="1">
                <a:solidFill>
                  <a:schemeClr val="bg1"/>
                </a:solidFill>
                <a:latin typeface="+mj-lt"/>
              </a:rPr>
              <a:t>Eg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: Cleanliness)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771A9-DC38-4A1C-B032-3562BAFB72E4}"/>
              </a:ext>
            </a:extLst>
          </p:cNvPr>
          <p:cNvSpPr/>
          <p:nvPr/>
        </p:nvSpPr>
        <p:spPr>
          <a:xfrm>
            <a:off x="8950598" y="6660307"/>
            <a:ext cx="3638566" cy="1080120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+mj-lt"/>
              </a:rPr>
              <a:t>Less bookings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E2C2400-57A8-4A7A-9FE8-11E4B55884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0247"/>
          <a:stretch/>
        </p:blipFill>
        <p:spPr>
          <a:xfrm>
            <a:off x="3446584" y="2884999"/>
            <a:ext cx="1382319" cy="15602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6810DE-D951-4B1A-8528-E6174C6C70A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4222"/>
          <a:stretch/>
        </p:blipFill>
        <p:spPr>
          <a:xfrm>
            <a:off x="8145223" y="2795834"/>
            <a:ext cx="1382319" cy="1560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C6AA33-5287-41D3-A36D-42F7A74CFECE}"/>
              </a:ext>
            </a:extLst>
          </p:cNvPr>
          <p:cNvSpPr/>
          <p:nvPr/>
        </p:nvSpPr>
        <p:spPr>
          <a:xfrm>
            <a:off x="3918686" y="1644897"/>
            <a:ext cx="4917697" cy="864096"/>
          </a:xfrm>
          <a:prstGeom prst="rect">
            <a:avLst/>
          </a:prstGeom>
          <a:solidFill>
            <a:srgbClr val="71111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  <a:ea typeface="Century Gothic" charset="0"/>
                <a:cs typeface="Century Gothic" charset="0"/>
              </a:rPr>
              <a:t>Stakeholders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BB6D71-DB33-4277-B17B-6BB5D51322AD}"/>
              </a:ext>
            </a:extLst>
          </p:cNvPr>
          <p:cNvSpPr/>
          <p:nvPr/>
        </p:nvSpPr>
        <p:spPr>
          <a:xfrm>
            <a:off x="996018" y="3141099"/>
            <a:ext cx="2160240" cy="720080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ysClr val="windowText" lastClr="000000"/>
                </a:solidFill>
                <a:latin typeface="+mj-lt"/>
              </a:rPr>
              <a:t>Traveller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632972-3358-4D7A-A2AF-59433B604C23}"/>
              </a:ext>
            </a:extLst>
          </p:cNvPr>
          <p:cNvSpPr/>
          <p:nvPr/>
        </p:nvSpPr>
        <p:spPr>
          <a:xfrm>
            <a:off x="9761911" y="3141099"/>
            <a:ext cx="2160240" cy="720080"/>
          </a:xfrm>
          <a:prstGeom prst="rect">
            <a:avLst/>
          </a:prstGeom>
          <a:noFill/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ysClr val="windowText" lastClr="000000"/>
                </a:solidFill>
                <a:latin typeface="+mj-lt"/>
              </a:rPr>
              <a:t>House owner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B26E5F-D8D6-4406-8685-E4BE9D084843}"/>
              </a:ext>
            </a:extLst>
          </p:cNvPr>
          <p:cNvCxnSpPr/>
          <p:nvPr/>
        </p:nvCxnSpPr>
        <p:spPr>
          <a:xfrm>
            <a:off x="6377535" y="2637043"/>
            <a:ext cx="0" cy="2232248"/>
          </a:xfrm>
          <a:prstGeom prst="line">
            <a:avLst/>
          </a:prstGeom>
          <a:ln w="57150">
            <a:solidFill>
              <a:srgbClr val="7111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668B2B-2047-48CC-B702-8AAA64C656B6}"/>
              </a:ext>
            </a:extLst>
          </p:cNvPr>
          <p:cNvSpPr/>
          <p:nvPr/>
        </p:nvSpPr>
        <p:spPr>
          <a:xfrm>
            <a:off x="280120" y="8094984"/>
            <a:ext cx="5837799" cy="993898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ysClr val="windowText" lastClr="000000"/>
                </a:solidFill>
                <a:latin typeface="+mj-lt"/>
              </a:rPr>
              <a:t>Slow and inefficient decision to choose the listing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8AB85-4AF0-4A6E-A6BC-C0484F68A223}"/>
              </a:ext>
            </a:extLst>
          </p:cNvPr>
          <p:cNvSpPr/>
          <p:nvPr/>
        </p:nvSpPr>
        <p:spPr>
          <a:xfrm>
            <a:off x="6693987" y="8094984"/>
            <a:ext cx="5837799" cy="993898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ysClr val="windowText" lastClr="000000"/>
                </a:solidFill>
                <a:latin typeface="+mj-lt"/>
              </a:rPr>
              <a:t>Lack of insights to decide the structuring of listing</a:t>
            </a:r>
          </a:p>
        </p:txBody>
      </p:sp>
    </p:spTree>
    <p:extLst>
      <p:ext uri="{BB962C8B-B14F-4D97-AF65-F5344CB8AC3E}">
        <p14:creationId xmlns:p14="http://schemas.microsoft.com/office/powerpoint/2010/main" val="29694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71703-66D2-40DE-8FFC-8D6A3EA98C73}"/>
              </a:ext>
            </a:extLst>
          </p:cNvPr>
          <p:cNvSpPr txBox="1"/>
          <p:nvPr/>
        </p:nvSpPr>
        <p:spPr>
          <a:xfrm>
            <a:off x="0" y="4013736"/>
            <a:ext cx="1280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Solutions</a:t>
            </a:r>
          </a:p>
          <a:p>
            <a:pPr algn="ctr"/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+mj-lt"/>
                <a:ea typeface="Century Gothic" charset="0"/>
                <a:cs typeface="Century Gothic" charset="0"/>
              </a:rPr>
              <a:t>Using Text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5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8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Solutions</a:t>
            </a:r>
            <a:br>
              <a:rPr lang="en-GB" dirty="0">
                <a:latin typeface="+mj-lt"/>
              </a:rPr>
            </a:br>
            <a:r>
              <a:rPr lang="en-GB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Initiatives &amp; Rationale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280" y="2129696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600" dirty="0">
                <a:solidFill>
                  <a:schemeClr val="bg1"/>
                </a:solidFill>
                <a:latin typeface="+mj-lt"/>
              </a:rPr>
              <a:t>Reviews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6464" y="2133000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600" dirty="0">
                <a:solidFill>
                  <a:schemeClr val="bg1"/>
                </a:solidFill>
                <a:latin typeface="+mj-lt"/>
              </a:rPr>
              <a:t>Reviews Sentiments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0840" y="2129696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3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+mj-lt"/>
              </a:rPr>
              <a:t>Cluster Topic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9899024" y="2170336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5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+mj-lt"/>
              </a:rPr>
              <a:t>Chat Bot to allow for additional filters</a:t>
            </a:r>
          </a:p>
        </p:txBody>
      </p:sp>
      <p:sp>
        <p:nvSpPr>
          <p:cNvPr id="7" name="Oval 6"/>
          <p:cNvSpPr/>
          <p:nvPr/>
        </p:nvSpPr>
        <p:spPr>
          <a:xfrm>
            <a:off x="1297522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435706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820082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0958266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280" y="4463494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Summarized passage for every listing with 100+ reviews. Enables faster understanding of reviews</a:t>
            </a:r>
          </a:p>
        </p:txBody>
      </p:sp>
      <p:sp>
        <p:nvSpPr>
          <p:cNvPr id="12" name="Right Triangle 11"/>
          <p:cNvSpPr/>
          <p:nvPr/>
        </p:nvSpPr>
        <p:spPr>
          <a:xfrm rot="10800000">
            <a:off x="238280" y="4478535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6464" y="4463494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Facilitates decision making by quick grasp of overall sentiment and even to compare listings</a:t>
            </a:r>
          </a:p>
        </p:txBody>
      </p:sp>
      <p:sp>
        <p:nvSpPr>
          <p:cNvPr id="14" name="Right Triangle 13"/>
          <p:cNvSpPr/>
          <p:nvPr/>
        </p:nvSpPr>
        <p:spPr>
          <a:xfrm rot="10800000">
            <a:off x="3376464" y="4478535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60840" y="4479726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Allows house owners to understand what is relevant and structure the listing accordingly to increase bookings</a:t>
            </a:r>
          </a:p>
        </p:txBody>
      </p:sp>
      <p:sp>
        <p:nvSpPr>
          <p:cNvPr id="16" name="Right Triangle 15"/>
          <p:cNvSpPr/>
          <p:nvPr/>
        </p:nvSpPr>
        <p:spPr>
          <a:xfrm rot="10800000">
            <a:off x="6731848" y="4478535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99024" y="4456886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Removes dashboard limitations to filter based search by making way for personalized question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answerings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ight Triangle 17"/>
          <p:cNvSpPr/>
          <p:nvPr/>
        </p:nvSpPr>
        <p:spPr>
          <a:xfrm rot="10800000">
            <a:off x="9899024" y="4512567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6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12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71703-66D2-40DE-8FFC-8D6A3EA98C73}"/>
              </a:ext>
            </a:extLst>
          </p:cNvPr>
          <p:cNvSpPr txBox="1"/>
          <p:nvPr/>
        </p:nvSpPr>
        <p:spPr>
          <a:xfrm>
            <a:off x="0" y="4013736"/>
            <a:ext cx="1280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Demo, Insights and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8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Insights and Analysis</a:t>
            </a:r>
            <a:br>
              <a:rPr lang="en-GB" dirty="0">
                <a:latin typeface="+mj-lt"/>
              </a:rPr>
            </a:br>
            <a:endParaRPr lang="en-GB" sz="4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280" y="2129696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600" dirty="0">
                <a:solidFill>
                  <a:schemeClr val="bg1"/>
                </a:solidFill>
                <a:latin typeface="+mj-lt"/>
              </a:rPr>
              <a:t>Reviews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6464" y="2133000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600" dirty="0">
                <a:solidFill>
                  <a:schemeClr val="bg1"/>
                </a:solidFill>
                <a:latin typeface="+mj-lt"/>
              </a:rPr>
              <a:t>Reviews Sentiments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0840" y="2129696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3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+mj-lt"/>
              </a:rPr>
              <a:t>Cluster Topic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9899024" y="2170336"/>
            <a:ext cx="2728392" cy="2327190"/>
          </a:xfrm>
          <a:prstGeom prst="rect">
            <a:avLst/>
          </a:prstGeom>
          <a:solidFill>
            <a:srgbClr val="71111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5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2500" dirty="0">
                <a:solidFill>
                  <a:schemeClr val="bg1"/>
                </a:solidFill>
                <a:latin typeface="+mj-lt"/>
              </a:rPr>
              <a:t>Chat Bot</a:t>
            </a:r>
          </a:p>
        </p:txBody>
      </p:sp>
      <p:sp>
        <p:nvSpPr>
          <p:cNvPr id="7" name="Oval 6"/>
          <p:cNvSpPr/>
          <p:nvPr/>
        </p:nvSpPr>
        <p:spPr>
          <a:xfrm>
            <a:off x="1297522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435706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820082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0958266" y="1824742"/>
            <a:ext cx="609908" cy="6099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+mj-lt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280" y="4463494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People who give positive reviews in LA prefer to interact with their host / prefer a personal touch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238280" y="4478535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6464" y="4463494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Majority of the reviews are positive towards host and negative ones tend to be directed towards facilities</a:t>
            </a:r>
          </a:p>
        </p:txBody>
      </p:sp>
      <p:sp>
        <p:nvSpPr>
          <p:cNvPr id="14" name="Right Triangle 13"/>
          <p:cNvSpPr/>
          <p:nvPr/>
        </p:nvSpPr>
        <p:spPr>
          <a:xfrm rot="10800000">
            <a:off x="3376464" y="4478535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60840" y="4479726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The top keywords for each listing tend to be positive words. The clusters can be labelled as “location”, “host”, and “amenities”</a:t>
            </a:r>
          </a:p>
        </p:txBody>
      </p:sp>
      <p:sp>
        <p:nvSpPr>
          <p:cNvPr id="16" name="Right Triangle 15"/>
          <p:cNvSpPr/>
          <p:nvPr/>
        </p:nvSpPr>
        <p:spPr>
          <a:xfrm rot="10800000">
            <a:off x="6731848" y="4478535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99024" y="4456886"/>
            <a:ext cx="2728392" cy="4395792"/>
          </a:xfrm>
          <a:prstGeom prst="rect">
            <a:avLst/>
          </a:prstGeom>
          <a:noFill/>
          <a:ln w="38100"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Rating for locations has a high standard deviation showing people are affected by it</a:t>
            </a:r>
          </a:p>
        </p:txBody>
      </p:sp>
      <p:sp>
        <p:nvSpPr>
          <p:cNvPr id="18" name="Right Triangle 17"/>
          <p:cNvSpPr/>
          <p:nvPr/>
        </p:nvSpPr>
        <p:spPr>
          <a:xfrm rot="10800000">
            <a:off x="9899024" y="4512567"/>
            <a:ext cx="2728392" cy="576064"/>
          </a:xfrm>
          <a:prstGeom prst="rtTriangle">
            <a:avLst/>
          </a:prstGeom>
          <a:solidFill>
            <a:srgbClr val="711111"/>
          </a:solidFill>
          <a:ln>
            <a:solidFill>
              <a:srgbClr val="7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>
                <a:latin typeface="+mj-lt"/>
              </a:rPr>
              <a:t>8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5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71703-66D2-40DE-8FFC-8D6A3EA98C73}"/>
              </a:ext>
            </a:extLst>
          </p:cNvPr>
          <p:cNvSpPr txBox="1"/>
          <p:nvPr/>
        </p:nvSpPr>
        <p:spPr>
          <a:xfrm>
            <a:off x="0" y="4013736"/>
            <a:ext cx="1280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11111"/>
                </a:solidFill>
                <a:latin typeface="+mj-lt"/>
                <a:ea typeface="Century Gothic" charset="0"/>
                <a:cs typeface="Century Gothic" charset="0"/>
              </a:rPr>
              <a:t>Text Analytics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C35A-0E5B-4DAB-8ECA-A1102575398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4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11111"/>
        </a:solidFill>
        <a:ln>
          <a:solidFill>
            <a:srgbClr val="711111"/>
          </a:solidFill>
        </a:ln>
      </a:spPr>
      <a:bodyPr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1022</Words>
  <Application>Microsoft Office PowerPoint</Application>
  <PresentationFormat>A3 Paper (297x420 mm)</PresentationFormat>
  <Paragraphs>221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Tw Cen MT</vt:lpstr>
      <vt:lpstr>1_Office Theme</vt:lpstr>
      <vt:lpstr>2_Office Theme</vt:lpstr>
      <vt:lpstr>3_Office Theme</vt:lpstr>
      <vt:lpstr>PowerPoint Presentation</vt:lpstr>
      <vt:lpstr>Content</vt:lpstr>
      <vt:lpstr>Company Introduction</vt:lpstr>
      <vt:lpstr>Problem Overview</vt:lpstr>
      <vt:lpstr>PowerPoint Presentation</vt:lpstr>
      <vt:lpstr>Solutions Initiatives &amp; Rationale</vt:lpstr>
      <vt:lpstr>PowerPoint Presentation</vt:lpstr>
      <vt:lpstr>Insights and Analysis </vt:lpstr>
      <vt:lpstr>PowerPoint Presentation</vt:lpstr>
      <vt:lpstr>Reviews Summary Text Analytics Tasks</vt:lpstr>
      <vt:lpstr>Why TF? Rational</vt:lpstr>
      <vt:lpstr>Chat Bot Text Analytics Tasks</vt:lpstr>
      <vt:lpstr>Chatbot Above and Beyond</vt:lpstr>
      <vt:lpstr>Topic Cluster Analysis Text Analytics Tasks</vt:lpstr>
      <vt:lpstr>Reviews Sentiments Text Analytics Tasks</vt:lpstr>
      <vt:lpstr>Why Supervised? Rational</vt:lpstr>
      <vt:lpstr>PowerPoint Presentation</vt:lpstr>
      <vt:lpstr>Work and Rationale</vt:lpstr>
      <vt:lpstr>PowerPoint Presentation</vt:lpstr>
      <vt:lpstr>Risks and Challenges</vt:lpstr>
      <vt:lpstr>Mitigations</vt:lpstr>
      <vt:lpstr>PowerPoint Presentation</vt:lpstr>
      <vt:lpstr>Learning Points and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Sanghi</dc:creator>
  <cp:lastModifiedBy>Shubham PERIWAL</cp:lastModifiedBy>
  <cp:revision>106</cp:revision>
  <dcterms:created xsi:type="dcterms:W3CDTF">2017-11-10T14:34:49Z</dcterms:created>
  <dcterms:modified xsi:type="dcterms:W3CDTF">2019-04-02T03:45:26Z</dcterms:modified>
</cp:coreProperties>
</file>