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2709" autoAdjust="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5FBA9-8227-42F7-8351-3479AD8CC614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11A14-1177-4ABD-A6FE-EAB04FD8B39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3488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DE0782-BC3A-4EC8-BFA3-6FD75631D1E0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784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DE0782-BC3A-4EC8-BFA3-6FD75631D1E0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315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DE0782-BC3A-4EC8-BFA3-6FD75631D1E0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871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DE0782-BC3A-4EC8-BFA3-6FD75631D1E0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3465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DE0782-BC3A-4EC8-BFA3-6FD75631D1E0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831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DE0782-BC3A-4EC8-BFA3-6FD75631D1E0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229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CB85-E24D-414A-BA81-464861BEE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F8A0A-9465-49FE-BDF8-D0D8B353B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DE2EB-DCB8-4CC1-A9B6-60EECFD2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BC357-75A0-4C5D-8427-BA4D4AFA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35117-45B3-444C-842D-784A4C11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398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174E-9057-4943-A9B9-F9E63067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951D6-EA83-48EA-AF40-2CDFA4BEC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A819F-E39C-4107-BD6C-8F109E39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EAB-4BBC-41B3-A241-3BAF7863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BFD80-4F56-4A06-AEA2-A528C7CE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554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D02AD5-7370-4656-862E-E47641E9C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B8C67-24A7-4CC1-AE9D-E4EF4DCA9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0E6B6-2A7A-4ECB-AA4E-92FB6489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19974-E95A-418A-8A94-1A0077B91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0AB27-ABAB-447D-AC4B-0E744B5C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127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AA61-6DF9-4E3B-B683-97364A959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1D69A-DCD2-46E8-8B4B-3E8481F1A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A091C-8B5C-4C4A-B0E1-34DBD64D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D2497-2803-4AAF-B7B1-17B39C85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B205B-312D-41C8-8C92-D1677720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378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29A9-29A8-4508-8AC2-426B0907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C54A2-540C-490A-8BC3-152F3F119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8197C-30A6-4BE4-8897-E9F544D1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5C043-6245-4686-BA22-7A6F0161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AFBE2-AFA1-4A8F-A528-3F948716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734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9728A-BC02-408D-B543-4D129A162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AE50C-8B33-418E-99E9-A26220349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DCD41-6708-46B6-B7DE-A3A2AAF4B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5FB93-4B4E-4E27-B04D-D6F8153C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46E8E-0188-4AF5-B7C7-22BA0149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B6B98-273A-4F0B-B996-06CADFF8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489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9849-2531-4A7E-9925-EDAA224FF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53AB0-9184-4A47-B7AA-3C2C08DE7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2AE43-24EE-4844-9E18-89517329E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70137-A45D-4F34-95E8-65C9F5F0B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AB3E6-9395-4408-9BF5-CD1C437A9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3BB6DF-39D6-4FF8-82EF-3B9F22766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3DEFED-FD29-4CC1-8BAA-CB80DF9F0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4EBB1-5063-4529-B022-EF6D747A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94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3DE0-0BD9-4299-84CA-F539AC484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FC3C0-B4E7-4A2D-B4FA-8AA0C251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A5D90-FFED-421C-A63F-2D9DAEAB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9DA04-6B1F-4EE1-A3C0-782EF3F2D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765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284C52-FC1B-4385-8D5B-E81917DE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D1294-8396-4131-B50D-027AAFBA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6E1CF-93B5-4683-9949-1889B1CC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978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34B8F-CD2D-444F-8D30-2AC6C8811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16D05-A247-42BF-BB5A-FE63951A1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15822-9439-46A9-A9A0-1596B0283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4FF4D-90DF-4AA3-8E16-5ECDC866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7D365-CD4C-4ABD-B3C3-13D81582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757BB-0B2E-4ED3-B1D3-CFD5F0D6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93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6CF9-FF3D-499C-B576-098ECCFC6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1593D5-9467-4E6F-8E61-7329009C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C7FC7-A090-4F16-AC64-56037CEB1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A59A2-9024-46F9-8F7F-5DB88AEC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052A6-F224-4445-97D6-B4BED6E1A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602EB-090C-4587-BB57-A550E2C3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586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3E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2FBFA-D218-43FF-90FD-A85302C73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7CBE2-97B7-40A2-B0FC-65041B1ECF13}" type="datetimeFigureOut">
              <a:rPr lang="en-SG" smtClean="0"/>
              <a:t>24/2/2019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2FAC2-7D83-40C4-9177-E409C5F11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3087A-1048-412C-9B13-1B9C75A77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7D66D-3BF2-4E2E-81F4-142C3692F59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739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CD8DE-44EB-4A85-9104-D8CC4B3FC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9088" y="4923585"/>
            <a:ext cx="9144000" cy="827315"/>
          </a:xfrm>
        </p:spPr>
        <p:txBody>
          <a:bodyPr/>
          <a:lstStyle/>
          <a:p>
            <a:r>
              <a:rPr lang="en-SG" dirty="0">
                <a:solidFill>
                  <a:schemeClr val="bg1"/>
                </a:solidFill>
              </a:rPr>
              <a:t>				Hackomania</a:t>
            </a: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				</a:t>
            </a:r>
            <a:r>
              <a:rPr lang="en-SG" sz="2400" dirty="0">
                <a:solidFill>
                  <a:schemeClr val="bg1"/>
                </a:solidFill>
              </a:rPr>
              <a:t>Gamifying the Future 2019</a:t>
            </a:r>
            <a:br>
              <a:rPr lang="en-SG" sz="4400" dirty="0">
                <a:solidFill>
                  <a:schemeClr val="bg1"/>
                </a:solidFill>
              </a:rPr>
            </a:br>
            <a:br>
              <a:rPr lang="en-SG" sz="3000" dirty="0">
                <a:solidFill>
                  <a:schemeClr val="bg1"/>
                </a:solidFill>
              </a:rPr>
            </a:br>
            <a:br>
              <a:rPr lang="en-SG" sz="1600" dirty="0">
                <a:solidFill>
                  <a:schemeClr val="bg1"/>
                </a:solidFill>
              </a:rPr>
            </a:br>
            <a:br>
              <a:rPr lang="en-SG" sz="100" dirty="0">
                <a:solidFill>
                  <a:schemeClr val="bg1"/>
                </a:solidFill>
              </a:rPr>
            </a:br>
            <a:br>
              <a:rPr lang="en-SG" dirty="0">
                <a:solidFill>
                  <a:schemeClr val="bg1"/>
                </a:solidFill>
              </a:rPr>
            </a:br>
            <a:r>
              <a:rPr lang="en-SG" dirty="0">
                <a:solidFill>
                  <a:schemeClr val="bg1"/>
                </a:solidFill>
              </a:rPr>
              <a:t>Introducing </a:t>
            </a:r>
            <a:r>
              <a:rPr lang="en-SG" dirty="0" err="1">
                <a:solidFill>
                  <a:schemeClr val="bg1"/>
                </a:solidFill>
              </a:rPr>
              <a:t>WinLOR</a:t>
            </a:r>
            <a:r>
              <a:rPr lang="en-SG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0870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9"/>
    </mc:Choice>
    <mc:Fallback xmlns="">
      <p:transition spd="slow" advTm="228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0780-5E6A-410E-BC83-E14CB81E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56" y="179850"/>
            <a:ext cx="4213420" cy="1325563"/>
          </a:xfrm>
        </p:spPr>
        <p:txBody>
          <a:bodyPr/>
          <a:lstStyle/>
          <a:p>
            <a:endParaRPr lang="en-SG"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590523-BC51-4DC7-972B-97755739CFEF}"/>
              </a:ext>
            </a:extLst>
          </p:cNvPr>
          <p:cNvGrpSpPr/>
          <p:nvPr/>
        </p:nvGrpSpPr>
        <p:grpSpPr>
          <a:xfrm>
            <a:off x="4185018" y="470146"/>
            <a:ext cx="3921293" cy="5917708"/>
            <a:chOff x="4217442" y="1309956"/>
            <a:chExt cx="4416779" cy="7747601"/>
          </a:xfrm>
        </p:grpSpPr>
        <p:sp>
          <p:nvSpPr>
            <p:cNvPr id="4" name="Shape 908">
              <a:extLst>
                <a:ext uri="{FF2B5EF4-FFF2-40B4-BE49-F238E27FC236}">
                  <a16:creationId xmlns:a16="http://schemas.microsoft.com/office/drawing/2014/main" id="{359A7172-7CD8-4CE0-8ACF-448D8E4BC9A0}"/>
                </a:ext>
              </a:extLst>
            </p:cNvPr>
            <p:cNvSpPr/>
            <p:nvPr/>
          </p:nvSpPr>
          <p:spPr>
            <a:xfrm>
              <a:off x="5320138" y="1535112"/>
              <a:ext cx="2191536" cy="7522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600" extrusionOk="0">
                  <a:moveTo>
                    <a:pt x="14841" y="21600"/>
                  </a:moveTo>
                  <a:lnTo>
                    <a:pt x="11023" y="21600"/>
                  </a:lnTo>
                  <a:lnTo>
                    <a:pt x="11023" y="21010"/>
                  </a:lnTo>
                  <a:lnTo>
                    <a:pt x="14841" y="21010"/>
                  </a:lnTo>
                  <a:cubicBezTo>
                    <a:pt x="17396" y="21010"/>
                    <a:pt x="19496" y="20418"/>
                    <a:pt x="19542" y="19689"/>
                  </a:cubicBezTo>
                  <a:cubicBezTo>
                    <a:pt x="19558" y="19327"/>
                    <a:pt x="19087" y="18980"/>
                    <a:pt x="18213" y="18721"/>
                  </a:cubicBezTo>
                  <a:cubicBezTo>
                    <a:pt x="17339" y="18461"/>
                    <a:pt x="16170" y="18320"/>
                    <a:pt x="14929" y="18320"/>
                  </a:cubicBezTo>
                  <a:lnTo>
                    <a:pt x="6746" y="18320"/>
                  </a:lnTo>
                  <a:cubicBezTo>
                    <a:pt x="3110" y="18320"/>
                    <a:pt x="104" y="17466"/>
                    <a:pt x="32" y="16417"/>
                  </a:cubicBezTo>
                  <a:cubicBezTo>
                    <a:pt x="1" y="15892"/>
                    <a:pt x="673" y="15401"/>
                    <a:pt x="1925" y="15026"/>
                  </a:cubicBezTo>
                  <a:cubicBezTo>
                    <a:pt x="3182" y="14656"/>
                    <a:pt x="4863" y="14450"/>
                    <a:pt x="6642" y="14450"/>
                  </a:cubicBezTo>
                  <a:lnTo>
                    <a:pt x="14825" y="14450"/>
                  </a:lnTo>
                  <a:cubicBezTo>
                    <a:pt x="17380" y="14450"/>
                    <a:pt x="19480" y="13858"/>
                    <a:pt x="19527" y="13128"/>
                  </a:cubicBezTo>
                  <a:cubicBezTo>
                    <a:pt x="19542" y="12765"/>
                    <a:pt x="19072" y="12420"/>
                    <a:pt x="18198" y="12160"/>
                  </a:cubicBezTo>
                  <a:cubicBezTo>
                    <a:pt x="17323" y="11900"/>
                    <a:pt x="16154" y="11758"/>
                    <a:pt x="14913" y="11758"/>
                  </a:cubicBezTo>
                  <a:lnTo>
                    <a:pt x="6730" y="11758"/>
                  </a:lnTo>
                  <a:cubicBezTo>
                    <a:pt x="3094" y="11758"/>
                    <a:pt x="89" y="10907"/>
                    <a:pt x="17" y="9858"/>
                  </a:cubicBezTo>
                  <a:cubicBezTo>
                    <a:pt x="-14" y="9334"/>
                    <a:pt x="658" y="8843"/>
                    <a:pt x="1915" y="8468"/>
                  </a:cubicBezTo>
                  <a:cubicBezTo>
                    <a:pt x="3167" y="8096"/>
                    <a:pt x="4848" y="7892"/>
                    <a:pt x="6627" y="7892"/>
                  </a:cubicBezTo>
                  <a:lnTo>
                    <a:pt x="14810" y="7892"/>
                  </a:lnTo>
                  <a:cubicBezTo>
                    <a:pt x="17365" y="7892"/>
                    <a:pt x="19470" y="7299"/>
                    <a:pt x="19511" y="6569"/>
                  </a:cubicBezTo>
                  <a:cubicBezTo>
                    <a:pt x="19527" y="6206"/>
                    <a:pt x="19061" y="5860"/>
                    <a:pt x="18182" y="5600"/>
                  </a:cubicBezTo>
                  <a:cubicBezTo>
                    <a:pt x="17308" y="5340"/>
                    <a:pt x="16139" y="5200"/>
                    <a:pt x="14898" y="5200"/>
                  </a:cubicBezTo>
                  <a:lnTo>
                    <a:pt x="6715" y="5200"/>
                  </a:lnTo>
                  <a:cubicBezTo>
                    <a:pt x="3079" y="5200"/>
                    <a:pt x="73" y="4347"/>
                    <a:pt x="1" y="3297"/>
                  </a:cubicBezTo>
                  <a:cubicBezTo>
                    <a:pt x="-30" y="2772"/>
                    <a:pt x="642" y="2282"/>
                    <a:pt x="1899" y="1906"/>
                  </a:cubicBezTo>
                  <a:cubicBezTo>
                    <a:pt x="3151" y="1536"/>
                    <a:pt x="4832" y="1330"/>
                    <a:pt x="6611" y="1330"/>
                  </a:cubicBezTo>
                  <a:lnTo>
                    <a:pt x="8980" y="1330"/>
                  </a:lnTo>
                  <a:cubicBezTo>
                    <a:pt x="9648" y="1330"/>
                    <a:pt x="10206" y="1168"/>
                    <a:pt x="10206" y="972"/>
                  </a:cubicBezTo>
                  <a:lnTo>
                    <a:pt x="10206" y="0"/>
                  </a:lnTo>
                  <a:lnTo>
                    <a:pt x="12260" y="0"/>
                  </a:lnTo>
                  <a:lnTo>
                    <a:pt x="12260" y="972"/>
                  </a:lnTo>
                  <a:cubicBezTo>
                    <a:pt x="12260" y="1493"/>
                    <a:pt x="10817" y="1920"/>
                    <a:pt x="9022" y="1920"/>
                  </a:cubicBezTo>
                  <a:lnTo>
                    <a:pt x="6658" y="1920"/>
                  </a:lnTo>
                  <a:cubicBezTo>
                    <a:pt x="5417" y="1920"/>
                    <a:pt x="4248" y="2065"/>
                    <a:pt x="3373" y="2320"/>
                  </a:cubicBezTo>
                  <a:cubicBezTo>
                    <a:pt x="2494" y="2580"/>
                    <a:pt x="2029" y="2922"/>
                    <a:pt x="2044" y="3289"/>
                  </a:cubicBezTo>
                  <a:cubicBezTo>
                    <a:pt x="2086" y="4018"/>
                    <a:pt x="4191" y="4612"/>
                    <a:pt x="6746" y="4612"/>
                  </a:cubicBezTo>
                  <a:lnTo>
                    <a:pt x="14929" y="4612"/>
                  </a:lnTo>
                  <a:cubicBezTo>
                    <a:pt x="16723" y="4612"/>
                    <a:pt x="18394" y="4816"/>
                    <a:pt x="19646" y="5188"/>
                  </a:cubicBezTo>
                  <a:cubicBezTo>
                    <a:pt x="20903" y="5558"/>
                    <a:pt x="21570" y="6052"/>
                    <a:pt x="21539" y="6578"/>
                  </a:cubicBezTo>
                  <a:cubicBezTo>
                    <a:pt x="21482" y="7627"/>
                    <a:pt x="18477" y="8480"/>
                    <a:pt x="14825" y="8480"/>
                  </a:cubicBezTo>
                  <a:lnTo>
                    <a:pt x="6642" y="8480"/>
                  </a:lnTo>
                  <a:cubicBezTo>
                    <a:pt x="5401" y="8480"/>
                    <a:pt x="4232" y="8625"/>
                    <a:pt x="3358" y="8880"/>
                  </a:cubicBezTo>
                  <a:cubicBezTo>
                    <a:pt x="2484" y="9142"/>
                    <a:pt x="2013" y="9482"/>
                    <a:pt x="2029" y="9849"/>
                  </a:cubicBezTo>
                  <a:cubicBezTo>
                    <a:pt x="2075" y="10579"/>
                    <a:pt x="4175" y="11172"/>
                    <a:pt x="6730" y="11172"/>
                  </a:cubicBezTo>
                  <a:lnTo>
                    <a:pt x="14913" y="11172"/>
                  </a:lnTo>
                  <a:cubicBezTo>
                    <a:pt x="16708" y="11172"/>
                    <a:pt x="18379" y="11376"/>
                    <a:pt x="19630" y="11746"/>
                  </a:cubicBezTo>
                  <a:cubicBezTo>
                    <a:pt x="20887" y="12118"/>
                    <a:pt x="21560" y="12612"/>
                    <a:pt x="21529" y="13137"/>
                  </a:cubicBezTo>
                  <a:cubicBezTo>
                    <a:pt x="21472" y="14186"/>
                    <a:pt x="18461" y="15040"/>
                    <a:pt x="14810" y="15040"/>
                  </a:cubicBezTo>
                  <a:lnTo>
                    <a:pt x="6627" y="15040"/>
                  </a:lnTo>
                  <a:cubicBezTo>
                    <a:pt x="5386" y="15040"/>
                    <a:pt x="4222" y="15185"/>
                    <a:pt x="3342" y="15440"/>
                  </a:cubicBezTo>
                  <a:cubicBezTo>
                    <a:pt x="2468" y="15700"/>
                    <a:pt x="2003" y="16042"/>
                    <a:pt x="2013" y="16408"/>
                  </a:cubicBezTo>
                  <a:cubicBezTo>
                    <a:pt x="2060" y="17138"/>
                    <a:pt x="4160" y="17730"/>
                    <a:pt x="6715" y="17730"/>
                  </a:cubicBezTo>
                  <a:lnTo>
                    <a:pt x="14898" y="17730"/>
                  </a:lnTo>
                  <a:cubicBezTo>
                    <a:pt x="16692" y="17730"/>
                    <a:pt x="18358" y="17936"/>
                    <a:pt x="19615" y="18306"/>
                  </a:cubicBezTo>
                  <a:cubicBezTo>
                    <a:pt x="20872" y="18678"/>
                    <a:pt x="21539" y="19172"/>
                    <a:pt x="21513" y="19697"/>
                  </a:cubicBezTo>
                  <a:cubicBezTo>
                    <a:pt x="21498" y="20746"/>
                    <a:pt x="18477" y="21600"/>
                    <a:pt x="14841" y="21600"/>
                  </a:cubicBezTo>
                </a:path>
              </a:pathLst>
            </a:custGeom>
            <a:solidFill>
              <a:srgbClr val="DED9D7"/>
            </a:solidFill>
            <a:ln w="3175">
              <a:miter lim="400000"/>
            </a:ln>
          </p:spPr>
          <p:txBody>
            <a:bodyPr lIns="59013" tIns="59013" rIns="59013" bIns="59013" anchor="ctr"/>
            <a:lstStyle/>
            <a:p>
              <a:pPr marL="0" marR="0" lvl="0" indent="0" algn="l" defTabSz="590133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Shape 915">
              <a:extLst>
                <a:ext uri="{FF2B5EF4-FFF2-40B4-BE49-F238E27FC236}">
                  <a16:creationId xmlns:a16="http://schemas.microsoft.com/office/drawing/2014/main" id="{77E46E73-A0D5-41EB-99D9-D43BFF90CF66}"/>
                </a:ext>
              </a:extLst>
            </p:cNvPr>
            <p:cNvSpPr/>
            <p:nvPr/>
          </p:nvSpPr>
          <p:spPr>
            <a:xfrm>
              <a:off x="4217442" y="2498612"/>
              <a:ext cx="840673" cy="42424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/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800">
                  <a:solidFill>
                    <a:srgbClr val="F8AD94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marL="0" marR="0" lvl="0" indent="0" algn="l" defTabSz="590133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/>
              </a:pPr>
              <a:r>
                <a:rPr kumimoji="0" lang="en-S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8AD94"/>
                  </a:solidFill>
                  <a:effectLst/>
                  <a:uLnTx/>
                  <a:uFillTx/>
                  <a:latin typeface="Roboto Regular"/>
                  <a:sym typeface="Roboto Regular"/>
                </a:rPr>
                <a:t>August</a:t>
              </a:r>
            </a:p>
            <a:p>
              <a:pPr marL="0" marR="0" lvl="0" indent="0" algn="l" defTabSz="590133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/>
              </a:pP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8AD94"/>
                  </a:solidFill>
                  <a:effectLst/>
                  <a:uLnTx/>
                  <a:uFillTx/>
                  <a:latin typeface="Roboto Regular"/>
                  <a:sym typeface="Roboto Regular"/>
                </a:rPr>
                <a:t>201</a:t>
              </a:r>
              <a:r>
                <a:rPr kumimoji="0" lang="en-S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8AD94"/>
                  </a:solidFill>
                  <a:effectLst/>
                  <a:uLnTx/>
                  <a:uFillTx/>
                  <a:latin typeface="Roboto Regular"/>
                  <a:sym typeface="Roboto Regular"/>
                </a:rPr>
                <a:t>6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8AD94"/>
                </a:solidFill>
                <a:effectLst/>
                <a:uLnTx/>
                <a:uFillTx/>
                <a:latin typeface="Roboto Regular"/>
                <a:sym typeface="Roboto Regular"/>
              </a:endParaRPr>
            </a:p>
          </p:txBody>
        </p:sp>
        <p:sp>
          <p:nvSpPr>
            <p:cNvPr id="6" name="Shape 916">
              <a:extLst>
                <a:ext uri="{FF2B5EF4-FFF2-40B4-BE49-F238E27FC236}">
                  <a16:creationId xmlns:a16="http://schemas.microsoft.com/office/drawing/2014/main" id="{46195171-99D2-459D-A73F-70DEE503D7DA}"/>
                </a:ext>
              </a:extLst>
            </p:cNvPr>
            <p:cNvSpPr/>
            <p:nvPr/>
          </p:nvSpPr>
          <p:spPr>
            <a:xfrm>
              <a:off x="7649003" y="3000103"/>
              <a:ext cx="937213" cy="71509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/>
            <a:lstStyle>
              <a:lvl1pPr algn="r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800">
                  <a:solidFill>
                    <a:srgbClr val="F67A83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marL="0" marR="0" lvl="0" indent="0" algn="r" defTabSz="590133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/>
              </a:pPr>
              <a:r>
                <a:rPr kumimoji="0" lang="en-S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67A83"/>
                  </a:solidFill>
                  <a:effectLst/>
                  <a:uLnTx/>
                  <a:uFillTx/>
                  <a:latin typeface="Roboto Regular"/>
                  <a:sym typeface="Roboto Regular"/>
                </a:rPr>
                <a:t>October </a:t>
              </a: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67A83"/>
                  </a:solidFill>
                  <a:effectLst/>
                  <a:uLnTx/>
                  <a:uFillTx/>
                  <a:latin typeface="Roboto Regular"/>
                  <a:sym typeface="Roboto Regular"/>
                </a:rPr>
                <a:t>201</a:t>
              </a:r>
              <a:r>
                <a:rPr kumimoji="0" lang="en-S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67A83"/>
                  </a:solidFill>
                  <a:effectLst/>
                  <a:uLnTx/>
                  <a:uFillTx/>
                  <a:latin typeface="Roboto Regular"/>
                  <a:sym typeface="Roboto Regular"/>
                </a:rPr>
                <a:t>6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67A83"/>
                </a:solidFill>
                <a:effectLst/>
                <a:uLnTx/>
                <a:uFillTx/>
                <a:latin typeface="Roboto Regular"/>
                <a:sym typeface="Roboto Regular"/>
              </a:endParaRPr>
            </a:p>
          </p:txBody>
        </p:sp>
        <p:sp>
          <p:nvSpPr>
            <p:cNvPr id="7" name="Shape 917">
              <a:extLst>
                <a:ext uri="{FF2B5EF4-FFF2-40B4-BE49-F238E27FC236}">
                  <a16:creationId xmlns:a16="http://schemas.microsoft.com/office/drawing/2014/main" id="{4C600DF7-F6B7-4842-B586-72F636069B3F}"/>
                </a:ext>
              </a:extLst>
            </p:cNvPr>
            <p:cNvSpPr/>
            <p:nvPr/>
          </p:nvSpPr>
          <p:spPr>
            <a:xfrm>
              <a:off x="5259098" y="2498612"/>
              <a:ext cx="332213" cy="333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4" h="20446" extrusionOk="0">
                  <a:moveTo>
                    <a:pt x="17481" y="3027"/>
                  </a:moveTo>
                  <a:cubicBezTo>
                    <a:pt x="19590" y="5126"/>
                    <a:pt x="20595" y="8031"/>
                    <a:pt x="20498" y="10743"/>
                  </a:cubicBezTo>
                  <a:cubicBezTo>
                    <a:pt x="20433" y="13133"/>
                    <a:pt x="19395" y="15554"/>
                    <a:pt x="17481" y="17395"/>
                  </a:cubicBezTo>
                  <a:cubicBezTo>
                    <a:pt x="15568" y="19203"/>
                    <a:pt x="13265" y="20236"/>
                    <a:pt x="10800" y="20430"/>
                  </a:cubicBezTo>
                  <a:cubicBezTo>
                    <a:pt x="7979" y="20591"/>
                    <a:pt x="5125" y="19590"/>
                    <a:pt x="3017" y="17395"/>
                  </a:cubicBezTo>
                  <a:cubicBezTo>
                    <a:pt x="-1005" y="13391"/>
                    <a:pt x="-1005" y="7030"/>
                    <a:pt x="3017" y="3027"/>
                  </a:cubicBezTo>
                  <a:cubicBezTo>
                    <a:pt x="6973" y="-1009"/>
                    <a:pt x="13460" y="-1009"/>
                    <a:pt x="17481" y="3027"/>
                  </a:cubicBezTo>
                </a:path>
              </a:pathLst>
            </a:custGeom>
            <a:solidFill>
              <a:srgbClr val="F8AD94"/>
            </a:solidFill>
            <a:ln w="3175">
              <a:miter lim="400000"/>
            </a:ln>
          </p:spPr>
          <p:txBody>
            <a:bodyPr lIns="59013" tIns="59013" rIns="59013" bIns="59013" anchor="ctr"/>
            <a:lstStyle/>
            <a:p>
              <a:pPr marL="0" marR="0" lvl="0" indent="0" algn="l" defTabSz="590133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 kumimoji="0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Shape 918">
              <a:extLst>
                <a:ext uri="{FF2B5EF4-FFF2-40B4-BE49-F238E27FC236}">
                  <a16:creationId xmlns:a16="http://schemas.microsoft.com/office/drawing/2014/main" id="{1F2824B1-BFD6-45E3-955E-59F871477B73}"/>
                </a:ext>
              </a:extLst>
            </p:cNvPr>
            <p:cNvSpPr/>
            <p:nvPr/>
          </p:nvSpPr>
          <p:spPr>
            <a:xfrm>
              <a:off x="6912122" y="3117674"/>
              <a:ext cx="332551" cy="331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5" h="20448" extrusionOk="0">
                  <a:moveTo>
                    <a:pt x="3052" y="17505"/>
                  </a:moveTo>
                  <a:cubicBezTo>
                    <a:pt x="943" y="15397"/>
                    <a:pt x="-62" y="12445"/>
                    <a:pt x="3" y="9721"/>
                  </a:cubicBezTo>
                  <a:cubicBezTo>
                    <a:pt x="100" y="7321"/>
                    <a:pt x="1138" y="4856"/>
                    <a:pt x="3052" y="3040"/>
                  </a:cubicBezTo>
                  <a:cubicBezTo>
                    <a:pt x="4997" y="1191"/>
                    <a:pt x="7235" y="186"/>
                    <a:pt x="9733" y="24"/>
                  </a:cubicBezTo>
                  <a:cubicBezTo>
                    <a:pt x="12554" y="-171"/>
                    <a:pt x="15408" y="834"/>
                    <a:pt x="17484" y="3040"/>
                  </a:cubicBezTo>
                  <a:cubicBezTo>
                    <a:pt x="21538" y="7061"/>
                    <a:pt x="21538" y="13451"/>
                    <a:pt x="17484" y="17505"/>
                  </a:cubicBezTo>
                  <a:cubicBezTo>
                    <a:pt x="13560" y="21429"/>
                    <a:pt x="7073" y="21429"/>
                    <a:pt x="3052" y="17505"/>
                  </a:cubicBezTo>
                </a:path>
              </a:pathLst>
            </a:custGeom>
            <a:solidFill>
              <a:srgbClr val="F67A83"/>
            </a:solidFill>
            <a:ln w="3175">
              <a:miter lim="400000"/>
            </a:ln>
          </p:spPr>
          <p:txBody>
            <a:bodyPr lIns="59013" tIns="59013" rIns="59013" bIns="59013" anchor="ctr"/>
            <a:lstStyle/>
            <a:p>
              <a:pPr marL="0" marR="0" lvl="0" indent="0" algn="l" defTabSz="590133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200">
                  <a:latin typeface="Roboto Regular"/>
                  <a:ea typeface="Roboto Regular"/>
                  <a:cs typeface="Roboto Regular"/>
                  <a:sym typeface="Roboto Regular"/>
                </a:defRPr>
              </a:pPr>
              <a:endParaRPr kumimoji="0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sym typeface="Roboto Regular"/>
              </a:endParaRPr>
            </a:p>
          </p:txBody>
        </p:sp>
        <p:sp>
          <p:nvSpPr>
            <p:cNvPr id="9" name="Shape 919">
              <a:extLst>
                <a:ext uri="{FF2B5EF4-FFF2-40B4-BE49-F238E27FC236}">
                  <a16:creationId xmlns:a16="http://schemas.microsoft.com/office/drawing/2014/main" id="{D059E3F9-9870-4A32-93C3-4B71CE14331B}"/>
                </a:ext>
              </a:extLst>
            </p:cNvPr>
            <p:cNvSpPr/>
            <p:nvPr/>
          </p:nvSpPr>
          <p:spPr>
            <a:xfrm>
              <a:off x="7697010" y="5275331"/>
              <a:ext cx="937211" cy="35961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/>
            <a:lstStyle>
              <a:lvl1pPr algn="r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800">
                  <a:solidFill>
                    <a:srgbClr val="D16E83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marL="0" marR="0" lvl="0" indent="0" algn="r" defTabSz="590133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/>
              </a:pPr>
              <a:r>
                <a:rPr kumimoji="0" lang="en-S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D16E83"/>
                  </a:solidFill>
                  <a:effectLst/>
                  <a:uLnTx/>
                  <a:uFillTx/>
                  <a:latin typeface="Roboto Regular"/>
                  <a:sym typeface="Roboto Regular"/>
                </a:rPr>
                <a:t>January </a:t>
              </a: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D16E83"/>
                  </a:solidFill>
                  <a:effectLst/>
                  <a:uLnTx/>
                  <a:uFillTx/>
                  <a:latin typeface="Roboto Regular"/>
                  <a:sym typeface="Roboto Regular"/>
                </a:rPr>
                <a:t>20</a:t>
              </a:r>
              <a:r>
                <a:rPr kumimoji="0" lang="en-S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D16E83"/>
                  </a:solidFill>
                  <a:effectLst/>
                  <a:uLnTx/>
                  <a:uFillTx/>
                  <a:latin typeface="Roboto Regular"/>
                  <a:sym typeface="Roboto Regular"/>
                </a:rPr>
                <a:t>18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D16E83"/>
                </a:solidFill>
                <a:effectLst/>
                <a:uLnTx/>
                <a:uFillTx/>
                <a:latin typeface="Roboto Regular"/>
                <a:sym typeface="Roboto Regular"/>
              </a:endParaRPr>
            </a:p>
          </p:txBody>
        </p:sp>
        <p:sp>
          <p:nvSpPr>
            <p:cNvPr id="10" name="Shape 920">
              <a:extLst>
                <a:ext uri="{FF2B5EF4-FFF2-40B4-BE49-F238E27FC236}">
                  <a16:creationId xmlns:a16="http://schemas.microsoft.com/office/drawing/2014/main" id="{AB27F8B6-A2E8-4007-A209-9C9AA2CBAD3A}"/>
                </a:ext>
              </a:extLst>
            </p:cNvPr>
            <p:cNvSpPr/>
            <p:nvPr/>
          </p:nvSpPr>
          <p:spPr>
            <a:xfrm>
              <a:off x="6912122" y="5469290"/>
              <a:ext cx="332552" cy="331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5" h="20448" extrusionOk="0">
                  <a:moveTo>
                    <a:pt x="3052" y="17505"/>
                  </a:moveTo>
                  <a:cubicBezTo>
                    <a:pt x="943" y="15397"/>
                    <a:pt x="-62" y="12478"/>
                    <a:pt x="3" y="9721"/>
                  </a:cubicBezTo>
                  <a:cubicBezTo>
                    <a:pt x="100" y="7353"/>
                    <a:pt x="1106" y="4856"/>
                    <a:pt x="3052" y="3040"/>
                  </a:cubicBezTo>
                  <a:cubicBezTo>
                    <a:pt x="4868" y="1224"/>
                    <a:pt x="7235" y="218"/>
                    <a:pt x="9733" y="24"/>
                  </a:cubicBezTo>
                  <a:cubicBezTo>
                    <a:pt x="12554" y="-171"/>
                    <a:pt x="15408" y="834"/>
                    <a:pt x="17484" y="3040"/>
                  </a:cubicBezTo>
                  <a:cubicBezTo>
                    <a:pt x="21538" y="7061"/>
                    <a:pt x="21538" y="13483"/>
                    <a:pt x="17484" y="17505"/>
                  </a:cubicBezTo>
                  <a:cubicBezTo>
                    <a:pt x="13560" y="21429"/>
                    <a:pt x="7073" y="21429"/>
                    <a:pt x="3052" y="17505"/>
                  </a:cubicBezTo>
                </a:path>
              </a:pathLst>
            </a:custGeom>
            <a:solidFill>
              <a:srgbClr val="D16E83"/>
            </a:solidFill>
            <a:ln w="3175">
              <a:miter lim="400000"/>
            </a:ln>
          </p:spPr>
          <p:txBody>
            <a:bodyPr lIns="59013" tIns="59013" rIns="59013" bIns="59013" anchor="ctr"/>
            <a:lstStyle/>
            <a:p>
              <a:pPr marL="0" marR="0" lvl="0" indent="0" algn="l" defTabSz="590133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200">
                  <a:latin typeface="Roboto Regular"/>
                  <a:ea typeface="Roboto Regular"/>
                  <a:cs typeface="Roboto Regular"/>
                  <a:sym typeface="Roboto Regular"/>
                </a:defRPr>
              </a:pPr>
              <a:endParaRPr kumimoji="0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Regular"/>
                <a:sym typeface="Roboto Regular"/>
              </a:endParaRPr>
            </a:p>
          </p:txBody>
        </p:sp>
        <p:sp>
          <p:nvSpPr>
            <p:cNvPr id="12" name="Shape 922">
              <a:extLst>
                <a:ext uri="{FF2B5EF4-FFF2-40B4-BE49-F238E27FC236}">
                  <a16:creationId xmlns:a16="http://schemas.microsoft.com/office/drawing/2014/main" id="{8E5D7C90-4A2B-439C-8005-6A2C91F3E798}"/>
                </a:ext>
              </a:extLst>
            </p:cNvPr>
            <p:cNvSpPr/>
            <p:nvPr/>
          </p:nvSpPr>
          <p:spPr>
            <a:xfrm>
              <a:off x="4284850" y="4209628"/>
              <a:ext cx="959001" cy="42424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/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800">
                  <a:solidFill>
                    <a:srgbClr val="D16E83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marL="0" marR="0" lvl="0" indent="0" algn="l" defTabSz="590133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/>
              </a:pPr>
              <a:r>
                <a:rPr kumimoji="0" lang="en-S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D16E83"/>
                  </a:solidFill>
                  <a:effectLst/>
                  <a:uLnTx/>
                  <a:uFillTx/>
                  <a:latin typeface="Roboto Regular"/>
                  <a:sym typeface="Roboto Regular"/>
                </a:rPr>
                <a:t>January</a:t>
              </a:r>
            </a:p>
            <a:p>
              <a:pPr marL="0" marR="0" lvl="0" indent="0" algn="l" defTabSz="590133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/>
              </a:pPr>
              <a:r>
                <a: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D16E83"/>
                  </a:solidFill>
                  <a:effectLst/>
                  <a:uLnTx/>
                  <a:uFillTx/>
                  <a:latin typeface="Roboto Regular"/>
                  <a:sym typeface="Roboto Regular"/>
                </a:rPr>
                <a:t>201</a:t>
              </a:r>
              <a:r>
                <a:rPr kumimoji="0" lang="en-S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D16E83"/>
                  </a:solidFill>
                  <a:effectLst/>
                  <a:uLnTx/>
                  <a:uFillTx/>
                  <a:latin typeface="Roboto Regular"/>
                  <a:sym typeface="Roboto Regular"/>
                </a:rPr>
                <a:t>8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D16E83"/>
                </a:solidFill>
                <a:effectLst/>
                <a:uLnTx/>
                <a:uFillTx/>
                <a:latin typeface="Roboto Regular"/>
                <a:sym typeface="Roboto Regular"/>
              </a:endParaRPr>
            </a:p>
          </p:txBody>
        </p:sp>
        <p:sp>
          <p:nvSpPr>
            <p:cNvPr id="13" name="Shape 923">
              <a:extLst>
                <a:ext uri="{FF2B5EF4-FFF2-40B4-BE49-F238E27FC236}">
                  <a16:creationId xmlns:a16="http://schemas.microsoft.com/office/drawing/2014/main" id="{6F81204A-FD7A-43D0-AEF1-F17C8D5C95E4}"/>
                </a:ext>
              </a:extLst>
            </p:cNvPr>
            <p:cNvSpPr/>
            <p:nvPr/>
          </p:nvSpPr>
          <p:spPr>
            <a:xfrm>
              <a:off x="7378173" y="7113003"/>
              <a:ext cx="932702" cy="488906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/>
            <a:lstStyle>
              <a:lvl1pPr algn="l" defTabSz="590133">
                <a:lnSpc>
                  <a:spcPct val="93000"/>
                </a:lnSpc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 sz="1800">
                  <a:solidFill>
                    <a:srgbClr val="F8AD94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lvl1pPr>
            </a:lstStyle>
            <a:p>
              <a:pPr marL="0" marR="0" lvl="0" indent="0" algn="l" defTabSz="590133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584200" algn="l"/>
                  <a:tab pos="1168400" algn="l"/>
                  <a:tab pos="1765300" algn="l"/>
                  <a:tab pos="2349500" algn="l"/>
                  <a:tab pos="2946400" algn="l"/>
                  <a:tab pos="3530600" algn="l"/>
                  <a:tab pos="4127500" algn="l"/>
                  <a:tab pos="4711700" algn="l"/>
                  <a:tab pos="5308600" algn="l"/>
                  <a:tab pos="5892800" algn="l"/>
                  <a:tab pos="6489700" algn="l"/>
                  <a:tab pos="7073900" algn="l"/>
                  <a:tab pos="7670800" algn="l"/>
                  <a:tab pos="8255000" algn="l"/>
                  <a:tab pos="8851900" algn="l"/>
                  <a:tab pos="9436100" algn="l"/>
                  <a:tab pos="10020300" algn="l"/>
                  <a:tab pos="10617200" algn="l"/>
                  <a:tab pos="11201400" algn="l"/>
                  <a:tab pos="11798300" algn="l"/>
                </a:tabLst>
                <a:defRPr/>
              </a:pPr>
              <a:r>
                <a:rPr kumimoji="0" lang="en-S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8AD94"/>
                  </a:solidFill>
                  <a:effectLst/>
                  <a:uLnTx/>
                  <a:uFillTx/>
                  <a:latin typeface="Roboto Regular"/>
                  <a:sym typeface="Roboto Regular"/>
                </a:rPr>
                <a:t>October 2018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8AD94"/>
                </a:solidFill>
                <a:effectLst/>
                <a:uLnTx/>
                <a:uFillTx/>
                <a:latin typeface="Roboto Regular"/>
                <a:sym typeface="Roboto Regular"/>
              </a:endParaRPr>
            </a:p>
          </p:txBody>
        </p:sp>
        <p:sp>
          <p:nvSpPr>
            <p:cNvPr id="15" name="Shape 925">
              <a:extLst>
                <a:ext uri="{FF2B5EF4-FFF2-40B4-BE49-F238E27FC236}">
                  <a16:creationId xmlns:a16="http://schemas.microsoft.com/office/drawing/2014/main" id="{6E7B5679-DC8D-4F70-8E43-7ECA0CEF2FD6}"/>
                </a:ext>
              </a:extLst>
            </p:cNvPr>
            <p:cNvSpPr/>
            <p:nvPr/>
          </p:nvSpPr>
          <p:spPr>
            <a:xfrm>
              <a:off x="5912222" y="4209628"/>
              <a:ext cx="332212" cy="333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4" h="20429" extrusionOk="0">
                  <a:moveTo>
                    <a:pt x="17481" y="3003"/>
                  </a:moveTo>
                  <a:cubicBezTo>
                    <a:pt x="19590" y="5101"/>
                    <a:pt x="20595" y="8039"/>
                    <a:pt x="20498" y="10751"/>
                  </a:cubicBezTo>
                  <a:cubicBezTo>
                    <a:pt x="20433" y="13141"/>
                    <a:pt x="19395" y="15595"/>
                    <a:pt x="17481" y="17403"/>
                  </a:cubicBezTo>
                  <a:cubicBezTo>
                    <a:pt x="15665" y="19243"/>
                    <a:pt x="13265" y="20244"/>
                    <a:pt x="10800" y="20405"/>
                  </a:cubicBezTo>
                  <a:cubicBezTo>
                    <a:pt x="7979" y="20599"/>
                    <a:pt x="5125" y="19598"/>
                    <a:pt x="3017" y="17403"/>
                  </a:cubicBezTo>
                  <a:cubicBezTo>
                    <a:pt x="-1005" y="13399"/>
                    <a:pt x="-1005" y="7038"/>
                    <a:pt x="3017" y="3003"/>
                  </a:cubicBezTo>
                  <a:cubicBezTo>
                    <a:pt x="6973" y="-1001"/>
                    <a:pt x="13460" y="-1001"/>
                    <a:pt x="17481" y="3003"/>
                  </a:cubicBezTo>
                </a:path>
              </a:pathLst>
            </a:custGeom>
            <a:solidFill>
              <a:srgbClr val="D16E83"/>
            </a:solidFill>
            <a:ln w="3175">
              <a:miter lim="400000"/>
            </a:ln>
          </p:spPr>
          <p:txBody>
            <a:bodyPr lIns="59013" tIns="59013" rIns="59013" bIns="59013" anchor="ctr"/>
            <a:lstStyle/>
            <a:p>
              <a:pPr marL="0" marR="0" lvl="0" indent="0" algn="l" defTabSz="590133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 kumimoji="0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Shape 926">
              <a:extLst>
                <a:ext uri="{FF2B5EF4-FFF2-40B4-BE49-F238E27FC236}">
                  <a16:creationId xmlns:a16="http://schemas.microsoft.com/office/drawing/2014/main" id="{1687D864-B0D3-4E4B-B79D-76B81F555801}"/>
                </a:ext>
              </a:extLst>
            </p:cNvPr>
            <p:cNvSpPr/>
            <p:nvPr/>
          </p:nvSpPr>
          <p:spPr>
            <a:xfrm>
              <a:off x="6609700" y="7654309"/>
              <a:ext cx="332212" cy="333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4" h="20429" extrusionOk="0">
                  <a:moveTo>
                    <a:pt x="17481" y="3003"/>
                  </a:moveTo>
                  <a:cubicBezTo>
                    <a:pt x="19590" y="5101"/>
                    <a:pt x="20595" y="8007"/>
                    <a:pt x="20498" y="10751"/>
                  </a:cubicBezTo>
                  <a:cubicBezTo>
                    <a:pt x="20433" y="13108"/>
                    <a:pt x="19395" y="15562"/>
                    <a:pt x="17481" y="17403"/>
                  </a:cubicBezTo>
                  <a:cubicBezTo>
                    <a:pt x="15665" y="19211"/>
                    <a:pt x="13265" y="20212"/>
                    <a:pt x="10800" y="20405"/>
                  </a:cubicBezTo>
                  <a:cubicBezTo>
                    <a:pt x="7979" y="20599"/>
                    <a:pt x="5125" y="19598"/>
                    <a:pt x="3017" y="17403"/>
                  </a:cubicBezTo>
                  <a:cubicBezTo>
                    <a:pt x="-1005" y="13399"/>
                    <a:pt x="-1005" y="7006"/>
                    <a:pt x="3017" y="3003"/>
                  </a:cubicBezTo>
                  <a:cubicBezTo>
                    <a:pt x="6973" y="-1001"/>
                    <a:pt x="13460" y="-1001"/>
                    <a:pt x="17481" y="3003"/>
                  </a:cubicBezTo>
                </a:path>
              </a:pathLst>
            </a:custGeom>
            <a:solidFill>
              <a:srgbClr val="F8AD94"/>
            </a:solidFill>
            <a:ln w="3175">
              <a:miter lim="400000"/>
            </a:ln>
          </p:spPr>
          <p:txBody>
            <a:bodyPr lIns="59013" tIns="59013" rIns="59013" bIns="59013" anchor="ctr"/>
            <a:lstStyle/>
            <a:p>
              <a:pPr marL="0" marR="0" lvl="0" indent="0" algn="l" defTabSz="590133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 kumimoji="0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Shape 927">
              <a:extLst>
                <a:ext uri="{FF2B5EF4-FFF2-40B4-BE49-F238E27FC236}">
                  <a16:creationId xmlns:a16="http://schemas.microsoft.com/office/drawing/2014/main" id="{4AF8484C-B5BE-4D7C-86FF-F5CC2985B1DD}"/>
                </a:ext>
              </a:extLst>
            </p:cNvPr>
            <p:cNvSpPr/>
            <p:nvPr/>
          </p:nvSpPr>
          <p:spPr>
            <a:xfrm>
              <a:off x="6271093" y="1309956"/>
              <a:ext cx="396400" cy="398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2800"/>
                    <a:pt x="21171" y="14457"/>
                    <a:pt x="20170" y="16200"/>
                  </a:cubicBezTo>
                  <a:cubicBezTo>
                    <a:pt x="19168" y="17914"/>
                    <a:pt x="17938" y="19171"/>
                    <a:pt x="16193" y="20171"/>
                  </a:cubicBezTo>
                  <a:cubicBezTo>
                    <a:pt x="14476" y="21143"/>
                    <a:pt x="12788" y="21600"/>
                    <a:pt x="10814" y="21600"/>
                  </a:cubicBezTo>
                  <a:cubicBezTo>
                    <a:pt x="8812" y="21600"/>
                    <a:pt x="7124" y="21143"/>
                    <a:pt x="5407" y="20171"/>
                  </a:cubicBezTo>
                  <a:cubicBezTo>
                    <a:pt x="3691" y="19171"/>
                    <a:pt x="2460" y="17914"/>
                    <a:pt x="1459" y="16200"/>
                  </a:cubicBezTo>
                  <a:cubicBezTo>
                    <a:pt x="458" y="14457"/>
                    <a:pt x="0" y="12771"/>
                    <a:pt x="0" y="10800"/>
                  </a:cubicBezTo>
                  <a:cubicBezTo>
                    <a:pt x="0" y="8800"/>
                    <a:pt x="458" y="7114"/>
                    <a:pt x="1459" y="5400"/>
                  </a:cubicBezTo>
                  <a:cubicBezTo>
                    <a:pt x="2460" y="3686"/>
                    <a:pt x="3691" y="2429"/>
                    <a:pt x="5407" y="1457"/>
                  </a:cubicBezTo>
                  <a:cubicBezTo>
                    <a:pt x="7124" y="457"/>
                    <a:pt x="8840" y="0"/>
                    <a:pt x="10814" y="0"/>
                  </a:cubicBezTo>
                  <a:cubicBezTo>
                    <a:pt x="12788" y="0"/>
                    <a:pt x="14476" y="457"/>
                    <a:pt x="16193" y="1457"/>
                  </a:cubicBezTo>
                  <a:cubicBezTo>
                    <a:pt x="17938" y="2429"/>
                    <a:pt x="19168" y="3686"/>
                    <a:pt x="20170" y="5400"/>
                  </a:cubicBezTo>
                  <a:cubicBezTo>
                    <a:pt x="21171" y="7114"/>
                    <a:pt x="21600" y="8829"/>
                    <a:pt x="21600" y="10800"/>
                  </a:cubicBezTo>
                </a:path>
              </a:pathLst>
            </a:custGeom>
            <a:solidFill>
              <a:srgbClr val="7C6535"/>
            </a:solidFill>
            <a:ln w="3175">
              <a:miter lim="400000"/>
            </a:ln>
          </p:spPr>
          <p:txBody>
            <a:bodyPr lIns="59013" tIns="59013" rIns="59013" bIns="59013" anchor="ctr"/>
            <a:lstStyle/>
            <a:p>
              <a:pPr marL="0" marR="0" lvl="0" indent="0" algn="l" defTabSz="590133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 kumimoji="0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B35564-C31A-4E7B-83FF-7471D542338C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208056" y="842632"/>
            <a:ext cx="42134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hape 934">
            <a:extLst>
              <a:ext uri="{FF2B5EF4-FFF2-40B4-BE49-F238E27FC236}">
                <a16:creationId xmlns:a16="http://schemas.microsoft.com/office/drawing/2014/main" id="{80473F03-0EA4-4620-BB59-7BF256AF0980}"/>
              </a:ext>
            </a:extLst>
          </p:cNvPr>
          <p:cNvSpPr/>
          <p:nvPr/>
        </p:nvSpPr>
        <p:spPr>
          <a:xfrm>
            <a:off x="1203663" y="1247626"/>
            <a:ext cx="514901" cy="515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44" h="21250" extrusionOk="0">
                <a:moveTo>
                  <a:pt x="20944" y="10626"/>
                </a:moveTo>
                <a:cubicBezTo>
                  <a:pt x="20944" y="16689"/>
                  <a:pt x="15940" y="21600"/>
                  <a:pt x="9909" y="21231"/>
                </a:cubicBezTo>
                <a:cubicBezTo>
                  <a:pt x="4840" y="20926"/>
                  <a:pt x="670" y="16928"/>
                  <a:pt x="71" y="11843"/>
                </a:cubicBezTo>
                <a:cubicBezTo>
                  <a:pt x="-656" y="5411"/>
                  <a:pt x="4284" y="0"/>
                  <a:pt x="10443" y="0"/>
                </a:cubicBezTo>
                <a:cubicBezTo>
                  <a:pt x="16239" y="0"/>
                  <a:pt x="20944" y="4802"/>
                  <a:pt x="20944" y="10626"/>
                </a:cubicBezTo>
                <a:close/>
                <a:moveTo>
                  <a:pt x="18891" y="10626"/>
                </a:moveTo>
                <a:cubicBezTo>
                  <a:pt x="18891" y="5585"/>
                  <a:pt x="14614" y="1543"/>
                  <a:pt x="9545" y="2151"/>
                </a:cubicBezTo>
                <a:cubicBezTo>
                  <a:pt x="5674" y="2586"/>
                  <a:pt x="2595" y="5780"/>
                  <a:pt x="2167" y="9627"/>
                </a:cubicBezTo>
                <a:cubicBezTo>
                  <a:pt x="1632" y="14798"/>
                  <a:pt x="5546" y="19144"/>
                  <a:pt x="10508" y="19144"/>
                </a:cubicBezTo>
                <a:cubicBezTo>
                  <a:pt x="15020" y="19210"/>
                  <a:pt x="18827" y="15342"/>
                  <a:pt x="18891" y="10626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marL="0" marR="0" lvl="0" indent="0" algn="l" defTabSz="590133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latin typeface="Arial"/>
                <a:ea typeface="Arial"/>
                <a:cs typeface="Arial"/>
                <a:sym typeface="Arial"/>
              </a:defRPr>
            </a:pP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Shape 935">
            <a:extLst>
              <a:ext uri="{FF2B5EF4-FFF2-40B4-BE49-F238E27FC236}">
                <a16:creationId xmlns:a16="http://schemas.microsoft.com/office/drawing/2014/main" id="{A596EBC0-DFDE-4970-A039-49754C09FFC5}"/>
              </a:ext>
            </a:extLst>
          </p:cNvPr>
          <p:cNvSpPr/>
          <p:nvPr/>
        </p:nvSpPr>
        <p:spPr>
          <a:xfrm>
            <a:off x="1433583" y="1359043"/>
            <a:ext cx="159141" cy="1828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3" h="21600" extrusionOk="0">
                <a:moveTo>
                  <a:pt x="21246" y="11267"/>
                </a:moveTo>
                <a:cubicBezTo>
                  <a:pt x="20609" y="10395"/>
                  <a:pt x="19192" y="9648"/>
                  <a:pt x="17634" y="10395"/>
                </a:cubicBezTo>
                <a:lnTo>
                  <a:pt x="5453" y="15126"/>
                </a:lnTo>
                <a:lnTo>
                  <a:pt x="5453" y="2303"/>
                </a:lnTo>
                <a:cubicBezTo>
                  <a:pt x="5453" y="1556"/>
                  <a:pt x="5241" y="1058"/>
                  <a:pt x="4603" y="560"/>
                </a:cubicBezTo>
                <a:cubicBezTo>
                  <a:pt x="4037" y="187"/>
                  <a:pt x="3612" y="0"/>
                  <a:pt x="2833" y="0"/>
                </a:cubicBezTo>
                <a:cubicBezTo>
                  <a:pt x="1416" y="0"/>
                  <a:pt x="0" y="871"/>
                  <a:pt x="0" y="2303"/>
                </a:cubicBezTo>
                <a:lnTo>
                  <a:pt x="0" y="18986"/>
                </a:lnTo>
                <a:cubicBezTo>
                  <a:pt x="0" y="19857"/>
                  <a:pt x="637" y="20729"/>
                  <a:pt x="1629" y="21289"/>
                </a:cubicBezTo>
                <a:cubicBezTo>
                  <a:pt x="2054" y="21413"/>
                  <a:pt x="2408" y="21600"/>
                  <a:pt x="2833" y="21600"/>
                </a:cubicBezTo>
                <a:cubicBezTo>
                  <a:pt x="3258" y="21600"/>
                  <a:pt x="3612" y="21413"/>
                  <a:pt x="4249" y="21289"/>
                </a:cubicBezTo>
                <a:lnTo>
                  <a:pt x="20042" y="14566"/>
                </a:lnTo>
                <a:cubicBezTo>
                  <a:pt x="20609" y="14255"/>
                  <a:pt x="21246" y="13695"/>
                  <a:pt x="21388" y="13197"/>
                </a:cubicBezTo>
                <a:cubicBezTo>
                  <a:pt x="21600" y="12636"/>
                  <a:pt x="21600" y="11952"/>
                  <a:pt x="21246" y="11267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marL="0" marR="0" lvl="0" indent="0" algn="l" defTabSz="590133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latin typeface="Arial"/>
                <a:ea typeface="Arial"/>
                <a:cs typeface="Arial"/>
                <a:sym typeface="Arial"/>
              </a:defRPr>
            </a:pP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Shape 924">
            <a:extLst>
              <a:ext uri="{FF2B5EF4-FFF2-40B4-BE49-F238E27FC236}">
                <a16:creationId xmlns:a16="http://schemas.microsoft.com/office/drawing/2014/main" id="{E2725746-7AB4-4F1D-B792-65BE976071BB}"/>
              </a:ext>
            </a:extLst>
          </p:cNvPr>
          <p:cNvSpPr/>
          <p:nvPr/>
        </p:nvSpPr>
        <p:spPr>
          <a:xfrm>
            <a:off x="6048433" y="6172760"/>
            <a:ext cx="295245" cy="2530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25" h="20448" extrusionOk="0">
                <a:moveTo>
                  <a:pt x="3052" y="17505"/>
                </a:moveTo>
                <a:cubicBezTo>
                  <a:pt x="943" y="15397"/>
                  <a:pt x="-62" y="12478"/>
                  <a:pt x="3" y="9721"/>
                </a:cubicBezTo>
                <a:cubicBezTo>
                  <a:pt x="100" y="7321"/>
                  <a:pt x="1106" y="4856"/>
                  <a:pt x="3052" y="3040"/>
                </a:cubicBezTo>
                <a:cubicBezTo>
                  <a:pt x="4868" y="1191"/>
                  <a:pt x="7235" y="186"/>
                  <a:pt x="9733" y="24"/>
                </a:cubicBezTo>
                <a:cubicBezTo>
                  <a:pt x="12554" y="-171"/>
                  <a:pt x="15408" y="834"/>
                  <a:pt x="17484" y="3040"/>
                </a:cubicBezTo>
                <a:cubicBezTo>
                  <a:pt x="21538" y="7061"/>
                  <a:pt x="21538" y="13483"/>
                  <a:pt x="17484" y="17505"/>
                </a:cubicBezTo>
                <a:cubicBezTo>
                  <a:pt x="13560" y="21429"/>
                  <a:pt x="7073" y="21429"/>
                  <a:pt x="3052" y="17505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marL="0" marR="0" lvl="0" indent="0" algn="l" defTabSz="590133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latin typeface="Roboto Regular"/>
                <a:ea typeface="Roboto Regular"/>
                <a:cs typeface="Roboto Regular"/>
                <a:sym typeface="Roboto Regular"/>
              </a:defRPr>
            </a:pP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Regular"/>
              <a:sym typeface="Roboto Regular"/>
            </a:endParaRPr>
          </a:p>
        </p:txBody>
      </p:sp>
      <p:sp>
        <p:nvSpPr>
          <p:cNvPr id="30" name="Shape 921">
            <a:extLst>
              <a:ext uri="{FF2B5EF4-FFF2-40B4-BE49-F238E27FC236}">
                <a16:creationId xmlns:a16="http://schemas.microsoft.com/office/drawing/2014/main" id="{ABC74937-FC59-4391-9A97-2058578202D9}"/>
              </a:ext>
            </a:extLst>
          </p:cNvPr>
          <p:cNvSpPr/>
          <p:nvPr/>
        </p:nvSpPr>
        <p:spPr>
          <a:xfrm>
            <a:off x="4333834" y="5644604"/>
            <a:ext cx="597548" cy="3021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r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800">
                <a:solidFill>
                  <a:srgbClr val="355C7D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marL="0" marR="0" lvl="0" indent="0" algn="r" defTabSz="590133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srgbClr val="355C7D"/>
                </a:solidFill>
                <a:effectLst/>
                <a:uLnTx/>
                <a:uFillTx/>
                <a:latin typeface="Roboto Regular"/>
                <a:sym typeface="Roboto Regular"/>
              </a:rPr>
              <a:t>2019 to  2020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355C7D"/>
              </a:solidFill>
              <a:effectLst/>
              <a:uLnTx/>
              <a:uFillTx/>
              <a:latin typeface="Roboto Regular"/>
              <a:sym typeface="Roboto Regular"/>
            </a:endParaRPr>
          </a:p>
        </p:txBody>
      </p:sp>
      <p:sp>
        <p:nvSpPr>
          <p:cNvPr id="32" name="Shape 937">
            <a:extLst>
              <a:ext uri="{FF2B5EF4-FFF2-40B4-BE49-F238E27FC236}">
                <a16:creationId xmlns:a16="http://schemas.microsoft.com/office/drawing/2014/main" id="{A50234A5-0B62-47C3-B1A1-7E27393D7579}"/>
              </a:ext>
            </a:extLst>
          </p:cNvPr>
          <p:cNvSpPr/>
          <p:nvPr/>
        </p:nvSpPr>
        <p:spPr>
          <a:xfrm>
            <a:off x="1256982" y="5570536"/>
            <a:ext cx="325798" cy="601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5" y="21600"/>
                </a:moveTo>
                <a:lnTo>
                  <a:pt x="19856" y="21600"/>
                </a:lnTo>
                <a:lnTo>
                  <a:pt x="21600" y="18947"/>
                </a:lnTo>
                <a:cubicBezTo>
                  <a:pt x="16988" y="16749"/>
                  <a:pt x="14119" y="15461"/>
                  <a:pt x="14119" y="12455"/>
                </a:cubicBezTo>
                <a:cubicBezTo>
                  <a:pt x="14119" y="11823"/>
                  <a:pt x="14288" y="11747"/>
                  <a:pt x="14288" y="11192"/>
                </a:cubicBezTo>
                <a:lnTo>
                  <a:pt x="17944" y="11192"/>
                </a:lnTo>
                <a:lnTo>
                  <a:pt x="17944" y="8893"/>
                </a:lnTo>
                <a:lnTo>
                  <a:pt x="15244" y="8893"/>
                </a:lnTo>
                <a:cubicBezTo>
                  <a:pt x="15244" y="8893"/>
                  <a:pt x="18731" y="5912"/>
                  <a:pt x="18731" y="5558"/>
                </a:cubicBezTo>
                <a:cubicBezTo>
                  <a:pt x="18731" y="4547"/>
                  <a:pt x="16988" y="3764"/>
                  <a:pt x="14737" y="3764"/>
                </a:cubicBezTo>
                <a:cubicBezTo>
                  <a:pt x="13669" y="3764"/>
                  <a:pt x="12713" y="3992"/>
                  <a:pt x="11925" y="4345"/>
                </a:cubicBezTo>
                <a:lnTo>
                  <a:pt x="11925" y="2122"/>
                </a:lnTo>
                <a:lnTo>
                  <a:pt x="14288" y="2122"/>
                </a:lnTo>
                <a:lnTo>
                  <a:pt x="14288" y="1137"/>
                </a:lnTo>
                <a:lnTo>
                  <a:pt x="11925" y="1137"/>
                </a:lnTo>
                <a:lnTo>
                  <a:pt x="11925" y="0"/>
                </a:lnTo>
                <a:lnTo>
                  <a:pt x="9675" y="0"/>
                </a:lnTo>
                <a:lnTo>
                  <a:pt x="9675" y="1137"/>
                </a:lnTo>
                <a:lnTo>
                  <a:pt x="7312" y="1137"/>
                </a:lnTo>
                <a:lnTo>
                  <a:pt x="7312" y="2122"/>
                </a:lnTo>
                <a:lnTo>
                  <a:pt x="9675" y="2122"/>
                </a:lnTo>
                <a:lnTo>
                  <a:pt x="9675" y="4345"/>
                </a:lnTo>
                <a:cubicBezTo>
                  <a:pt x="8887" y="3992"/>
                  <a:pt x="7931" y="3764"/>
                  <a:pt x="6806" y="3764"/>
                </a:cubicBezTo>
                <a:cubicBezTo>
                  <a:pt x="4612" y="3764"/>
                  <a:pt x="2869" y="4547"/>
                  <a:pt x="2869" y="5558"/>
                </a:cubicBezTo>
                <a:cubicBezTo>
                  <a:pt x="2869" y="5912"/>
                  <a:pt x="6356" y="8893"/>
                  <a:pt x="6356" y="8893"/>
                </a:cubicBezTo>
                <a:lnTo>
                  <a:pt x="3487" y="8893"/>
                </a:lnTo>
                <a:lnTo>
                  <a:pt x="3487" y="11192"/>
                </a:lnTo>
                <a:lnTo>
                  <a:pt x="7312" y="11192"/>
                </a:lnTo>
                <a:cubicBezTo>
                  <a:pt x="7481" y="11747"/>
                  <a:pt x="7481" y="11823"/>
                  <a:pt x="7481" y="12455"/>
                </a:cubicBezTo>
                <a:cubicBezTo>
                  <a:pt x="7481" y="15461"/>
                  <a:pt x="4612" y="16749"/>
                  <a:pt x="0" y="18947"/>
                </a:cubicBezTo>
                <a:lnTo>
                  <a:pt x="1575" y="21600"/>
                </a:ln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marL="0" marR="0" lvl="0" indent="0" algn="l" defTabSz="590133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latin typeface="Arial"/>
                <a:ea typeface="Arial"/>
                <a:cs typeface="Arial"/>
                <a:sym typeface="Arial"/>
              </a:defRPr>
            </a:pP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" name="Shape 931">
            <a:extLst>
              <a:ext uri="{FF2B5EF4-FFF2-40B4-BE49-F238E27FC236}">
                <a16:creationId xmlns:a16="http://schemas.microsoft.com/office/drawing/2014/main" id="{1631037F-2A0E-45E4-83DB-DF9B55F4CB48}"/>
              </a:ext>
            </a:extLst>
          </p:cNvPr>
          <p:cNvSpPr/>
          <p:nvPr/>
        </p:nvSpPr>
        <p:spPr>
          <a:xfrm>
            <a:off x="1206071" y="2554808"/>
            <a:ext cx="433538" cy="5147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8230"/>
                </a:moveTo>
                <a:cubicBezTo>
                  <a:pt x="21600" y="10833"/>
                  <a:pt x="20108" y="13150"/>
                  <a:pt x="17882" y="14628"/>
                </a:cubicBezTo>
                <a:lnTo>
                  <a:pt x="17882" y="21600"/>
                </a:lnTo>
                <a:lnTo>
                  <a:pt x="7540" y="21600"/>
                </a:lnTo>
                <a:lnTo>
                  <a:pt x="7540" y="19129"/>
                </a:lnTo>
                <a:lnTo>
                  <a:pt x="5996" y="19129"/>
                </a:lnTo>
                <a:cubicBezTo>
                  <a:pt x="3849" y="19129"/>
                  <a:pt x="2147" y="17695"/>
                  <a:pt x="2147" y="15886"/>
                </a:cubicBezTo>
                <a:lnTo>
                  <a:pt x="2147" y="13569"/>
                </a:lnTo>
                <a:lnTo>
                  <a:pt x="838" y="13569"/>
                </a:lnTo>
                <a:cubicBezTo>
                  <a:pt x="393" y="13569"/>
                  <a:pt x="0" y="13260"/>
                  <a:pt x="0" y="12885"/>
                </a:cubicBezTo>
                <a:cubicBezTo>
                  <a:pt x="0" y="12775"/>
                  <a:pt x="0" y="12708"/>
                  <a:pt x="79" y="12642"/>
                </a:cubicBezTo>
                <a:lnTo>
                  <a:pt x="2068" y="8340"/>
                </a:lnTo>
                <a:cubicBezTo>
                  <a:pt x="2068" y="8340"/>
                  <a:pt x="2304" y="6531"/>
                  <a:pt x="2461" y="5847"/>
                </a:cubicBezTo>
                <a:cubicBezTo>
                  <a:pt x="3273" y="2802"/>
                  <a:pt x="7409" y="0"/>
                  <a:pt x="11756" y="0"/>
                </a:cubicBezTo>
                <a:cubicBezTo>
                  <a:pt x="17228" y="0"/>
                  <a:pt x="21600" y="3685"/>
                  <a:pt x="21600" y="8230"/>
                </a:cubicBezTo>
                <a:close/>
                <a:moveTo>
                  <a:pt x="5629" y="9024"/>
                </a:moveTo>
                <a:cubicBezTo>
                  <a:pt x="5629" y="8539"/>
                  <a:pt x="5105" y="8097"/>
                  <a:pt x="4529" y="8097"/>
                </a:cubicBezTo>
                <a:cubicBezTo>
                  <a:pt x="3927" y="8097"/>
                  <a:pt x="3404" y="8516"/>
                  <a:pt x="3404" y="9024"/>
                </a:cubicBezTo>
                <a:cubicBezTo>
                  <a:pt x="3404" y="9509"/>
                  <a:pt x="3927" y="9973"/>
                  <a:pt x="4529" y="9973"/>
                </a:cubicBezTo>
                <a:cubicBezTo>
                  <a:pt x="5105" y="9973"/>
                  <a:pt x="5629" y="9531"/>
                  <a:pt x="5629" y="9024"/>
                </a:cubicBezTo>
                <a:close/>
                <a:moveTo>
                  <a:pt x="20343" y="8097"/>
                </a:moveTo>
                <a:cubicBezTo>
                  <a:pt x="20343" y="4170"/>
                  <a:pt x="16573" y="993"/>
                  <a:pt x="11913" y="993"/>
                </a:cubicBezTo>
                <a:cubicBezTo>
                  <a:pt x="9478" y="993"/>
                  <a:pt x="7331" y="1875"/>
                  <a:pt x="5786" y="3243"/>
                </a:cubicBezTo>
                <a:cubicBezTo>
                  <a:pt x="5786" y="3243"/>
                  <a:pt x="5708" y="8914"/>
                  <a:pt x="13300" y="9024"/>
                </a:cubicBezTo>
                <a:cubicBezTo>
                  <a:pt x="18641" y="9024"/>
                  <a:pt x="18196" y="12841"/>
                  <a:pt x="18196" y="12841"/>
                </a:cubicBezTo>
                <a:cubicBezTo>
                  <a:pt x="19532" y="11517"/>
                  <a:pt x="20343" y="9906"/>
                  <a:pt x="20343" y="8097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marL="0" marR="0" lvl="0" indent="0" algn="l" defTabSz="590133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latin typeface="Arial"/>
                <a:ea typeface="Arial"/>
                <a:cs typeface="Arial"/>
                <a:sym typeface="Arial"/>
              </a:defRPr>
            </a:pP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4" name="Shape 933">
            <a:extLst>
              <a:ext uri="{FF2B5EF4-FFF2-40B4-BE49-F238E27FC236}">
                <a16:creationId xmlns:a16="http://schemas.microsoft.com/office/drawing/2014/main" id="{E2F78EF7-C4CC-4979-97C5-630FE95D2BCD}"/>
              </a:ext>
            </a:extLst>
          </p:cNvPr>
          <p:cNvSpPr/>
          <p:nvPr/>
        </p:nvSpPr>
        <p:spPr>
          <a:xfrm>
            <a:off x="1443142" y="3103770"/>
            <a:ext cx="38928" cy="38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948"/>
                </a:moveTo>
                <a:cubicBezTo>
                  <a:pt x="21600" y="13019"/>
                  <a:pt x="21008" y="14499"/>
                  <a:pt x="20121" y="16274"/>
                </a:cubicBezTo>
                <a:cubicBezTo>
                  <a:pt x="19233" y="18049"/>
                  <a:pt x="17753" y="19233"/>
                  <a:pt x="16274" y="20416"/>
                </a:cubicBezTo>
                <a:cubicBezTo>
                  <a:pt x="14499" y="21304"/>
                  <a:pt x="12723" y="21600"/>
                  <a:pt x="10652" y="21600"/>
                </a:cubicBezTo>
                <a:cubicBezTo>
                  <a:pt x="8581" y="21600"/>
                  <a:pt x="7101" y="21304"/>
                  <a:pt x="5326" y="20416"/>
                </a:cubicBezTo>
                <a:cubicBezTo>
                  <a:pt x="3551" y="19233"/>
                  <a:pt x="2071" y="18049"/>
                  <a:pt x="1184" y="16274"/>
                </a:cubicBezTo>
                <a:cubicBezTo>
                  <a:pt x="0" y="14499"/>
                  <a:pt x="0" y="13019"/>
                  <a:pt x="0" y="10948"/>
                </a:cubicBezTo>
                <a:cubicBezTo>
                  <a:pt x="0" y="8877"/>
                  <a:pt x="0" y="6805"/>
                  <a:pt x="1184" y="5326"/>
                </a:cubicBezTo>
                <a:cubicBezTo>
                  <a:pt x="2071" y="3551"/>
                  <a:pt x="3551" y="2367"/>
                  <a:pt x="5326" y="1479"/>
                </a:cubicBezTo>
                <a:cubicBezTo>
                  <a:pt x="7101" y="592"/>
                  <a:pt x="8581" y="0"/>
                  <a:pt x="10652" y="0"/>
                </a:cubicBezTo>
                <a:cubicBezTo>
                  <a:pt x="12723" y="0"/>
                  <a:pt x="14499" y="592"/>
                  <a:pt x="16274" y="1479"/>
                </a:cubicBezTo>
                <a:cubicBezTo>
                  <a:pt x="17753" y="2367"/>
                  <a:pt x="19233" y="3551"/>
                  <a:pt x="20121" y="5326"/>
                </a:cubicBezTo>
                <a:cubicBezTo>
                  <a:pt x="21008" y="6805"/>
                  <a:pt x="21600" y="8877"/>
                  <a:pt x="21600" y="10948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marL="0" marR="0" lvl="0" indent="0" algn="l" defTabSz="590133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latin typeface="Arial"/>
                <a:ea typeface="Arial"/>
                <a:cs typeface="Arial"/>
                <a:sym typeface="Arial"/>
              </a:defRPr>
            </a:pP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" name="Shape 1065">
            <a:extLst>
              <a:ext uri="{FF2B5EF4-FFF2-40B4-BE49-F238E27FC236}">
                <a16:creationId xmlns:a16="http://schemas.microsoft.com/office/drawing/2014/main" id="{EA05C033-122B-4EA0-9984-7A2B509C3225}"/>
              </a:ext>
            </a:extLst>
          </p:cNvPr>
          <p:cNvSpPr/>
          <p:nvPr/>
        </p:nvSpPr>
        <p:spPr>
          <a:xfrm>
            <a:off x="10532799" y="1565654"/>
            <a:ext cx="351759" cy="5704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5626"/>
                </a:moveTo>
                <a:cubicBezTo>
                  <a:pt x="21600" y="18951"/>
                  <a:pt x="16776" y="21600"/>
                  <a:pt x="10720" y="21600"/>
                </a:cubicBezTo>
                <a:cubicBezTo>
                  <a:pt x="10291" y="21600"/>
                  <a:pt x="9969" y="21600"/>
                  <a:pt x="9648" y="21600"/>
                </a:cubicBezTo>
                <a:lnTo>
                  <a:pt x="9058" y="21600"/>
                </a:lnTo>
                <a:cubicBezTo>
                  <a:pt x="3913" y="21188"/>
                  <a:pt x="0" y="18687"/>
                  <a:pt x="0" y="15685"/>
                </a:cubicBezTo>
                <a:cubicBezTo>
                  <a:pt x="0" y="12889"/>
                  <a:pt x="3752" y="10476"/>
                  <a:pt x="8629" y="9888"/>
                </a:cubicBezTo>
                <a:cubicBezTo>
                  <a:pt x="8629" y="9799"/>
                  <a:pt x="8468" y="9711"/>
                  <a:pt x="8468" y="9623"/>
                </a:cubicBezTo>
                <a:lnTo>
                  <a:pt x="8468" y="1677"/>
                </a:lnTo>
                <a:cubicBezTo>
                  <a:pt x="8468" y="1589"/>
                  <a:pt x="8308" y="1501"/>
                  <a:pt x="8147" y="1501"/>
                </a:cubicBezTo>
                <a:cubicBezTo>
                  <a:pt x="7986" y="1501"/>
                  <a:pt x="7825" y="1589"/>
                  <a:pt x="7825" y="1677"/>
                </a:cubicBezTo>
                <a:lnTo>
                  <a:pt x="7825" y="4561"/>
                </a:lnTo>
                <a:cubicBezTo>
                  <a:pt x="7825" y="4826"/>
                  <a:pt x="7397" y="5062"/>
                  <a:pt x="6968" y="5062"/>
                </a:cubicBezTo>
                <a:cubicBezTo>
                  <a:pt x="6485" y="5062"/>
                  <a:pt x="6057" y="4826"/>
                  <a:pt x="6057" y="4561"/>
                </a:cubicBezTo>
                <a:lnTo>
                  <a:pt x="6057" y="1324"/>
                </a:lnTo>
                <a:cubicBezTo>
                  <a:pt x="6057" y="589"/>
                  <a:pt x="7075" y="0"/>
                  <a:pt x="8468" y="0"/>
                </a:cubicBezTo>
                <a:lnTo>
                  <a:pt x="13292" y="0"/>
                </a:lnTo>
                <a:cubicBezTo>
                  <a:pt x="14632" y="0"/>
                  <a:pt x="15704" y="589"/>
                  <a:pt x="15704" y="1324"/>
                </a:cubicBezTo>
                <a:lnTo>
                  <a:pt x="15704" y="4561"/>
                </a:lnTo>
                <a:cubicBezTo>
                  <a:pt x="15704" y="4826"/>
                  <a:pt x="15275" y="5062"/>
                  <a:pt x="14793" y="5062"/>
                </a:cubicBezTo>
                <a:cubicBezTo>
                  <a:pt x="14364" y="5062"/>
                  <a:pt x="13882" y="4826"/>
                  <a:pt x="13882" y="4561"/>
                </a:cubicBezTo>
                <a:lnTo>
                  <a:pt x="13882" y="1589"/>
                </a:lnTo>
                <a:cubicBezTo>
                  <a:pt x="13882" y="1501"/>
                  <a:pt x="13775" y="1413"/>
                  <a:pt x="13614" y="1413"/>
                </a:cubicBezTo>
                <a:cubicBezTo>
                  <a:pt x="13453" y="1413"/>
                  <a:pt x="13292" y="1501"/>
                  <a:pt x="13292" y="1589"/>
                </a:cubicBezTo>
                <a:lnTo>
                  <a:pt x="13292" y="9564"/>
                </a:lnTo>
                <a:cubicBezTo>
                  <a:pt x="13292" y="9623"/>
                  <a:pt x="13292" y="9799"/>
                  <a:pt x="13132" y="9888"/>
                </a:cubicBezTo>
                <a:cubicBezTo>
                  <a:pt x="18116" y="10535"/>
                  <a:pt x="21600" y="12889"/>
                  <a:pt x="21600" y="15626"/>
                </a:cubicBezTo>
                <a:close/>
                <a:moveTo>
                  <a:pt x="10720" y="9799"/>
                </a:moveTo>
                <a:lnTo>
                  <a:pt x="11470" y="9799"/>
                </a:lnTo>
                <a:cubicBezTo>
                  <a:pt x="11309" y="9711"/>
                  <a:pt x="11309" y="9623"/>
                  <a:pt x="11309" y="9476"/>
                </a:cubicBezTo>
                <a:lnTo>
                  <a:pt x="11309" y="4914"/>
                </a:lnTo>
                <a:cubicBezTo>
                  <a:pt x="11309" y="4826"/>
                  <a:pt x="11202" y="4738"/>
                  <a:pt x="11041" y="4738"/>
                </a:cubicBezTo>
                <a:cubicBezTo>
                  <a:pt x="10880" y="4738"/>
                  <a:pt x="10720" y="4826"/>
                  <a:pt x="10720" y="4914"/>
                </a:cubicBezTo>
                <a:lnTo>
                  <a:pt x="10720" y="9476"/>
                </a:lnTo>
                <a:cubicBezTo>
                  <a:pt x="10880" y="9623"/>
                  <a:pt x="10720" y="9711"/>
                  <a:pt x="10720" y="9799"/>
                </a:cubicBezTo>
                <a:close/>
                <a:moveTo>
                  <a:pt x="19510" y="17951"/>
                </a:moveTo>
                <a:cubicBezTo>
                  <a:pt x="18438" y="18186"/>
                  <a:pt x="17205" y="18363"/>
                  <a:pt x="16347" y="18275"/>
                </a:cubicBezTo>
                <a:cubicBezTo>
                  <a:pt x="14954" y="18098"/>
                  <a:pt x="14954" y="17451"/>
                  <a:pt x="15436" y="16862"/>
                </a:cubicBezTo>
                <a:cubicBezTo>
                  <a:pt x="14203" y="16686"/>
                  <a:pt x="12542" y="16686"/>
                  <a:pt x="11631" y="16185"/>
                </a:cubicBezTo>
                <a:cubicBezTo>
                  <a:pt x="11202" y="15950"/>
                  <a:pt x="11041" y="15685"/>
                  <a:pt x="11309" y="15361"/>
                </a:cubicBezTo>
                <a:cubicBezTo>
                  <a:pt x="11631" y="14949"/>
                  <a:pt x="12703" y="14949"/>
                  <a:pt x="13132" y="14537"/>
                </a:cubicBezTo>
                <a:cubicBezTo>
                  <a:pt x="13614" y="14125"/>
                  <a:pt x="12542" y="14037"/>
                  <a:pt x="12703" y="13625"/>
                </a:cubicBezTo>
                <a:cubicBezTo>
                  <a:pt x="12864" y="13301"/>
                  <a:pt x="13614" y="13037"/>
                  <a:pt x="14203" y="12948"/>
                </a:cubicBezTo>
                <a:cubicBezTo>
                  <a:pt x="15436" y="12801"/>
                  <a:pt x="18009" y="13213"/>
                  <a:pt x="18920" y="12536"/>
                </a:cubicBezTo>
                <a:cubicBezTo>
                  <a:pt x="17205" y="11212"/>
                  <a:pt x="14364" y="10300"/>
                  <a:pt x="11041" y="10300"/>
                </a:cubicBezTo>
                <a:cubicBezTo>
                  <a:pt x="8629" y="10300"/>
                  <a:pt x="6325" y="10800"/>
                  <a:pt x="4663" y="11624"/>
                </a:cubicBezTo>
                <a:cubicBezTo>
                  <a:pt x="5574" y="11948"/>
                  <a:pt x="6646" y="11624"/>
                  <a:pt x="7718" y="11536"/>
                </a:cubicBezTo>
                <a:cubicBezTo>
                  <a:pt x="8308" y="11536"/>
                  <a:pt x="9058" y="11536"/>
                  <a:pt x="9380" y="11801"/>
                </a:cubicBezTo>
                <a:cubicBezTo>
                  <a:pt x="9540" y="11948"/>
                  <a:pt x="9219" y="12124"/>
                  <a:pt x="8897" y="12213"/>
                </a:cubicBezTo>
                <a:cubicBezTo>
                  <a:pt x="8468" y="12389"/>
                  <a:pt x="7718" y="12536"/>
                  <a:pt x="7397" y="12801"/>
                </a:cubicBezTo>
                <a:cubicBezTo>
                  <a:pt x="7986" y="12889"/>
                  <a:pt x="9219" y="13037"/>
                  <a:pt x="8897" y="13360"/>
                </a:cubicBezTo>
                <a:cubicBezTo>
                  <a:pt x="8897" y="13449"/>
                  <a:pt x="8629" y="13537"/>
                  <a:pt x="8897" y="13625"/>
                </a:cubicBezTo>
                <a:cubicBezTo>
                  <a:pt x="9380" y="13713"/>
                  <a:pt x="9380" y="13949"/>
                  <a:pt x="10291" y="13449"/>
                </a:cubicBezTo>
                <a:cubicBezTo>
                  <a:pt x="11202" y="12948"/>
                  <a:pt x="12381" y="12948"/>
                  <a:pt x="12381" y="12948"/>
                </a:cubicBezTo>
                <a:cubicBezTo>
                  <a:pt x="12113" y="13213"/>
                  <a:pt x="12113" y="13449"/>
                  <a:pt x="11952" y="13713"/>
                </a:cubicBezTo>
                <a:cubicBezTo>
                  <a:pt x="11631" y="14125"/>
                  <a:pt x="11041" y="14361"/>
                  <a:pt x="10398" y="14537"/>
                </a:cubicBezTo>
                <a:cubicBezTo>
                  <a:pt x="9648" y="14714"/>
                  <a:pt x="8629" y="14714"/>
                  <a:pt x="7825" y="14537"/>
                </a:cubicBezTo>
                <a:cubicBezTo>
                  <a:pt x="7397" y="14449"/>
                  <a:pt x="6968" y="14214"/>
                  <a:pt x="6485" y="14272"/>
                </a:cubicBezTo>
                <a:cubicBezTo>
                  <a:pt x="5896" y="14272"/>
                  <a:pt x="6325" y="14773"/>
                  <a:pt x="6485" y="14949"/>
                </a:cubicBezTo>
                <a:cubicBezTo>
                  <a:pt x="6807" y="15214"/>
                  <a:pt x="7236" y="15538"/>
                  <a:pt x="7075" y="15862"/>
                </a:cubicBezTo>
                <a:cubicBezTo>
                  <a:pt x="6968" y="16126"/>
                  <a:pt x="6807" y="16185"/>
                  <a:pt x="6164" y="16185"/>
                </a:cubicBezTo>
                <a:cubicBezTo>
                  <a:pt x="5145" y="16185"/>
                  <a:pt x="4663" y="16862"/>
                  <a:pt x="3752" y="17098"/>
                </a:cubicBezTo>
                <a:cubicBezTo>
                  <a:pt x="3162" y="17274"/>
                  <a:pt x="2573" y="17362"/>
                  <a:pt x="1822" y="17362"/>
                </a:cubicBezTo>
                <a:cubicBezTo>
                  <a:pt x="2573" y="18363"/>
                  <a:pt x="3752" y="19187"/>
                  <a:pt x="5306" y="19864"/>
                </a:cubicBezTo>
                <a:cubicBezTo>
                  <a:pt x="5145" y="19511"/>
                  <a:pt x="4985" y="19187"/>
                  <a:pt x="4824" y="18863"/>
                </a:cubicBezTo>
                <a:cubicBezTo>
                  <a:pt x="4663" y="18363"/>
                  <a:pt x="4502" y="17774"/>
                  <a:pt x="4824" y="17362"/>
                </a:cubicBezTo>
                <a:cubicBezTo>
                  <a:pt x="5145" y="16950"/>
                  <a:pt x="5735" y="16774"/>
                  <a:pt x="6646" y="16862"/>
                </a:cubicBezTo>
                <a:cubicBezTo>
                  <a:pt x="7825" y="16950"/>
                  <a:pt x="8308" y="17598"/>
                  <a:pt x="9058" y="18010"/>
                </a:cubicBezTo>
                <a:cubicBezTo>
                  <a:pt x="10130" y="18598"/>
                  <a:pt x="11041" y="18510"/>
                  <a:pt x="12381" y="18598"/>
                </a:cubicBezTo>
                <a:cubicBezTo>
                  <a:pt x="13132" y="18598"/>
                  <a:pt x="14364" y="18687"/>
                  <a:pt x="14793" y="19010"/>
                </a:cubicBezTo>
                <a:cubicBezTo>
                  <a:pt x="15275" y="19363"/>
                  <a:pt x="14954" y="19864"/>
                  <a:pt x="14364" y="20011"/>
                </a:cubicBezTo>
                <a:cubicBezTo>
                  <a:pt x="14043" y="20099"/>
                  <a:pt x="13614" y="20217"/>
                  <a:pt x="13292" y="20276"/>
                </a:cubicBezTo>
                <a:cubicBezTo>
                  <a:pt x="12971" y="20364"/>
                  <a:pt x="12971" y="20511"/>
                  <a:pt x="13132" y="20688"/>
                </a:cubicBezTo>
                <a:cubicBezTo>
                  <a:pt x="15865" y="20423"/>
                  <a:pt x="18116" y="19363"/>
                  <a:pt x="19510" y="17951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marL="0" marR="0" lvl="0" indent="0" algn="l" defTabSz="590133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latin typeface="Arial"/>
                <a:ea typeface="Arial"/>
                <a:cs typeface="Arial"/>
                <a:sym typeface="Arial"/>
              </a:defRPr>
            </a:pP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6" name="Shape 1604">
            <a:extLst>
              <a:ext uri="{FF2B5EF4-FFF2-40B4-BE49-F238E27FC236}">
                <a16:creationId xmlns:a16="http://schemas.microsoft.com/office/drawing/2014/main" id="{97313A7F-82C9-4AD1-AAA1-CA1AF0ECB5E5}"/>
              </a:ext>
            </a:extLst>
          </p:cNvPr>
          <p:cNvSpPr/>
          <p:nvPr/>
        </p:nvSpPr>
        <p:spPr>
          <a:xfrm>
            <a:off x="10370502" y="3332028"/>
            <a:ext cx="676351" cy="643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930" y="13676"/>
                </a:moveTo>
                <a:lnTo>
                  <a:pt x="16647" y="4179"/>
                </a:lnTo>
                <a:lnTo>
                  <a:pt x="11505" y="4233"/>
                </a:lnTo>
                <a:lnTo>
                  <a:pt x="11505" y="19049"/>
                </a:lnTo>
                <a:lnTo>
                  <a:pt x="17524" y="19049"/>
                </a:lnTo>
                <a:lnTo>
                  <a:pt x="17524" y="21600"/>
                </a:lnTo>
                <a:lnTo>
                  <a:pt x="4076" y="21600"/>
                </a:lnTo>
                <a:lnTo>
                  <a:pt x="4076" y="19049"/>
                </a:lnTo>
                <a:lnTo>
                  <a:pt x="10095" y="19049"/>
                </a:lnTo>
                <a:lnTo>
                  <a:pt x="10095" y="18995"/>
                </a:lnTo>
                <a:lnTo>
                  <a:pt x="10095" y="19049"/>
                </a:lnTo>
                <a:lnTo>
                  <a:pt x="10095" y="4233"/>
                </a:lnTo>
                <a:lnTo>
                  <a:pt x="4953" y="4179"/>
                </a:lnTo>
                <a:lnTo>
                  <a:pt x="7670" y="13676"/>
                </a:lnTo>
                <a:lnTo>
                  <a:pt x="8152" y="13676"/>
                </a:lnTo>
                <a:cubicBezTo>
                  <a:pt x="8152" y="16028"/>
                  <a:pt x="6311" y="17964"/>
                  <a:pt x="4076" y="17964"/>
                </a:cubicBezTo>
                <a:cubicBezTo>
                  <a:pt x="1840" y="17964"/>
                  <a:pt x="0" y="16082"/>
                  <a:pt x="0" y="13676"/>
                </a:cubicBezTo>
                <a:lnTo>
                  <a:pt x="396" y="13676"/>
                </a:lnTo>
                <a:lnTo>
                  <a:pt x="3113" y="4179"/>
                </a:lnTo>
                <a:lnTo>
                  <a:pt x="3010" y="4179"/>
                </a:lnTo>
                <a:lnTo>
                  <a:pt x="3010" y="2967"/>
                </a:lnTo>
                <a:lnTo>
                  <a:pt x="10095" y="2967"/>
                </a:lnTo>
                <a:lnTo>
                  <a:pt x="10095" y="0"/>
                </a:lnTo>
                <a:lnTo>
                  <a:pt x="11557" y="0"/>
                </a:lnTo>
                <a:lnTo>
                  <a:pt x="11557" y="2967"/>
                </a:lnTo>
                <a:lnTo>
                  <a:pt x="18590" y="2967"/>
                </a:lnTo>
                <a:lnTo>
                  <a:pt x="18590" y="4179"/>
                </a:lnTo>
                <a:lnTo>
                  <a:pt x="18487" y="4179"/>
                </a:lnTo>
                <a:lnTo>
                  <a:pt x="21204" y="13676"/>
                </a:lnTo>
                <a:lnTo>
                  <a:pt x="21600" y="13676"/>
                </a:lnTo>
                <a:cubicBezTo>
                  <a:pt x="21600" y="16028"/>
                  <a:pt x="19760" y="17964"/>
                  <a:pt x="17524" y="17964"/>
                </a:cubicBezTo>
                <a:cubicBezTo>
                  <a:pt x="15289" y="17964"/>
                  <a:pt x="13448" y="16082"/>
                  <a:pt x="13448" y="13676"/>
                </a:cubicBezTo>
                <a:lnTo>
                  <a:pt x="13930" y="13676"/>
                </a:lnTo>
                <a:close/>
                <a:moveTo>
                  <a:pt x="4076" y="4287"/>
                </a:moveTo>
                <a:lnTo>
                  <a:pt x="1410" y="13676"/>
                </a:lnTo>
                <a:lnTo>
                  <a:pt x="6793" y="13676"/>
                </a:lnTo>
                <a:lnTo>
                  <a:pt x="4076" y="4287"/>
                </a:lnTo>
                <a:close/>
                <a:moveTo>
                  <a:pt x="14859" y="13676"/>
                </a:moveTo>
                <a:lnTo>
                  <a:pt x="20241" y="13676"/>
                </a:lnTo>
                <a:lnTo>
                  <a:pt x="17576" y="4287"/>
                </a:lnTo>
                <a:lnTo>
                  <a:pt x="17524" y="4287"/>
                </a:lnTo>
                <a:lnTo>
                  <a:pt x="14859" y="13676"/>
                </a:lnTo>
                <a:close/>
              </a:path>
            </a:pathLst>
          </a:custGeom>
          <a:solidFill>
            <a:srgbClr val="355C7D"/>
          </a:solidFill>
          <a:ln w="3175" cap="flat">
            <a:noFill/>
            <a:miter lim="400000"/>
          </a:ln>
          <a:effectLst/>
        </p:spPr>
        <p:txBody>
          <a:bodyPr wrap="square" lIns="59013" tIns="59013" rIns="59013" bIns="59013" numCol="1" anchor="ctr">
            <a:noAutofit/>
          </a:bodyPr>
          <a:lstStyle/>
          <a:p>
            <a:pPr marL="0" marR="0" lvl="0" indent="0" algn="l" defTabSz="590133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latin typeface="Arial"/>
                <a:ea typeface="Arial"/>
                <a:cs typeface="Arial"/>
                <a:sym typeface="Arial"/>
              </a:defRPr>
            </a:pPr>
            <a:endParaRPr kumimoji="0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7" name="Shape 1596">
            <a:extLst>
              <a:ext uri="{FF2B5EF4-FFF2-40B4-BE49-F238E27FC236}">
                <a16:creationId xmlns:a16="http://schemas.microsoft.com/office/drawing/2014/main" id="{D3955B6C-5582-4A05-9510-DB22AE690435}"/>
              </a:ext>
            </a:extLst>
          </p:cNvPr>
          <p:cNvSpPr/>
          <p:nvPr/>
        </p:nvSpPr>
        <p:spPr>
          <a:xfrm>
            <a:off x="10404583" y="4892266"/>
            <a:ext cx="642270" cy="642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3" h="21493" extrusionOk="0">
                <a:moveTo>
                  <a:pt x="10764" y="21492"/>
                </a:moveTo>
                <a:cubicBezTo>
                  <a:pt x="4778" y="21546"/>
                  <a:pt x="0" y="16614"/>
                  <a:pt x="0" y="10764"/>
                </a:cubicBezTo>
                <a:cubicBezTo>
                  <a:pt x="-54" y="4770"/>
                  <a:pt x="4724" y="54"/>
                  <a:pt x="10710" y="0"/>
                </a:cubicBezTo>
                <a:cubicBezTo>
                  <a:pt x="16714" y="-54"/>
                  <a:pt x="21492" y="4878"/>
                  <a:pt x="21492" y="10728"/>
                </a:cubicBezTo>
                <a:cubicBezTo>
                  <a:pt x="21546" y="16668"/>
                  <a:pt x="16624" y="21438"/>
                  <a:pt x="10764" y="21492"/>
                </a:cubicBezTo>
                <a:close/>
                <a:moveTo>
                  <a:pt x="6455" y="6462"/>
                </a:moveTo>
                <a:cubicBezTo>
                  <a:pt x="5391" y="6498"/>
                  <a:pt x="4634" y="7272"/>
                  <a:pt x="4670" y="8334"/>
                </a:cubicBezTo>
                <a:cubicBezTo>
                  <a:pt x="4724" y="9396"/>
                  <a:pt x="5499" y="10170"/>
                  <a:pt x="6563" y="10116"/>
                </a:cubicBezTo>
                <a:cubicBezTo>
                  <a:pt x="7627" y="10062"/>
                  <a:pt x="8384" y="9306"/>
                  <a:pt x="8348" y="8226"/>
                </a:cubicBezTo>
                <a:cubicBezTo>
                  <a:pt x="8348" y="7164"/>
                  <a:pt x="7519" y="6408"/>
                  <a:pt x="6455" y="6462"/>
                </a:cubicBezTo>
                <a:close/>
                <a:moveTo>
                  <a:pt x="10710" y="18540"/>
                </a:moveTo>
                <a:cubicBezTo>
                  <a:pt x="13306" y="18540"/>
                  <a:pt x="15650" y="17028"/>
                  <a:pt x="16876" y="14472"/>
                </a:cubicBezTo>
                <a:cubicBezTo>
                  <a:pt x="17075" y="13968"/>
                  <a:pt x="16840" y="13410"/>
                  <a:pt x="16317" y="13212"/>
                </a:cubicBezTo>
                <a:cubicBezTo>
                  <a:pt x="15812" y="13014"/>
                  <a:pt x="15235" y="13266"/>
                  <a:pt x="14893" y="13824"/>
                </a:cubicBezTo>
                <a:cubicBezTo>
                  <a:pt x="14118" y="15498"/>
                  <a:pt x="12495" y="16560"/>
                  <a:pt x="10620" y="16614"/>
                </a:cubicBezTo>
                <a:cubicBezTo>
                  <a:pt x="8799" y="16668"/>
                  <a:pt x="7212" y="15552"/>
                  <a:pt x="6401" y="13878"/>
                </a:cubicBezTo>
                <a:cubicBezTo>
                  <a:pt x="6148" y="13302"/>
                  <a:pt x="5499" y="13104"/>
                  <a:pt x="5085" y="13356"/>
                </a:cubicBezTo>
                <a:cubicBezTo>
                  <a:pt x="4526" y="13608"/>
                  <a:pt x="4273" y="14130"/>
                  <a:pt x="4580" y="14688"/>
                </a:cubicBezTo>
                <a:cubicBezTo>
                  <a:pt x="5643" y="17028"/>
                  <a:pt x="8078" y="18594"/>
                  <a:pt x="10710" y="18540"/>
                </a:cubicBezTo>
                <a:close/>
                <a:moveTo>
                  <a:pt x="14622" y="6462"/>
                </a:moveTo>
                <a:cubicBezTo>
                  <a:pt x="13559" y="6498"/>
                  <a:pt x="12801" y="7272"/>
                  <a:pt x="12856" y="8334"/>
                </a:cubicBezTo>
                <a:cubicBezTo>
                  <a:pt x="12910" y="9396"/>
                  <a:pt x="13667" y="10170"/>
                  <a:pt x="14731" y="10116"/>
                </a:cubicBezTo>
                <a:cubicBezTo>
                  <a:pt x="15650" y="10116"/>
                  <a:pt x="16570" y="9306"/>
                  <a:pt x="16516" y="8226"/>
                </a:cubicBezTo>
                <a:cubicBezTo>
                  <a:pt x="16516" y="7308"/>
                  <a:pt x="15704" y="6408"/>
                  <a:pt x="14622" y="6462"/>
                </a:cubicBezTo>
                <a:close/>
              </a:path>
            </a:pathLst>
          </a:custGeom>
          <a:solidFill>
            <a:srgbClr val="355C7D"/>
          </a:solidFill>
          <a:ln w="3175" cap="flat">
            <a:noFill/>
            <a:miter lim="400000"/>
          </a:ln>
          <a:effectLst/>
        </p:spPr>
        <p:txBody>
          <a:bodyPr wrap="square" lIns="59013" tIns="59013" rIns="59013" bIns="59013" numCol="1" anchor="ctr">
            <a:noAutofit/>
          </a:bodyPr>
          <a:lstStyle/>
          <a:p>
            <a:pPr marL="0" marR="0" lvl="0" indent="0" algn="l" defTabSz="590133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latin typeface="Arial"/>
                <a:ea typeface="Arial"/>
                <a:cs typeface="Arial"/>
                <a:sym typeface="Arial"/>
              </a:defRPr>
            </a:pP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" name="Shape 926">
            <a:extLst>
              <a:ext uri="{FF2B5EF4-FFF2-40B4-BE49-F238E27FC236}">
                <a16:creationId xmlns:a16="http://schemas.microsoft.com/office/drawing/2014/main" id="{12D53F10-B6C0-40DD-B914-16D5ECA47C06}"/>
              </a:ext>
            </a:extLst>
          </p:cNvPr>
          <p:cNvSpPr/>
          <p:nvPr/>
        </p:nvSpPr>
        <p:spPr>
          <a:xfrm>
            <a:off x="5404762" y="4469210"/>
            <a:ext cx="294944" cy="254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04" h="20429" extrusionOk="0">
                <a:moveTo>
                  <a:pt x="17481" y="3003"/>
                </a:moveTo>
                <a:cubicBezTo>
                  <a:pt x="19590" y="5101"/>
                  <a:pt x="20595" y="8007"/>
                  <a:pt x="20498" y="10751"/>
                </a:cubicBezTo>
                <a:cubicBezTo>
                  <a:pt x="20433" y="13108"/>
                  <a:pt x="19395" y="15562"/>
                  <a:pt x="17481" y="17403"/>
                </a:cubicBezTo>
                <a:cubicBezTo>
                  <a:pt x="15665" y="19211"/>
                  <a:pt x="13265" y="20212"/>
                  <a:pt x="10800" y="20405"/>
                </a:cubicBezTo>
                <a:cubicBezTo>
                  <a:pt x="7979" y="20599"/>
                  <a:pt x="5125" y="19598"/>
                  <a:pt x="3017" y="17403"/>
                </a:cubicBezTo>
                <a:cubicBezTo>
                  <a:pt x="-1005" y="13399"/>
                  <a:pt x="-1005" y="7006"/>
                  <a:pt x="3017" y="3003"/>
                </a:cubicBezTo>
                <a:cubicBezTo>
                  <a:pt x="6973" y="-1001"/>
                  <a:pt x="13460" y="-1001"/>
                  <a:pt x="17481" y="3003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marL="0" marR="0" lvl="0" indent="0" algn="l" defTabSz="590133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latin typeface="Arial"/>
                <a:ea typeface="Arial"/>
                <a:cs typeface="Arial"/>
                <a:sym typeface="Arial"/>
              </a:defRPr>
            </a:pP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1" name="Shape 923">
            <a:extLst>
              <a:ext uri="{FF2B5EF4-FFF2-40B4-BE49-F238E27FC236}">
                <a16:creationId xmlns:a16="http://schemas.microsoft.com/office/drawing/2014/main" id="{354F2D5E-7D19-449F-B54F-38DEC2CF7385}"/>
              </a:ext>
            </a:extLst>
          </p:cNvPr>
          <p:cNvSpPr/>
          <p:nvPr/>
        </p:nvSpPr>
        <p:spPr>
          <a:xfrm>
            <a:off x="4238895" y="4223027"/>
            <a:ext cx="828069" cy="3734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 defTabSz="590133">
              <a:lnSpc>
                <a:spcPct val="93000"/>
              </a:lnSpc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 sz="1800">
                <a:solidFill>
                  <a:srgbClr val="F8AD94"/>
                </a:solidFill>
                <a:latin typeface="Roboto Regular"/>
                <a:ea typeface="Roboto Regular"/>
                <a:cs typeface="Roboto Regular"/>
                <a:sym typeface="Roboto Regular"/>
              </a:defRPr>
            </a:lvl1pPr>
          </a:lstStyle>
          <a:p>
            <a:pPr marL="0" marR="0" lvl="0" indent="0" algn="l" defTabSz="590133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4200" algn="l"/>
                <a:tab pos="1168400" algn="l"/>
                <a:tab pos="1765300" algn="l"/>
                <a:tab pos="2349500" algn="l"/>
                <a:tab pos="2946400" algn="l"/>
                <a:tab pos="3530600" algn="l"/>
                <a:tab pos="4127500" algn="l"/>
                <a:tab pos="4711700" algn="l"/>
                <a:tab pos="5308600" algn="l"/>
                <a:tab pos="5892800" algn="l"/>
                <a:tab pos="6489700" algn="l"/>
                <a:tab pos="7073900" algn="l"/>
                <a:tab pos="7670800" algn="l"/>
                <a:tab pos="8255000" algn="l"/>
                <a:tab pos="8851900" algn="l"/>
                <a:tab pos="9436100" algn="l"/>
                <a:tab pos="10020300" algn="l"/>
                <a:tab pos="10617200" algn="l"/>
                <a:tab pos="11201400" algn="l"/>
                <a:tab pos="11798300" algn="l"/>
              </a:tabLst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srgbClr val="F8AD94"/>
                </a:solidFill>
                <a:effectLst/>
                <a:uLnTx/>
                <a:uFillTx/>
                <a:latin typeface="Roboto Regular"/>
                <a:sym typeface="Roboto Regular"/>
              </a:rPr>
              <a:t>October 2018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8AD94"/>
              </a:solidFill>
              <a:effectLst/>
              <a:uLnTx/>
              <a:uFillTx/>
              <a:latin typeface="Roboto Regular"/>
              <a:sym typeface="Roboto Regular"/>
            </a:endParaRPr>
          </a:p>
        </p:txBody>
      </p:sp>
      <p:sp>
        <p:nvSpPr>
          <p:cNvPr id="43" name="Shape 1598">
            <a:extLst>
              <a:ext uri="{FF2B5EF4-FFF2-40B4-BE49-F238E27FC236}">
                <a16:creationId xmlns:a16="http://schemas.microsoft.com/office/drawing/2014/main" id="{0E43D08F-3135-4D7E-9AFC-7C2801962AF1}"/>
              </a:ext>
            </a:extLst>
          </p:cNvPr>
          <p:cNvSpPr/>
          <p:nvPr/>
        </p:nvSpPr>
        <p:spPr>
          <a:xfrm>
            <a:off x="1017846" y="3969730"/>
            <a:ext cx="733352" cy="6454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571"/>
                </a:moveTo>
                <a:lnTo>
                  <a:pt x="18328" y="20571"/>
                </a:lnTo>
                <a:lnTo>
                  <a:pt x="18328" y="1642"/>
                </a:lnTo>
                <a:lnTo>
                  <a:pt x="14961" y="1642"/>
                </a:lnTo>
                <a:lnTo>
                  <a:pt x="14961" y="20571"/>
                </a:lnTo>
                <a:lnTo>
                  <a:pt x="13849" y="20571"/>
                </a:lnTo>
                <a:lnTo>
                  <a:pt x="13849" y="5811"/>
                </a:lnTo>
                <a:lnTo>
                  <a:pt x="10482" y="5811"/>
                </a:lnTo>
                <a:lnTo>
                  <a:pt x="10482" y="20571"/>
                </a:lnTo>
                <a:lnTo>
                  <a:pt x="9371" y="20571"/>
                </a:lnTo>
                <a:lnTo>
                  <a:pt x="9371" y="13047"/>
                </a:lnTo>
                <a:lnTo>
                  <a:pt x="6004" y="13047"/>
                </a:lnTo>
                <a:lnTo>
                  <a:pt x="6004" y="20571"/>
                </a:lnTo>
                <a:lnTo>
                  <a:pt x="4876" y="20571"/>
                </a:lnTo>
                <a:lnTo>
                  <a:pt x="4876" y="16764"/>
                </a:lnTo>
                <a:lnTo>
                  <a:pt x="1525" y="16764"/>
                </a:lnTo>
                <a:lnTo>
                  <a:pt x="1525" y="20571"/>
                </a:lnTo>
                <a:lnTo>
                  <a:pt x="842" y="20571"/>
                </a:lnTo>
                <a:lnTo>
                  <a:pt x="842" y="0"/>
                </a:lnTo>
                <a:lnTo>
                  <a:pt x="0" y="0"/>
                </a:lnTo>
                <a:lnTo>
                  <a:pt x="0" y="21600"/>
                </a:lnTo>
                <a:lnTo>
                  <a:pt x="842" y="21600"/>
                </a:lnTo>
                <a:lnTo>
                  <a:pt x="842" y="21546"/>
                </a:lnTo>
                <a:lnTo>
                  <a:pt x="21600" y="21546"/>
                </a:lnTo>
                <a:lnTo>
                  <a:pt x="21600" y="20571"/>
                </a:lnTo>
              </a:path>
            </a:pathLst>
          </a:custGeom>
          <a:solidFill>
            <a:srgbClr val="355C7D"/>
          </a:solidFill>
          <a:ln w="3175" cap="flat">
            <a:noFill/>
            <a:miter lim="400000"/>
          </a:ln>
          <a:effectLst/>
        </p:spPr>
        <p:txBody>
          <a:bodyPr wrap="square" lIns="59013" tIns="59013" rIns="59013" bIns="59013" numCol="1" anchor="ctr">
            <a:noAutofit/>
          </a:bodyPr>
          <a:lstStyle/>
          <a:p>
            <a:pPr marL="0" marR="0" lvl="0" indent="0" algn="l" defTabSz="590133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latin typeface="Arial"/>
                <a:ea typeface="Arial"/>
                <a:cs typeface="Arial"/>
                <a:sym typeface="Arial"/>
              </a:defRPr>
            </a:pP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15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AD10FA4-DDBC-4391-9078-43A890204D3C}"/>
              </a:ext>
            </a:extLst>
          </p:cNvPr>
          <p:cNvGrpSpPr/>
          <p:nvPr/>
        </p:nvGrpSpPr>
        <p:grpSpPr>
          <a:xfrm>
            <a:off x="208056" y="1226077"/>
            <a:ext cx="4977838" cy="4961462"/>
            <a:chOff x="1966751" y="1498241"/>
            <a:chExt cx="4771784" cy="475608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56E955-852C-4774-9880-CE73C3DD3399}"/>
                </a:ext>
              </a:extLst>
            </p:cNvPr>
            <p:cNvCxnSpPr/>
            <p:nvPr/>
          </p:nvCxnSpPr>
          <p:spPr>
            <a:xfrm flipV="1">
              <a:off x="4280661" y="1889582"/>
              <a:ext cx="2457874" cy="1"/>
            </a:xfrm>
            <a:prstGeom prst="line">
              <a:avLst/>
            </a:prstGeom>
            <a:ln>
              <a:solidFill>
                <a:srgbClr val="F8AD94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BC75E28-8BD6-4878-B845-D6ED8DB73636}"/>
                </a:ext>
              </a:extLst>
            </p:cNvPr>
            <p:cNvCxnSpPr/>
            <p:nvPr/>
          </p:nvCxnSpPr>
          <p:spPr>
            <a:xfrm>
              <a:off x="4619480" y="5928220"/>
              <a:ext cx="2119055" cy="1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48574DF-DA99-48EB-BE07-698BE7B66A54}"/>
                </a:ext>
              </a:extLst>
            </p:cNvPr>
            <p:cNvCxnSpPr/>
            <p:nvPr/>
          </p:nvCxnSpPr>
          <p:spPr>
            <a:xfrm>
              <a:off x="5715033" y="4460521"/>
              <a:ext cx="1023502" cy="1"/>
            </a:xfrm>
            <a:prstGeom prst="line">
              <a:avLst/>
            </a:prstGeom>
            <a:ln>
              <a:solidFill>
                <a:srgbClr val="D16E83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48DDD4D-6A23-46B8-A1E3-9070EA82ADFD}"/>
                </a:ext>
              </a:extLst>
            </p:cNvPr>
            <p:cNvCxnSpPr/>
            <p:nvPr/>
          </p:nvCxnSpPr>
          <p:spPr>
            <a:xfrm>
              <a:off x="5761112" y="2948542"/>
              <a:ext cx="969108" cy="1"/>
            </a:xfrm>
            <a:prstGeom prst="line">
              <a:avLst/>
            </a:prstGeom>
            <a:ln>
              <a:solidFill>
                <a:srgbClr val="46B688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FE166A1-8464-403C-A4DF-C57B66F17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751" y="2189756"/>
              <a:ext cx="3686160" cy="368615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14">
              <a:extLst>
                <a:ext uri="{FF2B5EF4-FFF2-40B4-BE49-F238E27FC236}">
                  <a16:creationId xmlns:a16="http://schemas.microsoft.com/office/drawing/2014/main" id="{F1BBD107-E888-4C0D-9B15-4CFC0C74F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8532" y="4715706"/>
              <a:ext cx="1411844" cy="1538620"/>
            </a:xfrm>
            <a:custGeom>
              <a:avLst/>
              <a:gdLst>
                <a:gd name="T0" fmla="*/ 0 w 310"/>
                <a:gd name="T1" fmla="*/ 28 h 338"/>
                <a:gd name="T2" fmla="*/ 1 w 310"/>
                <a:gd name="T3" fmla="*/ 328 h 338"/>
                <a:gd name="T4" fmla="*/ 310 w 310"/>
                <a:gd name="T5" fmla="*/ 215 h 338"/>
                <a:gd name="T6" fmla="*/ 273 w 310"/>
                <a:gd name="T7" fmla="*/ 96 h 338"/>
                <a:gd name="T8" fmla="*/ 175 w 310"/>
                <a:gd name="T9" fmla="*/ 20 h 338"/>
                <a:gd name="T10" fmla="*/ 105 w 310"/>
                <a:gd name="T11" fmla="*/ 0 h 338"/>
                <a:gd name="T12" fmla="*/ 0 w 310"/>
                <a:gd name="T13" fmla="*/ 2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0" h="338">
                  <a:moveTo>
                    <a:pt x="0" y="28"/>
                  </a:moveTo>
                  <a:cubicBezTo>
                    <a:pt x="1" y="328"/>
                    <a:pt x="1" y="328"/>
                    <a:pt x="1" y="328"/>
                  </a:cubicBezTo>
                  <a:cubicBezTo>
                    <a:pt x="1" y="328"/>
                    <a:pt x="174" y="338"/>
                    <a:pt x="310" y="215"/>
                  </a:cubicBezTo>
                  <a:cubicBezTo>
                    <a:pt x="273" y="96"/>
                    <a:pt x="273" y="96"/>
                    <a:pt x="273" y="96"/>
                  </a:cubicBezTo>
                  <a:cubicBezTo>
                    <a:pt x="175" y="20"/>
                    <a:pt x="175" y="20"/>
                    <a:pt x="175" y="20"/>
                  </a:cubicBezTo>
                  <a:cubicBezTo>
                    <a:pt x="105" y="0"/>
                    <a:pt x="105" y="0"/>
                    <a:pt x="105" y="0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355C7D"/>
            </a:solidFill>
            <a:ln w="3175" cap="flat">
              <a:noFill/>
              <a:prstDash val="solid"/>
              <a:miter lim="800000"/>
              <a:headEnd/>
              <a:tailEnd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315">
              <a:extLst>
                <a:ext uri="{FF2B5EF4-FFF2-40B4-BE49-F238E27FC236}">
                  <a16:creationId xmlns:a16="http://schemas.microsoft.com/office/drawing/2014/main" id="{AB32F103-3B2E-4AF2-BAE9-6DDD6BD63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6830" y="4041479"/>
              <a:ext cx="1811386" cy="1774888"/>
            </a:xfrm>
            <a:custGeom>
              <a:avLst/>
              <a:gdLst>
                <a:gd name="T0" fmla="*/ 231 w 398"/>
                <a:gd name="T1" fmla="*/ 390 h 390"/>
                <a:gd name="T2" fmla="*/ 0 w 398"/>
                <a:gd name="T3" fmla="*/ 148 h 390"/>
                <a:gd name="T4" fmla="*/ 80 w 398"/>
                <a:gd name="T5" fmla="*/ 28 h 390"/>
                <a:gd name="T6" fmla="*/ 398 w 398"/>
                <a:gd name="T7" fmla="*/ 0 h 390"/>
                <a:gd name="T8" fmla="*/ 396 w 398"/>
                <a:gd name="T9" fmla="*/ 27 h 390"/>
                <a:gd name="T10" fmla="*/ 231 w 398"/>
                <a:gd name="T11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8" h="390">
                  <a:moveTo>
                    <a:pt x="231" y="390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6" y="27"/>
                    <a:pt x="396" y="27"/>
                    <a:pt x="396" y="27"/>
                  </a:cubicBezTo>
                  <a:cubicBezTo>
                    <a:pt x="396" y="27"/>
                    <a:pt x="388" y="250"/>
                    <a:pt x="231" y="390"/>
                  </a:cubicBezTo>
                  <a:close/>
                </a:path>
              </a:pathLst>
            </a:custGeom>
            <a:solidFill>
              <a:srgbClr val="D16E83"/>
            </a:solidFill>
            <a:ln w="3175" cap="flat">
              <a:noFill/>
              <a:prstDash val="solid"/>
              <a:miter lim="800000"/>
              <a:headEnd/>
              <a:tailEnd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502">
              <a:extLst>
                <a:ext uri="{FF2B5EF4-FFF2-40B4-BE49-F238E27FC236}">
                  <a16:creationId xmlns:a16="http://schemas.microsoft.com/office/drawing/2014/main" id="{6CC3BE09-47FB-4F7E-A7C5-E11CBC290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162" y="2303087"/>
              <a:ext cx="1840198" cy="1867090"/>
            </a:xfrm>
            <a:custGeom>
              <a:avLst/>
              <a:gdLst>
                <a:gd name="T0" fmla="*/ 403 w 404"/>
                <a:gd name="T1" fmla="*/ 409 h 410"/>
                <a:gd name="T2" fmla="*/ 55 w 404"/>
                <a:gd name="T3" fmla="*/ 410 h 410"/>
                <a:gd name="T4" fmla="*/ 0 w 404"/>
                <a:gd name="T5" fmla="*/ 256 h 410"/>
                <a:gd name="T6" fmla="*/ 222 w 404"/>
                <a:gd name="T7" fmla="*/ 0 h 410"/>
                <a:gd name="T8" fmla="*/ 244 w 404"/>
                <a:gd name="T9" fmla="*/ 17 h 410"/>
                <a:gd name="T10" fmla="*/ 403 w 404"/>
                <a:gd name="T11" fmla="*/ 409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" h="410">
                  <a:moveTo>
                    <a:pt x="403" y="409"/>
                  </a:moveTo>
                  <a:cubicBezTo>
                    <a:pt x="55" y="410"/>
                    <a:pt x="55" y="410"/>
                    <a:pt x="55" y="410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44" y="17"/>
                    <a:pt x="244" y="17"/>
                    <a:pt x="244" y="17"/>
                  </a:cubicBezTo>
                  <a:cubicBezTo>
                    <a:pt x="244" y="17"/>
                    <a:pt x="404" y="167"/>
                    <a:pt x="403" y="409"/>
                  </a:cubicBezTo>
                  <a:close/>
                </a:path>
              </a:pathLst>
            </a:custGeom>
            <a:solidFill>
              <a:srgbClr val="46B688"/>
            </a:solidFill>
            <a:ln w="3175" cap="flat">
              <a:noFill/>
              <a:prstDash val="solid"/>
              <a:miter lim="800000"/>
              <a:headEnd/>
              <a:tailEnd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503">
              <a:extLst>
                <a:ext uri="{FF2B5EF4-FFF2-40B4-BE49-F238E27FC236}">
                  <a16:creationId xmlns:a16="http://schemas.microsoft.com/office/drawing/2014/main" id="{DDF7C6D7-CB46-4D04-9BD5-5DDC084F3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5653" y="1498241"/>
              <a:ext cx="1957372" cy="1984263"/>
            </a:xfrm>
            <a:custGeom>
              <a:avLst/>
              <a:gdLst>
                <a:gd name="T0" fmla="*/ 0 w 430"/>
                <a:gd name="T1" fmla="*/ 6 h 436"/>
                <a:gd name="T2" fmla="*/ 7 w 430"/>
                <a:gd name="T3" fmla="*/ 383 h 436"/>
                <a:gd name="T4" fmla="*/ 177 w 430"/>
                <a:gd name="T5" fmla="*/ 436 h 436"/>
                <a:gd name="T6" fmla="*/ 430 w 430"/>
                <a:gd name="T7" fmla="*/ 175 h 436"/>
                <a:gd name="T8" fmla="*/ 0 w 430"/>
                <a:gd name="T9" fmla="*/ 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6">
                  <a:moveTo>
                    <a:pt x="0" y="6"/>
                  </a:moveTo>
                  <a:cubicBezTo>
                    <a:pt x="7" y="383"/>
                    <a:pt x="7" y="383"/>
                    <a:pt x="7" y="383"/>
                  </a:cubicBezTo>
                  <a:cubicBezTo>
                    <a:pt x="177" y="436"/>
                    <a:pt x="177" y="436"/>
                    <a:pt x="177" y="436"/>
                  </a:cubicBezTo>
                  <a:cubicBezTo>
                    <a:pt x="430" y="175"/>
                    <a:pt x="430" y="175"/>
                    <a:pt x="430" y="175"/>
                  </a:cubicBezTo>
                  <a:cubicBezTo>
                    <a:pt x="430" y="175"/>
                    <a:pt x="262" y="0"/>
                    <a:pt x="0" y="6"/>
                  </a:cubicBezTo>
                  <a:close/>
                </a:path>
              </a:pathLst>
            </a:custGeom>
            <a:solidFill>
              <a:srgbClr val="F8AD94"/>
            </a:solidFill>
            <a:ln w="3175" cap="flat">
              <a:noFill/>
              <a:prstDash val="solid"/>
              <a:miter lim="800000"/>
              <a:headEnd/>
              <a:tailEnd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D55BC64-761F-49B7-9BD2-5547D302C65F}"/>
                </a:ext>
              </a:extLst>
            </p:cNvPr>
            <p:cNvGrpSpPr/>
            <p:nvPr/>
          </p:nvGrpSpPr>
          <p:grpSpPr>
            <a:xfrm>
              <a:off x="2844592" y="3067595"/>
              <a:ext cx="1930480" cy="1930479"/>
              <a:chOff x="1497013" y="3295650"/>
              <a:chExt cx="1595438" cy="1595437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37EB311-0A12-47B0-92F3-2782CC068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7013" y="3295650"/>
                <a:ext cx="1595438" cy="1595437"/>
              </a:xfrm>
              <a:prstGeom prst="ellipse">
                <a:avLst/>
              </a:prstGeom>
              <a:solidFill>
                <a:schemeClr val="bg1"/>
              </a:solidFill>
              <a:ln w="3175" cap="flat">
                <a:noFill/>
                <a:prstDash val="solid"/>
                <a:miter lim="800000"/>
                <a:headEnd/>
                <a:tailEnd/>
              </a:ln>
              <a:effectLst>
                <a:outerShdw blurRad="38100" dist="25400" dir="5400000" algn="ctr" rotWithShape="0">
                  <a:srgbClr val="000000">
                    <a:alpha val="2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5A5CA9E-9F11-43A5-968A-9385EB289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600" y="3424238"/>
                <a:ext cx="1338263" cy="1338262"/>
              </a:xfrm>
              <a:prstGeom prst="ellipse">
                <a:avLst/>
              </a:prstGeom>
              <a:solidFill>
                <a:srgbClr val="AAAAAA"/>
              </a:solidFill>
              <a:ln w="3175" cap="flat">
                <a:noFill/>
                <a:prstDash val="solid"/>
                <a:miter lim="800000"/>
                <a:headEnd/>
                <a:tailEnd/>
              </a:ln>
              <a:effectLst>
                <a:outerShdw blurRad="38100" dist="25400" dir="5400000" algn="ctr" rotWithShape="0">
                  <a:srgbClr val="000000">
                    <a:alpha val="2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" name="TextBox 105">
              <a:extLst>
                <a:ext uri="{FF2B5EF4-FFF2-40B4-BE49-F238E27FC236}">
                  <a16:creationId xmlns:a16="http://schemas.microsoft.com/office/drawing/2014/main" id="{EA6B6BC3-7268-4157-B4E4-72B6FE262871}"/>
                </a:ext>
              </a:extLst>
            </p:cNvPr>
            <p:cNvSpPr txBox="1"/>
            <p:nvPr/>
          </p:nvSpPr>
          <p:spPr>
            <a:xfrm>
              <a:off x="3851487" y="2139069"/>
              <a:ext cx="993205" cy="492443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01</a:t>
              </a:r>
            </a:p>
          </p:txBody>
        </p:sp>
        <p:sp>
          <p:nvSpPr>
            <p:cNvPr id="20" name="TextBox 105">
              <a:extLst>
                <a:ext uri="{FF2B5EF4-FFF2-40B4-BE49-F238E27FC236}">
                  <a16:creationId xmlns:a16="http://schemas.microsoft.com/office/drawing/2014/main" id="{4CCB9E5F-2A62-488C-B5F0-7F1D4890D551}"/>
                </a:ext>
              </a:extLst>
            </p:cNvPr>
            <p:cNvSpPr txBox="1"/>
            <p:nvPr/>
          </p:nvSpPr>
          <p:spPr>
            <a:xfrm>
              <a:off x="4888405" y="3213495"/>
              <a:ext cx="993205" cy="492443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02</a:t>
              </a:r>
            </a:p>
          </p:txBody>
        </p:sp>
        <p:sp>
          <p:nvSpPr>
            <p:cNvPr id="21" name="TextBox 105">
              <a:extLst>
                <a:ext uri="{FF2B5EF4-FFF2-40B4-BE49-F238E27FC236}">
                  <a16:creationId xmlns:a16="http://schemas.microsoft.com/office/drawing/2014/main" id="{9BD489D7-1F1D-4B7F-AFB4-45CF91BB009E}"/>
                </a:ext>
              </a:extLst>
            </p:cNvPr>
            <p:cNvSpPr txBox="1"/>
            <p:nvPr/>
          </p:nvSpPr>
          <p:spPr>
            <a:xfrm>
              <a:off x="4737502" y="4529532"/>
              <a:ext cx="993205" cy="492443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03</a:t>
              </a:r>
            </a:p>
          </p:txBody>
        </p:sp>
        <p:sp>
          <p:nvSpPr>
            <p:cNvPr id="22" name="TextBox 105">
              <a:extLst>
                <a:ext uri="{FF2B5EF4-FFF2-40B4-BE49-F238E27FC236}">
                  <a16:creationId xmlns:a16="http://schemas.microsoft.com/office/drawing/2014/main" id="{3FDB28E5-8D04-46D0-9CE8-6E058B7EE0AB}"/>
                </a:ext>
              </a:extLst>
            </p:cNvPr>
            <p:cNvSpPr txBox="1"/>
            <p:nvPr/>
          </p:nvSpPr>
          <p:spPr>
            <a:xfrm>
              <a:off x="3804919" y="5283699"/>
              <a:ext cx="993205" cy="492443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04</a:t>
              </a:r>
            </a:p>
          </p:txBody>
        </p:sp>
        <p:sp>
          <p:nvSpPr>
            <p:cNvPr id="25" name="Freeform 4360">
              <a:extLst>
                <a:ext uri="{FF2B5EF4-FFF2-40B4-BE49-F238E27FC236}">
                  <a16:creationId xmlns:a16="http://schemas.microsoft.com/office/drawing/2014/main" id="{472CE2F2-A491-4AB6-BC59-8758B1FC33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7125" y="3711635"/>
              <a:ext cx="261985" cy="265573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itle 1">
            <a:extLst>
              <a:ext uri="{FF2B5EF4-FFF2-40B4-BE49-F238E27FC236}">
                <a16:creationId xmlns:a16="http://schemas.microsoft.com/office/drawing/2014/main" id="{47555B0D-DD4F-4962-91F7-4B7E2467E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56" y="347550"/>
            <a:ext cx="11615644" cy="1090011"/>
          </a:xfrm>
        </p:spPr>
        <p:txBody>
          <a:bodyPr/>
          <a:lstStyle/>
          <a:p>
            <a:endParaRPr lang="en-SG" sz="38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9F5BDF-844E-43A6-91A5-4F5FC67E7F07}"/>
              </a:ext>
            </a:extLst>
          </p:cNvPr>
          <p:cNvCxnSpPr>
            <a:cxnSpLocks/>
            <a:stCxn id="44" idx="1"/>
            <a:endCxn id="44" idx="3"/>
          </p:cNvCxnSpPr>
          <p:nvPr/>
        </p:nvCxnSpPr>
        <p:spPr>
          <a:xfrm>
            <a:off x="208056" y="892556"/>
            <a:ext cx="116156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hape 2910">
            <a:extLst>
              <a:ext uri="{FF2B5EF4-FFF2-40B4-BE49-F238E27FC236}">
                <a16:creationId xmlns:a16="http://schemas.microsoft.com/office/drawing/2014/main" id="{7DDECEDD-2A64-4D6B-B2E8-70AA9D142898}"/>
              </a:ext>
            </a:extLst>
          </p:cNvPr>
          <p:cNvSpPr/>
          <p:nvPr/>
        </p:nvSpPr>
        <p:spPr>
          <a:xfrm>
            <a:off x="5922435" y="2594179"/>
            <a:ext cx="498037" cy="591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03" y="5853"/>
                </a:moveTo>
                <a:cubicBezTo>
                  <a:pt x="19295" y="6554"/>
                  <a:pt x="19508" y="8313"/>
                  <a:pt x="19508" y="8313"/>
                </a:cubicBezTo>
                <a:lnTo>
                  <a:pt x="21536" y="12640"/>
                </a:lnTo>
                <a:cubicBezTo>
                  <a:pt x="21600" y="12730"/>
                  <a:pt x="21600" y="12802"/>
                  <a:pt x="21600" y="12892"/>
                </a:cubicBezTo>
                <a:cubicBezTo>
                  <a:pt x="21600" y="13269"/>
                  <a:pt x="21237" y="13556"/>
                  <a:pt x="20810" y="13556"/>
                </a:cubicBezTo>
                <a:lnTo>
                  <a:pt x="19487" y="13556"/>
                </a:lnTo>
                <a:lnTo>
                  <a:pt x="19487" y="15854"/>
                </a:lnTo>
                <a:cubicBezTo>
                  <a:pt x="19487" y="17650"/>
                  <a:pt x="17779" y="19086"/>
                  <a:pt x="15666" y="19086"/>
                </a:cubicBezTo>
                <a:lnTo>
                  <a:pt x="14130" y="19086"/>
                </a:lnTo>
                <a:lnTo>
                  <a:pt x="14130" y="21600"/>
                </a:lnTo>
                <a:lnTo>
                  <a:pt x="8452" y="21600"/>
                </a:lnTo>
                <a:lnTo>
                  <a:pt x="8452" y="20469"/>
                </a:lnTo>
                <a:lnTo>
                  <a:pt x="6147" y="20469"/>
                </a:lnTo>
                <a:lnTo>
                  <a:pt x="6147" y="21600"/>
                </a:lnTo>
                <a:lnTo>
                  <a:pt x="3735" y="21600"/>
                </a:lnTo>
                <a:lnTo>
                  <a:pt x="3735" y="14651"/>
                </a:lnTo>
                <a:cubicBezTo>
                  <a:pt x="1473" y="13125"/>
                  <a:pt x="0" y="10827"/>
                  <a:pt x="0" y="8205"/>
                </a:cubicBezTo>
                <a:cubicBezTo>
                  <a:pt x="0" y="3681"/>
                  <a:pt x="4375" y="0"/>
                  <a:pt x="9754" y="0"/>
                </a:cubicBezTo>
                <a:cubicBezTo>
                  <a:pt x="14172" y="0"/>
                  <a:pt x="18270" y="2783"/>
                  <a:pt x="19103" y="5853"/>
                </a:cubicBezTo>
                <a:close/>
                <a:moveTo>
                  <a:pt x="8452" y="15980"/>
                </a:moveTo>
                <a:lnTo>
                  <a:pt x="6147" y="15980"/>
                </a:lnTo>
                <a:lnTo>
                  <a:pt x="6147" y="17021"/>
                </a:lnTo>
                <a:lnTo>
                  <a:pt x="8452" y="17021"/>
                </a:lnTo>
                <a:lnTo>
                  <a:pt x="8452" y="15980"/>
                </a:lnTo>
                <a:close/>
                <a:moveTo>
                  <a:pt x="8452" y="14490"/>
                </a:moveTo>
                <a:lnTo>
                  <a:pt x="6147" y="14490"/>
                </a:lnTo>
                <a:lnTo>
                  <a:pt x="6147" y="15531"/>
                </a:lnTo>
                <a:lnTo>
                  <a:pt x="8452" y="15531"/>
                </a:lnTo>
                <a:lnTo>
                  <a:pt x="8452" y="14490"/>
                </a:lnTo>
                <a:close/>
                <a:moveTo>
                  <a:pt x="8452" y="17488"/>
                </a:moveTo>
                <a:lnTo>
                  <a:pt x="6147" y="17488"/>
                </a:lnTo>
                <a:lnTo>
                  <a:pt x="6147" y="18548"/>
                </a:lnTo>
                <a:lnTo>
                  <a:pt x="8452" y="18548"/>
                </a:lnTo>
                <a:lnTo>
                  <a:pt x="8452" y="17488"/>
                </a:lnTo>
                <a:close/>
                <a:moveTo>
                  <a:pt x="8452" y="18979"/>
                </a:moveTo>
                <a:lnTo>
                  <a:pt x="6147" y="18979"/>
                </a:lnTo>
                <a:lnTo>
                  <a:pt x="6147" y="20038"/>
                </a:lnTo>
                <a:lnTo>
                  <a:pt x="8452" y="20038"/>
                </a:lnTo>
                <a:lnTo>
                  <a:pt x="8452" y="18979"/>
                </a:lnTo>
                <a:close/>
                <a:moveTo>
                  <a:pt x="6126" y="13000"/>
                </a:moveTo>
                <a:lnTo>
                  <a:pt x="6126" y="14059"/>
                </a:lnTo>
                <a:lnTo>
                  <a:pt x="8431" y="14059"/>
                </a:lnTo>
                <a:lnTo>
                  <a:pt x="8431" y="13000"/>
                </a:lnTo>
                <a:lnTo>
                  <a:pt x="6126" y="13000"/>
                </a:lnTo>
                <a:close/>
                <a:moveTo>
                  <a:pt x="2753" y="8403"/>
                </a:moveTo>
                <a:cubicBezTo>
                  <a:pt x="2839" y="9211"/>
                  <a:pt x="3415" y="9875"/>
                  <a:pt x="4269" y="10181"/>
                </a:cubicBezTo>
                <a:cubicBezTo>
                  <a:pt x="5293" y="10665"/>
                  <a:pt x="5912" y="11527"/>
                  <a:pt x="6083" y="12551"/>
                </a:cubicBezTo>
                <a:lnTo>
                  <a:pt x="7043" y="12551"/>
                </a:lnTo>
                <a:lnTo>
                  <a:pt x="7043" y="10181"/>
                </a:lnTo>
                <a:cubicBezTo>
                  <a:pt x="7043" y="9444"/>
                  <a:pt x="6766" y="8960"/>
                  <a:pt x="6168" y="8654"/>
                </a:cubicBezTo>
                <a:cubicBezTo>
                  <a:pt x="5955" y="8547"/>
                  <a:pt x="5763" y="8439"/>
                  <a:pt x="5613" y="8313"/>
                </a:cubicBezTo>
                <a:cubicBezTo>
                  <a:pt x="5165" y="8439"/>
                  <a:pt x="4781" y="8708"/>
                  <a:pt x="4546" y="9067"/>
                </a:cubicBezTo>
                <a:cubicBezTo>
                  <a:pt x="4504" y="9139"/>
                  <a:pt x="4397" y="9175"/>
                  <a:pt x="4311" y="9175"/>
                </a:cubicBezTo>
                <a:cubicBezTo>
                  <a:pt x="4269" y="9175"/>
                  <a:pt x="4226" y="9175"/>
                  <a:pt x="4183" y="9157"/>
                </a:cubicBezTo>
                <a:cubicBezTo>
                  <a:pt x="4055" y="9103"/>
                  <a:pt x="4013" y="8960"/>
                  <a:pt x="4098" y="8852"/>
                </a:cubicBezTo>
                <a:cubicBezTo>
                  <a:pt x="4375" y="8439"/>
                  <a:pt x="4781" y="8152"/>
                  <a:pt x="5251" y="7972"/>
                </a:cubicBezTo>
                <a:cubicBezTo>
                  <a:pt x="4994" y="7667"/>
                  <a:pt x="4866" y="7290"/>
                  <a:pt x="4888" y="6841"/>
                </a:cubicBezTo>
                <a:cubicBezTo>
                  <a:pt x="4888" y="6661"/>
                  <a:pt x="4909" y="6464"/>
                  <a:pt x="4994" y="6266"/>
                </a:cubicBezTo>
                <a:cubicBezTo>
                  <a:pt x="4461" y="6177"/>
                  <a:pt x="3927" y="5943"/>
                  <a:pt x="3607" y="5620"/>
                </a:cubicBezTo>
                <a:cubicBezTo>
                  <a:pt x="3500" y="5530"/>
                  <a:pt x="3500" y="5387"/>
                  <a:pt x="3628" y="5297"/>
                </a:cubicBezTo>
                <a:cubicBezTo>
                  <a:pt x="3735" y="5207"/>
                  <a:pt x="3906" y="5207"/>
                  <a:pt x="3991" y="5315"/>
                </a:cubicBezTo>
                <a:cubicBezTo>
                  <a:pt x="4290" y="5602"/>
                  <a:pt x="4738" y="5800"/>
                  <a:pt x="5187" y="5853"/>
                </a:cubicBezTo>
                <a:cubicBezTo>
                  <a:pt x="5571" y="5243"/>
                  <a:pt x="6296" y="4848"/>
                  <a:pt x="7150" y="4758"/>
                </a:cubicBezTo>
                <a:cubicBezTo>
                  <a:pt x="7086" y="4381"/>
                  <a:pt x="6894" y="4040"/>
                  <a:pt x="6574" y="3789"/>
                </a:cubicBezTo>
                <a:cubicBezTo>
                  <a:pt x="6489" y="3699"/>
                  <a:pt x="6467" y="3573"/>
                  <a:pt x="6574" y="3483"/>
                </a:cubicBezTo>
                <a:cubicBezTo>
                  <a:pt x="6659" y="3394"/>
                  <a:pt x="6873" y="3394"/>
                  <a:pt x="6958" y="3483"/>
                </a:cubicBezTo>
                <a:cubicBezTo>
                  <a:pt x="7342" y="3806"/>
                  <a:pt x="7598" y="4255"/>
                  <a:pt x="7684" y="4740"/>
                </a:cubicBezTo>
                <a:cubicBezTo>
                  <a:pt x="8687" y="4632"/>
                  <a:pt x="9434" y="3932"/>
                  <a:pt x="9434" y="3070"/>
                </a:cubicBezTo>
                <a:cubicBezTo>
                  <a:pt x="9434" y="2945"/>
                  <a:pt x="9562" y="2855"/>
                  <a:pt x="9690" y="2855"/>
                </a:cubicBezTo>
                <a:cubicBezTo>
                  <a:pt x="9840" y="2855"/>
                  <a:pt x="9946" y="2963"/>
                  <a:pt x="9946" y="3070"/>
                </a:cubicBezTo>
                <a:cubicBezTo>
                  <a:pt x="9946" y="3214"/>
                  <a:pt x="9925" y="3358"/>
                  <a:pt x="9882" y="3483"/>
                </a:cubicBezTo>
                <a:cubicBezTo>
                  <a:pt x="10288" y="3753"/>
                  <a:pt x="10736" y="3896"/>
                  <a:pt x="11206" y="3896"/>
                </a:cubicBezTo>
                <a:cubicBezTo>
                  <a:pt x="11440" y="3896"/>
                  <a:pt x="11654" y="3842"/>
                  <a:pt x="11867" y="3789"/>
                </a:cubicBezTo>
                <a:cubicBezTo>
                  <a:pt x="12123" y="3699"/>
                  <a:pt x="12379" y="3573"/>
                  <a:pt x="12593" y="3394"/>
                </a:cubicBezTo>
                <a:cubicBezTo>
                  <a:pt x="12700" y="3304"/>
                  <a:pt x="12849" y="3304"/>
                  <a:pt x="12977" y="3394"/>
                </a:cubicBezTo>
                <a:cubicBezTo>
                  <a:pt x="13084" y="3483"/>
                  <a:pt x="13084" y="3609"/>
                  <a:pt x="12977" y="3717"/>
                </a:cubicBezTo>
                <a:cubicBezTo>
                  <a:pt x="12764" y="3896"/>
                  <a:pt x="12508" y="4040"/>
                  <a:pt x="12251" y="4148"/>
                </a:cubicBezTo>
                <a:cubicBezTo>
                  <a:pt x="12315" y="4704"/>
                  <a:pt x="12700" y="5189"/>
                  <a:pt x="13233" y="5440"/>
                </a:cubicBezTo>
                <a:cubicBezTo>
                  <a:pt x="13532" y="5063"/>
                  <a:pt x="14002" y="4740"/>
                  <a:pt x="14557" y="4579"/>
                </a:cubicBezTo>
                <a:cubicBezTo>
                  <a:pt x="14727" y="4543"/>
                  <a:pt x="14855" y="4597"/>
                  <a:pt x="14898" y="4740"/>
                </a:cubicBezTo>
                <a:cubicBezTo>
                  <a:pt x="14941" y="4866"/>
                  <a:pt x="14877" y="4974"/>
                  <a:pt x="14727" y="5009"/>
                </a:cubicBezTo>
                <a:cubicBezTo>
                  <a:pt x="14279" y="5117"/>
                  <a:pt x="13938" y="5351"/>
                  <a:pt x="13724" y="5620"/>
                </a:cubicBezTo>
                <a:cubicBezTo>
                  <a:pt x="13874" y="5656"/>
                  <a:pt x="14044" y="5692"/>
                  <a:pt x="14236" y="5692"/>
                </a:cubicBezTo>
                <a:lnTo>
                  <a:pt x="14258" y="5692"/>
                </a:lnTo>
                <a:cubicBezTo>
                  <a:pt x="14941" y="5692"/>
                  <a:pt x="15560" y="5907"/>
                  <a:pt x="16008" y="6284"/>
                </a:cubicBezTo>
                <a:cubicBezTo>
                  <a:pt x="16115" y="6374"/>
                  <a:pt x="16115" y="6500"/>
                  <a:pt x="16008" y="6607"/>
                </a:cubicBezTo>
                <a:cubicBezTo>
                  <a:pt x="15944" y="6661"/>
                  <a:pt x="15880" y="6679"/>
                  <a:pt x="15794" y="6679"/>
                </a:cubicBezTo>
                <a:cubicBezTo>
                  <a:pt x="15752" y="6679"/>
                  <a:pt x="15666" y="6661"/>
                  <a:pt x="15624" y="6607"/>
                </a:cubicBezTo>
                <a:cubicBezTo>
                  <a:pt x="15261" y="6302"/>
                  <a:pt x="14770" y="6141"/>
                  <a:pt x="14236" y="6141"/>
                </a:cubicBezTo>
                <a:lnTo>
                  <a:pt x="14215" y="6141"/>
                </a:lnTo>
                <a:cubicBezTo>
                  <a:pt x="12913" y="6141"/>
                  <a:pt x="11867" y="5333"/>
                  <a:pt x="11718" y="4309"/>
                </a:cubicBezTo>
                <a:cubicBezTo>
                  <a:pt x="11526" y="4345"/>
                  <a:pt x="11355" y="4345"/>
                  <a:pt x="11184" y="4345"/>
                </a:cubicBezTo>
                <a:cubicBezTo>
                  <a:pt x="10672" y="4345"/>
                  <a:pt x="10117" y="4219"/>
                  <a:pt x="9690" y="3932"/>
                </a:cubicBezTo>
                <a:cubicBezTo>
                  <a:pt x="9541" y="4237"/>
                  <a:pt x="9285" y="4525"/>
                  <a:pt x="8964" y="4740"/>
                </a:cubicBezTo>
                <a:cubicBezTo>
                  <a:pt x="9285" y="5063"/>
                  <a:pt x="9455" y="5440"/>
                  <a:pt x="9498" y="5835"/>
                </a:cubicBezTo>
                <a:cubicBezTo>
                  <a:pt x="9626" y="5817"/>
                  <a:pt x="9797" y="5817"/>
                  <a:pt x="9925" y="5817"/>
                </a:cubicBezTo>
                <a:cubicBezTo>
                  <a:pt x="10330" y="5817"/>
                  <a:pt x="10715" y="5907"/>
                  <a:pt x="11099" y="6069"/>
                </a:cubicBezTo>
                <a:cubicBezTo>
                  <a:pt x="11227" y="6141"/>
                  <a:pt x="11270" y="6266"/>
                  <a:pt x="11206" y="6374"/>
                </a:cubicBezTo>
                <a:cubicBezTo>
                  <a:pt x="11142" y="6464"/>
                  <a:pt x="11056" y="6500"/>
                  <a:pt x="10971" y="6500"/>
                </a:cubicBezTo>
                <a:cubicBezTo>
                  <a:pt x="10928" y="6500"/>
                  <a:pt x="10885" y="6500"/>
                  <a:pt x="10843" y="6482"/>
                </a:cubicBezTo>
                <a:cubicBezTo>
                  <a:pt x="10544" y="6356"/>
                  <a:pt x="10224" y="6284"/>
                  <a:pt x="9882" y="6284"/>
                </a:cubicBezTo>
                <a:cubicBezTo>
                  <a:pt x="9733" y="6284"/>
                  <a:pt x="9605" y="6284"/>
                  <a:pt x="9477" y="6338"/>
                </a:cubicBezTo>
                <a:cubicBezTo>
                  <a:pt x="9434" y="6787"/>
                  <a:pt x="9199" y="7218"/>
                  <a:pt x="8794" y="7577"/>
                </a:cubicBezTo>
                <a:cubicBezTo>
                  <a:pt x="8730" y="7631"/>
                  <a:pt x="8666" y="7649"/>
                  <a:pt x="8580" y="7649"/>
                </a:cubicBezTo>
                <a:cubicBezTo>
                  <a:pt x="8538" y="7649"/>
                  <a:pt x="8452" y="7631"/>
                  <a:pt x="8409" y="7577"/>
                </a:cubicBezTo>
                <a:cubicBezTo>
                  <a:pt x="8303" y="7505"/>
                  <a:pt x="8303" y="7362"/>
                  <a:pt x="8409" y="7254"/>
                </a:cubicBezTo>
                <a:cubicBezTo>
                  <a:pt x="8772" y="6931"/>
                  <a:pt x="8943" y="6554"/>
                  <a:pt x="8943" y="6141"/>
                </a:cubicBezTo>
                <a:lnTo>
                  <a:pt x="8943" y="6051"/>
                </a:lnTo>
                <a:cubicBezTo>
                  <a:pt x="8943" y="5656"/>
                  <a:pt x="8794" y="5279"/>
                  <a:pt x="8452" y="4974"/>
                </a:cubicBezTo>
                <a:cubicBezTo>
                  <a:pt x="8111" y="5099"/>
                  <a:pt x="7726" y="5189"/>
                  <a:pt x="7321" y="5189"/>
                </a:cubicBezTo>
                <a:cubicBezTo>
                  <a:pt x="6211" y="5189"/>
                  <a:pt x="5315" y="5943"/>
                  <a:pt x="5315" y="6877"/>
                </a:cubicBezTo>
                <a:cubicBezTo>
                  <a:pt x="5528" y="6823"/>
                  <a:pt x="5742" y="6805"/>
                  <a:pt x="5955" y="6805"/>
                </a:cubicBezTo>
                <a:cubicBezTo>
                  <a:pt x="6275" y="6805"/>
                  <a:pt x="6617" y="6841"/>
                  <a:pt x="6915" y="6949"/>
                </a:cubicBezTo>
                <a:cubicBezTo>
                  <a:pt x="7043" y="7002"/>
                  <a:pt x="7129" y="7128"/>
                  <a:pt x="7065" y="7254"/>
                </a:cubicBezTo>
                <a:cubicBezTo>
                  <a:pt x="7022" y="7362"/>
                  <a:pt x="6873" y="7433"/>
                  <a:pt x="6702" y="7398"/>
                </a:cubicBezTo>
                <a:cubicBezTo>
                  <a:pt x="6446" y="7308"/>
                  <a:pt x="6211" y="7254"/>
                  <a:pt x="5955" y="7254"/>
                </a:cubicBezTo>
                <a:cubicBezTo>
                  <a:pt x="5763" y="7254"/>
                  <a:pt x="5549" y="7290"/>
                  <a:pt x="5379" y="7344"/>
                </a:cubicBezTo>
                <a:cubicBezTo>
                  <a:pt x="5421" y="7613"/>
                  <a:pt x="5571" y="7793"/>
                  <a:pt x="5763" y="7972"/>
                </a:cubicBezTo>
                <a:lnTo>
                  <a:pt x="5806" y="8008"/>
                </a:lnTo>
                <a:cubicBezTo>
                  <a:pt x="5955" y="8152"/>
                  <a:pt x="6147" y="8259"/>
                  <a:pt x="6360" y="8367"/>
                </a:cubicBezTo>
                <a:cubicBezTo>
                  <a:pt x="7129" y="8726"/>
                  <a:pt x="7470" y="9426"/>
                  <a:pt x="7470" y="10252"/>
                </a:cubicBezTo>
                <a:lnTo>
                  <a:pt x="7470" y="12640"/>
                </a:lnTo>
                <a:lnTo>
                  <a:pt x="8409" y="12640"/>
                </a:lnTo>
                <a:lnTo>
                  <a:pt x="8409" y="10360"/>
                </a:lnTo>
                <a:cubicBezTo>
                  <a:pt x="8409" y="9534"/>
                  <a:pt x="9028" y="8744"/>
                  <a:pt x="9797" y="8475"/>
                </a:cubicBezTo>
                <a:cubicBezTo>
                  <a:pt x="10138" y="8331"/>
                  <a:pt x="10565" y="8152"/>
                  <a:pt x="10843" y="7882"/>
                </a:cubicBezTo>
                <a:cubicBezTo>
                  <a:pt x="11248" y="8116"/>
                  <a:pt x="11739" y="8259"/>
                  <a:pt x="12251" y="8259"/>
                </a:cubicBezTo>
                <a:cubicBezTo>
                  <a:pt x="12764" y="8259"/>
                  <a:pt x="13255" y="8116"/>
                  <a:pt x="13660" y="7882"/>
                </a:cubicBezTo>
                <a:cubicBezTo>
                  <a:pt x="14087" y="8098"/>
                  <a:pt x="14535" y="8223"/>
                  <a:pt x="15047" y="8223"/>
                </a:cubicBezTo>
                <a:cubicBezTo>
                  <a:pt x="16456" y="8223"/>
                  <a:pt x="17609" y="7254"/>
                  <a:pt x="17609" y="6069"/>
                </a:cubicBezTo>
                <a:cubicBezTo>
                  <a:pt x="17609" y="5189"/>
                  <a:pt x="16968" y="4417"/>
                  <a:pt x="16072" y="4094"/>
                </a:cubicBezTo>
                <a:cubicBezTo>
                  <a:pt x="15816" y="3142"/>
                  <a:pt x="14855" y="2424"/>
                  <a:pt x="13639" y="2424"/>
                </a:cubicBezTo>
                <a:lnTo>
                  <a:pt x="13468" y="2424"/>
                </a:lnTo>
                <a:cubicBezTo>
                  <a:pt x="13020" y="1867"/>
                  <a:pt x="12251" y="1490"/>
                  <a:pt x="11376" y="1490"/>
                </a:cubicBezTo>
                <a:cubicBezTo>
                  <a:pt x="10949" y="1490"/>
                  <a:pt x="10565" y="1580"/>
                  <a:pt x="10202" y="1760"/>
                </a:cubicBezTo>
                <a:cubicBezTo>
                  <a:pt x="9797" y="1544"/>
                  <a:pt x="9327" y="1400"/>
                  <a:pt x="8815" y="1400"/>
                </a:cubicBezTo>
                <a:cubicBezTo>
                  <a:pt x="8175" y="1400"/>
                  <a:pt x="7556" y="1616"/>
                  <a:pt x="7129" y="1975"/>
                </a:cubicBezTo>
                <a:cubicBezTo>
                  <a:pt x="6937" y="1921"/>
                  <a:pt x="6745" y="1903"/>
                  <a:pt x="6531" y="1903"/>
                </a:cubicBezTo>
                <a:cubicBezTo>
                  <a:pt x="5528" y="1903"/>
                  <a:pt x="4632" y="2424"/>
                  <a:pt x="4247" y="3160"/>
                </a:cubicBezTo>
                <a:cubicBezTo>
                  <a:pt x="3223" y="3411"/>
                  <a:pt x="2476" y="4219"/>
                  <a:pt x="2476" y="5171"/>
                </a:cubicBezTo>
                <a:cubicBezTo>
                  <a:pt x="2476" y="5351"/>
                  <a:pt x="2497" y="5530"/>
                  <a:pt x="2561" y="5710"/>
                </a:cubicBezTo>
                <a:cubicBezTo>
                  <a:pt x="2262" y="6033"/>
                  <a:pt x="2070" y="6464"/>
                  <a:pt x="2070" y="6949"/>
                </a:cubicBezTo>
                <a:cubicBezTo>
                  <a:pt x="2070" y="7523"/>
                  <a:pt x="2326" y="8008"/>
                  <a:pt x="2753" y="8403"/>
                </a:cubicBezTo>
                <a:close/>
              </a:path>
            </a:pathLst>
          </a:custGeom>
          <a:solidFill>
            <a:srgbClr val="46B688"/>
          </a:solidFill>
          <a:ln w="3175">
            <a:miter lim="400000"/>
          </a:ln>
        </p:spPr>
        <p:txBody>
          <a:bodyPr lIns="45719" rIns="45719" anchor="ctr"/>
          <a:lstStyle/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Arial"/>
                <a:ea typeface="Arial"/>
                <a:cs typeface="Arial"/>
                <a:sym typeface="Arial"/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5" name="Shape 2879">
            <a:extLst>
              <a:ext uri="{FF2B5EF4-FFF2-40B4-BE49-F238E27FC236}">
                <a16:creationId xmlns:a16="http://schemas.microsoft.com/office/drawing/2014/main" id="{D1C2F15A-A591-434A-9219-FFE37A78D036}"/>
              </a:ext>
            </a:extLst>
          </p:cNvPr>
          <p:cNvSpPr/>
          <p:nvPr/>
        </p:nvSpPr>
        <p:spPr>
          <a:xfrm>
            <a:off x="5840447" y="5497165"/>
            <a:ext cx="631480" cy="591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1845" y="5346"/>
                </a:moveTo>
                <a:cubicBezTo>
                  <a:pt x="1845" y="6207"/>
                  <a:pt x="2499" y="6889"/>
                  <a:pt x="3287" y="6889"/>
                </a:cubicBezTo>
                <a:lnTo>
                  <a:pt x="3304" y="6889"/>
                </a:lnTo>
                <a:cubicBezTo>
                  <a:pt x="4092" y="6889"/>
                  <a:pt x="4712" y="6207"/>
                  <a:pt x="4712" y="5382"/>
                </a:cubicBezTo>
                <a:cubicBezTo>
                  <a:pt x="4712" y="5364"/>
                  <a:pt x="4712" y="5364"/>
                  <a:pt x="4712" y="5364"/>
                </a:cubicBezTo>
                <a:cubicBezTo>
                  <a:pt x="4712" y="5364"/>
                  <a:pt x="4712" y="5364"/>
                  <a:pt x="4712" y="5346"/>
                </a:cubicBezTo>
                <a:cubicBezTo>
                  <a:pt x="4712" y="4485"/>
                  <a:pt x="4075" y="3821"/>
                  <a:pt x="3287" y="3821"/>
                </a:cubicBezTo>
                <a:cubicBezTo>
                  <a:pt x="2499" y="3821"/>
                  <a:pt x="1845" y="4485"/>
                  <a:pt x="1845" y="5346"/>
                </a:cubicBezTo>
                <a:close/>
                <a:moveTo>
                  <a:pt x="5635" y="5346"/>
                </a:moveTo>
                <a:cubicBezTo>
                  <a:pt x="5635" y="6207"/>
                  <a:pt x="6289" y="6889"/>
                  <a:pt x="7077" y="6889"/>
                </a:cubicBezTo>
                <a:cubicBezTo>
                  <a:pt x="7865" y="6889"/>
                  <a:pt x="8502" y="6189"/>
                  <a:pt x="8502" y="5346"/>
                </a:cubicBezTo>
                <a:cubicBezTo>
                  <a:pt x="8502" y="4485"/>
                  <a:pt x="7865" y="3821"/>
                  <a:pt x="7077" y="3821"/>
                </a:cubicBezTo>
                <a:cubicBezTo>
                  <a:pt x="6289" y="3821"/>
                  <a:pt x="5635" y="4503"/>
                  <a:pt x="5635" y="5346"/>
                </a:cubicBezTo>
                <a:close/>
                <a:moveTo>
                  <a:pt x="3689" y="1525"/>
                </a:moveTo>
                <a:cubicBezTo>
                  <a:pt x="3689" y="2386"/>
                  <a:pt x="4327" y="3068"/>
                  <a:pt x="5115" y="3068"/>
                </a:cubicBezTo>
                <a:cubicBezTo>
                  <a:pt x="5903" y="3068"/>
                  <a:pt x="6540" y="2386"/>
                  <a:pt x="6540" y="1525"/>
                </a:cubicBezTo>
                <a:cubicBezTo>
                  <a:pt x="6540" y="646"/>
                  <a:pt x="5903" y="0"/>
                  <a:pt x="5115" y="0"/>
                </a:cubicBezTo>
                <a:cubicBezTo>
                  <a:pt x="4327" y="0"/>
                  <a:pt x="3689" y="646"/>
                  <a:pt x="3689" y="1525"/>
                </a:cubicBezTo>
                <a:close/>
                <a:moveTo>
                  <a:pt x="7563" y="1525"/>
                </a:moveTo>
                <a:cubicBezTo>
                  <a:pt x="7563" y="2386"/>
                  <a:pt x="8201" y="3068"/>
                  <a:pt x="8989" y="3068"/>
                </a:cubicBezTo>
                <a:cubicBezTo>
                  <a:pt x="9777" y="3068"/>
                  <a:pt x="10414" y="2386"/>
                  <a:pt x="10414" y="1525"/>
                </a:cubicBezTo>
                <a:cubicBezTo>
                  <a:pt x="10414" y="646"/>
                  <a:pt x="9777" y="0"/>
                  <a:pt x="8989" y="0"/>
                </a:cubicBezTo>
                <a:cubicBezTo>
                  <a:pt x="8201" y="0"/>
                  <a:pt x="7563" y="646"/>
                  <a:pt x="7563" y="1525"/>
                </a:cubicBezTo>
                <a:close/>
                <a:moveTo>
                  <a:pt x="11219" y="1525"/>
                </a:moveTo>
                <a:cubicBezTo>
                  <a:pt x="11219" y="2386"/>
                  <a:pt x="11873" y="3068"/>
                  <a:pt x="12661" y="3068"/>
                </a:cubicBezTo>
                <a:cubicBezTo>
                  <a:pt x="13450" y="3068"/>
                  <a:pt x="14087" y="2386"/>
                  <a:pt x="14087" y="1525"/>
                </a:cubicBezTo>
                <a:cubicBezTo>
                  <a:pt x="14087" y="646"/>
                  <a:pt x="13450" y="0"/>
                  <a:pt x="12661" y="0"/>
                </a:cubicBezTo>
                <a:cubicBezTo>
                  <a:pt x="11873" y="0"/>
                  <a:pt x="11219" y="646"/>
                  <a:pt x="11219" y="1525"/>
                </a:cubicBezTo>
                <a:close/>
                <a:moveTo>
                  <a:pt x="14892" y="1525"/>
                </a:moveTo>
                <a:cubicBezTo>
                  <a:pt x="14892" y="2368"/>
                  <a:pt x="15529" y="3068"/>
                  <a:pt x="16334" y="3068"/>
                </a:cubicBezTo>
                <a:cubicBezTo>
                  <a:pt x="17139" y="3068"/>
                  <a:pt x="17760" y="2386"/>
                  <a:pt x="17760" y="1525"/>
                </a:cubicBezTo>
                <a:cubicBezTo>
                  <a:pt x="17760" y="646"/>
                  <a:pt x="17122" y="0"/>
                  <a:pt x="16334" y="0"/>
                </a:cubicBezTo>
                <a:cubicBezTo>
                  <a:pt x="15546" y="0"/>
                  <a:pt x="14892" y="700"/>
                  <a:pt x="14892" y="1525"/>
                </a:cubicBezTo>
                <a:close/>
                <a:moveTo>
                  <a:pt x="13131" y="5346"/>
                </a:moveTo>
                <a:cubicBezTo>
                  <a:pt x="13131" y="6207"/>
                  <a:pt x="13768" y="6889"/>
                  <a:pt x="14557" y="6889"/>
                </a:cubicBezTo>
                <a:cubicBezTo>
                  <a:pt x="15361" y="6889"/>
                  <a:pt x="15982" y="6189"/>
                  <a:pt x="15982" y="5346"/>
                </a:cubicBezTo>
                <a:cubicBezTo>
                  <a:pt x="15982" y="4485"/>
                  <a:pt x="15345" y="3821"/>
                  <a:pt x="14557" y="3821"/>
                </a:cubicBezTo>
                <a:cubicBezTo>
                  <a:pt x="13768" y="3821"/>
                  <a:pt x="13131" y="4503"/>
                  <a:pt x="13131" y="5346"/>
                </a:cubicBezTo>
                <a:close/>
                <a:moveTo>
                  <a:pt x="9224" y="5346"/>
                </a:moveTo>
                <a:cubicBezTo>
                  <a:pt x="9224" y="6207"/>
                  <a:pt x="9878" y="6889"/>
                  <a:pt x="10666" y="6889"/>
                </a:cubicBezTo>
                <a:cubicBezTo>
                  <a:pt x="11454" y="6889"/>
                  <a:pt x="12091" y="6189"/>
                  <a:pt x="12091" y="5346"/>
                </a:cubicBezTo>
                <a:cubicBezTo>
                  <a:pt x="12091" y="4485"/>
                  <a:pt x="11454" y="3821"/>
                  <a:pt x="10666" y="3821"/>
                </a:cubicBezTo>
                <a:cubicBezTo>
                  <a:pt x="9861" y="3821"/>
                  <a:pt x="9224" y="4503"/>
                  <a:pt x="9224" y="5346"/>
                </a:cubicBezTo>
                <a:close/>
                <a:moveTo>
                  <a:pt x="16888" y="5346"/>
                </a:moveTo>
                <a:cubicBezTo>
                  <a:pt x="16888" y="6207"/>
                  <a:pt x="17542" y="6889"/>
                  <a:pt x="18330" y="6889"/>
                </a:cubicBezTo>
                <a:cubicBezTo>
                  <a:pt x="19118" y="6889"/>
                  <a:pt x="19755" y="6189"/>
                  <a:pt x="19755" y="5346"/>
                </a:cubicBezTo>
                <a:cubicBezTo>
                  <a:pt x="19755" y="4485"/>
                  <a:pt x="19118" y="3821"/>
                  <a:pt x="18330" y="3821"/>
                </a:cubicBezTo>
                <a:cubicBezTo>
                  <a:pt x="17542" y="3821"/>
                  <a:pt x="16888" y="4503"/>
                  <a:pt x="16888" y="5346"/>
                </a:cubicBezTo>
                <a:close/>
                <a:moveTo>
                  <a:pt x="6490" y="9150"/>
                </a:moveTo>
                <a:lnTo>
                  <a:pt x="6490" y="14119"/>
                </a:lnTo>
                <a:cubicBezTo>
                  <a:pt x="6490" y="15016"/>
                  <a:pt x="5383" y="15016"/>
                  <a:pt x="5383" y="14119"/>
                </a:cubicBezTo>
                <a:lnTo>
                  <a:pt x="5383" y="9454"/>
                </a:lnTo>
                <a:cubicBezTo>
                  <a:pt x="5383" y="9365"/>
                  <a:pt x="5316" y="9257"/>
                  <a:pt x="5199" y="9257"/>
                </a:cubicBezTo>
                <a:cubicBezTo>
                  <a:pt x="5115" y="9257"/>
                  <a:pt x="5014" y="9329"/>
                  <a:pt x="5014" y="9454"/>
                </a:cubicBezTo>
                <a:lnTo>
                  <a:pt x="5014" y="20757"/>
                </a:lnTo>
                <a:cubicBezTo>
                  <a:pt x="5014" y="21241"/>
                  <a:pt x="4645" y="21600"/>
                  <a:pt x="4226" y="21600"/>
                </a:cubicBezTo>
                <a:cubicBezTo>
                  <a:pt x="3790" y="21600"/>
                  <a:pt x="3438" y="21205"/>
                  <a:pt x="3438" y="20757"/>
                </a:cubicBezTo>
                <a:lnTo>
                  <a:pt x="3438" y="15142"/>
                </a:lnTo>
                <a:cubicBezTo>
                  <a:pt x="3438" y="15070"/>
                  <a:pt x="3388" y="14962"/>
                  <a:pt x="3253" y="14962"/>
                </a:cubicBezTo>
                <a:lnTo>
                  <a:pt x="3220" y="14962"/>
                </a:lnTo>
                <a:cubicBezTo>
                  <a:pt x="3136" y="14962"/>
                  <a:pt x="3035" y="15016"/>
                  <a:pt x="3035" y="15142"/>
                </a:cubicBezTo>
                <a:lnTo>
                  <a:pt x="3035" y="20757"/>
                </a:lnTo>
                <a:cubicBezTo>
                  <a:pt x="3035" y="21241"/>
                  <a:pt x="2683" y="21600"/>
                  <a:pt x="2247" y="21600"/>
                </a:cubicBezTo>
                <a:cubicBezTo>
                  <a:pt x="1811" y="21600"/>
                  <a:pt x="1459" y="21205"/>
                  <a:pt x="1459" y="20757"/>
                </a:cubicBezTo>
                <a:lnTo>
                  <a:pt x="1459" y="9472"/>
                </a:lnTo>
                <a:cubicBezTo>
                  <a:pt x="1459" y="9365"/>
                  <a:pt x="1409" y="9275"/>
                  <a:pt x="1291" y="9275"/>
                </a:cubicBezTo>
                <a:cubicBezTo>
                  <a:pt x="1207" y="9275"/>
                  <a:pt x="1107" y="9347"/>
                  <a:pt x="1107" y="9472"/>
                </a:cubicBezTo>
                <a:lnTo>
                  <a:pt x="1107" y="14137"/>
                </a:lnTo>
                <a:cubicBezTo>
                  <a:pt x="1107" y="15034"/>
                  <a:pt x="0" y="15034"/>
                  <a:pt x="0" y="14137"/>
                </a:cubicBezTo>
                <a:lnTo>
                  <a:pt x="0" y="9167"/>
                </a:lnTo>
                <a:cubicBezTo>
                  <a:pt x="0" y="8073"/>
                  <a:pt x="620" y="7212"/>
                  <a:pt x="1593" y="7212"/>
                </a:cubicBezTo>
                <a:lnTo>
                  <a:pt x="4813" y="7212"/>
                </a:lnTo>
                <a:cubicBezTo>
                  <a:pt x="5903" y="7158"/>
                  <a:pt x="6507" y="8019"/>
                  <a:pt x="6490" y="9150"/>
                </a:cubicBezTo>
                <a:close/>
                <a:moveTo>
                  <a:pt x="13852" y="9150"/>
                </a:moveTo>
                <a:lnTo>
                  <a:pt x="13852" y="14119"/>
                </a:lnTo>
                <a:cubicBezTo>
                  <a:pt x="13852" y="15016"/>
                  <a:pt x="12745" y="15016"/>
                  <a:pt x="12745" y="14119"/>
                </a:cubicBezTo>
                <a:lnTo>
                  <a:pt x="12745" y="9454"/>
                </a:lnTo>
                <a:cubicBezTo>
                  <a:pt x="12745" y="9365"/>
                  <a:pt x="12678" y="9257"/>
                  <a:pt x="12561" y="9257"/>
                </a:cubicBezTo>
                <a:cubicBezTo>
                  <a:pt x="12477" y="9257"/>
                  <a:pt x="12376" y="9329"/>
                  <a:pt x="12376" y="9454"/>
                </a:cubicBezTo>
                <a:lnTo>
                  <a:pt x="12376" y="20757"/>
                </a:lnTo>
                <a:cubicBezTo>
                  <a:pt x="12376" y="21241"/>
                  <a:pt x="12007" y="21600"/>
                  <a:pt x="11588" y="21600"/>
                </a:cubicBezTo>
                <a:cubicBezTo>
                  <a:pt x="11152" y="21600"/>
                  <a:pt x="10800" y="21205"/>
                  <a:pt x="10800" y="20757"/>
                </a:cubicBezTo>
                <a:lnTo>
                  <a:pt x="10800" y="15142"/>
                </a:lnTo>
                <a:cubicBezTo>
                  <a:pt x="10800" y="15070"/>
                  <a:pt x="10750" y="14962"/>
                  <a:pt x="10616" y="14962"/>
                </a:cubicBezTo>
                <a:lnTo>
                  <a:pt x="10582" y="14962"/>
                </a:lnTo>
                <a:cubicBezTo>
                  <a:pt x="10498" y="14962"/>
                  <a:pt x="10398" y="15016"/>
                  <a:pt x="10398" y="15142"/>
                </a:cubicBezTo>
                <a:lnTo>
                  <a:pt x="10398" y="20757"/>
                </a:lnTo>
                <a:cubicBezTo>
                  <a:pt x="10398" y="21241"/>
                  <a:pt x="10045" y="21600"/>
                  <a:pt x="9609" y="21600"/>
                </a:cubicBezTo>
                <a:cubicBezTo>
                  <a:pt x="9173" y="21600"/>
                  <a:pt x="8821" y="21205"/>
                  <a:pt x="8821" y="20757"/>
                </a:cubicBezTo>
                <a:lnTo>
                  <a:pt x="8821" y="9472"/>
                </a:lnTo>
                <a:cubicBezTo>
                  <a:pt x="8821" y="9365"/>
                  <a:pt x="8771" y="9275"/>
                  <a:pt x="8653" y="9275"/>
                </a:cubicBezTo>
                <a:cubicBezTo>
                  <a:pt x="8570" y="9275"/>
                  <a:pt x="8469" y="9347"/>
                  <a:pt x="8469" y="9472"/>
                </a:cubicBezTo>
                <a:lnTo>
                  <a:pt x="8469" y="14137"/>
                </a:lnTo>
                <a:cubicBezTo>
                  <a:pt x="8469" y="15034"/>
                  <a:pt x="7362" y="15034"/>
                  <a:pt x="7362" y="14137"/>
                </a:cubicBezTo>
                <a:lnTo>
                  <a:pt x="7362" y="9167"/>
                </a:lnTo>
                <a:cubicBezTo>
                  <a:pt x="7362" y="8073"/>
                  <a:pt x="7983" y="7212"/>
                  <a:pt x="8955" y="7212"/>
                </a:cubicBezTo>
                <a:lnTo>
                  <a:pt x="12175" y="7212"/>
                </a:lnTo>
                <a:cubicBezTo>
                  <a:pt x="13282" y="7158"/>
                  <a:pt x="13886" y="8019"/>
                  <a:pt x="13852" y="9150"/>
                </a:cubicBezTo>
                <a:close/>
                <a:moveTo>
                  <a:pt x="21566" y="9150"/>
                </a:moveTo>
                <a:lnTo>
                  <a:pt x="21566" y="14119"/>
                </a:lnTo>
                <a:cubicBezTo>
                  <a:pt x="21566" y="15016"/>
                  <a:pt x="20460" y="15016"/>
                  <a:pt x="20460" y="14119"/>
                </a:cubicBezTo>
                <a:lnTo>
                  <a:pt x="20460" y="9454"/>
                </a:lnTo>
                <a:cubicBezTo>
                  <a:pt x="20460" y="9365"/>
                  <a:pt x="20409" y="9257"/>
                  <a:pt x="20275" y="9257"/>
                </a:cubicBezTo>
                <a:cubicBezTo>
                  <a:pt x="20208" y="9257"/>
                  <a:pt x="20107" y="9329"/>
                  <a:pt x="20107" y="9454"/>
                </a:cubicBezTo>
                <a:lnTo>
                  <a:pt x="20107" y="20757"/>
                </a:lnTo>
                <a:cubicBezTo>
                  <a:pt x="20107" y="21241"/>
                  <a:pt x="19739" y="21600"/>
                  <a:pt x="19319" y="21600"/>
                </a:cubicBezTo>
                <a:cubicBezTo>
                  <a:pt x="18866" y="21600"/>
                  <a:pt x="18531" y="21205"/>
                  <a:pt x="18531" y="20757"/>
                </a:cubicBezTo>
                <a:lnTo>
                  <a:pt x="18531" y="15142"/>
                </a:lnTo>
                <a:cubicBezTo>
                  <a:pt x="18531" y="15070"/>
                  <a:pt x="18464" y="14962"/>
                  <a:pt x="18347" y="14962"/>
                </a:cubicBezTo>
                <a:lnTo>
                  <a:pt x="18313" y="14962"/>
                </a:lnTo>
                <a:cubicBezTo>
                  <a:pt x="18229" y="14962"/>
                  <a:pt x="18129" y="15016"/>
                  <a:pt x="18129" y="15142"/>
                </a:cubicBezTo>
                <a:lnTo>
                  <a:pt x="18129" y="20757"/>
                </a:lnTo>
                <a:cubicBezTo>
                  <a:pt x="18129" y="21241"/>
                  <a:pt x="17760" y="21600"/>
                  <a:pt x="17340" y="21600"/>
                </a:cubicBezTo>
                <a:cubicBezTo>
                  <a:pt x="16888" y="21600"/>
                  <a:pt x="16552" y="21205"/>
                  <a:pt x="16552" y="20757"/>
                </a:cubicBezTo>
                <a:lnTo>
                  <a:pt x="16552" y="9472"/>
                </a:lnTo>
                <a:cubicBezTo>
                  <a:pt x="16552" y="9365"/>
                  <a:pt x="16485" y="9275"/>
                  <a:pt x="16368" y="9275"/>
                </a:cubicBezTo>
                <a:cubicBezTo>
                  <a:pt x="16284" y="9275"/>
                  <a:pt x="16183" y="9347"/>
                  <a:pt x="16183" y="9472"/>
                </a:cubicBezTo>
                <a:lnTo>
                  <a:pt x="16183" y="14137"/>
                </a:lnTo>
                <a:cubicBezTo>
                  <a:pt x="16183" y="15034"/>
                  <a:pt x="15076" y="15034"/>
                  <a:pt x="15076" y="14137"/>
                </a:cubicBezTo>
                <a:lnTo>
                  <a:pt x="15076" y="9167"/>
                </a:lnTo>
                <a:cubicBezTo>
                  <a:pt x="15076" y="8073"/>
                  <a:pt x="15697" y="7212"/>
                  <a:pt x="16670" y="7212"/>
                </a:cubicBezTo>
                <a:lnTo>
                  <a:pt x="19906" y="7212"/>
                </a:lnTo>
                <a:cubicBezTo>
                  <a:pt x="20996" y="7158"/>
                  <a:pt x="21600" y="8019"/>
                  <a:pt x="21566" y="9150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Arial"/>
                <a:ea typeface="Arial"/>
                <a:cs typeface="Arial"/>
                <a:sym typeface="Arial"/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6" name="Shape 2993">
            <a:extLst>
              <a:ext uri="{FF2B5EF4-FFF2-40B4-BE49-F238E27FC236}">
                <a16:creationId xmlns:a16="http://schemas.microsoft.com/office/drawing/2014/main" id="{CE1D0B7E-2C8C-4705-A11D-D8881763DA2D}"/>
              </a:ext>
            </a:extLst>
          </p:cNvPr>
          <p:cNvSpPr/>
          <p:nvPr/>
        </p:nvSpPr>
        <p:spPr>
          <a:xfrm>
            <a:off x="5865797" y="4049540"/>
            <a:ext cx="611314" cy="58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937" y="13677"/>
                </a:moveTo>
                <a:lnTo>
                  <a:pt x="16646" y="4212"/>
                </a:lnTo>
                <a:lnTo>
                  <a:pt x="11503" y="4248"/>
                </a:lnTo>
                <a:lnTo>
                  <a:pt x="11503" y="19037"/>
                </a:lnTo>
                <a:lnTo>
                  <a:pt x="17537" y="19037"/>
                </a:lnTo>
                <a:lnTo>
                  <a:pt x="17537" y="21600"/>
                </a:lnTo>
                <a:lnTo>
                  <a:pt x="4063" y="21600"/>
                </a:lnTo>
                <a:lnTo>
                  <a:pt x="4063" y="19037"/>
                </a:lnTo>
                <a:lnTo>
                  <a:pt x="10097" y="19037"/>
                </a:lnTo>
                <a:lnTo>
                  <a:pt x="10097" y="4230"/>
                </a:lnTo>
                <a:lnTo>
                  <a:pt x="4937" y="4195"/>
                </a:lnTo>
                <a:lnTo>
                  <a:pt x="7663" y="13659"/>
                </a:lnTo>
                <a:lnTo>
                  <a:pt x="8126" y="13659"/>
                </a:lnTo>
                <a:cubicBezTo>
                  <a:pt x="8126" y="16007"/>
                  <a:pt x="6291" y="17907"/>
                  <a:pt x="4063" y="17907"/>
                </a:cubicBezTo>
                <a:cubicBezTo>
                  <a:pt x="1834" y="17907"/>
                  <a:pt x="0" y="16007"/>
                  <a:pt x="0" y="13659"/>
                </a:cubicBezTo>
                <a:lnTo>
                  <a:pt x="394" y="13659"/>
                </a:lnTo>
                <a:lnTo>
                  <a:pt x="3103" y="4195"/>
                </a:lnTo>
                <a:lnTo>
                  <a:pt x="3034" y="4195"/>
                </a:lnTo>
                <a:lnTo>
                  <a:pt x="3034" y="2958"/>
                </a:lnTo>
                <a:lnTo>
                  <a:pt x="10114" y="2958"/>
                </a:lnTo>
                <a:lnTo>
                  <a:pt x="10097" y="0"/>
                </a:lnTo>
                <a:lnTo>
                  <a:pt x="11520" y="0"/>
                </a:lnTo>
                <a:lnTo>
                  <a:pt x="11503" y="2958"/>
                </a:lnTo>
                <a:lnTo>
                  <a:pt x="18566" y="2958"/>
                </a:lnTo>
                <a:lnTo>
                  <a:pt x="18566" y="4195"/>
                </a:lnTo>
                <a:lnTo>
                  <a:pt x="18480" y="4195"/>
                </a:lnTo>
                <a:lnTo>
                  <a:pt x="21206" y="13659"/>
                </a:lnTo>
                <a:lnTo>
                  <a:pt x="21600" y="13659"/>
                </a:lnTo>
                <a:cubicBezTo>
                  <a:pt x="21600" y="15989"/>
                  <a:pt x="19766" y="17907"/>
                  <a:pt x="17537" y="17907"/>
                </a:cubicBezTo>
                <a:cubicBezTo>
                  <a:pt x="15309" y="17907"/>
                  <a:pt x="13474" y="16007"/>
                  <a:pt x="13474" y="13659"/>
                </a:cubicBezTo>
                <a:lnTo>
                  <a:pt x="13937" y="13659"/>
                </a:lnTo>
                <a:lnTo>
                  <a:pt x="13937" y="13677"/>
                </a:lnTo>
                <a:close/>
                <a:moveTo>
                  <a:pt x="4063" y="4320"/>
                </a:moveTo>
                <a:lnTo>
                  <a:pt x="4029" y="4320"/>
                </a:lnTo>
                <a:lnTo>
                  <a:pt x="1371" y="13677"/>
                </a:lnTo>
                <a:lnTo>
                  <a:pt x="6771" y="13677"/>
                </a:lnTo>
                <a:lnTo>
                  <a:pt x="4063" y="4320"/>
                </a:lnTo>
                <a:close/>
                <a:moveTo>
                  <a:pt x="14846" y="13677"/>
                </a:moveTo>
                <a:lnTo>
                  <a:pt x="20246" y="13677"/>
                </a:lnTo>
                <a:lnTo>
                  <a:pt x="17589" y="4320"/>
                </a:lnTo>
                <a:lnTo>
                  <a:pt x="17554" y="4320"/>
                </a:lnTo>
                <a:lnTo>
                  <a:pt x="14846" y="13677"/>
                </a:lnTo>
                <a:close/>
              </a:path>
            </a:pathLst>
          </a:custGeom>
          <a:solidFill>
            <a:srgbClr val="D16E83"/>
          </a:solidFill>
          <a:ln w="3175">
            <a:miter lim="400000"/>
          </a:ln>
        </p:spPr>
        <p:txBody>
          <a:bodyPr lIns="45719" rIns="45719" anchor="ctr"/>
          <a:lstStyle/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Arial"/>
                <a:ea typeface="Arial"/>
                <a:cs typeface="Arial"/>
                <a:sym typeface="Arial"/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7" name="Shape 2965">
            <a:extLst>
              <a:ext uri="{FF2B5EF4-FFF2-40B4-BE49-F238E27FC236}">
                <a16:creationId xmlns:a16="http://schemas.microsoft.com/office/drawing/2014/main" id="{EA0125BD-A09A-453E-B5C6-3796B6CD64B5}"/>
              </a:ext>
            </a:extLst>
          </p:cNvPr>
          <p:cNvSpPr/>
          <p:nvPr/>
        </p:nvSpPr>
        <p:spPr>
          <a:xfrm>
            <a:off x="5728975" y="1415528"/>
            <a:ext cx="704545" cy="579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8" h="21542" extrusionOk="0">
                <a:moveTo>
                  <a:pt x="21409" y="5972"/>
                </a:moveTo>
                <a:lnTo>
                  <a:pt x="19763" y="8186"/>
                </a:lnTo>
                <a:lnTo>
                  <a:pt x="18666" y="10220"/>
                </a:lnTo>
                <a:cubicBezTo>
                  <a:pt x="18473" y="10526"/>
                  <a:pt x="18266" y="10760"/>
                  <a:pt x="18029" y="10994"/>
                </a:cubicBezTo>
                <a:cubicBezTo>
                  <a:pt x="17732" y="11282"/>
                  <a:pt x="17421" y="11498"/>
                  <a:pt x="17080" y="11678"/>
                </a:cubicBezTo>
                <a:cubicBezTo>
                  <a:pt x="16887" y="11768"/>
                  <a:pt x="16680" y="11840"/>
                  <a:pt x="16472" y="11894"/>
                </a:cubicBezTo>
                <a:cubicBezTo>
                  <a:pt x="16472" y="11894"/>
                  <a:pt x="16472" y="11894"/>
                  <a:pt x="16457" y="11894"/>
                </a:cubicBezTo>
                <a:cubicBezTo>
                  <a:pt x="16264" y="11930"/>
                  <a:pt x="16087" y="11984"/>
                  <a:pt x="15879" y="11984"/>
                </a:cubicBezTo>
                <a:cubicBezTo>
                  <a:pt x="16087" y="11984"/>
                  <a:pt x="16279" y="11930"/>
                  <a:pt x="16472" y="11894"/>
                </a:cubicBezTo>
                <a:cubicBezTo>
                  <a:pt x="16472" y="11894"/>
                  <a:pt x="16472" y="11894"/>
                  <a:pt x="16487" y="11894"/>
                </a:cubicBezTo>
                <a:lnTo>
                  <a:pt x="17273" y="12848"/>
                </a:lnTo>
                <a:cubicBezTo>
                  <a:pt x="17273" y="12848"/>
                  <a:pt x="17273" y="12866"/>
                  <a:pt x="17287" y="12866"/>
                </a:cubicBezTo>
                <a:cubicBezTo>
                  <a:pt x="17539" y="13172"/>
                  <a:pt x="17717" y="13586"/>
                  <a:pt x="17717" y="14054"/>
                </a:cubicBezTo>
                <a:cubicBezTo>
                  <a:pt x="17717" y="14972"/>
                  <a:pt x="17110" y="15692"/>
                  <a:pt x="16368" y="15692"/>
                </a:cubicBezTo>
                <a:cubicBezTo>
                  <a:pt x="16294" y="15692"/>
                  <a:pt x="16220" y="15692"/>
                  <a:pt x="16131" y="15674"/>
                </a:cubicBezTo>
                <a:cubicBezTo>
                  <a:pt x="16146" y="15782"/>
                  <a:pt x="16146" y="15872"/>
                  <a:pt x="16146" y="15980"/>
                </a:cubicBezTo>
                <a:cubicBezTo>
                  <a:pt x="16146" y="16898"/>
                  <a:pt x="15538" y="17618"/>
                  <a:pt x="14797" y="17618"/>
                </a:cubicBezTo>
                <a:cubicBezTo>
                  <a:pt x="14708" y="17618"/>
                  <a:pt x="14619" y="17618"/>
                  <a:pt x="14545" y="17600"/>
                </a:cubicBezTo>
                <a:cubicBezTo>
                  <a:pt x="14545" y="17690"/>
                  <a:pt x="14560" y="17780"/>
                  <a:pt x="14560" y="17888"/>
                </a:cubicBezTo>
                <a:cubicBezTo>
                  <a:pt x="14560" y="18788"/>
                  <a:pt x="13952" y="19526"/>
                  <a:pt x="13211" y="19526"/>
                </a:cubicBezTo>
                <a:cubicBezTo>
                  <a:pt x="13136" y="19526"/>
                  <a:pt x="13062" y="19526"/>
                  <a:pt x="12973" y="19508"/>
                </a:cubicBezTo>
                <a:cubicBezTo>
                  <a:pt x="12988" y="19616"/>
                  <a:pt x="12988" y="19706"/>
                  <a:pt x="12988" y="19814"/>
                </a:cubicBezTo>
                <a:cubicBezTo>
                  <a:pt x="12988" y="20714"/>
                  <a:pt x="12395" y="21452"/>
                  <a:pt x="11639" y="21452"/>
                </a:cubicBezTo>
                <a:cubicBezTo>
                  <a:pt x="11254" y="21452"/>
                  <a:pt x="10898" y="21236"/>
                  <a:pt x="10646" y="20912"/>
                </a:cubicBezTo>
                <a:cubicBezTo>
                  <a:pt x="10616" y="20894"/>
                  <a:pt x="10601" y="20876"/>
                  <a:pt x="10587" y="20858"/>
                </a:cubicBezTo>
                <a:lnTo>
                  <a:pt x="9430" y="19436"/>
                </a:lnTo>
                <a:lnTo>
                  <a:pt x="8215" y="20912"/>
                </a:lnTo>
                <a:cubicBezTo>
                  <a:pt x="7977" y="21308"/>
                  <a:pt x="7607" y="21542"/>
                  <a:pt x="7177" y="21542"/>
                </a:cubicBezTo>
                <a:cubicBezTo>
                  <a:pt x="6450" y="21542"/>
                  <a:pt x="5887" y="20822"/>
                  <a:pt x="5887" y="19958"/>
                </a:cubicBezTo>
                <a:cubicBezTo>
                  <a:pt x="5887" y="19832"/>
                  <a:pt x="5887" y="19706"/>
                  <a:pt x="5917" y="19580"/>
                </a:cubicBezTo>
                <a:cubicBezTo>
                  <a:pt x="5813" y="19598"/>
                  <a:pt x="5709" y="19616"/>
                  <a:pt x="5590" y="19616"/>
                </a:cubicBezTo>
                <a:cubicBezTo>
                  <a:pt x="4864" y="19616"/>
                  <a:pt x="4301" y="18896"/>
                  <a:pt x="4301" y="18032"/>
                </a:cubicBezTo>
                <a:cubicBezTo>
                  <a:pt x="4301" y="17906"/>
                  <a:pt x="4301" y="17798"/>
                  <a:pt x="4330" y="17690"/>
                </a:cubicBezTo>
                <a:cubicBezTo>
                  <a:pt x="4227" y="17708"/>
                  <a:pt x="4123" y="17726"/>
                  <a:pt x="4004" y="17726"/>
                </a:cubicBezTo>
                <a:cubicBezTo>
                  <a:pt x="3278" y="17726"/>
                  <a:pt x="2714" y="17024"/>
                  <a:pt x="2714" y="16160"/>
                </a:cubicBezTo>
                <a:cubicBezTo>
                  <a:pt x="2714" y="16016"/>
                  <a:pt x="2714" y="15890"/>
                  <a:pt x="2744" y="15782"/>
                </a:cubicBezTo>
                <a:cubicBezTo>
                  <a:pt x="2655" y="15800"/>
                  <a:pt x="2566" y="15800"/>
                  <a:pt x="2477" y="15800"/>
                </a:cubicBezTo>
                <a:cubicBezTo>
                  <a:pt x="1751" y="15800"/>
                  <a:pt x="1173" y="15098"/>
                  <a:pt x="1173" y="14234"/>
                </a:cubicBezTo>
                <a:cubicBezTo>
                  <a:pt x="1173" y="13910"/>
                  <a:pt x="1262" y="13586"/>
                  <a:pt x="1410" y="13316"/>
                </a:cubicBezTo>
                <a:cubicBezTo>
                  <a:pt x="1410" y="13298"/>
                  <a:pt x="1410" y="13280"/>
                  <a:pt x="1425" y="13280"/>
                </a:cubicBezTo>
                <a:cubicBezTo>
                  <a:pt x="1439" y="13262"/>
                  <a:pt x="1484" y="13208"/>
                  <a:pt x="1514" y="13172"/>
                </a:cubicBezTo>
                <a:cubicBezTo>
                  <a:pt x="1543" y="13118"/>
                  <a:pt x="1573" y="13064"/>
                  <a:pt x="1617" y="13028"/>
                </a:cubicBezTo>
                <a:cubicBezTo>
                  <a:pt x="1958" y="12578"/>
                  <a:pt x="2522" y="11930"/>
                  <a:pt x="2907" y="11480"/>
                </a:cubicBezTo>
                <a:lnTo>
                  <a:pt x="135" y="8150"/>
                </a:lnTo>
                <a:cubicBezTo>
                  <a:pt x="1" y="7970"/>
                  <a:pt x="-43" y="7736"/>
                  <a:pt x="46" y="7610"/>
                </a:cubicBezTo>
                <a:cubicBezTo>
                  <a:pt x="165" y="7502"/>
                  <a:pt x="342" y="7538"/>
                  <a:pt x="491" y="7718"/>
                </a:cubicBezTo>
                <a:lnTo>
                  <a:pt x="3263" y="11048"/>
                </a:lnTo>
                <a:cubicBezTo>
                  <a:pt x="3485" y="10742"/>
                  <a:pt x="3826" y="10544"/>
                  <a:pt x="4212" y="10544"/>
                </a:cubicBezTo>
                <a:cubicBezTo>
                  <a:pt x="4938" y="10544"/>
                  <a:pt x="5502" y="11264"/>
                  <a:pt x="5502" y="12128"/>
                </a:cubicBezTo>
                <a:cubicBezTo>
                  <a:pt x="5502" y="12254"/>
                  <a:pt x="5502" y="12380"/>
                  <a:pt x="5472" y="12488"/>
                </a:cubicBezTo>
                <a:cubicBezTo>
                  <a:pt x="5561" y="12470"/>
                  <a:pt x="5650" y="12470"/>
                  <a:pt x="5739" y="12470"/>
                </a:cubicBezTo>
                <a:cubicBezTo>
                  <a:pt x="6465" y="12470"/>
                  <a:pt x="7043" y="13190"/>
                  <a:pt x="7043" y="14054"/>
                </a:cubicBezTo>
                <a:cubicBezTo>
                  <a:pt x="7043" y="14180"/>
                  <a:pt x="7043" y="14288"/>
                  <a:pt x="6999" y="14396"/>
                </a:cubicBezTo>
                <a:cubicBezTo>
                  <a:pt x="7117" y="14378"/>
                  <a:pt x="7221" y="14360"/>
                  <a:pt x="7325" y="14360"/>
                </a:cubicBezTo>
                <a:cubicBezTo>
                  <a:pt x="8051" y="14360"/>
                  <a:pt x="8630" y="15080"/>
                  <a:pt x="8630" y="15944"/>
                </a:cubicBezTo>
                <a:cubicBezTo>
                  <a:pt x="8630" y="16070"/>
                  <a:pt x="8630" y="16196"/>
                  <a:pt x="8585" y="16322"/>
                </a:cubicBezTo>
                <a:cubicBezTo>
                  <a:pt x="8704" y="16304"/>
                  <a:pt x="8808" y="16286"/>
                  <a:pt x="8911" y="16286"/>
                </a:cubicBezTo>
                <a:cubicBezTo>
                  <a:pt x="9638" y="16286"/>
                  <a:pt x="10216" y="17006"/>
                  <a:pt x="10216" y="17870"/>
                </a:cubicBezTo>
                <a:cubicBezTo>
                  <a:pt x="10216" y="18230"/>
                  <a:pt x="10112" y="18608"/>
                  <a:pt x="9934" y="18860"/>
                </a:cubicBezTo>
                <a:cubicBezTo>
                  <a:pt x="9934" y="18860"/>
                  <a:pt x="9934" y="18878"/>
                  <a:pt x="9905" y="18878"/>
                </a:cubicBezTo>
                <a:lnTo>
                  <a:pt x="9816" y="18986"/>
                </a:lnTo>
                <a:lnTo>
                  <a:pt x="11002" y="20426"/>
                </a:lnTo>
                <a:cubicBezTo>
                  <a:pt x="11165" y="20678"/>
                  <a:pt x="11402" y="20822"/>
                  <a:pt x="11698" y="20822"/>
                </a:cubicBezTo>
                <a:cubicBezTo>
                  <a:pt x="12173" y="20822"/>
                  <a:pt x="12543" y="20354"/>
                  <a:pt x="12543" y="19796"/>
                </a:cubicBezTo>
                <a:cubicBezTo>
                  <a:pt x="12543" y="19508"/>
                  <a:pt x="12454" y="19256"/>
                  <a:pt x="12306" y="19076"/>
                </a:cubicBezTo>
                <a:cubicBezTo>
                  <a:pt x="12247" y="19040"/>
                  <a:pt x="12217" y="18968"/>
                  <a:pt x="12173" y="18896"/>
                </a:cubicBezTo>
                <a:lnTo>
                  <a:pt x="11565" y="18176"/>
                </a:lnTo>
                <a:lnTo>
                  <a:pt x="10142" y="16430"/>
                </a:lnTo>
                <a:cubicBezTo>
                  <a:pt x="10053" y="16322"/>
                  <a:pt x="10053" y="16124"/>
                  <a:pt x="10142" y="16016"/>
                </a:cubicBezTo>
                <a:cubicBezTo>
                  <a:pt x="10231" y="15908"/>
                  <a:pt x="10394" y="15908"/>
                  <a:pt x="10483" y="16016"/>
                </a:cubicBezTo>
                <a:lnTo>
                  <a:pt x="11876" y="17708"/>
                </a:lnTo>
                <a:lnTo>
                  <a:pt x="12425" y="18392"/>
                </a:lnTo>
                <a:lnTo>
                  <a:pt x="12529" y="18518"/>
                </a:lnTo>
                <a:cubicBezTo>
                  <a:pt x="12692" y="18770"/>
                  <a:pt x="12944" y="18932"/>
                  <a:pt x="13225" y="18932"/>
                </a:cubicBezTo>
                <a:cubicBezTo>
                  <a:pt x="13715" y="18932"/>
                  <a:pt x="14085" y="18446"/>
                  <a:pt x="14085" y="17888"/>
                </a:cubicBezTo>
                <a:cubicBezTo>
                  <a:pt x="14085" y="17600"/>
                  <a:pt x="13996" y="17348"/>
                  <a:pt x="13833" y="17168"/>
                </a:cubicBezTo>
                <a:cubicBezTo>
                  <a:pt x="13804" y="17132"/>
                  <a:pt x="13759" y="17078"/>
                  <a:pt x="13729" y="17042"/>
                </a:cubicBezTo>
                <a:lnTo>
                  <a:pt x="13077" y="16268"/>
                </a:lnTo>
                <a:lnTo>
                  <a:pt x="11713" y="14594"/>
                </a:lnTo>
                <a:cubicBezTo>
                  <a:pt x="11624" y="14486"/>
                  <a:pt x="11624" y="14288"/>
                  <a:pt x="11713" y="14180"/>
                </a:cubicBezTo>
                <a:cubicBezTo>
                  <a:pt x="11802" y="14072"/>
                  <a:pt x="11965" y="14072"/>
                  <a:pt x="12054" y="14180"/>
                </a:cubicBezTo>
                <a:lnTo>
                  <a:pt x="13418" y="15854"/>
                </a:lnTo>
                <a:lnTo>
                  <a:pt x="13996" y="16538"/>
                </a:lnTo>
                <a:lnTo>
                  <a:pt x="14085" y="16646"/>
                </a:lnTo>
                <a:cubicBezTo>
                  <a:pt x="14248" y="16916"/>
                  <a:pt x="14485" y="17060"/>
                  <a:pt x="14782" y="17060"/>
                </a:cubicBezTo>
                <a:cubicBezTo>
                  <a:pt x="15256" y="17060"/>
                  <a:pt x="15627" y="16592"/>
                  <a:pt x="15627" y="16016"/>
                </a:cubicBezTo>
                <a:cubicBezTo>
                  <a:pt x="15627" y="15746"/>
                  <a:pt x="15538" y="15476"/>
                  <a:pt x="15390" y="15314"/>
                </a:cubicBezTo>
                <a:cubicBezTo>
                  <a:pt x="15331" y="15260"/>
                  <a:pt x="15301" y="15206"/>
                  <a:pt x="15256" y="15134"/>
                </a:cubicBezTo>
                <a:lnTo>
                  <a:pt x="13314" y="12776"/>
                </a:lnTo>
                <a:cubicBezTo>
                  <a:pt x="13225" y="12668"/>
                  <a:pt x="13225" y="12470"/>
                  <a:pt x="13314" y="12362"/>
                </a:cubicBezTo>
                <a:cubicBezTo>
                  <a:pt x="13403" y="12254"/>
                  <a:pt x="13566" y="12254"/>
                  <a:pt x="13655" y="12362"/>
                </a:cubicBezTo>
                <a:lnTo>
                  <a:pt x="15597" y="14720"/>
                </a:lnTo>
                <a:lnTo>
                  <a:pt x="15627" y="14774"/>
                </a:lnTo>
                <a:cubicBezTo>
                  <a:pt x="15790" y="15026"/>
                  <a:pt x="16042" y="15188"/>
                  <a:pt x="16324" y="15188"/>
                </a:cubicBezTo>
                <a:cubicBezTo>
                  <a:pt x="16813" y="15188"/>
                  <a:pt x="17184" y="14702"/>
                  <a:pt x="17184" y="14144"/>
                </a:cubicBezTo>
                <a:cubicBezTo>
                  <a:pt x="17184" y="13874"/>
                  <a:pt x="17110" y="13640"/>
                  <a:pt x="16976" y="13478"/>
                </a:cubicBezTo>
                <a:lnTo>
                  <a:pt x="14901" y="10958"/>
                </a:lnTo>
                <a:cubicBezTo>
                  <a:pt x="14886" y="10940"/>
                  <a:pt x="14871" y="10886"/>
                  <a:pt x="14856" y="10868"/>
                </a:cubicBezTo>
                <a:lnTo>
                  <a:pt x="11787" y="7142"/>
                </a:lnTo>
                <a:lnTo>
                  <a:pt x="11298" y="6566"/>
                </a:lnTo>
                <a:cubicBezTo>
                  <a:pt x="11268" y="6512"/>
                  <a:pt x="11254" y="6476"/>
                  <a:pt x="11224" y="6440"/>
                </a:cubicBezTo>
                <a:cubicBezTo>
                  <a:pt x="11224" y="6404"/>
                  <a:pt x="11209" y="6386"/>
                  <a:pt x="11209" y="6368"/>
                </a:cubicBezTo>
                <a:cubicBezTo>
                  <a:pt x="10957" y="5738"/>
                  <a:pt x="10394" y="5324"/>
                  <a:pt x="9771" y="5324"/>
                </a:cubicBezTo>
                <a:cubicBezTo>
                  <a:pt x="9401" y="5324"/>
                  <a:pt x="9030" y="5504"/>
                  <a:pt x="8748" y="5756"/>
                </a:cubicBezTo>
                <a:lnTo>
                  <a:pt x="8748" y="5792"/>
                </a:lnTo>
                <a:lnTo>
                  <a:pt x="8215" y="8618"/>
                </a:lnTo>
                <a:cubicBezTo>
                  <a:pt x="8215" y="8690"/>
                  <a:pt x="8200" y="8744"/>
                  <a:pt x="8170" y="8816"/>
                </a:cubicBezTo>
                <a:cubicBezTo>
                  <a:pt x="8007" y="9392"/>
                  <a:pt x="7533" y="9824"/>
                  <a:pt x="6984" y="9824"/>
                </a:cubicBezTo>
                <a:cubicBezTo>
                  <a:pt x="6302" y="9824"/>
                  <a:pt x="5754" y="9158"/>
                  <a:pt x="5754" y="8330"/>
                </a:cubicBezTo>
                <a:cubicBezTo>
                  <a:pt x="5754" y="8258"/>
                  <a:pt x="5754" y="8150"/>
                  <a:pt x="5768" y="8060"/>
                </a:cubicBezTo>
                <a:cubicBezTo>
                  <a:pt x="5768" y="8042"/>
                  <a:pt x="5768" y="7988"/>
                  <a:pt x="5798" y="7952"/>
                </a:cubicBezTo>
                <a:cubicBezTo>
                  <a:pt x="6095" y="6386"/>
                  <a:pt x="6984" y="1670"/>
                  <a:pt x="6984" y="1670"/>
                </a:cubicBezTo>
                <a:cubicBezTo>
                  <a:pt x="6999" y="1580"/>
                  <a:pt x="7043" y="1472"/>
                  <a:pt x="7073" y="1418"/>
                </a:cubicBezTo>
                <a:cubicBezTo>
                  <a:pt x="7251" y="806"/>
                  <a:pt x="7740" y="374"/>
                  <a:pt x="8303" y="374"/>
                </a:cubicBezTo>
                <a:cubicBezTo>
                  <a:pt x="8481" y="374"/>
                  <a:pt x="8644" y="410"/>
                  <a:pt x="8808" y="500"/>
                </a:cubicBezTo>
                <a:lnTo>
                  <a:pt x="14574" y="2066"/>
                </a:lnTo>
                <a:lnTo>
                  <a:pt x="16012" y="158"/>
                </a:lnTo>
                <a:cubicBezTo>
                  <a:pt x="16176" y="-40"/>
                  <a:pt x="16413" y="-58"/>
                  <a:pt x="16576" y="140"/>
                </a:cubicBezTo>
                <a:lnTo>
                  <a:pt x="21335" y="5378"/>
                </a:lnTo>
                <a:cubicBezTo>
                  <a:pt x="21542" y="5468"/>
                  <a:pt x="21557" y="5756"/>
                  <a:pt x="21409" y="5972"/>
                </a:cubicBezTo>
              </a:path>
            </a:pathLst>
          </a:custGeom>
          <a:solidFill>
            <a:srgbClr val="F8AD94"/>
          </a:solidFill>
          <a:ln w="3175">
            <a:miter lim="400000"/>
          </a:ln>
        </p:spPr>
        <p:txBody>
          <a:bodyPr lIns="45719" rIns="45719" anchor="ctr"/>
          <a:lstStyle/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Arial"/>
                <a:ea typeface="Arial"/>
                <a:cs typeface="Arial"/>
                <a:sym typeface="Arial"/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954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7D9EE7-1A4B-457E-8830-1107DB5E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56" y="347550"/>
            <a:ext cx="11615644" cy="1090011"/>
          </a:xfrm>
        </p:spPr>
        <p:txBody>
          <a:bodyPr/>
          <a:lstStyle/>
          <a:p>
            <a:endParaRPr lang="en-SG" sz="38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7A74B7-0836-4665-B62B-44C7347CC9B3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208056" y="892556"/>
            <a:ext cx="116156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145">
            <a:extLst>
              <a:ext uri="{FF2B5EF4-FFF2-40B4-BE49-F238E27FC236}">
                <a16:creationId xmlns:a16="http://schemas.microsoft.com/office/drawing/2014/main" id="{AC0939F4-5517-4ADF-B769-568E1EEAA2BD}"/>
              </a:ext>
            </a:extLst>
          </p:cNvPr>
          <p:cNvSpPr>
            <a:spLocks/>
          </p:cNvSpPr>
          <p:nvPr/>
        </p:nvSpPr>
        <p:spPr bwMode="auto">
          <a:xfrm>
            <a:off x="4053784" y="1637949"/>
            <a:ext cx="1876033" cy="2924177"/>
          </a:xfrm>
          <a:custGeom>
            <a:avLst/>
            <a:gdLst>
              <a:gd name="T0" fmla="*/ 552 w 716"/>
              <a:gd name="T1" fmla="*/ 328 h 1116"/>
              <a:gd name="T2" fmla="*/ 622 w 716"/>
              <a:gd name="T3" fmla="*/ 346 h 1116"/>
              <a:gd name="T4" fmla="*/ 681 w 716"/>
              <a:gd name="T5" fmla="*/ 288 h 1116"/>
              <a:gd name="T6" fmla="*/ 668 w 716"/>
              <a:gd name="T7" fmla="*/ 222 h 1116"/>
              <a:gd name="T8" fmla="*/ 220 w 716"/>
              <a:gd name="T9" fmla="*/ 124 h 1116"/>
              <a:gd name="T10" fmla="*/ 62 w 716"/>
              <a:gd name="T11" fmla="*/ 509 h 1116"/>
              <a:gd name="T12" fmla="*/ 175 w 716"/>
              <a:gd name="T13" fmla="*/ 682 h 1116"/>
              <a:gd name="T14" fmla="*/ 549 w 716"/>
              <a:gd name="T15" fmla="*/ 1058 h 1116"/>
              <a:gd name="T16" fmla="*/ 626 w 716"/>
              <a:gd name="T17" fmla="*/ 1075 h 1116"/>
              <a:gd name="T18" fmla="*/ 679 w 716"/>
              <a:gd name="T19" fmla="*/ 1025 h 1116"/>
              <a:gd name="T20" fmla="*/ 674 w 716"/>
              <a:gd name="T21" fmla="*/ 961 h 1116"/>
              <a:gd name="T22" fmla="*/ 253 w 716"/>
              <a:gd name="T23" fmla="*/ 539 h 1116"/>
              <a:gd name="T24" fmla="*/ 253 w 716"/>
              <a:gd name="T25" fmla="*/ 296 h 1116"/>
              <a:gd name="T26" fmla="*/ 552 w 716"/>
              <a:gd name="T27" fmla="*/ 328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16" h="1116">
                <a:moveTo>
                  <a:pt x="552" y="328"/>
                </a:moveTo>
                <a:cubicBezTo>
                  <a:pt x="552" y="328"/>
                  <a:pt x="582" y="382"/>
                  <a:pt x="622" y="346"/>
                </a:cubicBezTo>
                <a:cubicBezTo>
                  <a:pt x="662" y="309"/>
                  <a:pt x="681" y="288"/>
                  <a:pt x="681" y="288"/>
                </a:cubicBezTo>
                <a:cubicBezTo>
                  <a:pt x="681" y="288"/>
                  <a:pt x="716" y="266"/>
                  <a:pt x="668" y="222"/>
                </a:cubicBezTo>
                <a:cubicBezTo>
                  <a:pt x="620" y="178"/>
                  <a:pt x="472" y="0"/>
                  <a:pt x="220" y="124"/>
                </a:cubicBezTo>
                <a:cubicBezTo>
                  <a:pt x="220" y="124"/>
                  <a:pt x="0" y="248"/>
                  <a:pt x="62" y="509"/>
                </a:cubicBezTo>
                <a:cubicBezTo>
                  <a:pt x="62" y="509"/>
                  <a:pt x="85" y="597"/>
                  <a:pt x="175" y="682"/>
                </a:cubicBezTo>
                <a:cubicBezTo>
                  <a:pt x="265" y="767"/>
                  <a:pt x="549" y="1058"/>
                  <a:pt x="549" y="1058"/>
                </a:cubicBezTo>
                <a:cubicBezTo>
                  <a:pt x="549" y="1058"/>
                  <a:pt x="581" y="1116"/>
                  <a:pt x="626" y="1075"/>
                </a:cubicBezTo>
                <a:cubicBezTo>
                  <a:pt x="670" y="1034"/>
                  <a:pt x="679" y="1025"/>
                  <a:pt x="679" y="1025"/>
                </a:cubicBezTo>
                <a:cubicBezTo>
                  <a:pt x="679" y="1025"/>
                  <a:pt x="714" y="1000"/>
                  <a:pt x="674" y="961"/>
                </a:cubicBezTo>
                <a:cubicBezTo>
                  <a:pt x="635" y="922"/>
                  <a:pt x="253" y="539"/>
                  <a:pt x="253" y="539"/>
                </a:cubicBezTo>
                <a:cubicBezTo>
                  <a:pt x="253" y="539"/>
                  <a:pt x="153" y="417"/>
                  <a:pt x="253" y="296"/>
                </a:cubicBezTo>
                <a:cubicBezTo>
                  <a:pt x="253" y="296"/>
                  <a:pt x="402" y="150"/>
                  <a:pt x="552" y="328"/>
                </a:cubicBezTo>
                <a:close/>
              </a:path>
            </a:pathLst>
          </a:custGeom>
          <a:solidFill>
            <a:srgbClr val="F8AD94"/>
          </a:solidFill>
          <a:ln w="14288" cap="flat">
            <a:noFill/>
            <a:prstDash val="solid"/>
            <a:miter lim="800000"/>
            <a:headEnd/>
            <a:tailEnd/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46">
            <a:extLst>
              <a:ext uri="{FF2B5EF4-FFF2-40B4-BE49-F238E27FC236}">
                <a16:creationId xmlns:a16="http://schemas.microsoft.com/office/drawing/2014/main" id="{E5322F08-B181-44FC-8EC0-4AC97DA0A988}"/>
              </a:ext>
            </a:extLst>
          </p:cNvPr>
          <p:cNvSpPr>
            <a:spLocks/>
          </p:cNvSpPr>
          <p:nvPr/>
        </p:nvSpPr>
        <p:spPr bwMode="auto">
          <a:xfrm>
            <a:off x="5130704" y="1718745"/>
            <a:ext cx="2920856" cy="1881567"/>
          </a:xfrm>
          <a:custGeom>
            <a:avLst/>
            <a:gdLst>
              <a:gd name="T0" fmla="*/ 788 w 1115"/>
              <a:gd name="T1" fmla="*/ 552 h 718"/>
              <a:gd name="T2" fmla="*/ 771 w 1115"/>
              <a:gd name="T3" fmla="*/ 623 h 718"/>
              <a:gd name="T4" fmla="*/ 828 w 1115"/>
              <a:gd name="T5" fmla="*/ 681 h 718"/>
              <a:gd name="T6" fmla="*/ 895 w 1115"/>
              <a:gd name="T7" fmla="*/ 667 h 718"/>
              <a:gd name="T8" fmla="*/ 990 w 1115"/>
              <a:gd name="T9" fmla="*/ 219 h 718"/>
              <a:gd name="T10" fmla="*/ 604 w 1115"/>
              <a:gd name="T11" fmla="*/ 64 h 718"/>
              <a:gd name="T12" fmla="*/ 431 w 1115"/>
              <a:gd name="T13" fmla="*/ 178 h 718"/>
              <a:gd name="T14" fmla="*/ 57 w 1115"/>
              <a:gd name="T15" fmla="*/ 554 h 718"/>
              <a:gd name="T16" fmla="*/ 41 w 1115"/>
              <a:gd name="T17" fmla="*/ 631 h 718"/>
              <a:gd name="T18" fmla="*/ 92 w 1115"/>
              <a:gd name="T19" fmla="*/ 684 h 718"/>
              <a:gd name="T20" fmla="*/ 156 w 1115"/>
              <a:gd name="T21" fmla="*/ 679 h 718"/>
              <a:gd name="T22" fmla="*/ 575 w 1115"/>
              <a:gd name="T23" fmla="*/ 255 h 718"/>
              <a:gd name="T24" fmla="*/ 818 w 1115"/>
              <a:gd name="T25" fmla="*/ 253 h 718"/>
              <a:gd name="T26" fmla="*/ 788 w 1115"/>
              <a:gd name="T27" fmla="*/ 552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15" h="718">
                <a:moveTo>
                  <a:pt x="788" y="552"/>
                </a:moveTo>
                <a:cubicBezTo>
                  <a:pt x="788" y="552"/>
                  <a:pt x="734" y="583"/>
                  <a:pt x="771" y="623"/>
                </a:cubicBezTo>
                <a:cubicBezTo>
                  <a:pt x="808" y="663"/>
                  <a:pt x="828" y="681"/>
                  <a:pt x="828" y="681"/>
                </a:cubicBezTo>
                <a:cubicBezTo>
                  <a:pt x="828" y="681"/>
                  <a:pt x="851" y="716"/>
                  <a:pt x="895" y="667"/>
                </a:cubicBezTo>
                <a:cubicBezTo>
                  <a:pt x="939" y="619"/>
                  <a:pt x="1115" y="471"/>
                  <a:pt x="990" y="219"/>
                </a:cubicBezTo>
                <a:cubicBezTo>
                  <a:pt x="990" y="219"/>
                  <a:pt x="864" y="0"/>
                  <a:pt x="604" y="64"/>
                </a:cubicBezTo>
                <a:cubicBezTo>
                  <a:pt x="604" y="64"/>
                  <a:pt x="516" y="87"/>
                  <a:pt x="431" y="178"/>
                </a:cubicBezTo>
                <a:cubicBezTo>
                  <a:pt x="347" y="268"/>
                  <a:pt x="57" y="554"/>
                  <a:pt x="57" y="554"/>
                </a:cubicBezTo>
                <a:cubicBezTo>
                  <a:pt x="57" y="554"/>
                  <a:pt x="0" y="587"/>
                  <a:pt x="41" y="631"/>
                </a:cubicBezTo>
                <a:cubicBezTo>
                  <a:pt x="83" y="675"/>
                  <a:pt x="92" y="684"/>
                  <a:pt x="92" y="684"/>
                </a:cubicBezTo>
                <a:cubicBezTo>
                  <a:pt x="92" y="684"/>
                  <a:pt x="117" y="718"/>
                  <a:pt x="156" y="679"/>
                </a:cubicBezTo>
                <a:cubicBezTo>
                  <a:pt x="195" y="639"/>
                  <a:pt x="575" y="255"/>
                  <a:pt x="575" y="255"/>
                </a:cubicBezTo>
                <a:cubicBezTo>
                  <a:pt x="575" y="255"/>
                  <a:pt x="696" y="154"/>
                  <a:pt x="818" y="253"/>
                </a:cubicBezTo>
                <a:cubicBezTo>
                  <a:pt x="818" y="253"/>
                  <a:pt x="964" y="402"/>
                  <a:pt x="788" y="552"/>
                </a:cubicBezTo>
                <a:close/>
              </a:path>
            </a:pathLst>
          </a:custGeom>
          <a:solidFill>
            <a:srgbClr val="46B688"/>
          </a:solidFill>
          <a:ln w="14288" cap="flat">
            <a:noFill/>
            <a:prstDash val="solid"/>
            <a:miter lim="800000"/>
            <a:headEnd/>
            <a:tailEnd/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147">
            <a:extLst>
              <a:ext uri="{FF2B5EF4-FFF2-40B4-BE49-F238E27FC236}">
                <a16:creationId xmlns:a16="http://schemas.microsoft.com/office/drawing/2014/main" id="{EE15685E-4711-4CE4-B960-0DC3EDCC1483}"/>
              </a:ext>
            </a:extLst>
          </p:cNvPr>
          <p:cNvSpPr>
            <a:spLocks/>
          </p:cNvSpPr>
          <p:nvPr/>
        </p:nvSpPr>
        <p:spPr bwMode="auto">
          <a:xfrm>
            <a:off x="6115760" y="2824443"/>
            <a:ext cx="1874926" cy="2924177"/>
          </a:xfrm>
          <a:custGeom>
            <a:avLst/>
            <a:gdLst>
              <a:gd name="T0" fmla="*/ 164 w 716"/>
              <a:gd name="T1" fmla="*/ 789 h 1116"/>
              <a:gd name="T2" fmla="*/ 93 w 716"/>
              <a:gd name="T3" fmla="*/ 771 h 1116"/>
              <a:gd name="T4" fmla="*/ 35 w 716"/>
              <a:gd name="T5" fmla="*/ 828 h 1116"/>
              <a:gd name="T6" fmla="*/ 48 w 716"/>
              <a:gd name="T7" fmla="*/ 895 h 1116"/>
              <a:gd name="T8" fmla="*/ 495 w 716"/>
              <a:gd name="T9" fmla="*/ 993 h 1116"/>
              <a:gd name="T10" fmla="*/ 653 w 716"/>
              <a:gd name="T11" fmla="*/ 608 h 1116"/>
              <a:gd name="T12" fmla="*/ 541 w 716"/>
              <a:gd name="T13" fmla="*/ 435 h 1116"/>
              <a:gd name="T14" fmla="*/ 167 w 716"/>
              <a:gd name="T15" fmla="*/ 58 h 1116"/>
              <a:gd name="T16" fmla="*/ 90 w 716"/>
              <a:gd name="T17" fmla="*/ 42 h 1116"/>
              <a:gd name="T18" fmla="*/ 37 w 716"/>
              <a:gd name="T19" fmla="*/ 92 h 1116"/>
              <a:gd name="T20" fmla="*/ 41 w 716"/>
              <a:gd name="T21" fmla="*/ 156 h 1116"/>
              <a:gd name="T22" fmla="*/ 463 w 716"/>
              <a:gd name="T23" fmla="*/ 578 h 1116"/>
              <a:gd name="T24" fmla="*/ 463 w 716"/>
              <a:gd name="T25" fmla="*/ 821 h 1116"/>
              <a:gd name="T26" fmla="*/ 164 w 716"/>
              <a:gd name="T27" fmla="*/ 789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16" h="1116">
                <a:moveTo>
                  <a:pt x="164" y="789"/>
                </a:moveTo>
                <a:cubicBezTo>
                  <a:pt x="164" y="789"/>
                  <a:pt x="133" y="734"/>
                  <a:pt x="93" y="771"/>
                </a:cubicBezTo>
                <a:cubicBezTo>
                  <a:pt x="53" y="808"/>
                  <a:pt x="35" y="828"/>
                  <a:pt x="35" y="828"/>
                </a:cubicBezTo>
                <a:cubicBezTo>
                  <a:pt x="35" y="828"/>
                  <a:pt x="0" y="851"/>
                  <a:pt x="48" y="895"/>
                </a:cubicBezTo>
                <a:cubicBezTo>
                  <a:pt x="96" y="939"/>
                  <a:pt x="243" y="1116"/>
                  <a:pt x="495" y="993"/>
                </a:cubicBezTo>
                <a:cubicBezTo>
                  <a:pt x="495" y="993"/>
                  <a:pt x="716" y="869"/>
                  <a:pt x="653" y="608"/>
                </a:cubicBezTo>
                <a:cubicBezTo>
                  <a:pt x="653" y="608"/>
                  <a:pt x="631" y="520"/>
                  <a:pt x="541" y="435"/>
                </a:cubicBezTo>
                <a:cubicBezTo>
                  <a:pt x="451" y="350"/>
                  <a:pt x="167" y="58"/>
                  <a:pt x="167" y="58"/>
                </a:cubicBezTo>
                <a:cubicBezTo>
                  <a:pt x="167" y="58"/>
                  <a:pt x="135" y="0"/>
                  <a:pt x="90" y="42"/>
                </a:cubicBezTo>
                <a:cubicBezTo>
                  <a:pt x="45" y="83"/>
                  <a:pt x="37" y="92"/>
                  <a:pt x="37" y="92"/>
                </a:cubicBezTo>
                <a:cubicBezTo>
                  <a:pt x="37" y="92"/>
                  <a:pt x="2" y="116"/>
                  <a:pt x="41" y="156"/>
                </a:cubicBezTo>
                <a:cubicBezTo>
                  <a:pt x="81" y="195"/>
                  <a:pt x="463" y="578"/>
                  <a:pt x="463" y="578"/>
                </a:cubicBezTo>
                <a:cubicBezTo>
                  <a:pt x="463" y="578"/>
                  <a:pt x="563" y="700"/>
                  <a:pt x="463" y="821"/>
                </a:cubicBezTo>
                <a:cubicBezTo>
                  <a:pt x="463" y="821"/>
                  <a:pt x="313" y="966"/>
                  <a:pt x="164" y="789"/>
                </a:cubicBezTo>
                <a:close/>
              </a:path>
            </a:pathLst>
          </a:custGeom>
          <a:solidFill>
            <a:srgbClr val="FFB44F"/>
          </a:solidFill>
          <a:ln w="14288" cap="flat">
            <a:noFill/>
            <a:prstDash val="solid"/>
            <a:miter lim="800000"/>
            <a:headEnd/>
            <a:tailEnd/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148">
            <a:extLst>
              <a:ext uri="{FF2B5EF4-FFF2-40B4-BE49-F238E27FC236}">
                <a16:creationId xmlns:a16="http://schemas.microsoft.com/office/drawing/2014/main" id="{CC6CC926-5CCF-45D9-8930-13FF0C3F9A6B}"/>
              </a:ext>
            </a:extLst>
          </p:cNvPr>
          <p:cNvSpPr>
            <a:spLocks/>
          </p:cNvSpPr>
          <p:nvPr/>
        </p:nvSpPr>
        <p:spPr bwMode="auto">
          <a:xfrm>
            <a:off x="3978521" y="3775188"/>
            <a:ext cx="2923069" cy="1884888"/>
          </a:xfrm>
          <a:custGeom>
            <a:avLst/>
            <a:gdLst>
              <a:gd name="T0" fmla="*/ 327 w 1116"/>
              <a:gd name="T1" fmla="*/ 167 h 719"/>
              <a:gd name="T2" fmla="*/ 345 w 1116"/>
              <a:gd name="T3" fmla="*/ 96 h 719"/>
              <a:gd name="T4" fmla="*/ 287 w 1116"/>
              <a:gd name="T5" fmla="*/ 38 h 719"/>
              <a:gd name="T6" fmla="*/ 220 w 1116"/>
              <a:gd name="T7" fmla="*/ 51 h 719"/>
              <a:gd name="T8" fmla="*/ 125 w 1116"/>
              <a:gd name="T9" fmla="*/ 499 h 719"/>
              <a:gd name="T10" fmla="*/ 512 w 1116"/>
              <a:gd name="T11" fmla="*/ 655 h 719"/>
              <a:gd name="T12" fmla="*/ 684 w 1116"/>
              <a:gd name="T13" fmla="*/ 541 h 719"/>
              <a:gd name="T14" fmla="*/ 1058 w 1116"/>
              <a:gd name="T15" fmla="*/ 164 h 719"/>
              <a:gd name="T16" fmla="*/ 1074 w 1116"/>
              <a:gd name="T17" fmla="*/ 88 h 719"/>
              <a:gd name="T18" fmla="*/ 1024 w 1116"/>
              <a:gd name="T19" fmla="*/ 35 h 719"/>
              <a:gd name="T20" fmla="*/ 960 w 1116"/>
              <a:gd name="T21" fmla="*/ 40 h 719"/>
              <a:gd name="T22" fmla="*/ 540 w 1116"/>
              <a:gd name="T23" fmla="*/ 464 h 719"/>
              <a:gd name="T24" fmla="*/ 297 w 1116"/>
              <a:gd name="T25" fmla="*/ 465 h 719"/>
              <a:gd name="T26" fmla="*/ 327 w 1116"/>
              <a:gd name="T27" fmla="*/ 167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16" h="719">
                <a:moveTo>
                  <a:pt x="327" y="167"/>
                </a:moveTo>
                <a:cubicBezTo>
                  <a:pt x="327" y="167"/>
                  <a:pt x="382" y="136"/>
                  <a:pt x="345" y="96"/>
                </a:cubicBezTo>
                <a:cubicBezTo>
                  <a:pt x="308" y="56"/>
                  <a:pt x="287" y="38"/>
                  <a:pt x="287" y="38"/>
                </a:cubicBezTo>
                <a:cubicBezTo>
                  <a:pt x="287" y="38"/>
                  <a:pt x="264" y="3"/>
                  <a:pt x="220" y="51"/>
                </a:cubicBezTo>
                <a:cubicBezTo>
                  <a:pt x="177" y="100"/>
                  <a:pt x="0" y="248"/>
                  <a:pt x="125" y="499"/>
                </a:cubicBezTo>
                <a:cubicBezTo>
                  <a:pt x="125" y="499"/>
                  <a:pt x="251" y="719"/>
                  <a:pt x="512" y="655"/>
                </a:cubicBezTo>
                <a:cubicBezTo>
                  <a:pt x="512" y="655"/>
                  <a:pt x="600" y="631"/>
                  <a:pt x="684" y="541"/>
                </a:cubicBezTo>
                <a:cubicBezTo>
                  <a:pt x="768" y="450"/>
                  <a:pt x="1058" y="164"/>
                  <a:pt x="1058" y="164"/>
                </a:cubicBezTo>
                <a:cubicBezTo>
                  <a:pt x="1058" y="164"/>
                  <a:pt x="1116" y="132"/>
                  <a:pt x="1074" y="88"/>
                </a:cubicBezTo>
                <a:cubicBezTo>
                  <a:pt x="1032" y="43"/>
                  <a:pt x="1024" y="35"/>
                  <a:pt x="1024" y="35"/>
                </a:cubicBezTo>
                <a:cubicBezTo>
                  <a:pt x="1024" y="35"/>
                  <a:pt x="999" y="0"/>
                  <a:pt x="960" y="40"/>
                </a:cubicBezTo>
                <a:cubicBezTo>
                  <a:pt x="921" y="79"/>
                  <a:pt x="540" y="464"/>
                  <a:pt x="540" y="464"/>
                </a:cubicBezTo>
                <a:cubicBezTo>
                  <a:pt x="540" y="464"/>
                  <a:pt x="419" y="565"/>
                  <a:pt x="297" y="465"/>
                </a:cubicBezTo>
                <a:cubicBezTo>
                  <a:pt x="297" y="465"/>
                  <a:pt x="151" y="317"/>
                  <a:pt x="327" y="167"/>
                </a:cubicBezTo>
                <a:close/>
              </a:path>
            </a:pathLst>
          </a:custGeom>
          <a:solidFill>
            <a:srgbClr val="355C7D"/>
          </a:solidFill>
          <a:ln w="14288" cap="flat">
            <a:noFill/>
            <a:prstDash val="solid"/>
            <a:miter lim="800000"/>
            <a:headEnd/>
            <a:tailEnd/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C66595C-00AB-4FCC-BCB8-7C6FC275BC5C}"/>
              </a:ext>
            </a:extLst>
          </p:cNvPr>
          <p:cNvGrpSpPr/>
          <p:nvPr/>
        </p:nvGrpSpPr>
        <p:grpSpPr>
          <a:xfrm>
            <a:off x="1939457" y="1110050"/>
            <a:ext cx="703750" cy="632574"/>
            <a:chOff x="3173413" y="1952625"/>
            <a:chExt cx="285750" cy="249238"/>
          </a:xfrm>
          <a:solidFill>
            <a:srgbClr val="F8AD94"/>
          </a:solidFill>
        </p:grpSpPr>
        <p:sp>
          <p:nvSpPr>
            <p:cNvPr id="55" name="Freeform 83">
              <a:extLst>
                <a:ext uri="{FF2B5EF4-FFF2-40B4-BE49-F238E27FC236}">
                  <a16:creationId xmlns:a16="http://schemas.microsoft.com/office/drawing/2014/main" id="{A5FD3CB5-C22D-44FF-AACB-327EFFAFAA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3413" y="1952625"/>
              <a:ext cx="225425" cy="249238"/>
            </a:xfrm>
            <a:custGeom>
              <a:avLst/>
              <a:gdLst>
                <a:gd name="T0" fmla="*/ 37 w 713"/>
                <a:gd name="T1" fmla="*/ 654 h 786"/>
                <a:gd name="T2" fmla="*/ 60 w 713"/>
                <a:gd name="T3" fmla="*/ 578 h 786"/>
                <a:gd name="T4" fmla="*/ 188 w 713"/>
                <a:gd name="T5" fmla="*/ 520 h 786"/>
                <a:gd name="T6" fmla="*/ 295 w 713"/>
                <a:gd name="T7" fmla="*/ 482 h 786"/>
                <a:gd name="T8" fmla="*/ 299 w 713"/>
                <a:gd name="T9" fmla="*/ 372 h 786"/>
                <a:gd name="T10" fmla="*/ 265 w 713"/>
                <a:gd name="T11" fmla="*/ 342 h 786"/>
                <a:gd name="T12" fmla="*/ 241 w 713"/>
                <a:gd name="T13" fmla="*/ 287 h 786"/>
                <a:gd name="T14" fmla="*/ 235 w 713"/>
                <a:gd name="T15" fmla="*/ 248 h 786"/>
                <a:gd name="T16" fmla="*/ 220 w 713"/>
                <a:gd name="T17" fmla="*/ 237 h 786"/>
                <a:gd name="T18" fmla="*/ 221 w 713"/>
                <a:gd name="T19" fmla="*/ 202 h 786"/>
                <a:gd name="T20" fmla="*/ 235 w 713"/>
                <a:gd name="T21" fmla="*/ 193 h 786"/>
                <a:gd name="T22" fmla="*/ 235 w 713"/>
                <a:gd name="T23" fmla="*/ 164 h 786"/>
                <a:gd name="T24" fmla="*/ 225 w 713"/>
                <a:gd name="T25" fmla="*/ 96 h 786"/>
                <a:gd name="T26" fmla="*/ 246 w 713"/>
                <a:gd name="T27" fmla="*/ 83 h 786"/>
                <a:gd name="T28" fmla="*/ 275 w 713"/>
                <a:gd name="T29" fmla="*/ 79 h 786"/>
                <a:gd name="T30" fmla="*/ 289 w 713"/>
                <a:gd name="T31" fmla="*/ 56 h 786"/>
                <a:gd name="T32" fmla="*/ 345 w 713"/>
                <a:gd name="T33" fmla="*/ 34 h 786"/>
                <a:gd name="T34" fmla="*/ 459 w 713"/>
                <a:gd name="T35" fmla="*/ 42 h 786"/>
                <a:gd name="T36" fmla="*/ 490 w 713"/>
                <a:gd name="T37" fmla="*/ 64 h 786"/>
                <a:gd name="T38" fmla="*/ 493 w 713"/>
                <a:gd name="T39" fmla="*/ 123 h 786"/>
                <a:gd name="T40" fmla="*/ 476 w 713"/>
                <a:gd name="T41" fmla="*/ 189 h 786"/>
                <a:gd name="T42" fmla="*/ 489 w 713"/>
                <a:gd name="T43" fmla="*/ 198 h 786"/>
                <a:gd name="T44" fmla="*/ 493 w 713"/>
                <a:gd name="T45" fmla="*/ 238 h 786"/>
                <a:gd name="T46" fmla="*/ 479 w 713"/>
                <a:gd name="T47" fmla="*/ 248 h 786"/>
                <a:gd name="T48" fmla="*/ 473 w 713"/>
                <a:gd name="T49" fmla="*/ 287 h 786"/>
                <a:gd name="T50" fmla="*/ 453 w 713"/>
                <a:gd name="T51" fmla="*/ 342 h 786"/>
                <a:gd name="T52" fmla="*/ 424 w 713"/>
                <a:gd name="T53" fmla="*/ 372 h 786"/>
                <a:gd name="T54" fmla="*/ 427 w 713"/>
                <a:gd name="T55" fmla="*/ 482 h 786"/>
                <a:gd name="T56" fmla="*/ 531 w 713"/>
                <a:gd name="T57" fmla="*/ 520 h 786"/>
                <a:gd name="T58" fmla="*/ 654 w 713"/>
                <a:gd name="T59" fmla="*/ 578 h 786"/>
                <a:gd name="T60" fmla="*/ 677 w 713"/>
                <a:gd name="T61" fmla="*/ 654 h 786"/>
                <a:gd name="T62" fmla="*/ 30 w 713"/>
                <a:gd name="T63" fmla="*/ 756 h 786"/>
                <a:gd name="T64" fmla="*/ 452 w 713"/>
                <a:gd name="T65" fmla="*/ 387 h 786"/>
                <a:gd name="T66" fmla="*/ 490 w 713"/>
                <a:gd name="T67" fmla="*/ 335 h 786"/>
                <a:gd name="T68" fmla="*/ 504 w 713"/>
                <a:gd name="T69" fmla="*/ 271 h 786"/>
                <a:gd name="T70" fmla="*/ 524 w 713"/>
                <a:gd name="T71" fmla="*/ 238 h 786"/>
                <a:gd name="T72" fmla="*/ 522 w 713"/>
                <a:gd name="T73" fmla="*/ 193 h 786"/>
                <a:gd name="T74" fmla="*/ 523 w 713"/>
                <a:gd name="T75" fmla="*/ 127 h 786"/>
                <a:gd name="T76" fmla="*/ 516 w 713"/>
                <a:gd name="T77" fmla="*/ 49 h 786"/>
                <a:gd name="T78" fmla="*/ 471 w 713"/>
                <a:gd name="T79" fmla="*/ 14 h 786"/>
                <a:gd name="T80" fmla="*/ 385 w 713"/>
                <a:gd name="T81" fmla="*/ 0 h 786"/>
                <a:gd name="T82" fmla="*/ 290 w 713"/>
                <a:gd name="T83" fmla="*/ 19 h 786"/>
                <a:gd name="T84" fmla="*/ 252 w 713"/>
                <a:gd name="T85" fmla="*/ 53 h 786"/>
                <a:gd name="T86" fmla="*/ 211 w 713"/>
                <a:gd name="T87" fmla="*/ 64 h 786"/>
                <a:gd name="T88" fmla="*/ 195 w 713"/>
                <a:gd name="T89" fmla="*/ 95 h 786"/>
                <a:gd name="T90" fmla="*/ 206 w 713"/>
                <a:gd name="T91" fmla="*/ 173 h 786"/>
                <a:gd name="T92" fmla="*/ 192 w 713"/>
                <a:gd name="T93" fmla="*/ 192 h 786"/>
                <a:gd name="T94" fmla="*/ 189 w 713"/>
                <a:gd name="T95" fmla="*/ 237 h 786"/>
                <a:gd name="T96" fmla="*/ 209 w 713"/>
                <a:gd name="T97" fmla="*/ 271 h 786"/>
                <a:gd name="T98" fmla="*/ 226 w 713"/>
                <a:gd name="T99" fmla="*/ 336 h 786"/>
                <a:gd name="T100" fmla="*/ 271 w 713"/>
                <a:gd name="T101" fmla="*/ 388 h 786"/>
                <a:gd name="T102" fmla="*/ 173 w 713"/>
                <a:gd name="T103" fmla="*/ 495 h 786"/>
                <a:gd name="T104" fmla="*/ 51 w 713"/>
                <a:gd name="T105" fmla="*/ 549 h 786"/>
                <a:gd name="T106" fmla="*/ 16 w 713"/>
                <a:gd name="T107" fmla="*/ 596 h 786"/>
                <a:gd name="T108" fmla="*/ 1 w 713"/>
                <a:gd name="T109" fmla="*/ 725 h 786"/>
                <a:gd name="T110" fmla="*/ 3 w 713"/>
                <a:gd name="T111" fmla="*/ 780 h 786"/>
                <a:gd name="T112" fmla="*/ 698 w 713"/>
                <a:gd name="T113" fmla="*/ 786 h 786"/>
                <a:gd name="T114" fmla="*/ 712 w 713"/>
                <a:gd name="T115" fmla="*/ 777 h 786"/>
                <a:gd name="T116" fmla="*/ 711 w 713"/>
                <a:gd name="T117" fmla="*/ 697 h 786"/>
                <a:gd name="T118" fmla="*/ 695 w 713"/>
                <a:gd name="T119" fmla="*/ 586 h 786"/>
                <a:gd name="T120" fmla="*/ 655 w 713"/>
                <a:gd name="T121" fmla="*/ 542 h 786"/>
                <a:gd name="T122" fmla="*/ 512 w 713"/>
                <a:gd name="T123" fmla="*/ 482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13" h="786">
                  <a:moveTo>
                    <a:pt x="30" y="756"/>
                  </a:moveTo>
                  <a:lnTo>
                    <a:pt x="31" y="740"/>
                  </a:lnTo>
                  <a:lnTo>
                    <a:pt x="31" y="722"/>
                  </a:lnTo>
                  <a:lnTo>
                    <a:pt x="32" y="700"/>
                  </a:lnTo>
                  <a:lnTo>
                    <a:pt x="34" y="678"/>
                  </a:lnTo>
                  <a:lnTo>
                    <a:pt x="37" y="654"/>
                  </a:lnTo>
                  <a:lnTo>
                    <a:pt x="40" y="632"/>
                  </a:lnTo>
                  <a:lnTo>
                    <a:pt x="43" y="613"/>
                  </a:lnTo>
                  <a:lnTo>
                    <a:pt x="47" y="595"/>
                  </a:lnTo>
                  <a:lnTo>
                    <a:pt x="51" y="589"/>
                  </a:lnTo>
                  <a:lnTo>
                    <a:pt x="55" y="584"/>
                  </a:lnTo>
                  <a:lnTo>
                    <a:pt x="60" y="578"/>
                  </a:lnTo>
                  <a:lnTo>
                    <a:pt x="68" y="573"/>
                  </a:lnTo>
                  <a:lnTo>
                    <a:pt x="86" y="562"/>
                  </a:lnTo>
                  <a:lnTo>
                    <a:pt x="107" y="551"/>
                  </a:lnTo>
                  <a:lnTo>
                    <a:pt x="133" y="541"/>
                  </a:lnTo>
                  <a:lnTo>
                    <a:pt x="160" y="531"/>
                  </a:lnTo>
                  <a:lnTo>
                    <a:pt x="188" y="520"/>
                  </a:lnTo>
                  <a:lnTo>
                    <a:pt x="216" y="511"/>
                  </a:lnTo>
                  <a:lnTo>
                    <a:pt x="235" y="504"/>
                  </a:lnTo>
                  <a:lnTo>
                    <a:pt x="254" y="498"/>
                  </a:lnTo>
                  <a:lnTo>
                    <a:pt x="273" y="491"/>
                  </a:lnTo>
                  <a:lnTo>
                    <a:pt x="292" y="484"/>
                  </a:lnTo>
                  <a:lnTo>
                    <a:pt x="295" y="482"/>
                  </a:lnTo>
                  <a:lnTo>
                    <a:pt x="298" y="479"/>
                  </a:lnTo>
                  <a:lnTo>
                    <a:pt x="300" y="474"/>
                  </a:lnTo>
                  <a:lnTo>
                    <a:pt x="301" y="470"/>
                  </a:lnTo>
                  <a:lnTo>
                    <a:pt x="301" y="380"/>
                  </a:lnTo>
                  <a:lnTo>
                    <a:pt x="300" y="376"/>
                  </a:lnTo>
                  <a:lnTo>
                    <a:pt x="299" y="372"/>
                  </a:lnTo>
                  <a:lnTo>
                    <a:pt x="296" y="369"/>
                  </a:lnTo>
                  <a:lnTo>
                    <a:pt x="293" y="366"/>
                  </a:lnTo>
                  <a:lnTo>
                    <a:pt x="290" y="365"/>
                  </a:lnTo>
                  <a:lnTo>
                    <a:pt x="283" y="361"/>
                  </a:lnTo>
                  <a:lnTo>
                    <a:pt x="275" y="353"/>
                  </a:lnTo>
                  <a:lnTo>
                    <a:pt x="265" y="342"/>
                  </a:lnTo>
                  <a:lnTo>
                    <a:pt x="261" y="335"/>
                  </a:lnTo>
                  <a:lnTo>
                    <a:pt x="255" y="327"/>
                  </a:lnTo>
                  <a:lnTo>
                    <a:pt x="251" y="319"/>
                  </a:lnTo>
                  <a:lnTo>
                    <a:pt x="247" y="309"/>
                  </a:lnTo>
                  <a:lnTo>
                    <a:pt x="244" y="298"/>
                  </a:lnTo>
                  <a:lnTo>
                    <a:pt x="241" y="287"/>
                  </a:lnTo>
                  <a:lnTo>
                    <a:pt x="239" y="273"/>
                  </a:lnTo>
                  <a:lnTo>
                    <a:pt x="239" y="259"/>
                  </a:lnTo>
                  <a:lnTo>
                    <a:pt x="239" y="256"/>
                  </a:lnTo>
                  <a:lnTo>
                    <a:pt x="238" y="253"/>
                  </a:lnTo>
                  <a:lnTo>
                    <a:pt x="236" y="250"/>
                  </a:lnTo>
                  <a:lnTo>
                    <a:pt x="235" y="248"/>
                  </a:lnTo>
                  <a:lnTo>
                    <a:pt x="233" y="246"/>
                  </a:lnTo>
                  <a:lnTo>
                    <a:pt x="230" y="245"/>
                  </a:lnTo>
                  <a:lnTo>
                    <a:pt x="227" y="244"/>
                  </a:lnTo>
                  <a:lnTo>
                    <a:pt x="224" y="244"/>
                  </a:lnTo>
                  <a:lnTo>
                    <a:pt x="222" y="243"/>
                  </a:lnTo>
                  <a:lnTo>
                    <a:pt x="220" y="237"/>
                  </a:lnTo>
                  <a:lnTo>
                    <a:pt x="218" y="231"/>
                  </a:lnTo>
                  <a:lnTo>
                    <a:pt x="217" y="221"/>
                  </a:lnTo>
                  <a:lnTo>
                    <a:pt x="217" y="216"/>
                  </a:lnTo>
                  <a:lnTo>
                    <a:pt x="218" y="210"/>
                  </a:lnTo>
                  <a:lnTo>
                    <a:pt x="219" y="206"/>
                  </a:lnTo>
                  <a:lnTo>
                    <a:pt x="221" y="202"/>
                  </a:lnTo>
                  <a:lnTo>
                    <a:pt x="222" y="200"/>
                  </a:lnTo>
                  <a:lnTo>
                    <a:pt x="224" y="198"/>
                  </a:lnTo>
                  <a:lnTo>
                    <a:pt x="227" y="198"/>
                  </a:lnTo>
                  <a:lnTo>
                    <a:pt x="230" y="197"/>
                  </a:lnTo>
                  <a:lnTo>
                    <a:pt x="233" y="195"/>
                  </a:lnTo>
                  <a:lnTo>
                    <a:pt x="235" y="193"/>
                  </a:lnTo>
                  <a:lnTo>
                    <a:pt x="236" y="191"/>
                  </a:lnTo>
                  <a:lnTo>
                    <a:pt x="238" y="189"/>
                  </a:lnTo>
                  <a:lnTo>
                    <a:pt x="239" y="186"/>
                  </a:lnTo>
                  <a:lnTo>
                    <a:pt x="239" y="183"/>
                  </a:lnTo>
                  <a:lnTo>
                    <a:pt x="238" y="176"/>
                  </a:lnTo>
                  <a:lnTo>
                    <a:pt x="235" y="164"/>
                  </a:lnTo>
                  <a:lnTo>
                    <a:pt x="231" y="147"/>
                  </a:lnTo>
                  <a:lnTo>
                    <a:pt x="225" y="126"/>
                  </a:lnTo>
                  <a:lnTo>
                    <a:pt x="224" y="114"/>
                  </a:lnTo>
                  <a:lnTo>
                    <a:pt x="224" y="104"/>
                  </a:lnTo>
                  <a:lnTo>
                    <a:pt x="224" y="100"/>
                  </a:lnTo>
                  <a:lnTo>
                    <a:pt x="225" y="96"/>
                  </a:lnTo>
                  <a:lnTo>
                    <a:pt x="227" y="91"/>
                  </a:lnTo>
                  <a:lnTo>
                    <a:pt x="229" y="88"/>
                  </a:lnTo>
                  <a:lnTo>
                    <a:pt x="231" y="87"/>
                  </a:lnTo>
                  <a:lnTo>
                    <a:pt x="233" y="85"/>
                  </a:lnTo>
                  <a:lnTo>
                    <a:pt x="238" y="83"/>
                  </a:lnTo>
                  <a:lnTo>
                    <a:pt x="246" y="83"/>
                  </a:lnTo>
                  <a:lnTo>
                    <a:pt x="252" y="83"/>
                  </a:lnTo>
                  <a:lnTo>
                    <a:pt x="259" y="84"/>
                  </a:lnTo>
                  <a:lnTo>
                    <a:pt x="265" y="84"/>
                  </a:lnTo>
                  <a:lnTo>
                    <a:pt x="270" y="82"/>
                  </a:lnTo>
                  <a:lnTo>
                    <a:pt x="273" y="81"/>
                  </a:lnTo>
                  <a:lnTo>
                    <a:pt x="275" y="79"/>
                  </a:lnTo>
                  <a:lnTo>
                    <a:pt x="276" y="75"/>
                  </a:lnTo>
                  <a:lnTo>
                    <a:pt x="277" y="73"/>
                  </a:lnTo>
                  <a:lnTo>
                    <a:pt x="278" y="68"/>
                  </a:lnTo>
                  <a:lnTo>
                    <a:pt x="281" y="64"/>
                  </a:lnTo>
                  <a:lnTo>
                    <a:pt x="284" y="59"/>
                  </a:lnTo>
                  <a:lnTo>
                    <a:pt x="289" y="56"/>
                  </a:lnTo>
                  <a:lnTo>
                    <a:pt x="293" y="52"/>
                  </a:lnTo>
                  <a:lnTo>
                    <a:pt x="298" y="49"/>
                  </a:lnTo>
                  <a:lnTo>
                    <a:pt x="305" y="45"/>
                  </a:lnTo>
                  <a:lnTo>
                    <a:pt x="312" y="42"/>
                  </a:lnTo>
                  <a:lnTo>
                    <a:pt x="327" y="37"/>
                  </a:lnTo>
                  <a:lnTo>
                    <a:pt x="345" y="34"/>
                  </a:lnTo>
                  <a:lnTo>
                    <a:pt x="365" y="30"/>
                  </a:lnTo>
                  <a:lnTo>
                    <a:pt x="385" y="30"/>
                  </a:lnTo>
                  <a:lnTo>
                    <a:pt x="407" y="30"/>
                  </a:lnTo>
                  <a:lnTo>
                    <a:pt x="426" y="34"/>
                  </a:lnTo>
                  <a:lnTo>
                    <a:pt x="443" y="37"/>
                  </a:lnTo>
                  <a:lnTo>
                    <a:pt x="459" y="42"/>
                  </a:lnTo>
                  <a:lnTo>
                    <a:pt x="466" y="45"/>
                  </a:lnTo>
                  <a:lnTo>
                    <a:pt x="472" y="49"/>
                  </a:lnTo>
                  <a:lnTo>
                    <a:pt x="477" y="52"/>
                  </a:lnTo>
                  <a:lnTo>
                    <a:pt x="483" y="56"/>
                  </a:lnTo>
                  <a:lnTo>
                    <a:pt x="487" y="59"/>
                  </a:lnTo>
                  <a:lnTo>
                    <a:pt x="490" y="64"/>
                  </a:lnTo>
                  <a:lnTo>
                    <a:pt x="492" y="68"/>
                  </a:lnTo>
                  <a:lnTo>
                    <a:pt x="494" y="73"/>
                  </a:lnTo>
                  <a:lnTo>
                    <a:pt x="496" y="85"/>
                  </a:lnTo>
                  <a:lnTo>
                    <a:pt x="497" y="98"/>
                  </a:lnTo>
                  <a:lnTo>
                    <a:pt x="496" y="111"/>
                  </a:lnTo>
                  <a:lnTo>
                    <a:pt x="493" y="123"/>
                  </a:lnTo>
                  <a:lnTo>
                    <a:pt x="487" y="145"/>
                  </a:lnTo>
                  <a:lnTo>
                    <a:pt x="481" y="163"/>
                  </a:lnTo>
                  <a:lnTo>
                    <a:pt x="476" y="175"/>
                  </a:lnTo>
                  <a:lnTo>
                    <a:pt x="474" y="183"/>
                  </a:lnTo>
                  <a:lnTo>
                    <a:pt x="475" y="186"/>
                  </a:lnTo>
                  <a:lnTo>
                    <a:pt x="476" y="189"/>
                  </a:lnTo>
                  <a:lnTo>
                    <a:pt x="477" y="191"/>
                  </a:lnTo>
                  <a:lnTo>
                    <a:pt x="479" y="193"/>
                  </a:lnTo>
                  <a:lnTo>
                    <a:pt x="482" y="195"/>
                  </a:lnTo>
                  <a:lnTo>
                    <a:pt x="484" y="197"/>
                  </a:lnTo>
                  <a:lnTo>
                    <a:pt x="487" y="198"/>
                  </a:lnTo>
                  <a:lnTo>
                    <a:pt x="489" y="198"/>
                  </a:lnTo>
                  <a:lnTo>
                    <a:pt x="491" y="200"/>
                  </a:lnTo>
                  <a:lnTo>
                    <a:pt x="493" y="204"/>
                  </a:lnTo>
                  <a:lnTo>
                    <a:pt x="496" y="210"/>
                  </a:lnTo>
                  <a:lnTo>
                    <a:pt x="497" y="221"/>
                  </a:lnTo>
                  <a:lnTo>
                    <a:pt x="496" y="231"/>
                  </a:lnTo>
                  <a:lnTo>
                    <a:pt x="493" y="238"/>
                  </a:lnTo>
                  <a:lnTo>
                    <a:pt x="491" y="243"/>
                  </a:lnTo>
                  <a:lnTo>
                    <a:pt x="489" y="244"/>
                  </a:lnTo>
                  <a:lnTo>
                    <a:pt x="487" y="244"/>
                  </a:lnTo>
                  <a:lnTo>
                    <a:pt x="484" y="245"/>
                  </a:lnTo>
                  <a:lnTo>
                    <a:pt x="482" y="246"/>
                  </a:lnTo>
                  <a:lnTo>
                    <a:pt x="479" y="248"/>
                  </a:lnTo>
                  <a:lnTo>
                    <a:pt x="477" y="250"/>
                  </a:lnTo>
                  <a:lnTo>
                    <a:pt x="476" y="253"/>
                  </a:lnTo>
                  <a:lnTo>
                    <a:pt x="475" y="256"/>
                  </a:lnTo>
                  <a:lnTo>
                    <a:pt x="474" y="259"/>
                  </a:lnTo>
                  <a:lnTo>
                    <a:pt x="474" y="273"/>
                  </a:lnTo>
                  <a:lnTo>
                    <a:pt x="473" y="287"/>
                  </a:lnTo>
                  <a:lnTo>
                    <a:pt x="471" y="298"/>
                  </a:lnTo>
                  <a:lnTo>
                    <a:pt x="468" y="309"/>
                  </a:lnTo>
                  <a:lnTo>
                    <a:pt x="464" y="319"/>
                  </a:lnTo>
                  <a:lnTo>
                    <a:pt x="460" y="327"/>
                  </a:lnTo>
                  <a:lnTo>
                    <a:pt x="457" y="336"/>
                  </a:lnTo>
                  <a:lnTo>
                    <a:pt x="453" y="342"/>
                  </a:lnTo>
                  <a:lnTo>
                    <a:pt x="444" y="353"/>
                  </a:lnTo>
                  <a:lnTo>
                    <a:pt x="437" y="361"/>
                  </a:lnTo>
                  <a:lnTo>
                    <a:pt x="431" y="365"/>
                  </a:lnTo>
                  <a:lnTo>
                    <a:pt x="429" y="367"/>
                  </a:lnTo>
                  <a:lnTo>
                    <a:pt x="426" y="369"/>
                  </a:lnTo>
                  <a:lnTo>
                    <a:pt x="424" y="372"/>
                  </a:lnTo>
                  <a:lnTo>
                    <a:pt x="423" y="376"/>
                  </a:lnTo>
                  <a:lnTo>
                    <a:pt x="422" y="380"/>
                  </a:lnTo>
                  <a:lnTo>
                    <a:pt x="422" y="470"/>
                  </a:lnTo>
                  <a:lnTo>
                    <a:pt x="423" y="474"/>
                  </a:lnTo>
                  <a:lnTo>
                    <a:pt x="425" y="479"/>
                  </a:lnTo>
                  <a:lnTo>
                    <a:pt x="427" y="482"/>
                  </a:lnTo>
                  <a:lnTo>
                    <a:pt x="431" y="484"/>
                  </a:lnTo>
                  <a:lnTo>
                    <a:pt x="449" y="490"/>
                  </a:lnTo>
                  <a:lnTo>
                    <a:pt x="467" y="497"/>
                  </a:lnTo>
                  <a:lnTo>
                    <a:pt x="485" y="503"/>
                  </a:lnTo>
                  <a:lnTo>
                    <a:pt x="502" y="510"/>
                  </a:lnTo>
                  <a:lnTo>
                    <a:pt x="531" y="520"/>
                  </a:lnTo>
                  <a:lnTo>
                    <a:pt x="559" y="530"/>
                  </a:lnTo>
                  <a:lnTo>
                    <a:pt x="586" y="541"/>
                  </a:lnTo>
                  <a:lnTo>
                    <a:pt x="609" y="551"/>
                  </a:lnTo>
                  <a:lnTo>
                    <a:pt x="631" y="562"/>
                  </a:lnTo>
                  <a:lnTo>
                    <a:pt x="647" y="573"/>
                  </a:lnTo>
                  <a:lnTo>
                    <a:pt x="654" y="578"/>
                  </a:lnTo>
                  <a:lnTo>
                    <a:pt x="660" y="584"/>
                  </a:lnTo>
                  <a:lnTo>
                    <a:pt x="663" y="589"/>
                  </a:lnTo>
                  <a:lnTo>
                    <a:pt x="666" y="595"/>
                  </a:lnTo>
                  <a:lnTo>
                    <a:pt x="670" y="613"/>
                  </a:lnTo>
                  <a:lnTo>
                    <a:pt x="675" y="632"/>
                  </a:lnTo>
                  <a:lnTo>
                    <a:pt x="677" y="654"/>
                  </a:lnTo>
                  <a:lnTo>
                    <a:pt x="679" y="678"/>
                  </a:lnTo>
                  <a:lnTo>
                    <a:pt x="681" y="700"/>
                  </a:lnTo>
                  <a:lnTo>
                    <a:pt x="682" y="722"/>
                  </a:lnTo>
                  <a:lnTo>
                    <a:pt x="682" y="740"/>
                  </a:lnTo>
                  <a:lnTo>
                    <a:pt x="683" y="756"/>
                  </a:lnTo>
                  <a:lnTo>
                    <a:pt x="30" y="756"/>
                  </a:lnTo>
                  <a:close/>
                  <a:moveTo>
                    <a:pt x="512" y="482"/>
                  </a:moveTo>
                  <a:lnTo>
                    <a:pt x="497" y="476"/>
                  </a:lnTo>
                  <a:lnTo>
                    <a:pt x="482" y="471"/>
                  </a:lnTo>
                  <a:lnTo>
                    <a:pt x="467" y="466"/>
                  </a:lnTo>
                  <a:lnTo>
                    <a:pt x="452" y="459"/>
                  </a:lnTo>
                  <a:lnTo>
                    <a:pt x="452" y="387"/>
                  </a:lnTo>
                  <a:lnTo>
                    <a:pt x="458" y="382"/>
                  </a:lnTo>
                  <a:lnTo>
                    <a:pt x="466" y="373"/>
                  </a:lnTo>
                  <a:lnTo>
                    <a:pt x="474" y="364"/>
                  </a:lnTo>
                  <a:lnTo>
                    <a:pt x="483" y="351"/>
                  </a:lnTo>
                  <a:lnTo>
                    <a:pt x="487" y="343"/>
                  </a:lnTo>
                  <a:lnTo>
                    <a:pt x="490" y="335"/>
                  </a:lnTo>
                  <a:lnTo>
                    <a:pt x="493" y="326"/>
                  </a:lnTo>
                  <a:lnTo>
                    <a:pt x="497" y="317"/>
                  </a:lnTo>
                  <a:lnTo>
                    <a:pt x="500" y="306"/>
                  </a:lnTo>
                  <a:lnTo>
                    <a:pt x="502" y="295"/>
                  </a:lnTo>
                  <a:lnTo>
                    <a:pt x="503" y="283"/>
                  </a:lnTo>
                  <a:lnTo>
                    <a:pt x="504" y="271"/>
                  </a:lnTo>
                  <a:lnTo>
                    <a:pt x="508" y="267"/>
                  </a:lnTo>
                  <a:lnTo>
                    <a:pt x="513" y="264"/>
                  </a:lnTo>
                  <a:lnTo>
                    <a:pt x="517" y="259"/>
                  </a:lnTo>
                  <a:lnTo>
                    <a:pt x="519" y="254"/>
                  </a:lnTo>
                  <a:lnTo>
                    <a:pt x="522" y="247"/>
                  </a:lnTo>
                  <a:lnTo>
                    <a:pt x="524" y="238"/>
                  </a:lnTo>
                  <a:lnTo>
                    <a:pt x="527" y="230"/>
                  </a:lnTo>
                  <a:lnTo>
                    <a:pt x="527" y="221"/>
                  </a:lnTo>
                  <a:lnTo>
                    <a:pt x="527" y="213"/>
                  </a:lnTo>
                  <a:lnTo>
                    <a:pt x="526" y="206"/>
                  </a:lnTo>
                  <a:lnTo>
                    <a:pt x="524" y="199"/>
                  </a:lnTo>
                  <a:lnTo>
                    <a:pt x="522" y="193"/>
                  </a:lnTo>
                  <a:lnTo>
                    <a:pt x="519" y="187"/>
                  </a:lnTo>
                  <a:lnTo>
                    <a:pt x="516" y="183"/>
                  </a:lnTo>
                  <a:lnTo>
                    <a:pt x="513" y="177"/>
                  </a:lnTo>
                  <a:lnTo>
                    <a:pt x="508" y="174"/>
                  </a:lnTo>
                  <a:lnTo>
                    <a:pt x="516" y="154"/>
                  </a:lnTo>
                  <a:lnTo>
                    <a:pt x="523" y="127"/>
                  </a:lnTo>
                  <a:lnTo>
                    <a:pt x="526" y="113"/>
                  </a:lnTo>
                  <a:lnTo>
                    <a:pt x="527" y="97"/>
                  </a:lnTo>
                  <a:lnTo>
                    <a:pt x="526" y="82"/>
                  </a:lnTo>
                  <a:lnTo>
                    <a:pt x="523" y="66"/>
                  </a:lnTo>
                  <a:lnTo>
                    <a:pt x="520" y="57"/>
                  </a:lnTo>
                  <a:lnTo>
                    <a:pt x="516" y="49"/>
                  </a:lnTo>
                  <a:lnTo>
                    <a:pt x="511" y="41"/>
                  </a:lnTo>
                  <a:lnTo>
                    <a:pt x="504" y="35"/>
                  </a:lnTo>
                  <a:lnTo>
                    <a:pt x="497" y="29"/>
                  </a:lnTo>
                  <a:lnTo>
                    <a:pt x="489" y="24"/>
                  </a:lnTo>
                  <a:lnTo>
                    <a:pt x="481" y="19"/>
                  </a:lnTo>
                  <a:lnTo>
                    <a:pt x="471" y="14"/>
                  </a:lnTo>
                  <a:lnTo>
                    <a:pt x="461" y="11"/>
                  </a:lnTo>
                  <a:lnTo>
                    <a:pt x="450" y="8"/>
                  </a:lnTo>
                  <a:lnTo>
                    <a:pt x="440" y="6"/>
                  </a:lnTo>
                  <a:lnTo>
                    <a:pt x="429" y="4"/>
                  </a:lnTo>
                  <a:lnTo>
                    <a:pt x="407" y="0"/>
                  </a:lnTo>
                  <a:lnTo>
                    <a:pt x="385" y="0"/>
                  </a:lnTo>
                  <a:lnTo>
                    <a:pt x="366" y="0"/>
                  </a:lnTo>
                  <a:lnTo>
                    <a:pt x="345" y="3"/>
                  </a:lnTo>
                  <a:lnTo>
                    <a:pt x="326" y="7"/>
                  </a:lnTo>
                  <a:lnTo>
                    <a:pt x="308" y="12"/>
                  </a:lnTo>
                  <a:lnTo>
                    <a:pt x="298" y="15"/>
                  </a:lnTo>
                  <a:lnTo>
                    <a:pt x="290" y="19"/>
                  </a:lnTo>
                  <a:lnTo>
                    <a:pt x="282" y="23"/>
                  </a:lnTo>
                  <a:lnTo>
                    <a:pt x="275" y="28"/>
                  </a:lnTo>
                  <a:lnTo>
                    <a:pt x="268" y="34"/>
                  </a:lnTo>
                  <a:lnTo>
                    <a:pt x="262" y="39"/>
                  </a:lnTo>
                  <a:lnTo>
                    <a:pt x="256" y="45"/>
                  </a:lnTo>
                  <a:lnTo>
                    <a:pt x="252" y="53"/>
                  </a:lnTo>
                  <a:lnTo>
                    <a:pt x="244" y="53"/>
                  </a:lnTo>
                  <a:lnTo>
                    <a:pt x="235" y="53"/>
                  </a:lnTo>
                  <a:lnTo>
                    <a:pt x="227" y="55"/>
                  </a:lnTo>
                  <a:lnTo>
                    <a:pt x="221" y="57"/>
                  </a:lnTo>
                  <a:lnTo>
                    <a:pt x="216" y="60"/>
                  </a:lnTo>
                  <a:lnTo>
                    <a:pt x="211" y="64"/>
                  </a:lnTo>
                  <a:lnTo>
                    <a:pt x="208" y="67"/>
                  </a:lnTo>
                  <a:lnTo>
                    <a:pt x="205" y="70"/>
                  </a:lnTo>
                  <a:lnTo>
                    <a:pt x="202" y="75"/>
                  </a:lnTo>
                  <a:lnTo>
                    <a:pt x="199" y="82"/>
                  </a:lnTo>
                  <a:lnTo>
                    <a:pt x="196" y="87"/>
                  </a:lnTo>
                  <a:lnTo>
                    <a:pt x="195" y="95"/>
                  </a:lnTo>
                  <a:lnTo>
                    <a:pt x="194" y="108"/>
                  </a:lnTo>
                  <a:lnTo>
                    <a:pt x="195" y="122"/>
                  </a:lnTo>
                  <a:lnTo>
                    <a:pt x="197" y="137"/>
                  </a:lnTo>
                  <a:lnTo>
                    <a:pt x="200" y="149"/>
                  </a:lnTo>
                  <a:lnTo>
                    <a:pt x="203" y="162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4"/>
                  </a:lnTo>
                  <a:lnTo>
                    <a:pt x="202" y="177"/>
                  </a:lnTo>
                  <a:lnTo>
                    <a:pt x="199" y="182"/>
                  </a:lnTo>
                  <a:lnTo>
                    <a:pt x="195" y="187"/>
                  </a:lnTo>
                  <a:lnTo>
                    <a:pt x="192" y="192"/>
                  </a:lnTo>
                  <a:lnTo>
                    <a:pt x="190" y="199"/>
                  </a:lnTo>
                  <a:lnTo>
                    <a:pt x="188" y="205"/>
                  </a:lnTo>
                  <a:lnTo>
                    <a:pt x="187" y="213"/>
                  </a:lnTo>
                  <a:lnTo>
                    <a:pt x="187" y="221"/>
                  </a:lnTo>
                  <a:lnTo>
                    <a:pt x="187" y="230"/>
                  </a:lnTo>
                  <a:lnTo>
                    <a:pt x="189" y="237"/>
                  </a:lnTo>
                  <a:lnTo>
                    <a:pt x="190" y="245"/>
                  </a:lnTo>
                  <a:lnTo>
                    <a:pt x="193" y="251"/>
                  </a:lnTo>
                  <a:lnTo>
                    <a:pt x="196" y="258"/>
                  </a:lnTo>
                  <a:lnTo>
                    <a:pt x="200" y="263"/>
                  </a:lnTo>
                  <a:lnTo>
                    <a:pt x="205" y="267"/>
                  </a:lnTo>
                  <a:lnTo>
                    <a:pt x="209" y="271"/>
                  </a:lnTo>
                  <a:lnTo>
                    <a:pt x="210" y="283"/>
                  </a:lnTo>
                  <a:lnTo>
                    <a:pt x="212" y="295"/>
                  </a:lnTo>
                  <a:lnTo>
                    <a:pt x="215" y="307"/>
                  </a:lnTo>
                  <a:lnTo>
                    <a:pt x="218" y="317"/>
                  </a:lnTo>
                  <a:lnTo>
                    <a:pt x="222" y="326"/>
                  </a:lnTo>
                  <a:lnTo>
                    <a:pt x="226" y="336"/>
                  </a:lnTo>
                  <a:lnTo>
                    <a:pt x="231" y="343"/>
                  </a:lnTo>
                  <a:lnTo>
                    <a:pt x="235" y="351"/>
                  </a:lnTo>
                  <a:lnTo>
                    <a:pt x="245" y="365"/>
                  </a:lnTo>
                  <a:lnTo>
                    <a:pt x="254" y="375"/>
                  </a:lnTo>
                  <a:lnTo>
                    <a:pt x="264" y="383"/>
                  </a:lnTo>
                  <a:lnTo>
                    <a:pt x="271" y="388"/>
                  </a:lnTo>
                  <a:lnTo>
                    <a:pt x="271" y="459"/>
                  </a:lnTo>
                  <a:lnTo>
                    <a:pt x="255" y="466"/>
                  </a:lnTo>
                  <a:lnTo>
                    <a:pt x="239" y="471"/>
                  </a:lnTo>
                  <a:lnTo>
                    <a:pt x="222" y="477"/>
                  </a:lnTo>
                  <a:lnTo>
                    <a:pt x="206" y="483"/>
                  </a:lnTo>
                  <a:lnTo>
                    <a:pt x="173" y="495"/>
                  </a:lnTo>
                  <a:lnTo>
                    <a:pt x="140" y="506"/>
                  </a:lnTo>
                  <a:lnTo>
                    <a:pt x="111" y="518"/>
                  </a:lnTo>
                  <a:lnTo>
                    <a:pt x="84" y="530"/>
                  </a:lnTo>
                  <a:lnTo>
                    <a:pt x="71" y="536"/>
                  </a:lnTo>
                  <a:lnTo>
                    <a:pt x="60" y="542"/>
                  </a:lnTo>
                  <a:lnTo>
                    <a:pt x="51" y="549"/>
                  </a:lnTo>
                  <a:lnTo>
                    <a:pt x="42" y="556"/>
                  </a:lnTo>
                  <a:lnTo>
                    <a:pt x="33" y="562"/>
                  </a:lnTo>
                  <a:lnTo>
                    <a:pt x="28" y="570"/>
                  </a:lnTo>
                  <a:lnTo>
                    <a:pt x="23" y="577"/>
                  </a:lnTo>
                  <a:lnTo>
                    <a:pt x="19" y="586"/>
                  </a:lnTo>
                  <a:lnTo>
                    <a:pt x="16" y="596"/>
                  </a:lnTo>
                  <a:lnTo>
                    <a:pt x="13" y="609"/>
                  </a:lnTo>
                  <a:lnTo>
                    <a:pt x="11" y="623"/>
                  </a:lnTo>
                  <a:lnTo>
                    <a:pt x="9" y="637"/>
                  </a:lnTo>
                  <a:lnTo>
                    <a:pt x="6" y="667"/>
                  </a:lnTo>
                  <a:lnTo>
                    <a:pt x="3" y="697"/>
                  </a:lnTo>
                  <a:lnTo>
                    <a:pt x="1" y="725"/>
                  </a:lnTo>
                  <a:lnTo>
                    <a:pt x="1" y="748"/>
                  </a:lnTo>
                  <a:lnTo>
                    <a:pt x="0" y="764"/>
                  </a:lnTo>
                  <a:lnTo>
                    <a:pt x="0" y="771"/>
                  </a:lnTo>
                  <a:lnTo>
                    <a:pt x="1" y="774"/>
                  </a:lnTo>
                  <a:lnTo>
                    <a:pt x="1" y="777"/>
                  </a:lnTo>
                  <a:lnTo>
                    <a:pt x="3" y="780"/>
                  </a:lnTo>
                  <a:lnTo>
                    <a:pt x="4" y="782"/>
                  </a:lnTo>
                  <a:lnTo>
                    <a:pt x="7" y="783"/>
                  </a:lnTo>
                  <a:lnTo>
                    <a:pt x="10" y="785"/>
                  </a:lnTo>
                  <a:lnTo>
                    <a:pt x="12" y="785"/>
                  </a:lnTo>
                  <a:lnTo>
                    <a:pt x="15" y="786"/>
                  </a:lnTo>
                  <a:lnTo>
                    <a:pt x="698" y="786"/>
                  </a:lnTo>
                  <a:lnTo>
                    <a:pt x="701" y="785"/>
                  </a:lnTo>
                  <a:lnTo>
                    <a:pt x="704" y="785"/>
                  </a:lnTo>
                  <a:lnTo>
                    <a:pt x="707" y="783"/>
                  </a:lnTo>
                  <a:lnTo>
                    <a:pt x="709" y="782"/>
                  </a:lnTo>
                  <a:lnTo>
                    <a:pt x="711" y="780"/>
                  </a:lnTo>
                  <a:lnTo>
                    <a:pt x="712" y="777"/>
                  </a:lnTo>
                  <a:lnTo>
                    <a:pt x="713" y="774"/>
                  </a:lnTo>
                  <a:lnTo>
                    <a:pt x="713" y="771"/>
                  </a:lnTo>
                  <a:lnTo>
                    <a:pt x="713" y="764"/>
                  </a:lnTo>
                  <a:lnTo>
                    <a:pt x="713" y="748"/>
                  </a:lnTo>
                  <a:lnTo>
                    <a:pt x="712" y="725"/>
                  </a:lnTo>
                  <a:lnTo>
                    <a:pt x="711" y="697"/>
                  </a:lnTo>
                  <a:lnTo>
                    <a:pt x="709" y="667"/>
                  </a:lnTo>
                  <a:lnTo>
                    <a:pt x="706" y="637"/>
                  </a:lnTo>
                  <a:lnTo>
                    <a:pt x="704" y="623"/>
                  </a:lnTo>
                  <a:lnTo>
                    <a:pt x="700" y="609"/>
                  </a:lnTo>
                  <a:lnTo>
                    <a:pt x="698" y="596"/>
                  </a:lnTo>
                  <a:lnTo>
                    <a:pt x="695" y="586"/>
                  </a:lnTo>
                  <a:lnTo>
                    <a:pt x="691" y="577"/>
                  </a:lnTo>
                  <a:lnTo>
                    <a:pt x="686" y="570"/>
                  </a:lnTo>
                  <a:lnTo>
                    <a:pt x="680" y="562"/>
                  </a:lnTo>
                  <a:lnTo>
                    <a:pt x="672" y="555"/>
                  </a:lnTo>
                  <a:lnTo>
                    <a:pt x="665" y="548"/>
                  </a:lnTo>
                  <a:lnTo>
                    <a:pt x="655" y="542"/>
                  </a:lnTo>
                  <a:lnTo>
                    <a:pt x="645" y="535"/>
                  </a:lnTo>
                  <a:lnTo>
                    <a:pt x="633" y="529"/>
                  </a:lnTo>
                  <a:lnTo>
                    <a:pt x="607" y="517"/>
                  </a:lnTo>
                  <a:lnTo>
                    <a:pt x="578" y="505"/>
                  </a:lnTo>
                  <a:lnTo>
                    <a:pt x="546" y="494"/>
                  </a:lnTo>
                  <a:lnTo>
                    <a:pt x="512" y="4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 84">
              <a:extLst>
                <a:ext uri="{FF2B5EF4-FFF2-40B4-BE49-F238E27FC236}">
                  <a16:creationId xmlns:a16="http://schemas.microsoft.com/office/drawing/2014/main" id="{80FBEF20-876B-46DE-9D98-3C861470B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038" y="1954213"/>
              <a:ext cx="111125" cy="247650"/>
            </a:xfrm>
            <a:custGeom>
              <a:avLst/>
              <a:gdLst>
                <a:gd name="T0" fmla="*/ 315 w 353"/>
                <a:gd name="T1" fmla="*/ 553 h 782"/>
                <a:gd name="T2" fmla="*/ 265 w 353"/>
                <a:gd name="T3" fmla="*/ 517 h 782"/>
                <a:gd name="T4" fmla="*/ 129 w 353"/>
                <a:gd name="T5" fmla="*/ 458 h 782"/>
                <a:gd name="T6" fmla="*/ 90 w 353"/>
                <a:gd name="T7" fmla="*/ 394 h 782"/>
                <a:gd name="T8" fmla="*/ 124 w 353"/>
                <a:gd name="T9" fmla="*/ 358 h 782"/>
                <a:gd name="T10" fmla="*/ 139 w 353"/>
                <a:gd name="T11" fmla="*/ 321 h 782"/>
                <a:gd name="T12" fmla="*/ 148 w 353"/>
                <a:gd name="T13" fmla="*/ 283 h 782"/>
                <a:gd name="T14" fmla="*/ 162 w 353"/>
                <a:gd name="T15" fmla="*/ 261 h 782"/>
                <a:gd name="T16" fmla="*/ 166 w 353"/>
                <a:gd name="T17" fmla="*/ 228 h 782"/>
                <a:gd name="T18" fmla="*/ 159 w 353"/>
                <a:gd name="T19" fmla="*/ 202 h 782"/>
                <a:gd name="T20" fmla="*/ 148 w 353"/>
                <a:gd name="T21" fmla="*/ 188 h 782"/>
                <a:gd name="T22" fmla="*/ 165 w 353"/>
                <a:gd name="T23" fmla="*/ 122 h 782"/>
                <a:gd name="T24" fmla="*/ 159 w 353"/>
                <a:gd name="T25" fmla="*/ 64 h 782"/>
                <a:gd name="T26" fmla="*/ 129 w 353"/>
                <a:gd name="T27" fmla="*/ 26 h 782"/>
                <a:gd name="T28" fmla="*/ 83 w 353"/>
                <a:gd name="T29" fmla="*/ 3 h 782"/>
                <a:gd name="T30" fmla="*/ 38 w 353"/>
                <a:gd name="T31" fmla="*/ 2 h 782"/>
                <a:gd name="T32" fmla="*/ 5 w 353"/>
                <a:gd name="T33" fmla="*/ 17 h 782"/>
                <a:gd name="T34" fmla="*/ 0 w 353"/>
                <a:gd name="T35" fmla="*/ 27 h 782"/>
                <a:gd name="T36" fmla="*/ 5 w 353"/>
                <a:gd name="T37" fmla="*/ 38 h 782"/>
                <a:gd name="T38" fmla="*/ 15 w 353"/>
                <a:gd name="T39" fmla="*/ 42 h 782"/>
                <a:gd name="T40" fmla="*/ 32 w 353"/>
                <a:gd name="T41" fmla="*/ 35 h 782"/>
                <a:gd name="T42" fmla="*/ 65 w 353"/>
                <a:gd name="T43" fmla="*/ 30 h 782"/>
                <a:gd name="T44" fmla="*/ 93 w 353"/>
                <a:gd name="T45" fmla="*/ 39 h 782"/>
                <a:gd name="T46" fmla="*/ 124 w 353"/>
                <a:gd name="T47" fmla="*/ 64 h 782"/>
                <a:gd name="T48" fmla="*/ 135 w 353"/>
                <a:gd name="T49" fmla="*/ 94 h 782"/>
                <a:gd name="T50" fmla="*/ 127 w 353"/>
                <a:gd name="T51" fmla="*/ 158 h 782"/>
                <a:gd name="T52" fmla="*/ 115 w 353"/>
                <a:gd name="T53" fmla="*/ 201 h 782"/>
                <a:gd name="T54" fmla="*/ 120 w 353"/>
                <a:gd name="T55" fmla="*/ 211 h 782"/>
                <a:gd name="T56" fmla="*/ 131 w 353"/>
                <a:gd name="T57" fmla="*/ 214 h 782"/>
                <a:gd name="T58" fmla="*/ 136 w 353"/>
                <a:gd name="T59" fmla="*/ 241 h 782"/>
                <a:gd name="T60" fmla="*/ 131 w 353"/>
                <a:gd name="T61" fmla="*/ 258 h 782"/>
                <a:gd name="T62" fmla="*/ 120 w 353"/>
                <a:gd name="T63" fmla="*/ 261 h 782"/>
                <a:gd name="T64" fmla="*/ 115 w 353"/>
                <a:gd name="T65" fmla="*/ 271 h 782"/>
                <a:gd name="T66" fmla="*/ 110 w 353"/>
                <a:gd name="T67" fmla="*/ 313 h 782"/>
                <a:gd name="T68" fmla="*/ 93 w 353"/>
                <a:gd name="T69" fmla="*/ 348 h 782"/>
                <a:gd name="T70" fmla="*/ 65 w 353"/>
                <a:gd name="T71" fmla="*/ 376 h 782"/>
                <a:gd name="T72" fmla="*/ 53 w 353"/>
                <a:gd name="T73" fmla="*/ 387 h 782"/>
                <a:gd name="T74" fmla="*/ 55 w 353"/>
                <a:gd name="T75" fmla="*/ 460 h 782"/>
                <a:gd name="T76" fmla="*/ 112 w 353"/>
                <a:gd name="T77" fmla="*/ 484 h 782"/>
                <a:gd name="T78" fmla="*/ 239 w 353"/>
                <a:gd name="T79" fmla="*/ 538 h 782"/>
                <a:gd name="T80" fmla="*/ 289 w 353"/>
                <a:gd name="T81" fmla="*/ 569 h 782"/>
                <a:gd name="T82" fmla="*/ 310 w 353"/>
                <a:gd name="T83" fmla="*/ 609 h 782"/>
                <a:gd name="T84" fmla="*/ 321 w 353"/>
                <a:gd name="T85" fmla="*/ 696 h 782"/>
                <a:gd name="T86" fmla="*/ 262 w 353"/>
                <a:gd name="T87" fmla="*/ 752 h 782"/>
                <a:gd name="T88" fmla="*/ 251 w 353"/>
                <a:gd name="T89" fmla="*/ 756 h 782"/>
                <a:gd name="T90" fmla="*/ 247 w 353"/>
                <a:gd name="T91" fmla="*/ 767 h 782"/>
                <a:gd name="T92" fmla="*/ 251 w 353"/>
                <a:gd name="T93" fmla="*/ 778 h 782"/>
                <a:gd name="T94" fmla="*/ 262 w 353"/>
                <a:gd name="T95" fmla="*/ 782 h 782"/>
                <a:gd name="T96" fmla="*/ 347 w 353"/>
                <a:gd name="T97" fmla="*/ 779 h 782"/>
                <a:gd name="T98" fmla="*/ 353 w 353"/>
                <a:gd name="T99" fmla="*/ 770 h 782"/>
                <a:gd name="T100" fmla="*/ 352 w 353"/>
                <a:gd name="T101" fmla="*/ 721 h 782"/>
                <a:gd name="T102" fmla="*/ 342 w 353"/>
                <a:gd name="T103" fmla="*/ 619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3" h="782">
                  <a:moveTo>
                    <a:pt x="334" y="582"/>
                  </a:moveTo>
                  <a:lnTo>
                    <a:pt x="329" y="572"/>
                  </a:lnTo>
                  <a:lnTo>
                    <a:pt x="323" y="562"/>
                  </a:lnTo>
                  <a:lnTo>
                    <a:pt x="315" y="553"/>
                  </a:lnTo>
                  <a:lnTo>
                    <a:pt x="305" y="544"/>
                  </a:lnTo>
                  <a:lnTo>
                    <a:pt x="293" y="536"/>
                  </a:lnTo>
                  <a:lnTo>
                    <a:pt x="280" y="526"/>
                  </a:lnTo>
                  <a:lnTo>
                    <a:pt x="265" y="517"/>
                  </a:lnTo>
                  <a:lnTo>
                    <a:pt x="249" y="509"/>
                  </a:lnTo>
                  <a:lnTo>
                    <a:pt x="214" y="493"/>
                  </a:lnTo>
                  <a:lnTo>
                    <a:pt x="173" y="476"/>
                  </a:lnTo>
                  <a:lnTo>
                    <a:pt x="129" y="458"/>
                  </a:lnTo>
                  <a:lnTo>
                    <a:pt x="83" y="441"/>
                  </a:lnTo>
                  <a:lnTo>
                    <a:pt x="82" y="440"/>
                  </a:lnTo>
                  <a:lnTo>
                    <a:pt x="82" y="399"/>
                  </a:lnTo>
                  <a:lnTo>
                    <a:pt x="90" y="394"/>
                  </a:lnTo>
                  <a:lnTo>
                    <a:pt x="99" y="387"/>
                  </a:lnTo>
                  <a:lnTo>
                    <a:pt x="109" y="377"/>
                  </a:lnTo>
                  <a:lnTo>
                    <a:pt x="118" y="364"/>
                  </a:lnTo>
                  <a:lnTo>
                    <a:pt x="124" y="358"/>
                  </a:lnTo>
                  <a:lnTo>
                    <a:pt x="128" y="349"/>
                  </a:lnTo>
                  <a:lnTo>
                    <a:pt x="132" y="341"/>
                  </a:lnTo>
                  <a:lnTo>
                    <a:pt x="135" y="331"/>
                  </a:lnTo>
                  <a:lnTo>
                    <a:pt x="139" y="321"/>
                  </a:lnTo>
                  <a:lnTo>
                    <a:pt x="141" y="309"/>
                  </a:lnTo>
                  <a:lnTo>
                    <a:pt x="143" y="298"/>
                  </a:lnTo>
                  <a:lnTo>
                    <a:pt x="144" y="285"/>
                  </a:lnTo>
                  <a:lnTo>
                    <a:pt x="148" y="283"/>
                  </a:lnTo>
                  <a:lnTo>
                    <a:pt x="152" y="278"/>
                  </a:lnTo>
                  <a:lnTo>
                    <a:pt x="156" y="274"/>
                  </a:lnTo>
                  <a:lnTo>
                    <a:pt x="159" y="269"/>
                  </a:lnTo>
                  <a:lnTo>
                    <a:pt x="162" y="261"/>
                  </a:lnTo>
                  <a:lnTo>
                    <a:pt x="164" y="254"/>
                  </a:lnTo>
                  <a:lnTo>
                    <a:pt x="166" y="245"/>
                  </a:lnTo>
                  <a:lnTo>
                    <a:pt x="166" y="235"/>
                  </a:lnTo>
                  <a:lnTo>
                    <a:pt x="166" y="228"/>
                  </a:lnTo>
                  <a:lnTo>
                    <a:pt x="165" y="220"/>
                  </a:lnTo>
                  <a:lnTo>
                    <a:pt x="163" y="214"/>
                  </a:lnTo>
                  <a:lnTo>
                    <a:pt x="161" y="208"/>
                  </a:lnTo>
                  <a:lnTo>
                    <a:pt x="159" y="202"/>
                  </a:lnTo>
                  <a:lnTo>
                    <a:pt x="156" y="197"/>
                  </a:lnTo>
                  <a:lnTo>
                    <a:pt x="151" y="193"/>
                  </a:lnTo>
                  <a:lnTo>
                    <a:pt x="147" y="189"/>
                  </a:lnTo>
                  <a:lnTo>
                    <a:pt x="148" y="188"/>
                  </a:lnTo>
                  <a:lnTo>
                    <a:pt x="148" y="188"/>
                  </a:lnTo>
                  <a:lnTo>
                    <a:pt x="156" y="166"/>
                  </a:lnTo>
                  <a:lnTo>
                    <a:pt x="162" y="137"/>
                  </a:lnTo>
                  <a:lnTo>
                    <a:pt x="165" y="122"/>
                  </a:lnTo>
                  <a:lnTo>
                    <a:pt x="166" y="106"/>
                  </a:lnTo>
                  <a:lnTo>
                    <a:pt x="165" y="90"/>
                  </a:lnTo>
                  <a:lnTo>
                    <a:pt x="163" y="74"/>
                  </a:lnTo>
                  <a:lnTo>
                    <a:pt x="159" y="64"/>
                  </a:lnTo>
                  <a:lnTo>
                    <a:pt x="154" y="54"/>
                  </a:lnTo>
                  <a:lnTo>
                    <a:pt x="147" y="45"/>
                  </a:lnTo>
                  <a:lnTo>
                    <a:pt x="139" y="35"/>
                  </a:lnTo>
                  <a:lnTo>
                    <a:pt x="129" y="26"/>
                  </a:lnTo>
                  <a:lnTo>
                    <a:pt x="118" y="19"/>
                  </a:lnTo>
                  <a:lnTo>
                    <a:pt x="106" y="12"/>
                  </a:lnTo>
                  <a:lnTo>
                    <a:pt x="95" y="6"/>
                  </a:lnTo>
                  <a:lnTo>
                    <a:pt x="83" y="3"/>
                  </a:lnTo>
                  <a:lnTo>
                    <a:pt x="72" y="1"/>
                  </a:lnTo>
                  <a:lnTo>
                    <a:pt x="60" y="0"/>
                  </a:lnTo>
                  <a:lnTo>
                    <a:pt x="50" y="0"/>
                  </a:lnTo>
                  <a:lnTo>
                    <a:pt x="38" y="2"/>
                  </a:lnTo>
                  <a:lnTo>
                    <a:pt x="27" y="5"/>
                  </a:lnTo>
                  <a:lnTo>
                    <a:pt x="17" y="9"/>
                  </a:lnTo>
                  <a:lnTo>
                    <a:pt x="7" y="15"/>
                  </a:lnTo>
                  <a:lnTo>
                    <a:pt x="5" y="17"/>
                  </a:lnTo>
                  <a:lnTo>
                    <a:pt x="3" y="19"/>
                  </a:lnTo>
                  <a:lnTo>
                    <a:pt x="1" y="22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0" y="31"/>
                  </a:lnTo>
                  <a:lnTo>
                    <a:pt x="1" y="33"/>
                  </a:lnTo>
                  <a:lnTo>
                    <a:pt x="3" y="36"/>
                  </a:lnTo>
                  <a:lnTo>
                    <a:pt x="5" y="38"/>
                  </a:lnTo>
                  <a:lnTo>
                    <a:pt x="7" y="40"/>
                  </a:lnTo>
                  <a:lnTo>
                    <a:pt x="10" y="41"/>
                  </a:lnTo>
                  <a:lnTo>
                    <a:pt x="12" y="42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1" y="41"/>
                  </a:lnTo>
                  <a:lnTo>
                    <a:pt x="24" y="40"/>
                  </a:lnTo>
                  <a:lnTo>
                    <a:pt x="32" y="35"/>
                  </a:lnTo>
                  <a:lnTo>
                    <a:pt x="41" y="32"/>
                  </a:lnTo>
                  <a:lnTo>
                    <a:pt x="48" y="31"/>
                  </a:lnTo>
                  <a:lnTo>
                    <a:pt x="57" y="30"/>
                  </a:lnTo>
                  <a:lnTo>
                    <a:pt x="65" y="30"/>
                  </a:lnTo>
                  <a:lnTo>
                    <a:pt x="71" y="31"/>
                  </a:lnTo>
                  <a:lnTo>
                    <a:pt x="77" y="33"/>
                  </a:lnTo>
                  <a:lnTo>
                    <a:pt x="84" y="35"/>
                  </a:lnTo>
                  <a:lnTo>
                    <a:pt x="93" y="39"/>
                  </a:lnTo>
                  <a:lnTo>
                    <a:pt x="103" y="45"/>
                  </a:lnTo>
                  <a:lnTo>
                    <a:pt x="111" y="51"/>
                  </a:lnTo>
                  <a:lnTo>
                    <a:pt x="118" y="57"/>
                  </a:lnTo>
                  <a:lnTo>
                    <a:pt x="124" y="64"/>
                  </a:lnTo>
                  <a:lnTo>
                    <a:pt x="129" y="70"/>
                  </a:lnTo>
                  <a:lnTo>
                    <a:pt x="132" y="76"/>
                  </a:lnTo>
                  <a:lnTo>
                    <a:pt x="133" y="81"/>
                  </a:lnTo>
                  <a:lnTo>
                    <a:pt x="135" y="94"/>
                  </a:lnTo>
                  <a:lnTo>
                    <a:pt x="136" y="107"/>
                  </a:lnTo>
                  <a:lnTo>
                    <a:pt x="135" y="121"/>
                  </a:lnTo>
                  <a:lnTo>
                    <a:pt x="133" y="134"/>
                  </a:lnTo>
                  <a:lnTo>
                    <a:pt x="127" y="158"/>
                  </a:lnTo>
                  <a:lnTo>
                    <a:pt x="119" y="178"/>
                  </a:lnTo>
                  <a:lnTo>
                    <a:pt x="116" y="190"/>
                  </a:lnTo>
                  <a:lnTo>
                    <a:pt x="114" y="198"/>
                  </a:lnTo>
                  <a:lnTo>
                    <a:pt x="115" y="201"/>
                  </a:lnTo>
                  <a:lnTo>
                    <a:pt x="115" y="203"/>
                  </a:lnTo>
                  <a:lnTo>
                    <a:pt x="117" y="206"/>
                  </a:lnTo>
                  <a:lnTo>
                    <a:pt x="118" y="209"/>
                  </a:lnTo>
                  <a:lnTo>
                    <a:pt x="120" y="211"/>
                  </a:lnTo>
                  <a:lnTo>
                    <a:pt x="124" y="212"/>
                  </a:lnTo>
                  <a:lnTo>
                    <a:pt x="127" y="213"/>
                  </a:lnTo>
                  <a:lnTo>
                    <a:pt x="129" y="213"/>
                  </a:lnTo>
                  <a:lnTo>
                    <a:pt x="131" y="214"/>
                  </a:lnTo>
                  <a:lnTo>
                    <a:pt x="133" y="218"/>
                  </a:lnTo>
                  <a:lnTo>
                    <a:pt x="135" y="226"/>
                  </a:lnTo>
                  <a:lnTo>
                    <a:pt x="136" y="235"/>
                  </a:lnTo>
                  <a:lnTo>
                    <a:pt x="136" y="241"/>
                  </a:lnTo>
                  <a:lnTo>
                    <a:pt x="135" y="246"/>
                  </a:lnTo>
                  <a:lnTo>
                    <a:pt x="134" y="252"/>
                  </a:lnTo>
                  <a:lnTo>
                    <a:pt x="132" y="255"/>
                  </a:lnTo>
                  <a:lnTo>
                    <a:pt x="131" y="258"/>
                  </a:lnTo>
                  <a:lnTo>
                    <a:pt x="129" y="259"/>
                  </a:lnTo>
                  <a:lnTo>
                    <a:pt x="127" y="259"/>
                  </a:lnTo>
                  <a:lnTo>
                    <a:pt x="124" y="260"/>
                  </a:lnTo>
                  <a:lnTo>
                    <a:pt x="120" y="261"/>
                  </a:lnTo>
                  <a:lnTo>
                    <a:pt x="118" y="263"/>
                  </a:lnTo>
                  <a:lnTo>
                    <a:pt x="117" y="265"/>
                  </a:lnTo>
                  <a:lnTo>
                    <a:pt x="115" y="268"/>
                  </a:lnTo>
                  <a:lnTo>
                    <a:pt x="115" y="271"/>
                  </a:lnTo>
                  <a:lnTo>
                    <a:pt x="114" y="274"/>
                  </a:lnTo>
                  <a:lnTo>
                    <a:pt x="114" y="288"/>
                  </a:lnTo>
                  <a:lnTo>
                    <a:pt x="112" y="301"/>
                  </a:lnTo>
                  <a:lnTo>
                    <a:pt x="110" y="313"/>
                  </a:lnTo>
                  <a:lnTo>
                    <a:pt x="106" y="323"/>
                  </a:lnTo>
                  <a:lnTo>
                    <a:pt x="102" y="332"/>
                  </a:lnTo>
                  <a:lnTo>
                    <a:pt x="98" y="341"/>
                  </a:lnTo>
                  <a:lnTo>
                    <a:pt x="93" y="348"/>
                  </a:lnTo>
                  <a:lnTo>
                    <a:pt x="88" y="354"/>
                  </a:lnTo>
                  <a:lnTo>
                    <a:pt x="78" y="365"/>
                  </a:lnTo>
                  <a:lnTo>
                    <a:pt x="70" y="372"/>
                  </a:lnTo>
                  <a:lnTo>
                    <a:pt x="65" y="376"/>
                  </a:lnTo>
                  <a:lnTo>
                    <a:pt x="61" y="377"/>
                  </a:lnTo>
                  <a:lnTo>
                    <a:pt x="57" y="379"/>
                  </a:lnTo>
                  <a:lnTo>
                    <a:pt x="55" y="382"/>
                  </a:lnTo>
                  <a:lnTo>
                    <a:pt x="53" y="387"/>
                  </a:lnTo>
                  <a:lnTo>
                    <a:pt x="52" y="391"/>
                  </a:lnTo>
                  <a:lnTo>
                    <a:pt x="52" y="451"/>
                  </a:lnTo>
                  <a:lnTo>
                    <a:pt x="53" y="455"/>
                  </a:lnTo>
                  <a:lnTo>
                    <a:pt x="55" y="460"/>
                  </a:lnTo>
                  <a:lnTo>
                    <a:pt x="58" y="463"/>
                  </a:lnTo>
                  <a:lnTo>
                    <a:pt x="61" y="465"/>
                  </a:lnTo>
                  <a:lnTo>
                    <a:pt x="73" y="469"/>
                  </a:lnTo>
                  <a:lnTo>
                    <a:pt x="112" y="484"/>
                  </a:lnTo>
                  <a:lnTo>
                    <a:pt x="150" y="499"/>
                  </a:lnTo>
                  <a:lnTo>
                    <a:pt x="188" y="514"/>
                  </a:lnTo>
                  <a:lnTo>
                    <a:pt x="223" y="530"/>
                  </a:lnTo>
                  <a:lnTo>
                    <a:pt x="239" y="538"/>
                  </a:lnTo>
                  <a:lnTo>
                    <a:pt x="253" y="545"/>
                  </a:lnTo>
                  <a:lnTo>
                    <a:pt x="266" y="553"/>
                  </a:lnTo>
                  <a:lnTo>
                    <a:pt x="278" y="561"/>
                  </a:lnTo>
                  <a:lnTo>
                    <a:pt x="289" y="569"/>
                  </a:lnTo>
                  <a:lnTo>
                    <a:pt x="296" y="576"/>
                  </a:lnTo>
                  <a:lnTo>
                    <a:pt x="301" y="584"/>
                  </a:lnTo>
                  <a:lnTo>
                    <a:pt x="306" y="591"/>
                  </a:lnTo>
                  <a:lnTo>
                    <a:pt x="310" y="609"/>
                  </a:lnTo>
                  <a:lnTo>
                    <a:pt x="313" y="628"/>
                  </a:lnTo>
                  <a:lnTo>
                    <a:pt x="317" y="650"/>
                  </a:lnTo>
                  <a:lnTo>
                    <a:pt x="319" y="674"/>
                  </a:lnTo>
                  <a:lnTo>
                    <a:pt x="321" y="696"/>
                  </a:lnTo>
                  <a:lnTo>
                    <a:pt x="322" y="718"/>
                  </a:lnTo>
                  <a:lnTo>
                    <a:pt x="322" y="736"/>
                  </a:lnTo>
                  <a:lnTo>
                    <a:pt x="323" y="752"/>
                  </a:lnTo>
                  <a:lnTo>
                    <a:pt x="262" y="752"/>
                  </a:lnTo>
                  <a:lnTo>
                    <a:pt x="259" y="752"/>
                  </a:lnTo>
                  <a:lnTo>
                    <a:pt x="256" y="753"/>
                  </a:lnTo>
                  <a:lnTo>
                    <a:pt x="253" y="754"/>
                  </a:lnTo>
                  <a:lnTo>
                    <a:pt x="251" y="756"/>
                  </a:lnTo>
                  <a:lnTo>
                    <a:pt x="249" y="759"/>
                  </a:lnTo>
                  <a:lnTo>
                    <a:pt x="248" y="761"/>
                  </a:lnTo>
                  <a:lnTo>
                    <a:pt x="247" y="764"/>
                  </a:lnTo>
                  <a:lnTo>
                    <a:pt x="247" y="767"/>
                  </a:lnTo>
                  <a:lnTo>
                    <a:pt x="247" y="770"/>
                  </a:lnTo>
                  <a:lnTo>
                    <a:pt x="248" y="773"/>
                  </a:lnTo>
                  <a:lnTo>
                    <a:pt x="249" y="776"/>
                  </a:lnTo>
                  <a:lnTo>
                    <a:pt x="251" y="778"/>
                  </a:lnTo>
                  <a:lnTo>
                    <a:pt x="253" y="779"/>
                  </a:lnTo>
                  <a:lnTo>
                    <a:pt x="256" y="781"/>
                  </a:lnTo>
                  <a:lnTo>
                    <a:pt x="259" y="781"/>
                  </a:lnTo>
                  <a:lnTo>
                    <a:pt x="262" y="782"/>
                  </a:lnTo>
                  <a:lnTo>
                    <a:pt x="338" y="782"/>
                  </a:lnTo>
                  <a:lnTo>
                    <a:pt x="341" y="781"/>
                  </a:lnTo>
                  <a:lnTo>
                    <a:pt x="343" y="781"/>
                  </a:lnTo>
                  <a:lnTo>
                    <a:pt x="347" y="779"/>
                  </a:lnTo>
                  <a:lnTo>
                    <a:pt x="349" y="778"/>
                  </a:lnTo>
                  <a:lnTo>
                    <a:pt x="351" y="776"/>
                  </a:lnTo>
                  <a:lnTo>
                    <a:pt x="352" y="773"/>
                  </a:lnTo>
                  <a:lnTo>
                    <a:pt x="353" y="770"/>
                  </a:lnTo>
                  <a:lnTo>
                    <a:pt x="353" y="767"/>
                  </a:lnTo>
                  <a:lnTo>
                    <a:pt x="353" y="760"/>
                  </a:lnTo>
                  <a:lnTo>
                    <a:pt x="353" y="744"/>
                  </a:lnTo>
                  <a:lnTo>
                    <a:pt x="352" y="721"/>
                  </a:lnTo>
                  <a:lnTo>
                    <a:pt x="351" y="693"/>
                  </a:lnTo>
                  <a:lnTo>
                    <a:pt x="349" y="663"/>
                  </a:lnTo>
                  <a:lnTo>
                    <a:pt x="344" y="633"/>
                  </a:lnTo>
                  <a:lnTo>
                    <a:pt x="342" y="619"/>
                  </a:lnTo>
                  <a:lnTo>
                    <a:pt x="340" y="605"/>
                  </a:lnTo>
                  <a:lnTo>
                    <a:pt x="337" y="592"/>
                  </a:lnTo>
                  <a:lnTo>
                    <a:pt x="334" y="5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0" name="Shape 2879">
            <a:extLst>
              <a:ext uri="{FF2B5EF4-FFF2-40B4-BE49-F238E27FC236}">
                <a16:creationId xmlns:a16="http://schemas.microsoft.com/office/drawing/2014/main" id="{F9D9BFED-148B-4F22-8F7F-5D996841F2A9}"/>
              </a:ext>
            </a:extLst>
          </p:cNvPr>
          <p:cNvSpPr/>
          <p:nvPr/>
        </p:nvSpPr>
        <p:spPr>
          <a:xfrm>
            <a:off x="9621063" y="1063473"/>
            <a:ext cx="631480" cy="591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1845" y="5346"/>
                </a:moveTo>
                <a:cubicBezTo>
                  <a:pt x="1845" y="6207"/>
                  <a:pt x="2499" y="6889"/>
                  <a:pt x="3287" y="6889"/>
                </a:cubicBezTo>
                <a:lnTo>
                  <a:pt x="3304" y="6889"/>
                </a:lnTo>
                <a:cubicBezTo>
                  <a:pt x="4092" y="6889"/>
                  <a:pt x="4712" y="6207"/>
                  <a:pt x="4712" y="5382"/>
                </a:cubicBezTo>
                <a:cubicBezTo>
                  <a:pt x="4712" y="5364"/>
                  <a:pt x="4712" y="5364"/>
                  <a:pt x="4712" y="5364"/>
                </a:cubicBezTo>
                <a:cubicBezTo>
                  <a:pt x="4712" y="5364"/>
                  <a:pt x="4712" y="5364"/>
                  <a:pt x="4712" y="5346"/>
                </a:cubicBezTo>
                <a:cubicBezTo>
                  <a:pt x="4712" y="4485"/>
                  <a:pt x="4075" y="3821"/>
                  <a:pt x="3287" y="3821"/>
                </a:cubicBezTo>
                <a:cubicBezTo>
                  <a:pt x="2499" y="3821"/>
                  <a:pt x="1845" y="4485"/>
                  <a:pt x="1845" y="5346"/>
                </a:cubicBezTo>
                <a:close/>
                <a:moveTo>
                  <a:pt x="5635" y="5346"/>
                </a:moveTo>
                <a:cubicBezTo>
                  <a:pt x="5635" y="6207"/>
                  <a:pt x="6289" y="6889"/>
                  <a:pt x="7077" y="6889"/>
                </a:cubicBezTo>
                <a:cubicBezTo>
                  <a:pt x="7865" y="6889"/>
                  <a:pt x="8502" y="6189"/>
                  <a:pt x="8502" y="5346"/>
                </a:cubicBezTo>
                <a:cubicBezTo>
                  <a:pt x="8502" y="4485"/>
                  <a:pt x="7865" y="3821"/>
                  <a:pt x="7077" y="3821"/>
                </a:cubicBezTo>
                <a:cubicBezTo>
                  <a:pt x="6289" y="3821"/>
                  <a:pt x="5635" y="4503"/>
                  <a:pt x="5635" y="5346"/>
                </a:cubicBezTo>
                <a:close/>
                <a:moveTo>
                  <a:pt x="3689" y="1525"/>
                </a:moveTo>
                <a:cubicBezTo>
                  <a:pt x="3689" y="2386"/>
                  <a:pt x="4327" y="3068"/>
                  <a:pt x="5115" y="3068"/>
                </a:cubicBezTo>
                <a:cubicBezTo>
                  <a:pt x="5903" y="3068"/>
                  <a:pt x="6540" y="2386"/>
                  <a:pt x="6540" y="1525"/>
                </a:cubicBezTo>
                <a:cubicBezTo>
                  <a:pt x="6540" y="646"/>
                  <a:pt x="5903" y="0"/>
                  <a:pt x="5115" y="0"/>
                </a:cubicBezTo>
                <a:cubicBezTo>
                  <a:pt x="4327" y="0"/>
                  <a:pt x="3689" y="646"/>
                  <a:pt x="3689" y="1525"/>
                </a:cubicBezTo>
                <a:close/>
                <a:moveTo>
                  <a:pt x="7563" y="1525"/>
                </a:moveTo>
                <a:cubicBezTo>
                  <a:pt x="7563" y="2386"/>
                  <a:pt x="8201" y="3068"/>
                  <a:pt x="8989" y="3068"/>
                </a:cubicBezTo>
                <a:cubicBezTo>
                  <a:pt x="9777" y="3068"/>
                  <a:pt x="10414" y="2386"/>
                  <a:pt x="10414" y="1525"/>
                </a:cubicBezTo>
                <a:cubicBezTo>
                  <a:pt x="10414" y="646"/>
                  <a:pt x="9777" y="0"/>
                  <a:pt x="8989" y="0"/>
                </a:cubicBezTo>
                <a:cubicBezTo>
                  <a:pt x="8201" y="0"/>
                  <a:pt x="7563" y="646"/>
                  <a:pt x="7563" y="1525"/>
                </a:cubicBezTo>
                <a:close/>
                <a:moveTo>
                  <a:pt x="11219" y="1525"/>
                </a:moveTo>
                <a:cubicBezTo>
                  <a:pt x="11219" y="2386"/>
                  <a:pt x="11873" y="3068"/>
                  <a:pt x="12661" y="3068"/>
                </a:cubicBezTo>
                <a:cubicBezTo>
                  <a:pt x="13450" y="3068"/>
                  <a:pt x="14087" y="2386"/>
                  <a:pt x="14087" y="1525"/>
                </a:cubicBezTo>
                <a:cubicBezTo>
                  <a:pt x="14087" y="646"/>
                  <a:pt x="13450" y="0"/>
                  <a:pt x="12661" y="0"/>
                </a:cubicBezTo>
                <a:cubicBezTo>
                  <a:pt x="11873" y="0"/>
                  <a:pt x="11219" y="646"/>
                  <a:pt x="11219" y="1525"/>
                </a:cubicBezTo>
                <a:close/>
                <a:moveTo>
                  <a:pt x="14892" y="1525"/>
                </a:moveTo>
                <a:cubicBezTo>
                  <a:pt x="14892" y="2368"/>
                  <a:pt x="15529" y="3068"/>
                  <a:pt x="16334" y="3068"/>
                </a:cubicBezTo>
                <a:cubicBezTo>
                  <a:pt x="17139" y="3068"/>
                  <a:pt x="17760" y="2386"/>
                  <a:pt x="17760" y="1525"/>
                </a:cubicBezTo>
                <a:cubicBezTo>
                  <a:pt x="17760" y="646"/>
                  <a:pt x="17122" y="0"/>
                  <a:pt x="16334" y="0"/>
                </a:cubicBezTo>
                <a:cubicBezTo>
                  <a:pt x="15546" y="0"/>
                  <a:pt x="14892" y="700"/>
                  <a:pt x="14892" y="1525"/>
                </a:cubicBezTo>
                <a:close/>
                <a:moveTo>
                  <a:pt x="13131" y="5346"/>
                </a:moveTo>
                <a:cubicBezTo>
                  <a:pt x="13131" y="6207"/>
                  <a:pt x="13768" y="6889"/>
                  <a:pt x="14557" y="6889"/>
                </a:cubicBezTo>
                <a:cubicBezTo>
                  <a:pt x="15361" y="6889"/>
                  <a:pt x="15982" y="6189"/>
                  <a:pt x="15982" y="5346"/>
                </a:cubicBezTo>
                <a:cubicBezTo>
                  <a:pt x="15982" y="4485"/>
                  <a:pt x="15345" y="3821"/>
                  <a:pt x="14557" y="3821"/>
                </a:cubicBezTo>
                <a:cubicBezTo>
                  <a:pt x="13768" y="3821"/>
                  <a:pt x="13131" y="4503"/>
                  <a:pt x="13131" y="5346"/>
                </a:cubicBezTo>
                <a:close/>
                <a:moveTo>
                  <a:pt x="9224" y="5346"/>
                </a:moveTo>
                <a:cubicBezTo>
                  <a:pt x="9224" y="6207"/>
                  <a:pt x="9878" y="6889"/>
                  <a:pt x="10666" y="6889"/>
                </a:cubicBezTo>
                <a:cubicBezTo>
                  <a:pt x="11454" y="6889"/>
                  <a:pt x="12091" y="6189"/>
                  <a:pt x="12091" y="5346"/>
                </a:cubicBezTo>
                <a:cubicBezTo>
                  <a:pt x="12091" y="4485"/>
                  <a:pt x="11454" y="3821"/>
                  <a:pt x="10666" y="3821"/>
                </a:cubicBezTo>
                <a:cubicBezTo>
                  <a:pt x="9861" y="3821"/>
                  <a:pt x="9224" y="4503"/>
                  <a:pt x="9224" y="5346"/>
                </a:cubicBezTo>
                <a:close/>
                <a:moveTo>
                  <a:pt x="16888" y="5346"/>
                </a:moveTo>
                <a:cubicBezTo>
                  <a:pt x="16888" y="6207"/>
                  <a:pt x="17542" y="6889"/>
                  <a:pt x="18330" y="6889"/>
                </a:cubicBezTo>
                <a:cubicBezTo>
                  <a:pt x="19118" y="6889"/>
                  <a:pt x="19755" y="6189"/>
                  <a:pt x="19755" y="5346"/>
                </a:cubicBezTo>
                <a:cubicBezTo>
                  <a:pt x="19755" y="4485"/>
                  <a:pt x="19118" y="3821"/>
                  <a:pt x="18330" y="3821"/>
                </a:cubicBezTo>
                <a:cubicBezTo>
                  <a:pt x="17542" y="3821"/>
                  <a:pt x="16888" y="4503"/>
                  <a:pt x="16888" y="5346"/>
                </a:cubicBezTo>
                <a:close/>
                <a:moveTo>
                  <a:pt x="6490" y="9150"/>
                </a:moveTo>
                <a:lnTo>
                  <a:pt x="6490" y="14119"/>
                </a:lnTo>
                <a:cubicBezTo>
                  <a:pt x="6490" y="15016"/>
                  <a:pt x="5383" y="15016"/>
                  <a:pt x="5383" y="14119"/>
                </a:cubicBezTo>
                <a:lnTo>
                  <a:pt x="5383" y="9454"/>
                </a:lnTo>
                <a:cubicBezTo>
                  <a:pt x="5383" y="9365"/>
                  <a:pt x="5316" y="9257"/>
                  <a:pt x="5199" y="9257"/>
                </a:cubicBezTo>
                <a:cubicBezTo>
                  <a:pt x="5115" y="9257"/>
                  <a:pt x="5014" y="9329"/>
                  <a:pt x="5014" y="9454"/>
                </a:cubicBezTo>
                <a:lnTo>
                  <a:pt x="5014" y="20757"/>
                </a:lnTo>
                <a:cubicBezTo>
                  <a:pt x="5014" y="21241"/>
                  <a:pt x="4645" y="21600"/>
                  <a:pt x="4226" y="21600"/>
                </a:cubicBezTo>
                <a:cubicBezTo>
                  <a:pt x="3790" y="21600"/>
                  <a:pt x="3438" y="21205"/>
                  <a:pt x="3438" y="20757"/>
                </a:cubicBezTo>
                <a:lnTo>
                  <a:pt x="3438" y="15142"/>
                </a:lnTo>
                <a:cubicBezTo>
                  <a:pt x="3438" y="15070"/>
                  <a:pt x="3388" y="14962"/>
                  <a:pt x="3253" y="14962"/>
                </a:cubicBezTo>
                <a:lnTo>
                  <a:pt x="3220" y="14962"/>
                </a:lnTo>
                <a:cubicBezTo>
                  <a:pt x="3136" y="14962"/>
                  <a:pt x="3035" y="15016"/>
                  <a:pt x="3035" y="15142"/>
                </a:cubicBezTo>
                <a:lnTo>
                  <a:pt x="3035" y="20757"/>
                </a:lnTo>
                <a:cubicBezTo>
                  <a:pt x="3035" y="21241"/>
                  <a:pt x="2683" y="21600"/>
                  <a:pt x="2247" y="21600"/>
                </a:cubicBezTo>
                <a:cubicBezTo>
                  <a:pt x="1811" y="21600"/>
                  <a:pt x="1459" y="21205"/>
                  <a:pt x="1459" y="20757"/>
                </a:cubicBezTo>
                <a:lnTo>
                  <a:pt x="1459" y="9472"/>
                </a:lnTo>
                <a:cubicBezTo>
                  <a:pt x="1459" y="9365"/>
                  <a:pt x="1409" y="9275"/>
                  <a:pt x="1291" y="9275"/>
                </a:cubicBezTo>
                <a:cubicBezTo>
                  <a:pt x="1207" y="9275"/>
                  <a:pt x="1107" y="9347"/>
                  <a:pt x="1107" y="9472"/>
                </a:cubicBezTo>
                <a:lnTo>
                  <a:pt x="1107" y="14137"/>
                </a:lnTo>
                <a:cubicBezTo>
                  <a:pt x="1107" y="15034"/>
                  <a:pt x="0" y="15034"/>
                  <a:pt x="0" y="14137"/>
                </a:cubicBezTo>
                <a:lnTo>
                  <a:pt x="0" y="9167"/>
                </a:lnTo>
                <a:cubicBezTo>
                  <a:pt x="0" y="8073"/>
                  <a:pt x="620" y="7212"/>
                  <a:pt x="1593" y="7212"/>
                </a:cubicBezTo>
                <a:lnTo>
                  <a:pt x="4813" y="7212"/>
                </a:lnTo>
                <a:cubicBezTo>
                  <a:pt x="5903" y="7158"/>
                  <a:pt x="6507" y="8019"/>
                  <a:pt x="6490" y="9150"/>
                </a:cubicBezTo>
                <a:close/>
                <a:moveTo>
                  <a:pt x="13852" y="9150"/>
                </a:moveTo>
                <a:lnTo>
                  <a:pt x="13852" y="14119"/>
                </a:lnTo>
                <a:cubicBezTo>
                  <a:pt x="13852" y="15016"/>
                  <a:pt x="12745" y="15016"/>
                  <a:pt x="12745" y="14119"/>
                </a:cubicBezTo>
                <a:lnTo>
                  <a:pt x="12745" y="9454"/>
                </a:lnTo>
                <a:cubicBezTo>
                  <a:pt x="12745" y="9365"/>
                  <a:pt x="12678" y="9257"/>
                  <a:pt x="12561" y="9257"/>
                </a:cubicBezTo>
                <a:cubicBezTo>
                  <a:pt x="12477" y="9257"/>
                  <a:pt x="12376" y="9329"/>
                  <a:pt x="12376" y="9454"/>
                </a:cubicBezTo>
                <a:lnTo>
                  <a:pt x="12376" y="20757"/>
                </a:lnTo>
                <a:cubicBezTo>
                  <a:pt x="12376" y="21241"/>
                  <a:pt x="12007" y="21600"/>
                  <a:pt x="11588" y="21600"/>
                </a:cubicBezTo>
                <a:cubicBezTo>
                  <a:pt x="11152" y="21600"/>
                  <a:pt x="10800" y="21205"/>
                  <a:pt x="10800" y="20757"/>
                </a:cubicBezTo>
                <a:lnTo>
                  <a:pt x="10800" y="15142"/>
                </a:lnTo>
                <a:cubicBezTo>
                  <a:pt x="10800" y="15070"/>
                  <a:pt x="10750" y="14962"/>
                  <a:pt x="10616" y="14962"/>
                </a:cubicBezTo>
                <a:lnTo>
                  <a:pt x="10582" y="14962"/>
                </a:lnTo>
                <a:cubicBezTo>
                  <a:pt x="10498" y="14962"/>
                  <a:pt x="10398" y="15016"/>
                  <a:pt x="10398" y="15142"/>
                </a:cubicBezTo>
                <a:lnTo>
                  <a:pt x="10398" y="20757"/>
                </a:lnTo>
                <a:cubicBezTo>
                  <a:pt x="10398" y="21241"/>
                  <a:pt x="10045" y="21600"/>
                  <a:pt x="9609" y="21600"/>
                </a:cubicBezTo>
                <a:cubicBezTo>
                  <a:pt x="9173" y="21600"/>
                  <a:pt x="8821" y="21205"/>
                  <a:pt x="8821" y="20757"/>
                </a:cubicBezTo>
                <a:lnTo>
                  <a:pt x="8821" y="9472"/>
                </a:lnTo>
                <a:cubicBezTo>
                  <a:pt x="8821" y="9365"/>
                  <a:pt x="8771" y="9275"/>
                  <a:pt x="8653" y="9275"/>
                </a:cubicBezTo>
                <a:cubicBezTo>
                  <a:pt x="8570" y="9275"/>
                  <a:pt x="8469" y="9347"/>
                  <a:pt x="8469" y="9472"/>
                </a:cubicBezTo>
                <a:lnTo>
                  <a:pt x="8469" y="14137"/>
                </a:lnTo>
                <a:cubicBezTo>
                  <a:pt x="8469" y="15034"/>
                  <a:pt x="7362" y="15034"/>
                  <a:pt x="7362" y="14137"/>
                </a:cubicBezTo>
                <a:lnTo>
                  <a:pt x="7362" y="9167"/>
                </a:lnTo>
                <a:cubicBezTo>
                  <a:pt x="7362" y="8073"/>
                  <a:pt x="7983" y="7212"/>
                  <a:pt x="8955" y="7212"/>
                </a:cubicBezTo>
                <a:lnTo>
                  <a:pt x="12175" y="7212"/>
                </a:lnTo>
                <a:cubicBezTo>
                  <a:pt x="13282" y="7158"/>
                  <a:pt x="13886" y="8019"/>
                  <a:pt x="13852" y="9150"/>
                </a:cubicBezTo>
                <a:close/>
                <a:moveTo>
                  <a:pt x="21566" y="9150"/>
                </a:moveTo>
                <a:lnTo>
                  <a:pt x="21566" y="14119"/>
                </a:lnTo>
                <a:cubicBezTo>
                  <a:pt x="21566" y="15016"/>
                  <a:pt x="20460" y="15016"/>
                  <a:pt x="20460" y="14119"/>
                </a:cubicBezTo>
                <a:lnTo>
                  <a:pt x="20460" y="9454"/>
                </a:lnTo>
                <a:cubicBezTo>
                  <a:pt x="20460" y="9365"/>
                  <a:pt x="20409" y="9257"/>
                  <a:pt x="20275" y="9257"/>
                </a:cubicBezTo>
                <a:cubicBezTo>
                  <a:pt x="20208" y="9257"/>
                  <a:pt x="20107" y="9329"/>
                  <a:pt x="20107" y="9454"/>
                </a:cubicBezTo>
                <a:lnTo>
                  <a:pt x="20107" y="20757"/>
                </a:lnTo>
                <a:cubicBezTo>
                  <a:pt x="20107" y="21241"/>
                  <a:pt x="19739" y="21600"/>
                  <a:pt x="19319" y="21600"/>
                </a:cubicBezTo>
                <a:cubicBezTo>
                  <a:pt x="18866" y="21600"/>
                  <a:pt x="18531" y="21205"/>
                  <a:pt x="18531" y="20757"/>
                </a:cubicBezTo>
                <a:lnTo>
                  <a:pt x="18531" y="15142"/>
                </a:lnTo>
                <a:cubicBezTo>
                  <a:pt x="18531" y="15070"/>
                  <a:pt x="18464" y="14962"/>
                  <a:pt x="18347" y="14962"/>
                </a:cubicBezTo>
                <a:lnTo>
                  <a:pt x="18313" y="14962"/>
                </a:lnTo>
                <a:cubicBezTo>
                  <a:pt x="18229" y="14962"/>
                  <a:pt x="18129" y="15016"/>
                  <a:pt x="18129" y="15142"/>
                </a:cubicBezTo>
                <a:lnTo>
                  <a:pt x="18129" y="20757"/>
                </a:lnTo>
                <a:cubicBezTo>
                  <a:pt x="18129" y="21241"/>
                  <a:pt x="17760" y="21600"/>
                  <a:pt x="17340" y="21600"/>
                </a:cubicBezTo>
                <a:cubicBezTo>
                  <a:pt x="16888" y="21600"/>
                  <a:pt x="16552" y="21205"/>
                  <a:pt x="16552" y="20757"/>
                </a:cubicBezTo>
                <a:lnTo>
                  <a:pt x="16552" y="9472"/>
                </a:lnTo>
                <a:cubicBezTo>
                  <a:pt x="16552" y="9365"/>
                  <a:pt x="16485" y="9275"/>
                  <a:pt x="16368" y="9275"/>
                </a:cubicBezTo>
                <a:cubicBezTo>
                  <a:pt x="16284" y="9275"/>
                  <a:pt x="16183" y="9347"/>
                  <a:pt x="16183" y="9472"/>
                </a:cubicBezTo>
                <a:lnTo>
                  <a:pt x="16183" y="14137"/>
                </a:lnTo>
                <a:cubicBezTo>
                  <a:pt x="16183" y="15034"/>
                  <a:pt x="15076" y="15034"/>
                  <a:pt x="15076" y="14137"/>
                </a:cubicBezTo>
                <a:lnTo>
                  <a:pt x="15076" y="9167"/>
                </a:lnTo>
                <a:cubicBezTo>
                  <a:pt x="15076" y="8073"/>
                  <a:pt x="15697" y="7212"/>
                  <a:pt x="16670" y="7212"/>
                </a:cubicBezTo>
                <a:lnTo>
                  <a:pt x="19906" y="7212"/>
                </a:lnTo>
                <a:cubicBezTo>
                  <a:pt x="20996" y="7158"/>
                  <a:pt x="21600" y="8019"/>
                  <a:pt x="21566" y="9150"/>
                </a:cubicBezTo>
                <a:close/>
              </a:path>
            </a:pathLst>
          </a:custGeom>
          <a:solidFill>
            <a:srgbClr val="46B688"/>
          </a:solidFill>
          <a:ln w="3175">
            <a:miter lim="400000"/>
          </a:ln>
        </p:spPr>
        <p:txBody>
          <a:bodyPr lIns="45719" rIns="45719" anchor="ctr"/>
          <a:lstStyle/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Arial"/>
                <a:ea typeface="Arial"/>
                <a:cs typeface="Arial"/>
                <a:sym typeface="Arial"/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9" name="Shape 2980">
            <a:extLst>
              <a:ext uri="{FF2B5EF4-FFF2-40B4-BE49-F238E27FC236}">
                <a16:creationId xmlns:a16="http://schemas.microsoft.com/office/drawing/2014/main" id="{F5A82F85-35CA-4936-BD22-DA34B0868B9D}"/>
              </a:ext>
            </a:extLst>
          </p:cNvPr>
          <p:cNvSpPr/>
          <p:nvPr/>
        </p:nvSpPr>
        <p:spPr>
          <a:xfrm>
            <a:off x="1996125" y="4159237"/>
            <a:ext cx="363172" cy="583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17" y="11779"/>
                </a:moveTo>
                <a:cubicBezTo>
                  <a:pt x="1559" y="10252"/>
                  <a:pt x="0" y="8511"/>
                  <a:pt x="0" y="6446"/>
                </a:cubicBezTo>
                <a:cubicBezTo>
                  <a:pt x="0" y="4453"/>
                  <a:pt x="1184" y="2783"/>
                  <a:pt x="3407" y="1598"/>
                </a:cubicBezTo>
                <a:cubicBezTo>
                  <a:pt x="5371" y="557"/>
                  <a:pt x="7999" y="0"/>
                  <a:pt x="10800" y="0"/>
                </a:cubicBezTo>
                <a:cubicBezTo>
                  <a:pt x="13601" y="0"/>
                  <a:pt x="16229" y="557"/>
                  <a:pt x="18193" y="1598"/>
                </a:cubicBezTo>
                <a:cubicBezTo>
                  <a:pt x="20416" y="2765"/>
                  <a:pt x="21600" y="4453"/>
                  <a:pt x="21600" y="6446"/>
                </a:cubicBezTo>
                <a:cubicBezTo>
                  <a:pt x="21600" y="8529"/>
                  <a:pt x="20041" y="10252"/>
                  <a:pt x="18683" y="11779"/>
                </a:cubicBezTo>
                <a:cubicBezTo>
                  <a:pt x="17499" y="13089"/>
                  <a:pt x="16402" y="14346"/>
                  <a:pt x="16402" y="15657"/>
                </a:cubicBezTo>
                <a:lnTo>
                  <a:pt x="16402" y="19356"/>
                </a:lnTo>
                <a:lnTo>
                  <a:pt x="14525" y="19356"/>
                </a:lnTo>
                <a:lnTo>
                  <a:pt x="14525" y="19374"/>
                </a:lnTo>
                <a:cubicBezTo>
                  <a:pt x="14525" y="20612"/>
                  <a:pt x="12908" y="21600"/>
                  <a:pt x="10944" y="21600"/>
                </a:cubicBezTo>
                <a:cubicBezTo>
                  <a:pt x="8952" y="21600"/>
                  <a:pt x="7364" y="20612"/>
                  <a:pt x="7364" y="19374"/>
                </a:cubicBezTo>
                <a:lnTo>
                  <a:pt x="7364" y="19356"/>
                </a:lnTo>
                <a:lnTo>
                  <a:pt x="5256" y="19356"/>
                </a:lnTo>
                <a:lnTo>
                  <a:pt x="5256" y="16034"/>
                </a:lnTo>
                <a:lnTo>
                  <a:pt x="5284" y="15657"/>
                </a:lnTo>
                <a:cubicBezTo>
                  <a:pt x="5198" y="14364"/>
                  <a:pt x="4101" y="13107"/>
                  <a:pt x="2917" y="11779"/>
                </a:cubicBezTo>
                <a:close/>
                <a:moveTo>
                  <a:pt x="6497" y="15208"/>
                </a:moveTo>
                <a:lnTo>
                  <a:pt x="15045" y="15208"/>
                </a:lnTo>
                <a:cubicBezTo>
                  <a:pt x="15247" y="13861"/>
                  <a:pt x="16344" y="12622"/>
                  <a:pt x="17471" y="11384"/>
                </a:cubicBezTo>
                <a:cubicBezTo>
                  <a:pt x="18799" y="9965"/>
                  <a:pt x="20214" y="8331"/>
                  <a:pt x="20214" y="6446"/>
                </a:cubicBezTo>
                <a:cubicBezTo>
                  <a:pt x="20214" y="4686"/>
                  <a:pt x="19203" y="3250"/>
                  <a:pt x="17297" y="2226"/>
                </a:cubicBezTo>
                <a:cubicBezTo>
                  <a:pt x="15565" y="1329"/>
                  <a:pt x="13226" y="826"/>
                  <a:pt x="10771" y="826"/>
                </a:cubicBezTo>
                <a:cubicBezTo>
                  <a:pt x="8288" y="826"/>
                  <a:pt x="5978" y="1329"/>
                  <a:pt x="4245" y="2226"/>
                </a:cubicBezTo>
                <a:cubicBezTo>
                  <a:pt x="2339" y="3250"/>
                  <a:pt x="1328" y="4686"/>
                  <a:pt x="1328" y="6446"/>
                </a:cubicBezTo>
                <a:cubicBezTo>
                  <a:pt x="1328" y="8313"/>
                  <a:pt x="2772" y="9929"/>
                  <a:pt x="4072" y="11384"/>
                </a:cubicBezTo>
                <a:cubicBezTo>
                  <a:pt x="5169" y="12587"/>
                  <a:pt x="6295" y="13843"/>
                  <a:pt x="6497" y="15208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Arial"/>
                <a:ea typeface="Arial"/>
                <a:cs typeface="Arial"/>
                <a:sym typeface="Arial"/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9E7B867-10D4-4E20-878C-FF30BB3BE954}"/>
              </a:ext>
            </a:extLst>
          </p:cNvPr>
          <p:cNvGrpSpPr/>
          <p:nvPr/>
        </p:nvGrpSpPr>
        <p:grpSpPr>
          <a:xfrm>
            <a:off x="7097405" y="5630655"/>
            <a:ext cx="714789" cy="592484"/>
            <a:chOff x="7024869" y="3693226"/>
            <a:chExt cx="714789" cy="592484"/>
          </a:xfrm>
          <a:solidFill>
            <a:srgbClr val="FFB44F"/>
          </a:solidFill>
        </p:grpSpPr>
        <p:sp>
          <p:nvSpPr>
            <p:cNvPr id="71" name="Shape 2901">
              <a:extLst>
                <a:ext uri="{FF2B5EF4-FFF2-40B4-BE49-F238E27FC236}">
                  <a16:creationId xmlns:a16="http://schemas.microsoft.com/office/drawing/2014/main" id="{D6E8C91B-9D79-49AD-8591-BBA9251E27CD}"/>
                </a:ext>
              </a:extLst>
            </p:cNvPr>
            <p:cNvSpPr/>
            <p:nvPr/>
          </p:nvSpPr>
          <p:spPr>
            <a:xfrm>
              <a:off x="7415631" y="3693226"/>
              <a:ext cx="115218" cy="117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297" extrusionOk="0">
                  <a:moveTo>
                    <a:pt x="18143" y="3162"/>
                  </a:moveTo>
                  <a:cubicBezTo>
                    <a:pt x="19589" y="4512"/>
                    <a:pt x="20402" y="6042"/>
                    <a:pt x="20945" y="7932"/>
                  </a:cubicBezTo>
                  <a:cubicBezTo>
                    <a:pt x="21487" y="9822"/>
                    <a:pt x="21487" y="11532"/>
                    <a:pt x="20945" y="13422"/>
                  </a:cubicBezTo>
                  <a:cubicBezTo>
                    <a:pt x="20402" y="15312"/>
                    <a:pt x="19589" y="16752"/>
                    <a:pt x="18143" y="18192"/>
                  </a:cubicBezTo>
                  <a:cubicBezTo>
                    <a:pt x="16787" y="19542"/>
                    <a:pt x="15341" y="20352"/>
                    <a:pt x="13443" y="20892"/>
                  </a:cubicBezTo>
                  <a:cubicBezTo>
                    <a:pt x="11546" y="21432"/>
                    <a:pt x="9828" y="21432"/>
                    <a:pt x="7931" y="20892"/>
                  </a:cubicBezTo>
                  <a:cubicBezTo>
                    <a:pt x="6033" y="20352"/>
                    <a:pt x="4587" y="19542"/>
                    <a:pt x="3141" y="18192"/>
                  </a:cubicBezTo>
                  <a:cubicBezTo>
                    <a:pt x="1785" y="16752"/>
                    <a:pt x="881" y="15312"/>
                    <a:pt x="339" y="13422"/>
                  </a:cubicBezTo>
                  <a:cubicBezTo>
                    <a:pt x="-113" y="11532"/>
                    <a:pt x="-113" y="9822"/>
                    <a:pt x="339" y="7932"/>
                  </a:cubicBezTo>
                  <a:cubicBezTo>
                    <a:pt x="881" y="6042"/>
                    <a:pt x="1785" y="4512"/>
                    <a:pt x="3141" y="3162"/>
                  </a:cubicBezTo>
                  <a:cubicBezTo>
                    <a:pt x="4587" y="1812"/>
                    <a:pt x="6033" y="822"/>
                    <a:pt x="7931" y="372"/>
                  </a:cubicBezTo>
                  <a:cubicBezTo>
                    <a:pt x="9828" y="-168"/>
                    <a:pt x="11546" y="-78"/>
                    <a:pt x="13443" y="372"/>
                  </a:cubicBezTo>
                  <a:cubicBezTo>
                    <a:pt x="15341" y="912"/>
                    <a:pt x="16787" y="1812"/>
                    <a:pt x="18143" y="3162"/>
                  </a:cubicBezTo>
                </a:path>
              </a:pathLst>
            </a:custGeom>
            <a:grpFill/>
            <a:ln w="3175">
              <a:miter lim="400000"/>
            </a:ln>
          </p:spPr>
          <p:txBody>
            <a:bodyPr lIns="45719" rIns="45719" anchor="ctr"/>
            <a:lstStyle/>
            <a:p>
              <a:pPr marL="0" marR="0" lvl="0" indent="0" algn="l" defTabSz="457200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Shape 2902">
              <a:extLst>
                <a:ext uri="{FF2B5EF4-FFF2-40B4-BE49-F238E27FC236}">
                  <a16:creationId xmlns:a16="http://schemas.microsoft.com/office/drawing/2014/main" id="{E9076D99-BA25-4AA1-8FF8-894C18BC50D1}"/>
                </a:ext>
              </a:extLst>
            </p:cNvPr>
            <p:cNvSpPr/>
            <p:nvPr/>
          </p:nvSpPr>
          <p:spPr>
            <a:xfrm>
              <a:off x="7231693" y="3693226"/>
              <a:ext cx="114917" cy="117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297" extrusionOk="0">
                  <a:moveTo>
                    <a:pt x="18177" y="3162"/>
                  </a:moveTo>
                  <a:cubicBezTo>
                    <a:pt x="19533" y="4512"/>
                    <a:pt x="20437" y="6042"/>
                    <a:pt x="20889" y="7932"/>
                  </a:cubicBezTo>
                  <a:cubicBezTo>
                    <a:pt x="21431" y="9822"/>
                    <a:pt x="21431" y="11532"/>
                    <a:pt x="20889" y="13422"/>
                  </a:cubicBezTo>
                  <a:cubicBezTo>
                    <a:pt x="20437" y="15312"/>
                    <a:pt x="19533" y="16752"/>
                    <a:pt x="18177" y="18192"/>
                  </a:cubicBezTo>
                  <a:cubicBezTo>
                    <a:pt x="16822" y="19542"/>
                    <a:pt x="15285" y="20352"/>
                    <a:pt x="13387" y="20892"/>
                  </a:cubicBezTo>
                  <a:cubicBezTo>
                    <a:pt x="11490" y="21432"/>
                    <a:pt x="9772" y="21432"/>
                    <a:pt x="7875" y="20892"/>
                  </a:cubicBezTo>
                  <a:cubicBezTo>
                    <a:pt x="5977" y="20352"/>
                    <a:pt x="4531" y="19542"/>
                    <a:pt x="3085" y="18192"/>
                  </a:cubicBezTo>
                  <a:cubicBezTo>
                    <a:pt x="1729" y="16752"/>
                    <a:pt x="916" y="15312"/>
                    <a:pt x="373" y="13422"/>
                  </a:cubicBezTo>
                  <a:cubicBezTo>
                    <a:pt x="-79" y="11532"/>
                    <a:pt x="-169" y="9822"/>
                    <a:pt x="373" y="7932"/>
                  </a:cubicBezTo>
                  <a:cubicBezTo>
                    <a:pt x="825" y="6042"/>
                    <a:pt x="1729" y="4512"/>
                    <a:pt x="3085" y="3162"/>
                  </a:cubicBezTo>
                  <a:cubicBezTo>
                    <a:pt x="4531" y="1812"/>
                    <a:pt x="5977" y="822"/>
                    <a:pt x="7875" y="372"/>
                  </a:cubicBezTo>
                  <a:cubicBezTo>
                    <a:pt x="9772" y="-168"/>
                    <a:pt x="11490" y="-78"/>
                    <a:pt x="13387" y="372"/>
                  </a:cubicBezTo>
                  <a:cubicBezTo>
                    <a:pt x="15285" y="912"/>
                    <a:pt x="16822" y="1812"/>
                    <a:pt x="18177" y="3162"/>
                  </a:cubicBezTo>
                </a:path>
              </a:pathLst>
            </a:custGeom>
            <a:grpFill/>
            <a:ln w="3175">
              <a:miter lim="400000"/>
            </a:ln>
          </p:spPr>
          <p:txBody>
            <a:bodyPr lIns="45719" rIns="45719" anchor="ctr"/>
            <a:lstStyle/>
            <a:p>
              <a:pPr marL="0" marR="0" lvl="0" indent="0" algn="l" defTabSz="457200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Shape 2903">
              <a:extLst>
                <a:ext uri="{FF2B5EF4-FFF2-40B4-BE49-F238E27FC236}">
                  <a16:creationId xmlns:a16="http://schemas.microsoft.com/office/drawing/2014/main" id="{A710F630-E6C5-4D85-87E4-D84BEA6A24FC}"/>
                </a:ext>
              </a:extLst>
            </p:cNvPr>
            <p:cNvSpPr/>
            <p:nvPr/>
          </p:nvSpPr>
          <p:spPr>
            <a:xfrm>
              <a:off x="7024869" y="3778849"/>
              <a:ext cx="714789" cy="506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3" extrusionOk="0">
                  <a:moveTo>
                    <a:pt x="401" y="5893"/>
                  </a:moveTo>
                  <a:lnTo>
                    <a:pt x="4237" y="530"/>
                  </a:lnTo>
                  <a:cubicBezTo>
                    <a:pt x="4757" y="-177"/>
                    <a:pt x="5604" y="-177"/>
                    <a:pt x="6095" y="530"/>
                  </a:cubicBezTo>
                  <a:cubicBezTo>
                    <a:pt x="6214" y="675"/>
                    <a:pt x="6600" y="1237"/>
                    <a:pt x="6704" y="1382"/>
                  </a:cubicBezTo>
                  <a:cubicBezTo>
                    <a:pt x="6838" y="1549"/>
                    <a:pt x="6927" y="1777"/>
                    <a:pt x="7002" y="1985"/>
                  </a:cubicBezTo>
                  <a:lnTo>
                    <a:pt x="8087" y="6143"/>
                  </a:lnTo>
                  <a:lnTo>
                    <a:pt x="10807" y="7910"/>
                  </a:lnTo>
                  <a:lnTo>
                    <a:pt x="13528" y="6143"/>
                  </a:lnTo>
                  <a:lnTo>
                    <a:pt x="14613" y="1985"/>
                  </a:lnTo>
                  <a:cubicBezTo>
                    <a:pt x="14687" y="1756"/>
                    <a:pt x="14777" y="1549"/>
                    <a:pt x="14896" y="1382"/>
                  </a:cubicBezTo>
                  <a:cubicBezTo>
                    <a:pt x="15000" y="1237"/>
                    <a:pt x="15401" y="675"/>
                    <a:pt x="15505" y="530"/>
                  </a:cubicBezTo>
                  <a:cubicBezTo>
                    <a:pt x="16010" y="-177"/>
                    <a:pt x="16828" y="-177"/>
                    <a:pt x="17363" y="530"/>
                  </a:cubicBezTo>
                  <a:lnTo>
                    <a:pt x="21213" y="5893"/>
                  </a:lnTo>
                  <a:cubicBezTo>
                    <a:pt x="21481" y="6288"/>
                    <a:pt x="21600" y="6725"/>
                    <a:pt x="21600" y="7224"/>
                  </a:cubicBezTo>
                  <a:lnTo>
                    <a:pt x="21600" y="19905"/>
                  </a:lnTo>
                  <a:cubicBezTo>
                    <a:pt x="21600" y="20758"/>
                    <a:pt x="21124" y="21423"/>
                    <a:pt x="20515" y="21423"/>
                  </a:cubicBezTo>
                  <a:cubicBezTo>
                    <a:pt x="19905" y="21423"/>
                    <a:pt x="19415" y="20758"/>
                    <a:pt x="19415" y="19905"/>
                  </a:cubicBezTo>
                  <a:lnTo>
                    <a:pt x="19415" y="9843"/>
                  </a:lnTo>
                  <a:cubicBezTo>
                    <a:pt x="19192" y="9802"/>
                    <a:pt x="18939" y="9594"/>
                    <a:pt x="18746" y="9344"/>
                  </a:cubicBezTo>
                  <a:lnTo>
                    <a:pt x="15490" y="4812"/>
                  </a:lnTo>
                  <a:lnTo>
                    <a:pt x="14821" y="7307"/>
                  </a:lnTo>
                  <a:cubicBezTo>
                    <a:pt x="14762" y="7577"/>
                    <a:pt x="14613" y="7806"/>
                    <a:pt x="14435" y="7910"/>
                  </a:cubicBezTo>
                  <a:lnTo>
                    <a:pt x="11268" y="9989"/>
                  </a:lnTo>
                  <a:cubicBezTo>
                    <a:pt x="11105" y="10072"/>
                    <a:pt x="10941" y="10114"/>
                    <a:pt x="10807" y="10051"/>
                  </a:cubicBezTo>
                  <a:cubicBezTo>
                    <a:pt x="10644" y="10114"/>
                    <a:pt x="10480" y="10072"/>
                    <a:pt x="10332" y="9989"/>
                  </a:cubicBezTo>
                  <a:lnTo>
                    <a:pt x="7180" y="7910"/>
                  </a:lnTo>
                  <a:cubicBezTo>
                    <a:pt x="7002" y="7785"/>
                    <a:pt x="6853" y="7577"/>
                    <a:pt x="6779" y="7307"/>
                  </a:cubicBezTo>
                  <a:lnTo>
                    <a:pt x="6125" y="4812"/>
                  </a:lnTo>
                  <a:lnTo>
                    <a:pt x="2869" y="9344"/>
                  </a:lnTo>
                  <a:cubicBezTo>
                    <a:pt x="2676" y="9594"/>
                    <a:pt x="2438" y="9781"/>
                    <a:pt x="2185" y="9843"/>
                  </a:cubicBezTo>
                  <a:lnTo>
                    <a:pt x="2185" y="19885"/>
                  </a:lnTo>
                  <a:cubicBezTo>
                    <a:pt x="2185" y="20737"/>
                    <a:pt x="1710" y="21402"/>
                    <a:pt x="1100" y="21402"/>
                  </a:cubicBezTo>
                  <a:cubicBezTo>
                    <a:pt x="491" y="21402"/>
                    <a:pt x="0" y="20737"/>
                    <a:pt x="0" y="19885"/>
                  </a:cubicBezTo>
                  <a:lnTo>
                    <a:pt x="0" y="7203"/>
                  </a:lnTo>
                  <a:cubicBezTo>
                    <a:pt x="0" y="6725"/>
                    <a:pt x="134" y="6247"/>
                    <a:pt x="401" y="5893"/>
                  </a:cubicBezTo>
                </a:path>
              </a:pathLst>
            </a:custGeom>
            <a:grpFill/>
            <a:ln w="3175">
              <a:miter lim="400000"/>
            </a:ln>
          </p:spPr>
          <p:txBody>
            <a:bodyPr lIns="45719" rIns="45719" anchor="ctr"/>
            <a:lstStyle/>
            <a:p>
              <a:pPr marL="0" marR="0" lvl="0" indent="0" algn="l" defTabSz="457200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650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7D9EE7-1A4B-457E-8830-1107DB5E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56" y="347550"/>
            <a:ext cx="11615644" cy="1090011"/>
          </a:xfrm>
        </p:spPr>
        <p:txBody>
          <a:bodyPr/>
          <a:lstStyle/>
          <a:p>
            <a:endParaRPr lang="en-SG" sz="38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7A74B7-0836-4665-B62B-44C7347CC9B3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208056" y="892556"/>
            <a:ext cx="116156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43CD5D5D-24CF-4B01-B869-873F281D1767}"/>
              </a:ext>
            </a:extLst>
          </p:cNvPr>
          <p:cNvGrpSpPr/>
          <p:nvPr/>
        </p:nvGrpSpPr>
        <p:grpSpPr>
          <a:xfrm>
            <a:off x="4221967" y="1277665"/>
            <a:ext cx="3748066" cy="3744419"/>
            <a:chOff x="4221966" y="1300713"/>
            <a:chExt cx="3748066" cy="3744419"/>
          </a:xfrm>
        </p:grpSpPr>
        <p:sp>
          <p:nvSpPr>
            <p:cNvPr id="6" name="Freeform 213">
              <a:extLst>
                <a:ext uri="{FF2B5EF4-FFF2-40B4-BE49-F238E27FC236}">
                  <a16:creationId xmlns:a16="http://schemas.microsoft.com/office/drawing/2014/main" id="{FD91AE65-2440-49A5-B551-9F1F41916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6718" y="4379500"/>
              <a:ext cx="660999" cy="665632"/>
            </a:xfrm>
            <a:custGeom>
              <a:avLst/>
              <a:gdLst>
                <a:gd name="T0" fmla="*/ 66 w 141"/>
                <a:gd name="T1" fmla="*/ 135 h 142"/>
                <a:gd name="T2" fmla="*/ 54 w 141"/>
                <a:gd name="T3" fmla="*/ 140 h 142"/>
                <a:gd name="T4" fmla="*/ 49 w 141"/>
                <a:gd name="T5" fmla="*/ 132 h 142"/>
                <a:gd name="T6" fmla="*/ 42 w 141"/>
                <a:gd name="T7" fmla="*/ 129 h 142"/>
                <a:gd name="T8" fmla="*/ 29 w 141"/>
                <a:gd name="T9" fmla="*/ 128 h 142"/>
                <a:gd name="T10" fmla="*/ 28 w 141"/>
                <a:gd name="T11" fmla="*/ 119 h 142"/>
                <a:gd name="T12" fmla="*/ 22 w 141"/>
                <a:gd name="T13" fmla="*/ 114 h 142"/>
                <a:gd name="T14" fmla="*/ 10 w 141"/>
                <a:gd name="T15" fmla="*/ 108 h 142"/>
                <a:gd name="T16" fmla="*/ 12 w 141"/>
                <a:gd name="T17" fmla="*/ 99 h 142"/>
                <a:gd name="T18" fmla="*/ 10 w 141"/>
                <a:gd name="T19" fmla="*/ 92 h 142"/>
                <a:gd name="T20" fmla="*/ 1 w 141"/>
                <a:gd name="T21" fmla="*/ 82 h 142"/>
                <a:gd name="T22" fmla="*/ 6 w 141"/>
                <a:gd name="T23" fmla="*/ 75 h 142"/>
                <a:gd name="T24" fmla="*/ 6 w 141"/>
                <a:gd name="T25" fmla="*/ 67 h 142"/>
                <a:gd name="T26" fmla="*/ 1 w 141"/>
                <a:gd name="T27" fmla="*/ 60 h 142"/>
                <a:gd name="T28" fmla="*/ 10 w 141"/>
                <a:gd name="T29" fmla="*/ 50 h 142"/>
                <a:gd name="T30" fmla="*/ 12 w 141"/>
                <a:gd name="T31" fmla="*/ 43 h 142"/>
                <a:gd name="T32" fmla="*/ 10 w 141"/>
                <a:gd name="T33" fmla="*/ 34 h 142"/>
                <a:gd name="T34" fmla="*/ 22 w 141"/>
                <a:gd name="T35" fmla="*/ 29 h 142"/>
                <a:gd name="T36" fmla="*/ 28 w 141"/>
                <a:gd name="T37" fmla="*/ 23 h 142"/>
                <a:gd name="T38" fmla="*/ 29 w 141"/>
                <a:gd name="T39" fmla="*/ 14 h 142"/>
                <a:gd name="T40" fmla="*/ 42 w 141"/>
                <a:gd name="T41" fmla="*/ 13 h 142"/>
                <a:gd name="T42" fmla="*/ 49 w 141"/>
                <a:gd name="T43" fmla="*/ 10 h 142"/>
                <a:gd name="T44" fmla="*/ 54 w 141"/>
                <a:gd name="T45" fmla="*/ 2 h 142"/>
                <a:gd name="T46" fmla="*/ 66 w 141"/>
                <a:gd name="T47" fmla="*/ 7 h 142"/>
                <a:gd name="T48" fmla="*/ 73 w 141"/>
                <a:gd name="T49" fmla="*/ 0 h 142"/>
                <a:gd name="T50" fmla="*/ 79 w 141"/>
                <a:gd name="T51" fmla="*/ 7 h 142"/>
                <a:gd name="T52" fmla="*/ 87 w 141"/>
                <a:gd name="T53" fmla="*/ 9 h 142"/>
                <a:gd name="T54" fmla="*/ 100 w 141"/>
                <a:gd name="T55" fmla="*/ 7 h 142"/>
                <a:gd name="T56" fmla="*/ 103 w 141"/>
                <a:gd name="T57" fmla="*/ 16 h 142"/>
                <a:gd name="T58" fmla="*/ 109 w 141"/>
                <a:gd name="T59" fmla="*/ 20 h 142"/>
                <a:gd name="T60" fmla="*/ 122 w 141"/>
                <a:gd name="T61" fmla="*/ 23 h 142"/>
                <a:gd name="T62" fmla="*/ 122 w 141"/>
                <a:gd name="T63" fmla="*/ 32 h 142"/>
                <a:gd name="T64" fmla="*/ 126 w 141"/>
                <a:gd name="T65" fmla="*/ 39 h 142"/>
                <a:gd name="T66" fmla="*/ 137 w 141"/>
                <a:gd name="T67" fmla="*/ 47 h 142"/>
                <a:gd name="T68" fmla="*/ 133 w 141"/>
                <a:gd name="T69" fmla="*/ 55 h 142"/>
                <a:gd name="T70" fmla="*/ 134 w 141"/>
                <a:gd name="T71" fmla="*/ 62 h 142"/>
                <a:gd name="T72" fmla="*/ 141 w 141"/>
                <a:gd name="T73" fmla="*/ 71 h 142"/>
                <a:gd name="T74" fmla="*/ 134 w 141"/>
                <a:gd name="T75" fmla="*/ 80 h 142"/>
                <a:gd name="T76" fmla="*/ 133 w 141"/>
                <a:gd name="T77" fmla="*/ 87 h 142"/>
                <a:gd name="T78" fmla="*/ 137 w 141"/>
                <a:gd name="T79" fmla="*/ 95 h 142"/>
                <a:gd name="T80" fmla="*/ 126 w 141"/>
                <a:gd name="T81" fmla="*/ 103 h 142"/>
                <a:gd name="T82" fmla="*/ 122 w 141"/>
                <a:gd name="T83" fmla="*/ 110 h 142"/>
                <a:gd name="T84" fmla="*/ 122 w 141"/>
                <a:gd name="T85" fmla="*/ 119 h 142"/>
                <a:gd name="T86" fmla="*/ 109 w 141"/>
                <a:gd name="T87" fmla="*/ 122 h 142"/>
                <a:gd name="T88" fmla="*/ 103 w 141"/>
                <a:gd name="T89" fmla="*/ 126 h 142"/>
                <a:gd name="T90" fmla="*/ 100 w 141"/>
                <a:gd name="T91" fmla="*/ 135 h 142"/>
                <a:gd name="T92" fmla="*/ 87 w 141"/>
                <a:gd name="T93" fmla="*/ 133 h 142"/>
                <a:gd name="T94" fmla="*/ 79 w 141"/>
                <a:gd name="T95" fmla="*/ 135 h 142"/>
                <a:gd name="T96" fmla="*/ 73 w 141"/>
                <a:gd name="T9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1" h="142">
                  <a:moveTo>
                    <a:pt x="70" y="142"/>
                  </a:moveTo>
                  <a:cubicBezTo>
                    <a:pt x="69" y="142"/>
                    <a:pt x="68" y="142"/>
                    <a:pt x="67" y="142"/>
                  </a:cubicBezTo>
                  <a:cubicBezTo>
                    <a:pt x="67" y="135"/>
                    <a:pt x="67" y="135"/>
                    <a:pt x="67" y="135"/>
                  </a:cubicBezTo>
                  <a:cubicBezTo>
                    <a:pt x="66" y="135"/>
                    <a:pt x="66" y="135"/>
                    <a:pt x="66" y="135"/>
                  </a:cubicBezTo>
                  <a:cubicBezTo>
                    <a:pt x="65" y="135"/>
                    <a:pt x="63" y="135"/>
                    <a:pt x="62" y="135"/>
                  </a:cubicBezTo>
                  <a:cubicBezTo>
                    <a:pt x="61" y="135"/>
                    <a:pt x="61" y="135"/>
                    <a:pt x="61" y="135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58" y="141"/>
                    <a:pt x="56" y="140"/>
                    <a:pt x="54" y="140"/>
                  </a:cubicBezTo>
                  <a:cubicBezTo>
                    <a:pt x="54" y="133"/>
                    <a:pt x="54" y="133"/>
                    <a:pt x="54" y="133"/>
                  </a:cubicBezTo>
                  <a:cubicBezTo>
                    <a:pt x="54" y="133"/>
                    <a:pt x="54" y="133"/>
                    <a:pt x="54" y="133"/>
                  </a:cubicBezTo>
                  <a:cubicBezTo>
                    <a:pt x="52" y="133"/>
                    <a:pt x="51" y="132"/>
                    <a:pt x="50" y="132"/>
                  </a:cubicBezTo>
                  <a:cubicBezTo>
                    <a:pt x="49" y="132"/>
                    <a:pt x="49" y="132"/>
                    <a:pt x="49" y="132"/>
                  </a:cubicBezTo>
                  <a:cubicBezTo>
                    <a:pt x="46" y="137"/>
                    <a:pt x="46" y="137"/>
                    <a:pt x="46" y="137"/>
                  </a:cubicBezTo>
                  <a:cubicBezTo>
                    <a:pt x="44" y="137"/>
                    <a:pt x="42" y="136"/>
                    <a:pt x="41" y="135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1" y="128"/>
                    <a:pt x="39" y="127"/>
                    <a:pt x="38" y="127"/>
                  </a:cubicBezTo>
                  <a:cubicBezTo>
                    <a:pt x="38" y="126"/>
                    <a:pt x="38" y="126"/>
                    <a:pt x="38" y="126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32" y="130"/>
                    <a:pt x="30" y="129"/>
                    <a:pt x="29" y="128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30" y="121"/>
                    <a:pt x="29" y="120"/>
                    <a:pt x="28" y="119"/>
                  </a:cubicBezTo>
                  <a:cubicBezTo>
                    <a:pt x="28" y="119"/>
                    <a:pt x="28" y="119"/>
                    <a:pt x="28" y="119"/>
                  </a:cubicBezTo>
                  <a:cubicBezTo>
                    <a:pt x="23" y="123"/>
                    <a:pt x="23" y="123"/>
                    <a:pt x="23" y="123"/>
                  </a:cubicBezTo>
                  <a:cubicBezTo>
                    <a:pt x="21" y="122"/>
                    <a:pt x="20" y="120"/>
                    <a:pt x="18" y="119"/>
                  </a:cubicBezTo>
                  <a:cubicBezTo>
                    <a:pt x="22" y="114"/>
                    <a:pt x="22" y="114"/>
                    <a:pt x="22" y="114"/>
                  </a:cubicBezTo>
                  <a:cubicBezTo>
                    <a:pt x="22" y="114"/>
                    <a:pt x="22" y="114"/>
                    <a:pt x="22" y="114"/>
                  </a:cubicBezTo>
                  <a:cubicBezTo>
                    <a:pt x="21" y="112"/>
                    <a:pt x="20" y="111"/>
                    <a:pt x="19" y="110"/>
                  </a:cubicBezTo>
                  <a:cubicBezTo>
                    <a:pt x="19" y="110"/>
                    <a:pt x="19" y="110"/>
                    <a:pt x="19" y="110"/>
                  </a:cubicBezTo>
                  <a:cubicBezTo>
                    <a:pt x="13" y="113"/>
                    <a:pt x="13" y="113"/>
                    <a:pt x="13" y="113"/>
                  </a:cubicBezTo>
                  <a:cubicBezTo>
                    <a:pt x="12" y="111"/>
                    <a:pt x="11" y="109"/>
                    <a:pt x="10" y="108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4" y="102"/>
                    <a:pt x="13" y="101"/>
                    <a:pt x="13" y="99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5" y="99"/>
                    <a:pt x="5" y="97"/>
                    <a:pt x="4" y="95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9" y="90"/>
                    <a:pt x="9" y="89"/>
                    <a:pt x="8" y="88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1" y="86"/>
                    <a:pt x="1" y="84"/>
                    <a:pt x="1" y="82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6" y="78"/>
                    <a:pt x="6" y="77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0" y="72"/>
                    <a:pt x="0" y="71"/>
                  </a:cubicBezTo>
                  <a:cubicBezTo>
                    <a:pt x="0" y="70"/>
                    <a:pt x="0" y="69"/>
                    <a:pt x="0" y="68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5"/>
                    <a:pt x="6" y="64"/>
                    <a:pt x="7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58"/>
                    <a:pt x="1" y="56"/>
                    <a:pt x="2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9" y="53"/>
                    <a:pt x="9" y="52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5" y="45"/>
                    <a:pt x="5" y="43"/>
                    <a:pt x="6" y="41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1"/>
                    <a:pt x="14" y="40"/>
                    <a:pt x="15" y="39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1" y="33"/>
                    <a:pt x="12" y="31"/>
                    <a:pt x="13" y="29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0" y="31"/>
                    <a:pt x="21" y="30"/>
                    <a:pt x="22" y="29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0" y="22"/>
                    <a:pt x="21" y="20"/>
                    <a:pt x="23" y="19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30" y="21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13"/>
                    <a:pt x="32" y="12"/>
                    <a:pt x="34" y="11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9" y="15"/>
                    <a:pt x="41" y="14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2" y="6"/>
                    <a:pt x="44" y="5"/>
                    <a:pt x="46" y="5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1" y="10"/>
                    <a:pt x="52" y="9"/>
                    <a:pt x="54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6" y="2"/>
                    <a:pt x="58" y="1"/>
                    <a:pt x="60" y="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3" y="7"/>
                    <a:pt x="65" y="7"/>
                    <a:pt x="66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69" y="0"/>
                    <a:pt x="70" y="0"/>
                  </a:cubicBezTo>
                  <a:cubicBezTo>
                    <a:pt x="71" y="0"/>
                    <a:pt x="72" y="0"/>
                    <a:pt x="73" y="0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6" y="7"/>
                    <a:pt x="77" y="7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1"/>
                    <a:pt x="85" y="2"/>
                    <a:pt x="87" y="2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8" y="9"/>
                    <a:pt x="90" y="10"/>
                    <a:pt x="91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6" y="5"/>
                    <a:pt x="98" y="6"/>
                    <a:pt x="100" y="7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0" y="14"/>
                    <a:pt x="101" y="15"/>
                    <a:pt x="103" y="15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9" y="12"/>
                    <a:pt x="111" y="13"/>
                    <a:pt x="112" y="14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11" y="21"/>
                    <a:pt x="112" y="22"/>
                    <a:pt x="113" y="23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20" y="20"/>
                    <a:pt x="121" y="22"/>
                    <a:pt x="122" y="23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19" y="29"/>
                    <a:pt x="119" y="29"/>
                    <a:pt x="119" y="29"/>
                  </a:cubicBezTo>
                  <a:cubicBezTo>
                    <a:pt x="120" y="30"/>
                    <a:pt x="121" y="31"/>
                    <a:pt x="121" y="32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129" y="31"/>
                    <a:pt x="130" y="33"/>
                    <a:pt x="131" y="34"/>
                  </a:cubicBezTo>
                  <a:cubicBezTo>
                    <a:pt x="126" y="38"/>
                    <a:pt x="126" y="38"/>
                    <a:pt x="126" y="38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7" y="40"/>
                    <a:pt x="128" y="41"/>
                    <a:pt x="128" y="43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34" y="41"/>
                    <a:pt x="134" y="41"/>
                    <a:pt x="134" y="41"/>
                  </a:cubicBezTo>
                  <a:cubicBezTo>
                    <a:pt x="135" y="43"/>
                    <a:pt x="136" y="45"/>
                    <a:pt x="137" y="47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2" y="52"/>
                    <a:pt x="132" y="53"/>
                    <a:pt x="133" y="54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40" y="56"/>
                    <a:pt x="140" y="58"/>
                    <a:pt x="140" y="60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34" y="64"/>
                    <a:pt x="134" y="65"/>
                    <a:pt x="135" y="67"/>
                  </a:cubicBezTo>
                  <a:cubicBezTo>
                    <a:pt x="135" y="67"/>
                    <a:pt x="135" y="67"/>
                    <a:pt x="135" y="67"/>
                  </a:cubicBezTo>
                  <a:cubicBezTo>
                    <a:pt x="141" y="68"/>
                    <a:pt x="141" y="68"/>
                    <a:pt x="141" y="68"/>
                  </a:cubicBezTo>
                  <a:cubicBezTo>
                    <a:pt x="141" y="69"/>
                    <a:pt x="141" y="70"/>
                    <a:pt x="141" y="71"/>
                  </a:cubicBezTo>
                  <a:cubicBezTo>
                    <a:pt x="141" y="72"/>
                    <a:pt x="141" y="73"/>
                    <a:pt x="141" y="74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4" y="77"/>
                    <a:pt x="134" y="78"/>
                    <a:pt x="134" y="80"/>
                  </a:cubicBezTo>
                  <a:cubicBezTo>
                    <a:pt x="134" y="80"/>
                    <a:pt x="134" y="80"/>
                    <a:pt x="134" y="80"/>
                  </a:cubicBezTo>
                  <a:cubicBezTo>
                    <a:pt x="140" y="82"/>
                    <a:pt x="140" y="82"/>
                    <a:pt x="140" y="82"/>
                  </a:cubicBezTo>
                  <a:cubicBezTo>
                    <a:pt x="140" y="84"/>
                    <a:pt x="140" y="86"/>
                    <a:pt x="139" y="88"/>
                  </a:cubicBezTo>
                  <a:cubicBezTo>
                    <a:pt x="133" y="87"/>
                    <a:pt x="133" y="87"/>
                    <a:pt x="133" y="87"/>
                  </a:cubicBezTo>
                  <a:cubicBezTo>
                    <a:pt x="133" y="88"/>
                    <a:pt x="133" y="88"/>
                    <a:pt x="133" y="88"/>
                  </a:cubicBezTo>
                  <a:cubicBezTo>
                    <a:pt x="132" y="89"/>
                    <a:pt x="132" y="90"/>
                    <a:pt x="131" y="92"/>
                  </a:cubicBezTo>
                  <a:cubicBezTo>
                    <a:pt x="131" y="92"/>
                    <a:pt x="131" y="92"/>
                    <a:pt x="131" y="92"/>
                  </a:cubicBezTo>
                  <a:cubicBezTo>
                    <a:pt x="137" y="95"/>
                    <a:pt x="137" y="95"/>
                    <a:pt x="137" y="95"/>
                  </a:cubicBezTo>
                  <a:cubicBezTo>
                    <a:pt x="136" y="97"/>
                    <a:pt x="135" y="99"/>
                    <a:pt x="134" y="101"/>
                  </a:cubicBezTo>
                  <a:cubicBezTo>
                    <a:pt x="128" y="99"/>
                    <a:pt x="128" y="99"/>
                    <a:pt x="128" y="99"/>
                  </a:cubicBezTo>
                  <a:cubicBezTo>
                    <a:pt x="128" y="99"/>
                    <a:pt x="128" y="99"/>
                    <a:pt x="128" y="99"/>
                  </a:cubicBezTo>
                  <a:cubicBezTo>
                    <a:pt x="128" y="101"/>
                    <a:pt x="127" y="102"/>
                    <a:pt x="126" y="103"/>
                  </a:cubicBezTo>
                  <a:cubicBezTo>
                    <a:pt x="126" y="104"/>
                    <a:pt x="126" y="104"/>
                    <a:pt x="126" y="104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30" y="109"/>
                    <a:pt x="129" y="111"/>
                    <a:pt x="127" y="113"/>
                  </a:cubicBezTo>
                  <a:cubicBezTo>
                    <a:pt x="122" y="110"/>
                    <a:pt x="122" y="110"/>
                    <a:pt x="122" y="110"/>
                  </a:cubicBezTo>
                  <a:cubicBezTo>
                    <a:pt x="121" y="110"/>
                    <a:pt x="121" y="110"/>
                    <a:pt x="121" y="110"/>
                  </a:cubicBezTo>
                  <a:cubicBezTo>
                    <a:pt x="121" y="111"/>
                    <a:pt x="120" y="112"/>
                    <a:pt x="119" y="114"/>
                  </a:cubicBezTo>
                  <a:cubicBezTo>
                    <a:pt x="118" y="114"/>
                    <a:pt x="118" y="114"/>
                    <a:pt x="118" y="114"/>
                  </a:cubicBezTo>
                  <a:cubicBezTo>
                    <a:pt x="122" y="119"/>
                    <a:pt x="122" y="119"/>
                    <a:pt x="122" y="119"/>
                  </a:cubicBezTo>
                  <a:cubicBezTo>
                    <a:pt x="121" y="120"/>
                    <a:pt x="120" y="122"/>
                    <a:pt x="118" y="123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2" y="120"/>
                    <a:pt x="111" y="121"/>
                    <a:pt x="109" y="122"/>
                  </a:cubicBezTo>
                  <a:cubicBezTo>
                    <a:pt x="109" y="122"/>
                    <a:pt x="109" y="122"/>
                    <a:pt x="109" y="122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1" y="129"/>
                    <a:pt x="109" y="130"/>
                    <a:pt x="107" y="131"/>
                  </a:cubicBezTo>
                  <a:cubicBezTo>
                    <a:pt x="103" y="126"/>
                    <a:pt x="103" y="126"/>
                    <a:pt x="103" y="126"/>
                  </a:cubicBezTo>
                  <a:cubicBezTo>
                    <a:pt x="103" y="127"/>
                    <a:pt x="103" y="127"/>
                    <a:pt x="103" y="127"/>
                  </a:cubicBezTo>
                  <a:cubicBezTo>
                    <a:pt x="101" y="127"/>
                    <a:pt x="100" y="128"/>
                    <a:pt x="99" y="129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100" y="135"/>
                    <a:pt x="100" y="135"/>
                    <a:pt x="100" y="135"/>
                  </a:cubicBezTo>
                  <a:cubicBezTo>
                    <a:pt x="98" y="136"/>
                    <a:pt x="96" y="137"/>
                    <a:pt x="95" y="137"/>
                  </a:cubicBezTo>
                  <a:cubicBezTo>
                    <a:pt x="92" y="132"/>
                    <a:pt x="92" y="132"/>
                    <a:pt x="92" y="132"/>
                  </a:cubicBezTo>
                  <a:cubicBezTo>
                    <a:pt x="91" y="132"/>
                    <a:pt x="91" y="132"/>
                    <a:pt x="91" y="132"/>
                  </a:cubicBezTo>
                  <a:cubicBezTo>
                    <a:pt x="90" y="132"/>
                    <a:pt x="88" y="133"/>
                    <a:pt x="87" y="133"/>
                  </a:cubicBezTo>
                  <a:cubicBezTo>
                    <a:pt x="87" y="133"/>
                    <a:pt x="87" y="133"/>
                    <a:pt x="87" y="133"/>
                  </a:cubicBezTo>
                  <a:cubicBezTo>
                    <a:pt x="87" y="140"/>
                    <a:pt x="87" y="140"/>
                    <a:pt x="87" y="140"/>
                  </a:cubicBezTo>
                  <a:cubicBezTo>
                    <a:pt x="85" y="140"/>
                    <a:pt x="83" y="141"/>
                    <a:pt x="81" y="141"/>
                  </a:cubicBezTo>
                  <a:cubicBezTo>
                    <a:pt x="79" y="135"/>
                    <a:pt x="79" y="135"/>
                    <a:pt x="79" y="135"/>
                  </a:cubicBezTo>
                  <a:cubicBezTo>
                    <a:pt x="79" y="135"/>
                    <a:pt x="79" y="135"/>
                    <a:pt x="79" y="135"/>
                  </a:cubicBezTo>
                  <a:cubicBezTo>
                    <a:pt x="77" y="135"/>
                    <a:pt x="76" y="135"/>
                    <a:pt x="74" y="135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3" y="142"/>
                    <a:pt x="73" y="142"/>
                    <a:pt x="73" y="142"/>
                  </a:cubicBezTo>
                  <a:cubicBezTo>
                    <a:pt x="72" y="142"/>
                    <a:pt x="71" y="142"/>
                    <a:pt x="70" y="142"/>
                  </a:cubicBezTo>
                  <a:close/>
                </a:path>
              </a:pathLst>
            </a:custGeom>
            <a:solidFill>
              <a:srgbClr val="46B688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214">
              <a:extLst>
                <a:ext uri="{FF2B5EF4-FFF2-40B4-BE49-F238E27FC236}">
                  <a16:creationId xmlns:a16="http://schemas.microsoft.com/office/drawing/2014/main" id="{7DBCF2BC-9702-41E1-9340-42FB04AA7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1611" y="3411964"/>
              <a:ext cx="1051018" cy="1058385"/>
            </a:xfrm>
            <a:custGeom>
              <a:avLst/>
              <a:gdLst>
                <a:gd name="T0" fmla="*/ 66 w 141"/>
                <a:gd name="T1" fmla="*/ 135 h 142"/>
                <a:gd name="T2" fmla="*/ 54 w 141"/>
                <a:gd name="T3" fmla="*/ 140 h 142"/>
                <a:gd name="T4" fmla="*/ 49 w 141"/>
                <a:gd name="T5" fmla="*/ 132 h 142"/>
                <a:gd name="T6" fmla="*/ 42 w 141"/>
                <a:gd name="T7" fmla="*/ 129 h 142"/>
                <a:gd name="T8" fmla="*/ 29 w 141"/>
                <a:gd name="T9" fmla="*/ 128 h 142"/>
                <a:gd name="T10" fmla="*/ 28 w 141"/>
                <a:gd name="T11" fmla="*/ 119 h 142"/>
                <a:gd name="T12" fmla="*/ 22 w 141"/>
                <a:gd name="T13" fmla="*/ 114 h 142"/>
                <a:gd name="T14" fmla="*/ 10 w 141"/>
                <a:gd name="T15" fmla="*/ 108 h 142"/>
                <a:gd name="T16" fmla="*/ 12 w 141"/>
                <a:gd name="T17" fmla="*/ 99 h 142"/>
                <a:gd name="T18" fmla="*/ 10 w 141"/>
                <a:gd name="T19" fmla="*/ 92 h 142"/>
                <a:gd name="T20" fmla="*/ 1 w 141"/>
                <a:gd name="T21" fmla="*/ 82 h 142"/>
                <a:gd name="T22" fmla="*/ 6 w 141"/>
                <a:gd name="T23" fmla="*/ 75 h 142"/>
                <a:gd name="T24" fmla="*/ 6 w 141"/>
                <a:gd name="T25" fmla="*/ 67 h 142"/>
                <a:gd name="T26" fmla="*/ 1 w 141"/>
                <a:gd name="T27" fmla="*/ 60 h 142"/>
                <a:gd name="T28" fmla="*/ 10 w 141"/>
                <a:gd name="T29" fmla="*/ 50 h 142"/>
                <a:gd name="T30" fmla="*/ 12 w 141"/>
                <a:gd name="T31" fmla="*/ 43 h 142"/>
                <a:gd name="T32" fmla="*/ 10 w 141"/>
                <a:gd name="T33" fmla="*/ 34 h 142"/>
                <a:gd name="T34" fmla="*/ 22 w 141"/>
                <a:gd name="T35" fmla="*/ 29 h 142"/>
                <a:gd name="T36" fmla="*/ 28 w 141"/>
                <a:gd name="T37" fmla="*/ 23 h 142"/>
                <a:gd name="T38" fmla="*/ 29 w 141"/>
                <a:gd name="T39" fmla="*/ 14 h 142"/>
                <a:gd name="T40" fmla="*/ 42 w 141"/>
                <a:gd name="T41" fmla="*/ 13 h 142"/>
                <a:gd name="T42" fmla="*/ 49 w 141"/>
                <a:gd name="T43" fmla="*/ 10 h 142"/>
                <a:gd name="T44" fmla="*/ 54 w 141"/>
                <a:gd name="T45" fmla="*/ 2 h 142"/>
                <a:gd name="T46" fmla="*/ 66 w 141"/>
                <a:gd name="T47" fmla="*/ 7 h 142"/>
                <a:gd name="T48" fmla="*/ 73 w 141"/>
                <a:gd name="T49" fmla="*/ 0 h 142"/>
                <a:gd name="T50" fmla="*/ 79 w 141"/>
                <a:gd name="T51" fmla="*/ 7 h 142"/>
                <a:gd name="T52" fmla="*/ 87 w 141"/>
                <a:gd name="T53" fmla="*/ 9 h 142"/>
                <a:gd name="T54" fmla="*/ 100 w 141"/>
                <a:gd name="T55" fmla="*/ 7 h 142"/>
                <a:gd name="T56" fmla="*/ 103 w 141"/>
                <a:gd name="T57" fmla="*/ 16 h 142"/>
                <a:gd name="T58" fmla="*/ 109 w 141"/>
                <a:gd name="T59" fmla="*/ 20 h 142"/>
                <a:gd name="T60" fmla="*/ 122 w 141"/>
                <a:gd name="T61" fmla="*/ 23 h 142"/>
                <a:gd name="T62" fmla="*/ 122 w 141"/>
                <a:gd name="T63" fmla="*/ 32 h 142"/>
                <a:gd name="T64" fmla="*/ 126 w 141"/>
                <a:gd name="T65" fmla="*/ 39 h 142"/>
                <a:gd name="T66" fmla="*/ 137 w 141"/>
                <a:gd name="T67" fmla="*/ 47 h 142"/>
                <a:gd name="T68" fmla="*/ 133 w 141"/>
                <a:gd name="T69" fmla="*/ 55 h 142"/>
                <a:gd name="T70" fmla="*/ 134 w 141"/>
                <a:gd name="T71" fmla="*/ 62 h 142"/>
                <a:gd name="T72" fmla="*/ 141 w 141"/>
                <a:gd name="T73" fmla="*/ 71 h 142"/>
                <a:gd name="T74" fmla="*/ 134 w 141"/>
                <a:gd name="T75" fmla="*/ 80 h 142"/>
                <a:gd name="T76" fmla="*/ 133 w 141"/>
                <a:gd name="T77" fmla="*/ 87 h 142"/>
                <a:gd name="T78" fmla="*/ 137 w 141"/>
                <a:gd name="T79" fmla="*/ 95 h 142"/>
                <a:gd name="T80" fmla="*/ 126 w 141"/>
                <a:gd name="T81" fmla="*/ 103 h 142"/>
                <a:gd name="T82" fmla="*/ 122 w 141"/>
                <a:gd name="T83" fmla="*/ 110 h 142"/>
                <a:gd name="T84" fmla="*/ 122 w 141"/>
                <a:gd name="T85" fmla="*/ 119 h 142"/>
                <a:gd name="T86" fmla="*/ 109 w 141"/>
                <a:gd name="T87" fmla="*/ 122 h 142"/>
                <a:gd name="T88" fmla="*/ 103 w 141"/>
                <a:gd name="T89" fmla="*/ 126 h 142"/>
                <a:gd name="T90" fmla="*/ 100 w 141"/>
                <a:gd name="T91" fmla="*/ 135 h 142"/>
                <a:gd name="T92" fmla="*/ 87 w 141"/>
                <a:gd name="T93" fmla="*/ 133 h 142"/>
                <a:gd name="T94" fmla="*/ 79 w 141"/>
                <a:gd name="T95" fmla="*/ 135 h 142"/>
                <a:gd name="T96" fmla="*/ 73 w 141"/>
                <a:gd name="T9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1" h="142">
                  <a:moveTo>
                    <a:pt x="70" y="142"/>
                  </a:moveTo>
                  <a:cubicBezTo>
                    <a:pt x="69" y="142"/>
                    <a:pt x="68" y="142"/>
                    <a:pt x="67" y="142"/>
                  </a:cubicBezTo>
                  <a:cubicBezTo>
                    <a:pt x="67" y="135"/>
                    <a:pt x="67" y="135"/>
                    <a:pt x="67" y="135"/>
                  </a:cubicBezTo>
                  <a:cubicBezTo>
                    <a:pt x="66" y="135"/>
                    <a:pt x="66" y="135"/>
                    <a:pt x="66" y="135"/>
                  </a:cubicBezTo>
                  <a:cubicBezTo>
                    <a:pt x="65" y="135"/>
                    <a:pt x="63" y="135"/>
                    <a:pt x="62" y="135"/>
                  </a:cubicBezTo>
                  <a:cubicBezTo>
                    <a:pt x="61" y="135"/>
                    <a:pt x="61" y="135"/>
                    <a:pt x="61" y="135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58" y="141"/>
                    <a:pt x="56" y="140"/>
                    <a:pt x="54" y="140"/>
                  </a:cubicBezTo>
                  <a:cubicBezTo>
                    <a:pt x="54" y="133"/>
                    <a:pt x="54" y="133"/>
                    <a:pt x="54" y="133"/>
                  </a:cubicBezTo>
                  <a:cubicBezTo>
                    <a:pt x="54" y="133"/>
                    <a:pt x="54" y="133"/>
                    <a:pt x="54" y="133"/>
                  </a:cubicBezTo>
                  <a:cubicBezTo>
                    <a:pt x="52" y="133"/>
                    <a:pt x="51" y="132"/>
                    <a:pt x="50" y="132"/>
                  </a:cubicBezTo>
                  <a:cubicBezTo>
                    <a:pt x="49" y="132"/>
                    <a:pt x="49" y="132"/>
                    <a:pt x="49" y="132"/>
                  </a:cubicBezTo>
                  <a:cubicBezTo>
                    <a:pt x="46" y="137"/>
                    <a:pt x="46" y="137"/>
                    <a:pt x="46" y="137"/>
                  </a:cubicBezTo>
                  <a:cubicBezTo>
                    <a:pt x="44" y="137"/>
                    <a:pt x="42" y="136"/>
                    <a:pt x="41" y="135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1" y="128"/>
                    <a:pt x="39" y="127"/>
                    <a:pt x="38" y="127"/>
                  </a:cubicBezTo>
                  <a:cubicBezTo>
                    <a:pt x="38" y="126"/>
                    <a:pt x="38" y="126"/>
                    <a:pt x="38" y="126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32" y="130"/>
                    <a:pt x="30" y="129"/>
                    <a:pt x="29" y="128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30" y="121"/>
                    <a:pt x="29" y="120"/>
                    <a:pt x="28" y="119"/>
                  </a:cubicBezTo>
                  <a:cubicBezTo>
                    <a:pt x="28" y="119"/>
                    <a:pt x="28" y="119"/>
                    <a:pt x="28" y="119"/>
                  </a:cubicBezTo>
                  <a:cubicBezTo>
                    <a:pt x="23" y="123"/>
                    <a:pt x="23" y="123"/>
                    <a:pt x="23" y="123"/>
                  </a:cubicBezTo>
                  <a:cubicBezTo>
                    <a:pt x="21" y="122"/>
                    <a:pt x="20" y="120"/>
                    <a:pt x="18" y="119"/>
                  </a:cubicBezTo>
                  <a:cubicBezTo>
                    <a:pt x="22" y="114"/>
                    <a:pt x="22" y="114"/>
                    <a:pt x="22" y="114"/>
                  </a:cubicBezTo>
                  <a:cubicBezTo>
                    <a:pt x="22" y="114"/>
                    <a:pt x="22" y="114"/>
                    <a:pt x="22" y="114"/>
                  </a:cubicBezTo>
                  <a:cubicBezTo>
                    <a:pt x="21" y="112"/>
                    <a:pt x="20" y="111"/>
                    <a:pt x="19" y="110"/>
                  </a:cubicBezTo>
                  <a:cubicBezTo>
                    <a:pt x="19" y="110"/>
                    <a:pt x="19" y="110"/>
                    <a:pt x="19" y="110"/>
                  </a:cubicBezTo>
                  <a:cubicBezTo>
                    <a:pt x="13" y="113"/>
                    <a:pt x="13" y="113"/>
                    <a:pt x="13" y="113"/>
                  </a:cubicBezTo>
                  <a:cubicBezTo>
                    <a:pt x="12" y="111"/>
                    <a:pt x="11" y="109"/>
                    <a:pt x="10" y="108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4" y="102"/>
                    <a:pt x="13" y="101"/>
                    <a:pt x="13" y="99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5" y="99"/>
                    <a:pt x="5" y="97"/>
                    <a:pt x="4" y="95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9" y="90"/>
                    <a:pt x="9" y="89"/>
                    <a:pt x="8" y="88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1" y="86"/>
                    <a:pt x="1" y="84"/>
                    <a:pt x="1" y="82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6" y="78"/>
                    <a:pt x="6" y="77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0" y="72"/>
                    <a:pt x="0" y="71"/>
                  </a:cubicBezTo>
                  <a:cubicBezTo>
                    <a:pt x="0" y="70"/>
                    <a:pt x="0" y="69"/>
                    <a:pt x="0" y="68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5"/>
                    <a:pt x="6" y="64"/>
                    <a:pt x="7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58"/>
                    <a:pt x="1" y="56"/>
                    <a:pt x="2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9" y="53"/>
                    <a:pt x="9" y="52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5" y="45"/>
                    <a:pt x="5" y="43"/>
                    <a:pt x="6" y="41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1"/>
                    <a:pt x="14" y="40"/>
                    <a:pt x="15" y="39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1" y="33"/>
                    <a:pt x="12" y="31"/>
                    <a:pt x="13" y="29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0" y="31"/>
                    <a:pt x="21" y="30"/>
                    <a:pt x="22" y="29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0" y="22"/>
                    <a:pt x="21" y="20"/>
                    <a:pt x="23" y="19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30" y="21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13"/>
                    <a:pt x="32" y="12"/>
                    <a:pt x="34" y="11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9" y="15"/>
                    <a:pt x="41" y="14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2" y="6"/>
                    <a:pt x="44" y="5"/>
                    <a:pt x="46" y="5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1" y="10"/>
                    <a:pt x="52" y="9"/>
                    <a:pt x="54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6" y="2"/>
                    <a:pt x="58" y="1"/>
                    <a:pt x="60" y="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3" y="7"/>
                    <a:pt x="65" y="7"/>
                    <a:pt x="66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69" y="0"/>
                    <a:pt x="70" y="0"/>
                  </a:cubicBezTo>
                  <a:cubicBezTo>
                    <a:pt x="71" y="0"/>
                    <a:pt x="72" y="0"/>
                    <a:pt x="73" y="0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6" y="7"/>
                    <a:pt x="77" y="7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1"/>
                    <a:pt x="85" y="2"/>
                    <a:pt x="87" y="2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8" y="9"/>
                    <a:pt x="90" y="10"/>
                    <a:pt x="91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6" y="5"/>
                    <a:pt x="98" y="6"/>
                    <a:pt x="100" y="7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0" y="14"/>
                    <a:pt x="101" y="15"/>
                    <a:pt x="103" y="15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9" y="12"/>
                    <a:pt x="111" y="13"/>
                    <a:pt x="112" y="14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11" y="21"/>
                    <a:pt x="112" y="22"/>
                    <a:pt x="113" y="23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20" y="20"/>
                    <a:pt x="121" y="22"/>
                    <a:pt x="122" y="23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19" y="29"/>
                    <a:pt x="119" y="29"/>
                    <a:pt x="119" y="29"/>
                  </a:cubicBezTo>
                  <a:cubicBezTo>
                    <a:pt x="120" y="30"/>
                    <a:pt x="121" y="31"/>
                    <a:pt x="121" y="32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129" y="31"/>
                    <a:pt x="130" y="33"/>
                    <a:pt x="131" y="34"/>
                  </a:cubicBezTo>
                  <a:cubicBezTo>
                    <a:pt x="126" y="38"/>
                    <a:pt x="126" y="38"/>
                    <a:pt x="126" y="38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7" y="40"/>
                    <a:pt x="128" y="41"/>
                    <a:pt x="128" y="43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34" y="41"/>
                    <a:pt x="134" y="41"/>
                    <a:pt x="134" y="41"/>
                  </a:cubicBezTo>
                  <a:cubicBezTo>
                    <a:pt x="135" y="43"/>
                    <a:pt x="136" y="45"/>
                    <a:pt x="137" y="47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2" y="52"/>
                    <a:pt x="132" y="53"/>
                    <a:pt x="133" y="54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40" y="56"/>
                    <a:pt x="140" y="58"/>
                    <a:pt x="140" y="60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34" y="64"/>
                    <a:pt x="134" y="65"/>
                    <a:pt x="135" y="67"/>
                  </a:cubicBezTo>
                  <a:cubicBezTo>
                    <a:pt x="135" y="67"/>
                    <a:pt x="135" y="67"/>
                    <a:pt x="135" y="67"/>
                  </a:cubicBezTo>
                  <a:cubicBezTo>
                    <a:pt x="141" y="68"/>
                    <a:pt x="141" y="68"/>
                    <a:pt x="141" y="68"/>
                  </a:cubicBezTo>
                  <a:cubicBezTo>
                    <a:pt x="141" y="69"/>
                    <a:pt x="141" y="70"/>
                    <a:pt x="141" y="71"/>
                  </a:cubicBezTo>
                  <a:cubicBezTo>
                    <a:pt x="141" y="72"/>
                    <a:pt x="141" y="73"/>
                    <a:pt x="141" y="74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4" y="77"/>
                    <a:pt x="134" y="78"/>
                    <a:pt x="134" y="80"/>
                  </a:cubicBezTo>
                  <a:cubicBezTo>
                    <a:pt x="134" y="80"/>
                    <a:pt x="134" y="80"/>
                    <a:pt x="134" y="80"/>
                  </a:cubicBezTo>
                  <a:cubicBezTo>
                    <a:pt x="140" y="82"/>
                    <a:pt x="140" y="82"/>
                    <a:pt x="140" y="82"/>
                  </a:cubicBezTo>
                  <a:cubicBezTo>
                    <a:pt x="140" y="84"/>
                    <a:pt x="140" y="86"/>
                    <a:pt x="139" y="88"/>
                  </a:cubicBezTo>
                  <a:cubicBezTo>
                    <a:pt x="133" y="87"/>
                    <a:pt x="133" y="87"/>
                    <a:pt x="133" y="87"/>
                  </a:cubicBezTo>
                  <a:cubicBezTo>
                    <a:pt x="133" y="88"/>
                    <a:pt x="133" y="88"/>
                    <a:pt x="133" y="88"/>
                  </a:cubicBezTo>
                  <a:cubicBezTo>
                    <a:pt x="132" y="89"/>
                    <a:pt x="132" y="90"/>
                    <a:pt x="131" y="92"/>
                  </a:cubicBezTo>
                  <a:cubicBezTo>
                    <a:pt x="131" y="92"/>
                    <a:pt x="131" y="92"/>
                    <a:pt x="131" y="92"/>
                  </a:cubicBezTo>
                  <a:cubicBezTo>
                    <a:pt x="137" y="95"/>
                    <a:pt x="137" y="95"/>
                    <a:pt x="137" y="95"/>
                  </a:cubicBezTo>
                  <a:cubicBezTo>
                    <a:pt x="136" y="97"/>
                    <a:pt x="135" y="99"/>
                    <a:pt x="134" y="101"/>
                  </a:cubicBezTo>
                  <a:cubicBezTo>
                    <a:pt x="128" y="99"/>
                    <a:pt x="128" y="99"/>
                    <a:pt x="128" y="99"/>
                  </a:cubicBezTo>
                  <a:cubicBezTo>
                    <a:pt x="128" y="99"/>
                    <a:pt x="128" y="99"/>
                    <a:pt x="128" y="99"/>
                  </a:cubicBezTo>
                  <a:cubicBezTo>
                    <a:pt x="128" y="101"/>
                    <a:pt x="127" y="102"/>
                    <a:pt x="126" y="103"/>
                  </a:cubicBezTo>
                  <a:cubicBezTo>
                    <a:pt x="126" y="104"/>
                    <a:pt x="126" y="104"/>
                    <a:pt x="126" y="104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30" y="109"/>
                    <a:pt x="129" y="111"/>
                    <a:pt x="127" y="113"/>
                  </a:cubicBezTo>
                  <a:cubicBezTo>
                    <a:pt x="122" y="110"/>
                    <a:pt x="122" y="110"/>
                    <a:pt x="122" y="110"/>
                  </a:cubicBezTo>
                  <a:cubicBezTo>
                    <a:pt x="121" y="110"/>
                    <a:pt x="121" y="110"/>
                    <a:pt x="121" y="110"/>
                  </a:cubicBezTo>
                  <a:cubicBezTo>
                    <a:pt x="121" y="111"/>
                    <a:pt x="120" y="112"/>
                    <a:pt x="119" y="114"/>
                  </a:cubicBezTo>
                  <a:cubicBezTo>
                    <a:pt x="118" y="114"/>
                    <a:pt x="118" y="114"/>
                    <a:pt x="118" y="114"/>
                  </a:cubicBezTo>
                  <a:cubicBezTo>
                    <a:pt x="122" y="119"/>
                    <a:pt x="122" y="119"/>
                    <a:pt x="122" y="119"/>
                  </a:cubicBezTo>
                  <a:cubicBezTo>
                    <a:pt x="121" y="120"/>
                    <a:pt x="120" y="122"/>
                    <a:pt x="118" y="123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2" y="120"/>
                    <a:pt x="111" y="121"/>
                    <a:pt x="109" y="122"/>
                  </a:cubicBezTo>
                  <a:cubicBezTo>
                    <a:pt x="109" y="122"/>
                    <a:pt x="109" y="122"/>
                    <a:pt x="109" y="122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1" y="129"/>
                    <a:pt x="109" y="130"/>
                    <a:pt x="107" y="131"/>
                  </a:cubicBezTo>
                  <a:cubicBezTo>
                    <a:pt x="103" y="126"/>
                    <a:pt x="103" y="126"/>
                    <a:pt x="103" y="126"/>
                  </a:cubicBezTo>
                  <a:cubicBezTo>
                    <a:pt x="103" y="127"/>
                    <a:pt x="103" y="127"/>
                    <a:pt x="103" y="127"/>
                  </a:cubicBezTo>
                  <a:cubicBezTo>
                    <a:pt x="101" y="127"/>
                    <a:pt x="100" y="128"/>
                    <a:pt x="99" y="129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100" y="135"/>
                    <a:pt x="100" y="135"/>
                    <a:pt x="100" y="135"/>
                  </a:cubicBezTo>
                  <a:cubicBezTo>
                    <a:pt x="98" y="136"/>
                    <a:pt x="96" y="137"/>
                    <a:pt x="95" y="137"/>
                  </a:cubicBezTo>
                  <a:cubicBezTo>
                    <a:pt x="92" y="132"/>
                    <a:pt x="92" y="132"/>
                    <a:pt x="92" y="132"/>
                  </a:cubicBezTo>
                  <a:cubicBezTo>
                    <a:pt x="91" y="132"/>
                    <a:pt x="91" y="132"/>
                    <a:pt x="91" y="132"/>
                  </a:cubicBezTo>
                  <a:cubicBezTo>
                    <a:pt x="90" y="132"/>
                    <a:pt x="88" y="133"/>
                    <a:pt x="87" y="133"/>
                  </a:cubicBezTo>
                  <a:cubicBezTo>
                    <a:pt x="87" y="133"/>
                    <a:pt x="87" y="133"/>
                    <a:pt x="87" y="133"/>
                  </a:cubicBezTo>
                  <a:cubicBezTo>
                    <a:pt x="87" y="140"/>
                    <a:pt x="87" y="140"/>
                    <a:pt x="87" y="140"/>
                  </a:cubicBezTo>
                  <a:cubicBezTo>
                    <a:pt x="85" y="140"/>
                    <a:pt x="83" y="141"/>
                    <a:pt x="81" y="141"/>
                  </a:cubicBezTo>
                  <a:cubicBezTo>
                    <a:pt x="79" y="135"/>
                    <a:pt x="79" y="135"/>
                    <a:pt x="79" y="135"/>
                  </a:cubicBezTo>
                  <a:cubicBezTo>
                    <a:pt x="79" y="135"/>
                    <a:pt x="79" y="135"/>
                    <a:pt x="79" y="135"/>
                  </a:cubicBezTo>
                  <a:cubicBezTo>
                    <a:pt x="77" y="135"/>
                    <a:pt x="76" y="135"/>
                    <a:pt x="74" y="135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3" y="142"/>
                    <a:pt x="73" y="142"/>
                    <a:pt x="73" y="142"/>
                  </a:cubicBezTo>
                  <a:cubicBezTo>
                    <a:pt x="72" y="142"/>
                    <a:pt x="71" y="142"/>
                    <a:pt x="70" y="142"/>
                  </a:cubicBezTo>
                  <a:close/>
                </a:path>
              </a:pathLst>
            </a:custGeom>
            <a:solidFill>
              <a:srgbClr val="F8AD9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215">
              <a:extLst>
                <a:ext uri="{FF2B5EF4-FFF2-40B4-BE49-F238E27FC236}">
                  <a16:creationId xmlns:a16="http://schemas.microsoft.com/office/drawing/2014/main" id="{350832E3-AAFC-47D3-AD48-D695C1060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1609" y="2146342"/>
              <a:ext cx="1137124" cy="1145097"/>
            </a:xfrm>
            <a:custGeom>
              <a:avLst/>
              <a:gdLst>
                <a:gd name="T0" fmla="*/ 66 w 141"/>
                <a:gd name="T1" fmla="*/ 135 h 142"/>
                <a:gd name="T2" fmla="*/ 54 w 141"/>
                <a:gd name="T3" fmla="*/ 140 h 142"/>
                <a:gd name="T4" fmla="*/ 49 w 141"/>
                <a:gd name="T5" fmla="*/ 132 h 142"/>
                <a:gd name="T6" fmla="*/ 42 w 141"/>
                <a:gd name="T7" fmla="*/ 129 h 142"/>
                <a:gd name="T8" fmla="*/ 29 w 141"/>
                <a:gd name="T9" fmla="*/ 128 h 142"/>
                <a:gd name="T10" fmla="*/ 28 w 141"/>
                <a:gd name="T11" fmla="*/ 119 h 142"/>
                <a:gd name="T12" fmla="*/ 22 w 141"/>
                <a:gd name="T13" fmla="*/ 114 h 142"/>
                <a:gd name="T14" fmla="*/ 10 w 141"/>
                <a:gd name="T15" fmla="*/ 108 h 142"/>
                <a:gd name="T16" fmla="*/ 12 w 141"/>
                <a:gd name="T17" fmla="*/ 99 h 142"/>
                <a:gd name="T18" fmla="*/ 10 w 141"/>
                <a:gd name="T19" fmla="*/ 92 h 142"/>
                <a:gd name="T20" fmla="*/ 1 w 141"/>
                <a:gd name="T21" fmla="*/ 82 h 142"/>
                <a:gd name="T22" fmla="*/ 6 w 141"/>
                <a:gd name="T23" fmla="*/ 75 h 142"/>
                <a:gd name="T24" fmla="*/ 6 w 141"/>
                <a:gd name="T25" fmla="*/ 67 h 142"/>
                <a:gd name="T26" fmla="*/ 1 w 141"/>
                <a:gd name="T27" fmla="*/ 60 h 142"/>
                <a:gd name="T28" fmla="*/ 10 w 141"/>
                <a:gd name="T29" fmla="*/ 50 h 142"/>
                <a:gd name="T30" fmla="*/ 12 w 141"/>
                <a:gd name="T31" fmla="*/ 43 h 142"/>
                <a:gd name="T32" fmla="*/ 10 w 141"/>
                <a:gd name="T33" fmla="*/ 34 h 142"/>
                <a:gd name="T34" fmla="*/ 22 w 141"/>
                <a:gd name="T35" fmla="*/ 29 h 142"/>
                <a:gd name="T36" fmla="*/ 28 w 141"/>
                <a:gd name="T37" fmla="*/ 23 h 142"/>
                <a:gd name="T38" fmla="*/ 29 w 141"/>
                <a:gd name="T39" fmla="*/ 14 h 142"/>
                <a:gd name="T40" fmla="*/ 42 w 141"/>
                <a:gd name="T41" fmla="*/ 13 h 142"/>
                <a:gd name="T42" fmla="*/ 49 w 141"/>
                <a:gd name="T43" fmla="*/ 10 h 142"/>
                <a:gd name="T44" fmla="*/ 54 w 141"/>
                <a:gd name="T45" fmla="*/ 2 h 142"/>
                <a:gd name="T46" fmla="*/ 66 w 141"/>
                <a:gd name="T47" fmla="*/ 7 h 142"/>
                <a:gd name="T48" fmla="*/ 73 w 141"/>
                <a:gd name="T49" fmla="*/ 0 h 142"/>
                <a:gd name="T50" fmla="*/ 79 w 141"/>
                <a:gd name="T51" fmla="*/ 7 h 142"/>
                <a:gd name="T52" fmla="*/ 87 w 141"/>
                <a:gd name="T53" fmla="*/ 9 h 142"/>
                <a:gd name="T54" fmla="*/ 100 w 141"/>
                <a:gd name="T55" fmla="*/ 7 h 142"/>
                <a:gd name="T56" fmla="*/ 103 w 141"/>
                <a:gd name="T57" fmla="*/ 16 h 142"/>
                <a:gd name="T58" fmla="*/ 109 w 141"/>
                <a:gd name="T59" fmla="*/ 20 h 142"/>
                <a:gd name="T60" fmla="*/ 122 w 141"/>
                <a:gd name="T61" fmla="*/ 23 h 142"/>
                <a:gd name="T62" fmla="*/ 122 w 141"/>
                <a:gd name="T63" fmla="*/ 32 h 142"/>
                <a:gd name="T64" fmla="*/ 126 w 141"/>
                <a:gd name="T65" fmla="*/ 39 h 142"/>
                <a:gd name="T66" fmla="*/ 137 w 141"/>
                <a:gd name="T67" fmla="*/ 47 h 142"/>
                <a:gd name="T68" fmla="*/ 133 w 141"/>
                <a:gd name="T69" fmla="*/ 55 h 142"/>
                <a:gd name="T70" fmla="*/ 134 w 141"/>
                <a:gd name="T71" fmla="*/ 62 h 142"/>
                <a:gd name="T72" fmla="*/ 141 w 141"/>
                <a:gd name="T73" fmla="*/ 71 h 142"/>
                <a:gd name="T74" fmla="*/ 134 w 141"/>
                <a:gd name="T75" fmla="*/ 80 h 142"/>
                <a:gd name="T76" fmla="*/ 133 w 141"/>
                <a:gd name="T77" fmla="*/ 87 h 142"/>
                <a:gd name="T78" fmla="*/ 137 w 141"/>
                <a:gd name="T79" fmla="*/ 95 h 142"/>
                <a:gd name="T80" fmla="*/ 126 w 141"/>
                <a:gd name="T81" fmla="*/ 103 h 142"/>
                <a:gd name="T82" fmla="*/ 122 w 141"/>
                <a:gd name="T83" fmla="*/ 110 h 142"/>
                <a:gd name="T84" fmla="*/ 122 w 141"/>
                <a:gd name="T85" fmla="*/ 119 h 142"/>
                <a:gd name="T86" fmla="*/ 109 w 141"/>
                <a:gd name="T87" fmla="*/ 122 h 142"/>
                <a:gd name="T88" fmla="*/ 103 w 141"/>
                <a:gd name="T89" fmla="*/ 126 h 142"/>
                <a:gd name="T90" fmla="*/ 100 w 141"/>
                <a:gd name="T91" fmla="*/ 135 h 142"/>
                <a:gd name="T92" fmla="*/ 87 w 141"/>
                <a:gd name="T93" fmla="*/ 133 h 142"/>
                <a:gd name="T94" fmla="*/ 79 w 141"/>
                <a:gd name="T95" fmla="*/ 135 h 142"/>
                <a:gd name="T96" fmla="*/ 73 w 141"/>
                <a:gd name="T9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1" h="142">
                  <a:moveTo>
                    <a:pt x="70" y="142"/>
                  </a:moveTo>
                  <a:cubicBezTo>
                    <a:pt x="69" y="142"/>
                    <a:pt x="68" y="142"/>
                    <a:pt x="67" y="142"/>
                  </a:cubicBezTo>
                  <a:cubicBezTo>
                    <a:pt x="67" y="135"/>
                    <a:pt x="67" y="135"/>
                    <a:pt x="67" y="135"/>
                  </a:cubicBezTo>
                  <a:cubicBezTo>
                    <a:pt x="66" y="135"/>
                    <a:pt x="66" y="135"/>
                    <a:pt x="66" y="135"/>
                  </a:cubicBezTo>
                  <a:cubicBezTo>
                    <a:pt x="65" y="135"/>
                    <a:pt x="63" y="135"/>
                    <a:pt x="62" y="135"/>
                  </a:cubicBezTo>
                  <a:cubicBezTo>
                    <a:pt x="61" y="135"/>
                    <a:pt x="61" y="135"/>
                    <a:pt x="61" y="135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58" y="141"/>
                    <a:pt x="56" y="140"/>
                    <a:pt x="54" y="140"/>
                  </a:cubicBezTo>
                  <a:cubicBezTo>
                    <a:pt x="54" y="133"/>
                    <a:pt x="54" y="133"/>
                    <a:pt x="54" y="133"/>
                  </a:cubicBezTo>
                  <a:cubicBezTo>
                    <a:pt x="54" y="133"/>
                    <a:pt x="54" y="133"/>
                    <a:pt x="54" y="133"/>
                  </a:cubicBezTo>
                  <a:cubicBezTo>
                    <a:pt x="52" y="133"/>
                    <a:pt x="51" y="132"/>
                    <a:pt x="50" y="132"/>
                  </a:cubicBezTo>
                  <a:cubicBezTo>
                    <a:pt x="49" y="132"/>
                    <a:pt x="49" y="132"/>
                    <a:pt x="49" y="132"/>
                  </a:cubicBezTo>
                  <a:cubicBezTo>
                    <a:pt x="46" y="137"/>
                    <a:pt x="46" y="137"/>
                    <a:pt x="46" y="137"/>
                  </a:cubicBezTo>
                  <a:cubicBezTo>
                    <a:pt x="44" y="137"/>
                    <a:pt x="42" y="136"/>
                    <a:pt x="41" y="135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1" y="128"/>
                    <a:pt x="39" y="127"/>
                    <a:pt x="38" y="127"/>
                  </a:cubicBezTo>
                  <a:cubicBezTo>
                    <a:pt x="38" y="126"/>
                    <a:pt x="38" y="126"/>
                    <a:pt x="38" y="126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32" y="130"/>
                    <a:pt x="30" y="129"/>
                    <a:pt x="29" y="128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30" y="121"/>
                    <a:pt x="29" y="120"/>
                    <a:pt x="28" y="119"/>
                  </a:cubicBezTo>
                  <a:cubicBezTo>
                    <a:pt x="28" y="119"/>
                    <a:pt x="28" y="119"/>
                    <a:pt x="28" y="119"/>
                  </a:cubicBezTo>
                  <a:cubicBezTo>
                    <a:pt x="23" y="123"/>
                    <a:pt x="23" y="123"/>
                    <a:pt x="23" y="123"/>
                  </a:cubicBezTo>
                  <a:cubicBezTo>
                    <a:pt x="21" y="122"/>
                    <a:pt x="20" y="120"/>
                    <a:pt x="18" y="119"/>
                  </a:cubicBezTo>
                  <a:cubicBezTo>
                    <a:pt x="22" y="114"/>
                    <a:pt x="22" y="114"/>
                    <a:pt x="22" y="114"/>
                  </a:cubicBezTo>
                  <a:cubicBezTo>
                    <a:pt x="22" y="114"/>
                    <a:pt x="22" y="114"/>
                    <a:pt x="22" y="114"/>
                  </a:cubicBezTo>
                  <a:cubicBezTo>
                    <a:pt x="21" y="112"/>
                    <a:pt x="20" y="111"/>
                    <a:pt x="19" y="110"/>
                  </a:cubicBezTo>
                  <a:cubicBezTo>
                    <a:pt x="19" y="110"/>
                    <a:pt x="19" y="110"/>
                    <a:pt x="19" y="110"/>
                  </a:cubicBezTo>
                  <a:cubicBezTo>
                    <a:pt x="13" y="113"/>
                    <a:pt x="13" y="113"/>
                    <a:pt x="13" y="113"/>
                  </a:cubicBezTo>
                  <a:cubicBezTo>
                    <a:pt x="12" y="111"/>
                    <a:pt x="11" y="109"/>
                    <a:pt x="10" y="108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4" y="102"/>
                    <a:pt x="13" y="101"/>
                    <a:pt x="13" y="99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5" y="99"/>
                    <a:pt x="5" y="97"/>
                    <a:pt x="4" y="95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9" y="90"/>
                    <a:pt x="9" y="89"/>
                    <a:pt x="8" y="88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1" y="86"/>
                    <a:pt x="1" y="84"/>
                    <a:pt x="1" y="82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6" y="78"/>
                    <a:pt x="6" y="77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0" y="72"/>
                    <a:pt x="0" y="71"/>
                  </a:cubicBezTo>
                  <a:cubicBezTo>
                    <a:pt x="0" y="70"/>
                    <a:pt x="0" y="69"/>
                    <a:pt x="0" y="68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5"/>
                    <a:pt x="6" y="64"/>
                    <a:pt x="7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58"/>
                    <a:pt x="1" y="56"/>
                    <a:pt x="2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9" y="53"/>
                    <a:pt x="9" y="52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5" y="45"/>
                    <a:pt x="5" y="43"/>
                    <a:pt x="6" y="41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1"/>
                    <a:pt x="14" y="40"/>
                    <a:pt x="15" y="39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1" y="33"/>
                    <a:pt x="12" y="31"/>
                    <a:pt x="13" y="29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0" y="31"/>
                    <a:pt x="21" y="30"/>
                    <a:pt x="22" y="29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0" y="22"/>
                    <a:pt x="21" y="20"/>
                    <a:pt x="23" y="19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30" y="21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13"/>
                    <a:pt x="32" y="12"/>
                    <a:pt x="34" y="11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9" y="15"/>
                    <a:pt x="41" y="14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2" y="6"/>
                    <a:pt x="44" y="5"/>
                    <a:pt x="46" y="5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1" y="10"/>
                    <a:pt x="52" y="9"/>
                    <a:pt x="54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6" y="2"/>
                    <a:pt x="58" y="1"/>
                    <a:pt x="60" y="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3" y="7"/>
                    <a:pt x="65" y="7"/>
                    <a:pt x="66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69" y="0"/>
                    <a:pt x="70" y="0"/>
                  </a:cubicBezTo>
                  <a:cubicBezTo>
                    <a:pt x="71" y="0"/>
                    <a:pt x="72" y="0"/>
                    <a:pt x="73" y="0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6" y="7"/>
                    <a:pt x="77" y="7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1"/>
                    <a:pt x="85" y="2"/>
                    <a:pt x="87" y="2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8" y="9"/>
                    <a:pt x="90" y="10"/>
                    <a:pt x="91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6" y="5"/>
                    <a:pt x="98" y="6"/>
                    <a:pt x="100" y="7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0" y="14"/>
                    <a:pt x="101" y="15"/>
                    <a:pt x="103" y="15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9" y="12"/>
                    <a:pt x="111" y="13"/>
                    <a:pt x="112" y="14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11" y="21"/>
                    <a:pt x="112" y="22"/>
                    <a:pt x="113" y="23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20" y="20"/>
                    <a:pt x="121" y="22"/>
                    <a:pt x="122" y="23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19" y="29"/>
                    <a:pt x="119" y="29"/>
                    <a:pt x="119" y="29"/>
                  </a:cubicBezTo>
                  <a:cubicBezTo>
                    <a:pt x="120" y="30"/>
                    <a:pt x="121" y="31"/>
                    <a:pt x="121" y="32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129" y="31"/>
                    <a:pt x="130" y="33"/>
                    <a:pt x="131" y="34"/>
                  </a:cubicBezTo>
                  <a:cubicBezTo>
                    <a:pt x="126" y="38"/>
                    <a:pt x="126" y="38"/>
                    <a:pt x="126" y="38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7" y="40"/>
                    <a:pt x="128" y="41"/>
                    <a:pt x="128" y="43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34" y="41"/>
                    <a:pt x="134" y="41"/>
                    <a:pt x="134" y="41"/>
                  </a:cubicBezTo>
                  <a:cubicBezTo>
                    <a:pt x="135" y="43"/>
                    <a:pt x="136" y="45"/>
                    <a:pt x="137" y="47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2" y="52"/>
                    <a:pt x="132" y="53"/>
                    <a:pt x="133" y="54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40" y="56"/>
                    <a:pt x="140" y="58"/>
                    <a:pt x="140" y="60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34" y="64"/>
                    <a:pt x="134" y="65"/>
                    <a:pt x="135" y="67"/>
                  </a:cubicBezTo>
                  <a:cubicBezTo>
                    <a:pt x="135" y="67"/>
                    <a:pt x="135" y="67"/>
                    <a:pt x="135" y="67"/>
                  </a:cubicBezTo>
                  <a:cubicBezTo>
                    <a:pt x="141" y="68"/>
                    <a:pt x="141" y="68"/>
                    <a:pt x="141" y="68"/>
                  </a:cubicBezTo>
                  <a:cubicBezTo>
                    <a:pt x="141" y="69"/>
                    <a:pt x="141" y="70"/>
                    <a:pt x="141" y="71"/>
                  </a:cubicBezTo>
                  <a:cubicBezTo>
                    <a:pt x="141" y="72"/>
                    <a:pt x="141" y="73"/>
                    <a:pt x="141" y="74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4" y="77"/>
                    <a:pt x="134" y="78"/>
                    <a:pt x="134" y="80"/>
                  </a:cubicBezTo>
                  <a:cubicBezTo>
                    <a:pt x="134" y="80"/>
                    <a:pt x="134" y="80"/>
                    <a:pt x="134" y="80"/>
                  </a:cubicBezTo>
                  <a:cubicBezTo>
                    <a:pt x="140" y="82"/>
                    <a:pt x="140" y="82"/>
                    <a:pt x="140" y="82"/>
                  </a:cubicBezTo>
                  <a:cubicBezTo>
                    <a:pt x="140" y="84"/>
                    <a:pt x="140" y="86"/>
                    <a:pt x="139" y="88"/>
                  </a:cubicBezTo>
                  <a:cubicBezTo>
                    <a:pt x="133" y="87"/>
                    <a:pt x="133" y="87"/>
                    <a:pt x="133" y="87"/>
                  </a:cubicBezTo>
                  <a:cubicBezTo>
                    <a:pt x="133" y="88"/>
                    <a:pt x="133" y="88"/>
                    <a:pt x="133" y="88"/>
                  </a:cubicBezTo>
                  <a:cubicBezTo>
                    <a:pt x="132" y="89"/>
                    <a:pt x="132" y="90"/>
                    <a:pt x="131" y="92"/>
                  </a:cubicBezTo>
                  <a:cubicBezTo>
                    <a:pt x="131" y="92"/>
                    <a:pt x="131" y="92"/>
                    <a:pt x="131" y="92"/>
                  </a:cubicBezTo>
                  <a:cubicBezTo>
                    <a:pt x="137" y="95"/>
                    <a:pt x="137" y="95"/>
                    <a:pt x="137" y="95"/>
                  </a:cubicBezTo>
                  <a:cubicBezTo>
                    <a:pt x="136" y="97"/>
                    <a:pt x="135" y="99"/>
                    <a:pt x="134" y="101"/>
                  </a:cubicBezTo>
                  <a:cubicBezTo>
                    <a:pt x="128" y="99"/>
                    <a:pt x="128" y="99"/>
                    <a:pt x="128" y="99"/>
                  </a:cubicBezTo>
                  <a:cubicBezTo>
                    <a:pt x="128" y="99"/>
                    <a:pt x="128" y="99"/>
                    <a:pt x="128" y="99"/>
                  </a:cubicBezTo>
                  <a:cubicBezTo>
                    <a:pt x="128" y="101"/>
                    <a:pt x="127" y="102"/>
                    <a:pt x="126" y="103"/>
                  </a:cubicBezTo>
                  <a:cubicBezTo>
                    <a:pt x="126" y="104"/>
                    <a:pt x="126" y="104"/>
                    <a:pt x="126" y="104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30" y="109"/>
                    <a:pt x="129" y="111"/>
                    <a:pt x="127" y="113"/>
                  </a:cubicBezTo>
                  <a:cubicBezTo>
                    <a:pt x="122" y="110"/>
                    <a:pt x="122" y="110"/>
                    <a:pt x="122" y="110"/>
                  </a:cubicBezTo>
                  <a:cubicBezTo>
                    <a:pt x="121" y="110"/>
                    <a:pt x="121" y="110"/>
                    <a:pt x="121" y="110"/>
                  </a:cubicBezTo>
                  <a:cubicBezTo>
                    <a:pt x="121" y="111"/>
                    <a:pt x="120" y="112"/>
                    <a:pt x="119" y="114"/>
                  </a:cubicBezTo>
                  <a:cubicBezTo>
                    <a:pt x="118" y="114"/>
                    <a:pt x="118" y="114"/>
                    <a:pt x="118" y="114"/>
                  </a:cubicBezTo>
                  <a:cubicBezTo>
                    <a:pt x="122" y="119"/>
                    <a:pt x="122" y="119"/>
                    <a:pt x="122" y="119"/>
                  </a:cubicBezTo>
                  <a:cubicBezTo>
                    <a:pt x="121" y="120"/>
                    <a:pt x="120" y="122"/>
                    <a:pt x="118" y="123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2" y="120"/>
                    <a:pt x="111" y="121"/>
                    <a:pt x="109" y="122"/>
                  </a:cubicBezTo>
                  <a:cubicBezTo>
                    <a:pt x="109" y="122"/>
                    <a:pt x="109" y="122"/>
                    <a:pt x="109" y="122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1" y="129"/>
                    <a:pt x="109" y="130"/>
                    <a:pt x="107" y="131"/>
                  </a:cubicBezTo>
                  <a:cubicBezTo>
                    <a:pt x="103" y="126"/>
                    <a:pt x="103" y="126"/>
                    <a:pt x="103" y="126"/>
                  </a:cubicBezTo>
                  <a:cubicBezTo>
                    <a:pt x="103" y="127"/>
                    <a:pt x="103" y="127"/>
                    <a:pt x="103" y="127"/>
                  </a:cubicBezTo>
                  <a:cubicBezTo>
                    <a:pt x="101" y="127"/>
                    <a:pt x="100" y="128"/>
                    <a:pt x="99" y="129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100" y="135"/>
                    <a:pt x="100" y="135"/>
                    <a:pt x="100" y="135"/>
                  </a:cubicBezTo>
                  <a:cubicBezTo>
                    <a:pt x="98" y="136"/>
                    <a:pt x="96" y="137"/>
                    <a:pt x="95" y="137"/>
                  </a:cubicBezTo>
                  <a:cubicBezTo>
                    <a:pt x="92" y="132"/>
                    <a:pt x="92" y="132"/>
                    <a:pt x="92" y="132"/>
                  </a:cubicBezTo>
                  <a:cubicBezTo>
                    <a:pt x="91" y="132"/>
                    <a:pt x="91" y="132"/>
                    <a:pt x="91" y="132"/>
                  </a:cubicBezTo>
                  <a:cubicBezTo>
                    <a:pt x="90" y="132"/>
                    <a:pt x="88" y="133"/>
                    <a:pt x="87" y="133"/>
                  </a:cubicBezTo>
                  <a:cubicBezTo>
                    <a:pt x="87" y="133"/>
                    <a:pt x="87" y="133"/>
                    <a:pt x="87" y="133"/>
                  </a:cubicBezTo>
                  <a:cubicBezTo>
                    <a:pt x="87" y="140"/>
                    <a:pt x="87" y="140"/>
                    <a:pt x="87" y="140"/>
                  </a:cubicBezTo>
                  <a:cubicBezTo>
                    <a:pt x="85" y="140"/>
                    <a:pt x="83" y="141"/>
                    <a:pt x="81" y="141"/>
                  </a:cubicBezTo>
                  <a:cubicBezTo>
                    <a:pt x="79" y="135"/>
                    <a:pt x="79" y="135"/>
                    <a:pt x="79" y="135"/>
                  </a:cubicBezTo>
                  <a:cubicBezTo>
                    <a:pt x="79" y="135"/>
                    <a:pt x="79" y="135"/>
                    <a:pt x="79" y="135"/>
                  </a:cubicBezTo>
                  <a:cubicBezTo>
                    <a:pt x="77" y="135"/>
                    <a:pt x="76" y="135"/>
                    <a:pt x="74" y="135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3" y="142"/>
                    <a:pt x="73" y="142"/>
                    <a:pt x="73" y="142"/>
                  </a:cubicBezTo>
                  <a:cubicBezTo>
                    <a:pt x="72" y="142"/>
                    <a:pt x="71" y="142"/>
                    <a:pt x="70" y="142"/>
                  </a:cubicBezTo>
                  <a:close/>
                </a:path>
              </a:pathLst>
            </a:custGeom>
            <a:solidFill>
              <a:srgbClr val="D16E8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216">
              <a:extLst>
                <a:ext uri="{FF2B5EF4-FFF2-40B4-BE49-F238E27FC236}">
                  <a16:creationId xmlns:a16="http://schemas.microsoft.com/office/drawing/2014/main" id="{2ED99054-87C5-44A5-AE0E-4BE99EE5B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6258" y="1300713"/>
              <a:ext cx="1341130" cy="1350533"/>
            </a:xfrm>
            <a:custGeom>
              <a:avLst/>
              <a:gdLst>
                <a:gd name="T0" fmla="*/ 66 w 141"/>
                <a:gd name="T1" fmla="*/ 135 h 142"/>
                <a:gd name="T2" fmla="*/ 54 w 141"/>
                <a:gd name="T3" fmla="*/ 140 h 142"/>
                <a:gd name="T4" fmla="*/ 49 w 141"/>
                <a:gd name="T5" fmla="*/ 132 h 142"/>
                <a:gd name="T6" fmla="*/ 42 w 141"/>
                <a:gd name="T7" fmla="*/ 129 h 142"/>
                <a:gd name="T8" fmla="*/ 29 w 141"/>
                <a:gd name="T9" fmla="*/ 128 h 142"/>
                <a:gd name="T10" fmla="*/ 28 w 141"/>
                <a:gd name="T11" fmla="*/ 119 h 142"/>
                <a:gd name="T12" fmla="*/ 22 w 141"/>
                <a:gd name="T13" fmla="*/ 114 h 142"/>
                <a:gd name="T14" fmla="*/ 10 w 141"/>
                <a:gd name="T15" fmla="*/ 108 h 142"/>
                <a:gd name="T16" fmla="*/ 12 w 141"/>
                <a:gd name="T17" fmla="*/ 99 h 142"/>
                <a:gd name="T18" fmla="*/ 10 w 141"/>
                <a:gd name="T19" fmla="*/ 92 h 142"/>
                <a:gd name="T20" fmla="*/ 1 w 141"/>
                <a:gd name="T21" fmla="*/ 82 h 142"/>
                <a:gd name="T22" fmla="*/ 6 w 141"/>
                <a:gd name="T23" fmla="*/ 75 h 142"/>
                <a:gd name="T24" fmla="*/ 6 w 141"/>
                <a:gd name="T25" fmla="*/ 67 h 142"/>
                <a:gd name="T26" fmla="*/ 1 w 141"/>
                <a:gd name="T27" fmla="*/ 60 h 142"/>
                <a:gd name="T28" fmla="*/ 10 w 141"/>
                <a:gd name="T29" fmla="*/ 50 h 142"/>
                <a:gd name="T30" fmla="*/ 12 w 141"/>
                <a:gd name="T31" fmla="*/ 43 h 142"/>
                <a:gd name="T32" fmla="*/ 10 w 141"/>
                <a:gd name="T33" fmla="*/ 34 h 142"/>
                <a:gd name="T34" fmla="*/ 22 w 141"/>
                <a:gd name="T35" fmla="*/ 29 h 142"/>
                <a:gd name="T36" fmla="*/ 28 w 141"/>
                <a:gd name="T37" fmla="*/ 23 h 142"/>
                <a:gd name="T38" fmla="*/ 29 w 141"/>
                <a:gd name="T39" fmla="*/ 14 h 142"/>
                <a:gd name="T40" fmla="*/ 42 w 141"/>
                <a:gd name="T41" fmla="*/ 13 h 142"/>
                <a:gd name="T42" fmla="*/ 49 w 141"/>
                <a:gd name="T43" fmla="*/ 10 h 142"/>
                <a:gd name="T44" fmla="*/ 54 w 141"/>
                <a:gd name="T45" fmla="*/ 2 h 142"/>
                <a:gd name="T46" fmla="*/ 66 w 141"/>
                <a:gd name="T47" fmla="*/ 7 h 142"/>
                <a:gd name="T48" fmla="*/ 73 w 141"/>
                <a:gd name="T49" fmla="*/ 0 h 142"/>
                <a:gd name="T50" fmla="*/ 79 w 141"/>
                <a:gd name="T51" fmla="*/ 7 h 142"/>
                <a:gd name="T52" fmla="*/ 87 w 141"/>
                <a:gd name="T53" fmla="*/ 9 h 142"/>
                <a:gd name="T54" fmla="*/ 100 w 141"/>
                <a:gd name="T55" fmla="*/ 7 h 142"/>
                <a:gd name="T56" fmla="*/ 103 w 141"/>
                <a:gd name="T57" fmla="*/ 16 h 142"/>
                <a:gd name="T58" fmla="*/ 109 w 141"/>
                <a:gd name="T59" fmla="*/ 20 h 142"/>
                <a:gd name="T60" fmla="*/ 122 w 141"/>
                <a:gd name="T61" fmla="*/ 23 h 142"/>
                <a:gd name="T62" fmla="*/ 122 w 141"/>
                <a:gd name="T63" fmla="*/ 32 h 142"/>
                <a:gd name="T64" fmla="*/ 126 w 141"/>
                <a:gd name="T65" fmla="*/ 39 h 142"/>
                <a:gd name="T66" fmla="*/ 137 w 141"/>
                <a:gd name="T67" fmla="*/ 47 h 142"/>
                <a:gd name="T68" fmla="*/ 133 w 141"/>
                <a:gd name="T69" fmla="*/ 55 h 142"/>
                <a:gd name="T70" fmla="*/ 134 w 141"/>
                <a:gd name="T71" fmla="*/ 62 h 142"/>
                <a:gd name="T72" fmla="*/ 141 w 141"/>
                <a:gd name="T73" fmla="*/ 71 h 142"/>
                <a:gd name="T74" fmla="*/ 134 w 141"/>
                <a:gd name="T75" fmla="*/ 80 h 142"/>
                <a:gd name="T76" fmla="*/ 133 w 141"/>
                <a:gd name="T77" fmla="*/ 87 h 142"/>
                <a:gd name="T78" fmla="*/ 137 w 141"/>
                <a:gd name="T79" fmla="*/ 95 h 142"/>
                <a:gd name="T80" fmla="*/ 126 w 141"/>
                <a:gd name="T81" fmla="*/ 103 h 142"/>
                <a:gd name="T82" fmla="*/ 122 w 141"/>
                <a:gd name="T83" fmla="*/ 110 h 142"/>
                <a:gd name="T84" fmla="*/ 122 w 141"/>
                <a:gd name="T85" fmla="*/ 119 h 142"/>
                <a:gd name="T86" fmla="*/ 109 w 141"/>
                <a:gd name="T87" fmla="*/ 122 h 142"/>
                <a:gd name="T88" fmla="*/ 103 w 141"/>
                <a:gd name="T89" fmla="*/ 126 h 142"/>
                <a:gd name="T90" fmla="*/ 100 w 141"/>
                <a:gd name="T91" fmla="*/ 135 h 142"/>
                <a:gd name="T92" fmla="*/ 87 w 141"/>
                <a:gd name="T93" fmla="*/ 133 h 142"/>
                <a:gd name="T94" fmla="*/ 79 w 141"/>
                <a:gd name="T95" fmla="*/ 135 h 142"/>
                <a:gd name="T96" fmla="*/ 73 w 141"/>
                <a:gd name="T9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1" h="142">
                  <a:moveTo>
                    <a:pt x="70" y="142"/>
                  </a:moveTo>
                  <a:cubicBezTo>
                    <a:pt x="69" y="142"/>
                    <a:pt x="68" y="142"/>
                    <a:pt x="67" y="142"/>
                  </a:cubicBezTo>
                  <a:cubicBezTo>
                    <a:pt x="67" y="135"/>
                    <a:pt x="67" y="135"/>
                    <a:pt x="67" y="135"/>
                  </a:cubicBezTo>
                  <a:cubicBezTo>
                    <a:pt x="66" y="135"/>
                    <a:pt x="66" y="135"/>
                    <a:pt x="66" y="135"/>
                  </a:cubicBezTo>
                  <a:cubicBezTo>
                    <a:pt x="65" y="135"/>
                    <a:pt x="63" y="135"/>
                    <a:pt x="62" y="135"/>
                  </a:cubicBezTo>
                  <a:cubicBezTo>
                    <a:pt x="61" y="135"/>
                    <a:pt x="61" y="135"/>
                    <a:pt x="61" y="135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58" y="141"/>
                    <a:pt x="56" y="140"/>
                    <a:pt x="54" y="140"/>
                  </a:cubicBezTo>
                  <a:cubicBezTo>
                    <a:pt x="54" y="133"/>
                    <a:pt x="54" y="133"/>
                    <a:pt x="54" y="133"/>
                  </a:cubicBezTo>
                  <a:cubicBezTo>
                    <a:pt x="54" y="133"/>
                    <a:pt x="54" y="133"/>
                    <a:pt x="54" y="133"/>
                  </a:cubicBezTo>
                  <a:cubicBezTo>
                    <a:pt x="52" y="133"/>
                    <a:pt x="51" y="132"/>
                    <a:pt x="50" y="132"/>
                  </a:cubicBezTo>
                  <a:cubicBezTo>
                    <a:pt x="49" y="132"/>
                    <a:pt x="49" y="132"/>
                    <a:pt x="49" y="132"/>
                  </a:cubicBezTo>
                  <a:cubicBezTo>
                    <a:pt x="46" y="137"/>
                    <a:pt x="46" y="137"/>
                    <a:pt x="46" y="137"/>
                  </a:cubicBezTo>
                  <a:cubicBezTo>
                    <a:pt x="44" y="137"/>
                    <a:pt x="42" y="136"/>
                    <a:pt x="41" y="135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1" y="128"/>
                    <a:pt x="39" y="127"/>
                    <a:pt x="38" y="127"/>
                  </a:cubicBezTo>
                  <a:cubicBezTo>
                    <a:pt x="38" y="126"/>
                    <a:pt x="38" y="126"/>
                    <a:pt x="38" y="126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32" y="130"/>
                    <a:pt x="30" y="129"/>
                    <a:pt x="29" y="128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30" y="121"/>
                    <a:pt x="29" y="120"/>
                    <a:pt x="28" y="119"/>
                  </a:cubicBezTo>
                  <a:cubicBezTo>
                    <a:pt x="28" y="119"/>
                    <a:pt x="28" y="119"/>
                    <a:pt x="28" y="119"/>
                  </a:cubicBezTo>
                  <a:cubicBezTo>
                    <a:pt x="23" y="123"/>
                    <a:pt x="23" y="123"/>
                    <a:pt x="23" y="123"/>
                  </a:cubicBezTo>
                  <a:cubicBezTo>
                    <a:pt x="21" y="122"/>
                    <a:pt x="20" y="120"/>
                    <a:pt x="18" y="119"/>
                  </a:cubicBezTo>
                  <a:cubicBezTo>
                    <a:pt x="22" y="114"/>
                    <a:pt x="22" y="114"/>
                    <a:pt x="22" y="114"/>
                  </a:cubicBezTo>
                  <a:cubicBezTo>
                    <a:pt x="22" y="114"/>
                    <a:pt x="22" y="114"/>
                    <a:pt x="22" y="114"/>
                  </a:cubicBezTo>
                  <a:cubicBezTo>
                    <a:pt x="21" y="112"/>
                    <a:pt x="20" y="111"/>
                    <a:pt x="19" y="110"/>
                  </a:cubicBezTo>
                  <a:cubicBezTo>
                    <a:pt x="19" y="110"/>
                    <a:pt x="19" y="110"/>
                    <a:pt x="19" y="110"/>
                  </a:cubicBezTo>
                  <a:cubicBezTo>
                    <a:pt x="13" y="113"/>
                    <a:pt x="13" y="113"/>
                    <a:pt x="13" y="113"/>
                  </a:cubicBezTo>
                  <a:cubicBezTo>
                    <a:pt x="12" y="111"/>
                    <a:pt x="11" y="109"/>
                    <a:pt x="10" y="108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4" y="102"/>
                    <a:pt x="13" y="101"/>
                    <a:pt x="13" y="99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5" y="99"/>
                    <a:pt x="5" y="97"/>
                    <a:pt x="4" y="95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9" y="90"/>
                    <a:pt x="9" y="89"/>
                    <a:pt x="8" y="88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1" y="86"/>
                    <a:pt x="1" y="84"/>
                    <a:pt x="1" y="82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6" y="78"/>
                    <a:pt x="6" y="77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0" y="72"/>
                    <a:pt x="0" y="71"/>
                  </a:cubicBezTo>
                  <a:cubicBezTo>
                    <a:pt x="0" y="70"/>
                    <a:pt x="0" y="69"/>
                    <a:pt x="0" y="68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5"/>
                    <a:pt x="6" y="64"/>
                    <a:pt x="7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58"/>
                    <a:pt x="1" y="56"/>
                    <a:pt x="2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9" y="53"/>
                    <a:pt x="9" y="52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5" y="45"/>
                    <a:pt x="5" y="43"/>
                    <a:pt x="6" y="41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1"/>
                    <a:pt x="14" y="40"/>
                    <a:pt x="15" y="39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1" y="33"/>
                    <a:pt x="12" y="31"/>
                    <a:pt x="13" y="29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0" y="31"/>
                    <a:pt x="21" y="30"/>
                    <a:pt x="22" y="29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0" y="22"/>
                    <a:pt x="21" y="20"/>
                    <a:pt x="23" y="19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30" y="21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13"/>
                    <a:pt x="32" y="12"/>
                    <a:pt x="34" y="11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9" y="15"/>
                    <a:pt x="41" y="14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2" y="6"/>
                    <a:pt x="44" y="5"/>
                    <a:pt x="46" y="5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1" y="10"/>
                    <a:pt x="52" y="9"/>
                    <a:pt x="54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6" y="2"/>
                    <a:pt x="58" y="1"/>
                    <a:pt x="60" y="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3" y="7"/>
                    <a:pt x="65" y="7"/>
                    <a:pt x="66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69" y="0"/>
                    <a:pt x="70" y="0"/>
                  </a:cubicBezTo>
                  <a:cubicBezTo>
                    <a:pt x="71" y="0"/>
                    <a:pt x="72" y="0"/>
                    <a:pt x="73" y="0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6" y="7"/>
                    <a:pt x="77" y="7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1"/>
                    <a:pt x="85" y="2"/>
                    <a:pt x="87" y="2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8" y="9"/>
                    <a:pt x="90" y="10"/>
                    <a:pt x="91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6" y="5"/>
                    <a:pt x="98" y="6"/>
                    <a:pt x="100" y="7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0" y="14"/>
                    <a:pt x="101" y="15"/>
                    <a:pt x="103" y="15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9" y="12"/>
                    <a:pt x="111" y="13"/>
                    <a:pt x="112" y="14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11" y="21"/>
                    <a:pt x="112" y="22"/>
                    <a:pt x="113" y="23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20" y="20"/>
                    <a:pt x="121" y="22"/>
                    <a:pt x="122" y="23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19" y="29"/>
                    <a:pt x="119" y="29"/>
                    <a:pt x="119" y="29"/>
                  </a:cubicBezTo>
                  <a:cubicBezTo>
                    <a:pt x="120" y="30"/>
                    <a:pt x="121" y="31"/>
                    <a:pt x="121" y="32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129" y="31"/>
                    <a:pt x="130" y="33"/>
                    <a:pt x="131" y="34"/>
                  </a:cubicBezTo>
                  <a:cubicBezTo>
                    <a:pt x="126" y="38"/>
                    <a:pt x="126" y="38"/>
                    <a:pt x="126" y="38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7" y="40"/>
                    <a:pt x="128" y="41"/>
                    <a:pt x="128" y="43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34" y="41"/>
                    <a:pt x="134" y="41"/>
                    <a:pt x="134" y="41"/>
                  </a:cubicBezTo>
                  <a:cubicBezTo>
                    <a:pt x="135" y="43"/>
                    <a:pt x="136" y="45"/>
                    <a:pt x="137" y="47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2" y="52"/>
                    <a:pt x="132" y="53"/>
                    <a:pt x="133" y="54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40" y="56"/>
                    <a:pt x="140" y="58"/>
                    <a:pt x="140" y="60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34" y="64"/>
                    <a:pt x="134" y="65"/>
                    <a:pt x="135" y="67"/>
                  </a:cubicBezTo>
                  <a:cubicBezTo>
                    <a:pt x="135" y="67"/>
                    <a:pt x="135" y="67"/>
                    <a:pt x="135" y="67"/>
                  </a:cubicBezTo>
                  <a:cubicBezTo>
                    <a:pt x="141" y="68"/>
                    <a:pt x="141" y="68"/>
                    <a:pt x="141" y="68"/>
                  </a:cubicBezTo>
                  <a:cubicBezTo>
                    <a:pt x="141" y="69"/>
                    <a:pt x="141" y="70"/>
                    <a:pt x="141" y="71"/>
                  </a:cubicBezTo>
                  <a:cubicBezTo>
                    <a:pt x="141" y="72"/>
                    <a:pt x="141" y="73"/>
                    <a:pt x="141" y="74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4" y="77"/>
                    <a:pt x="134" y="78"/>
                    <a:pt x="134" y="80"/>
                  </a:cubicBezTo>
                  <a:cubicBezTo>
                    <a:pt x="134" y="80"/>
                    <a:pt x="134" y="80"/>
                    <a:pt x="134" y="80"/>
                  </a:cubicBezTo>
                  <a:cubicBezTo>
                    <a:pt x="140" y="82"/>
                    <a:pt x="140" y="82"/>
                    <a:pt x="140" y="82"/>
                  </a:cubicBezTo>
                  <a:cubicBezTo>
                    <a:pt x="140" y="84"/>
                    <a:pt x="140" y="86"/>
                    <a:pt x="139" y="88"/>
                  </a:cubicBezTo>
                  <a:cubicBezTo>
                    <a:pt x="133" y="87"/>
                    <a:pt x="133" y="87"/>
                    <a:pt x="133" y="87"/>
                  </a:cubicBezTo>
                  <a:cubicBezTo>
                    <a:pt x="133" y="88"/>
                    <a:pt x="133" y="88"/>
                    <a:pt x="133" y="88"/>
                  </a:cubicBezTo>
                  <a:cubicBezTo>
                    <a:pt x="132" y="89"/>
                    <a:pt x="132" y="90"/>
                    <a:pt x="131" y="92"/>
                  </a:cubicBezTo>
                  <a:cubicBezTo>
                    <a:pt x="131" y="92"/>
                    <a:pt x="131" y="92"/>
                    <a:pt x="131" y="92"/>
                  </a:cubicBezTo>
                  <a:cubicBezTo>
                    <a:pt x="137" y="95"/>
                    <a:pt x="137" y="95"/>
                    <a:pt x="137" y="95"/>
                  </a:cubicBezTo>
                  <a:cubicBezTo>
                    <a:pt x="136" y="97"/>
                    <a:pt x="135" y="99"/>
                    <a:pt x="134" y="101"/>
                  </a:cubicBezTo>
                  <a:cubicBezTo>
                    <a:pt x="128" y="99"/>
                    <a:pt x="128" y="99"/>
                    <a:pt x="128" y="99"/>
                  </a:cubicBezTo>
                  <a:cubicBezTo>
                    <a:pt x="128" y="99"/>
                    <a:pt x="128" y="99"/>
                    <a:pt x="128" y="99"/>
                  </a:cubicBezTo>
                  <a:cubicBezTo>
                    <a:pt x="128" y="101"/>
                    <a:pt x="127" y="102"/>
                    <a:pt x="126" y="103"/>
                  </a:cubicBezTo>
                  <a:cubicBezTo>
                    <a:pt x="126" y="104"/>
                    <a:pt x="126" y="104"/>
                    <a:pt x="126" y="104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30" y="109"/>
                    <a:pt x="129" y="111"/>
                    <a:pt x="127" y="113"/>
                  </a:cubicBezTo>
                  <a:cubicBezTo>
                    <a:pt x="122" y="110"/>
                    <a:pt x="122" y="110"/>
                    <a:pt x="122" y="110"/>
                  </a:cubicBezTo>
                  <a:cubicBezTo>
                    <a:pt x="121" y="110"/>
                    <a:pt x="121" y="110"/>
                    <a:pt x="121" y="110"/>
                  </a:cubicBezTo>
                  <a:cubicBezTo>
                    <a:pt x="121" y="111"/>
                    <a:pt x="120" y="112"/>
                    <a:pt x="119" y="114"/>
                  </a:cubicBezTo>
                  <a:cubicBezTo>
                    <a:pt x="118" y="114"/>
                    <a:pt x="118" y="114"/>
                    <a:pt x="118" y="114"/>
                  </a:cubicBezTo>
                  <a:cubicBezTo>
                    <a:pt x="122" y="119"/>
                    <a:pt x="122" y="119"/>
                    <a:pt x="122" y="119"/>
                  </a:cubicBezTo>
                  <a:cubicBezTo>
                    <a:pt x="121" y="120"/>
                    <a:pt x="120" y="122"/>
                    <a:pt x="118" y="123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2" y="120"/>
                    <a:pt x="111" y="121"/>
                    <a:pt x="109" y="122"/>
                  </a:cubicBezTo>
                  <a:cubicBezTo>
                    <a:pt x="109" y="122"/>
                    <a:pt x="109" y="122"/>
                    <a:pt x="109" y="122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1" y="129"/>
                    <a:pt x="109" y="130"/>
                    <a:pt x="107" y="131"/>
                  </a:cubicBezTo>
                  <a:cubicBezTo>
                    <a:pt x="103" y="126"/>
                    <a:pt x="103" y="126"/>
                    <a:pt x="103" y="126"/>
                  </a:cubicBezTo>
                  <a:cubicBezTo>
                    <a:pt x="103" y="127"/>
                    <a:pt x="103" y="127"/>
                    <a:pt x="103" y="127"/>
                  </a:cubicBezTo>
                  <a:cubicBezTo>
                    <a:pt x="101" y="127"/>
                    <a:pt x="100" y="128"/>
                    <a:pt x="99" y="129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100" y="135"/>
                    <a:pt x="100" y="135"/>
                    <a:pt x="100" y="135"/>
                  </a:cubicBezTo>
                  <a:cubicBezTo>
                    <a:pt x="98" y="136"/>
                    <a:pt x="96" y="137"/>
                    <a:pt x="95" y="137"/>
                  </a:cubicBezTo>
                  <a:cubicBezTo>
                    <a:pt x="92" y="132"/>
                    <a:pt x="92" y="132"/>
                    <a:pt x="92" y="132"/>
                  </a:cubicBezTo>
                  <a:cubicBezTo>
                    <a:pt x="91" y="132"/>
                    <a:pt x="91" y="132"/>
                    <a:pt x="91" y="132"/>
                  </a:cubicBezTo>
                  <a:cubicBezTo>
                    <a:pt x="90" y="132"/>
                    <a:pt x="88" y="133"/>
                    <a:pt x="87" y="133"/>
                  </a:cubicBezTo>
                  <a:cubicBezTo>
                    <a:pt x="87" y="133"/>
                    <a:pt x="87" y="133"/>
                    <a:pt x="87" y="133"/>
                  </a:cubicBezTo>
                  <a:cubicBezTo>
                    <a:pt x="87" y="140"/>
                    <a:pt x="87" y="140"/>
                    <a:pt x="87" y="140"/>
                  </a:cubicBezTo>
                  <a:cubicBezTo>
                    <a:pt x="85" y="140"/>
                    <a:pt x="83" y="141"/>
                    <a:pt x="81" y="141"/>
                  </a:cubicBezTo>
                  <a:cubicBezTo>
                    <a:pt x="79" y="135"/>
                    <a:pt x="79" y="135"/>
                    <a:pt x="79" y="135"/>
                  </a:cubicBezTo>
                  <a:cubicBezTo>
                    <a:pt x="79" y="135"/>
                    <a:pt x="79" y="135"/>
                    <a:pt x="79" y="135"/>
                  </a:cubicBezTo>
                  <a:cubicBezTo>
                    <a:pt x="77" y="135"/>
                    <a:pt x="76" y="135"/>
                    <a:pt x="74" y="135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3" y="142"/>
                    <a:pt x="73" y="142"/>
                    <a:pt x="73" y="142"/>
                  </a:cubicBezTo>
                  <a:cubicBezTo>
                    <a:pt x="72" y="142"/>
                    <a:pt x="71" y="142"/>
                    <a:pt x="70" y="142"/>
                  </a:cubicBezTo>
                  <a:close/>
                </a:path>
              </a:pathLst>
            </a:custGeom>
            <a:solidFill>
              <a:srgbClr val="355C7D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03</a:t>
              </a:r>
            </a:p>
          </p:txBody>
        </p:sp>
        <p:sp>
          <p:nvSpPr>
            <p:cNvPr id="10" name="Freeform 217">
              <a:extLst>
                <a:ext uri="{FF2B5EF4-FFF2-40B4-BE49-F238E27FC236}">
                  <a16:creationId xmlns:a16="http://schemas.microsoft.com/office/drawing/2014/main" id="{120EC231-C8FE-4588-AD88-06067ABEEE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348602" y="4379500"/>
              <a:ext cx="660999" cy="665632"/>
            </a:xfrm>
            <a:custGeom>
              <a:avLst/>
              <a:gdLst>
                <a:gd name="T0" fmla="*/ 66 w 141"/>
                <a:gd name="T1" fmla="*/ 135 h 142"/>
                <a:gd name="T2" fmla="*/ 54 w 141"/>
                <a:gd name="T3" fmla="*/ 140 h 142"/>
                <a:gd name="T4" fmla="*/ 49 w 141"/>
                <a:gd name="T5" fmla="*/ 132 h 142"/>
                <a:gd name="T6" fmla="*/ 42 w 141"/>
                <a:gd name="T7" fmla="*/ 129 h 142"/>
                <a:gd name="T8" fmla="*/ 29 w 141"/>
                <a:gd name="T9" fmla="*/ 128 h 142"/>
                <a:gd name="T10" fmla="*/ 28 w 141"/>
                <a:gd name="T11" fmla="*/ 119 h 142"/>
                <a:gd name="T12" fmla="*/ 22 w 141"/>
                <a:gd name="T13" fmla="*/ 114 h 142"/>
                <a:gd name="T14" fmla="*/ 10 w 141"/>
                <a:gd name="T15" fmla="*/ 108 h 142"/>
                <a:gd name="T16" fmla="*/ 12 w 141"/>
                <a:gd name="T17" fmla="*/ 99 h 142"/>
                <a:gd name="T18" fmla="*/ 10 w 141"/>
                <a:gd name="T19" fmla="*/ 92 h 142"/>
                <a:gd name="T20" fmla="*/ 1 w 141"/>
                <a:gd name="T21" fmla="*/ 82 h 142"/>
                <a:gd name="T22" fmla="*/ 6 w 141"/>
                <a:gd name="T23" fmla="*/ 75 h 142"/>
                <a:gd name="T24" fmla="*/ 6 w 141"/>
                <a:gd name="T25" fmla="*/ 67 h 142"/>
                <a:gd name="T26" fmla="*/ 1 w 141"/>
                <a:gd name="T27" fmla="*/ 60 h 142"/>
                <a:gd name="T28" fmla="*/ 10 w 141"/>
                <a:gd name="T29" fmla="*/ 50 h 142"/>
                <a:gd name="T30" fmla="*/ 12 w 141"/>
                <a:gd name="T31" fmla="*/ 43 h 142"/>
                <a:gd name="T32" fmla="*/ 10 w 141"/>
                <a:gd name="T33" fmla="*/ 34 h 142"/>
                <a:gd name="T34" fmla="*/ 22 w 141"/>
                <a:gd name="T35" fmla="*/ 29 h 142"/>
                <a:gd name="T36" fmla="*/ 28 w 141"/>
                <a:gd name="T37" fmla="*/ 23 h 142"/>
                <a:gd name="T38" fmla="*/ 29 w 141"/>
                <a:gd name="T39" fmla="*/ 14 h 142"/>
                <a:gd name="T40" fmla="*/ 42 w 141"/>
                <a:gd name="T41" fmla="*/ 13 h 142"/>
                <a:gd name="T42" fmla="*/ 49 w 141"/>
                <a:gd name="T43" fmla="*/ 10 h 142"/>
                <a:gd name="T44" fmla="*/ 54 w 141"/>
                <a:gd name="T45" fmla="*/ 2 h 142"/>
                <a:gd name="T46" fmla="*/ 66 w 141"/>
                <a:gd name="T47" fmla="*/ 7 h 142"/>
                <a:gd name="T48" fmla="*/ 73 w 141"/>
                <a:gd name="T49" fmla="*/ 0 h 142"/>
                <a:gd name="T50" fmla="*/ 79 w 141"/>
                <a:gd name="T51" fmla="*/ 7 h 142"/>
                <a:gd name="T52" fmla="*/ 87 w 141"/>
                <a:gd name="T53" fmla="*/ 9 h 142"/>
                <a:gd name="T54" fmla="*/ 100 w 141"/>
                <a:gd name="T55" fmla="*/ 7 h 142"/>
                <a:gd name="T56" fmla="*/ 103 w 141"/>
                <a:gd name="T57" fmla="*/ 16 h 142"/>
                <a:gd name="T58" fmla="*/ 109 w 141"/>
                <a:gd name="T59" fmla="*/ 20 h 142"/>
                <a:gd name="T60" fmla="*/ 122 w 141"/>
                <a:gd name="T61" fmla="*/ 23 h 142"/>
                <a:gd name="T62" fmla="*/ 122 w 141"/>
                <a:gd name="T63" fmla="*/ 32 h 142"/>
                <a:gd name="T64" fmla="*/ 126 w 141"/>
                <a:gd name="T65" fmla="*/ 39 h 142"/>
                <a:gd name="T66" fmla="*/ 137 w 141"/>
                <a:gd name="T67" fmla="*/ 47 h 142"/>
                <a:gd name="T68" fmla="*/ 133 w 141"/>
                <a:gd name="T69" fmla="*/ 55 h 142"/>
                <a:gd name="T70" fmla="*/ 134 w 141"/>
                <a:gd name="T71" fmla="*/ 62 h 142"/>
                <a:gd name="T72" fmla="*/ 141 w 141"/>
                <a:gd name="T73" fmla="*/ 71 h 142"/>
                <a:gd name="T74" fmla="*/ 134 w 141"/>
                <a:gd name="T75" fmla="*/ 80 h 142"/>
                <a:gd name="T76" fmla="*/ 133 w 141"/>
                <a:gd name="T77" fmla="*/ 87 h 142"/>
                <a:gd name="T78" fmla="*/ 137 w 141"/>
                <a:gd name="T79" fmla="*/ 95 h 142"/>
                <a:gd name="T80" fmla="*/ 126 w 141"/>
                <a:gd name="T81" fmla="*/ 103 h 142"/>
                <a:gd name="T82" fmla="*/ 122 w 141"/>
                <a:gd name="T83" fmla="*/ 110 h 142"/>
                <a:gd name="T84" fmla="*/ 122 w 141"/>
                <a:gd name="T85" fmla="*/ 119 h 142"/>
                <a:gd name="T86" fmla="*/ 109 w 141"/>
                <a:gd name="T87" fmla="*/ 122 h 142"/>
                <a:gd name="T88" fmla="*/ 103 w 141"/>
                <a:gd name="T89" fmla="*/ 126 h 142"/>
                <a:gd name="T90" fmla="*/ 100 w 141"/>
                <a:gd name="T91" fmla="*/ 135 h 142"/>
                <a:gd name="T92" fmla="*/ 87 w 141"/>
                <a:gd name="T93" fmla="*/ 133 h 142"/>
                <a:gd name="T94" fmla="*/ 79 w 141"/>
                <a:gd name="T95" fmla="*/ 135 h 142"/>
                <a:gd name="T96" fmla="*/ 73 w 141"/>
                <a:gd name="T9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1" h="142">
                  <a:moveTo>
                    <a:pt x="70" y="142"/>
                  </a:moveTo>
                  <a:cubicBezTo>
                    <a:pt x="69" y="142"/>
                    <a:pt x="68" y="142"/>
                    <a:pt x="67" y="142"/>
                  </a:cubicBezTo>
                  <a:cubicBezTo>
                    <a:pt x="67" y="135"/>
                    <a:pt x="67" y="135"/>
                    <a:pt x="67" y="135"/>
                  </a:cubicBezTo>
                  <a:cubicBezTo>
                    <a:pt x="66" y="135"/>
                    <a:pt x="66" y="135"/>
                    <a:pt x="66" y="135"/>
                  </a:cubicBezTo>
                  <a:cubicBezTo>
                    <a:pt x="65" y="135"/>
                    <a:pt x="63" y="135"/>
                    <a:pt x="62" y="135"/>
                  </a:cubicBezTo>
                  <a:cubicBezTo>
                    <a:pt x="61" y="135"/>
                    <a:pt x="61" y="135"/>
                    <a:pt x="61" y="135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58" y="141"/>
                    <a:pt x="56" y="140"/>
                    <a:pt x="54" y="140"/>
                  </a:cubicBezTo>
                  <a:cubicBezTo>
                    <a:pt x="54" y="133"/>
                    <a:pt x="54" y="133"/>
                    <a:pt x="54" y="133"/>
                  </a:cubicBezTo>
                  <a:cubicBezTo>
                    <a:pt x="54" y="133"/>
                    <a:pt x="54" y="133"/>
                    <a:pt x="54" y="133"/>
                  </a:cubicBezTo>
                  <a:cubicBezTo>
                    <a:pt x="52" y="133"/>
                    <a:pt x="51" y="132"/>
                    <a:pt x="50" y="132"/>
                  </a:cubicBezTo>
                  <a:cubicBezTo>
                    <a:pt x="49" y="132"/>
                    <a:pt x="49" y="132"/>
                    <a:pt x="49" y="132"/>
                  </a:cubicBezTo>
                  <a:cubicBezTo>
                    <a:pt x="46" y="137"/>
                    <a:pt x="46" y="137"/>
                    <a:pt x="46" y="137"/>
                  </a:cubicBezTo>
                  <a:cubicBezTo>
                    <a:pt x="44" y="137"/>
                    <a:pt x="42" y="136"/>
                    <a:pt x="41" y="135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1" y="128"/>
                    <a:pt x="39" y="127"/>
                    <a:pt x="38" y="127"/>
                  </a:cubicBezTo>
                  <a:cubicBezTo>
                    <a:pt x="38" y="126"/>
                    <a:pt x="38" y="126"/>
                    <a:pt x="38" y="126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32" y="130"/>
                    <a:pt x="30" y="129"/>
                    <a:pt x="29" y="128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30" y="121"/>
                    <a:pt x="29" y="120"/>
                    <a:pt x="28" y="119"/>
                  </a:cubicBezTo>
                  <a:cubicBezTo>
                    <a:pt x="28" y="119"/>
                    <a:pt x="28" y="119"/>
                    <a:pt x="28" y="119"/>
                  </a:cubicBezTo>
                  <a:cubicBezTo>
                    <a:pt x="23" y="123"/>
                    <a:pt x="23" y="123"/>
                    <a:pt x="23" y="123"/>
                  </a:cubicBezTo>
                  <a:cubicBezTo>
                    <a:pt x="21" y="122"/>
                    <a:pt x="20" y="120"/>
                    <a:pt x="18" y="119"/>
                  </a:cubicBezTo>
                  <a:cubicBezTo>
                    <a:pt x="22" y="114"/>
                    <a:pt x="22" y="114"/>
                    <a:pt x="22" y="114"/>
                  </a:cubicBezTo>
                  <a:cubicBezTo>
                    <a:pt x="22" y="114"/>
                    <a:pt x="22" y="114"/>
                    <a:pt x="22" y="114"/>
                  </a:cubicBezTo>
                  <a:cubicBezTo>
                    <a:pt x="21" y="112"/>
                    <a:pt x="20" y="111"/>
                    <a:pt x="19" y="110"/>
                  </a:cubicBezTo>
                  <a:cubicBezTo>
                    <a:pt x="19" y="110"/>
                    <a:pt x="19" y="110"/>
                    <a:pt x="19" y="110"/>
                  </a:cubicBezTo>
                  <a:cubicBezTo>
                    <a:pt x="13" y="113"/>
                    <a:pt x="13" y="113"/>
                    <a:pt x="13" y="113"/>
                  </a:cubicBezTo>
                  <a:cubicBezTo>
                    <a:pt x="12" y="111"/>
                    <a:pt x="11" y="109"/>
                    <a:pt x="10" y="108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4" y="102"/>
                    <a:pt x="13" y="101"/>
                    <a:pt x="13" y="99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5" y="99"/>
                    <a:pt x="5" y="97"/>
                    <a:pt x="4" y="95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9" y="90"/>
                    <a:pt x="9" y="89"/>
                    <a:pt x="8" y="88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1" y="86"/>
                    <a:pt x="1" y="84"/>
                    <a:pt x="1" y="82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6" y="78"/>
                    <a:pt x="6" y="77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0" y="72"/>
                    <a:pt x="0" y="71"/>
                  </a:cubicBezTo>
                  <a:cubicBezTo>
                    <a:pt x="0" y="70"/>
                    <a:pt x="0" y="69"/>
                    <a:pt x="0" y="68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5"/>
                    <a:pt x="6" y="64"/>
                    <a:pt x="7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58"/>
                    <a:pt x="1" y="56"/>
                    <a:pt x="2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9" y="53"/>
                    <a:pt x="9" y="52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5" y="45"/>
                    <a:pt x="5" y="43"/>
                    <a:pt x="6" y="41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1"/>
                    <a:pt x="14" y="40"/>
                    <a:pt x="15" y="39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1" y="33"/>
                    <a:pt x="12" y="31"/>
                    <a:pt x="13" y="29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0" y="31"/>
                    <a:pt x="21" y="30"/>
                    <a:pt x="22" y="29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0" y="22"/>
                    <a:pt x="21" y="20"/>
                    <a:pt x="23" y="19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30" y="21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13"/>
                    <a:pt x="32" y="12"/>
                    <a:pt x="34" y="11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9" y="15"/>
                    <a:pt x="41" y="14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2" y="6"/>
                    <a:pt x="44" y="5"/>
                    <a:pt x="46" y="5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1" y="10"/>
                    <a:pt x="52" y="9"/>
                    <a:pt x="54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6" y="2"/>
                    <a:pt x="58" y="1"/>
                    <a:pt x="60" y="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3" y="7"/>
                    <a:pt x="65" y="7"/>
                    <a:pt x="66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69" y="0"/>
                    <a:pt x="70" y="0"/>
                  </a:cubicBezTo>
                  <a:cubicBezTo>
                    <a:pt x="71" y="0"/>
                    <a:pt x="72" y="0"/>
                    <a:pt x="73" y="0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6" y="7"/>
                    <a:pt x="77" y="7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1"/>
                    <a:pt x="85" y="2"/>
                    <a:pt x="87" y="2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8" y="9"/>
                    <a:pt x="90" y="10"/>
                    <a:pt x="91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6" y="5"/>
                    <a:pt x="98" y="6"/>
                    <a:pt x="100" y="7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0" y="14"/>
                    <a:pt x="101" y="15"/>
                    <a:pt x="103" y="15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9" y="12"/>
                    <a:pt x="111" y="13"/>
                    <a:pt x="112" y="14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11" y="21"/>
                    <a:pt x="112" y="22"/>
                    <a:pt x="113" y="23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20" y="20"/>
                    <a:pt x="121" y="22"/>
                    <a:pt x="122" y="23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19" y="29"/>
                    <a:pt x="119" y="29"/>
                    <a:pt x="119" y="29"/>
                  </a:cubicBezTo>
                  <a:cubicBezTo>
                    <a:pt x="120" y="30"/>
                    <a:pt x="121" y="31"/>
                    <a:pt x="121" y="32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129" y="31"/>
                    <a:pt x="130" y="33"/>
                    <a:pt x="131" y="34"/>
                  </a:cubicBezTo>
                  <a:cubicBezTo>
                    <a:pt x="126" y="38"/>
                    <a:pt x="126" y="38"/>
                    <a:pt x="126" y="38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7" y="40"/>
                    <a:pt x="128" y="41"/>
                    <a:pt x="128" y="43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34" y="41"/>
                    <a:pt x="134" y="41"/>
                    <a:pt x="134" y="41"/>
                  </a:cubicBezTo>
                  <a:cubicBezTo>
                    <a:pt x="135" y="43"/>
                    <a:pt x="136" y="45"/>
                    <a:pt x="137" y="47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2" y="52"/>
                    <a:pt x="132" y="53"/>
                    <a:pt x="133" y="54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40" y="56"/>
                    <a:pt x="140" y="58"/>
                    <a:pt x="140" y="60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34" y="64"/>
                    <a:pt x="134" y="65"/>
                    <a:pt x="135" y="67"/>
                  </a:cubicBezTo>
                  <a:cubicBezTo>
                    <a:pt x="135" y="67"/>
                    <a:pt x="135" y="67"/>
                    <a:pt x="135" y="67"/>
                  </a:cubicBezTo>
                  <a:cubicBezTo>
                    <a:pt x="141" y="68"/>
                    <a:pt x="141" y="68"/>
                    <a:pt x="141" y="68"/>
                  </a:cubicBezTo>
                  <a:cubicBezTo>
                    <a:pt x="141" y="69"/>
                    <a:pt x="141" y="70"/>
                    <a:pt x="141" y="71"/>
                  </a:cubicBezTo>
                  <a:cubicBezTo>
                    <a:pt x="141" y="72"/>
                    <a:pt x="141" y="73"/>
                    <a:pt x="141" y="74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4" y="77"/>
                    <a:pt x="134" y="78"/>
                    <a:pt x="134" y="80"/>
                  </a:cubicBezTo>
                  <a:cubicBezTo>
                    <a:pt x="134" y="80"/>
                    <a:pt x="134" y="80"/>
                    <a:pt x="134" y="80"/>
                  </a:cubicBezTo>
                  <a:cubicBezTo>
                    <a:pt x="140" y="82"/>
                    <a:pt x="140" y="82"/>
                    <a:pt x="140" y="82"/>
                  </a:cubicBezTo>
                  <a:cubicBezTo>
                    <a:pt x="140" y="84"/>
                    <a:pt x="140" y="86"/>
                    <a:pt x="139" y="88"/>
                  </a:cubicBezTo>
                  <a:cubicBezTo>
                    <a:pt x="133" y="87"/>
                    <a:pt x="133" y="87"/>
                    <a:pt x="133" y="87"/>
                  </a:cubicBezTo>
                  <a:cubicBezTo>
                    <a:pt x="133" y="88"/>
                    <a:pt x="133" y="88"/>
                    <a:pt x="133" y="88"/>
                  </a:cubicBezTo>
                  <a:cubicBezTo>
                    <a:pt x="132" y="89"/>
                    <a:pt x="132" y="90"/>
                    <a:pt x="131" y="92"/>
                  </a:cubicBezTo>
                  <a:cubicBezTo>
                    <a:pt x="131" y="92"/>
                    <a:pt x="131" y="92"/>
                    <a:pt x="131" y="92"/>
                  </a:cubicBezTo>
                  <a:cubicBezTo>
                    <a:pt x="137" y="95"/>
                    <a:pt x="137" y="95"/>
                    <a:pt x="137" y="95"/>
                  </a:cubicBezTo>
                  <a:cubicBezTo>
                    <a:pt x="136" y="97"/>
                    <a:pt x="135" y="99"/>
                    <a:pt x="134" y="101"/>
                  </a:cubicBezTo>
                  <a:cubicBezTo>
                    <a:pt x="128" y="99"/>
                    <a:pt x="128" y="99"/>
                    <a:pt x="128" y="99"/>
                  </a:cubicBezTo>
                  <a:cubicBezTo>
                    <a:pt x="128" y="99"/>
                    <a:pt x="128" y="99"/>
                    <a:pt x="128" y="99"/>
                  </a:cubicBezTo>
                  <a:cubicBezTo>
                    <a:pt x="128" y="101"/>
                    <a:pt x="127" y="102"/>
                    <a:pt x="126" y="103"/>
                  </a:cubicBezTo>
                  <a:cubicBezTo>
                    <a:pt x="126" y="104"/>
                    <a:pt x="126" y="104"/>
                    <a:pt x="126" y="104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30" y="109"/>
                    <a:pt x="129" y="111"/>
                    <a:pt x="127" y="113"/>
                  </a:cubicBezTo>
                  <a:cubicBezTo>
                    <a:pt x="122" y="110"/>
                    <a:pt x="122" y="110"/>
                    <a:pt x="122" y="110"/>
                  </a:cubicBezTo>
                  <a:cubicBezTo>
                    <a:pt x="121" y="110"/>
                    <a:pt x="121" y="110"/>
                    <a:pt x="121" y="110"/>
                  </a:cubicBezTo>
                  <a:cubicBezTo>
                    <a:pt x="121" y="111"/>
                    <a:pt x="120" y="112"/>
                    <a:pt x="119" y="114"/>
                  </a:cubicBezTo>
                  <a:cubicBezTo>
                    <a:pt x="118" y="114"/>
                    <a:pt x="118" y="114"/>
                    <a:pt x="118" y="114"/>
                  </a:cubicBezTo>
                  <a:cubicBezTo>
                    <a:pt x="122" y="119"/>
                    <a:pt x="122" y="119"/>
                    <a:pt x="122" y="119"/>
                  </a:cubicBezTo>
                  <a:cubicBezTo>
                    <a:pt x="121" y="120"/>
                    <a:pt x="120" y="122"/>
                    <a:pt x="118" y="123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2" y="120"/>
                    <a:pt x="111" y="121"/>
                    <a:pt x="109" y="122"/>
                  </a:cubicBezTo>
                  <a:cubicBezTo>
                    <a:pt x="109" y="122"/>
                    <a:pt x="109" y="122"/>
                    <a:pt x="109" y="122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1" y="129"/>
                    <a:pt x="109" y="130"/>
                    <a:pt x="107" y="131"/>
                  </a:cubicBezTo>
                  <a:cubicBezTo>
                    <a:pt x="103" y="126"/>
                    <a:pt x="103" y="126"/>
                    <a:pt x="103" y="126"/>
                  </a:cubicBezTo>
                  <a:cubicBezTo>
                    <a:pt x="103" y="127"/>
                    <a:pt x="103" y="127"/>
                    <a:pt x="103" y="127"/>
                  </a:cubicBezTo>
                  <a:cubicBezTo>
                    <a:pt x="101" y="127"/>
                    <a:pt x="100" y="128"/>
                    <a:pt x="99" y="129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100" y="135"/>
                    <a:pt x="100" y="135"/>
                    <a:pt x="100" y="135"/>
                  </a:cubicBezTo>
                  <a:cubicBezTo>
                    <a:pt x="98" y="136"/>
                    <a:pt x="96" y="137"/>
                    <a:pt x="95" y="137"/>
                  </a:cubicBezTo>
                  <a:cubicBezTo>
                    <a:pt x="92" y="132"/>
                    <a:pt x="92" y="132"/>
                    <a:pt x="92" y="132"/>
                  </a:cubicBezTo>
                  <a:cubicBezTo>
                    <a:pt x="91" y="132"/>
                    <a:pt x="91" y="132"/>
                    <a:pt x="91" y="132"/>
                  </a:cubicBezTo>
                  <a:cubicBezTo>
                    <a:pt x="90" y="132"/>
                    <a:pt x="88" y="133"/>
                    <a:pt x="87" y="133"/>
                  </a:cubicBezTo>
                  <a:cubicBezTo>
                    <a:pt x="87" y="133"/>
                    <a:pt x="87" y="133"/>
                    <a:pt x="87" y="133"/>
                  </a:cubicBezTo>
                  <a:cubicBezTo>
                    <a:pt x="87" y="140"/>
                    <a:pt x="87" y="140"/>
                    <a:pt x="87" y="140"/>
                  </a:cubicBezTo>
                  <a:cubicBezTo>
                    <a:pt x="85" y="140"/>
                    <a:pt x="83" y="141"/>
                    <a:pt x="81" y="141"/>
                  </a:cubicBezTo>
                  <a:cubicBezTo>
                    <a:pt x="79" y="135"/>
                    <a:pt x="79" y="135"/>
                    <a:pt x="79" y="135"/>
                  </a:cubicBezTo>
                  <a:cubicBezTo>
                    <a:pt x="79" y="135"/>
                    <a:pt x="79" y="135"/>
                    <a:pt x="79" y="135"/>
                  </a:cubicBezTo>
                  <a:cubicBezTo>
                    <a:pt x="77" y="135"/>
                    <a:pt x="76" y="135"/>
                    <a:pt x="74" y="135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3" y="142"/>
                    <a:pt x="73" y="142"/>
                    <a:pt x="73" y="142"/>
                  </a:cubicBezTo>
                  <a:cubicBezTo>
                    <a:pt x="72" y="142"/>
                    <a:pt x="71" y="142"/>
                    <a:pt x="70" y="142"/>
                  </a:cubicBezTo>
                  <a:close/>
                </a:path>
              </a:pathLst>
            </a:custGeom>
            <a:solidFill>
              <a:srgbClr val="46B688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218">
              <a:extLst>
                <a:ext uri="{FF2B5EF4-FFF2-40B4-BE49-F238E27FC236}">
                  <a16:creationId xmlns:a16="http://schemas.microsoft.com/office/drawing/2014/main" id="{6DD687D0-B173-4072-8859-8EFE4F095F2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83689" y="3411964"/>
              <a:ext cx="1051018" cy="1058385"/>
            </a:xfrm>
            <a:custGeom>
              <a:avLst/>
              <a:gdLst>
                <a:gd name="T0" fmla="*/ 66 w 141"/>
                <a:gd name="T1" fmla="*/ 135 h 142"/>
                <a:gd name="T2" fmla="*/ 54 w 141"/>
                <a:gd name="T3" fmla="*/ 140 h 142"/>
                <a:gd name="T4" fmla="*/ 49 w 141"/>
                <a:gd name="T5" fmla="*/ 132 h 142"/>
                <a:gd name="T6" fmla="*/ 42 w 141"/>
                <a:gd name="T7" fmla="*/ 129 h 142"/>
                <a:gd name="T8" fmla="*/ 29 w 141"/>
                <a:gd name="T9" fmla="*/ 128 h 142"/>
                <a:gd name="T10" fmla="*/ 28 w 141"/>
                <a:gd name="T11" fmla="*/ 119 h 142"/>
                <a:gd name="T12" fmla="*/ 22 w 141"/>
                <a:gd name="T13" fmla="*/ 114 h 142"/>
                <a:gd name="T14" fmla="*/ 10 w 141"/>
                <a:gd name="T15" fmla="*/ 108 h 142"/>
                <a:gd name="T16" fmla="*/ 12 w 141"/>
                <a:gd name="T17" fmla="*/ 99 h 142"/>
                <a:gd name="T18" fmla="*/ 10 w 141"/>
                <a:gd name="T19" fmla="*/ 92 h 142"/>
                <a:gd name="T20" fmla="*/ 1 w 141"/>
                <a:gd name="T21" fmla="*/ 82 h 142"/>
                <a:gd name="T22" fmla="*/ 6 w 141"/>
                <a:gd name="T23" fmla="*/ 75 h 142"/>
                <a:gd name="T24" fmla="*/ 6 w 141"/>
                <a:gd name="T25" fmla="*/ 67 h 142"/>
                <a:gd name="T26" fmla="*/ 1 w 141"/>
                <a:gd name="T27" fmla="*/ 60 h 142"/>
                <a:gd name="T28" fmla="*/ 10 w 141"/>
                <a:gd name="T29" fmla="*/ 50 h 142"/>
                <a:gd name="T30" fmla="*/ 12 w 141"/>
                <a:gd name="T31" fmla="*/ 43 h 142"/>
                <a:gd name="T32" fmla="*/ 10 w 141"/>
                <a:gd name="T33" fmla="*/ 34 h 142"/>
                <a:gd name="T34" fmla="*/ 22 w 141"/>
                <a:gd name="T35" fmla="*/ 29 h 142"/>
                <a:gd name="T36" fmla="*/ 28 w 141"/>
                <a:gd name="T37" fmla="*/ 23 h 142"/>
                <a:gd name="T38" fmla="*/ 29 w 141"/>
                <a:gd name="T39" fmla="*/ 14 h 142"/>
                <a:gd name="T40" fmla="*/ 42 w 141"/>
                <a:gd name="T41" fmla="*/ 13 h 142"/>
                <a:gd name="T42" fmla="*/ 49 w 141"/>
                <a:gd name="T43" fmla="*/ 10 h 142"/>
                <a:gd name="T44" fmla="*/ 54 w 141"/>
                <a:gd name="T45" fmla="*/ 2 h 142"/>
                <a:gd name="T46" fmla="*/ 66 w 141"/>
                <a:gd name="T47" fmla="*/ 7 h 142"/>
                <a:gd name="T48" fmla="*/ 73 w 141"/>
                <a:gd name="T49" fmla="*/ 0 h 142"/>
                <a:gd name="T50" fmla="*/ 79 w 141"/>
                <a:gd name="T51" fmla="*/ 7 h 142"/>
                <a:gd name="T52" fmla="*/ 87 w 141"/>
                <a:gd name="T53" fmla="*/ 9 h 142"/>
                <a:gd name="T54" fmla="*/ 100 w 141"/>
                <a:gd name="T55" fmla="*/ 7 h 142"/>
                <a:gd name="T56" fmla="*/ 103 w 141"/>
                <a:gd name="T57" fmla="*/ 16 h 142"/>
                <a:gd name="T58" fmla="*/ 109 w 141"/>
                <a:gd name="T59" fmla="*/ 20 h 142"/>
                <a:gd name="T60" fmla="*/ 122 w 141"/>
                <a:gd name="T61" fmla="*/ 23 h 142"/>
                <a:gd name="T62" fmla="*/ 122 w 141"/>
                <a:gd name="T63" fmla="*/ 32 h 142"/>
                <a:gd name="T64" fmla="*/ 126 w 141"/>
                <a:gd name="T65" fmla="*/ 39 h 142"/>
                <a:gd name="T66" fmla="*/ 137 w 141"/>
                <a:gd name="T67" fmla="*/ 47 h 142"/>
                <a:gd name="T68" fmla="*/ 133 w 141"/>
                <a:gd name="T69" fmla="*/ 55 h 142"/>
                <a:gd name="T70" fmla="*/ 134 w 141"/>
                <a:gd name="T71" fmla="*/ 62 h 142"/>
                <a:gd name="T72" fmla="*/ 141 w 141"/>
                <a:gd name="T73" fmla="*/ 71 h 142"/>
                <a:gd name="T74" fmla="*/ 134 w 141"/>
                <a:gd name="T75" fmla="*/ 80 h 142"/>
                <a:gd name="T76" fmla="*/ 133 w 141"/>
                <a:gd name="T77" fmla="*/ 87 h 142"/>
                <a:gd name="T78" fmla="*/ 137 w 141"/>
                <a:gd name="T79" fmla="*/ 95 h 142"/>
                <a:gd name="T80" fmla="*/ 126 w 141"/>
                <a:gd name="T81" fmla="*/ 103 h 142"/>
                <a:gd name="T82" fmla="*/ 122 w 141"/>
                <a:gd name="T83" fmla="*/ 110 h 142"/>
                <a:gd name="T84" fmla="*/ 122 w 141"/>
                <a:gd name="T85" fmla="*/ 119 h 142"/>
                <a:gd name="T86" fmla="*/ 109 w 141"/>
                <a:gd name="T87" fmla="*/ 122 h 142"/>
                <a:gd name="T88" fmla="*/ 103 w 141"/>
                <a:gd name="T89" fmla="*/ 126 h 142"/>
                <a:gd name="T90" fmla="*/ 100 w 141"/>
                <a:gd name="T91" fmla="*/ 135 h 142"/>
                <a:gd name="T92" fmla="*/ 87 w 141"/>
                <a:gd name="T93" fmla="*/ 133 h 142"/>
                <a:gd name="T94" fmla="*/ 79 w 141"/>
                <a:gd name="T95" fmla="*/ 135 h 142"/>
                <a:gd name="T96" fmla="*/ 73 w 141"/>
                <a:gd name="T9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1" h="142">
                  <a:moveTo>
                    <a:pt x="70" y="142"/>
                  </a:moveTo>
                  <a:cubicBezTo>
                    <a:pt x="69" y="142"/>
                    <a:pt x="68" y="142"/>
                    <a:pt x="67" y="142"/>
                  </a:cubicBezTo>
                  <a:cubicBezTo>
                    <a:pt x="67" y="135"/>
                    <a:pt x="67" y="135"/>
                    <a:pt x="67" y="135"/>
                  </a:cubicBezTo>
                  <a:cubicBezTo>
                    <a:pt x="66" y="135"/>
                    <a:pt x="66" y="135"/>
                    <a:pt x="66" y="135"/>
                  </a:cubicBezTo>
                  <a:cubicBezTo>
                    <a:pt x="65" y="135"/>
                    <a:pt x="63" y="135"/>
                    <a:pt x="62" y="135"/>
                  </a:cubicBezTo>
                  <a:cubicBezTo>
                    <a:pt x="61" y="135"/>
                    <a:pt x="61" y="135"/>
                    <a:pt x="61" y="135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58" y="141"/>
                    <a:pt x="56" y="140"/>
                    <a:pt x="54" y="140"/>
                  </a:cubicBezTo>
                  <a:cubicBezTo>
                    <a:pt x="54" y="133"/>
                    <a:pt x="54" y="133"/>
                    <a:pt x="54" y="133"/>
                  </a:cubicBezTo>
                  <a:cubicBezTo>
                    <a:pt x="54" y="133"/>
                    <a:pt x="54" y="133"/>
                    <a:pt x="54" y="133"/>
                  </a:cubicBezTo>
                  <a:cubicBezTo>
                    <a:pt x="52" y="133"/>
                    <a:pt x="51" y="132"/>
                    <a:pt x="50" y="132"/>
                  </a:cubicBezTo>
                  <a:cubicBezTo>
                    <a:pt x="49" y="132"/>
                    <a:pt x="49" y="132"/>
                    <a:pt x="49" y="132"/>
                  </a:cubicBezTo>
                  <a:cubicBezTo>
                    <a:pt x="46" y="137"/>
                    <a:pt x="46" y="137"/>
                    <a:pt x="46" y="137"/>
                  </a:cubicBezTo>
                  <a:cubicBezTo>
                    <a:pt x="44" y="137"/>
                    <a:pt x="42" y="136"/>
                    <a:pt x="41" y="135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1" y="128"/>
                    <a:pt x="39" y="127"/>
                    <a:pt x="38" y="127"/>
                  </a:cubicBezTo>
                  <a:cubicBezTo>
                    <a:pt x="38" y="126"/>
                    <a:pt x="38" y="126"/>
                    <a:pt x="38" y="126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32" y="130"/>
                    <a:pt x="30" y="129"/>
                    <a:pt x="29" y="128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30" y="121"/>
                    <a:pt x="29" y="120"/>
                    <a:pt x="28" y="119"/>
                  </a:cubicBezTo>
                  <a:cubicBezTo>
                    <a:pt x="28" y="119"/>
                    <a:pt x="28" y="119"/>
                    <a:pt x="28" y="119"/>
                  </a:cubicBezTo>
                  <a:cubicBezTo>
                    <a:pt x="23" y="123"/>
                    <a:pt x="23" y="123"/>
                    <a:pt x="23" y="123"/>
                  </a:cubicBezTo>
                  <a:cubicBezTo>
                    <a:pt x="21" y="122"/>
                    <a:pt x="20" y="120"/>
                    <a:pt x="18" y="119"/>
                  </a:cubicBezTo>
                  <a:cubicBezTo>
                    <a:pt x="22" y="114"/>
                    <a:pt x="22" y="114"/>
                    <a:pt x="22" y="114"/>
                  </a:cubicBezTo>
                  <a:cubicBezTo>
                    <a:pt x="22" y="114"/>
                    <a:pt x="22" y="114"/>
                    <a:pt x="22" y="114"/>
                  </a:cubicBezTo>
                  <a:cubicBezTo>
                    <a:pt x="21" y="112"/>
                    <a:pt x="20" y="111"/>
                    <a:pt x="19" y="110"/>
                  </a:cubicBezTo>
                  <a:cubicBezTo>
                    <a:pt x="19" y="110"/>
                    <a:pt x="19" y="110"/>
                    <a:pt x="19" y="110"/>
                  </a:cubicBezTo>
                  <a:cubicBezTo>
                    <a:pt x="13" y="113"/>
                    <a:pt x="13" y="113"/>
                    <a:pt x="13" y="113"/>
                  </a:cubicBezTo>
                  <a:cubicBezTo>
                    <a:pt x="12" y="111"/>
                    <a:pt x="11" y="109"/>
                    <a:pt x="10" y="108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4" y="102"/>
                    <a:pt x="13" y="101"/>
                    <a:pt x="13" y="99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5" y="99"/>
                    <a:pt x="5" y="97"/>
                    <a:pt x="4" y="95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9" y="90"/>
                    <a:pt x="9" y="89"/>
                    <a:pt x="8" y="88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1" y="86"/>
                    <a:pt x="1" y="84"/>
                    <a:pt x="1" y="82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6" y="78"/>
                    <a:pt x="6" y="77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0" y="72"/>
                    <a:pt x="0" y="71"/>
                  </a:cubicBezTo>
                  <a:cubicBezTo>
                    <a:pt x="0" y="70"/>
                    <a:pt x="0" y="69"/>
                    <a:pt x="0" y="68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5"/>
                    <a:pt x="6" y="64"/>
                    <a:pt x="7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58"/>
                    <a:pt x="1" y="56"/>
                    <a:pt x="2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9" y="53"/>
                    <a:pt x="9" y="52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5" y="45"/>
                    <a:pt x="5" y="43"/>
                    <a:pt x="6" y="41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1"/>
                    <a:pt x="14" y="40"/>
                    <a:pt x="15" y="39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1" y="33"/>
                    <a:pt x="12" y="31"/>
                    <a:pt x="13" y="29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0" y="31"/>
                    <a:pt x="21" y="30"/>
                    <a:pt x="22" y="29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0" y="22"/>
                    <a:pt x="21" y="20"/>
                    <a:pt x="23" y="19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30" y="21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13"/>
                    <a:pt x="32" y="12"/>
                    <a:pt x="34" y="11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9" y="15"/>
                    <a:pt x="41" y="14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2" y="6"/>
                    <a:pt x="44" y="5"/>
                    <a:pt x="46" y="5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1" y="10"/>
                    <a:pt x="52" y="9"/>
                    <a:pt x="54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6" y="2"/>
                    <a:pt x="58" y="1"/>
                    <a:pt x="60" y="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3" y="7"/>
                    <a:pt x="65" y="7"/>
                    <a:pt x="66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69" y="0"/>
                    <a:pt x="70" y="0"/>
                  </a:cubicBezTo>
                  <a:cubicBezTo>
                    <a:pt x="71" y="0"/>
                    <a:pt x="72" y="0"/>
                    <a:pt x="73" y="0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6" y="7"/>
                    <a:pt x="77" y="7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1"/>
                    <a:pt x="85" y="2"/>
                    <a:pt x="87" y="2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8" y="9"/>
                    <a:pt x="90" y="10"/>
                    <a:pt x="91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6" y="5"/>
                    <a:pt x="98" y="6"/>
                    <a:pt x="100" y="7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0" y="14"/>
                    <a:pt x="101" y="15"/>
                    <a:pt x="103" y="15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9" y="12"/>
                    <a:pt x="111" y="13"/>
                    <a:pt x="112" y="14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11" y="21"/>
                    <a:pt x="112" y="22"/>
                    <a:pt x="113" y="23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20" y="20"/>
                    <a:pt x="121" y="22"/>
                    <a:pt x="122" y="23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19" y="29"/>
                    <a:pt x="119" y="29"/>
                    <a:pt x="119" y="29"/>
                  </a:cubicBezTo>
                  <a:cubicBezTo>
                    <a:pt x="120" y="30"/>
                    <a:pt x="121" y="31"/>
                    <a:pt x="121" y="32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129" y="31"/>
                    <a:pt x="130" y="33"/>
                    <a:pt x="131" y="34"/>
                  </a:cubicBezTo>
                  <a:cubicBezTo>
                    <a:pt x="126" y="38"/>
                    <a:pt x="126" y="38"/>
                    <a:pt x="126" y="38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7" y="40"/>
                    <a:pt x="128" y="41"/>
                    <a:pt x="128" y="43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34" y="41"/>
                    <a:pt x="134" y="41"/>
                    <a:pt x="134" y="41"/>
                  </a:cubicBezTo>
                  <a:cubicBezTo>
                    <a:pt x="135" y="43"/>
                    <a:pt x="136" y="45"/>
                    <a:pt x="137" y="47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2" y="52"/>
                    <a:pt x="132" y="53"/>
                    <a:pt x="133" y="54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40" y="56"/>
                    <a:pt x="140" y="58"/>
                    <a:pt x="140" y="60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34" y="64"/>
                    <a:pt x="134" y="65"/>
                    <a:pt x="135" y="67"/>
                  </a:cubicBezTo>
                  <a:cubicBezTo>
                    <a:pt x="135" y="67"/>
                    <a:pt x="135" y="67"/>
                    <a:pt x="135" y="67"/>
                  </a:cubicBezTo>
                  <a:cubicBezTo>
                    <a:pt x="141" y="68"/>
                    <a:pt x="141" y="68"/>
                    <a:pt x="141" y="68"/>
                  </a:cubicBezTo>
                  <a:cubicBezTo>
                    <a:pt x="141" y="69"/>
                    <a:pt x="141" y="70"/>
                    <a:pt x="141" y="71"/>
                  </a:cubicBezTo>
                  <a:cubicBezTo>
                    <a:pt x="141" y="72"/>
                    <a:pt x="141" y="73"/>
                    <a:pt x="141" y="74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4" y="77"/>
                    <a:pt x="134" y="78"/>
                    <a:pt x="134" y="80"/>
                  </a:cubicBezTo>
                  <a:cubicBezTo>
                    <a:pt x="134" y="80"/>
                    <a:pt x="134" y="80"/>
                    <a:pt x="134" y="80"/>
                  </a:cubicBezTo>
                  <a:cubicBezTo>
                    <a:pt x="140" y="82"/>
                    <a:pt x="140" y="82"/>
                    <a:pt x="140" y="82"/>
                  </a:cubicBezTo>
                  <a:cubicBezTo>
                    <a:pt x="140" y="84"/>
                    <a:pt x="140" y="86"/>
                    <a:pt x="139" y="88"/>
                  </a:cubicBezTo>
                  <a:cubicBezTo>
                    <a:pt x="133" y="87"/>
                    <a:pt x="133" y="87"/>
                    <a:pt x="133" y="87"/>
                  </a:cubicBezTo>
                  <a:cubicBezTo>
                    <a:pt x="133" y="88"/>
                    <a:pt x="133" y="88"/>
                    <a:pt x="133" y="88"/>
                  </a:cubicBezTo>
                  <a:cubicBezTo>
                    <a:pt x="132" y="89"/>
                    <a:pt x="132" y="90"/>
                    <a:pt x="131" y="92"/>
                  </a:cubicBezTo>
                  <a:cubicBezTo>
                    <a:pt x="131" y="92"/>
                    <a:pt x="131" y="92"/>
                    <a:pt x="131" y="92"/>
                  </a:cubicBezTo>
                  <a:cubicBezTo>
                    <a:pt x="137" y="95"/>
                    <a:pt x="137" y="95"/>
                    <a:pt x="137" y="95"/>
                  </a:cubicBezTo>
                  <a:cubicBezTo>
                    <a:pt x="136" y="97"/>
                    <a:pt x="135" y="99"/>
                    <a:pt x="134" y="101"/>
                  </a:cubicBezTo>
                  <a:cubicBezTo>
                    <a:pt x="128" y="99"/>
                    <a:pt x="128" y="99"/>
                    <a:pt x="128" y="99"/>
                  </a:cubicBezTo>
                  <a:cubicBezTo>
                    <a:pt x="128" y="99"/>
                    <a:pt x="128" y="99"/>
                    <a:pt x="128" y="99"/>
                  </a:cubicBezTo>
                  <a:cubicBezTo>
                    <a:pt x="128" y="101"/>
                    <a:pt x="127" y="102"/>
                    <a:pt x="126" y="103"/>
                  </a:cubicBezTo>
                  <a:cubicBezTo>
                    <a:pt x="126" y="104"/>
                    <a:pt x="126" y="104"/>
                    <a:pt x="126" y="104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30" y="109"/>
                    <a:pt x="129" y="111"/>
                    <a:pt x="127" y="113"/>
                  </a:cubicBezTo>
                  <a:cubicBezTo>
                    <a:pt x="122" y="110"/>
                    <a:pt x="122" y="110"/>
                    <a:pt x="122" y="110"/>
                  </a:cubicBezTo>
                  <a:cubicBezTo>
                    <a:pt x="121" y="110"/>
                    <a:pt x="121" y="110"/>
                    <a:pt x="121" y="110"/>
                  </a:cubicBezTo>
                  <a:cubicBezTo>
                    <a:pt x="121" y="111"/>
                    <a:pt x="120" y="112"/>
                    <a:pt x="119" y="114"/>
                  </a:cubicBezTo>
                  <a:cubicBezTo>
                    <a:pt x="118" y="114"/>
                    <a:pt x="118" y="114"/>
                    <a:pt x="118" y="114"/>
                  </a:cubicBezTo>
                  <a:cubicBezTo>
                    <a:pt x="122" y="119"/>
                    <a:pt x="122" y="119"/>
                    <a:pt x="122" y="119"/>
                  </a:cubicBezTo>
                  <a:cubicBezTo>
                    <a:pt x="121" y="120"/>
                    <a:pt x="120" y="122"/>
                    <a:pt x="118" y="123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2" y="120"/>
                    <a:pt x="111" y="121"/>
                    <a:pt x="109" y="122"/>
                  </a:cubicBezTo>
                  <a:cubicBezTo>
                    <a:pt x="109" y="122"/>
                    <a:pt x="109" y="122"/>
                    <a:pt x="109" y="122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1" y="129"/>
                    <a:pt x="109" y="130"/>
                    <a:pt x="107" y="131"/>
                  </a:cubicBezTo>
                  <a:cubicBezTo>
                    <a:pt x="103" y="126"/>
                    <a:pt x="103" y="126"/>
                    <a:pt x="103" y="126"/>
                  </a:cubicBezTo>
                  <a:cubicBezTo>
                    <a:pt x="103" y="127"/>
                    <a:pt x="103" y="127"/>
                    <a:pt x="103" y="127"/>
                  </a:cubicBezTo>
                  <a:cubicBezTo>
                    <a:pt x="101" y="127"/>
                    <a:pt x="100" y="128"/>
                    <a:pt x="99" y="129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100" y="135"/>
                    <a:pt x="100" y="135"/>
                    <a:pt x="100" y="135"/>
                  </a:cubicBezTo>
                  <a:cubicBezTo>
                    <a:pt x="98" y="136"/>
                    <a:pt x="96" y="137"/>
                    <a:pt x="95" y="137"/>
                  </a:cubicBezTo>
                  <a:cubicBezTo>
                    <a:pt x="92" y="132"/>
                    <a:pt x="92" y="132"/>
                    <a:pt x="92" y="132"/>
                  </a:cubicBezTo>
                  <a:cubicBezTo>
                    <a:pt x="91" y="132"/>
                    <a:pt x="91" y="132"/>
                    <a:pt x="91" y="132"/>
                  </a:cubicBezTo>
                  <a:cubicBezTo>
                    <a:pt x="90" y="132"/>
                    <a:pt x="88" y="133"/>
                    <a:pt x="87" y="133"/>
                  </a:cubicBezTo>
                  <a:cubicBezTo>
                    <a:pt x="87" y="133"/>
                    <a:pt x="87" y="133"/>
                    <a:pt x="87" y="133"/>
                  </a:cubicBezTo>
                  <a:cubicBezTo>
                    <a:pt x="87" y="140"/>
                    <a:pt x="87" y="140"/>
                    <a:pt x="87" y="140"/>
                  </a:cubicBezTo>
                  <a:cubicBezTo>
                    <a:pt x="85" y="140"/>
                    <a:pt x="83" y="141"/>
                    <a:pt x="81" y="141"/>
                  </a:cubicBezTo>
                  <a:cubicBezTo>
                    <a:pt x="79" y="135"/>
                    <a:pt x="79" y="135"/>
                    <a:pt x="79" y="135"/>
                  </a:cubicBezTo>
                  <a:cubicBezTo>
                    <a:pt x="79" y="135"/>
                    <a:pt x="79" y="135"/>
                    <a:pt x="79" y="135"/>
                  </a:cubicBezTo>
                  <a:cubicBezTo>
                    <a:pt x="77" y="135"/>
                    <a:pt x="76" y="135"/>
                    <a:pt x="74" y="135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3" y="142"/>
                    <a:pt x="73" y="142"/>
                    <a:pt x="73" y="142"/>
                  </a:cubicBezTo>
                  <a:cubicBezTo>
                    <a:pt x="72" y="142"/>
                    <a:pt x="71" y="142"/>
                    <a:pt x="70" y="142"/>
                  </a:cubicBezTo>
                  <a:close/>
                </a:path>
              </a:pathLst>
            </a:custGeom>
            <a:solidFill>
              <a:srgbClr val="F8AD9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219">
              <a:extLst>
                <a:ext uri="{FF2B5EF4-FFF2-40B4-BE49-F238E27FC236}">
                  <a16:creationId xmlns:a16="http://schemas.microsoft.com/office/drawing/2014/main" id="{797B7837-37B5-49BD-B9C1-435C9CC4753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97583" y="2146342"/>
              <a:ext cx="1137124" cy="1145097"/>
            </a:xfrm>
            <a:custGeom>
              <a:avLst/>
              <a:gdLst>
                <a:gd name="T0" fmla="*/ 66 w 141"/>
                <a:gd name="T1" fmla="*/ 135 h 142"/>
                <a:gd name="T2" fmla="*/ 54 w 141"/>
                <a:gd name="T3" fmla="*/ 140 h 142"/>
                <a:gd name="T4" fmla="*/ 49 w 141"/>
                <a:gd name="T5" fmla="*/ 132 h 142"/>
                <a:gd name="T6" fmla="*/ 42 w 141"/>
                <a:gd name="T7" fmla="*/ 129 h 142"/>
                <a:gd name="T8" fmla="*/ 29 w 141"/>
                <a:gd name="T9" fmla="*/ 128 h 142"/>
                <a:gd name="T10" fmla="*/ 28 w 141"/>
                <a:gd name="T11" fmla="*/ 119 h 142"/>
                <a:gd name="T12" fmla="*/ 22 w 141"/>
                <a:gd name="T13" fmla="*/ 114 h 142"/>
                <a:gd name="T14" fmla="*/ 10 w 141"/>
                <a:gd name="T15" fmla="*/ 108 h 142"/>
                <a:gd name="T16" fmla="*/ 12 w 141"/>
                <a:gd name="T17" fmla="*/ 99 h 142"/>
                <a:gd name="T18" fmla="*/ 10 w 141"/>
                <a:gd name="T19" fmla="*/ 92 h 142"/>
                <a:gd name="T20" fmla="*/ 1 w 141"/>
                <a:gd name="T21" fmla="*/ 82 h 142"/>
                <a:gd name="T22" fmla="*/ 6 w 141"/>
                <a:gd name="T23" fmla="*/ 75 h 142"/>
                <a:gd name="T24" fmla="*/ 6 w 141"/>
                <a:gd name="T25" fmla="*/ 67 h 142"/>
                <a:gd name="T26" fmla="*/ 1 w 141"/>
                <a:gd name="T27" fmla="*/ 60 h 142"/>
                <a:gd name="T28" fmla="*/ 10 w 141"/>
                <a:gd name="T29" fmla="*/ 50 h 142"/>
                <a:gd name="T30" fmla="*/ 12 w 141"/>
                <a:gd name="T31" fmla="*/ 43 h 142"/>
                <a:gd name="T32" fmla="*/ 10 w 141"/>
                <a:gd name="T33" fmla="*/ 34 h 142"/>
                <a:gd name="T34" fmla="*/ 22 w 141"/>
                <a:gd name="T35" fmla="*/ 29 h 142"/>
                <a:gd name="T36" fmla="*/ 28 w 141"/>
                <a:gd name="T37" fmla="*/ 23 h 142"/>
                <a:gd name="T38" fmla="*/ 29 w 141"/>
                <a:gd name="T39" fmla="*/ 14 h 142"/>
                <a:gd name="T40" fmla="*/ 42 w 141"/>
                <a:gd name="T41" fmla="*/ 13 h 142"/>
                <a:gd name="T42" fmla="*/ 49 w 141"/>
                <a:gd name="T43" fmla="*/ 10 h 142"/>
                <a:gd name="T44" fmla="*/ 54 w 141"/>
                <a:gd name="T45" fmla="*/ 2 h 142"/>
                <a:gd name="T46" fmla="*/ 66 w 141"/>
                <a:gd name="T47" fmla="*/ 7 h 142"/>
                <a:gd name="T48" fmla="*/ 73 w 141"/>
                <a:gd name="T49" fmla="*/ 0 h 142"/>
                <a:gd name="T50" fmla="*/ 79 w 141"/>
                <a:gd name="T51" fmla="*/ 7 h 142"/>
                <a:gd name="T52" fmla="*/ 87 w 141"/>
                <a:gd name="T53" fmla="*/ 9 h 142"/>
                <a:gd name="T54" fmla="*/ 100 w 141"/>
                <a:gd name="T55" fmla="*/ 7 h 142"/>
                <a:gd name="T56" fmla="*/ 103 w 141"/>
                <a:gd name="T57" fmla="*/ 16 h 142"/>
                <a:gd name="T58" fmla="*/ 109 w 141"/>
                <a:gd name="T59" fmla="*/ 20 h 142"/>
                <a:gd name="T60" fmla="*/ 122 w 141"/>
                <a:gd name="T61" fmla="*/ 23 h 142"/>
                <a:gd name="T62" fmla="*/ 122 w 141"/>
                <a:gd name="T63" fmla="*/ 32 h 142"/>
                <a:gd name="T64" fmla="*/ 126 w 141"/>
                <a:gd name="T65" fmla="*/ 39 h 142"/>
                <a:gd name="T66" fmla="*/ 137 w 141"/>
                <a:gd name="T67" fmla="*/ 47 h 142"/>
                <a:gd name="T68" fmla="*/ 133 w 141"/>
                <a:gd name="T69" fmla="*/ 55 h 142"/>
                <a:gd name="T70" fmla="*/ 134 w 141"/>
                <a:gd name="T71" fmla="*/ 62 h 142"/>
                <a:gd name="T72" fmla="*/ 141 w 141"/>
                <a:gd name="T73" fmla="*/ 71 h 142"/>
                <a:gd name="T74" fmla="*/ 134 w 141"/>
                <a:gd name="T75" fmla="*/ 80 h 142"/>
                <a:gd name="T76" fmla="*/ 133 w 141"/>
                <a:gd name="T77" fmla="*/ 87 h 142"/>
                <a:gd name="T78" fmla="*/ 137 w 141"/>
                <a:gd name="T79" fmla="*/ 95 h 142"/>
                <a:gd name="T80" fmla="*/ 126 w 141"/>
                <a:gd name="T81" fmla="*/ 103 h 142"/>
                <a:gd name="T82" fmla="*/ 122 w 141"/>
                <a:gd name="T83" fmla="*/ 110 h 142"/>
                <a:gd name="T84" fmla="*/ 122 w 141"/>
                <a:gd name="T85" fmla="*/ 119 h 142"/>
                <a:gd name="T86" fmla="*/ 109 w 141"/>
                <a:gd name="T87" fmla="*/ 122 h 142"/>
                <a:gd name="T88" fmla="*/ 103 w 141"/>
                <a:gd name="T89" fmla="*/ 126 h 142"/>
                <a:gd name="T90" fmla="*/ 100 w 141"/>
                <a:gd name="T91" fmla="*/ 135 h 142"/>
                <a:gd name="T92" fmla="*/ 87 w 141"/>
                <a:gd name="T93" fmla="*/ 133 h 142"/>
                <a:gd name="T94" fmla="*/ 79 w 141"/>
                <a:gd name="T95" fmla="*/ 135 h 142"/>
                <a:gd name="T96" fmla="*/ 73 w 141"/>
                <a:gd name="T9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1" h="142">
                  <a:moveTo>
                    <a:pt x="70" y="142"/>
                  </a:moveTo>
                  <a:cubicBezTo>
                    <a:pt x="69" y="142"/>
                    <a:pt x="68" y="142"/>
                    <a:pt x="67" y="142"/>
                  </a:cubicBezTo>
                  <a:cubicBezTo>
                    <a:pt x="67" y="135"/>
                    <a:pt x="67" y="135"/>
                    <a:pt x="67" y="135"/>
                  </a:cubicBezTo>
                  <a:cubicBezTo>
                    <a:pt x="66" y="135"/>
                    <a:pt x="66" y="135"/>
                    <a:pt x="66" y="135"/>
                  </a:cubicBezTo>
                  <a:cubicBezTo>
                    <a:pt x="65" y="135"/>
                    <a:pt x="63" y="135"/>
                    <a:pt x="62" y="135"/>
                  </a:cubicBezTo>
                  <a:cubicBezTo>
                    <a:pt x="61" y="135"/>
                    <a:pt x="61" y="135"/>
                    <a:pt x="61" y="135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58" y="141"/>
                    <a:pt x="56" y="140"/>
                    <a:pt x="54" y="140"/>
                  </a:cubicBezTo>
                  <a:cubicBezTo>
                    <a:pt x="54" y="133"/>
                    <a:pt x="54" y="133"/>
                    <a:pt x="54" y="133"/>
                  </a:cubicBezTo>
                  <a:cubicBezTo>
                    <a:pt x="54" y="133"/>
                    <a:pt x="54" y="133"/>
                    <a:pt x="54" y="133"/>
                  </a:cubicBezTo>
                  <a:cubicBezTo>
                    <a:pt x="52" y="133"/>
                    <a:pt x="51" y="132"/>
                    <a:pt x="50" y="132"/>
                  </a:cubicBezTo>
                  <a:cubicBezTo>
                    <a:pt x="49" y="132"/>
                    <a:pt x="49" y="132"/>
                    <a:pt x="49" y="132"/>
                  </a:cubicBezTo>
                  <a:cubicBezTo>
                    <a:pt x="46" y="137"/>
                    <a:pt x="46" y="137"/>
                    <a:pt x="46" y="137"/>
                  </a:cubicBezTo>
                  <a:cubicBezTo>
                    <a:pt x="44" y="137"/>
                    <a:pt x="42" y="136"/>
                    <a:pt x="41" y="135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1" y="128"/>
                    <a:pt x="39" y="127"/>
                    <a:pt x="38" y="127"/>
                  </a:cubicBezTo>
                  <a:cubicBezTo>
                    <a:pt x="38" y="126"/>
                    <a:pt x="38" y="126"/>
                    <a:pt x="38" y="126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32" y="130"/>
                    <a:pt x="30" y="129"/>
                    <a:pt x="29" y="128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30" y="121"/>
                    <a:pt x="29" y="120"/>
                    <a:pt x="28" y="119"/>
                  </a:cubicBezTo>
                  <a:cubicBezTo>
                    <a:pt x="28" y="119"/>
                    <a:pt x="28" y="119"/>
                    <a:pt x="28" y="119"/>
                  </a:cubicBezTo>
                  <a:cubicBezTo>
                    <a:pt x="23" y="123"/>
                    <a:pt x="23" y="123"/>
                    <a:pt x="23" y="123"/>
                  </a:cubicBezTo>
                  <a:cubicBezTo>
                    <a:pt x="21" y="122"/>
                    <a:pt x="20" y="120"/>
                    <a:pt x="18" y="119"/>
                  </a:cubicBezTo>
                  <a:cubicBezTo>
                    <a:pt x="22" y="114"/>
                    <a:pt x="22" y="114"/>
                    <a:pt x="22" y="114"/>
                  </a:cubicBezTo>
                  <a:cubicBezTo>
                    <a:pt x="22" y="114"/>
                    <a:pt x="22" y="114"/>
                    <a:pt x="22" y="114"/>
                  </a:cubicBezTo>
                  <a:cubicBezTo>
                    <a:pt x="21" y="112"/>
                    <a:pt x="20" y="111"/>
                    <a:pt x="19" y="110"/>
                  </a:cubicBezTo>
                  <a:cubicBezTo>
                    <a:pt x="19" y="110"/>
                    <a:pt x="19" y="110"/>
                    <a:pt x="19" y="110"/>
                  </a:cubicBezTo>
                  <a:cubicBezTo>
                    <a:pt x="13" y="113"/>
                    <a:pt x="13" y="113"/>
                    <a:pt x="13" y="113"/>
                  </a:cubicBezTo>
                  <a:cubicBezTo>
                    <a:pt x="12" y="111"/>
                    <a:pt x="11" y="109"/>
                    <a:pt x="10" y="108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4" y="102"/>
                    <a:pt x="13" y="101"/>
                    <a:pt x="13" y="99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5" y="99"/>
                    <a:pt x="5" y="97"/>
                    <a:pt x="4" y="95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9" y="90"/>
                    <a:pt x="9" y="89"/>
                    <a:pt x="8" y="88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1" y="86"/>
                    <a:pt x="1" y="84"/>
                    <a:pt x="1" y="82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6" y="78"/>
                    <a:pt x="6" y="77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0" y="72"/>
                    <a:pt x="0" y="71"/>
                  </a:cubicBezTo>
                  <a:cubicBezTo>
                    <a:pt x="0" y="70"/>
                    <a:pt x="0" y="69"/>
                    <a:pt x="0" y="68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5"/>
                    <a:pt x="6" y="64"/>
                    <a:pt x="7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58"/>
                    <a:pt x="1" y="56"/>
                    <a:pt x="2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9" y="53"/>
                    <a:pt x="9" y="52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5" y="45"/>
                    <a:pt x="5" y="43"/>
                    <a:pt x="6" y="41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1"/>
                    <a:pt x="14" y="40"/>
                    <a:pt x="15" y="39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1" y="33"/>
                    <a:pt x="12" y="31"/>
                    <a:pt x="13" y="29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0" y="31"/>
                    <a:pt x="21" y="30"/>
                    <a:pt x="22" y="29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0" y="22"/>
                    <a:pt x="21" y="20"/>
                    <a:pt x="23" y="19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30" y="21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13"/>
                    <a:pt x="32" y="12"/>
                    <a:pt x="34" y="11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9" y="15"/>
                    <a:pt x="41" y="14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2" y="6"/>
                    <a:pt x="44" y="5"/>
                    <a:pt x="46" y="5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1" y="10"/>
                    <a:pt x="52" y="9"/>
                    <a:pt x="54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6" y="2"/>
                    <a:pt x="58" y="1"/>
                    <a:pt x="60" y="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3" y="7"/>
                    <a:pt x="65" y="7"/>
                    <a:pt x="66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69" y="0"/>
                    <a:pt x="70" y="0"/>
                  </a:cubicBezTo>
                  <a:cubicBezTo>
                    <a:pt x="71" y="0"/>
                    <a:pt x="72" y="0"/>
                    <a:pt x="73" y="0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6" y="7"/>
                    <a:pt x="77" y="7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1"/>
                    <a:pt x="85" y="2"/>
                    <a:pt x="87" y="2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8" y="9"/>
                    <a:pt x="90" y="10"/>
                    <a:pt x="91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6" y="5"/>
                    <a:pt x="98" y="6"/>
                    <a:pt x="100" y="7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0" y="14"/>
                    <a:pt x="101" y="15"/>
                    <a:pt x="103" y="15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9" y="12"/>
                    <a:pt x="111" y="13"/>
                    <a:pt x="112" y="14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11" y="21"/>
                    <a:pt x="112" y="22"/>
                    <a:pt x="113" y="23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20" y="20"/>
                    <a:pt x="121" y="22"/>
                    <a:pt x="122" y="23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19" y="29"/>
                    <a:pt x="119" y="29"/>
                    <a:pt x="119" y="29"/>
                  </a:cubicBezTo>
                  <a:cubicBezTo>
                    <a:pt x="120" y="30"/>
                    <a:pt x="121" y="31"/>
                    <a:pt x="121" y="32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129" y="31"/>
                    <a:pt x="130" y="33"/>
                    <a:pt x="131" y="34"/>
                  </a:cubicBezTo>
                  <a:cubicBezTo>
                    <a:pt x="126" y="38"/>
                    <a:pt x="126" y="38"/>
                    <a:pt x="126" y="38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7" y="40"/>
                    <a:pt x="128" y="41"/>
                    <a:pt x="128" y="43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34" y="41"/>
                    <a:pt x="134" y="41"/>
                    <a:pt x="134" y="41"/>
                  </a:cubicBezTo>
                  <a:cubicBezTo>
                    <a:pt x="135" y="43"/>
                    <a:pt x="136" y="45"/>
                    <a:pt x="137" y="47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2" y="52"/>
                    <a:pt x="132" y="53"/>
                    <a:pt x="133" y="54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40" y="56"/>
                    <a:pt x="140" y="58"/>
                    <a:pt x="140" y="60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34" y="64"/>
                    <a:pt x="134" y="65"/>
                    <a:pt x="135" y="67"/>
                  </a:cubicBezTo>
                  <a:cubicBezTo>
                    <a:pt x="135" y="67"/>
                    <a:pt x="135" y="67"/>
                    <a:pt x="135" y="67"/>
                  </a:cubicBezTo>
                  <a:cubicBezTo>
                    <a:pt x="141" y="68"/>
                    <a:pt x="141" y="68"/>
                    <a:pt x="141" y="68"/>
                  </a:cubicBezTo>
                  <a:cubicBezTo>
                    <a:pt x="141" y="69"/>
                    <a:pt x="141" y="70"/>
                    <a:pt x="141" y="71"/>
                  </a:cubicBezTo>
                  <a:cubicBezTo>
                    <a:pt x="141" y="72"/>
                    <a:pt x="141" y="73"/>
                    <a:pt x="141" y="74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4" y="77"/>
                    <a:pt x="134" y="78"/>
                    <a:pt x="134" y="80"/>
                  </a:cubicBezTo>
                  <a:cubicBezTo>
                    <a:pt x="134" y="80"/>
                    <a:pt x="134" y="80"/>
                    <a:pt x="134" y="80"/>
                  </a:cubicBezTo>
                  <a:cubicBezTo>
                    <a:pt x="140" y="82"/>
                    <a:pt x="140" y="82"/>
                    <a:pt x="140" y="82"/>
                  </a:cubicBezTo>
                  <a:cubicBezTo>
                    <a:pt x="140" y="84"/>
                    <a:pt x="140" y="86"/>
                    <a:pt x="139" y="88"/>
                  </a:cubicBezTo>
                  <a:cubicBezTo>
                    <a:pt x="133" y="87"/>
                    <a:pt x="133" y="87"/>
                    <a:pt x="133" y="87"/>
                  </a:cubicBezTo>
                  <a:cubicBezTo>
                    <a:pt x="133" y="88"/>
                    <a:pt x="133" y="88"/>
                    <a:pt x="133" y="88"/>
                  </a:cubicBezTo>
                  <a:cubicBezTo>
                    <a:pt x="132" y="89"/>
                    <a:pt x="132" y="90"/>
                    <a:pt x="131" y="92"/>
                  </a:cubicBezTo>
                  <a:cubicBezTo>
                    <a:pt x="131" y="92"/>
                    <a:pt x="131" y="92"/>
                    <a:pt x="131" y="92"/>
                  </a:cubicBezTo>
                  <a:cubicBezTo>
                    <a:pt x="137" y="95"/>
                    <a:pt x="137" y="95"/>
                    <a:pt x="137" y="95"/>
                  </a:cubicBezTo>
                  <a:cubicBezTo>
                    <a:pt x="136" y="97"/>
                    <a:pt x="135" y="99"/>
                    <a:pt x="134" y="101"/>
                  </a:cubicBezTo>
                  <a:cubicBezTo>
                    <a:pt x="128" y="99"/>
                    <a:pt x="128" y="99"/>
                    <a:pt x="128" y="99"/>
                  </a:cubicBezTo>
                  <a:cubicBezTo>
                    <a:pt x="128" y="99"/>
                    <a:pt x="128" y="99"/>
                    <a:pt x="128" y="99"/>
                  </a:cubicBezTo>
                  <a:cubicBezTo>
                    <a:pt x="128" y="101"/>
                    <a:pt x="127" y="102"/>
                    <a:pt x="126" y="103"/>
                  </a:cubicBezTo>
                  <a:cubicBezTo>
                    <a:pt x="126" y="104"/>
                    <a:pt x="126" y="104"/>
                    <a:pt x="126" y="104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30" y="109"/>
                    <a:pt x="129" y="111"/>
                    <a:pt x="127" y="113"/>
                  </a:cubicBezTo>
                  <a:cubicBezTo>
                    <a:pt x="122" y="110"/>
                    <a:pt x="122" y="110"/>
                    <a:pt x="122" y="110"/>
                  </a:cubicBezTo>
                  <a:cubicBezTo>
                    <a:pt x="121" y="110"/>
                    <a:pt x="121" y="110"/>
                    <a:pt x="121" y="110"/>
                  </a:cubicBezTo>
                  <a:cubicBezTo>
                    <a:pt x="121" y="111"/>
                    <a:pt x="120" y="112"/>
                    <a:pt x="119" y="114"/>
                  </a:cubicBezTo>
                  <a:cubicBezTo>
                    <a:pt x="118" y="114"/>
                    <a:pt x="118" y="114"/>
                    <a:pt x="118" y="114"/>
                  </a:cubicBezTo>
                  <a:cubicBezTo>
                    <a:pt x="122" y="119"/>
                    <a:pt x="122" y="119"/>
                    <a:pt x="122" y="119"/>
                  </a:cubicBezTo>
                  <a:cubicBezTo>
                    <a:pt x="121" y="120"/>
                    <a:pt x="120" y="122"/>
                    <a:pt x="118" y="123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2" y="120"/>
                    <a:pt x="111" y="121"/>
                    <a:pt x="109" y="122"/>
                  </a:cubicBezTo>
                  <a:cubicBezTo>
                    <a:pt x="109" y="122"/>
                    <a:pt x="109" y="122"/>
                    <a:pt x="109" y="122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1" y="129"/>
                    <a:pt x="109" y="130"/>
                    <a:pt x="107" y="131"/>
                  </a:cubicBezTo>
                  <a:cubicBezTo>
                    <a:pt x="103" y="126"/>
                    <a:pt x="103" y="126"/>
                    <a:pt x="103" y="126"/>
                  </a:cubicBezTo>
                  <a:cubicBezTo>
                    <a:pt x="103" y="127"/>
                    <a:pt x="103" y="127"/>
                    <a:pt x="103" y="127"/>
                  </a:cubicBezTo>
                  <a:cubicBezTo>
                    <a:pt x="101" y="127"/>
                    <a:pt x="100" y="128"/>
                    <a:pt x="99" y="129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100" y="135"/>
                    <a:pt x="100" y="135"/>
                    <a:pt x="100" y="135"/>
                  </a:cubicBezTo>
                  <a:cubicBezTo>
                    <a:pt x="98" y="136"/>
                    <a:pt x="96" y="137"/>
                    <a:pt x="95" y="137"/>
                  </a:cubicBezTo>
                  <a:cubicBezTo>
                    <a:pt x="92" y="132"/>
                    <a:pt x="92" y="132"/>
                    <a:pt x="92" y="132"/>
                  </a:cubicBezTo>
                  <a:cubicBezTo>
                    <a:pt x="91" y="132"/>
                    <a:pt x="91" y="132"/>
                    <a:pt x="91" y="132"/>
                  </a:cubicBezTo>
                  <a:cubicBezTo>
                    <a:pt x="90" y="132"/>
                    <a:pt x="88" y="133"/>
                    <a:pt x="87" y="133"/>
                  </a:cubicBezTo>
                  <a:cubicBezTo>
                    <a:pt x="87" y="133"/>
                    <a:pt x="87" y="133"/>
                    <a:pt x="87" y="133"/>
                  </a:cubicBezTo>
                  <a:cubicBezTo>
                    <a:pt x="87" y="140"/>
                    <a:pt x="87" y="140"/>
                    <a:pt x="87" y="140"/>
                  </a:cubicBezTo>
                  <a:cubicBezTo>
                    <a:pt x="85" y="140"/>
                    <a:pt x="83" y="141"/>
                    <a:pt x="81" y="141"/>
                  </a:cubicBezTo>
                  <a:cubicBezTo>
                    <a:pt x="79" y="135"/>
                    <a:pt x="79" y="135"/>
                    <a:pt x="79" y="135"/>
                  </a:cubicBezTo>
                  <a:cubicBezTo>
                    <a:pt x="79" y="135"/>
                    <a:pt x="79" y="135"/>
                    <a:pt x="79" y="135"/>
                  </a:cubicBezTo>
                  <a:cubicBezTo>
                    <a:pt x="77" y="135"/>
                    <a:pt x="76" y="135"/>
                    <a:pt x="74" y="135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3" y="142"/>
                    <a:pt x="73" y="142"/>
                    <a:pt x="73" y="142"/>
                  </a:cubicBezTo>
                  <a:cubicBezTo>
                    <a:pt x="72" y="142"/>
                    <a:pt x="71" y="142"/>
                    <a:pt x="70" y="142"/>
                  </a:cubicBezTo>
                  <a:close/>
                </a:path>
              </a:pathLst>
            </a:custGeom>
            <a:solidFill>
              <a:srgbClr val="D16E8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220">
              <a:extLst>
                <a:ext uri="{FF2B5EF4-FFF2-40B4-BE49-F238E27FC236}">
                  <a16:creationId xmlns:a16="http://schemas.microsoft.com/office/drawing/2014/main" id="{7E488717-7A1D-4E59-8E79-7FE1ECD33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8868" y="3181364"/>
              <a:ext cx="381164" cy="383836"/>
            </a:xfrm>
            <a:custGeom>
              <a:avLst/>
              <a:gdLst>
                <a:gd name="T0" fmla="*/ 66 w 141"/>
                <a:gd name="T1" fmla="*/ 135 h 142"/>
                <a:gd name="T2" fmla="*/ 54 w 141"/>
                <a:gd name="T3" fmla="*/ 140 h 142"/>
                <a:gd name="T4" fmla="*/ 49 w 141"/>
                <a:gd name="T5" fmla="*/ 132 h 142"/>
                <a:gd name="T6" fmla="*/ 42 w 141"/>
                <a:gd name="T7" fmla="*/ 129 h 142"/>
                <a:gd name="T8" fmla="*/ 29 w 141"/>
                <a:gd name="T9" fmla="*/ 128 h 142"/>
                <a:gd name="T10" fmla="*/ 28 w 141"/>
                <a:gd name="T11" fmla="*/ 119 h 142"/>
                <a:gd name="T12" fmla="*/ 22 w 141"/>
                <a:gd name="T13" fmla="*/ 114 h 142"/>
                <a:gd name="T14" fmla="*/ 10 w 141"/>
                <a:gd name="T15" fmla="*/ 108 h 142"/>
                <a:gd name="T16" fmla="*/ 12 w 141"/>
                <a:gd name="T17" fmla="*/ 99 h 142"/>
                <a:gd name="T18" fmla="*/ 10 w 141"/>
                <a:gd name="T19" fmla="*/ 92 h 142"/>
                <a:gd name="T20" fmla="*/ 1 w 141"/>
                <a:gd name="T21" fmla="*/ 82 h 142"/>
                <a:gd name="T22" fmla="*/ 6 w 141"/>
                <a:gd name="T23" fmla="*/ 75 h 142"/>
                <a:gd name="T24" fmla="*/ 6 w 141"/>
                <a:gd name="T25" fmla="*/ 67 h 142"/>
                <a:gd name="T26" fmla="*/ 1 w 141"/>
                <a:gd name="T27" fmla="*/ 60 h 142"/>
                <a:gd name="T28" fmla="*/ 10 w 141"/>
                <a:gd name="T29" fmla="*/ 50 h 142"/>
                <a:gd name="T30" fmla="*/ 12 w 141"/>
                <a:gd name="T31" fmla="*/ 43 h 142"/>
                <a:gd name="T32" fmla="*/ 10 w 141"/>
                <a:gd name="T33" fmla="*/ 34 h 142"/>
                <a:gd name="T34" fmla="*/ 22 w 141"/>
                <a:gd name="T35" fmla="*/ 29 h 142"/>
                <a:gd name="T36" fmla="*/ 28 w 141"/>
                <a:gd name="T37" fmla="*/ 23 h 142"/>
                <a:gd name="T38" fmla="*/ 29 w 141"/>
                <a:gd name="T39" fmla="*/ 14 h 142"/>
                <a:gd name="T40" fmla="*/ 42 w 141"/>
                <a:gd name="T41" fmla="*/ 13 h 142"/>
                <a:gd name="T42" fmla="*/ 49 w 141"/>
                <a:gd name="T43" fmla="*/ 10 h 142"/>
                <a:gd name="T44" fmla="*/ 54 w 141"/>
                <a:gd name="T45" fmla="*/ 2 h 142"/>
                <a:gd name="T46" fmla="*/ 66 w 141"/>
                <a:gd name="T47" fmla="*/ 7 h 142"/>
                <a:gd name="T48" fmla="*/ 73 w 141"/>
                <a:gd name="T49" fmla="*/ 0 h 142"/>
                <a:gd name="T50" fmla="*/ 79 w 141"/>
                <a:gd name="T51" fmla="*/ 7 h 142"/>
                <a:gd name="T52" fmla="*/ 87 w 141"/>
                <a:gd name="T53" fmla="*/ 9 h 142"/>
                <a:gd name="T54" fmla="*/ 100 w 141"/>
                <a:gd name="T55" fmla="*/ 7 h 142"/>
                <a:gd name="T56" fmla="*/ 103 w 141"/>
                <a:gd name="T57" fmla="*/ 16 h 142"/>
                <a:gd name="T58" fmla="*/ 109 w 141"/>
                <a:gd name="T59" fmla="*/ 20 h 142"/>
                <a:gd name="T60" fmla="*/ 122 w 141"/>
                <a:gd name="T61" fmla="*/ 23 h 142"/>
                <a:gd name="T62" fmla="*/ 122 w 141"/>
                <a:gd name="T63" fmla="*/ 32 h 142"/>
                <a:gd name="T64" fmla="*/ 126 w 141"/>
                <a:gd name="T65" fmla="*/ 39 h 142"/>
                <a:gd name="T66" fmla="*/ 137 w 141"/>
                <a:gd name="T67" fmla="*/ 47 h 142"/>
                <a:gd name="T68" fmla="*/ 133 w 141"/>
                <a:gd name="T69" fmla="*/ 55 h 142"/>
                <a:gd name="T70" fmla="*/ 134 w 141"/>
                <a:gd name="T71" fmla="*/ 62 h 142"/>
                <a:gd name="T72" fmla="*/ 141 w 141"/>
                <a:gd name="T73" fmla="*/ 71 h 142"/>
                <a:gd name="T74" fmla="*/ 134 w 141"/>
                <a:gd name="T75" fmla="*/ 80 h 142"/>
                <a:gd name="T76" fmla="*/ 133 w 141"/>
                <a:gd name="T77" fmla="*/ 87 h 142"/>
                <a:gd name="T78" fmla="*/ 137 w 141"/>
                <a:gd name="T79" fmla="*/ 95 h 142"/>
                <a:gd name="T80" fmla="*/ 126 w 141"/>
                <a:gd name="T81" fmla="*/ 103 h 142"/>
                <a:gd name="T82" fmla="*/ 122 w 141"/>
                <a:gd name="T83" fmla="*/ 110 h 142"/>
                <a:gd name="T84" fmla="*/ 122 w 141"/>
                <a:gd name="T85" fmla="*/ 119 h 142"/>
                <a:gd name="T86" fmla="*/ 109 w 141"/>
                <a:gd name="T87" fmla="*/ 122 h 142"/>
                <a:gd name="T88" fmla="*/ 103 w 141"/>
                <a:gd name="T89" fmla="*/ 126 h 142"/>
                <a:gd name="T90" fmla="*/ 100 w 141"/>
                <a:gd name="T91" fmla="*/ 135 h 142"/>
                <a:gd name="T92" fmla="*/ 87 w 141"/>
                <a:gd name="T93" fmla="*/ 133 h 142"/>
                <a:gd name="T94" fmla="*/ 79 w 141"/>
                <a:gd name="T95" fmla="*/ 135 h 142"/>
                <a:gd name="T96" fmla="*/ 73 w 141"/>
                <a:gd name="T9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1" h="142">
                  <a:moveTo>
                    <a:pt x="70" y="142"/>
                  </a:moveTo>
                  <a:cubicBezTo>
                    <a:pt x="69" y="142"/>
                    <a:pt x="68" y="142"/>
                    <a:pt x="67" y="142"/>
                  </a:cubicBezTo>
                  <a:cubicBezTo>
                    <a:pt x="67" y="135"/>
                    <a:pt x="67" y="135"/>
                    <a:pt x="67" y="135"/>
                  </a:cubicBezTo>
                  <a:cubicBezTo>
                    <a:pt x="66" y="135"/>
                    <a:pt x="66" y="135"/>
                    <a:pt x="66" y="135"/>
                  </a:cubicBezTo>
                  <a:cubicBezTo>
                    <a:pt x="65" y="135"/>
                    <a:pt x="63" y="135"/>
                    <a:pt x="62" y="135"/>
                  </a:cubicBezTo>
                  <a:cubicBezTo>
                    <a:pt x="61" y="135"/>
                    <a:pt x="61" y="135"/>
                    <a:pt x="61" y="135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58" y="141"/>
                    <a:pt x="56" y="140"/>
                    <a:pt x="54" y="140"/>
                  </a:cubicBezTo>
                  <a:cubicBezTo>
                    <a:pt x="54" y="133"/>
                    <a:pt x="54" y="133"/>
                    <a:pt x="54" y="133"/>
                  </a:cubicBezTo>
                  <a:cubicBezTo>
                    <a:pt x="54" y="133"/>
                    <a:pt x="54" y="133"/>
                    <a:pt x="54" y="133"/>
                  </a:cubicBezTo>
                  <a:cubicBezTo>
                    <a:pt x="52" y="133"/>
                    <a:pt x="51" y="132"/>
                    <a:pt x="50" y="132"/>
                  </a:cubicBezTo>
                  <a:cubicBezTo>
                    <a:pt x="49" y="132"/>
                    <a:pt x="49" y="132"/>
                    <a:pt x="49" y="132"/>
                  </a:cubicBezTo>
                  <a:cubicBezTo>
                    <a:pt x="46" y="137"/>
                    <a:pt x="46" y="137"/>
                    <a:pt x="46" y="137"/>
                  </a:cubicBezTo>
                  <a:cubicBezTo>
                    <a:pt x="44" y="137"/>
                    <a:pt x="42" y="136"/>
                    <a:pt x="41" y="135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1" y="128"/>
                    <a:pt x="39" y="127"/>
                    <a:pt x="38" y="127"/>
                  </a:cubicBezTo>
                  <a:cubicBezTo>
                    <a:pt x="38" y="126"/>
                    <a:pt x="38" y="126"/>
                    <a:pt x="38" y="126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32" y="130"/>
                    <a:pt x="30" y="129"/>
                    <a:pt x="29" y="128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30" y="121"/>
                    <a:pt x="29" y="120"/>
                    <a:pt x="28" y="119"/>
                  </a:cubicBezTo>
                  <a:cubicBezTo>
                    <a:pt x="28" y="119"/>
                    <a:pt x="28" y="119"/>
                    <a:pt x="28" y="119"/>
                  </a:cubicBezTo>
                  <a:cubicBezTo>
                    <a:pt x="23" y="123"/>
                    <a:pt x="23" y="123"/>
                    <a:pt x="23" y="123"/>
                  </a:cubicBezTo>
                  <a:cubicBezTo>
                    <a:pt x="21" y="122"/>
                    <a:pt x="20" y="120"/>
                    <a:pt x="18" y="119"/>
                  </a:cubicBezTo>
                  <a:cubicBezTo>
                    <a:pt x="22" y="114"/>
                    <a:pt x="22" y="114"/>
                    <a:pt x="22" y="114"/>
                  </a:cubicBezTo>
                  <a:cubicBezTo>
                    <a:pt x="22" y="114"/>
                    <a:pt x="22" y="114"/>
                    <a:pt x="22" y="114"/>
                  </a:cubicBezTo>
                  <a:cubicBezTo>
                    <a:pt x="21" y="112"/>
                    <a:pt x="20" y="111"/>
                    <a:pt x="19" y="110"/>
                  </a:cubicBezTo>
                  <a:cubicBezTo>
                    <a:pt x="19" y="110"/>
                    <a:pt x="19" y="110"/>
                    <a:pt x="19" y="110"/>
                  </a:cubicBezTo>
                  <a:cubicBezTo>
                    <a:pt x="13" y="113"/>
                    <a:pt x="13" y="113"/>
                    <a:pt x="13" y="113"/>
                  </a:cubicBezTo>
                  <a:cubicBezTo>
                    <a:pt x="12" y="111"/>
                    <a:pt x="11" y="109"/>
                    <a:pt x="10" y="108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4" y="102"/>
                    <a:pt x="13" y="101"/>
                    <a:pt x="13" y="99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5" y="99"/>
                    <a:pt x="5" y="97"/>
                    <a:pt x="4" y="95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9" y="90"/>
                    <a:pt x="9" y="89"/>
                    <a:pt x="8" y="88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1" y="86"/>
                    <a:pt x="1" y="84"/>
                    <a:pt x="1" y="82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6" y="78"/>
                    <a:pt x="6" y="77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0" y="72"/>
                    <a:pt x="0" y="71"/>
                  </a:cubicBezTo>
                  <a:cubicBezTo>
                    <a:pt x="0" y="70"/>
                    <a:pt x="0" y="69"/>
                    <a:pt x="0" y="68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5"/>
                    <a:pt x="6" y="64"/>
                    <a:pt x="7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58"/>
                    <a:pt x="1" y="56"/>
                    <a:pt x="2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9" y="53"/>
                    <a:pt x="9" y="52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5" y="45"/>
                    <a:pt x="5" y="43"/>
                    <a:pt x="6" y="41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1"/>
                    <a:pt x="14" y="40"/>
                    <a:pt x="15" y="39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1" y="33"/>
                    <a:pt x="12" y="31"/>
                    <a:pt x="13" y="29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0" y="31"/>
                    <a:pt x="21" y="30"/>
                    <a:pt x="22" y="29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0" y="22"/>
                    <a:pt x="21" y="20"/>
                    <a:pt x="23" y="19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30" y="21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13"/>
                    <a:pt x="32" y="12"/>
                    <a:pt x="34" y="11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9" y="15"/>
                    <a:pt x="41" y="14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2" y="6"/>
                    <a:pt x="44" y="5"/>
                    <a:pt x="46" y="5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1" y="10"/>
                    <a:pt x="52" y="9"/>
                    <a:pt x="54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6" y="2"/>
                    <a:pt x="58" y="1"/>
                    <a:pt x="60" y="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3" y="7"/>
                    <a:pt x="65" y="7"/>
                    <a:pt x="66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69" y="0"/>
                    <a:pt x="70" y="0"/>
                  </a:cubicBezTo>
                  <a:cubicBezTo>
                    <a:pt x="71" y="0"/>
                    <a:pt x="72" y="0"/>
                    <a:pt x="73" y="0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6" y="7"/>
                    <a:pt x="77" y="7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1"/>
                    <a:pt x="85" y="2"/>
                    <a:pt x="87" y="2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8" y="9"/>
                    <a:pt x="90" y="10"/>
                    <a:pt x="91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6" y="5"/>
                    <a:pt x="98" y="6"/>
                    <a:pt x="100" y="7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0" y="14"/>
                    <a:pt x="101" y="15"/>
                    <a:pt x="103" y="15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9" y="12"/>
                    <a:pt x="111" y="13"/>
                    <a:pt x="112" y="14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11" y="21"/>
                    <a:pt x="112" y="22"/>
                    <a:pt x="113" y="23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20" y="20"/>
                    <a:pt x="121" y="22"/>
                    <a:pt x="122" y="23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19" y="29"/>
                    <a:pt x="119" y="29"/>
                    <a:pt x="119" y="29"/>
                  </a:cubicBezTo>
                  <a:cubicBezTo>
                    <a:pt x="120" y="30"/>
                    <a:pt x="121" y="31"/>
                    <a:pt x="121" y="32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129" y="31"/>
                    <a:pt x="130" y="33"/>
                    <a:pt x="131" y="34"/>
                  </a:cubicBezTo>
                  <a:cubicBezTo>
                    <a:pt x="126" y="38"/>
                    <a:pt x="126" y="38"/>
                    <a:pt x="126" y="38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7" y="40"/>
                    <a:pt x="128" y="41"/>
                    <a:pt x="128" y="43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34" y="41"/>
                    <a:pt x="134" y="41"/>
                    <a:pt x="134" y="41"/>
                  </a:cubicBezTo>
                  <a:cubicBezTo>
                    <a:pt x="135" y="43"/>
                    <a:pt x="136" y="45"/>
                    <a:pt x="137" y="47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2" y="52"/>
                    <a:pt x="132" y="53"/>
                    <a:pt x="133" y="54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40" y="56"/>
                    <a:pt x="140" y="58"/>
                    <a:pt x="140" y="60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34" y="64"/>
                    <a:pt x="134" y="65"/>
                    <a:pt x="135" y="67"/>
                  </a:cubicBezTo>
                  <a:cubicBezTo>
                    <a:pt x="135" y="67"/>
                    <a:pt x="135" y="67"/>
                    <a:pt x="135" y="67"/>
                  </a:cubicBezTo>
                  <a:cubicBezTo>
                    <a:pt x="141" y="68"/>
                    <a:pt x="141" y="68"/>
                    <a:pt x="141" y="68"/>
                  </a:cubicBezTo>
                  <a:cubicBezTo>
                    <a:pt x="141" y="69"/>
                    <a:pt x="141" y="70"/>
                    <a:pt x="141" y="71"/>
                  </a:cubicBezTo>
                  <a:cubicBezTo>
                    <a:pt x="141" y="72"/>
                    <a:pt x="141" y="73"/>
                    <a:pt x="141" y="74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4" y="77"/>
                    <a:pt x="134" y="78"/>
                    <a:pt x="134" y="80"/>
                  </a:cubicBezTo>
                  <a:cubicBezTo>
                    <a:pt x="134" y="80"/>
                    <a:pt x="134" y="80"/>
                    <a:pt x="134" y="80"/>
                  </a:cubicBezTo>
                  <a:cubicBezTo>
                    <a:pt x="140" y="82"/>
                    <a:pt x="140" y="82"/>
                    <a:pt x="140" y="82"/>
                  </a:cubicBezTo>
                  <a:cubicBezTo>
                    <a:pt x="140" y="84"/>
                    <a:pt x="140" y="86"/>
                    <a:pt x="139" y="88"/>
                  </a:cubicBezTo>
                  <a:cubicBezTo>
                    <a:pt x="133" y="87"/>
                    <a:pt x="133" y="87"/>
                    <a:pt x="133" y="87"/>
                  </a:cubicBezTo>
                  <a:cubicBezTo>
                    <a:pt x="133" y="88"/>
                    <a:pt x="133" y="88"/>
                    <a:pt x="133" y="88"/>
                  </a:cubicBezTo>
                  <a:cubicBezTo>
                    <a:pt x="132" y="89"/>
                    <a:pt x="132" y="90"/>
                    <a:pt x="131" y="92"/>
                  </a:cubicBezTo>
                  <a:cubicBezTo>
                    <a:pt x="131" y="92"/>
                    <a:pt x="131" y="92"/>
                    <a:pt x="131" y="92"/>
                  </a:cubicBezTo>
                  <a:cubicBezTo>
                    <a:pt x="137" y="95"/>
                    <a:pt x="137" y="95"/>
                    <a:pt x="137" y="95"/>
                  </a:cubicBezTo>
                  <a:cubicBezTo>
                    <a:pt x="136" y="97"/>
                    <a:pt x="135" y="99"/>
                    <a:pt x="134" y="101"/>
                  </a:cubicBezTo>
                  <a:cubicBezTo>
                    <a:pt x="128" y="99"/>
                    <a:pt x="128" y="99"/>
                    <a:pt x="128" y="99"/>
                  </a:cubicBezTo>
                  <a:cubicBezTo>
                    <a:pt x="128" y="99"/>
                    <a:pt x="128" y="99"/>
                    <a:pt x="128" y="99"/>
                  </a:cubicBezTo>
                  <a:cubicBezTo>
                    <a:pt x="128" y="101"/>
                    <a:pt x="127" y="102"/>
                    <a:pt x="126" y="103"/>
                  </a:cubicBezTo>
                  <a:cubicBezTo>
                    <a:pt x="126" y="104"/>
                    <a:pt x="126" y="104"/>
                    <a:pt x="126" y="104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30" y="109"/>
                    <a:pt x="129" y="111"/>
                    <a:pt x="127" y="113"/>
                  </a:cubicBezTo>
                  <a:cubicBezTo>
                    <a:pt x="122" y="110"/>
                    <a:pt x="122" y="110"/>
                    <a:pt x="122" y="110"/>
                  </a:cubicBezTo>
                  <a:cubicBezTo>
                    <a:pt x="121" y="110"/>
                    <a:pt x="121" y="110"/>
                    <a:pt x="121" y="110"/>
                  </a:cubicBezTo>
                  <a:cubicBezTo>
                    <a:pt x="121" y="111"/>
                    <a:pt x="120" y="112"/>
                    <a:pt x="119" y="114"/>
                  </a:cubicBezTo>
                  <a:cubicBezTo>
                    <a:pt x="118" y="114"/>
                    <a:pt x="118" y="114"/>
                    <a:pt x="118" y="114"/>
                  </a:cubicBezTo>
                  <a:cubicBezTo>
                    <a:pt x="122" y="119"/>
                    <a:pt x="122" y="119"/>
                    <a:pt x="122" y="119"/>
                  </a:cubicBezTo>
                  <a:cubicBezTo>
                    <a:pt x="121" y="120"/>
                    <a:pt x="120" y="122"/>
                    <a:pt x="118" y="123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2" y="120"/>
                    <a:pt x="111" y="121"/>
                    <a:pt x="109" y="122"/>
                  </a:cubicBezTo>
                  <a:cubicBezTo>
                    <a:pt x="109" y="122"/>
                    <a:pt x="109" y="122"/>
                    <a:pt x="109" y="122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1" y="129"/>
                    <a:pt x="109" y="130"/>
                    <a:pt x="107" y="131"/>
                  </a:cubicBezTo>
                  <a:cubicBezTo>
                    <a:pt x="103" y="126"/>
                    <a:pt x="103" y="126"/>
                    <a:pt x="103" y="126"/>
                  </a:cubicBezTo>
                  <a:cubicBezTo>
                    <a:pt x="103" y="127"/>
                    <a:pt x="103" y="127"/>
                    <a:pt x="103" y="127"/>
                  </a:cubicBezTo>
                  <a:cubicBezTo>
                    <a:pt x="101" y="127"/>
                    <a:pt x="100" y="128"/>
                    <a:pt x="99" y="129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100" y="135"/>
                    <a:pt x="100" y="135"/>
                    <a:pt x="100" y="135"/>
                  </a:cubicBezTo>
                  <a:cubicBezTo>
                    <a:pt x="98" y="136"/>
                    <a:pt x="96" y="137"/>
                    <a:pt x="95" y="137"/>
                  </a:cubicBezTo>
                  <a:cubicBezTo>
                    <a:pt x="92" y="132"/>
                    <a:pt x="92" y="132"/>
                    <a:pt x="92" y="132"/>
                  </a:cubicBezTo>
                  <a:cubicBezTo>
                    <a:pt x="91" y="132"/>
                    <a:pt x="91" y="132"/>
                    <a:pt x="91" y="132"/>
                  </a:cubicBezTo>
                  <a:cubicBezTo>
                    <a:pt x="90" y="132"/>
                    <a:pt x="88" y="133"/>
                    <a:pt x="87" y="133"/>
                  </a:cubicBezTo>
                  <a:cubicBezTo>
                    <a:pt x="87" y="133"/>
                    <a:pt x="87" y="133"/>
                    <a:pt x="87" y="133"/>
                  </a:cubicBezTo>
                  <a:cubicBezTo>
                    <a:pt x="87" y="140"/>
                    <a:pt x="87" y="140"/>
                    <a:pt x="87" y="140"/>
                  </a:cubicBezTo>
                  <a:cubicBezTo>
                    <a:pt x="85" y="140"/>
                    <a:pt x="83" y="141"/>
                    <a:pt x="81" y="141"/>
                  </a:cubicBezTo>
                  <a:cubicBezTo>
                    <a:pt x="79" y="135"/>
                    <a:pt x="79" y="135"/>
                    <a:pt x="79" y="135"/>
                  </a:cubicBezTo>
                  <a:cubicBezTo>
                    <a:pt x="79" y="135"/>
                    <a:pt x="79" y="135"/>
                    <a:pt x="79" y="135"/>
                  </a:cubicBezTo>
                  <a:cubicBezTo>
                    <a:pt x="77" y="135"/>
                    <a:pt x="76" y="135"/>
                    <a:pt x="74" y="135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3" y="142"/>
                    <a:pt x="73" y="142"/>
                    <a:pt x="73" y="142"/>
                  </a:cubicBezTo>
                  <a:cubicBezTo>
                    <a:pt x="72" y="142"/>
                    <a:pt x="71" y="142"/>
                    <a:pt x="70" y="142"/>
                  </a:cubicBezTo>
                  <a:close/>
                </a:path>
              </a:pathLst>
            </a:custGeom>
            <a:solidFill>
              <a:srgbClr val="AFABAB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221">
              <a:extLst>
                <a:ext uri="{FF2B5EF4-FFF2-40B4-BE49-F238E27FC236}">
                  <a16:creationId xmlns:a16="http://schemas.microsoft.com/office/drawing/2014/main" id="{448981C4-6D2E-496B-BD5F-3E6153B8B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966" y="3181364"/>
              <a:ext cx="381164" cy="383836"/>
            </a:xfrm>
            <a:custGeom>
              <a:avLst/>
              <a:gdLst>
                <a:gd name="T0" fmla="*/ 66 w 141"/>
                <a:gd name="T1" fmla="*/ 135 h 142"/>
                <a:gd name="T2" fmla="*/ 54 w 141"/>
                <a:gd name="T3" fmla="*/ 140 h 142"/>
                <a:gd name="T4" fmla="*/ 49 w 141"/>
                <a:gd name="T5" fmla="*/ 132 h 142"/>
                <a:gd name="T6" fmla="*/ 42 w 141"/>
                <a:gd name="T7" fmla="*/ 129 h 142"/>
                <a:gd name="T8" fmla="*/ 29 w 141"/>
                <a:gd name="T9" fmla="*/ 128 h 142"/>
                <a:gd name="T10" fmla="*/ 28 w 141"/>
                <a:gd name="T11" fmla="*/ 119 h 142"/>
                <a:gd name="T12" fmla="*/ 22 w 141"/>
                <a:gd name="T13" fmla="*/ 114 h 142"/>
                <a:gd name="T14" fmla="*/ 10 w 141"/>
                <a:gd name="T15" fmla="*/ 108 h 142"/>
                <a:gd name="T16" fmla="*/ 12 w 141"/>
                <a:gd name="T17" fmla="*/ 99 h 142"/>
                <a:gd name="T18" fmla="*/ 10 w 141"/>
                <a:gd name="T19" fmla="*/ 92 h 142"/>
                <a:gd name="T20" fmla="*/ 1 w 141"/>
                <a:gd name="T21" fmla="*/ 82 h 142"/>
                <a:gd name="T22" fmla="*/ 6 w 141"/>
                <a:gd name="T23" fmla="*/ 75 h 142"/>
                <a:gd name="T24" fmla="*/ 6 w 141"/>
                <a:gd name="T25" fmla="*/ 67 h 142"/>
                <a:gd name="T26" fmla="*/ 1 w 141"/>
                <a:gd name="T27" fmla="*/ 60 h 142"/>
                <a:gd name="T28" fmla="*/ 10 w 141"/>
                <a:gd name="T29" fmla="*/ 50 h 142"/>
                <a:gd name="T30" fmla="*/ 12 w 141"/>
                <a:gd name="T31" fmla="*/ 43 h 142"/>
                <a:gd name="T32" fmla="*/ 10 w 141"/>
                <a:gd name="T33" fmla="*/ 34 h 142"/>
                <a:gd name="T34" fmla="*/ 22 w 141"/>
                <a:gd name="T35" fmla="*/ 29 h 142"/>
                <a:gd name="T36" fmla="*/ 28 w 141"/>
                <a:gd name="T37" fmla="*/ 23 h 142"/>
                <a:gd name="T38" fmla="*/ 29 w 141"/>
                <a:gd name="T39" fmla="*/ 14 h 142"/>
                <a:gd name="T40" fmla="*/ 42 w 141"/>
                <a:gd name="T41" fmla="*/ 13 h 142"/>
                <a:gd name="T42" fmla="*/ 49 w 141"/>
                <a:gd name="T43" fmla="*/ 10 h 142"/>
                <a:gd name="T44" fmla="*/ 54 w 141"/>
                <a:gd name="T45" fmla="*/ 2 h 142"/>
                <a:gd name="T46" fmla="*/ 66 w 141"/>
                <a:gd name="T47" fmla="*/ 7 h 142"/>
                <a:gd name="T48" fmla="*/ 73 w 141"/>
                <a:gd name="T49" fmla="*/ 0 h 142"/>
                <a:gd name="T50" fmla="*/ 79 w 141"/>
                <a:gd name="T51" fmla="*/ 7 h 142"/>
                <a:gd name="T52" fmla="*/ 87 w 141"/>
                <a:gd name="T53" fmla="*/ 9 h 142"/>
                <a:gd name="T54" fmla="*/ 100 w 141"/>
                <a:gd name="T55" fmla="*/ 7 h 142"/>
                <a:gd name="T56" fmla="*/ 103 w 141"/>
                <a:gd name="T57" fmla="*/ 16 h 142"/>
                <a:gd name="T58" fmla="*/ 109 w 141"/>
                <a:gd name="T59" fmla="*/ 20 h 142"/>
                <a:gd name="T60" fmla="*/ 122 w 141"/>
                <a:gd name="T61" fmla="*/ 23 h 142"/>
                <a:gd name="T62" fmla="*/ 122 w 141"/>
                <a:gd name="T63" fmla="*/ 32 h 142"/>
                <a:gd name="T64" fmla="*/ 126 w 141"/>
                <a:gd name="T65" fmla="*/ 39 h 142"/>
                <a:gd name="T66" fmla="*/ 137 w 141"/>
                <a:gd name="T67" fmla="*/ 47 h 142"/>
                <a:gd name="T68" fmla="*/ 133 w 141"/>
                <a:gd name="T69" fmla="*/ 55 h 142"/>
                <a:gd name="T70" fmla="*/ 134 w 141"/>
                <a:gd name="T71" fmla="*/ 62 h 142"/>
                <a:gd name="T72" fmla="*/ 141 w 141"/>
                <a:gd name="T73" fmla="*/ 71 h 142"/>
                <a:gd name="T74" fmla="*/ 134 w 141"/>
                <a:gd name="T75" fmla="*/ 80 h 142"/>
                <a:gd name="T76" fmla="*/ 133 w 141"/>
                <a:gd name="T77" fmla="*/ 87 h 142"/>
                <a:gd name="T78" fmla="*/ 137 w 141"/>
                <a:gd name="T79" fmla="*/ 95 h 142"/>
                <a:gd name="T80" fmla="*/ 126 w 141"/>
                <a:gd name="T81" fmla="*/ 103 h 142"/>
                <a:gd name="T82" fmla="*/ 122 w 141"/>
                <a:gd name="T83" fmla="*/ 110 h 142"/>
                <a:gd name="T84" fmla="*/ 122 w 141"/>
                <a:gd name="T85" fmla="*/ 119 h 142"/>
                <a:gd name="T86" fmla="*/ 109 w 141"/>
                <a:gd name="T87" fmla="*/ 122 h 142"/>
                <a:gd name="T88" fmla="*/ 103 w 141"/>
                <a:gd name="T89" fmla="*/ 126 h 142"/>
                <a:gd name="T90" fmla="*/ 100 w 141"/>
                <a:gd name="T91" fmla="*/ 135 h 142"/>
                <a:gd name="T92" fmla="*/ 87 w 141"/>
                <a:gd name="T93" fmla="*/ 133 h 142"/>
                <a:gd name="T94" fmla="*/ 79 w 141"/>
                <a:gd name="T95" fmla="*/ 135 h 142"/>
                <a:gd name="T96" fmla="*/ 73 w 141"/>
                <a:gd name="T9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1" h="142">
                  <a:moveTo>
                    <a:pt x="70" y="142"/>
                  </a:moveTo>
                  <a:cubicBezTo>
                    <a:pt x="69" y="142"/>
                    <a:pt x="68" y="142"/>
                    <a:pt x="67" y="142"/>
                  </a:cubicBezTo>
                  <a:cubicBezTo>
                    <a:pt x="67" y="135"/>
                    <a:pt x="67" y="135"/>
                    <a:pt x="67" y="135"/>
                  </a:cubicBezTo>
                  <a:cubicBezTo>
                    <a:pt x="66" y="135"/>
                    <a:pt x="66" y="135"/>
                    <a:pt x="66" y="135"/>
                  </a:cubicBezTo>
                  <a:cubicBezTo>
                    <a:pt x="65" y="135"/>
                    <a:pt x="63" y="135"/>
                    <a:pt x="62" y="135"/>
                  </a:cubicBezTo>
                  <a:cubicBezTo>
                    <a:pt x="61" y="135"/>
                    <a:pt x="61" y="135"/>
                    <a:pt x="61" y="135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58" y="141"/>
                    <a:pt x="56" y="140"/>
                    <a:pt x="54" y="140"/>
                  </a:cubicBezTo>
                  <a:cubicBezTo>
                    <a:pt x="54" y="133"/>
                    <a:pt x="54" y="133"/>
                    <a:pt x="54" y="133"/>
                  </a:cubicBezTo>
                  <a:cubicBezTo>
                    <a:pt x="54" y="133"/>
                    <a:pt x="54" y="133"/>
                    <a:pt x="54" y="133"/>
                  </a:cubicBezTo>
                  <a:cubicBezTo>
                    <a:pt x="52" y="133"/>
                    <a:pt x="51" y="132"/>
                    <a:pt x="50" y="132"/>
                  </a:cubicBezTo>
                  <a:cubicBezTo>
                    <a:pt x="49" y="132"/>
                    <a:pt x="49" y="132"/>
                    <a:pt x="49" y="132"/>
                  </a:cubicBezTo>
                  <a:cubicBezTo>
                    <a:pt x="46" y="137"/>
                    <a:pt x="46" y="137"/>
                    <a:pt x="46" y="137"/>
                  </a:cubicBezTo>
                  <a:cubicBezTo>
                    <a:pt x="44" y="137"/>
                    <a:pt x="42" y="136"/>
                    <a:pt x="41" y="135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1" y="128"/>
                    <a:pt x="39" y="127"/>
                    <a:pt x="38" y="127"/>
                  </a:cubicBezTo>
                  <a:cubicBezTo>
                    <a:pt x="38" y="126"/>
                    <a:pt x="38" y="126"/>
                    <a:pt x="38" y="126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32" y="130"/>
                    <a:pt x="30" y="129"/>
                    <a:pt x="29" y="128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30" y="121"/>
                    <a:pt x="29" y="120"/>
                    <a:pt x="28" y="119"/>
                  </a:cubicBezTo>
                  <a:cubicBezTo>
                    <a:pt x="28" y="119"/>
                    <a:pt x="28" y="119"/>
                    <a:pt x="28" y="119"/>
                  </a:cubicBezTo>
                  <a:cubicBezTo>
                    <a:pt x="23" y="123"/>
                    <a:pt x="23" y="123"/>
                    <a:pt x="23" y="123"/>
                  </a:cubicBezTo>
                  <a:cubicBezTo>
                    <a:pt x="21" y="122"/>
                    <a:pt x="20" y="120"/>
                    <a:pt x="18" y="119"/>
                  </a:cubicBezTo>
                  <a:cubicBezTo>
                    <a:pt x="22" y="114"/>
                    <a:pt x="22" y="114"/>
                    <a:pt x="22" y="114"/>
                  </a:cubicBezTo>
                  <a:cubicBezTo>
                    <a:pt x="22" y="114"/>
                    <a:pt x="22" y="114"/>
                    <a:pt x="22" y="114"/>
                  </a:cubicBezTo>
                  <a:cubicBezTo>
                    <a:pt x="21" y="112"/>
                    <a:pt x="20" y="111"/>
                    <a:pt x="19" y="110"/>
                  </a:cubicBezTo>
                  <a:cubicBezTo>
                    <a:pt x="19" y="110"/>
                    <a:pt x="19" y="110"/>
                    <a:pt x="19" y="110"/>
                  </a:cubicBezTo>
                  <a:cubicBezTo>
                    <a:pt x="13" y="113"/>
                    <a:pt x="13" y="113"/>
                    <a:pt x="13" y="113"/>
                  </a:cubicBezTo>
                  <a:cubicBezTo>
                    <a:pt x="12" y="111"/>
                    <a:pt x="11" y="109"/>
                    <a:pt x="10" y="108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4" y="102"/>
                    <a:pt x="13" y="101"/>
                    <a:pt x="13" y="99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5" y="99"/>
                    <a:pt x="5" y="97"/>
                    <a:pt x="4" y="95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9" y="90"/>
                    <a:pt x="9" y="89"/>
                    <a:pt x="8" y="88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1" y="86"/>
                    <a:pt x="1" y="84"/>
                    <a:pt x="1" y="82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6" y="78"/>
                    <a:pt x="6" y="77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0" y="72"/>
                    <a:pt x="0" y="71"/>
                  </a:cubicBezTo>
                  <a:cubicBezTo>
                    <a:pt x="0" y="70"/>
                    <a:pt x="0" y="69"/>
                    <a:pt x="0" y="68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5"/>
                    <a:pt x="6" y="64"/>
                    <a:pt x="7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58"/>
                    <a:pt x="1" y="56"/>
                    <a:pt x="2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9" y="53"/>
                    <a:pt x="9" y="52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5" y="45"/>
                    <a:pt x="5" y="43"/>
                    <a:pt x="6" y="41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1"/>
                    <a:pt x="14" y="40"/>
                    <a:pt x="15" y="39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1" y="33"/>
                    <a:pt x="12" y="31"/>
                    <a:pt x="13" y="29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0" y="31"/>
                    <a:pt x="21" y="30"/>
                    <a:pt x="22" y="29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0" y="22"/>
                    <a:pt x="21" y="20"/>
                    <a:pt x="23" y="19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30" y="21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13"/>
                    <a:pt x="32" y="12"/>
                    <a:pt x="34" y="11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9" y="15"/>
                    <a:pt x="41" y="14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2" y="6"/>
                    <a:pt x="44" y="5"/>
                    <a:pt x="46" y="5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1" y="10"/>
                    <a:pt x="52" y="9"/>
                    <a:pt x="54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6" y="2"/>
                    <a:pt x="58" y="1"/>
                    <a:pt x="60" y="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3" y="7"/>
                    <a:pt x="65" y="7"/>
                    <a:pt x="66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69" y="0"/>
                    <a:pt x="70" y="0"/>
                  </a:cubicBezTo>
                  <a:cubicBezTo>
                    <a:pt x="71" y="0"/>
                    <a:pt x="72" y="0"/>
                    <a:pt x="73" y="0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6" y="7"/>
                    <a:pt x="77" y="7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1"/>
                    <a:pt x="85" y="2"/>
                    <a:pt x="87" y="2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8" y="9"/>
                    <a:pt x="90" y="10"/>
                    <a:pt x="91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6" y="5"/>
                    <a:pt x="98" y="6"/>
                    <a:pt x="100" y="7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0" y="14"/>
                    <a:pt x="101" y="15"/>
                    <a:pt x="103" y="15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9" y="12"/>
                    <a:pt x="111" y="13"/>
                    <a:pt x="112" y="14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11" y="21"/>
                    <a:pt x="112" y="22"/>
                    <a:pt x="113" y="23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20" y="20"/>
                    <a:pt x="121" y="22"/>
                    <a:pt x="122" y="23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19" y="29"/>
                    <a:pt x="119" y="29"/>
                    <a:pt x="119" y="29"/>
                  </a:cubicBezTo>
                  <a:cubicBezTo>
                    <a:pt x="120" y="30"/>
                    <a:pt x="121" y="31"/>
                    <a:pt x="121" y="32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129" y="31"/>
                    <a:pt x="130" y="33"/>
                    <a:pt x="131" y="34"/>
                  </a:cubicBezTo>
                  <a:cubicBezTo>
                    <a:pt x="126" y="38"/>
                    <a:pt x="126" y="38"/>
                    <a:pt x="126" y="38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7" y="40"/>
                    <a:pt x="128" y="41"/>
                    <a:pt x="128" y="43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34" y="41"/>
                    <a:pt x="134" y="41"/>
                    <a:pt x="134" y="41"/>
                  </a:cubicBezTo>
                  <a:cubicBezTo>
                    <a:pt x="135" y="43"/>
                    <a:pt x="136" y="45"/>
                    <a:pt x="137" y="47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2" y="52"/>
                    <a:pt x="132" y="53"/>
                    <a:pt x="133" y="54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40" y="56"/>
                    <a:pt x="140" y="58"/>
                    <a:pt x="140" y="60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34" y="64"/>
                    <a:pt x="134" y="65"/>
                    <a:pt x="135" y="67"/>
                  </a:cubicBezTo>
                  <a:cubicBezTo>
                    <a:pt x="135" y="67"/>
                    <a:pt x="135" y="67"/>
                    <a:pt x="135" y="67"/>
                  </a:cubicBezTo>
                  <a:cubicBezTo>
                    <a:pt x="141" y="68"/>
                    <a:pt x="141" y="68"/>
                    <a:pt x="141" y="68"/>
                  </a:cubicBezTo>
                  <a:cubicBezTo>
                    <a:pt x="141" y="69"/>
                    <a:pt x="141" y="70"/>
                    <a:pt x="141" y="71"/>
                  </a:cubicBezTo>
                  <a:cubicBezTo>
                    <a:pt x="141" y="72"/>
                    <a:pt x="141" y="73"/>
                    <a:pt x="141" y="74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4" y="77"/>
                    <a:pt x="134" y="78"/>
                    <a:pt x="134" y="80"/>
                  </a:cubicBezTo>
                  <a:cubicBezTo>
                    <a:pt x="134" y="80"/>
                    <a:pt x="134" y="80"/>
                    <a:pt x="134" y="80"/>
                  </a:cubicBezTo>
                  <a:cubicBezTo>
                    <a:pt x="140" y="82"/>
                    <a:pt x="140" y="82"/>
                    <a:pt x="140" y="82"/>
                  </a:cubicBezTo>
                  <a:cubicBezTo>
                    <a:pt x="140" y="84"/>
                    <a:pt x="140" y="86"/>
                    <a:pt x="139" y="88"/>
                  </a:cubicBezTo>
                  <a:cubicBezTo>
                    <a:pt x="133" y="87"/>
                    <a:pt x="133" y="87"/>
                    <a:pt x="133" y="87"/>
                  </a:cubicBezTo>
                  <a:cubicBezTo>
                    <a:pt x="133" y="88"/>
                    <a:pt x="133" y="88"/>
                    <a:pt x="133" y="88"/>
                  </a:cubicBezTo>
                  <a:cubicBezTo>
                    <a:pt x="132" y="89"/>
                    <a:pt x="132" y="90"/>
                    <a:pt x="131" y="92"/>
                  </a:cubicBezTo>
                  <a:cubicBezTo>
                    <a:pt x="131" y="92"/>
                    <a:pt x="131" y="92"/>
                    <a:pt x="131" y="92"/>
                  </a:cubicBezTo>
                  <a:cubicBezTo>
                    <a:pt x="137" y="95"/>
                    <a:pt x="137" y="95"/>
                    <a:pt x="137" y="95"/>
                  </a:cubicBezTo>
                  <a:cubicBezTo>
                    <a:pt x="136" y="97"/>
                    <a:pt x="135" y="99"/>
                    <a:pt x="134" y="101"/>
                  </a:cubicBezTo>
                  <a:cubicBezTo>
                    <a:pt x="128" y="99"/>
                    <a:pt x="128" y="99"/>
                    <a:pt x="128" y="99"/>
                  </a:cubicBezTo>
                  <a:cubicBezTo>
                    <a:pt x="128" y="99"/>
                    <a:pt x="128" y="99"/>
                    <a:pt x="128" y="99"/>
                  </a:cubicBezTo>
                  <a:cubicBezTo>
                    <a:pt x="128" y="101"/>
                    <a:pt x="127" y="102"/>
                    <a:pt x="126" y="103"/>
                  </a:cubicBezTo>
                  <a:cubicBezTo>
                    <a:pt x="126" y="104"/>
                    <a:pt x="126" y="104"/>
                    <a:pt x="126" y="104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30" y="109"/>
                    <a:pt x="129" y="111"/>
                    <a:pt x="127" y="113"/>
                  </a:cubicBezTo>
                  <a:cubicBezTo>
                    <a:pt x="122" y="110"/>
                    <a:pt x="122" y="110"/>
                    <a:pt x="122" y="110"/>
                  </a:cubicBezTo>
                  <a:cubicBezTo>
                    <a:pt x="121" y="110"/>
                    <a:pt x="121" y="110"/>
                    <a:pt x="121" y="110"/>
                  </a:cubicBezTo>
                  <a:cubicBezTo>
                    <a:pt x="121" y="111"/>
                    <a:pt x="120" y="112"/>
                    <a:pt x="119" y="114"/>
                  </a:cubicBezTo>
                  <a:cubicBezTo>
                    <a:pt x="118" y="114"/>
                    <a:pt x="118" y="114"/>
                    <a:pt x="118" y="114"/>
                  </a:cubicBezTo>
                  <a:cubicBezTo>
                    <a:pt x="122" y="119"/>
                    <a:pt x="122" y="119"/>
                    <a:pt x="122" y="119"/>
                  </a:cubicBezTo>
                  <a:cubicBezTo>
                    <a:pt x="121" y="120"/>
                    <a:pt x="120" y="122"/>
                    <a:pt x="118" y="123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2" y="120"/>
                    <a:pt x="111" y="121"/>
                    <a:pt x="109" y="122"/>
                  </a:cubicBezTo>
                  <a:cubicBezTo>
                    <a:pt x="109" y="122"/>
                    <a:pt x="109" y="122"/>
                    <a:pt x="109" y="122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1" y="129"/>
                    <a:pt x="109" y="130"/>
                    <a:pt x="107" y="131"/>
                  </a:cubicBezTo>
                  <a:cubicBezTo>
                    <a:pt x="103" y="126"/>
                    <a:pt x="103" y="126"/>
                    <a:pt x="103" y="126"/>
                  </a:cubicBezTo>
                  <a:cubicBezTo>
                    <a:pt x="103" y="127"/>
                    <a:pt x="103" y="127"/>
                    <a:pt x="103" y="127"/>
                  </a:cubicBezTo>
                  <a:cubicBezTo>
                    <a:pt x="101" y="127"/>
                    <a:pt x="100" y="128"/>
                    <a:pt x="99" y="129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100" y="135"/>
                    <a:pt x="100" y="135"/>
                    <a:pt x="100" y="135"/>
                  </a:cubicBezTo>
                  <a:cubicBezTo>
                    <a:pt x="98" y="136"/>
                    <a:pt x="96" y="137"/>
                    <a:pt x="95" y="137"/>
                  </a:cubicBezTo>
                  <a:cubicBezTo>
                    <a:pt x="92" y="132"/>
                    <a:pt x="92" y="132"/>
                    <a:pt x="92" y="132"/>
                  </a:cubicBezTo>
                  <a:cubicBezTo>
                    <a:pt x="91" y="132"/>
                    <a:pt x="91" y="132"/>
                    <a:pt x="91" y="132"/>
                  </a:cubicBezTo>
                  <a:cubicBezTo>
                    <a:pt x="90" y="132"/>
                    <a:pt x="88" y="133"/>
                    <a:pt x="87" y="133"/>
                  </a:cubicBezTo>
                  <a:cubicBezTo>
                    <a:pt x="87" y="133"/>
                    <a:pt x="87" y="133"/>
                    <a:pt x="87" y="133"/>
                  </a:cubicBezTo>
                  <a:cubicBezTo>
                    <a:pt x="87" y="140"/>
                    <a:pt x="87" y="140"/>
                    <a:pt x="87" y="140"/>
                  </a:cubicBezTo>
                  <a:cubicBezTo>
                    <a:pt x="85" y="140"/>
                    <a:pt x="83" y="141"/>
                    <a:pt x="81" y="141"/>
                  </a:cubicBezTo>
                  <a:cubicBezTo>
                    <a:pt x="79" y="135"/>
                    <a:pt x="79" y="135"/>
                    <a:pt x="79" y="135"/>
                  </a:cubicBezTo>
                  <a:cubicBezTo>
                    <a:pt x="79" y="135"/>
                    <a:pt x="79" y="135"/>
                    <a:pt x="79" y="135"/>
                  </a:cubicBezTo>
                  <a:cubicBezTo>
                    <a:pt x="77" y="135"/>
                    <a:pt x="76" y="135"/>
                    <a:pt x="74" y="135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3" y="142"/>
                    <a:pt x="73" y="142"/>
                    <a:pt x="73" y="142"/>
                  </a:cubicBezTo>
                  <a:cubicBezTo>
                    <a:pt x="72" y="142"/>
                    <a:pt x="71" y="142"/>
                    <a:pt x="70" y="142"/>
                  </a:cubicBezTo>
                  <a:close/>
                </a:path>
              </a:pathLst>
            </a:custGeom>
            <a:solidFill>
              <a:srgbClr val="AFABAB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4D5A27A9-0C68-4F74-8C7F-821F0A970F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7720" y="1717188"/>
              <a:ext cx="382631" cy="383470"/>
            </a:xfrm>
            <a:custGeom>
              <a:avLst/>
              <a:gdLst>
                <a:gd name="T0" fmla="*/ 274 w 274"/>
                <a:gd name="T1" fmla="*/ 155 h 275"/>
                <a:gd name="T2" fmla="*/ 274 w 274"/>
                <a:gd name="T3" fmla="*/ 120 h 275"/>
                <a:gd name="T4" fmla="*/ 247 w 274"/>
                <a:gd name="T5" fmla="*/ 120 h 275"/>
                <a:gd name="T6" fmla="*/ 241 w 274"/>
                <a:gd name="T7" fmla="*/ 97 h 275"/>
                <a:gd name="T8" fmla="*/ 265 w 274"/>
                <a:gd name="T9" fmla="*/ 84 h 275"/>
                <a:gd name="T10" fmla="*/ 247 w 274"/>
                <a:gd name="T11" fmla="*/ 54 h 275"/>
                <a:gd name="T12" fmla="*/ 224 w 274"/>
                <a:gd name="T13" fmla="*/ 67 h 275"/>
                <a:gd name="T14" fmla="*/ 207 w 274"/>
                <a:gd name="T15" fmla="*/ 51 h 275"/>
                <a:gd name="T16" fmla="*/ 221 w 274"/>
                <a:gd name="T17" fmla="*/ 27 h 275"/>
                <a:gd name="T18" fmla="*/ 191 w 274"/>
                <a:gd name="T19" fmla="*/ 10 h 275"/>
                <a:gd name="T20" fmla="*/ 177 w 274"/>
                <a:gd name="T21" fmla="*/ 34 h 275"/>
                <a:gd name="T22" fmla="*/ 154 w 274"/>
                <a:gd name="T23" fmla="*/ 27 h 275"/>
                <a:gd name="T24" fmla="*/ 154 w 274"/>
                <a:gd name="T25" fmla="*/ 0 h 275"/>
                <a:gd name="T26" fmla="*/ 120 w 274"/>
                <a:gd name="T27" fmla="*/ 0 h 275"/>
                <a:gd name="T28" fmla="*/ 120 w 274"/>
                <a:gd name="T29" fmla="*/ 27 h 275"/>
                <a:gd name="T30" fmla="*/ 97 w 274"/>
                <a:gd name="T31" fmla="*/ 34 h 275"/>
                <a:gd name="T32" fmla="*/ 83 w 274"/>
                <a:gd name="T33" fmla="*/ 10 h 275"/>
                <a:gd name="T34" fmla="*/ 54 w 274"/>
                <a:gd name="T35" fmla="*/ 27 h 275"/>
                <a:gd name="T36" fmla="*/ 67 w 274"/>
                <a:gd name="T37" fmla="*/ 51 h 275"/>
                <a:gd name="T38" fmla="*/ 50 w 274"/>
                <a:gd name="T39" fmla="*/ 67 h 275"/>
                <a:gd name="T40" fmla="*/ 27 w 274"/>
                <a:gd name="T41" fmla="*/ 54 h 275"/>
                <a:gd name="T42" fmla="*/ 10 w 274"/>
                <a:gd name="T43" fmla="*/ 84 h 275"/>
                <a:gd name="T44" fmla="*/ 33 w 274"/>
                <a:gd name="T45" fmla="*/ 97 h 275"/>
                <a:gd name="T46" fmla="*/ 27 w 274"/>
                <a:gd name="T47" fmla="*/ 120 h 275"/>
                <a:gd name="T48" fmla="*/ 0 w 274"/>
                <a:gd name="T49" fmla="*/ 120 h 275"/>
                <a:gd name="T50" fmla="*/ 0 w 274"/>
                <a:gd name="T51" fmla="*/ 155 h 275"/>
                <a:gd name="T52" fmla="*/ 27 w 274"/>
                <a:gd name="T53" fmla="*/ 155 h 275"/>
                <a:gd name="T54" fmla="*/ 33 w 274"/>
                <a:gd name="T55" fmla="*/ 178 h 275"/>
                <a:gd name="T56" fmla="*/ 10 w 274"/>
                <a:gd name="T57" fmla="*/ 191 h 275"/>
                <a:gd name="T58" fmla="*/ 27 w 274"/>
                <a:gd name="T59" fmla="*/ 221 h 275"/>
                <a:gd name="T60" fmla="*/ 50 w 274"/>
                <a:gd name="T61" fmla="*/ 207 h 275"/>
                <a:gd name="T62" fmla="*/ 67 w 274"/>
                <a:gd name="T63" fmla="*/ 224 h 275"/>
                <a:gd name="T64" fmla="*/ 54 w 274"/>
                <a:gd name="T65" fmla="*/ 248 h 275"/>
                <a:gd name="T66" fmla="*/ 83 w 274"/>
                <a:gd name="T67" fmla="*/ 265 h 275"/>
                <a:gd name="T68" fmla="*/ 97 w 274"/>
                <a:gd name="T69" fmla="*/ 241 h 275"/>
                <a:gd name="T70" fmla="*/ 120 w 274"/>
                <a:gd name="T71" fmla="*/ 247 h 275"/>
                <a:gd name="T72" fmla="*/ 120 w 274"/>
                <a:gd name="T73" fmla="*/ 275 h 275"/>
                <a:gd name="T74" fmla="*/ 154 w 274"/>
                <a:gd name="T75" fmla="*/ 275 h 275"/>
                <a:gd name="T76" fmla="*/ 154 w 274"/>
                <a:gd name="T77" fmla="*/ 247 h 275"/>
                <a:gd name="T78" fmla="*/ 177 w 274"/>
                <a:gd name="T79" fmla="*/ 241 h 275"/>
                <a:gd name="T80" fmla="*/ 191 w 274"/>
                <a:gd name="T81" fmla="*/ 265 h 275"/>
                <a:gd name="T82" fmla="*/ 221 w 274"/>
                <a:gd name="T83" fmla="*/ 248 h 275"/>
                <a:gd name="T84" fmla="*/ 207 w 274"/>
                <a:gd name="T85" fmla="*/ 224 h 275"/>
                <a:gd name="T86" fmla="*/ 224 w 274"/>
                <a:gd name="T87" fmla="*/ 207 h 275"/>
                <a:gd name="T88" fmla="*/ 247 w 274"/>
                <a:gd name="T89" fmla="*/ 221 h 275"/>
                <a:gd name="T90" fmla="*/ 265 w 274"/>
                <a:gd name="T91" fmla="*/ 191 h 275"/>
                <a:gd name="T92" fmla="*/ 241 w 274"/>
                <a:gd name="T93" fmla="*/ 178 h 275"/>
                <a:gd name="T94" fmla="*/ 247 w 274"/>
                <a:gd name="T95" fmla="*/ 155 h 275"/>
                <a:gd name="T96" fmla="*/ 274 w 274"/>
                <a:gd name="T97" fmla="*/ 155 h 275"/>
                <a:gd name="T98" fmla="*/ 137 w 274"/>
                <a:gd name="T99" fmla="*/ 215 h 275"/>
                <a:gd name="T100" fmla="*/ 60 w 274"/>
                <a:gd name="T101" fmla="*/ 137 h 275"/>
                <a:gd name="T102" fmla="*/ 137 w 274"/>
                <a:gd name="T103" fmla="*/ 60 h 275"/>
                <a:gd name="T104" fmla="*/ 214 w 274"/>
                <a:gd name="T105" fmla="*/ 137 h 275"/>
                <a:gd name="T106" fmla="*/ 137 w 274"/>
                <a:gd name="T107" fmla="*/ 21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4" h="275">
                  <a:moveTo>
                    <a:pt x="274" y="155"/>
                  </a:moveTo>
                  <a:cubicBezTo>
                    <a:pt x="274" y="120"/>
                    <a:pt x="274" y="120"/>
                    <a:pt x="274" y="120"/>
                  </a:cubicBezTo>
                  <a:cubicBezTo>
                    <a:pt x="247" y="120"/>
                    <a:pt x="247" y="120"/>
                    <a:pt x="247" y="120"/>
                  </a:cubicBezTo>
                  <a:cubicBezTo>
                    <a:pt x="246" y="112"/>
                    <a:pt x="244" y="105"/>
                    <a:pt x="241" y="97"/>
                  </a:cubicBezTo>
                  <a:cubicBezTo>
                    <a:pt x="265" y="84"/>
                    <a:pt x="265" y="84"/>
                    <a:pt x="265" y="84"/>
                  </a:cubicBezTo>
                  <a:cubicBezTo>
                    <a:pt x="247" y="54"/>
                    <a:pt x="247" y="54"/>
                    <a:pt x="247" y="54"/>
                  </a:cubicBezTo>
                  <a:cubicBezTo>
                    <a:pt x="224" y="67"/>
                    <a:pt x="224" y="67"/>
                    <a:pt x="224" y="67"/>
                  </a:cubicBezTo>
                  <a:cubicBezTo>
                    <a:pt x="219" y="61"/>
                    <a:pt x="213" y="56"/>
                    <a:pt x="207" y="51"/>
                  </a:cubicBezTo>
                  <a:cubicBezTo>
                    <a:pt x="221" y="27"/>
                    <a:pt x="221" y="27"/>
                    <a:pt x="221" y="27"/>
                  </a:cubicBezTo>
                  <a:cubicBezTo>
                    <a:pt x="191" y="10"/>
                    <a:pt x="191" y="10"/>
                    <a:pt x="191" y="10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170" y="31"/>
                    <a:pt x="162" y="29"/>
                    <a:pt x="154" y="27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12" y="29"/>
                    <a:pt x="104" y="31"/>
                    <a:pt x="97" y="34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61" y="56"/>
                    <a:pt x="55" y="61"/>
                    <a:pt x="50" y="67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0" y="105"/>
                    <a:pt x="28" y="112"/>
                    <a:pt x="27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8" y="163"/>
                    <a:pt x="30" y="170"/>
                    <a:pt x="33" y="178"/>
                  </a:cubicBezTo>
                  <a:cubicBezTo>
                    <a:pt x="10" y="191"/>
                    <a:pt x="10" y="191"/>
                    <a:pt x="10" y="191"/>
                  </a:cubicBezTo>
                  <a:cubicBezTo>
                    <a:pt x="27" y="221"/>
                    <a:pt x="27" y="221"/>
                    <a:pt x="27" y="221"/>
                  </a:cubicBezTo>
                  <a:cubicBezTo>
                    <a:pt x="50" y="207"/>
                    <a:pt x="50" y="207"/>
                    <a:pt x="50" y="207"/>
                  </a:cubicBezTo>
                  <a:cubicBezTo>
                    <a:pt x="55" y="214"/>
                    <a:pt x="61" y="219"/>
                    <a:pt x="67" y="224"/>
                  </a:cubicBezTo>
                  <a:cubicBezTo>
                    <a:pt x="54" y="248"/>
                    <a:pt x="54" y="248"/>
                    <a:pt x="54" y="248"/>
                  </a:cubicBezTo>
                  <a:cubicBezTo>
                    <a:pt x="83" y="265"/>
                    <a:pt x="83" y="265"/>
                    <a:pt x="83" y="265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104" y="244"/>
                    <a:pt x="112" y="246"/>
                    <a:pt x="120" y="247"/>
                  </a:cubicBezTo>
                  <a:cubicBezTo>
                    <a:pt x="120" y="275"/>
                    <a:pt x="120" y="275"/>
                    <a:pt x="120" y="275"/>
                  </a:cubicBezTo>
                  <a:cubicBezTo>
                    <a:pt x="154" y="275"/>
                    <a:pt x="154" y="275"/>
                    <a:pt x="154" y="275"/>
                  </a:cubicBezTo>
                  <a:cubicBezTo>
                    <a:pt x="154" y="247"/>
                    <a:pt x="154" y="247"/>
                    <a:pt x="154" y="247"/>
                  </a:cubicBezTo>
                  <a:cubicBezTo>
                    <a:pt x="162" y="246"/>
                    <a:pt x="170" y="244"/>
                    <a:pt x="177" y="241"/>
                  </a:cubicBezTo>
                  <a:cubicBezTo>
                    <a:pt x="191" y="265"/>
                    <a:pt x="191" y="265"/>
                    <a:pt x="191" y="265"/>
                  </a:cubicBezTo>
                  <a:cubicBezTo>
                    <a:pt x="221" y="248"/>
                    <a:pt x="221" y="248"/>
                    <a:pt x="221" y="248"/>
                  </a:cubicBezTo>
                  <a:cubicBezTo>
                    <a:pt x="207" y="224"/>
                    <a:pt x="207" y="224"/>
                    <a:pt x="207" y="224"/>
                  </a:cubicBezTo>
                  <a:cubicBezTo>
                    <a:pt x="213" y="219"/>
                    <a:pt x="219" y="214"/>
                    <a:pt x="224" y="207"/>
                  </a:cubicBezTo>
                  <a:cubicBezTo>
                    <a:pt x="247" y="221"/>
                    <a:pt x="247" y="221"/>
                    <a:pt x="247" y="221"/>
                  </a:cubicBezTo>
                  <a:cubicBezTo>
                    <a:pt x="265" y="191"/>
                    <a:pt x="265" y="191"/>
                    <a:pt x="265" y="191"/>
                  </a:cubicBezTo>
                  <a:cubicBezTo>
                    <a:pt x="241" y="178"/>
                    <a:pt x="241" y="178"/>
                    <a:pt x="241" y="178"/>
                  </a:cubicBezTo>
                  <a:cubicBezTo>
                    <a:pt x="244" y="170"/>
                    <a:pt x="246" y="163"/>
                    <a:pt x="247" y="155"/>
                  </a:cubicBezTo>
                  <a:cubicBezTo>
                    <a:pt x="274" y="155"/>
                    <a:pt x="274" y="155"/>
                    <a:pt x="274" y="155"/>
                  </a:cubicBezTo>
                  <a:close/>
                  <a:moveTo>
                    <a:pt x="137" y="215"/>
                  </a:moveTo>
                  <a:cubicBezTo>
                    <a:pt x="95" y="215"/>
                    <a:pt x="60" y="180"/>
                    <a:pt x="60" y="137"/>
                  </a:cubicBezTo>
                  <a:cubicBezTo>
                    <a:pt x="60" y="95"/>
                    <a:pt x="95" y="60"/>
                    <a:pt x="137" y="60"/>
                  </a:cubicBezTo>
                  <a:cubicBezTo>
                    <a:pt x="180" y="60"/>
                    <a:pt x="214" y="95"/>
                    <a:pt x="214" y="137"/>
                  </a:cubicBezTo>
                  <a:cubicBezTo>
                    <a:pt x="214" y="180"/>
                    <a:pt x="180" y="215"/>
                    <a:pt x="137" y="215"/>
                  </a:cubicBezTo>
                  <a:close/>
                </a:path>
              </a:pathLst>
            </a:custGeom>
            <a:solidFill>
              <a:srgbClr val="AFABAB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4A765EC8-C41D-417C-AF31-4E1C3B06F9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32435" y="2689814"/>
              <a:ext cx="802185" cy="803946"/>
            </a:xfrm>
            <a:custGeom>
              <a:avLst/>
              <a:gdLst>
                <a:gd name="T0" fmla="*/ 274 w 274"/>
                <a:gd name="T1" fmla="*/ 155 h 275"/>
                <a:gd name="T2" fmla="*/ 274 w 274"/>
                <a:gd name="T3" fmla="*/ 120 h 275"/>
                <a:gd name="T4" fmla="*/ 247 w 274"/>
                <a:gd name="T5" fmla="*/ 120 h 275"/>
                <a:gd name="T6" fmla="*/ 241 w 274"/>
                <a:gd name="T7" fmla="*/ 97 h 275"/>
                <a:gd name="T8" fmla="*/ 265 w 274"/>
                <a:gd name="T9" fmla="*/ 84 h 275"/>
                <a:gd name="T10" fmla="*/ 247 w 274"/>
                <a:gd name="T11" fmla="*/ 54 h 275"/>
                <a:gd name="T12" fmla="*/ 224 w 274"/>
                <a:gd name="T13" fmla="*/ 67 h 275"/>
                <a:gd name="T14" fmla="*/ 207 w 274"/>
                <a:gd name="T15" fmla="*/ 51 h 275"/>
                <a:gd name="T16" fmla="*/ 221 w 274"/>
                <a:gd name="T17" fmla="*/ 27 h 275"/>
                <a:gd name="T18" fmla="*/ 191 w 274"/>
                <a:gd name="T19" fmla="*/ 10 h 275"/>
                <a:gd name="T20" fmla="*/ 177 w 274"/>
                <a:gd name="T21" fmla="*/ 34 h 275"/>
                <a:gd name="T22" fmla="*/ 154 w 274"/>
                <a:gd name="T23" fmla="*/ 27 h 275"/>
                <a:gd name="T24" fmla="*/ 154 w 274"/>
                <a:gd name="T25" fmla="*/ 0 h 275"/>
                <a:gd name="T26" fmla="*/ 120 w 274"/>
                <a:gd name="T27" fmla="*/ 0 h 275"/>
                <a:gd name="T28" fmla="*/ 120 w 274"/>
                <a:gd name="T29" fmla="*/ 27 h 275"/>
                <a:gd name="T30" fmla="*/ 97 w 274"/>
                <a:gd name="T31" fmla="*/ 34 h 275"/>
                <a:gd name="T32" fmla="*/ 83 w 274"/>
                <a:gd name="T33" fmla="*/ 10 h 275"/>
                <a:gd name="T34" fmla="*/ 54 w 274"/>
                <a:gd name="T35" fmla="*/ 27 h 275"/>
                <a:gd name="T36" fmla="*/ 67 w 274"/>
                <a:gd name="T37" fmla="*/ 51 h 275"/>
                <a:gd name="T38" fmla="*/ 50 w 274"/>
                <a:gd name="T39" fmla="*/ 67 h 275"/>
                <a:gd name="T40" fmla="*/ 27 w 274"/>
                <a:gd name="T41" fmla="*/ 54 h 275"/>
                <a:gd name="T42" fmla="*/ 10 w 274"/>
                <a:gd name="T43" fmla="*/ 84 h 275"/>
                <a:gd name="T44" fmla="*/ 33 w 274"/>
                <a:gd name="T45" fmla="*/ 97 h 275"/>
                <a:gd name="T46" fmla="*/ 27 w 274"/>
                <a:gd name="T47" fmla="*/ 120 h 275"/>
                <a:gd name="T48" fmla="*/ 0 w 274"/>
                <a:gd name="T49" fmla="*/ 120 h 275"/>
                <a:gd name="T50" fmla="*/ 0 w 274"/>
                <a:gd name="T51" fmla="*/ 155 h 275"/>
                <a:gd name="T52" fmla="*/ 27 w 274"/>
                <a:gd name="T53" fmla="*/ 155 h 275"/>
                <a:gd name="T54" fmla="*/ 33 w 274"/>
                <a:gd name="T55" fmla="*/ 178 h 275"/>
                <a:gd name="T56" fmla="*/ 10 w 274"/>
                <a:gd name="T57" fmla="*/ 191 h 275"/>
                <a:gd name="T58" fmla="*/ 27 w 274"/>
                <a:gd name="T59" fmla="*/ 221 h 275"/>
                <a:gd name="T60" fmla="*/ 50 w 274"/>
                <a:gd name="T61" fmla="*/ 207 h 275"/>
                <a:gd name="T62" fmla="*/ 67 w 274"/>
                <a:gd name="T63" fmla="*/ 224 h 275"/>
                <a:gd name="T64" fmla="*/ 54 w 274"/>
                <a:gd name="T65" fmla="*/ 248 h 275"/>
                <a:gd name="T66" fmla="*/ 83 w 274"/>
                <a:gd name="T67" fmla="*/ 265 h 275"/>
                <a:gd name="T68" fmla="*/ 97 w 274"/>
                <a:gd name="T69" fmla="*/ 241 h 275"/>
                <a:gd name="T70" fmla="*/ 120 w 274"/>
                <a:gd name="T71" fmla="*/ 247 h 275"/>
                <a:gd name="T72" fmla="*/ 120 w 274"/>
                <a:gd name="T73" fmla="*/ 275 h 275"/>
                <a:gd name="T74" fmla="*/ 154 w 274"/>
                <a:gd name="T75" fmla="*/ 275 h 275"/>
                <a:gd name="T76" fmla="*/ 154 w 274"/>
                <a:gd name="T77" fmla="*/ 247 h 275"/>
                <a:gd name="T78" fmla="*/ 177 w 274"/>
                <a:gd name="T79" fmla="*/ 241 h 275"/>
                <a:gd name="T80" fmla="*/ 191 w 274"/>
                <a:gd name="T81" fmla="*/ 265 h 275"/>
                <a:gd name="T82" fmla="*/ 221 w 274"/>
                <a:gd name="T83" fmla="*/ 248 h 275"/>
                <a:gd name="T84" fmla="*/ 207 w 274"/>
                <a:gd name="T85" fmla="*/ 224 h 275"/>
                <a:gd name="T86" fmla="*/ 224 w 274"/>
                <a:gd name="T87" fmla="*/ 207 h 275"/>
                <a:gd name="T88" fmla="*/ 247 w 274"/>
                <a:gd name="T89" fmla="*/ 221 h 275"/>
                <a:gd name="T90" fmla="*/ 265 w 274"/>
                <a:gd name="T91" fmla="*/ 191 h 275"/>
                <a:gd name="T92" fmla="*/ 241 w 274"/>
                <a:gd name="T93" fmla="*/ 178 h 275"/>
                <a:gd name="T94" fmla="*/ 247 w 274"/>
                <a:gd name="T95" fmla="*/ 155 h 275"/>
                <a:gd name="T96" fmla="*/ 274 w 274"/>
                <a:gd name="T97" fmla="*/ 155 h 275"/>
                <a:gd name="T98" fmla="*/ 137 w 274"/>
                <a:gd name="T99" fmla="*/ 215 h 275"/>
                <a:gd name="T100" fmla="*/ 60 w 274"/>
                <a:gd name="T101" fmla="*/ 137 h 275"/>
                <a:gd name="T102" fmla="*/ 137 w 274"/>
                <a:gd name="T103" fmla="*/ 60 h 275"/>
                <a:gd name="T104" fmla="*/ 214 w 274"/>
                <a:gd name="T105" fmla="*/ 137 h 275"/>
                <a:gd name="T106" fmla="*/ 137 w 274"/>
                <a:gd name="T107" fmla="*/ 21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4" h="275">
                  <a:moveTo>
                    <a:pt x="274" y="155"/>
                  </a:moveTo>
                  <a:cubicBezTo>
                    <a:pt x="274" y="120"/>
                    <a:pt x="274" y="120"/>
                    <a:pt x="274" y="120"/>
                  </a:cubicBezTo>
                  <a:cubicBezTo>
                    <a:pt x="247" y="120"/>
                    <a:pt x="247" y="120"/>
                    <a:pt x="247" y="120"/>
                  </a:cubicBezTo>
                  <a:cubicBezTo>
                    <a:pt x="246" y="112"/>
                    <a:pt x="244" y="105"/>
                    <a:pt x="241" y="97"/>
                  </a:cubicBezTo>
                  <a:cubicBezTo>
                    <a:pt x="265" y="84"/>
                    <a:pt x="265" y="84"/>
                    <a:pt x="265" y="84"/>
                  </a:cubicBezTo>
                  <a:cubicBezTo>
                    <a:pt x="247" y="54"/>
                    <a:pt x="247" y="54"/>
                    <a:pt x="247" y="54"/>
                  </a:cubicBezTo>
                  <a:cubicBezTo>
                    <a:pt x="224" y="67"/>
                    <a:pt x="224" y="67"/>
                    <a:pt x="224" y="67"/>
                  </a:cubicBezTo>
                  <a:cubicBezTo>
                    <a:pt x="219" y="61"/>
                    <a:pt x="213" y="56"/>
                    <a:pt x="207" y="51"/>
                  </a:cubicBezTo>
                  <a:cubicBezTo>
                    <a:pt x="221" y="27"/>
                    <a:pt x="221" y="27"/>
                    <a:pt x="221" y="27"/>
                  </a:cubicBezTo>
                  <a:cubicBezTo>
                    <a:pt x="191" y="10"/>
                    <a:pt x="191" y="10"/>
                    <a:pt x="191" y="10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170" y="31"/>
                    <a:pt x="162" y="29"/>
                    <a:pt x="154" y="27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12" y="29"/>
                    <a:pt x="104" y="31"/>
                    <a:pt x="97" y="34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61" y="56"/>
                    <a:pt x="55" y="61"/>
                    <a:pt x="50" y="67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0" y="105"/>
                    <a:pt x="28" y="112"/>
                    <a:pt x="27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8" y="163"/>
                    <a:pt x="30" y="170"/>
                    <a:pt x="33" y="178"/>
                  </a:cubicBezTo>
                  <a:cubicBezTo>
                    <a:pt x="10" y="191"/>
                    <a:pt x="10" y="191"/>
                    <a:pt x="10" y="191"/>
                  </a:cubicBezTo>
                  <a:cubicBezTo>
                    <a:pt x="27" y="221"/>
                    <a:pt x="27" y="221"/>
                    <a:pt x="27" y="221"/>
                  </a:cubicBezTo>
                  <a:cubicBezTo>
                    <a:pt x="50" y="207"/>
                    <a:pt x="50" y="207"/>
                    <a:pt x="50" y="207"/>
                  </a:cubicBezTo>
                  <a:cubicBezTo>
                    <a:pt x="55" y="214"/>
                    <a:pt x="61" y="219"/>
                    <a:pt x="67" y="224"/>
                  </a:cubicBezTo>
                  <a:cubicBezTo>
                    <a:pt x="54" y="248"/>
                    <a:pt x="54" y="248"/>
                    <a:pt x="54" y="248"/>
                  </a:cubicBezTo>
                  <a:cubicBezTo>
                    <a:pt x="83" y="265"/>
                    <a:pt x="83" y="265"/>
                    <a:pt x="83" y="265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104" y="244"/>
                    <a:pt x="112" y="246"/>
                    <a:pt x="120" y="247"/>
                  </a:cubicBezTo>
                  <a:cubicBezTo>
                    <a:pt x="120" y="275"/>
                    <a:pt x="120" y="275"/>
                    <a:pt x="120" y="275"/>
                  </a:cubicBezTo>
                  <a:cubicBezTo>
                    <a:pt x="154" y="275"/>
                    <a:pt x="154" y="275"/>
                    <a:pt x="154" y="275"/>
                  </a:cubicBezTo>
                  <a:cubicBezTo>
                    <a:pt x="154" y="247"/>
                    <a:pt x="154" y="247"/>
                    <a:pt x="154" y="247"/>
                  </a:cubicBezTo>
                  <a:cubicBezTo>
                    <a:pt x="162" y="246"/>
                    <a:pt x="170" y="244"/>
                    <a:pt x="177" y="241"/>
                  </a:cubicBezTo>
                  <a:cubicBezTo>
                    <a:pt x="191" y="265"/>
                    <a:pt x="191" y="265"/>
                    <a:pt x="191" y="265"/>
                  </a:cubicBezTo>
                  <a:cubicBezTo>
                    <a:pt x="221" y="248"/>
                    <a:pt x="221" y="248"/>
                    <a:pt x="221" y="248"/>
                  </a:cubicBezTo>
                  <a:cubicBezTo>
                    <a:pt x="207" y="224"/>
                    <a:pt x="207" y="224"/>
                    <a:pt x="207" y="224"/>
                  </a:cubicBezTo>
                  <a:cubicBezTo>
                    <a:pt x="213" y="219"/>
                    <a:pt x="219" y="214"/>
                    <a:pt x="224" y="207"/>
                  </a:cubicBezTo>
                  <a:cubicBezTo>
                    <a:pt x="247" y="221"/>
                    <a:pt x="247" y="221"/>
                    <a:pt x="247" y="221"/>
                  </a:cubicBezTo>
                  <a:cubicBezTo>
                    <a:pt x="265" y="191"/>
                    <a:pt x="265" y="191"/>
                    <a:pt x="265" y="191"/>
                  </a:cubicBezTo>
                  <a:cubicBezTo>
                    <a:pt x="241" y="178"/>
                    <a:pt x="241" y="178"/>
                    <a:pt x="241" y="178"/>
                  </a:cubicBezTo>
                  <a:cubicBezTo>
                    <a:pt x="244" y="170"/>
                    <a:pt x="246" y="163"/>
                    <a:pt x="247" y="155"/>
                  </a:cubicBezTo>
                  <a:cubicBezTo>
                    <a:pt x="274" y="155"/>
                    <a:pt x="274" y="155"/>
                    <a:pt x="274" y="155"/>
                  </a:cubicBezTo>
                  <a:close/>
                  <a:moveTo>
                    <a:pt x="137" y="215"/>
                  </a:moveTo>
                  <a:cubicBezTo>
                    <a:pt x="95" y="215"/>
                    <a:pt x="60" y="180"/>
                    <a:pt x="60" y="137"/>
                  </a:cubicBezTo>
                  <a:cubicBezTo>
                    <a:pt x="60" y="95"/>
                    <a:pt x="95" y="60"/>
                    <a:pt x="137" y="60"/>
                  </a:cubicBezTo>
                  <a:cubicBezTo>
                    <a:pt x="180" y="60"/>
                    <a:pt x="214" y="95"/>
                    <a:pt x="214" y="137"/>
                  </a:cubicBezTo>
                  <a:cubicBezTo>
                    <a:pt x="214" y="180"/>
                    <a:pt x="180" y="215"/>
                    <a:pt x="137" y="215"/>
                  </a:cubicBezTo>
                  <a:close/>
                </a:path>
              </a:pathLst>
            </a:custGeom>
            <a:solidFill>
              <a:srgbClr val="AFABAB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85D48A17-8A27-468E-B5BA-7DC828A8C7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1544" y="2651160"/>
              <a:ext cx="439662" cy="440628"/>
            </a:xfrm>
            <a:custGeom>
              <a:avLst/>
              <a:gdLst>
                <a:gd name="T0" fmla="*/ 274 w 274"/>
                <a:gd name="T1" fmla="*/ 155 h 275"/>
                <a:gd name="T2" fmla="*/ 274 w 274"/>
                <a:gd name="T3" fmla="*/ 120 h 275"/>
                <a:gd name="T4" fmla="*/ 247 w 274"/>
                <a:gd name="T5" fmla="*/ 120 h 275"/>
                <a:gd name="T6" fmla="*/ 241 w 274"/>
                <a:gd name="T7" fmla="*/ 97 h 275"/>
                <a:gd name="T8" fmla="*/ 265 w 274"/>
                <a:gd name="T9" fmla="*/ 84 h 275"/>
                <a:gd name="T10" fmla="*/ 247 w 274"/>
                <a:gd name="T11" fmla="*/ 54 h 275"/>
                <a:gd name="T12" fmla="*/ 224 w 274"/>
                <a:gd name="T13" fmla="*/ 67 h 275"/>
                <a:gd name="T14" fmla="*/ 207 w 274"/>
                <a:gd name="T15" fmla="*/ 51 h 275"/>
                <a:gd name="T16" fmla="*/ 221 w 274"/>
                <a:gd name="T17" fmla="*/ 27 h 275"/>
                <a:gd name="T18" fmla="*/ 191 w 274"/>
                <a:gd name="T19" fmla="*/ 10 h 275"/>
                <a:gd name="T20" fmla="*/ 177 w 274"/>
                <a:gd name="T21" fmla="*/ 34 h 275"/>
                <a:gd name="T22" fmla="*/ 154 w 274"/>
                <a:gd name="T23" fmla="*/ 27 h 275"/>
                <a:gd name="T24" fmla="*/ 154 w 274"/>
                <a:gd name="T25" fmla="*/ 0 h 275"/>
                <a:gd name="T26" fmla="*/ 120 w 274"/>
                <a:gd name="T27" fmla="*/ 0 h 275"/>
                <a:gd name="T28" fmla="*/ 120 w 274"/>
                <a:gd name="T29" fmla="*/ 27 h 275"/>
                <a:gd name="T30" fmla="*/ 97 w 274"/>
                <a:gd name="T31" fmla="*/ 34 h 275"/>
                <a:gd name="T32" fmla="*/ 83 w 274"/>
                <a:gd name="T33" fmla="*/ 10 h 275"/>
                <a:gd name="T34" fmla="*/ 54 w 274"/>
                <a:gd name="T35" fmla="*/ 27 h 275"/>
                <a:gd name="T36" fmla="*/ 67 w 274"/>
                <a:gd name="T37" fmla="*/ 51 h 275"/>
                <a:gd name="T38" fmla="*/ 50 w 274"/>
                <a:gd name="T39" fmla="*/ 67 h 275"/>
                <a:gd name="T40" fmla="*/ 27 w 274"/>
                <a:gd name="T41" fmla="*/ 54 h 275"/>
                <a:gd name="T42" fmla="*/ 10 w 274"/>
                <a:gd name="T43" fmla="*/ 84 h 275"/>
                <a:gd name="T44" fmla="*/ 33 w 274"/>
                <a:gd name="T45" fmla="*/ 97 h 275"/>
                <a:gd name="T46" fmla="*/ 27 w 274"/>
                <a:gd name="T47" fmla="*/ 120 h 275"/>
                <a:gd name="T48" fmla="*/ 0 w 274"/>
                <a:gd name="T49" fmla="*/ 120 h 275"/>
                <a:gd name="T50" fmla="*/ 0 w 274"/>
                <a:gd name="T51" fmla="*/ 155 h 275"/>
                <a:gd name="T52" fmla="*/ 27 w 274"/>
                <a:gd name="T53" fmla="*/ 155 h 275"/>
                <a:gd name="T54" fmla="*/ 33 w 274"/>
                <a:gd name="T55" fmla="*/ 178 h 275"/>
                <a:gd name="T56" fmla="*/ 10 w 274"/>
                <a:gd name="T57" fmla="*/ 191 h 275"/>
                <a:gd name="T58" fmla="*/ 27 w 274"/>
                <a:gd name="T59" fmla="*/ 221 h 275"/>
                <a:gd name="T60" fmla="*/ 50 w 274"/>
                <a:gd name="T61" fmla="*/ 207 h 275"/>
                <a:gd name="T62" fmla="*/ 67 w 274"/>
                <a:gd name="T63" fmla="*/ 224 h 275"/>
                <a:gd name="T64" fmla="*/ 54 w 274"/>
                <a:gd name="T65" fmla="*/ 248 h 275"/>
                <a:gd name="T66" fmla="*/ 83 w 274"/>
                <a:gd name="T67" fmla="*/ 265 h 275"/>
                <a:gd name="T68" fmla="*/ 97 w 274"/>
                <a:gd name="T69" fmla="*/ 241 h 275"/>
                <a:gd name="T70" fmla="*/ 120 w 274"/>
                <a:gd name="T71" fmla="*/ 247 h 275"/>
                <a:gd name="T72" fmla="*/ 120 w 274"/>
                <a:gd name="T73" fmla="*/ 275 h 275"/>
                <a:gd name="T74" fmla="*/ 154 w 274"/>
                <a:gd name="T75" fmla="*/ 275 h 275"/>
                <a:gd name="T76" fmla="*/ 154 w 274"/>
                <a:gd name="T77" fmla="*/ 247 h 275"/>
                <a:gd name="T78" fmla="*/ 177 w 274"/>
                <a:gd name="T79" fmla="*/ 241 h 275"/>
                <a:gd name="T80" fmla="*/ 191 w 274"/>
                <a:gd name="T81" fmla="*/ 265 h 275"/>
                <a:gd name="T82" fmla="*/ 221 w 274"/>
                <a:gd name="T83" fmla="*/ 248 h 275"/>
                <a:gd name="T84" fmla="*/ 207 w 274"/>
                <a:gd name="T85" fmla="*/ 224 h 275"/>
                <a:gd name="T86" fmla="*/ 224 w 274"/>
                <a:gd name="T87" fmla="*/ 207 h 275"/>
                <a:gd name="T88" fmla="*/ 247 w 274"/>
                <a:gd name="T89" fmla="*/ 221 h 275"/>
                <a:gd name="T90" fmla="*/ 265 w 274"/>
                <a:gd name="T91" fmla="*/ 191 h 275"/>
                <a:gd name="T92" fmla="*/ 241 w 274"/>
                <a:gd name="T93" fmla="*/ 178 h 275"/>
                <a:gd name="T94" fmla="*/ 247 w 274"/>
                <a:gd name="T95" fmla="*/ 155 h 275"/>
                <a:gd name="T96" fmla="*/ 274 w 274"/>
                <a:gd name="T97" fmla="*/ 155 h 275"/>
                <a:gd name="T98" fmla="*/ 137 w 274"/>
                <a:gd name="T99" fmla="*/ 215 h 275"/>
                <a:gd name="T100" fmla="*/ 60 w 274"/>
                <a:gd name="T101" fmla="*/ 137 h 275"/>
                <a:gd name="T102" fmla="*/ 137 w 274"/>
                <a:gd name="T103" fmla="*/ 60 h 275"/>
                <a:gd name="T104" fmla="*/ 214 w 274"/>
                <a:gd name="T105" fmla="*/ 137 h 275"/>
                <a:gd name="T106" fmla="*/ 137 w 274"/>
                <a:gd name="T107" fmla="*/ 21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4" h="275">
                  <a:moveTo>
                    <a:pt x="274" y="155"/>
                  </a:moveTo>
                  <a:cubicBezTo>
                    <a:pt x="274" y="120"/>
                    <a:pt x="274" y="120"/>
                    <a:pt x="274" y="120"/>
                  </a:cubicBezTo>
                  <a:cubicBezTo>
                    <a:pt x="247" y="120"/>
                    <a:pt x="247" y="120"/>
                    <a:pt x="247" y="120"/>
                  </a:cubicBezTo>
                  <a:cubicBezTo>
                    <a:pt x="246" y="112"/>
                    <a:pt x="244" y="105"/>
                    <a:pt x="241" y="97"/>
                  </a:cubicBezTo>
                  <a:cubicBezTo>
                    <a:pt x="265" y="84"/>
                    <a:pt x="265" y="84"/>
                    <a:pt x="265" y="84"/>
                  </a:cubicBezTo>
                  <a:cubicBezTo>
                    <a:pt x="247" y="54"/>
                    <a:pt x="247" y="54"/>
                    <a:pt x="247" y="54"/>
                  </a:cubicBezTo>
                  <a:cubicBezTo>
                    <a:pt x="224" y="67"/>
                    <a:pt x="224" y="67"/>
                    <a:pt x="224" y="67"/>
                  </a:cubicBezTo>
                  <a:cubicBezTo>
                    <a:pt x="219" y="61"/>
                    <a:pt x="213" y="56"/>
                    <a:pt x="207" y="51"/>
                  </a:cubicBezTo>
                  <a:cubicBezTo>
                    <a:pt x="221" y="27"/>
                    <a:pt x="221" y="27"/>
                    <a:pt x="221" y="27"/>
                  </a:cubicBezTo>
                  <a:cubicBezTo>
                    <a:pt x="191" y="10"/>
                    <a:pt x="191" y="10"/>
                    <a:pt x="191" y="10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170" y="31"/>
                    <a:pt x="162" y="29"/>
                    <a:pt x="154" y="27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12" y="29"/>
                    <a:pt x="104" y="31"/>
                    <a:pt x="97" y="34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61" y="56"/>
                    <a:pt x="55" y="61"/>
                    <a:pt x="50" y="67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0" y="105"/>
                    <a:pt x="28" y="112"/>
                    <a:pt x="27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8" y="163"/>
                    <a:pt x="30" y="170"/>
                    <a:pt x="33" y="178"/>
                  </a:cubicBezTo>
                  <a:cubicBezTo>
                    <a:pt x="10" y="191"/>
                    <a:pt x="10" y="191"/>
                    <a:pt x="10" y="191"/>
                  </a:cubicBezTo>
                  <a:cubicBezTo>
                    <a:pt x="27" y="221"/>
                    <a:pt x="27" y="221"/>
                    <a:pt x="27" y="221"/>
                  </a:cubicBezTo>
                  <a:cubicBezTo>
                    <a:pt x="50" y="207"/>
                    <a:pt x="50" y="207"/>
                    <a:pt x="50" y="207"/>
                  </a:cubicBezTo>
                  <a:cubicBezTo>
                    <a:pt x="55" y="214"/>
                    <a:pt x="61" y="219"/>
                    <a:pt x="67" y="224"/>
                  </a:cubicBezTo>
                  <a:cubicBezTo>
                    <a:pt x="54" y="248"/>
                    <a:pt x="54" y="248"/>
                    <a:pt x="54" y="248"/>
                  </a:cubicBezTo>
                  <a:cubicBezTo>
                    <a:pt x="83" y="265"/>
                    <a:pt x="83" y="265"/>
                    <a:pt x="83" y="265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104" y="244"/>
                    <a:pt x="112" y="246"/>
                    <a:pt x="120" y="247"/>
                  </a:cubicBezTo>
                  <a:cubicBezTo>
                    <a:pt x="120" y="275"/>
                    <a:pt x="120" y="275"/>
                    <a:pt x="120" y="275"/>
                  </a:cubicBezTo>
                  <a:cubicBezTo>
                    <a:pt x="154" y="275"/>
                    <a:pt x="154" y="275"/>
                    <a:pt x="154" y="275"/>
                  </a:cubicBezTo>
                  <a:cubicBezTo>
                    <a:pt x="154" y="247"/>
                    <a:pt x="154" y="247"/>
                    <a:pt x="154" y="247"/>
                  </a:cubicBezTo>
                  <a:cubicBezTo>
                    <a:pt x="162" y="246"/>
                    <a:pt x="170" y="244"/>
                    <a:pt x="177" y="241"/>
                  </a:cubicBezTo>
                  <a:cubicBezTo>
                    <a:pt x="191" y="265"/>
                    <a:pt x="191" y="265"/>
                    <a:pt x="191" y="265"/>
                  </a:cubicBezTo>
                  <a:cubicBezTo>
                    <a:pt x="221" y="248"/>
                    <a:pt x="221" y="248"/>
                    <a:pt x="221" y="248"/>
                  </a:cubicBezTo>
                  <a:cubicBezTo>
                    <a:pt x="207" y="224"/>
                    <a:pt x="207" y="224"/>
                    <a:pt x="207" y="224"/>
                  </a:cubicBezTo>
                  <a:cubicBezTo>
                    <a:pt x="213" y="219"/>
                    <a:pt x="219" y="214"/>
                    <a:pt x="224" y="207"/>
                  </a:cubicBezTo>
                  <a:cubicBezTo>
                    <a:pt x="247" y="221"/>
                    <a:pt x="247" y="221"/>
                    <a:pt x="247" y="221"/>
                  </a:cubicBezTo>
                  <a:cubicBezTo>
                    <a:pt x="265" y="191"/>
                    <a:pt x="265" y="191"/>
                    <a:pt x="265" y="191"/>
                  </a:cubicBezTo>
                  <a:cubicBezTo>
                    <a:pt x="241" y="178"/>
                    <a:pt x="241" y="178"/>
                    <a:pt x="241" y="178"/>
                  </a:cubicBezTo>
                  <a:cubicBezTo>
                    <a:pt x="244" y="170"/>
                    <a:pt x="246" y="163"/>
                    <a:pt x="247" y="155"/>
                  </a:cubicBezTo>
                  <a:cubicBezTo>
                    <a:pt x="274" y="155"/>
                    <a:pt x="274" y="155"/>
                    <a:pt x="274" y="155"/>
                  </a:cubicBezTo>
                  <a:close/>
                  <a:moveTo>
                    <a:pt x="137" y="215"/>
                  </a:moveTo>
                  <a:cubicBezTo>
                    <a:pt x="95" y="215"/>
                    <a:pt x="60" y="180"/>
                    <a:pt x="60" y="137"/>
                  </a:cubicBezTo>
                  <a:cubicBezTo>
                    <a:pt x="60" y="95"/>
                    <a:pt x="95" y="60"/>
                    <a:pt x="137" y="60"/>
                  </a:cubicBezTo>
                  <a:cubicBezTo>
                    <a:pt x="180" y="60"/>
                    <a:pt x="214" y="95"/>
                    <a:pt x="214" y="137"/>
                  </a:cubicBezTo>
                  <a:cubicBezTo>
                    <a:pt x="214" y="180"/>
                    <a:pt x="180" y="215"/>
                    <a:pt x="137" y="215"/>
                  </a:cubicBezTo>
                  <a:close/>
                </a:path>
              </a:pathLst>
            </a:custGeom>
            <a:solidFill>
              <a:srgbClr val="AFABAB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BC7DB84E-67A1-49DC-BE74-4A038C8BC0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5728" y="3465310"/>
              <a:ext cx="912187" cy="914189"/>
            </a:xfrm>
            <a:custGeom>
              <a:avLst/>
              <a:gdLst>
                <a:gd name="T0" fmla="*/ 274 w 274"/>
                <a:gd name="T1" fmla="*/ 155 h 275"/>
                <a:gd name="T2" fmla="*/ 274 w 274"/>
                <a:gd name="T3" fmla="*/ 120 h 275"/>
                <a:gd name="T4" fmla="*/ 247 w 274"/>
                <a:gd name="T5" fmla="*/ 120 h 275"/>
                <a:gd name="T6" fmla="*/ 241 w 274"/>
                <a:gd name="T7" fmla="*/ 97 h 275"/>
                <a:gd name="T8" fmla="*/ 265 w 274"/>
                <a:gd name="T9" fmla="*/ 84 h 275"/>
                <a:gd name="T10" fmla="*/ 247 w 274"/>
                <a:gd name="T11" fmla="*/ 54 h 275"/>
                <a:gd name="T12" fmla="*/ 224 w 274"/>
                <a:gd name="T13" fmla="*/ 67 h 275"/>
                <a:gd name="T14" fmla="*/ 207 w 274"/>
                <a:gd name="T15" fmla="*/ 51 h 275"/>
                <a:gd name="T16" fmla="*/ 221 w 274"/>
                <a:gd name="T17" fmla="*/ 27 h 275"/>
                <a:gd name="T18" fmla="*/ 191 w 274"/>
                <a:gd name="T19" fmla="*/ 10 h 275"/>
                <a:gd name="T20" fmla="*/ 177 w 274"/>
                <a:gd name="T21" fmla="*/ 34 h 275"/>
                <a:gd name="T22" fmla="*/ 154 w 274"/>
                <a:gd name="T23" fmla="*/ 27 h 275"/>
                <a:gd name="T24" fmla="*/ 154 w 274"/>
                <a:gd name="T25" fmla="*/ 0 h 275"/>
                <a:gd name="T26" fmla="*/ 120 w 274"/>
                <a:gd name="T27" fmla="*/ 0 h 275"/>
                <a:gd name="T28" fmla="*/ 120 w 274"/>
                <a:gd name="T29" fmla="*/ 27 h 275"/>
                <a:gd name="T30" fmla="*/ 97 w 274"/>
                <a:gd name="T31" fmla="*/ 34 h 275"/>
                <a:gd name="T32" fmla="*/ 83 w 274"/>
                <a:gd name="T33" fmla="*/ 10 h 275"/>
                <a:gd name="T34" fmla="*/ 54 w 274"/>
                <a:gd name="T35" fmla="*/ 27 h 275"/>
                <a:gd name="T36" fmla="*/ 67 w 274"/>
                <a:gd name="T37" fmla="*/ 51 h 275"/>
                <a:gd name="T38" fmla="*/ 50 w 274"/>
                <a:gd name="T39" fmla="*/ 67 h 275"/>
                <a:gd name="T40" fmla="*/ 27 w 274"/>
                <a:gd name="T41" fmla="*/ 54 h 275"/>
                <a:gd name="T42" fmla="*/ 10 w 274"/>
                <a:gd name="T43" fmla="*/ 84 h 275"/>
                <a:gd name="T44" fmla="*/ 33 w 274"/>
                <a:gd name="T45" fmla="*/ 97 h 275"/>
                <a:gd name="T46" fmla="*/ 27 w 274"/>
                <a:gd name="T47" fmla="*/ 120 h 275"/>
                <a:gd name="T48" fmla="*/ 0 w 274"/>
                <a:gd name="T49" fmla="*/ 120 h 275"/>
                <a:gd name="T50" fmla="*/ 0 w 274"/>
                <a:gd name="T51" fmla="*/ 155 h 275"/>
                <a:gd name="T52" fmla="*/ 27 w 274"/>
                <a:gd name="T53" fmla="*/ 155 h 275"/>
                <a:gd name="T54" fmla="*/ 33 w 274"/>
                <a:gd name="T55" fmla="*/ 178 h 275"/>
                <a:gd name="T56" fmla="*/ 10 w 274"/>
                <a:gd name="T57" fmla="*/ 191 h 275"/>
                <a:gd name="T58" fmla="*/ 27 w 274"/>
                <a:gd name="T59" fmla="*/ 221 h 275"/>
                <a:gd name="T60" fmla="*/ 50 w 274"/>
                <a:gd name="T61" fmla="*/ 207 h 275"/>
                <a:gd name="T62" fmla="*/ 67 w 274"/>
                <a:gd name="T63" fmla="*/ 224 h 275"/>
                <a:gd name="T64" fmla="*/ 54 w 274"/>
                <a:gd name="T65" fmla="*/ 248 h 275"/>
                <a:gd name="T66" fmla="*/ 83 w 274"/>
                <a:gd name="T67" fmla="*/ 265 h 275"/>
                <a:gd name="T68" fmla="*/ 97 w 274"/>
                <a:gd name="T69" fmla="*/ 241 h 275"/>
                <a:gd name="T70" fmla="*/ 120 w 274"/>
                <a:gd name="T71" fmla="*/ 247 h 275"/>
                <a:gd name="T72" fmla="*/ 120 w 274"/>
                <a:gd name="T73" fmla="*/ 275 h 275"/>
                <a:gd name="T74" fmla="*/ 154 w 274"/>
                <a:gd name="T75" fmla="*/ 275 h 275"/>
                <a:gd name="T76" fmla="*/ 154 w 274"/>
                <a:gd name="T77" fmla="*/ 247 h 275"/>
                <a:gd name="T78" fmla="*/ 177 w 274"/>
                <a:gd name="T79" fmla="*/ 241 h 275"/>
                <a:gd name="T80" fmla="*/ 191 w 274"/>
                <a:gd name="T81" fmla="*/ 265 h 275"/>
                <a:gd name="T82" fmla="*/ 221 w 274"/>
                <a:gd name="T83" fmla="*/ 248 h 275"/>
                <a:gd name="T84" fmla="*/ 207 w 274"/>
                <a:gd name="T85" fmla="*/ 224 h 275"/>
                <a:gd name="T86" fmla="*/ 224 w 274"/>
                <a:gd name="T87" fmla="*/ 207 h 275"/>
                <a:gd name="T88" fmla="*/ 247 w 274"/>
                <a:gd name="T89" fmla="*/ 221 h 275"/>
                <a:gd name="T90" fmla="*/ 265 w 274"/>
                <a:gd name="T91" fmla="*/ 191 h 275"/>
                <a:gd name="T92" fmla="*/ 241 w 274"/>
                <a:gd name="T93" fmla="*/ 178 h 275"/>
                <a:gd name="T94" fmla="*/ 247 w 274"/>
                <a:gd name="T95" fmla="*/ 155 h 275"/>
                <a:gd name="T96" fmla="*/ 274 w 274"/>
                <a:gd name="T97" fmla="*/ 155 h 275"/>
                <a:gd name="T98" fmla="*/ 137 w 274"/>
                <a:gd name="T99" fmla="*/ 215 h 275"/>
                <a:gd name="T100" fmla="*/ 60 w 274"/>
                <a:gd name="T101" fmla="*/ 137 h 275"/>
                <a:gd name="T102" fmla="*/ 137 w 274"/>
                <a:gd name="T103" fmla="*/ 60 h 275"/>
                <a:gd name="T104" fmla="*/ 214 w 274"/>
                <a:gd name="T105" fmla="*/ 137 h 275"/>
                <a:gd name="T106" fmla="*/ 137 w 274"/>
                <a:gd name="T107" fmla="*/ 21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4" h="275">
                  <a:moveTo>
                    <a:pt x="274" y="155"/>
                  </a:moveTo>
                  <a:cubicBezTo>
                    <a:pt x="274" y="120"/>
                    <a:pt x="274" y="120"/>
                    <a:pt x="274" y="120"/>
                  </a:cubicBezTo>
                  <a:cubicBezTo>
                    <a:pt x="247" y="120"/>
                    <a:pt x="247" y="120"/>
                    <a:pt x="247" y="120"/>
                  </a:cubicBezTo>
                  <a:cubicBezTo>
                    <a:pt x="246" y="112"/>
                    <a:pt x="244" y="105"/>
                    <a:pt x="241" y="97"/>
                  </a:cubicBezTo>
                  <a:cubicBezTo>
                    <a:pt x="265" y="84"/>
                    <a:pt x="265" y="84"/>
                    <a:pt x="265" y="84"/>
                  </a:cubicBezTo>
                  <a:cubicBezTo>
                    <a:pt x="247" y="54"/>
                    <a:pt x="247" y="54"/>
                    <a:pt x="247" y="54"/>
                  </a:cubicBezTo>
                  <a:cubicBezTo>
                    <a:pt x="224" y="67"/>
                    <a:pt x="224" y="67"/>
                    <a:pt x="224" y="67"/>
                  </a:cubicBezTo>
                  <a:cubicBezTo>
                    <a:pt x="219" y="61"/>
                    <a:pt x="213" y="56"/>
                    <a:pt x="207" y="51"/>
                  </a:cubicBezTo>
                  <a:cubicBezTo>
                    <a:pt x="221" y="27"/>
                    <a:pt x="221" y="27"/>
                    <a:pt x="221" y="27"/>
                  </a:cubicBezTo>
                  <a:cubicBezTo>
                    <a:pt x="191" y="10"/>
                    <a:pt x="191" y="10"/>
                    <a:pt x="191" y="10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170" y="31"/>
                    <a:pt x="162" y="29"/>
                    <a:pt x="154" y="27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12" y="29"/>
                    <a:pt x="104" y="31"/>
                    <a:pt x="97" y="34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61" y="56"/>
                    <a:pt x="55" y="61"/>
                    <a:pt x="50" y="67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30" y="105"/>
                    <a:pt x="28" y="112"/>
                    <a:pt x="27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8" y="163"/>
                    <a:pt x="30" y="170"/>
                    <a:pt x="33" y="178"/>
                  </a:cubicBezTo>
                  <a:cubicBezTo>
                    <a:pt x="10" y="191"/>
                    <a:pt x="10" y="191"/>
                    <a:pt x="10" y="191"/>
                  </a:cubicBezTo>
                  <a:cubicBezTo>
                    <a:pt x="27" y="221"/>
                    <a:pt x="27" y="221"/>
                    <a:pt x="27" y="221"/>
                  </a:cubicBezTo>
                  <a:cubicBezTo>
                    <a:pt x="50" y="207"/>
                    <a:pt x="50" y="207"/>
                    <a:pt x="50" y="207"/>
                  </a:cubicBezTo>
                  <a:cubicBezTo>
                    <a:pt x="55" y="214"/>
                    <a:pt x="61" y="219"/>
                    <a:pt x="67" y="224"/>
                  </a:cubicBezTo>
                  <a:cubicBezTo>
                    <a:pt x="54" y="248"/>
                    <a:pt x="54" y="248"/>
                    <a:pt x="54" y="248"/>
                  </a:cubicBezTo>
                  <a:cubicBezTo>
                    <a:pt x="83" y="265"/>
                    <a:pt x="83" y="265"/>
                    <a:pt x="83" y="265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104" y="244"/>
                    <a:pt x="112" y="246"/>
                    <a:pt x="120" y="247"/>
                  </a:cubicBezTo>
                  <a:cubicBezTo>
                    <a:pt x="120" y="275"/>
                    <a:pt x="120" y="275"/>
                    <a:pt x="120" y="275"/>
                  </a:cubicBezTo>
                  <a:cubicBezTo>
                    <a:pt x="154" y="275"/>
                    <a:pt x="154" y="275"/>
                    <a:pt x="154" y="275"/>
                  </a:cubicBezTo>
                  <a:cubicBezTo>
                    <a:pt x="154" y="247"/>
                    <a:pt x="154" y="247"/>
                    <a:pt x="154" y="247"/>
                  </a:cubicBezTo>
                  <a:cubicBezTo>
                    <a:pt x="162" y="246"/>
                    <a:pt x="170" y="244"/>
                    <a:pt x="177" y="241"/>
                  </a:cubicBezTo>
                  <a:cubicBezTo>
                    <a:pt x="191" y="265"/>
                    <a:pt x="191" y="265"/>
                    <a:pt x="191" y="265"/>
                  </a:cubicBezTo>
                  <a:cubicBezTo>
                    <a:pt x="221" y="248"/>
                    <a:pt x="221" y="248"/>
                    <a:pt x="221" y="248"/>
                  </a:cubicBezTo>
                  <a:cubicBezTo>
                    <a:pt x="207" y="224"/>
                    <a:pt x="207" y="224"/>
                    <a:pt x="207" y="224"/>
                  </a:cubicBezTo>
                  <a:cubicBezTo>
                    <a:pt x="213" y="219"/>
                    <a:pt x="219" y="214"/>
                    <a:pt x="224" y="207"/>
                  </a:cubicBezTo>
                  <a:cubicBezTo>
                    <a:pt x="247" y="221"/>
                    <a:pt x="247" y="221"/>
                    <a:pt x="247" y="221"/>
                  </a:cubicBezTo>
                  <a:cubicBezTo>
                    <a:pt x="265" y="191"/>
                    <a:pt x="265" y="191"/>
                    <a:pt x="265" y="191"/>
                  </a:cubicBezTo>
                  <a:cubicBezTo>
                    <a:pt x="241" y="178"/>
                    <a:pt x="241" y="178"/>
                    <a:pt x="241" y="178"/>
                  </a:cubicBezTo>
                  <a:cubicBezTo>
                    <a:pt x="244" y="170"/>
                    <a:pt x="246" y="163"/>
                    <a:pt x="247" y="155"/>
                  </a:cubicBezTo>
                  <a:cubicBezTo>
                    <a:pt x="274" y="155"/>
                    <a:pt x="274" y="155"/>
                    <a:pt x="274" y="155"/>
                  </a:cubicBezTo>
                  <a:close/>
                  <a:moveTo>
                    <a:pt x="137" y="215"/>
                  </a:moveTo>
                  <a:cubicBezTo>
                    <a:pt x="95" y="215"/>
                    <a:pt x="60" y="180"/>
                    <a:pt x="60" y="137"/>
                  </a:cubicBezTo>
                  <a:cubicBezTo>
                    <a:pt x="60" y="95"/>
                    <a:pt x="95" y="60"/>
                    <a:pt x="137" y="60"/>
                  </a:cubicBezTo>
                  <a:cubicBezTo>
                    <a:pt x="180" y="60"/>
                    <a:pt x="214" y="95"/>
                    <a:pt x="214" y="137"/>
                  </a:cubicBezTo>
                  <a:cubicBezTo>
                    <a:pt x="214" y="180"/>
                    <a:pt x="180" y="215"/>
                    <a:pt x="137" y="215"/>
                  </a:cubicBezTo>
                  <a:close/>
                </a:path>
              </a:pathLst>
            </a:custGeom>
            <a:solidFill>
              <a:srgbClr val="AFABAB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227">
              <a:extLst>
                <a:ext uri="{FF2B5EF4-FFF2-40B4-BE49-F238E27FC236}">
                  <a16:creationId xmlns:a16="http://schemas.microsoft.com/office/drawing/2014/main" id="{C3DC005F-5ED8-4D52-93D5-C061E80F3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8975" y="3145205"/>
              <a:ext cx="381164" cy="383836"/>
            </a:xfrm>
            <a:custGeom>
              <a:avLst/>
              <a:gdLst>
                <a:gd name="T0" fmla="*/ 66 w 141"/>
                <a:gd name="T1" fmla="*/ 135 h 142"/>
                <a:gd name="T2" fmla="*/ 54 w 141"/>
                <a:gd name="T3" fmla="*/ 140 h 142"/>
                <a:gd name="T4" fmla="*/ 49 w 141"/>
                <a:gd name="T5" fmla="*/ 132 h 142"/>
                <a:gd name="T6" fmla="*/ 42 w 141"/>
                <a:gd name="T7" fmla="*/ 129 h 142"/>
                <a:gd name="T8" fmla="*/ 29 w 141"/>
                <a:gd name="T9" fmla="*/ 128 h 142"/>
                <a:gd name="T10" fmla="*/ 28 w 141"/>
                <a:gd name="T11" fmla="*/ 119 h 142"/>
                <a:gd name="T12" fmla="*/ 22 w 141"/>
                <a:gd name="T13" fmla="*/ 114 h 142"/>
                <a:gd name="T14" fmla="*/ 10 w 141"/>
                <a:gd name="T15" fmla="*/ 108 h 142"/>
                <a:gd name="T16" fmla="*/ 12 w 141"/>
                <a:gd name="T17" fmla="*/ 99 h 142"/>
                <a:gd name="T18" fmla="*/ 10 w 141"/>
                <a:gd name="T19" fmla="*/ 92 h 142"/>
                <a:gd name="T20" fmla="*/ 1 w 141"/>
                <a:gd name="T21" fmla="*/ 82 h 142"/>
                <a:gd name="T22" fmla="*/ 6 w 141"/>
                <a:gd name="T23" fmla="*/ 75 h 142"/>
                <a:gd name="T24" fmla="*/ 6 w 141"/>
                <a:gd name="T25" fmla="*/ 67 h 142"/>
                <a:gd name="T26" fmla="*/ 1 w 141"/>
                <a:gd name="T27" fmla="*/ 60 h 142"/>
                <a:gd name="T28" fmla="*/ 10 w 141"/>
                <a:gd name="T29" fmla="*/ 50 h 142"/>
                <a:gd name="T30" fmla="*/ 12 w 141"/>
                <a:gd name="T31" fmla="*/ 43 h 142"/>
                <a:gd name="T32" fmla="*/ 10 w 141"/>
                <a:gd name="T33" fmla="*/ 34 h 142"/>
                <a:gd name="T34" fmla="*/ 22 w 141"/>
                <a:gd name="T35" fmla="*/ 29 h 142"/>
                <a:gd name="T36" fmla="*/ 28 w 141"/>
                <a:gd name="T37" fmla="*/ 23 h 142"/>
                <a:gd name="T38" fmla="*/ 29 w 141"/>
                <a:gd name="T39" fmla="*/ 14 h 142"/>
                <a:gd name="T40" fmla="*/ 42 w 141"/>
                <a:gd name="T41" fmla="*/ 13 h 142"/>
                <a:gd name="T42" fmla="*/ 49 w 141"/>
                <a:gd name="T43" fmla="*/ 10 h 142"/>
                <a:gd name="T44" fmla="*/ 54 w 141"/>
                <a:gd name="T45" fmla="*/ 2 h 142"/>
                <a:gd name="T46" fmla="*/ 66 w 141"/>
                <a:gd name="T47" fmla="*/ 7 h 142"/>
                <a:gd name="T48" fmla="*/ 73 w 141"/>
                <a:gd name="T49" fmla="*/ 0 h 142"/>
                <a:gd name="T50" fmla="*/ 79 w 141"/>
                <a:gd name="T51" fmla="*/ 7 h 142"/>
                <a:gd name="T52" fmla="*/ 87 w 141"/>
                <a:gd name="T53" fmla="*/ 9 h 142"/>
                <a:gd name="T54" fmla="*/ 100 w 141"/>
                <a:gd name="T55" fmla="*/ 7 h 142"/>
                <a:gd name="T56" fmla="*/ 103 w 141"/>
                <a:gd name="T57" fmla="*/ 16 h 142"/>
                <a:gd name="T58" fmla="*/ 109 w 141"/>
                <a:gd name="T59" fmla="*/ 20 h 142"/>
                <a:gd name="T60" fmla="*/ 122 w 141"/>
                <a:gd name="T61" fmla="*/ 23 h 142"/>
                <a:gd name="T62" fmla="*/ 122 w 141"/>
                <a:gd name="T63" fmla="*/ 32 h 142"/>
                <a:gd name="T64" fmla="*/ 126 w 141"/>
                <a:gd name="T65" fmla="*/ 39 h 142"/>
                <a:gd name="T66" fmla="*/ 137 w 141"/>
                <a:gd name="T67" fmla="*/ 47 h 142"/>
                <a:gd name="T68" fmla="*/ 133 w 141"/>
                <a:gd name="T69" fmla="*/ 55 h 142"/>
                <a:gd name="T70" fmla="*/ 134 w 141"/>
                <a:gd name="T71" fmla="*/ 62 h 142"/>
                <a:gd name="T72" fmla="*/ 141 w 141"/>
                <a:gd name="T73" fmla="*/ 71 h 142"/>
                <a:gd name="T74" fmla="*/ 134 w 141"/>
                <a:gd name="T75" fmla="*/ 80 h 142"/>
                <a:gd name="T76" fmla="*/ 133 w 141"/>
                <a:gd name="T77" fmla="*/ 87 h 142"/>
                <a:gd name="T78" fmla="*/ 137 w 141"/>
                <a:gd name="T79" fmla="*/ 95 h 142"/>
                <a:gd name="T80" fmla="*/ 126 w 141"/>
                <a:gd name="T81" fmla="*/ 103 h 142"/>
                <a:gd name="T82" fmla="*/ 122 w 141"/>
                <a:gd name="T83" fmla="*/ 110 h 142"/>
                <a:gd name="T84" fmla="*/ 122 w 141"/>
                <a:gd name="T85" fmla="*/ 119 h 142"/>
                <a:gd name="T86" fmla="*/ 109 w 141"/>
                <a:gd name="T87" fmla="*/ 122 h 142"/>
                <a:gd name="T88" fmla="*/ 103 w 141"/>
                <a:gd name="T89" fmla="*/ 126 h 142"/>
                <a:gd name="T90" fmla="*/ 100 w 141"/>
                <a:gd name="T91" fmla="*/ 135 h 142"/>
                <a:gd name="T92" fmla="*/ 87 w 141"/>
                <a:gd name="T93" fmla="*/ 133 h 142"/>
                <a:gd name="T94" fmla="*/ 79 w 141"/>
                <a:gd name="T95" fmla="*/ 135 h 142"/>
                <a:gd name="T96" fmla="*/ 73 w 141"/>
                <a:gd name="T9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1" h="142">
                  <a:moveTo>
                    <a:pt x="70" y="142"/>
                  </a:moveTo>
                  <a:cubicBezTo>
                    <a:pt x="69" y="142"/>
                    <a:pt x="68" y="142"/>
                    <a:pt x="67" y="142"/>
                  </a:cubicBezTo>
                  <a:cubicBezTo>
                    <a:pt x="67" y="135"/>
                    <a:pt x="67" y="135"/>
                    <a:pt x="67" y="135"/>
                  </a:cubicBezTo>
                  <a:cubicBezTo>
                    <a:pt x="66" y="135"/>
                    <a:pt x="66" y="135"/>
                    <a:pt x="66" y="135"/>
                  </a:cubicBezTo>
                  <a:cubicBezTo>
                    <a:pt x="65" y="135"/>
                    <a:pt x="63" y="135"/>
                    <a:pt x="62" y="135"/>
                  </a:cubicBezTo>
                  <a:cubicBezTo>
                    <a:pt x="61" y="135"/>
                    <a:pt x="61" y="135"/>
                    <a:pt x="61" y="135"/>
                  </a:cubicBezTo>
                  <a:cubicBezTo>
                    <a:pt x="60" y="141"/>
                    <a:pt x="60" y="141"/>
                    <a:pt x="60" y="141"/>
                  </a:cubicBezTo>
                  <a:cubicBezTo>
                    <a:pt x="58" y="141"/>
                    <a:pt x="56" y="140"/>
                    <a:pt x="54" y="140"/>
                  </a:cubicBezTo>
                  <a:cubicBezTo>
                    <a:pt x="54" y="133"/>
                    <a:pt x="54" y="133"/>
                    <a:pt x="54" y="133"/>
                  </a:cubicBezTo>
                  <a:cubicBezTo>
                    <a:pt x="54" y="133"/>
                    <a:pt x="54" y="133"/>
                    <a:pt x="54" y="133"/>
                  </a:cubicBezTo>
                  <a:cubicBezTo>
                    <a:pt x="52" y="133"/>
                    <a:pt x="51" y="132"/>
                    <a:pt x="50" y="132"/>
                  </a:cubicBezTo>
                  <a:cubicBezTo>
                    <a:pt x="49" y="132"/>
                    <a:pt x="49" y="132"/>
                    <a:pt x="49" y="132"/>
                  </a:cubicBezTo>
                  <a:cubicBezTo>
                    <a:pt x="46" y="137"/>
                    <a:pt x="46" y="137"/>
                    <a:pt x="46" y="137"/>
                  </a:cubicBezTo>
                  <a:cubicBezTo>
                    <a:pt x="44" y="137"/>
                    <a:pt x="42" y="136"/>
                    <a:pt x="41" y="135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1" y="128"/>
                    <a:pt x="39" y="127"/>
                    <a:pt x="38" y="127"/>
                  </a:cubicBezTo>
                  <a:cubicBezTo>
                    <a:pt x="38" y="126"/>
                    <a:pt x="38" y="126"/>
                    <a:pt x="38" y="126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32" y="130"/>
                    <a:pt x="30" y="129"/>
                    <a:pt x="29" y="128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30" y="121"/>
                    <a:pt x="29" y="120"/>
                    <a:pt x="28" y="119"/>
                  </a:cubicBezTo>
                  <a:cubicBezTo>
                    <a:pt x="28" y="119"/>
                    <a:pt x="28" y="119"/>
                    <a:pt x="28" y="119"/>
                  </a:cubicBezTo>
                  <a:cubicBezTo>
                    <a:pt x="23" y="123"/>
                    <a:pt x="23" y="123"/>
                    <a:pt x="23" y="123"/>
                  </a:cubicBezTo>
                  <a:cubicBezTo>
                    <a:pt x="21" y="122"/>
                    <a:pt x="20" y="120"/>
                    <a:pt x="18" y="119"/>
                  </a:cubicBezTo>
                  <a:cubicBezTo>
                    <a:pt x="22" y="114"/>
                    <a:pt x="22" y="114"/>
                    <a:pt x="22" y="114"/>
                  </a:cubicBezTo>
                  <a:cubicBezTo>
                    <a:pt x="22" y="114"/>
                    <a:pt x="22" y="114"/>
                    <a:pt x="22" y="114"/>
                  </a:cubicBezTo>
                  <a:cubicBezTo>
                    <a:pt x="21" y="112"/>
                    <a:pt x="20" y="111"/>
                    <a:pt x="19" y="110"/>
                  </a:cubicBezTo>
                  <a:cubicBezTo>
                    <a:pt x="19" y="110"/>
                    <a:pt x="19" y="110"/>
                    <a:pt x="19" y="110"/>
                  </a:cubicBezTo>
                  <a:cubicBezTo>
                    <a:pt x="13" y="113"/>
                    <a:pt x="13" y="113"/>
                    <a:pt x="13" y="113"/>
                  </a:cubicBezTo>
                  <a:cubicBezTo>
                    <a:pt x="12" y="111"/>
                    <a:pt x="11" y="109"/>
                    <a:pt x="10" y="108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4" y="102"/>
                    <a:pt x="13" y="101"/>
                    <a:pt x="13" y="99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5" y="99"/>
                    <a:pt x="5" y="97"/>
                    <a:pt x="4" y="95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9" y="90"/>
                    <a:pt x="9" y="89"/>
                    <a:pt x="8" y="88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1" y="86"/>
                    <a:pt x="1" y="84"/>
                    <a:pt x="1" y="82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6" y="78"/>
                    <a:pt x="6" y="77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3"/>
                    <a:pt x="0" y="72"/>
                    <a:pt x="0" y="71"/>
                  </a:cubicBezTo>
                  <a:cubicBezTo>
                    <a:pt x="0" y="70"/>
                    <a:pt x="0" y="69"/>
                    <a:pt x="0" y="68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7"/>
                    <a:pt x="6" y="67"/>
                    <a:pt x="6" y="67"/>
                  </a:cubicBezTo>
                  <a:cubicBezTo>
                    <a:pt x="6" y="65"/>
                    <a:pt x="6" y="64"/>
                    <a:pt x="7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1" y="58"/>
                    <a:pt x="1" y="56"/>
                    <a:pt x="2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9" y="53"/>
                    <a:pt x="9" y="52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5" y="45"/>
                    <a:pt x="5" y="43"/>
                    <a:pt x="6" y="41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1"/>
                    <a:pt x="14" y="40"/>
                    <a:pt x="15" y="39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1" y="33"/>
                    <a:pt x="12" y="31"/>
                    <a:pt x="13" y="29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20" y="31"/>
                    <a:pt x="21" y="30"/>
                    <a:pt x="22" y="29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0" y="22"/>
                    <a:pt x="21" y="20"/>
                    <a:pt x="23" y="19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30" y="21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13"/>
                    <a:pt x="32" y="12"/>
                    <a:pt x="34" y="11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9" y="15"/>
                    <a:pt x="41" y="14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2" y="6"/>
                    <a:pt x="44" y="5"/>
                    <a:pt x="46" y="5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1" y="10"/>
                    <a:pt x="52" y="9"/>
                    <a:pt x="54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6" y="2"/>
                    <a:pt x="58" y="1"/>
                    <a:pt x="60" y="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3" y="7"/>
                    <a:pt x="65" y="7"/>
                    <a:pt x="66" y="7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69" y="0"/>
                    <a:pt x="70" y="0"/>
                  </a:cubicBezTo>
                  <a:cubicBezTo>
                    <a:pt x="71" y="0"/>
                    <a:pt x="72" y="0"/>
                    <a:pt x="73" y="0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6" y="7"/>
                    <a:pt x="77" y="7"/>
                    <a:pt x="79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1"/>
                    <a:pt x="85" y="2"/>
                    <a:pt x="87" y="2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8" y="9"/>
                    <a:pt x="90" y="10"/>
                    <a:pt x="91" y="1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6" y="5"/>
                    <a:pt x="98" y="6"/>
                    <a:pt x="100" y="7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0" y="14"/>
                    <a:pt x="101" y="15"/>
                    <a:pt x="103" y="15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9" y="12"/>
                    <a:pt x="111" y="13"/>
                    <a:pt x="112" y="14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11" y="21"/>
                    <a:pt x="112" y="22"/>
                    <a:pt x="113" y="23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20" y="20"/>
                    <a:pt x="121" y="22"/>
                    <a:pt x="122" y="23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19" y="29"/>
                    <a:pt x="119" y="29"/>
                    <a:pt x="119" y="29"/>
                  </a:cubicBezTo>
                  <a:cubicBezTo>
                    <a:pt x="120" y="30"/>
                    <a:pt x="121" y="31"/>
                    <a:pt x="121" y="32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129" y="31"/>
                    <a:pt x="130" y="33"/>
                    <a:pt x="131" y="34"/>
                  </a:cubicBezTo>
                  <a:cubicBezTo>
                    <a:pt x="126" y="38"/>
                    <a:pt x="126" y="38"/>
                    <a:pt x="126" y="38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7" y="40"/>
                    <a:pt x="128" y="41"/>
                    <a:pt x="128" y="43"/>
                  </a:cubicBezTo>
                  <a:cubicBezTo>
                    <a:pt x="128" y="43"/>
                    <a:pt x="128" y="43"/>
                    <a:pt x="128" y="43"/>
                  </a:cubicBezTo>
                  <a:cubicBezTo>
                    <a:pt x="134" y="41"/>
                    <a:pt x="134" y="41"/>
                    <a:pt x="134" y="41"/>
                  </a:cubicBezTo>
                  <a:cubicBezTo>
                    <a:pt x="135" y="43"/>
                    <a:pt x="136" y="45"/>
                    <a:pt x="137" y="47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2" y="52"/>
                    <a:pt x="132" y="53"/>
                    <a:pt x="133" y="54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40" y="56"/>
                    <a:pt x="140" y="58"/>
                    <a:pt x="140" y="60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34" y="64"/>
                    <a:pt x="134" y="65"/>
                    <a:pt x="135" y="67"/>
                  </a:cubicBezTo>
                  <a:cubicBezTo>
                    <a:pt x="135" y="67"/>
                    <a:pt x="135" y="67"/>
                    <a:pt x="135" y="67"/>
                  </a:cubicBezTo>
                  <a:cubicBezTo>
                    <a:pt x="141" y="68"/>
                    <a:pt x="141" y="68"/>
                    <a:pt x="141" y="68"/>
                  </a:cubicBezTo>
                  <a:cubicBezTo>
                    <a:pt x="141" y="69"/>
                    <a:pt x="141" y="70"/>
                    <a:pt x="141" y="71"/>
                  </a:cubicBezTo>
                  <a:cubicBezTo>
                    <a:pt x="141" y="72"/>
                    <a:pt x="141" y="73"/>
                    <a:pt x="141" y="74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4" y="77"/>
                    <a:pt x="134" y="78"/>
                    <a:pt x="134" y="80"/>
                  </a:cubicBezTo>
                  <a:cubicBezTo>
                    <a:pt x="134" y="80"/>
                    <a:pt x="134" y="80"/>
                    <a:pt x="134" y="80"/>
                  </a:cubicBezTo>
                  <a:cubicBezTo>
                    <a:pt x="140" y="82"/>
                    <a:pt x="140" y="82"/>
                    <a:pt x="140" y="82"/>
                  </a:cubicBezTo>
                  <a:cubicBezTo>
                    <a:pt x="140" y="84"/>
                    <a:pt x="140" y="86"/>
                    <a:pt x="139" y="88"/>
                  </a:cubicBezTo>
                  <a:cubicBezTo>
                    <a:pt x="133" y="87"/>
                    <a:pt x="133" y="87"/>
                    <a:pt x="133" y="87"/>
                  </a:cubicBezTo>
                  <a:cubicBezTo>
                    <a:pt x="133" y="88"/>
                    <a:pt x="133" y="88"/>
                    <a:pt x="133" y="88"/>
                  </a:cubicBezTo>
                  <a:cubicBezTo>
                    <a:pt x="132" y="89"/>
                    <a:pt x="132" y="90"/>
                    <a:pt x="131" y="92"/>
                  </a:cubicBezTo>
                  <a:cubicBezTo>
                    <a:pt x="131" y="92"/>
                    <a:pt x="131" y="92"/>
                    <a:pt x="131" y="92"/>
                  </a:cubicBezTo>
                  <a:cubicBezTo>
                    <a:pt x="137" y="95"/>
                    <a:pt x="137" y="95"/>
                    <a:pt x="137" y="95"/>
                  </a:cubicBezTo>
                  <a:cubicBezTo>
                    <a:pt x="136" y="97"/>
                    <a:pt x="135" y="99"/>
                    <a:pt x="134" y="101"/>
                  </a:cubicBezTo>
                  <a:cubicBezTo>
                    <a:pt x="128" y="99"/>
                    <a:pt x="128" y="99"/>
                    <a:pt x="128" y="99"/>
                  </a:cubicBezTo>
                  <a:cubicBezTo>
                    <a:pt x="128" y="99"/>
                    <a:pt x="128" y="99"/>
                    <a:pt x="128" y="99"/>
                  </a:cubicBezTo>
                  <a:cubicBezTo>
                    <a:pt x="128" y="101"/>
                    <a:pt x="127" y="102"/>
                    <a:pt x="126" y="103"/>
                  </a:cubicBezTo>
                  <a:cubicBezTo>
                    <a:pt x="126" y="104"/>
                    <a:pt x="126" y="104"/>
                    <a:pt x="126" y="104"/>
                  </a:cubicBezTo>
                  <a:cubicBezTo>
                    <a:pt x="131" y="108"/>
                    <a:pt x="131" y="108"/>
                    <a:pt x="131" y="108"/>
                  </a:cubicBezTo>
                  <a:cubicBezTo>
                    <a:pt x="130" y="109"/>
                    <a:pt x="129" y="111"/>
                    <a:pt x="127" y="113"/>
                  </a:cubicBezTo>
                  <a:cubicBezTo>
                    <a:pt x="122" y="110"/>
                    <a:pt x="122" y="110"/>
                    <a:pt x="122" y="110"/>
                  </a:cubicBezTo>
                  <a:cubicBezTo>
                    <a:pt x="121" y="110"/>
                    <a:pt x="121" y="110"/>
                    <a:pt x="121" y="110"/>
                  </a:cubicBezTo>
                  <a:cubicBezTo>
                    <a:pt x="121" y="111"/>
                    <a:pt x="120" y="112"/>
                    <a:pt x="119" y="114"/>
                  </a:cubicBezTo>
                  <a:cubicBezTo>
                    <a:pt x="118" y="114"/>
                    <a:pt x="118" y="114"/>
                    <a:pt x="118" y="114"/>
                  </a:cubicBezTo>
                  <a:cubicBezTo>
                    <a:pt x="122" y="119"/>
                    <a:pt x="122" y="119"/>
                    <a:pt x="122" y="119"/>
                  </a:cubicBezTo>
                  <a:cubicBezTo>
                    <a:pt x="121" y="120"/>
                    <a:pt x="120" y="122"/>
                    <a:pt x="118" y="123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2" y="120"/>
                    <a:pt x="111" y="121"/>
                    <a:pt x="109" y="122"/>
                  </a:cubicBezTo>
                  <a:cubicBezTo>
                    <a:pt x="109" y="122"/>
                    <a:pt x="109" y="122"/>
                    <a:pt x="109" y="122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1" y="129"/>
                    <a:pt x="109" y="130"/>
                    <a:pt x="107" y="131"/>
                  </a:cubicBezTo>
                  <a:cubicBezTo>
                    <a:pt x="103" y="126"/>
                    <a:pt x="103" y="126"/>
                    <a:pt x="103" y="126"/>
                  </a:cubicBezTo>
                  <a:cubicBezTo>
                    <a:pt x="103" y="127"/>
                    <a:pt x="103" y="127"/>
                    <a:pt x="103" y="127"/>
                  </a:cubicBezTo>
                  <a:cubicBezTo>
                    <a:pt x="101" y="127"/>
                    <a:pt x="100" y="128"/>
                    <a:pt x="99" y="129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100" y="135"/>
                    <a:pt x="100" y="135"/>
                    <a:pt x="100" y="135"/>
                  </a:cubicBezTo>
                  <a:cubicBezTo>
                    <a:pt x="98" y="136"/>
                    <a:pt x="96" y="137"/>
                    <a:pt x="95" y="137"/>
                  </a:cubicBezTo>
                  <a:cubicBezTo>
                    <a:pt x="92" y="132"/>
                    <a:pt x="92" y="132"/>
                    <a:pt x="92" y="132"/>
                  </a:cubicBezTo>
                  <a:cubicBezTo>
                    <a:pt x="91" y="132"/>
                    <a:pt x="91" y="132"/>
                    <a:pt x="91" y="132"/>
                  </a:cubicBezTo>
                  <a:cubicBezTo>
                    <a:pt x="90" y="132"/>
                    <a:pt x="88" y="133"/>
                    <a:pt x="87" y="133"/>
                  </a:cubicBezTo>
                  <a:cubicBezTo>
                    <a:pt x="87" y="133"/>
                    <a:pt x="87" y="133"/>
                    <a:pt x="87" y="133"/>
                  </a:cubicBezTo>
                  <a:cubicBezTo>
                    <a:pt x="87" y="140"/>
                    <a:pt x="87" y="140"/>
                    <a:pt x="87" y="140"/>
                  </a:cubicBezTo>
                  <a:cubicBezTo>
                    <a:pt x="85" y="140"/>
                    <a:pt x="83" y="141"/>
                    <a:pt x="81" y="141"/>
                  </a:cubicBezTo>
                  <a:cubicBezTo>
                    <a:pt x="79" y="135"/>
                    <a:pt x="79" y="135"/>
                    <a:pt x="79" y="135"/>
                  </a:cubicBezTo>
                  <a:cubicBezTo>
                    <a:pt x="79" y="135"/>
                    <a:pt x="79" y="135"/>
                    <a:pt x="79" y="135"/>
                  </a:cubicBezTo>
                  <a:cubicBezTo>
                    <a:pt x="77" y="135"/>
                    <a:pt x="76" y="135"/>
                    <a:pt x="74" y="135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3" y="142"/>
                    <a:pt x="73" y="142"/>
                    <a:pt x="73" y="142"/>
                  </a:cubicBezTo>
                  <a:cubicBezTo>
                    <a:pt x="72" y="142"/>
                    <a:pt x="71" y="142"/>
                    <a:pt x="70" y="142"/>
                  </a:cubicBezTo>
                  <a:close/>
                </a:path>
              </a:pathLst>
            </a:custGeom>
            <a:solidFill>
              <a:srgbClr val="AFABAB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" name="Freeform 6">
            <a:extLst>
              <a:ext uri="{FF2B5EF4-FFF2-40B4-BE49-F238E27FC236}">
                <a16:creationId xmlns:a16="http://schemas.microsoft.com/office/drawing/2014/main" id="{86E83402-093B-4A89-8E1D-8D4C45C8FAF6}"/>
              </a:ext>
            </a:extLst>
          </p:cNvPr>
          <p:cNvSpPr>
            <a:spLocks/>
          </p:cNvSpPr>
          <p:nvPr/>
        </p:nvSpPr>
        <p:spPr bwMode="auto">
          <a:xfrm>
            <a:off x="5443759" y="5243255"/>
            <a:ext cx="1289034" cy="182998"/>
          </a:xfrm>
          <a:custGeom>
            <a:avLst/>
            <a:gdLst>
              <a:gd name="T0" fmla="*/ 52 w 56"/>
              <a:gd name="T1" fmla="*/ 0 h 8"/>
              <a:gd name="T2" fmla="*/ 4 w 56"/>
              <a:gd name="T3" fmla="*/ 0 h 8"/>
              <a:gd name="T4" fmla="*/ 0 w 56"/>
              <a:gd name="T5" fmla="*/ 4 h 8"/>
              <a:gd name="T6" fmla="*/ 4 w 56"/>
              <a:gd name="T7" fmla="*/ 8 h 8"/>
              <a:gd name="T8" fmla="*/ 52 w 56"/>
              <a:gd name="T9" fmla="*/ 8 h 8"/>
              <a:gd name="T10" fmla="*/ 56 w 56"/>
              <a:gd name="T11" fmla="*/ 4 h 8"/>
              <a:gd name="T12" fmla="*/ 52 w 56"/>
              <a:gd name="T13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8">
                <a:moveTo>
                  <a:pt x="52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52" y="8"/>
                  <a:pt x="52" y="8"/>
                  <a:pt x="52" y="8"/>
                </a:cubicBezTo>
                <a:cubicBezTo>
                  <a:pt x="54" y="8"/>
                  <a:pt x="56" y="6"/>
                  <a:pt x="56" y="4"/>
                </a:cubicBezTo>
                <a:cubicBezTo>
                  <a:pt x="56" y="2"/>
                  <a:pt x="54" y="0"/>
                  <a:pt x="52" y="0"/>
                </a:cubicBezTo>
                <a:close/>
              </a:path>
            </a:pathLst>
          </a:custGeom>
          <a:solidFill>
            <a:srgbClr val="AFABAB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 7">
            <a:extLst>
              <a:ext uri="{FF2B5EF4-FFF2-40B4-BE49-F238E27FC236}">
                <a16:creationId xmlns:a16="http://schemas.microsoft.com/office/drawing/2014/main" id="{2A490063-1D09-4E47-B766-1A0B094FC3BE}"/>
              </a:ext>
            </a:extLst>
          </p:cNvPr>
          <p:cNvSpPr>
            <a:spLocks/>
          </p:cNvSpPr>
          <p:nvPr/>
        </p:nvSpPr>
        <p:spPr bwMode="auto">
          <a:xfrm>
            <a:off x="5443759" y="5609252"/>
            <a:ext cx="1289034" cy="182998"/>
          </a:xfrm>
          <a:custGeom>
            <a:avLst/>
            <a:gdLst>
              <a:gd name="T0" fmla="*/ 52 w 56"/>
              <a:gd name="T1" fmla="*/ 0 h 8"/>
              <a:gd name="T2" fmla="*/ 4 w 56"/>
              <a:gd name="T3" fmla="*/ 0 h 8"/>
              <a:gd name="T4" fmla="*/ 0 w 56"/>
              <a:gd name="T5" fmla="*/ 4 h 8"/>
              <a:gd name="T6" fmla="*/ 4 w 56"/>
              <a:gd name="T7" fmla="*/ 8 h 8"/>
              <a:gd name="T8" fmla="*/ 52 w 56"/>
              <a:gd name="T9" fmla="*/ 8 h 8"/>
              <a:gd name="T10" fmla="*/ 56 w 56"/>
              <a:gd name="T11" fmla="*/ 4 h 8"/>
              <a:gd name="T12" fmla="*/ 52 w 56"/>
              <a:gd name="T13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8">
                <a:moveTo>
                  <a:pt x="52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52" y="8"/>
                  <a:pt x="52" y="8"/>
                  <a:pt x="52" y="8"/>
                </a:cubicBezTo>
                <a:cubicBezTo>
                  <a:pt x="54" y="8"/>
                  <a:pt x="56" y="6"/>
                  <a:pt x="56" y="4"/>
                </a:cubicBezTo>
                <a:cubicBezTo>
                  <a:pt x="56" y="2"/>
                  <a:pt x="54" y="0"/>
                  <a:pt x="52" y="0"/>
                </a:cubicBezTo>
                <a:close/>
              </a:path>
            </a:pathLst>
          </a:custGeom>
          <a:solidFill>
            <a:srgbClr val="AFABAB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 8">
            <a:extLst>
              <a:ext uri="{FF2B5EF4-FFF2-40B4-BE49-F238E27FC236}">
                <a16:creationId xmlns:a16="http://schemas.microsoft.com/office/drawing/2014/main" id="{15648E62-1A67-4EE9-9627-50BC68D32553}"/>
              </a:ext>
            </a:extLst>
          </p:cNvPr>
          <p:cNvSpPr>
            <a:spLocks/>
          </p:cNvSpPr>
          <p:nvPr/>
        </p:nvSpPr>
        <p:spPr bwMode="auto">
          <a:xfrm>
            <a:off x="5443759" y="5977261"/>
            <a:ext cx="1289034" cy="548994"/>
          </a:xfrm>
          <a:custGeom>
            <a:avLst/>
            <a:gdLst>
              <a:gd name="T0" fmla="*/ 52 w 56"/>
              <a:gd name="T1" fmla="*/ 0 h 24"/>
              <a:gd name="T2" fmla="*/ 4 w 56"/>
              <a:gd name="T3" fmla="*/ 0 h 24"/>
              <a:gd name="T4" fmla="*/ 0 w 56"/>
              <a:gd name="T5" fmla="*/ 4 h 24"/>
              <a:gd name="T6" fmla="*/ 4 w 56"/>
              <a:gd name="T7" fmla="*/ 8 h 24"/>
              <a:gd name="T8" fmla="*/ 24 w 56"/>
              <a:gd name="T9" fmla="*/ 8 h 24"/>
              <a:gd name="T10" fmla="*/ 24 w 56"/>
              <a:gd name="T11" fmla="*/ 20 h 24"/>
              <a:gd name="T12" fmla="*/ 28 w 56"/>
              <a:gd name="T13" fmla="*/ 24 h 24"/>
              <a:gd name="T14" fmla="*/ 32 w 56"/>
              <a:gd name="T15" fmla="*/ 20 h 24"/>
              <a:gd name="T16" fmla="*/ 32 w 56"/>
              <a:gd name="T17" fmla="*/ 8 h 24"/>
              <a:gd name="T18" fmla="*/ 52 w 56"/>
              <a:gd name="T19" fmla="*/ 8 h 24"/>
              <a:gd name="T20" fmla="*/ 56 w 56"/>
              <a:gd name="T21" fmla="*/ 4 h 24"/>
              <a:gd name="T22" fmla="*/ 52 w 56"/>
              <a:gd name="T23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6" h="24">
                <a:moveTo>
                  <a:pt x="52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22"/>
                  <a:pt x="26" y="24"/>
                  <a:pt x="28" y="24"/>
                </a:cubicBezTo>
                <a:cubicBezTo>
                  <a:pt x="30" y="24"/>
                  <a:pt x="32" y="22"/>
                  <a:pt x="32" y="20"/>
                </a:cubicBezTo>
                <a:cubicBezTo>
                  <a:pt x="32" y="8"/>
                  <a:pt x="32" y="8"/>
                  <a:pt x="32" y="8"/>
                </a:cubicBezTo>
                <a:cubicBezTo>
                  <a:pt x="52" y="8"/>
                  <a:pt x="52" y="8"/>
                  <a:pt x="52" y="8"/>
                </a:cubicBezTo>
                <a:cubicBezTo>
                  <a:pt x="54" y="8"/>
                  <a:pt x="56" y="6"/>
                  <a:pt x="56" y="4"/>
                </a:cubicBezTo>
                <a:cubicBezTo>
                  <a:pt x="56" y="2"/>
                  <a:pt x="54" y="0"/>
                  <a:pt x="52" y="0"/>
                </a:cubicBezTo>
                <a:close/>
              </a:path>
            </a:pathLst>
          </a:custGeom>
          <a:solidFill>
            <a:srgbClr val="AFABAB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Shape 2965">
            <a:extLst>
              <a:ext uri="{FF2B5EF4-FFF2-40B4-BE49-F238E27FC236}">
                <a16:creationId xmlns:a16="http://schemas.microsoft.com/office/drawing/2014/main" id="{1314E089-1C94-4B2C-9098-AD04E4C14685}"/>
              </a:ext>
            </a:extLst>
          </p:cNvPr>
          <p:cNvSpPr/>
          <p:nvPr/>
        </p:nvSpPr>
        <p:spPr>
          <a:xfrm>
            <a:off x="4486561" y="2405942"/>
            <a:ext cx="704545" cy="579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8" h="21542" extrusionOk="0">
                <a:moveTo>
                  <a:pt x="21409" y="5972"/>
                </a:moveTo>
                <a:lnTo>
                  <a:pt x="19763" y="8186"/>
                </a:lnTo>
                <a:lnTo>
                  <a:pt x="18666" y="10220"/>
                </a:lnTo>
                <a:cubicBezTo>
                  <a:pt x="18473" y="10526"/>
                  <a:pt x="18266" y="10760"/>
                  <a:pt x="18029" y="10994"/>
                </a:cubicBezTo>
                <a:cubicBezTo>
                  <a:pt x="17732" y="11282"/>
                  <a:pt x="17421" y="11498"/>
                  <a:pt x="17080" y="11678"/>
                </a:cubicBezTo>
                <a:cubicBezTo>
                  <a:pt x="16887" y="11768"/>
                  <a:pt x="16680" y="11840"/>
                  <a:pt x="16472" y="11894"/>
                </a:cubicBezTo>
                <a:cubicBezTo>
                  <a:pt x="16472" y="11894"/>
                  <a:pt x="16472" y="11894"/>
                  <a:pt x="16457" y="11894"/>
                </a:cubicBezTo>
                <a:cubicBezTo>
                  <a:pt x="16264" y="11930"/>
                  <a:pt x="16087" y="11984"/>
                  <a:pt x="15879" y="11984"/>
                </a:cubicBezTo>
                <a:cubicBezTo>
                  <a:pt x="16087" y="11984"/>
                  <a:pt x="16279" y="11930"/>
                  <a:pt x="16472" y="11894"/>
                </a:cubicBezTo>
                <a:cubicBezTo>
                  <a:pt x="16472" y="11894"/>
                  <a:pt x="16472" y="11894"/>
                  <a:pt x="16487" y="11894"/>
                </a:cubicBezTo>
                <a:lnTo>
                  <a:pt x="17273" y="12848"/>
                </a:lnTo>
                <a:cubicBezTo>
                  <a:pt x="17273" y="12848"/>
                  <a:pt x="17273" y="12866"/>
                  <a:pt x="17287" y="12866"/>
                </a:cubicBezTo>
                <a:cubicBezTo>
                  <a:pt x="17539" y="13172"/>
                  <a:pt x="17717" y="13586"/>
                  <a:pt x="17717" y="14054"/>
                </a:cubicBezTo>
                <a:cubicBezTo>
                  <a:pt x="17717" y="14972"/>
                  <a:pt x="17110" y="15692"/>
                  <a:pt x="16368" y="15692"/>
                </a:cubicBezTo>
                <a:cubicBezTo>
                  <a:pt x="16294" y="15692"/>
                  <a:pt x="16220" y="15692"/>
                  <a:pt x="16131" y="15674"/>
                </a:cubicBezTo>
                <a:cubicBezTo>
                  <a:pt x="16146" y="15782"/>
                  <a:pt x="16146" y="15872"/>
                  <a:pt x="16146" y="15980"/>
                </a:cubicBezTo>
                <a:cubicBezTo>
                  <a:pt x="16146" y="16898"/>
                  <a:pt x="15538" y="17618"/>
                  <a:pt x="14797" y="17618"/>
                </a:cubicBezTo>
                <a:cubicBezTo>
                  <a:pt x="14708" y="17618"/>
                  <a:pt x="14619" y="17618"/>
                  <a:pt x="14545" y="17600"/>
                </a:cubicBezTo>
                <a:cubicBezTo>
                  <a:pt x="14545" y="17690"/>
                  <a:pt x="14560" y="17780"/>
                  <a:pt x="14560" y="17888"/>
                </a:cubicBezTo>
                <a:cubicBezTo>
                  <a:pt x="14560" y="18788"/>
                  <a:pt x="13952" y="19526"/>
                  <a:pt x="13211" y="19526"/>
                </a:cubicBezTo>
                <a:cubicBezTo>
                  <a:pt x="13136" y="19526"/>
                  <a:pt x="13062" y="19526"/>
                  <a:pt x="12973" y="19508"/>
                </a:cubicBezTo>
                <a:cubicBezTo>
                  <a:pt x="12988" y="19616"/>
                  <a:pt x="12988" y="19706"/>
                  <a:pt x="12988" y="19814"/>
                </a:cubicBezTo>
                <a:cubicBezTo>
                  <a:pt x="12988" y="20714"/>
                  <a:pt x="12395" y="21452"/>
                  <a:pt x="11639" y="21452"/>
                </a:cubicBezTo>
                <a:cubicBezTo>
                  <a:pt x="11254" y="21452"/>
                  <a:pt x="10898" y="21236"/>
                  <a:pt x="10646" y="20912"/>
                </a:cubicBezTo>
                <a:cubicBezTo>
                  <a:pt x="10616" y="20894"/>
                  <a:pt x="10601" y="20876"/>
                  <a:pt x="10587" y="20858"/>
                </a:cubicBezTo>
                <a:lnTo>
                  <a:pt x="9430" y="19436"/>
                </a:lnTo>
                <a:lnTo>
                  <a:pt x="8215" y="20912"/>
                </a:lnTo>
                <a:cubicBezTo>
                  <a:pt x="7977" y="21308"/>
                  <a:pt x="7607" y="21542"/>
                  <a:pt x="7177" y="21542"/>
                </a:cubicBezTo>
                <a:cubicBezTo>
                  <a:pt x="6450" y="21542"/>
                  <a:pt x="5887" y="20822"/>
                  <a:pt x="5887" y="19958"/>
                </a:cubicBezTo>
                <a:cubicBezTo>
                  <a:pt x="5887" y="19832"/>
                  <a:pt x="5887" y="19706"/>
                  <a:pt x="5917" y="19580"/>
                </a:cubicBezTo>
                <a:cubicBezTo>
                  <a:pt x="5813" y="19598"/>
                  <a:pt x="5709" y="19616"/>
                  <a:pt x="5590" y="19616"/>
                </a:cubicBezTo>
                <a:cubicBezTo>
                  <a:pt x="4864" y="19616"/>
                  <a:pt x="4301" y="18896"/>
                  <a:pt x="4301" y="18032"/>
                </a:cubicBezTo>
                <a:cubicBezTo>
                  <a:pt x="4301" y="17906"/>
                  <a:pt x="4301" y="17798"/>
                  <a:pt x="4330" y="17690"/>
                </a:cubicBezTo>
                <a:cubicBezTo>
                  <a:pt x="4227" y="17708"/>
                  <a:pt x="4123" y="17726"/>
                  <a:pt x="4004" y="17726"/>
                </a:cubicBezTo>
                <a:cubicBezTo>
                  <a:pt x="3278" y="17726"/>
                  <a:pt x="2714" y="17024"/>
                  <a:pt x="2714" y="16160"/>
                </a:cubicBezTo>
                <a:cubicBezTo>
                  <a:pt x="2714" y="16016"/>
                  <a:pt x="2714" y="15890"/>
                  <a:pt x="2744" y="15782"/>
                </a:cubicBezTo>
                <a:cubicBezTo>
                  <a:pt x="2655" y="15800"/>
                  <a:pt x="2566" y="15800"/>
                  <a:pt x="2477" y="15800"/>
                </a:cubicBezTo>
                <a:cubicBezTo>
                  <a:pt x="1751" y="15800"/>
                  <a:pt x="1173" y="15098"/>
                  <a:pt x="1173" y="14234"/>
                </a:cubicBezTo>
                <a:cubicBezTo>
                  <a:pt x="1173" y="13910"/>
                  <a:pt x="1262" y="13586"/>
                  <a:pt x="1410" y="13316"/>
                </a:cubicBezTo>
                <a:cubicBezTo>
                  <a:pt x="1410" y="13298"/>
                  <a:pt x="1410" y="13280"/>
                  <a:pt x="1425" y="13280"/>
                </a:cubicBezTo>
                <a:cubicBezTo>
                  <a:pt x="1439" y="13262"/>
                  <a:pt x="1484" y="13208"/>
                  <a:pt x="1514" y="13172"/>
                </a:cubicBezTo>
                <a:cubicBezTo>
                  <a:pt x="1543" y="13118"/>
                  <a:pt x="1573" y="13064"/>
                  <a:pt x="1617" y="13028"/>
                </a:cubicBezTo>
                <a:cubicBezTo>
                  <a:pt x="1958" y="12578"/>
                  <a:pt x="2522" y="11930"/>
                  <a:pt x="2907" y="11480"/>
                </a:cubicBezTo>
                <a:lnTo>
                  <a:pt x="135" y="8150"/>
                </a:lnTo>
                <a:cubicBezTo>
                  <a:pt x="1" y="7970"/>
                  <a:pt x="-43" y="7736"/>
                  <a:pt x="46" y="7610"/>
                </a:cubicBezTo>
                <a:cubicBezTo>
                  <a:pt x="165" y="7502"/>
                  <a:pt x="342" y="7538"/>
                  <a:pt x="491" y="7718"/>
                </a:cubicBezTo>
                <a:lnTo>
                  <a:pt x="3263" y="11048"/>
                </a:lnTo>
                <a:cubicBezTo>
                  <a:pt x="3485" y="10742"/>
                  <a:pt x="3826" y="10544"/>
                  <a:pt x="4212" y="10544"/>
                </a:cubicBezTo>
                <a:cubicBezTo>
                  <a:pt x="4938" y="10544"/>
                  <a:pt x="5502" y="11264"/>
                  <a:pt x="5502" y="12128"/>
                </a:cubicBezTo>
                <a:cubicBezTo>
                  <a:pt x="5502" y="12254"/>
                  <a:pt x="5502" y="12380"/>
                  <a:pt x="5472" y="12488"/>
                </a:cubicBezTo>
                <a:cubicBezTo>
                  <a:pt x="5561" y="12470"/>
                  <a:pt x="5650" y="12470"/>
                  <a:pt x="5739" y="12470"/>
                </a:cubicBezTo>
                <a:cubicBezTo>
                  <a:pt x="6465" y="12470"/>
                  <a:pt x="7043" y="13190"/>
                  <a:pt x="7043" y="14054"/>
                </a:cubicBezTo>
                <a:cubicBezTo>
                  <a:pt x="7043" y="14180"/>
                  <a:pt x="7043" y="14288"/>
                  <a:pt x="6999" y="14396"/>
                </a:cubicBezTo>
                <a:cubicBezTo>
                  <a:pt x="7117" y="14378"/>
                  <a:pt x="7221" y="14360"/>
                  <a:pt x="7325" y="14360"/>
                </a:cubicBezTo>
                <a:cubicBezTo>
                  <a:pt x="8051" y="14360"/>
                  <a:pt x="8630" y="15080"/>
                  <a:pt x="8630" y="15944"/>
                </a:cubicBezTo>
                <a:cubicBezTo>
                  <a:pt x="8630" y="16070"/>
                  <a:pt x="8630" y="16196"/>
                  <a:pt x="8585" y="16322"/>
                </a:cubicBezTo>
                <a:cubicBezTo>
                  <a:pt x="8704" y="16304"/>
                  <a:pt x="8808" y="16286"/>
                  <a:pt x="8911" y="16286"/>
                </a:cubicBezTo>
                <a:cubicBezTo>
                  <a:pt x="9638" y="16286"/>
                  <a:pt x="10216" y="17006"/>
                  <a:pt x="10216" y="17870"/>
                </a:cubicBezTo>
                <a:cubicBezTo>
                  <a:pt x="10216" y="18230"/>
                  <a:pt x="10112" y="18608"/>
                  <a:pt x="9934" y="18860"/>
                </a:cubicBezTo>
                <a:cubicBezTo>
                  <a:pt x="9934" y="18860"/>
                  <a:pt x="9934" y="18878"/>
                  <a:pt x="9905" y="18878"/>
                </a:cubicBezTo>
                <a:lnTo>
                  <a:pt x="9816" y="18986"/>
                </a:lnTo>
                <a:lnTo>
                  <a:pt x="11002" y="20426"/>
                </a:lnTo>
                <a:cubicBezTo>
                  <a:pt x="11165" y="20678"/>
                  <a:pt x="11402" y="20822"/>
                  <a:pt x="11698" y="20822"/>
                </a:cubicBezTo>
                <a:cubicBezTo>
                  <a:pt x="12173" y="20822"/>
                  <a:pt x="12543" y="20354"/>
                  <a:pt x="12543" y="19796"/>
                </a:cubicBezTo>
                <a:cubicBezTo>
                  <a:pt x="12543" y="19508"/>
                  <a:pt x="12454" y="19256"/>
                  <a:pt x="12306" y="19076"/>
                </a:cubicBezTo>
                <a:cubicBezTo>
                  <a:pt x="12247" y="19040"/>
                  <a:pt x="12217" y="18968"/>
                  <a:pt x="12173" y="18896"/>
                </a:cubicBezTo>
                <a:lnTo>
                  <a:pt x="11565" y="18176"/>
                </a:lnTo>
                <a:lnTo>
                  <a:pt x="10142" y="16430"/>
                </a:lnTo>
                <a:cubicBezTo>
                  <a:pt x="10053" y="16322"/>
                  <a:pt x="10053" y="16124"/>
                  <a:pt x="10142" y="16016"/>
                </a:cubicBezTo>
                <a:cubicBezTo>
                  <a:pt x="10231" y="15908"/>
                  <a:pt x="10394" y="15908"/>
                  <a:pt x="10483" y="16016"/>
                </a:cubicBezTo>
                <a:lnTo>
                  <a:pt x="11876" y="17708"/>
                </a:lnTo>
                <a:lnTo>
                  <a:pt x="12425" y="18392"/>
                </a:lnTo>
                <a:lnTo>
                  <a:pt x="12529" y="18518"/>
                </a:lnTo>
                <a:cubicBezTo>
                  <a:pt x="12692" y="18770"/>
                  <a:pt x="12944" y="18932"/>
                  <a:pt x="13225" y="18932"/>
                </a:cubicBezTo>
                <a:cubicBezTo>
                  <a:pt x="13715" y="18932"/>
                  <a:pt x="14085" y="18446"/>
                  <a:pt x="14085" y="17888"/>
                </a:cubicBezTo>
                <a:cubicBezTo>
                  <a:pt x="14085" y="17600"/>
                  <a:pt x="13996" y="17348"/>
                  <a:pt x="13833" y="17168"/>
                </a:cubicBezTo>
                <a:cubicBezTo>
                  <a:pt x="13804" y="17132"/>
                  <a:pt x="13759" y="17078"/>
                  <a:pt x="13729" y="17042"/>
                </a:cubicBezTo>
                <a:lnTo>
                  <a:pt x="13077" y="16268"/>
                </a:lnTo>
                <a:lnTo>
                  <a:pt x="11713" y="14594"/>
                </a:lnTo>
                <a:cubicBezTo>
                  <a:pt x="11624" y="14486"/>
                  <a:pt x="11624" y="14288"/>
                  <a:pt x="11713" y="14180"/>
                </a:cubicBezTo>
                <a:cubicBezTo>
                  <a:pt x="11802" y="14072"/>
                  <a:pt x="11965" y="14072"/>
                  <a:pt x="12054" y="14180"/>
                </a:cubicBezTo>
                <a:lnTo>
                  <a:pt x="13418" y="15854"/>
                </a:lnTo>
                <a:lnTo>
                  <a:pt x="13996" y="16538"/>
                </a:lnTo>
                <a:lnTo>
                  <a:pt x="14085" y="16646"/>
                </a:lnTo>
                <a:cubicBezTo>
                  <a:pt x="14248" y="16916"/>
                  <a:pt x="14485" y="17060"/>
                  <a:pt x="14782" y="17060"/>
                </a:cubicBezTo>
                <a:cubicBezTo>
                  <a:pt x="15256" y="17060"/>
                  <a:pt x="15627" y="16592"/>
                  <a:pt x="15627" y="16016"/>
                </a:cubicBezTo>
                <a:cubicBezTo>
                  <a:pt x="15627" y="15746"/>
                  <a:pt x="15538" y="15476"/>
                  <a:pt x="15390" y="15314"/>
                </a:cubicBezTo>
                <a:cubicBezTo>
                  <a:pt x="15331" y="15260"/>
                  <a:pt x="15301" y="15206"/>
                  <a:pt x="15256" y="15134"/>
                </a:cubicBezTo>
                <a:lnTo>
                  <a:pt x="13314" y="12776"/>
                </a:lnTo>
                <a:cubicBezTo>
                  <a:pt x="13225" y="12668"/>
                  <a:pt x="13225" y="12470"/>
                  <a:pt x="13314" y="12362"/>
                </a:cubicBezTo>
                <a:cubicBezTo>
                  <a:pt x="13403" y="12254"/>
                  <a:pt x="13566" y="12254"/>
                  <a:pt x="13655" y="12362"/>
                </a:cubicBezTo>
                <a:lnTo>
                  <a:pt x="15597" y="14720"/>
                </a:lnTo>
                <a:lnTo>
                  <a:pt x="15627" y="14774"/>
                </a:lnTo>
                <a:cubicBezTo>
                  <a:pt x="15790" y="15026"/>
                  <a:pt x="16042" y="15188"/>
                  <a:pt x="16324" y="15188"/>
                </a:cubicBezTo>
                <a:cubicBezTo>
                  <a:pt x="16813" y="15188"/>
                  <a:pt x="17184" y="14702"/>
                  <a:pt x="17184" y="14144"/>
                </a:cubicBezTo>
                <a:cubicBezTo>
                  <a:pt x="17184" y="13874"/>
                  <a:pt x="17110" y="13640"/>
                  <a:pt x="16976" y="13478"/>
                </a:cubicBezTo>
                <a:lnTo>
                  <a:pt x="14901" y="10958"/>
                </a:lnTo>
                <a:cubicBezTo>
                  <a:pt x="14886" y="10940"/>
                  <a:pt x="14871" y="10886"/>
                  <a:pt x="14856" y="10868"/>
                </a:cubicBezTo>
                <a:lnTo>
                  <a:pt x="11787" y="7142"/>
                </a:lnTo>
                <a:lnTo>
                  <a:pt x="11298" y="6566"/>
                </a:lnTo>
                <a:cubicBezTo>
                  <a:pt x="11268" y="6512"/>
                  <a:pt x="11254" y="6476"/>
                  <a:pt x="11224" y="6440"/>
                </a:cubicBezTo>
                <a:cubicBezTo>
                  <a:pt x="11224" y="6404"/>
                  <a:pt x="11209" y="6386"/>
                  <a:pt x="11209" y="6368"/>
                </a:cubicBezTo>
                <a:cubicBezTo>
                  <a:pt x="10957" y="5738"/>
                  <a:pt x="10394" y="5324"/>
                  <a:pt x="9771" y="5324"/>
                </a:cubicBezTo>
                <a:cubicBezTo>
                  <a:pt x="9401" y="5324"/>
                  <a:pt x="9030" y="5504"/>
                  <a:pt x="8748" y="5756"/>
                </a:cubicBezTo>
                <a:lnTo>
                  <a:pt x="8748" y="5792"/>
                </a:lnTo>
                <a:lnTo>
                  <a:pt x="8215" y="8618"/>
                </a:lnTo>
                <a:cubicBezTo>
                  <a:pt x="8215" y="8690"/>
                  <a:pt x="8200" y="8744"/>
                  <a:pt x="8170" y="8816"/>
                </a:cubicBezTo>
                <a:cubicBezTo>
                  <a:pt x="8007" y="9392"/>
                  <a:pt x="7533" y="9824"/>
                  <a:pt x="6984" y="9824"/>
                </a:cubicBezTo>
                <a:cubicBezTo>
                  <a:pt x="6302" y="9824"/>
                  <a:pt x="5754" y="9158"/>
                  <a:pt x="5754" y="8330"/>
                </a:cubicBezTo>
                <a:cubicBezTo>
                  <a:pt x="5754" y="8258"/>
                  <a:pt x="5754" y="8150"/>
                  <a:pt x="5768" y="8060"/>
                </a:cubicBezTo>
                <a:cubicBezTo>
                  <a:pt x="5768" y="8042"/>
                  <a:pt x="5768" y="7988"/>
                  <a:pt x="5798" y="7952"/>
                </a:cubicBezTo>
                <a:cubicBezTo>
                  <a:pt x="6095" y="6386"/>
                  <a:pt x="6984" y="1670"/>
                  <a:pt x="6984" y="1670"/>
                </a:cubicBezTo>
                <a:cubicBezTo>
                  <a:pt x="6999" y="1580"/>
                  <a:pt x="7043" y="1472"/>
                  <a:pt x="7073" y="1418"/>
                </a:cubicBezTo>
                <a:cubicBezTo>
                  <a:pt x="7251" y="806"/>
                  <a:pt x="7740" y="374"/>
                  <a:pt x="8303" y="374"/>
                </a:cubicBezTo>
                <a:cubicBezTo>
                  <a:pt x="8481" y="374"/>
                  <a:pt x="8644" y="410"/>
                  <a:pt x="8808" y="500"/>
                </a:cubicBezTo>
                <a:lnTo>
                  <a:pt x="14574" y="2066"/>
                </a:lnTo>
                <a:lnTo>
                  <a:pt x="16012" y="158"/>
                </a:lnTo>
                <a:cubicBezTo>
                  <a:pt x="16176" y="-40"/>
                  <a:pt x="16413" y="-58"/>
                  <a:pt x="16576" y="140"/>
                </a:cubicBezTo>
                <a:lnTo>
                  <a:pt x="21335" y="5378"/>
                </a:lnTo>
                <a:cubicBezTo>
                  <a:pt x="21542" y="5468"/>
                  <a:pt x="21557" y="5756"/>
                  <a:pt x="21409" y="5972"/>
                </a:cubicBezTo>
              </a:path>
            </a:pathLst>
          </a:custGeom>
          <a:solidFill>
            <a:schemeClr val="bg1"/>
          </a:solidFill>
          <a:ln w="3175">
            <a:miter lim="400000"/>
          </a:ln>
        </p:spPr>
        <p:txBody>
          <a:bodyPr lIns="45719" rIns="45719" anchor="ctr"/>
          <a:lstStyle/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Arial"/>
                <a:ea typeface="Arial"/>
                <a:cs typeface="Arial"/>
                <a:sym typeface="Arial"/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C50D601-8724-4A70-AE46-6390019AADBC}"/>
              </a:ext>
            </a:extLst>
          </p:cNvPr>
          <p:cNvGrpSpPr/>
          <p:nvPr/>
        </p:nvGrpSpPr>
        <p:grpSpPr>
          <a:xfrm>
            <a:off x="6935713" y="3560858"/>
            <a:ext cx="714789" cy="592484"/>
            <a:chOff x="7024869" y="3693226"/>
            <a:chExt cx="714789" cy="592484"/>
          </a:xfrm>
          <a:solidFill>
            <a:schemeClr val="bg1"/>
          </a:solidFill>
        </p:grpSpPr>
        <p:sp>
          <p:nvSpPr>
            <p:cNvPr id="27" name="Shape 2901">
              <a:extLst>
                <a:ext uri="{FF2B5EF4-FFF2-40B4-BE49-F238E27FC236}">
                  <a16:creationId xmlns:a16="http://schemas.microsoft.com/office/drawing/2014/main" id="{88732B79-0E7C-41E0-8F69-8DE6A78951B9}"/>
                </a:ext>
              </a:extLst>
            </p:cNvPr>
            <p:cNvSpPr/>
            <p:nvPr/>
          </p:nvSpPr>
          <p:spPr>
            <a:xfrm>
              <a:off x="7415631" y="3693226"/>
              <a:ext cx="115218" cy="117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297" extrusionOk="0">
                  <a:moveTo>
                    <a:pt x="18143" y="3162"/>
                  </a:moveTo>
                  <a:cubicBezTo>
                    <a:pt x="19589" y="4512"/>
                    <a:pt x="20402" y="6042"/>
                    <a:pt x="20945" y="7932"/>
                  </a:cubicBezTo>
                  <a:cubicBezTo>
                    <a:pt x="21487" y="9822"/>
                    <a:pt x="21487" y="11532"/>
                    <a:pt x="20945" y="13422"/>
                  </a:cubicBezTo>
                  <a:cubicBezTo>
                    <a:pt x="20402" y="15312"/>
                    <a:pt x="19589" y="16752"/>
                    <a:pt x="18143" y="18192"/>
                  </a:cubicBezTo>
                  <a:cubicBezTo>
                    <a:pt x="16787" y="19542"/>
                    <a:pt x="15341" y="20352"/>
                    <a:pt x="13443" y="20892"/>
                  </a:cubicBezTo>
                  <a:cubicBezTo>
                    <a:pt x="11546" y="21432"/>
                    <a:pt x="9828" y="21432"/>
                    <a:pt x="7931" y="20892"/>
                  </a:cubicBezTo>
                  <a:cubicBezTo>
                    <a:pt x="6033" y="20352"/>
                    <a:pt x="4587" y="19542"/>
                    <a:pt x="3141" y="18192"/>
                  </a:cubicBezTo>
                  <a:cubicBezTo>
                    <a:pt x="1785" y="16752"/>
                    <a:pt x="881" y="15312"/>
                    <a:pt x="339" y="13422"/>
                  </a:cubicBezTo>
                  <a:cubicBezTo>
                    <a:pt x="-113" y="11532"/>
                    <a:pt x="-113" y="9822"/>
                    <a:pt x="339" y="7932"/>
                  </a:cubicBezTo>
                  <a:cubicBezTo>
                    <a:pt x="881" y="6042"/>
                    <a:pt x="1785" y="4512"/>
                    <a:pt x="3141" y="3162"/>
                  </a:cubicBezTo>
                  <a:cubicBezTo>
                    <a:pt x="4587" y="1812"/>
                    <a:pt x="6033" y="822"/>
                    <a:pt x="7931" y="372"/>
                  </a:cubicBezTo>
                  <a:cubicBezTo>
                    <a:pt x="9828" y="-168"/>
                    <a:pt x="11546" y="-78"/>
                    <a:pt x="13443" y="372"/>
                  </a:cubicBezTo>
                  <a:cubicBezTo>
                    <a:pt x="15341" y="912"/>
                    <a:pt x="16787" y="1812"/>
                    <a:pt x="18143" y="3162"/>
                  </a:cubicBezTo>
                </a:path>
              </a:pathLst>
            </a:custGeom>
            <a:grpFill/>
            <a:ln w="3175">
              <a:miter lim="400000"/>
            </a:ln>
          </p:spPr>
          <p:txBody>
            <a:bodyPr lIns="45719" rIns="45719" anchor="ctr"/>
            <a:lstStyle/>
            <a:p>
              <a:pPr marL="0" marR="0" lvl="0" indent="0" algn="l" defTabSz="457200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Shape 2902">
              <a:extLst>
                <a:ext uri="{FF2B5EF4-FFF2-40B4-BE49-F238E27FC236}">
                  <a16:creationId xmlns:a16="http://schemas.microsoft.com/office/drawing/2014/main" id="{39A08F5E-A530-4301-AFA0-FF703752E24C}"/>
                </a:ext>
              </a:extLst>
            </p:cNvPr>
            <p:cNvSpPr/>
            <p:nvPr/>
          </p:nvSpPr>
          <p:spPr>
            <a:xfrm>
              <a:off x="7231693" y="3693226"/>
              <a:ext cx="114917" cy="117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297" extrusionOk="0">
                  <a:moveTo>
                    <a:pt x="18177" y="3162"/>
                  </a:moveTo>
                  <a:cubicBezTo>
                    <a:pt x="19533" y="4512"/>
                    <a:pt x="20437" y="6042"/>
                    <a:pt x="20889" y="7932"/>
                  </a:cubicBezTo>
                  <a:cubicBezTo>
                    <a:pt x="21431" y="9822"/>
                    <a:pt x="21431" y="11532"/>
                    <a:pt x="20889" y="13422"/>
                  </a:cubicBezTo>
                  <a:cubicBezTo>
                    <a:pt x="20437" y="15312"/>
                    <a:pt x="19533" y="16752"/>
                    <a:pt x="18177" y="18192"/>
                  </a:cubicBezTo>
                  <a:cubicBezTo>
                    <a:pt x="16822" y="19542"/>
                    <a:pt x="15285" y="20352"/>
                    <a:pt x="13387" y="20892"/>
                  </a:cubicBezTo>
                  <a:cubicBezTo>
                    <a:pt x="11490" y="21432"/>
                    <a:pt x="9772" y="21432"/>
                    <a:pt x="7875" y="20892"/>
                  </a:cubicBezTo>
                  <a:cubicBezTo>
                    <a:pt x="5977" y="20352"/>
                    <a:pt x="4531" y="19542"/>
                    <a:pt x="3085" y="18192"/>
                  </a:cubicBezTo>
                  <a:cubicBezTo>
                    <a:pt x="1729" y="16752"/>
                    <a:pt x="916" y="15312"/>
                    <a:pt x="373" y="13422"/>
                  </a:cubicBezTo>
                  <a:cubicBezTo>
                    <a:pt x="-79" y="11532"/>
                    <a:pt x="-169" y="9822"/>
                    <a:pt x="373" y="7932"/>
                  </a:cubicBezTo>
                  <a:cubicBezTo>
                    <a:pt x="825" y="6042"/>
                    <a:pt x="1729" y="4512"/>
                    <a:pt x="3085" y="3162"/>
                  </a:cubicBezTo>
                  <a:cubicBezTo>
                    <a:pt x="4531" y="1812"/>
                    <a:pt x="5977" y="822"/>
                    <a:pt x="7875" y="372"/>
                  </a:cubicBezTo>
                  <a:cubicBezTo>
                    <a:pt x="9772" y="-168"/>
                    <a:pt x="11490" y="-78"/>
                    <a:pt x="13387" y="372"/>
                  </a:cubicBezTo>
                  <a:cubicBezTo>
                    <a:pt x="15285" y="912"/>
                    <a:pt x="16822" y="1812"/>
                    <a:pt x="18177" y="3162"/>
                  </a:cubicBezTo>
                </a:path>
              </a:pathLst>
            </a:custGeom>
            <a:grpFill/>
            <a:ln w="3175">
              <a:miter lim="400000"/>
            </a:ln>
          </p:spPr>
          <p:txBody>
            <a:bodyPr lIns="45719" rIns="45719" anchor="ctr"/>
            <a:lstStyle/>
            <a:p>
              <a:pPr marL="0" marR="0" lvl="0" indent="0" algn="l" defTabSz="457200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Shape 2903">
              <a:extLst>
                <a:ext uri="{FF2B5EF4-FFF2-40B4-BE49-F238E27FC236}">
                  <a16:creationId xmlns:a16="http://schemas.microsoft.com/office/drawing/2014/main" id="{1B0010BE-07E3-4847-BB11-71921C349876}"/>
                </a:ext>
              </a:extLst>
            </p:cNvPr>
            <p:cNvSpPr/>
            <p:nvPr/>
          </p:nvSpPr>
          <p:spPr>
            <a:xfrm>
              <a:off x="7024869" y="3778849"/>
              <a:ext cx="714789" cy="506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3" extrusionOk="0">
                  <a:moveTo>
                    <a:pt x="401" y="5893"/>
                  </a:moveTo>
                  <a:lnTo>
                    <a:pt x="4237" y="530"/>
                  </a:lnTo>
                  <a:cubicBezTo>
                    <a:pt x="4757" y="-177"/>
                    <a:pt x="5604" y="-177"/>
                    <a:pt x="6095" y="530"/>
                  </a:cubicBezTo>
                  <a:cubicBezTo>
                    <a:pt x="6214" y="675"/>
                    <a:pt x="6600" y="1237"/>
                    <a:pt x="6704" y="1382"/>
                  </a:cubicBezTo>
                  <a:cubicBezTo>
                    <a:pt x="6838" y="1549"/>
                    <a:pt x="6927" y="1777"/>
                    <a:pt x="7002" y="1985"/>
                  </a:cubicBezTo>
                  <a:lnTo>
                    <a:pt x="8087" y="6143"/>
                  </a:lnTo>
                  <a:lnTo>
                    <a:pt x="10807" y="7910"/>
                  </a:lnTo>
                  <a:lnTo>
                    <a:pt x="13528" y="6143"/>
                  </a:lnTo>
                  <a:lnTo>
                    <a:pt x="14613" y="1985"/>
                  </a:lnTo>
                  <a:cubicBezTo>
                    <a:pt x="14687" y="1756"/>
                    <a:pt x="14777" y="1549"/>
                    <a:pt x="14896" y="1382"/>
                  </a:cubicBezTo>
                  <a:cubicBezTo>
                    <a:pt x="15000" y="1237"/>
                    <a:pt x="15401" y="675"/>
                    <a:pt x="15505" y="530"/>
                  </a:cubicBezTo>
                  <a:cubicBezTo>
                    <a:pt x="16010" y="-177"/>
                    <a:pt x="16828" y="-177"/>
                    <a:pt x="17363" y="530"/>
                  </a:cubicBezTo>
                  <a:lnTo>
                    <a:pt x="21213" y="5893"/>
                  </a:lnTo>
                  <a:cubicBezTo>
                    <a:pt x="21481" y="6288"/>
                    <a:pt x="21600" y="6725"/>
                    <a:pt x="21600" y="7224"/>
                  </a:cubicBezTo>
                  <a:lnTo>
                    <a:pt x="21600" y="19905"/>
                  </a:lnTo>
                  <a:cubicBezTo>
                    <a:pt x="21600" y="20758"/>
                    <a:pt x="21124" y="21423"/>
                    <a:pt x="20515" y="21423"/>
                  </a:cubicBezTo>
                  <a:cubicBezTo>
                    <a:pt x="19905" y="21423"/>
                    <a:pt x="19415" y="20758"/>
                    <a:pt x="19415" y="19905"/>
                  </a:cubicBezTo>
                  <a:lnTo>
                    <a:pt x="19415" y="9843"/>
                  </a:lnTo>
                  <a:cubicBezTo>
                    <a:pt x="19192" y="9802"/>
                    <a:pt x="18939" y="9594"/>
                    <a:pt x="18746" y="9344"/>
                  </a:cubicBezTo>
                  <a:lnTo>
                    <a:pt x="15490" y="4812"/>
                  </a:lnTo>
                  <a:lnTo>
                    <a:pt x="14821" y="7307"/>
                  </a:lnTo>
                  <a:cubicBezTo>
                    <a:pt x="14762" y="7577"/>
                    <a:pt x="14613" y="7806"/>
                    <a:pt x="14435" y="7910"/>
                  </a:cubicBezTo>
                  <a:lnTo>
                    <a:pt x="11268" y="9989"/>
                  </a:lnTo>
                  <a:cubicBezTo>
                    <a:pt x="11105" y="10072"/>
                    <a:pt x="10941" y="10114"/>
                    <a:pt x="10807" y="10051"/>
                  </a:cubicBezTo>
                  <a:cubicBezTo>
                    <a:pt x="10644" y="10114"/>
                    <a:pt x="10480" y="10072"/>
                    <a:pt x="10332" y="9989"/>
                  </a:cubicBezTo>
                  <a:lnTo>
                    <a:pt x="7180" y="7910"/>
                  </a:lnTo>
                  <a:cubicBezTo>
                    <a:pt x="7002" y="7785"/>
                    <a:pt x="6853" y="7577"/>
                    <a:pt x="6779" y="7307"/>
                  </a:cubicBezTo>
                  <a:lnTo>
                    <a:pt x="6125" y="4812"/>
                  </a:lnTo>
                  <a:lnTo>
                    <a:pt x="2869" y="9344"/>
                  </a:lnTo>
                  <a:cubicBezTo>
                    <a:pt x="2676" y="9594"/>
                    <a:pt x="2438" y="9781"/>
                    <a:pt x="2185" y="9843"/>
                  </a:cubicBezTo>
                  <a:lnTo>
                    <a:pt x="2185" y="19885"/>
                  </a:lnTo>
                  <a:cubicBezTo>
                    <a:pt x="2185" y="20737"/>
                    <a:pt x="1710" y="21402"/>
                    <a:pt x="1100" y="21402"/>
                  </a:cubicBezTo>
                  <a:cubicBezTo>
                    <a:pt x="491" y="21402"/>
                    <a:pt x="0" y="20737"/>
                    <a:pt x="0" y="19885"/>
                  </a:cubicBezTo>
                  <a:lnTo>
                    <a:pt x="0" y="7203"/>
                  </a:lnTo>
                  <a:cubicBezTo>
                    <a:pt x="0" y="6725"/>
                    <a:pt x="134" y="6247"/>
                    <a:pt x="401" y="5893"/>
                  </a:cubicBezTo>
                </a:path>
              </a:pathLst>
            </a:custGeom>
            <a:grpFill/>
            <a:ln w="3175">
              <a:miter lim="400000"/>
            </a:ln>
          </p:spPr>
          <p:txBody>
            <a:bodyPr lIns="45719" rIns="45719" anchor="ctr"/>
            <a:lstStyle/>
            <a:p>
              <a:pPr marL="0" marR="0" lvl="0" indent="0" algn="l" defTabSz="457200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59342C-ECC4-45A5-8772-B543B8D3813A}"/>
              </a:ext>
            </a:extLst>
          </p:cNvPr>
          <p:cNvGrpSpPr/>
          <p:nvPr/>
        </p:nvGrpSpPr>
        <p:grpSpPr>
          <a:xfrm>
            <a:off x="4652594" y="3562102"/>
            <a:ext cx="513210" cy="591240"/>
            <a:chOff x="5286524" y="7890775"/>
            <a:chExt cx="513210" cy="591240"/>
          </a:xfrm>
          <a:solidFill>
            <a:schemeClr val="bg1"/>
          </a:solidFill>
        </p:grpSpPr>
        <p:sp>
          <p:nvSpPr>
            <p:cNvPr id="31" name="Shape 2933">
              <a:extLst>
                <a:ext uri="{FF2B5EF4-FFF2-40B4-BE49-F238E27FC236}">
                  <a16:creationId xmlns:a16="http://schemas.microsoft.com/office/drawing/2014/main" id="{773CA4DC-B7C5-43DA-8513-469C084F483C}"/>
                </a:ext>
              </a:extLst>
            </p:cNvPr>
            <p:cNvSpPr/>
            <p:nvPr/>
          </p:nvSpPr>
          <p:spPr>
            <a:xfrm>
              <a:off x="5514113" y="8161714"/>
              <a:ext cx="285621" cy="313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518" y="3149"/>
                  </a:moveTo>
                  <a:lnTo>
                    <a:pt x="19518" y="19873"/>
                  </a:lnTo>
                  <a:lnTo>
                    <a:pt x="20671" y="19873"/>
                  </a:lnTo>
                  <a:lnTo>
                    <a:pt x="20671" y="21600"/>
                  </a:lnTo>
                  <a:lnTo>
                    <a:pt x="9257" y="21600"/>
                  </a:lnTo>
                  <a:lnTo>
                    <a:pt x="9257" y="19873"/>
                  </a:lnTo>
                  <a:lnTo>
                    <a:pt x="17064" y="19873"/>
                  </a:lnTo>
                  <a:lnTo>
                    <a:pt x="17064" y="3149"/>
                  </a:lnTo>
                  <a:lnTo>
                    <a:pt x="0" y="3149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3149"/>
                  </a:lnTo>
                  <a:lnTo>
                    <a:pt x="19518" y="3149"/>
                  </a:lnTo>
                </a:path>
              </a:pathLst>
            </a:custGeom>
            <a:grpFill/>
            <a:ln w="3175">
              <a:miter lim="400000"/>
            </a:ln>
          </p:spPr>
          <p:txBody>
            <a:bodyPr lIns="45719" rIns="45719" anchor="ctr"/>
            <a:lstStyle/>
            <a:p>
              <a:pPr marL="0" marR="0" lvl="0" indent="0" algn="l" defTabSz="457200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Shape 2934">
              <a:extLst>
                <a:ext uri="{FF2B5EF4-FFF2-40B4-BE49-F238E27FC236}">
                  <a16:creationId xmlns:a16="http://schemas.microsoft.com/office/drawing/2014/main" id="{C9036B2B-7531-4EC8-8B1D-F22FF61AA8F4}"/>
                </a:ext>
              </a:extLst>
            </p:cNvPr>
            <p:cNvSpPr/>
            <p:nvPr/>
          </p:nvSpPr>
          <p:spPr>
            <a:xfrm>
              <a:off x="5286524" y="8159547"/>
              <a:ext cx="214093" cy="322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2300"/>
                  </a:moveTo>
                  <a:lnTo>
                    <a:pt x="21600" y="21600"/>
                  </a:lnTo>
                  <a:lnTo>
                    <a:pt x="18776" y="21600"/>
                  </a:lnTo>
                  <a:lnTo>
                    <a:pt x="18776" y="14246"/>
                  </a:lnTo>
                  <a:lnTo>
                    <a:pt x="2824" y="14246"/>
                  </a:lnTo>
                  <a:lnTo>
                    <a:pt x="2824" y="21600"/>
                  </a:lnTo>
                  <a:lnTo>
                    <a:pt x="0" y="21600"/>
                  </a:lnTo>
                  <a:lnTo>
                    <a:pt x="0" y="12300"/>
                  </a:lnTo>
                  <a:cubicBezTo>
                    <a:pt x="0" y="12202"/>
                    <a:pt x="0" y="12169"/>
                    <a:pt x="0" y="12103"/>
                  </a:cubicBezTo>
                  <a:lnTo>
                    <a:pt x="0" y="0"/>
                  </a:lnTo>
                  <a:lnTo>
                    <a:pt x="3171" y="0"/>
                  </a:lnTo>
                  <a:lnTo>
                    <a:pt x="3171" y="10520"/>
                  </a:lnTo>
                  <a:lnTo>
                    <a:pt x="18925" y="10520"/>
                  </a:lnTo>
                  <a:cubicBezTo>
                    <a:pt x="20461" y="10520"/>
                    <a:pt x="21600" y="11344"/>
                    <a:pt x="21600" y="12300"/>
                  </a:cubicBezTo>
                </a:path>
              </a:pathLst>
            </a:custGeom>
            <a:grpFill/>
            <a:ln w="3175">
              <a:miter lim="400000"/>
            </a:ln>
          </p:spPr>
          <p:txBody>
            <a:bodyPr lIns="45719" rIns="45719" anchor="ctr"/>
            <a:lstStyle/>
            <a:p>
              <a:pPr marL="0" marR="0" lvl="0" indent="0" algn="l" defTabSz="457200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Shape 2935">
              <a:extLst>
                <a:ext uri="{FF2B5EF4-FFF2-40B4-BE49-F238E27FC236}">
                  <a16:creationId xmlns:a16="http://schemas.microsoft.com/office/drawing/2014/main" id="{931BED0C-C7F7-45EB-9679-EF1702713320}"/>
                </a:ext>
              </a:extLst>
            </p:cNvPr>
            <p:cNvSpPr/>
            <p:nvPr/>
          </p:nvSpPr>
          <p:spPr>
            <a:xfrm>
              <a:off x="5655001" y="7890775"/>
              <a:ext cx="92713" cy="259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14" y="17272"/>
                  </a:moveTo>
                  <a:lnTo>
                    <a:pt x="0" y="16823"/>
                  </a:lnTo>
                  <a:lnTo>
                    <a:pt x="12800" y="0"/>
                  </a:lnTo>
                  <a:lnTo>
                    <a:pt x="17486" y="490"/>
                  </a:lnTo>
                  <a:lnTo>
                    <a:pt x="10857" y="9473"/>
                  </a:lnTo>
                  <a:lnTo>
                    <a:pt x="21600" y="20008"/>
                  </a:lnTo>
                  <a:lnTo>
                    <a:pt x="21600" y="21600"/>
                  </a:lnTo>
                  <a:lnTo>
                    <a:pt x="3086" y="21600"/>
                  </a:lnTo>
                  <a:lnTo>
                    <a:pt x="3086" y="20008"/>
                  </a:lnTo>
                  <a:lnTo>
                    <a:pt x="17371" y="20008"/>
                  </a:lnTo>
                  <a:lnTo>
                    <a:pt x="9143" y="11760"/>
                  </a:lnTo>
                  <a:lnTo>
                    <a:pt x="4914" y="17272"/>
                  </a:lnTo>
                </a:path>
              </a:pathLst>
            </a:custGeom>
            <a:grpFill/>
            <a:ln w="3175">
              <a:miter lim="400000"/>
            </a:ln>
          </p:spPr>
          <p:txBody>
            <a:bodyPr lIns="45719" rIns="45719" anchor="ctr"/>
            <a:lstStyle/>
            <a:p>
              <a:pPr marL="0" marR="0" lvl="0" indent="0" algn="l" defTabSz="457200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Shape 2936">
              <a:extLst>
                <a:ext uri="{FF2B5EF4-FFF2-40B4-BE49-F238E27FC236}">
                  <a16:creationId xmlns:a16="http://schemas.microsoft.com/office/drawing/2014/main" id="{0D90EE37-25D7-4940-8F25-A0224CEDF615}"/>
                </a:ext>
              </a:extLst>
            </p:cNvPr>
            <p:cNvSpPr/>
            <p:nvPr/>
          </p:nvSpPr>
          <p:spPr>
            <a:xfrm>
              <a:off x="5331791" y="8018781"/>
              <a:ext cx="322541" cy="426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8" h="21367" extrusionOk="0">
                  <a:moveTo>
                    <a:pt x="19864" y="21200"/>
                  </a:moveTo>
                  <a:cubicBezTo>
                    <a:pt x="18738" y="21594"/>
                    <a:pt x="17418" y="21274"/>
                    <a:pt x="16871" y="20413"/>
                  </a:cubicBezTo>
                  <a:lnTo>
                    <a:pt x="12364" y="14140"/>
                  </a:lnTo>
                  <a:lnTo>
                    <a:pt x="4252" y="14140"/>
                  </a:lnTo>
                  <a:cubicBezTo>
                    <a:pt x="4027" y="14140"/>
                    <a:pt x="3833" y="14140"/>
                    <a:pt x="3673" y="14115"/>
                  </a:cubicBezTo>
                  <a:cubicBezTo>
                    <a:pt x="1773" y="13943"/>
                    <a:pt x="518" y="12836"/>
                    <a:pt x="196" y="11532"/>
                  </a:cubicBezTo>
                  <a:cubicBezTo>
                    <a:pt x="-126" y="9416"/>
                    <a:pt x="-29" y="6858"/>
                    <a:pt x="325" y="4644"/>
                  </a:cubicBezTo>
                  <a:cubicBezTo>
                    <a:pt x="743" y="2134"/>
                    <a:pt x="3833" y="215"/>
                    <a:pt x="6924" y="19"/>
                  </a:cubicBezTo>
                  <a:cubicBezTo>
                    <a:pt x="7278" y="-6"/>
                    <a:pt x="7503" y="-6"/>
                    <a:pt x="7825" y="19"/>
                  </a:cubicBezTo>
                  <a:cubicBezTo>
                    <a:pt x="8662" y="117"/>
                    <a:pt x="9209" y="584"/>
                    <a:pt x="9209" y="1199"/>
                  </a:cubicBezTo>
                  <a:lnTo>
                    <a:pt x="9209" y="5529"/>
                  </a:lnTo>
                  <a:lnTo>
                    <a:pt x="16484" y="5529"/>
                  </a:lnTo>
                  <a:cubicBezTo>
                    <a:pt x="17354" y="5529"/>
                    <a:pt x="17997" y="6071"/>
                    <a:pt x="17997" y="6686"/>
                  </a:cubicBezTo>
                  <a:lnTo>
                    <a:pt x="17997" y="6710"/>
                  </a:lnTo>
                  <a:lnTo>
                    <a:pt x="11366" y="6710"/>
                  </a:lnTo>
                  <a:lnTo>
                    <a:pt x="11366" y="7965"/>
                  </a:lnTo>
                  <a:lnTo>
                    <a:pt x="7632" y="7965"/>
                  </a:lnTo>
                  <a:cubicBezTo>
                    <a:pt x="6827" y="7965"/>
                    <a:pt x="6087" y="7424"/>
                    <a:pt x="6087" y="6784"/>
                  </a:cubicBezTo>
                  <a:lnTo>
                    <a:pt x="6087" y="3733"/>
                  </a:lnTo>
                  <a:cubicBezTo>
                    <a:pt x="6087" y="3512"/>
                    <a:pt x="5894" y="3389"/>
                    <a:pt x="5636" y="3389"/>
                  </a:cubicBezTo>
                  <a:cubicBezTo>
                    <a:pt x="5346" y="3389"/>
                    <a:pt x="5218" y="3512"/>
                    <a:pt x="5218" y="3733"/>
                  </a:cubicBezTo>
                  <a:lnTo>
                    <a:pt x="5218" y="6784"/>
                  </a:lnTo>
                  <a:cubicBezTo>
                    <a:pt x="5218" y="7817"/>
                    <a:pt x="6344" y="8678"/>
                    <a:pt x="7696" y="8678"/>
                  </a:cubicBezTo>
                  <a:lnTo>
                    <a:pt x="7535" y="8678"/>
                  </a:lnTo>
                  <a:lnTo>
                    <a:pt x="7535" y="10745"/>
                  </a:lnTo>
                  <a:lnTo>
                    <a:pt x="13780" y="10745"/>
                  </a:lnTo>
                  <a:cubicBezTo>
                    <a:pt x="14585" y="10745"/>
                    <a:pt x="15454" y="11114"/>
                    <a:pt x="15841" y="11753"/>
                  </a:cubicBezTo>
                  <a:lnTo>
                    <a:pt x="20991" y="18937"/>
                  </a:lnTo>
                  <a:cubicBezTo>
                    <a:pt x="21474" y="19798"/>
                    <a:pt x="20991" y="20831"/>
                    <a:pt x="19864" y="21200"/>
                  </a:cubicBezTo>
                </a:path>
              </a:pathLst>
            </a:custGeom>
            <a:grpFill/>
            <a:ln w="3175">
              <a:miter lim="400000"/>
            </a:ln>
          </p:spPr>
          <p:txBody>
            <a:bodyPr lIns="45719" rIns="45719" anchor="ctr"/>
            <a:lstStyle/>
            <a:p>
              <a:pPr marL="0" marR="0" lvl="0" indent="0" algn="l" defTabSz="457200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Shape 2937">
              <a:extLst>
                <a:ext uri="{FF2B5EF4-FFF2-40B4-BE49-F238E27FC236}">
                  <a16:creationId xmlns:a16="http://schemas.microsoft.com/office/drawing/2014/main" id="{E2834B28-DA20-42FB-8C9A-0B9408E437B1}"/>
                </a:ext>
              </a:extLst>
            </p:cNvPr>
            <p:cNvSpPr/>
            <p:nvPr/>
          </p:nvSpPr>
          <p:spPr>
            <a:xfrm>
              <a:off x="5442585" y="7910283"/>
              <a:ext cx="107888" cy="107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49"/>
                  </a:moveTo>
                  <a:cubicBezTo>
                    <a:pt x="21600" y="12804"/>
                    <a:pt x="21111" y="14465"/>
                    <a:pt x="20134" y="16224"/>
                  </a:cubicBezTo>
                  <a:cubicBezTo>
                    <a:pt x="19157" y="17984"/>
                    <a:pt x="17886" y="19254"/>
                    <a:pt x="16224" y="20232"/>
                  </a:cubicBezTo>
                  <a:cubicBezTo>
                    <a:pt x="14465" y="21307"/>
                    <a:pt x="12706" y="21600"/>
                    <a:pt x="10751" y="21600"/>
                  </a:cubicBezTo>
                  <a:cubicBezTo>
                    <a:pt x="8699" y="21600"/>
                    <a:pt x="7135" y="21307"/>
                    <a:pt x="5376" y="20232"/>
                  </a:cubicBezTo>
                  <a:cubicBezTo>
                    <a:pt x="3616" y="19254"/>
                    <a:pt x="2346" y="17984"/>
                    <a:pt x="1368" y="16224"/>
                  </a:cubicBezTo>
                  <a:cubicBezTo>
                    <a:pt x="293" y="14465"/>
                    <a:pt x="0" y="12901"/>
                    <a:pt x="0" y="10849"/>
                  </a:cubicBezTo>
                  <a:cubicBezTo>
                    <a:pt x="0" y="8894"/>
                    <a:pt x="293" y="7135"/>
                    <a:pt x="1368" y="5376"/>
                  </a:cubicBezTo>
                  <a:cubicBezTo>
                    <a:pt x="2346" y="3714"/>
                    <a:pt x="3616" y="2443"/>
                    <a:pt x="5376" y="1466"/>
                  </a:cubicBezTo>
                  <a:cubicBezTo>
                    <a:pt x="7135" y="489"/>
                    <a:pt x="8796" y="0"/>
                    <a:pt x="10751" y="0"/>
                  </a:cubicBezTo>
                  <a:cubicBezTo>
                    <a:pt x="12804" y="0"/>
                    <a:pt x="14465" y="489"/>
                    <a:pt x="16224" y="1466"/>
                  </a:cubicBezTo>
                  <a:cubicBezTo>
                    <a:pt x="17886" y="2443"/>
                    <a:pt x="19157" y="3714"/>
                    <a:pt x="20134" y="5376"/>
                  </a:cubicBezTo>
                  <a:cubicBezTo>
                    <a:pt x="21111" y="7135"/>
                    <a:pt x="21600" y="8796"/>
                    <a:pt x="21600" y="10849"/>
                  </a:cubicBezTo>
                </a:path>
              </a:pathLst>
            </a:custGeom>
            <a:grpFill/>
            <a:ln w="3175">
              <a:miter lim="400000"/>
            </a:ln>
          </p:spPr>
          <p:txBody>
            <a:bodyPr lIns="45719" rIns="45719" anchor="ctr"/>
            <a:lstStyle/>
            <a:p>
              <a:pPr marL="0" marR="0" lvl="0" indent="0" algn="l" defTabSz="457200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7" name="Shape 2912">
            <a:extLst>
              <a:ext uri="{FF2B5EF4-FFF2-40B4-BE49-F238E27FC236}">
                <a16:creationId xmlns:a16="http://schemas.microsoft.com/office/drawing/2014/main" id="{3B7157A5-BB78-4CFD-8602-29BFA5B6AD45}"/>
              </a:ext>
            </a:extLst>
          </p:cNvPr>
          <p:cNvSpPr/>
          <p:nvPr/>
        </p:nvSpPr>
        <p:spPr>
          <a:xfrm>
            <a:off x="7032022" y="2422570"/>
            <a:ext cx="606413" cy="591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510"/>
                </a:lnTo>
                <a:lnTo>
                  <a:pt x="19081" y="21510"/>
                </a:lnTo>
                <a:lnTo>
                  <a:pt x="19081" y="19086"/>
                </a:lnTo>
                <a:lnTo>
                  <a:pt x="17822" y="19086"/>
                </a:lnTo>
                <a:cubicBezTo>
                  <a:pt x="16073" y="19086"/>
                  <a:pt x="14604" y="17632"/>
                  <a:pt x="14604" y="15836"/>
                </a:cubicBezTo>
                <a:lnTo>
                  <a:pt x="14604" y="13538"/>
                </a:lnTo>
                <a:lnTo>
                  <a:pt x="13590" y="13538"/>
                </a:lnTo>
                <a:cubicBezTo>
                  <a:pt x="13222" y="13538"/>
                  <a:pt x="12943" y="13233"/>
                  <a:pt x="12943" y="12874"/>
                </a:cubicBezTo>
                <a:cubicBezTo>
                  <a:pt x="12943" y="12766"/>
                  <a:pt x="12960" y="12676"/>
                  <a:pt x="12995" y="12622"/>
                </a:cubicBezTo>
                <a:lnTo>
                  <a:pt x="14657" y="8295"/>
                </a:lnTo>
                <a:cubicBezTo>
                  <a:pt x="14657" y="8295"/>
                  <a:pt x="14831" y="6500"/>
                  <a:pt x="14971" y="5835"/>
                </a:cubicBezTo>
                <a:cubicBezTo>
                  <a:pt x="15601" y="3034"/>
                  <a:pt x="18399" y="485"/>
                  <a:pt x="21600" y="0"/>
                </a:cubicBezTo>
                <a:close/>
                <a:moveTo>
                  <a:pt x="17507" y="9013"/>
                </a:moveTo>
                <a:cubicBezTo>
                  <a:pt x="17507" y="8511"/>
                  <a:pt x="17105" y="8098"/>
                  <a:pt x="16615" y="8098"/>
                </a:cubicBezTo>
                <a:cubicBezTo>
                  <a:pt x="16126" y="8098"/>
                  <a:pt x="15741" y="8529"/>
                  <a:pt x="15741" y="9013"/>
                </a:cubicBezTo>
                <a:cubicBezTo>
                  <a:pt x="15741" y="9516"/>
                  <a:pt x="16126" y="9911"/>
                  <a:pt x="16615" y="9911"/>
                </a:cubicBezTo>
                <a:cubicBezTo>
                  <a:pt x="17105" y="9911"/>
                  <a:pt x="17507" y="9498"/>
                  <a:pt x="17507" y="9013"/>
                </a:cubicBezTo>
                <a:close/>
                <a:moveTo>
                  <a:pt x="8623" y="12676"/>
                </a:moveTo>
                <a:cubicBezTo>
                  <a:pt x="8657" y="12748"/>
                  <a:pt x="8692" y="12856"/>
                  <a:pt x="8692" y="12946"/>
                </a:cubicBezTo>
                <a:cubicBezTo>
                  <a:pt x="8692" y="13305"/>
                  <a:pt x="8395" y="13628"/>
                  <a:pt x="8028" y="13628"/>
                </a:cubicBezTo>
                <a:lnTo>
                  <a:pt x="6996" y="13628"/>
                </a:lnTo>
                <a:lnTo>
                  <a:pt x="6996" y="15890"/>
                </a:lnTo>
                <a:cubicBezTo>
                  <a:pt x="6996" y="17686"/>
                  <a:pt x="5544" y="19176"/>
                  <a:pt x="3813" y="19176"/>
                </a:cubicBezTo>
                <a:lnTo>
                  <a:pt x="2519" y="19176"/>
                </a:lnTo>
                <a:lnTo>
                  <a:pt x="2519" y="21600"/>
                </a:lnTo>
                <a:lnTo>
                  <a:pt x="0" y="21600"/>
                </a:lnTo>
                <a:lnTo>
                  <a:pt x="0" y="72"/>
                </a:lnTo>
                <a:cubicBezTo>
                  <a:pt x="3218" y="539"/>
                  <a:pt x="6017" y="3088"/>
                  <a:pt x="6646" y="5871"/>
                </a:cubicBezTo>
                <a:cubicBezTo>
                  <a:pt x="6786" y="6554"/>
                  <a:pt x="6978" y="8331"/>
                  <a:pt x="6978" y="8331"/>
                </a:cubicBezTo>
                <a:lnTo>
                  <a:pt x="8623" y="12676"/>
                </a:lnTo>
                <a:close/>
                <a:moveTo>
                  <a:pt x="5894" y="9067"/>
                </a:moveTo>
                <a:cubicBezTo>
                  <a:pt x="5894" y="8583"/>
                  <a:pt x="5492" y="8170"/>
                  <a:pt x="5002" y="8170"/>
                </a:cubicBezTo>
                <a:cubicBezTo>
                  <a:pt x="4530" y="8170"/>
                  <a:pt x="4128" y="8583"/>
                  <a:pt x="4128" y="9067"/>
                </a:cubicBezTo>
                <a:cubicBezTo>
                  <a:pt x="4128" y="9570"/>
                  <a:pt x="4530" y="9983"/>
                  <a:pt x="5002" y="9983"/>
                </a:cubicBezTo>
                <a:cubicBezTo>
                  <a:pt x="5492" y="9983"/>
                  <a:pt x="5894" y="9570"/>
                  <a:pt x="5894" y="9067"/>
                </a:cubicBezTo>
                <a:close/>
                <a:moveTo>
                  <a:pt x="15164" y="2370"/>
                </a:moveTo>
                <a:cubicBezTo>
                  <a:pt x="15251" y="2424"/>
                  <a:pt x="15304" y="2442"/>
                  <a:pt x="15391" y="2460"/>
                </a:cubicBezTo>
                <a:cubicBezTo>
                  <a:pt x="15583" y="2496"/>
                  <a:pt x="15776" y="2406"/>
                  <a:pt x="15863" y="2226"/>
                </a:cubicBezTo>
                <a:cubicBezTo>
                  <a:pt x="16003" y="1993"/>
                  <a:pt x="15951" y="1670"/>
                  <a:pt x="15706" y="1508"/>
                </a:cubicBezTo>
                <a:cubicBezTo>
                  <a:pt x="15479" y="1365"/>
                  <a:pt x="15164" y="1436"/>
                  <a:pt x="15024" y="1670"/>
                </a:cubicBezTo>
                <a:cubicBezTo>
                  <a:pt x="14866" y="1903"/>
                  <a:pt x="14936" y="2208"/>
                  <a:pt x="15164" y="2370"/>
                </a:cubicBezTo>
                <a:close/>
                <a:moveTo>
                  <a:pt x="5824" y="2603"/>
                </a:moveTo>
                <a:cubicBezTo>
                  <a:pt x="5947" y="2621"/>
                  <a:pt x="6051" y="2568"/>
                  <a:pt x="6156" y="2514"/>
                </a:cubicBezTo>
                <a:cubicBezTo>
                  <a:pt x="6401" y="2352"/>
                  <a:pt x="6454" y="2029"/>
                  <a:pt x="6296" y="1796"/>
                </a:cubicBezTo>
                <a:cubicBezTo>
                  <a:pt x="6139" y="1562"/>
                  <a:pt x="5824" y="1490"/>
                  <a:pt x="5597" y="1670"/>
                </a:cubicBezTo>
                <a:cubicBezTo>
                  <a:pt x="5369" y="1813"/>
                  <a:pt x="5299" y="2137"/>
                  <a:pt x="5474" y="2370"/>
                </a:cubicBezTo>
                <a:cubicBezTo>
                  <a:pt x="5544" y="2514"/>
                  <a:pt x="5684" y="2603"/>
                  <a:pt x="5824" y="2603"/>
                </a:cubicBezTo>
                <a:close/>
                <a:moveTo>
                  <a:pt x="8098" y="1472"/>
                </a:moveTo>
                <a:cubicBezTo>
                  <a:pt x="8168" y="1472"/>
                  <a:pt x="8220" y="1472"/>
                  <a:pt x="8308" y="1454"/>
                </a:cubicBezTo>
                <a:cubicBezTo>
                  <a:pt x="8588" y="1365"/>
                  <a:pt x="8727" y="1095"/>
                  <a:pt x="8640" y="808"/>
                </a:cubicBezTo>
                <a:cubicBezTo>
                  <a:pt x="8553" y="539"/>
                  <a:pt x="8273" y="377"/>
                  <a:pt x="8010" y="449"/>
                </a:cubicBezTo>
                <a:cubicBezTo>
                  <a:pt x="7748" y="539"/>
                  <a:pt x="7591" y="826"/>
                  <a:pt x="7678" y="1113"/>
                </a:cubicBezTo>
                <a:cubicBezTo>
                  <a:pt x="7713" y="1329"/>
                  <a:pt x="7888" y="1454"/>
                  <a:pt x="8098" y="1472"/>
                </a:cubicBezTo>
                <a:close/>
                <a:moveTo>
                  <a:pt x="13625" y="1023"/>
                </a:moveTo>
                <a:cubicBezTo>
                  <a:pt x="13712" y="736"/>
                  <a:pt x="13537" y="449"/>
                  <a:pt x="13292" y="377"/>
                </a:cubicBezTo>
                <a:cubicBezTo>
                  <a:pt x="13012" y="287"/>
                  <a:pt x="12750" y="449"/>
                  <a:pt x="12663" y="718"/>
                </a:cubicBezTo>
                <a:cubicBezTo>
                  <a:pt x="12575" y="1005"/>
                  <a:pt x="12750" y="1275"/>
                  <a:pt x="12995" y="1365"/>
                </a:cubicBezTo>
                <a:cubicBezTo>
                  <a:pt x="13047" y="1365"/>
                  <a:pt x="13065" y="1383"/>
                  <a:pt x="13082" y="1383"/>
                </a:cubicBezTo>
                <a:cubicBezTo>
                  <a:pt x="13327" y="1400"/>
                  <a:pt x="13537" y="1257"/>
                  <a:pt x="13625" y="1023"/>
                </a:cubicBezTo>
                <a:close/>
                <a:moveTo>
                  <a:pt x="10616" y="0"/>
                </a:moveTo>
                <a:cubicBezTo>
                  <a:pt x="10354" y="0"/>
                  <a:pt x="10109" y="233"/>
                  <a:pt x="10109" y="521"/>
                </a:cubicBezTo>
                <a:cubicBezTo>
                  <a:pt x="10109" y="772"/>
                  <a:pt x="10319" y="1005"/>
                  <a:pt x="10581" y="1041"/>
                </a:cubicBezTo>
                <a:cubicBezTo>
                  <a:pt x="10599" y="1041"/>
                  <a:pt x="10616" y="1041"/>
                  <a:pt x="10634" y="1041"/>
                </a:cubicBezTo>
                <a:cubicBezTo>
                  <a:pt x="10914" y="1041"/>
                  <a:pt x="11141" y="808"/>
                  <a:pt x="11141" y="521"/>
                </a:cubicBezTo>
                <a:cubicBezTo>
                  <a:pt x="11141" y="233"/>
                  <a:pt x="10914" y="0"/>
                  <a:pt x="10616" y="0"/>
                </a:cubicBezTo>
                <a:close/>
              </a:path>
            </a:pathLst>
          </a:custGeom>
          <a:solidFill>
            <a:schemeClr val="bg1"/>
          </a:solidFill>
          <a:ln w="3175">
            <a:miter lim="400000"/>
          </a:ln>
        </p:spPr>
        <p:txBody>
          <a:bodyPr lIns="45719" rIns="45719" anchor="ctr"/>
          <a:lstStyle/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Arial"/>
                <a:ea typeface="Arial"/>
                <a:cs typeface="Arial"/>
                <a:sym typeface="Arial"/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082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7D9EE7-1A4B-457E-8830-1107DB5E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56" y="347550"/>
            <a:ext cx="11615644" cy="1090011"/>
          </a:xfrm>
        </p:spPr>
        <p:txBody>
          <a:bodyPr/>
          <a:lstStyle/>
          <a:p>
            <a:endParaRPr lang="en-SG" sz="38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7A74B7-0836-4665-B62B-44C7347CC9B3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208056" y="892556"/>
            <a:ext cx="116156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FC15957-5510-4610-B854-0D6D7359855A}"/>
              </a:ext>
            </a:extLst>
          </p:cNvPr>
          <p:cNvSpPr/>
          <p:nvPr/>
        </p:nvSpPr>
        <p:spPr>
          <a:xfrm>
            <a:off x="3481149" y="2980739"/>
            <a:ext cx="8710851" cy="1448157"/>
          </a:xfrm>
          <a:prstGeom prst="rect">
            <a:avLst/>
          </a:prstGeom>
          <a:solidFill>
            <a:srgbClr val="59A5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1CB12F-9009-4698-835C-DED75664C75D}"/>
              </a:ext>
            </a:extLst>
          </p:cNvPr>
          <p:cNvSpPr/>
          <p:nvPr/>
        </p:nvSpPr>
        <p:spPr>
          <a:xfrm>
            <a:off x="5113125" y="1335315"/>
            <a:ext cx="7078875" cy="1575334"/>
          </a:xfrm>
          <a:prstGeom prst="rect">
            <a:avLst/>
          </a:prstGeom>
          <a:solidFill>
            <a:srgbClr val="D16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27179B-AFB7-4C0B-BD18-D55095879288}"/>
              </a:ext>
            </a:extLst>
          </p:cNvPr>
          <p:cNvSpPr/>
          <p:nvPr/>
        </p:nvSpPr>
        <p:spPr>
          <a:xfrm>
            <a:off x="1894746" y="4481498"/>
            <a:ext cx="10297253" cy="1351655"/>
          </a:xfrm>
          <a:prstGeom prst="rect">
            <a:avLst/>
          </a:prstGeom>
          <a:solidFill>
            <a:srgbClr val="355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BB27A379-E954-425C-A360-376B40BB8564}"/>
              </a:ext>
            </a:extLst>
          </p:cNvPr>
          <p:cNvSpPr>
            <a:spLocks/>
          </p:cNvSpPr>
          <p:nvPr/>
        </p:nvSpPr>
        <p:spPr bwMode="auto">
          <a:xfrm>
            <a:off x="1894746" y="1343565"/>
            <a:ext cx="6500336" cy="4826918"/>
          </a:xfrm>
          <a:custGeom>
            <a:avLst/>
            <a:gdLst>
              <a:gd name="T0" fmla="*/ 835 w 1670"/>
              <a:gd name="T1" fmla="*/ 0 h 1106"/>
              <a:gd name="T2" fmla="*/ 1670 w 1670"/>
              <a:gd name="T3" fmla="*/ 1106 h 1106"/>
              <a:gd name="T4" fmla="*/ 835 w 1670"/>
              <a:gd name="T5" fmla="*/ 1106 h 1106"/>
              <a:gd name="T6" fmla="*/ 835 w 1670"/>
              <a:gd name="T7" fmla="*/ 1106 h 1106"/>
              <a:gd name="T8" fmla="*/ 0 w 1670"/>
              <a:gd name="T9" fmla="*/ 1106 h 1106"/>
              <a:gd name="T10" fmla="*/ 835 w 1670"/>
              <a:gd name="T11" fmla="*/ 0 h 1106"/>
              <a:gd name="T12" fmla="*/ 835 w 1670"/>
              <a:gd name="T13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0" h="1106">
                <a:moveTo>
                  <a:pt x="835" y="0"/>
                </a:moveTo>
                <a:lnTo>
                  <a:pt x="1670" y="1106"/>
                </a:lnTo>
                <a:lnTo>
                  <a:pt x="835" y="1106"/>
                </a:lnTo>
                <a:lnTo>
                  <a:pt x="835" y="1106"/>
                </a:lnTo>
                <a:lnTo>
                  <a:pt x="0" y="1106"/>
                </a:lnTo>
                <a:lnTo>
                  <a:pt x="835" y="0"/>
                </a:lnTo>
                <a:lnTo>
                  <a:pt x="835" y="0"/>
                </a:lnTo>
                <a:close/>
              </a:path>
            </a:pathLst>
          </a:custGeom>
          <a:solidFill>
            <a:srgbClr val="F67A8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04FE56C-6BCC-41D6-AA01-DAB4B0E2CBA0}"/>
              </a:ext>
            </a:extLst>
          </p:cNvPr>
          <p:cNvSpPr/>
          <p:nvPr/>
        </p:nvSpPr>
        <p:spPr>
          <a:xfrm>
            <a:off x="1126190" y="2938320"/>
            <a:ext cx="4698424" cy="3223913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AF7CC0EA-A01B-4A5F-8CE0-7EAC18B13D01}"/>
              </a:ext>
            </a:extLst>
          </p:cNvPr>
          <p:cNvSpPr>
            <a:spLocks/>
          </p:cNvSpPr>
          <p:nvPr/>
        </p:nvSpPr>
        <p:spPr bwMode="auto">
          <a:xfrm>
            <a:off x="596901" y="4473248"/>
            <a:ext cx="2580992" cy="1688985"/>
          </a:xfrm>
          <a:custGeom>
            <a:avLst/>
            <a:gdLst>
              <a:gd name="T0" fmla="*/ 835 w 1670"/>
              <a:gd name="T1" fmla="*/ 0 h 1106"/>
              <a:gd name="T2" fmla="*/ 1670 w 1670"/>
              <a:gd name="T3" fmla="*/ 1106 h 1106"/>
              <a:gd name="T4" fmla="*/ 835 w 1670"/>
              <a:gd name="T5" fmla="*/ 1106 h 1106"/>
              <a:gd name="T6" fmla="*/ 835 w 1670"/>
              <a:gd name="T7" fmla="*/ 1106 h 1106"/>
              <a:gd name="T8" fmla="*/ 0 w 1670"/>
              <a:gd name="T9" fmla="*/ 1106 h 1106"/>
              <a:gd name="T10" fmla="*/ 835 w 1670"/>
              <a:gd name="T11" fmla="*/ 0 h 1106"/>
              <a:gd name="T12" fmla="*/ 835 w 1670"/>
              <a:gd name="T13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70" h="1106">
                <a:moveTo>
                  <a:pt x="835" y="0"/>
                </a:moveTo>
                <a:lnTo>
                  <a:pt x="1670" y="1106"/>
                </a:lnTo>
                <a:lnTo>
                  <a:pt x="835" y="1106"/>
                </a:lnTo>
                <a:lnTo>
                  <a:pt x="835" y="1106"/>
                </a:lnTo>
                <a:lnTo>
                  <a:pt x="0" y="1106"/>
                </a:lnTo>
                <a:lnTo>
                  <a:pt x="835" y="0"/>
                </a:lnTo>
                <a:lnTo>
                  <a:pt x="8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1" name="Shape 2965">
            <a:extLst>
              <a:ext uri="{FF2B5EF4-FFF2-40B4-BE49-F238E27FC236}">
                <a16:creationId xmlns:a16="http://schemas.microsoft.com/office/drawing/2014/main" id="{28AC5300-7C0D-4A7F-8EF5-4630A8D751A7}"/>
              </a:ext>
            </a:extLst>
          </p:cNvPr>
          <p:cNvSpPr/>
          <p:nvPr/>
        </p:nvSpPr>
        <p:spPr>
          <a:xfrm>
            <a:off x="1542473" y="4934635"/>
            <a:ext cx="704545" cy="579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8" h="21542" extrusionOk="0">
                <a:moveTo>
                  <a:pt x="21409" y="5972"/>
                </a:moveTo>
                <a:lnTo>
                  <a:pt x="19763" y="8186"/>
                </a:lnTo>
                <a:lnTo>
                  <a:pt x="18666" y="10220"/>
                </a:lnTo>
                <a:cubicBezTo>
                  <a:pt x="18473" y="10526"/>
                  <a:pt x="18266" y="10760"/>
                  <a:pt x="18029" y="10994"/>
                </a:cubicBezTo>
                <a:cubicBezTo>
                  <a:pt x="17732" y="11282"/>
                  <a:pt x="17421" y="11498"/>
                  <a:pt x="17080" y="11678"/>
                </a:cubicBezTo>
                <a:cubicBezTo>
                  <a:pt x="16887" y="11768"/>
                  <a:pt x="16680" y="11840"/>
                  <a:pt x="16472" y="11894"/>
                </a:cubicBezTo>
                <a:cubicBezTo>
                  <a:pt x="16472" y="11894"/>
                  <a:pt x="16472" y="11894"/>
                  <a:pt x="16457" y="11894"/>
                </a:cubicBezTo>
                <a:cubicBezTo>
                  <a:pt x="16264" y="11930"/>
                  <a:pt x="16087" y="11984"/>
                  <a:pt x="15879" y="11984"/>
                </a:cubicBezTo>
                <a:cubicBezTo>
                  <a:pt x="16087" y="11984"/>
                  <a:pt x="16279" y="11930"/>
                  <a:pt x="16472" y="11894"/>
                </a:cubicBezTo>
                <a:cubicBezTo>
                  <a:pt x="16472" y="11894"/>
                  <a:pt x="16472" y="11894"/>
                  <a:pt x="16487" y="11894"/>
                </a:cubicBezTo>
                <a:lnTo>
                  <a:pt x="17273" y="12848"/>
                </a:lnTo>
                <a:cubicBezTo>
                  <a:pt x="17273" y="12848"/>
                  <a:pt x="17273" y="12866"/>
                  <a:pt x="17287" y="12866"/>
                </a:cubicBezTo>
                <a:cubicBezTo>
                  <a:pt x="17539" y="13172"/>
                  <a:pt x="17717" y="13586"/>
                  <a:pt x="17717" y="14054"/>
                </a:cubicBezTo>
                <a:cubicBezTo>
                  <a:pt x="17717" y="14972"/>
                  <a:pt x="17110" y="15692"/>
                  <a:pt x="16368" y="15692"/>
                </a:cubicBezTo>
                <a:cubicBezTo>
                  <a:pt x="16294" y="15692"/>
                  <a:pt x="16220" y="15692"/>
                  <a:pt x="16131" y="15674"/>
                </a:cubicBezTo>
                <a:cubicBezTo>
                  <a:pt x="16146" y="15782"/>
                  <a:pt x="16146" y="15872"/>
                  <a:pt x="16146" y="15980"/>
                </a:cubicBezTo>
                <a:cubicBezTo>
                  <a:pt x="16146" y="16898"/>
                  <a:pt x="15538" y="17618"/>
                  <a:pt x="14797" y="17618"/>
                </a:cubicBezTo>
                <a:cubicBezTo>
                  <a:pt x="14708" y="17618"/>
                  <a:pt x="14619" y="17618"/>
                  <a:pt x="14545" y="17600"/>
                </a:cubicBezTo>
                <a:cubicBezTo>
                  <a:pt x="14545" y="17690"/>
                  <a:pt x="14560" y="17780"/>
                  <a:pt x="14560" y="17888"/>
                </a:cubicBezTo>
                <a:cubicBezTo>
                  <a:pt x="14560" y="18788"/>
                  <a:pt x="13952" y="19526"/>
                  <a:pt x="13211" y="19526"/>
                </a:cubicBezTo>
                <a:cubicBezTo>
                  <a:pt x="13136" y="19526"/>
                  <a:pt x="13062" y="19526"/>
                  <a:pt x="12973" y="19508"/>
                </a:cubicBezTo>
                <a:cubicBezTo>
                  <a:pt x="12988" y="19616"/>
                  <a:pt x="12988" y="19706"/>
                  <a:pt x="12988" y="19814"/>
                </a:cubicBezTo>
                <a:cubicBezTo>
                  <a:pt x="12988" y="20714"/>
                  <a:pt x="12395" y="21452"/>
                  <a:pt x="11639" y="21452"/>
                </a:cubicBezTo>
                <a:cubicBezTo>
                  <a:pt x="11254" y="21452"/>
                  <a:pt x="10898" y="21236"/>
                  <a:pt x="10646" y="20912"/>
                </a:cubicBezTo>
                <a:cubicBezTo>
                  <a:pt x="10616" y="20894"/>
                  <a:pt x="10601" y="20876"/>
                  <a:pt x="10587" y="20858"/>
                </a:cubicBezTo>
                <a:lnTo>
                  <a:pt x="9430" y="19436"/>
                </a:lnTo>
                <a:lnTo>
                  <a:pt x="8215" y="20912"/>
                </a:lnTo>
                <a:cubicBezTo>
                  <a:pt x="7977" y="21308"/>
                  <a:pt x="7607" y="21542"/>
                  <a:pt x="7177" y="21542"/>
                </a:cubicBezTo>
                <a:cubicBezTo>
                  <a:pt x="6450" y="21542"/>
                  <a:pt x="5887" y="20822"/>
                  <a:pt x="5887" y="19958"/>
                </a:cubicBezTo>
                <a:cubicBezTo>
                  <a:pt x="5887" y="19832"/>
                  <a:pt x="5887" y="19706"/>
                  <a:pt x="5917" y="19580"/>
                </a:cubicBezTo>
                <a:cubicBezTo>
                  <a:pt x="5813" y="19598"/>
                  <a:pt x="5709" y="19616"/>
                  <a:pt x="5590" y="19616"/>
                </a:cubicBezTo>
                <a:cubicBezTo>
                  <a:pt x="4864" y="19616"/>
                  <a:pt x="4301" y="18896"/>
                  <a:pt x="4301" y="18032"/>
                </a:cubicBezTo>
                <a:cubicBezTo>
                  <a:pt x="4301" y="17906"/>
                  <a:pt x="4301" y="17798"/>
                  <a:pt x="4330" y="17690"/>
                </a:cubicBezTo>
                <a:cubicBezTo>
                  <a:pt x="4227" y="17708"/>
                  <a:pt x="4123" y="17726"/>
                  <a:pt x="4004" y="17726"/>
                </a:cubicBezTo>
                <a:cubicBezTo>
                  <a:pt x="3278" y="17726"/>
                  <a:pt x="2714" y="17024"/>
                  <a:pt x="2714" y="16160"/>
                </a:cubicBezTo>
                <a:cubicBezTo>
                  <a:pt x="2714" y="16016"/>
                  <a:pt x="2714" y="15890"/>
                  <a:pt x="2744" y="15782"/>
                </a:cubicBezTo>
                <a:cubicBezTo>
                  <a:pt x="2655" y="15800"/>
                  <a:pt x="2566" y="15800"/>
                  <a:pt x="2477" y="15800"/>
                </a:cubicBezTo>
                <a:cubicBezTo>
                  <a:pt x="1751" y="15800"/>
                  <a:pt x="1173" y="15098"/>
                  <a:pt x="1173" y="14234"/>
                </a:cubicBezTo>
                <a:cubicBezTo>
                  <a:pt x="1173" y="13910"/>
                  <a:pt x="1262" y="13586"/>
                  <a:pt x="1410" y="13316"/>
                </a:cubicBezTo>
                <a:cubicBezTo>
                  <a:pt x="1410" y="13298"/>
                  <a:pt x="1410" y="13280"/>
                  <a:pt x="1425" y="13280"/>
                </a:cubicBezTo>
                <a:cubicBezTo>
                  <a:pt x="1439" y="13262"/>
                  <a:pt x="1484" y="13208"/>
                  <a:pt x="1514" y="13172"/>
                </a:cubicBezTo>
                <a:cubicBezTo>
                  <a:pt x="1543" y="13118"/>
                  <a:pt x="1573" y="13064"/>
                  <a:pt x="1617" y="13028"/>
                </a:cubicBezTo>
                <a:cubicBezTo>
                  <a:pt x="1958" y="12578"/>
                  <a:pt x="2522" y="11930"/>
                  <a:pt x="2907" y="11480"/>
                </a:cubicBezTo>
                <a:lnTo>
                  <a:pt x="135" y="8150"/>
                </a:lnTo>
                <a:cubicBezTo>
                  <a:pt x="1" y="7970"/>
                  <a:pt x="-43" y="7736"/>
                  <a:pt x="46" y="7610"/>
                </a:cubicBezTo>
                <a:cubicBezTo>
                  <a:pt x="165" y="7502"/>
                  <a:pt x="342" y="7538"/>
                  <a:pt x="491" y="7718"/>
                </a:cubicBezTo>
                <a:lnTo>
                  <a:pt x="3263" y="11048"/>
                </a:lnTo>
                <a:cubicBezTo>
                  <a:pt x="3485" y="10742"/>
                  <a:pt x="3826" y="10544"/>
                  <a:pt x="4212" y="10544"/>
                </a:cubicBezTo>
                <a:cubicBezTo>
                  <a:pt x="4938" y="10544"/>
                  <a:pt x="5502" y="11264"/>
                  <a:pt x="5502" y="12128"/>
                </a:cubicBezTo>
                <a:cubicBezTo>
                  <a:pt x="5502" y="12254"/>
                  <a:pt x="5502" y="12380"/>
                  <a:pt x="5472" y="12488"/>
                </a:cubicBezTo>
                <a:cubicBezTo>
                  <a:pt x="5561" y="12470"/>
                  <a:pt x="5650" y="12470"/>
                  <a:pt x="5739" y="12470"/>
                </a:cubicBezTo>
                <a:cubicBezTo>
                  <a:pt x="6465" y="12470"/>
                  <a:pt x="7043" y="13190"/>
                  <a:pt x="7043" y="14054"/>
                </a:cubicBezTo>
                <a:cubicBezTo>
                  <a:pt x="7043" y="14180"/>
                  <a:pt x="7043" y="14288"/>
                  <a:pt x="6999" y="14396"/>
                </a:cubicBezTo>
                <a:cubicBezTo>
                  <a:pt x="7117" y="14378"/>
                  <a:pt x="7221" y="14360"/>
                  <a:pt x="7325" y="14360"/>
                </a:cubicBezTo>
                <a:cubicBezTo>
                  <a:pt x="8051" y="14360"/>
                  <a:pt x="8630" y="15080"/>
                  <a:pt x="8630" y="15944"/>
                </a:cubicBezTo>
                <a:cubicBezTo>
                  <a:pt x="8630" y="16070"/>
                  <a:pt x="8630" y="16196"/>
                  <a:pt x="8585" y="16322"/>
                </a:cubicBezTo>
                <a:cubicBezTo>
                  <a:pt x="8704" y="16304"/>
                  <a:pt x="8808" y="16286"/>
                  <a:pt x="8911" y="16286"/>
                </a:cubicBezTo>
                <a:cubicBezTo>
                  <a:pt x="9638" y="16286"/>
                  <a:pt x="10216" y="17006"/>
                  <a:pt x="10216" y="17870"/>
                </a:cubicBezTo>
                <a:cubicBezTo>
                  <a:pt x="10216" y="18230"/>
                  <a:pt x="10112" y="18608"/>
                  <a:pt x="9934" y="18860"/>
                </a:cubicBezTo>
                <a:cubicBezTo>
                  <a:pt x="9934" y="18860"/>
                  <a:pt x="9934" y="18878"/>
                  <a:pt x="9905" y="18878"/>
                </a:cubicBezTo>
                <a:lnTo>
                  <a:pt x="9816" y="18986"/>
                </a:lnTo>
                <a:lnTo>
                  <a:pt x="11002" y="20426"/>
                </a:lnTo>
                <a:cubicBezTo>
                  <a:pt x="11165" y="20678"/>
                  <a:pt x="11402" y="20822"/>
                  <a:pt x="11698" y="20822"/>
                </a:cubicBezTo>
                <a:cubicBezTo>
                  <a:pt x="12173" y="20822"/>
                  <a:pt x="12543" y="20354"/>
                  <a:pt x="12543" y="19796"/>
                </a:cubicBezTo>
                <a:cubicBezTo>
                  <a:pt x="12543" y="19508"/>
                  <a:pt x="12454" y="19256"/>
                  <a:pt x="12306" y="19076"/>
                </a:cubicBezTo>
                <a:cubicBezTo>
                  <a:pt x="12247" y="19040"/>
                  <a:pt x="12217" y="18968"/>
                  <a:pt x="12173" y="18896"/>
                </a:cubicBezTo>
                <a:lnTo>
                  <a:pt x="11565" y="18176"/>
                </a:lnTo>
                <a:lnTo>
                  <a:pt x="10142" y="16430"/>
                </a:lnTo>
                <a:cubicBezTo>
                  <a:pt x="10053" y="16322"/>
                  <a:pt x="10053" y="16124"/>
                  <a:pt x="10142" y="16016"/>
                </a:cubicBezTo>
                <a:cubicBezTo>
                  <a:pt x="10231" y="15908"/>
                  <a:pt x="10394" y="15908"/>
                  <a:pt x="10483" y="16016"/>
                </a:cubicBezTo>
                <a:lnTo>
                  <a:pt x="11876" y="17708"/>
                </a:lnTo>
                <a:lnTo>
                  <a:pt x="12425" y="18392"/>
                </a:lnTo>
                <a:lnTo>
                  <a:pt x="12529" y="18518"/>
                </a:lnTo>
                <a:cubicBezTo>
                  <a:pt x="12692" y="18770"/>
                  <a:pt x="12944" y="18932"/>
                  <a:pt x="13225" y="18932"/>
                </a:cubicBezTo>
                <a:cubicBezTo>
                  <a:pt x="13715" y="18932"/>
                  <a:pt x="14085" y="18446"/>
                  <a:pt x="14085" y="17888"/>
                </a:cubicBezTo>
                <a:cubicBezTo>
                  <a:pt x="14085" y="17600"/>
                  <a:pt x="13996" y="17348"/>
                  <a:pt x="13833" y="17168"/>
                </a:cubicBezTo>
                <a:cubicBezTo>
                  <a:pt x="13804" y="17132"/>
                  <a:pt x="13759" y="17078"/>
                  <a:pt x="13729" y="17042"/>
                </a:cubicBezTo>
                <a:lnTo>
                  <a:pt x="13077" y="16268"/>
                </a:lnTo>
                <a:lnTo>
                  <a:pt x="11713" y="14594"/>
                </a:lnTo>
                <a:cubicBezTo>
                  <a:pt x="11624" y="14486"/>
                  <a:pt x="11624" y="14288"/>
                  <a:pt x="11713" y="14180"/>
                </a:cubicBezTo>
                <a:cubicBezTo>
                  <a:pt x="11802" y="14072"/>
                  <a:pt x="11965" y="14072"/>
                  <a:pt x="12054" y="14180"/>
                </a:cubicBezTo>
                <a:lnTo>
                  <a:pt x="13418" y="15854"/>
                </a:lnTo>
                <a:lnTo>
                  <a:pt x="13996" y="16538"/>
                </a:lnTo>
                <a:lnTo>
                  <a:pt x="14085" y="16646"/>
                </a:lnTo>
                <a:cubicBezTo>
                  <a:pt x="14248" y="16916"/>
                  <a:pt x="14485" y="17060"/>
                  <a:pt x="14782" y="17060"/>
                </a:cubicBezTo>
                <a:cubicBezTo>
                  <a:pt x="15256" y="17060"/>
                  <a:pt x="15627" y="16592"/>
                  <a:pt x="15627" y="16016"/>
                </a:cubicBezTo>
                <a:cubicBezTo>
                  <a:pt x="15627" y="15746"/>
                  <a:pt x="15538" y="15476"/>
                  <a:pt x="15390" y="15314"/>
                </a:cubicBezTo>
                <a:cubicBezTo>
                  <a:pt x="15331" y="15260"/>
                  <a:pt x="15301" y="15206"/>
                  <a:pt x="15256" y="15134"/>
                </a:cubicBezTo>
                <a:lnTo>
                  <a:pt x="13314" y="12776"/>
                </a:lnTo>
                <a:cubicBezTo>
                  <a:pt x="13225" y="12668"/>
                  <a:pt x="13225" y="12470"/>
                  <a:pt x="13314" y="12362"/>
                </a:cubicBezTo>
                <a:cubicBezTo>
                  <a:pt x="13403" y="12254"/>
                  <a:pt x="13566" y="12254"/>
                  <a:pt x="13655" y="12362"/>
                </a:cubicBezTo>
                <a:lnTo>
                  <a:pt x="15597" y="14720"/>
                </a:lnTo>
                <a:lnTo>
                  <a:pt x="15627" y="14774"/>
                </a:lnTo>
                <a:cubicBezTo>
                  <a:pt x="15790" y="15026"/>
                  <a:pt x="16042" y="15188"/>
                  <a:pt x="16324" y="15188"/>
                </a:cubicBezTo>
                <a:cubicBezTo>
                  <a:pt x="16813" y="15188"/>
                  <a:pt x="17184" y="14702"/>
                  <a:pt x="17184" y="14144"/>
                </a:cubicBezTo>
                <a:cubicBezTo>
                  <a:pt x="17184" y="13874"/>
                  <a:pt x="17110" y="13640"/>
                  <a:pt x="16976" y="13478"/>
                </a:cubicBezTo>
                <a:lnTo>
                  <a:pt x="14901" y="10958"/>
                </a:lnTo>
                <a:cubicBezTo>
                  <a:pt x="14886" y="10940"/>
                  <a:pt x="14871" y="10886"/>
                  <a:pt x="14856" y="10868"/>
                </a:cubicBezTo>
                <a:lnTo>
                  <a:pt x="11787" y="7142"/>
                </a:lnTo>
                <a:lnTo>
                  <a:pt x="11298" y="6566"/>
                </a:lnTo>
                <a:cubicBezTo>
                  <a:pt x="11268" y="6512"/>
                  <a:pt x="11254" y="6476"/>
                  <a:pt x="11224" y="6440"/>
                </a:cubicBezTo>
                <a:cubicBezTo>
                  <a:pt x="11224" y="6404"/>
                  <a:pt x="11209" y="6386"/>
                  <a:pt x="11209" y="6368"/>
                </a:cubicBezTo>
                <a:cubicBezTo>
                  <a:pt x="10957" y="5738"/>
                  <a:pt x="10394" y="5324"/>
                  <a:pt x="9771" y="5324"/>
                </a:cubicBezTo>
                <a:cubicBezTo>
                  <a:pt x="9401" y="5324"/>
                  <a:pt x="9030" y="5504"/>
                  <a:pt x="8748" y="5756"/>
                </a:cubicBezTo>
                <a:lnTo>
                  <a:pt x="8748" y="5792"/>
                </a:lnTo>
                <a:lnTo>
                  <a:pt x="8215" y="8618"/>
                </a:lnTo>
                <a:cubicBezTo>
                  <a:pt x="8215" y="8690"/>
                  <a:pt x="8200" y="8744"/>
                  <a:pt x="8170" y="8816"/>
                </a:cubicBezTo>
                <a:cubicBezTo>
                  <a:pt x="8007" y="9392"/>
                  <a:pt x="7533" y="9824"/>
                  <a:pt x="6984" y="9824"/>
                </a:cubicBezTo>
                <a:cubicBezTo>
                  <a:pt x="6302" y="9824"/>
                  <a:pt x="5754" y="9158"/>
                  <a:pt x="5754" y="8330"/>
                </a:cubicBezTo>
                <a:cubicBezTo>
                  <a:pt x="5754" y="8258"/>
                  <a:pt x="5754" y="8150"/>
                  <a:pt x="5768" y="8060"/>
                </a:cubicBezTo>
                <a:cubicBezTo>
                  <a:pt x="5768" y="8042"/>
                  <a:pt x="5768" y="7988"/>
                  <a:pt x="5798" y="7952"/>
                </a:cubicBezTo>
                <a:cubicBezTo>
                  <a:pt x="6095" y="6386"/>
                  <a:pt x="6984" y="1670"/>
                  <a:pt x="6984" y="1670"/>
                </a:cubicBezTo>
                <a:cubicBezTo>
                  <a:pt x="6999" y="1580"/>
                  <a:pt x="7043" y="1472"/>
                  <a:pt x="7073" y="1418"/>
                </a:cubicBezTo>
                <a:cubicBezTo>
                  <a:pt x="7251" y="806"/>
                  <a:pt x="7740" y="374"/>
                  <a:pt x="8303" y="374"/>
                </a:cubicBezTo>
                <a:cubicBezTo>
                  <a:pt x="8481" y="374"/>
                  <a:pt x="8644" y="410"/>
                  <a:pt x="8808" y="500"/>
                </a:cubicBezTo>
                <a:lnTo>
                  <a:pt x="14574" y="2066"/>
                </a:lnTo>
                <a:lnTo>
                  <a:pt x="16012" y="158"/>
                </a:lnTo>
                <a:cubicBezTo>
                  <a:pt x="16176" y="-40"/>
                  <a:pt x="16413" y="-58"/>
                  <a:pt x="16576" y="140"/>
                </a:cubicBezTo>
                <a:lnTo>
                  <a:pt x="21335" y="5378"/>
                </a:lnTo>
                <a:cubicBezTo>
                  <a:pt x="21542" y="5468"/>
                  <a:pt x="21557" y="5756"/>
                  <a:pt x="21409" y="5972"/>
                </a:cubicBezTo>
              </a:path>
            </a:pathLst>
          </a:custGeom>
          <a:solidFill>
            <a:schemeClr val="bg1"/>
          </a:solidFill>
          <a:ln w="3175">
            <a:miter lim="400000"/>
          </a:ln>
        </p:spPr>
        <p:txBody>
          <a:bodyPr lIns="45719" rIns="45719" anchor="ctr"/>
          <a:lstStyle/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Arial"/>
                <a:ea typeface="Arial"/>
                <a:cs typeface="Arial"/>
                <a:sym typeface="Arial"/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" name="Shape 2971">
            <a:extLst>
              <a:ext uri="{FF2B5EF4-FFF2-40B4-BE49-F238E27FC236}">
                <a16:creationId xmlns:a16="http://schemas.microsoft.com/office/drawing/2014/main" id="{9C26AAD4-18D6-4F49-9034-78183530FE5D}"/>
              </a:ext>
            </a:extLst>
          </p:cNvPr>
          <p:cNvSpPr/>
          <p:nvPr/>
        </p:nvSpPr>
        <p:spPr>
          <a:xfrm>
            <a:off x="3406138" y="4001948"/>
            <a:ext cx="491520" cy="583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8212"/>
                </a:moveTo>
                <a:cubicBezTo>
                  <a:pt x="21600" y="10818"/>
                  <a:pt x="20149" y="13154"/>
                  <a:pt x="17886" y="14646"/>
                </a:cubicBezTo>
                <a:lnTo>
                  <a:pt x="17886" y="21600"/>
                </a:lnTo>
                <a:lnTo>
                  <a:pt x="7492" y="21600"/>
                </a:lnTo>
                <a:lnTo>
                  <a:pt x="7492" y="19102"/>
                </a:lnTo>
                <a:lnTo>
                  <a:pt x="5955" y="19102"/>
                </a:lnTo>
                <a:cubicBezTo>
                  <a:pt x="3821" y="19102"/>
                  <a:pt x="2092" y="17647"/>
                  <a:pt x="2092" y="15850"/>
                </a:cubicBezTo>
                <a:lnTo>
                  <a:pt x="2092" y="13567"/>
                </a:lnTo>
                <a:lnTo>
                  <a:pt x="790" y="13567"/>
                </a:lnTo>
                <a:cubicBezTo>
                  <a:pt x="342" y="13567"/>
                  <a:pt x="0" y="13262"/>
                  <a:pt x="0" y="12902"/>
                </a:cubicBezTo>
                <a:cubicBezTo>
                  <a:pt x="0" y="12795"/>
                  <a:pt x="21" y="12723"/>
                  <a:pt x="43" y="12633"/>
                </a:cubicBezTo>
                <a:lnTo>
                  <a:pt x="2070" y="8320"/>
                </a:lnTo>
                <a:cubicBezTo>
                  <a:pt x="2070" y="8320"/>
                  <a:pt x="2284" y="6523"/>
                  <a:pt x="2476" y="5858"/>
                </a:cubicBezTo>
                <a:cubicBezTo>
                  <a:pt x="3330" y="2785"/>
                  <a:pt x="7406" y="0"/>
                  <a:pt x="11825" y="0"/>
                </a:cubicBezTo>
                <a:cubicBezTo>
                  <a:pt x="17246" y="0"/>
                  <a:pt x="21600" y="3666"/>
                  <a:pt x="21600" y="8212"/>
                </a:cubicBezTo>
                <a:close/>
                <a:moveTo>
                  <a:pt x="5613" y="9057"/>
                </a:moveTo>
                <a:cubicBezTo>
                  <a:pt x="5613" y="8554"/>
                  <a:pt x="5123" y="8140"/>
                  <a:pt x="4504" y="8140"/>
                </a:cubicBezTo>
                <a:cubicBezTo>
                  <a:pt x="3927" y="8140"/>
                  <a:pt x="3436" y="8554"/>
                  <a:pt x="3436" y="9057"/>
                </a:cubicBezTo>
                <a:cubicBezTo>
                  <a:pt x="3436" y="9560"/>
                  <a:pt x="3927" y="9973"/>
                  <a:pt x="4504" y="9973"/>
                </a:cubicBezTo>
                <a:cubicBezTo>
                  <a:pt x="5123" y="9973"/>
                  <a:pt x="5613" y="9560"/>
                  <a:pt x="5613" y="9057"/>
                </a:cubicBezTo>
                <a:close/>
                <a:moveTo>
                  <a:pt x="20362" y="8104"/>
                </a:moveTo>
                <a:cubicBezTo>
                  <a:pt x="20362" y="4187"/>
                  <a:pt x="16606" y="1006"/>
                  <a:pt x="11953" y="1006"/>
                </a:cubicBezTo>
                <a:cubicBezTo>
                  <a:pt x="9519" y="1006"/>
                  <a:pt x="7364" y="1869"/>
                  <a:pt x="5827" y="3253"/>
                </a:cubicBezTo>
                <a:cubicBezTo>
                  <a:pt x="5827" y="3253"/>
                  <a:pt x="5720" y="8913"/>
                  <a:pt x="13340" y="9057"/>
                </a:cubicBezTo>
                <a:cubicBezTo>
                  <a:pt x="18633" y="9057"/>
                  <a:pt x="18249" y="12831"/>
                  <a:pt x="18249" y="12831"/>
                </a:cubicBezTo>
                <a:cubicBezTo>
                  <a:pt x="19551" y="11555"/>
                  <a:pt x="20362" y="9919"/>
                  <a:pt x="20362" y="8104"/>
                </a:cubicBezTo>
                <a:close/>
              </a:path>
            </a:pathLst>
          </a:custGeom>
          <a:solidFill>
            <a:schemeClr val="bg1"/>
          </a:solidFill>
          <a:ln w="3175">
            <a:miter lim="400000"/>
          </a:ln>
        </p:spPr>
        <p:txBody>
          <a:bodyPr lIns="45719" rIns="45719" anchor="ctr"/>
          <a:lstStyle/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Arial"/>
                <a:ea typeface="Arial"/>
                <a:cs typeface="Arial"/>
                <a:sym typeface="Arial"/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2ACB8FC-44EE-40CD-8152-00A1FA1B4C63}"/>
              </a:ext>
            </a:extLst>
          </p:cNvPr>
          <p:cNvGrpSpPr/>
          <p:nvPr/>
        </p:nvGrpSpPr>
        <p:grpSpPr>
          <a:xfrm>
            <a:off x="5355541" y="3076270"/>
            <a:ext cx="660337" cy="543951"/>
            <a:chOff x="5465763" y="812800"/>
            <a:chExt cx="282575" cy="249238"/>
          </a:xfrm>
          <a:solidFill>
            <a:schemeClr val="bg1"/>
          </a:solidFill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grpSpPr>
        <p:sp>
          <p:nvSpPr>
            <p:cNvPr id="35" name="Freeform 642">
              <a:extLst>
                <a:ext uri="{FF2B5EF4-FFF2-40B4-BE49-F238E27FC236}">
                  <a16:creationId xmlns:a16="http://schemas.microsoft.com/office/drawing/2014/main" id="{E5359D52-0AE7-45FB-A10A-625B6DA918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27675" y="812800"/>
              <a:ext cx="63500" cy="247650"/>
            </a:xfrm>
            <a:custGeom>
              <a:avLst/>
              <a:gdLst>
                <a:gd name="T0" fmla="*/ 147 w 196"/>
                <a:gd name="T1" fmla="*/ 720 h 782"/>
                <a:gd name="T2" fmla="*/ 145 w 196"/>
                <a:gd name="T3" fmla="*/ 725 h 782"/>
                <a:gd name="T4" fmla="*/ 142 w 196"/>
                <a:gd name="T5" fmla="*/ 729 h 782"/>
                <a:gd name="T6" fmla="*/ 136 w 196"/>
                <a:gd name="T7" fmla="*/ 732 h 782"/>
                <a:gd name="T8" fmla="*/ 55 w 196"/>
                <a:gd name="T9" fmla="*/ 732 h 782"/>
                <a:gd name="T10" fmla="*/ 48 w 196"/>
                <a:gd name="T11" fmla="*/ 731 h 782"/>
                <a:gd name="T12" fmla="*/ 44 w 196"/>
                <a:gd name="T13" fmla="*/ 727 h 782"/>
                <a:gd name="T14" fmla="*/ 41 w 196"/>
                <a:gd name="T15" fmla="*/ 723 h 782"/>
                <a:gd name="T16" fmla="*/ 40 w 196"/>
                <a:gd name="T17" fmla="*/ 717 h 782"/>
                <a:gd name="T18" fmla="*/ 40 w 196"/>
                <a:gd name="T19" fmla="*/ 558 h 782"/>
                <a:gd name="T20" fmla="*/ 42 w 196"/>
                <a:gd name="T21" fmla="*/ 552 h 782"/>
                <a:gd name="T22" fmla="*/ 46 w 196"/>
                <a:gd name="T23" fmla="*/ 548 h 782"/>
                <a:gd name="T24" fmla="*/ 52 w 196"/>
                <a:gd name="T25" fmla="*/ 546 h 782"/>
                <a:gd name="T26" fmla="*/ 133 w 196"/>
                <a:gd name="T27" fmla="*/ 546 h 782"/>
                <a:gd name="T28" fmla="*/ 139 w 196"/>
                <a:gd name="T29" fmla="*/ 547 h 782"/>
                <a:gd name="T30" fmla="*/ 144 w 196"/>
                <a:gd name="T31" fmla="*/ 550 h 782"/>
                <a:gd name="T32" fmla="*/ 147 w 196"/>
                <a:gd name="T33" fmla="*/ 555 h 782"/>
                <a:gd name="T34" fmla="*/ 148 w 196"/>
                <a:gd name="T35" fmla="*/ 561 h 782"/>
                <a:gd name="T36" fmla="*/ 66 w 196"/>
                <a:gd name="T37" fmla="*/ 91 h 782"/>
                <a:gd name="T38" fmla="*/ 67 w 196"/>
                <a:gd name="T39" fmla="*/ 85 h 782"/>
                <a:gd name="T40" fmla="*/ 70 w 196"/>
                <a:gd name="T41" fmla="*/ 81 h 782"/>
                <a:gd name="T42" fmla="*/ 75 w 196"/>
                <a:gd name="T43" fmla="*/ 77 h 782"/>
                <a:gd name="T44" fmla="*/ 81 w 196"/>
                <a:gd name="T45" fmla="*/ 76 h 782"/>
                <a:gd name="T46" fmla="*/ 87 w 196"/>
                <a:gd name="T47" fmla="*/ 77 h 782"/>
                <a:gd name="T48" fmla="*/ 91 w 196"/>
                <a:gd name="T49" fmla="*/ 81 h 782"/>
                <a:gd name="T50" fmla="*/ 95 w 196"/>
                <a:gd name="T51" fmla="*/ 85 h 782"/>
                <a:gd name="T52" fmla="*/ 96 w 196"/>
                <a:gd name="T53" fmla="*/ 91 h 782"/>
                <a:gd name="T54" fmla="*/ 96 w 196"/>
                <a:gd name="T55" fmla="*/ 512 h 782"/>
                <a:gd name="T56" fmla="*/ 93 w 196"/>
                <a:gd name="T57" fmla="*/ 517 h 782"/>
                <a:gd name="T58" fmla="*/ 89 w 196"/>
                <a:gd name="T59" fmla="*/ 521 h 782"/>
                <a:gd name="T60" fmla="*/ 84 w 196"/>
                <a:gd name="T61" fmla="*/ 524 h 782"/>
                <a:gd name="T62" fmla="*/ 77 w 196"/>
                <a:gd name="T63" fmla="*/ 524 h 782"/>
                <a:gd name="T64" fmla="*/ 72 w 196"/>
                <a:gd name="T65" fmla="*/ 521 h 782"/>
                <a:gd name="T66" fmla="*/ 68 w 196"/>
                <a:gd name="T67" fmla="*/ 517 h 782"/>
                <a:gd name="T68" fmla="*/ 66 w 196"/>
                <a:gd name="T69" fmla="*/ 512 h 782"/>
                <a:gd name="T70" fmla="*/ 66 w 196"/>
                <a:gd name="T71" fmla="*/ 91 h 782"/>
                <a:gd name="T72" fmla="*/ 15 w 196"/>
                <a:gd name="T73" fmla="*/ 0 h 782"/>
                <a:gd name="T74" fmla="*/ 10 w 196"/>
                <a:gd name="T75" fmla="*/ 1 h 782"/>
                <a:gd name="T76" fmla="*/ 4 w 196"/>
                <a:gd name="T77" fmla="*/ 4 h 782"/>
                <a:gd name="T78" fmla="*/ 1 w 196"/>
                <a:gd name="T79" fmla="*/ 9 h 782"/>
                <a:gd name="T80" fmla="*/ 0 w 196"/>
                <a:gd name="T81" fmla="*/ 15 h 782"/>
                <a:gd name="T82" fmla="*/ 1 w 196"/>
                <a:gd name="T83" fmla="*/ 770 h 782"/>
                <a:gd name="T84" fmla="*/ 3 w 196"/>
                <a:gd name="T85" fmla="*/ 776 h 782"/>
                <a:gd name="T86" fmla="*/ 8 w 196"/>
                <a:gd name="T87" fmla="*/ 780 h 782"/>
                <a:gd name="T88" fmla="*/ 13 w 196"/>
                <a:gd name="T89" fmla="*/ 782 h 782"/>
                <a:gd name="T90" fmla="*/ 181 w 196"/>
                <a:gd name="T91" fmla="*/ 782 h 782"/>
                <a:gd name="T92" fmla="*/ 187 w 196"/>
                <a:gd name="T93" fmla="*/ 781 h 782"/>
                <a:gd name="T94" fmla="*/ 192 w 196"/>
                <a:gd name="T95" fmla="*/ 778 h 782"/>
                <a:gd name="T96" fmla="*/ 195 w 196"/>
                <a:gd name="T97" fmla="*/ 773 h 782"/>
                <a:gd name="T98" fmla="*/ 196 w 196"/>
                <a:gd name="T99" fmla="*/ 767 h 782"/>
                <a:gd name="T100" fmla="*/ 196 w 196"/>
                <a:gd name="T101" fmla="*/ 12 h 782"/>
                <a:gd name="T102" fmla="*/ 193 w 196"/>
                <a:gd name="T103" fmla="*/ 7 h 782"/>
                <a:gd name="T104" fmla="*/ 190 w 196"/>
                <a:gd name="T105" fmla="*/ 2 h 782"/>
                <a:gd name="T106" fmla="*/ 185 w 196"/>
                <a:gd name="T107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6" h="782">
                  <a:moveTo>
                    <a:pt x="148" y="717"/>
                  </a:moveTo>
                  <a:lnTo>
                    <a:pt x="147" y="720"/>
                  </a:lnTo>
                  <a:lnTo>
                    <a:pt x="147" y="723"/>
                  </a:lnTo>
                  <a:lnTo>
                    <a:pt x="145" y="725"/>
                  </a:lnTo>
                  <a:lnTo>
                    <a:pt x="144" y="727"/>
                  </a:lnTo>
                  <a:lnTo>
                    <a:pt x="142" y="729"/>
                  </a:lnTo>
                  <a:lnTo>
                    <a:pt x="139" y="731"/>
                  </a:lnTo>
                  <a:lnTo>
                    <a:pt x="136" y="732"/>
                  </a:lnTo>
                  <a:lnTo>
                    <a:pt x="133" y="732"/>
                  </a:lnTo>
                  <a:lnTo>
                    <a:pt x="55" y="732"/>
                  </a:lnTo>
                  <a:lnTo>
                    <a:pt x="52" y="732"/>
                  </a:lnTo>
                  <a:lnTo>
                    <a:pt x="48" y="731"/>
                  </a:lnTo>
                  <a:lnTo>
                    <a:pt x="46" y="729"/>
                  </a:lnTo>
                  <a:lnTo>
                    <a:pt x="44" y="727"/>
                  </a:lnTo>
                  <a:lnTo>
                    <a:pt x="42" y="725"/>
                  </a:lnTo>
                  <a:lnTo>
                    <a:pt x="41" y="723"/>
                  </a:lnTo>
                  <a:lnTo>
                    <a:pt x="40" y="720"/>
                  </a:lnTo>
                  <a:lnTo>
                    <a:pt x="40" y="717"/>
                  </a:lnTo>
                  <a:lnTo>
                    <a:pt x="40" y="561"/>
                  </a:lnTo>
                  <a:lnTo>
                    <a:pt x="40" y="558"/>
                  </a:lnTo>
                  <a:lnTo>
                    <a:pt x="41" y="555"/>
                  </a:lnTo>
                  <a:lnTo>
                    <a:pt x="42" y="552"/>
                  </a:lnTo>
                  <a:lnTo>
                    <a:pt x="44" y="550"/>
                  </a:lnTo>
                  <a:lnTo>
                    <a:pt x="46" y="548"/>
                  </a:lnTo>
                  <a:lnTo>
                    <a:pt x="48" y="547"/>
                  </a:lnTo>
                  <a:lnTo>
                    <a:pt x="52" y="546"/>
                  </a:lnTo>
                  <a:lnTo>
                    <a:pt x="55" y="546"/>
                  </a:lnTo>
                  <a:lnTo>
                    <a:pt x="133" y="546"/>
                  </a:lnTo>
                  <a:lnTo>
                    <a:pt x="136" y="546"/>
                  </a:lnTo>
                  <a:lnTo>
                    <a:pt x="139" y="547"/>
                  </a:lnTo>
                  <a:lnTo>
                    <a:pt x="142" y="548"/>
                  </a:lnTo>
                  <a:lnTo>
                    <a:pt x="144" y="550"/>
                  </a:lnTo>
                  <a:lnTo>
                    <a:pt x="145" y="552"/>
                  </a:lnTo>
                  <a:lnTo>
                    <a:pt x="147" y="555"/>
                  </a:lnTo>
                  <a:lnTo>
                    <a:pt x="147" y="558"/>
                  </a:lnTo>
                  <a:lnTo>
                    <a:pt x="148" y="561"/>
                  </a:lnTo>
                  <a:lnTo>
                    <a:pt x="148" y="717"/>
                  </a:lnTo>
                  <a:close/>
                  <a:moveTo>
                    <a:pt x="66" y="91"/>
                  </a:moveTo>
                  <a:lnTo>
                    <a:pt x="66" y="88"/>
                  </a:lnTo>
                  <a:lnTo>
                    <a:pt x="67" y="85"/>
                  </a:lnTo>
                  <a:lnTo>
                    <a:pt x="68" y="83"/>
                  </a:lnTo>
                  <a:lnTo>
                    <a:pt x="70" y="81"/>
                  </a:lnTo>
                  <a:lnTo>
                    <a:pt x="72" y="78"/>
                  </a:lnTo>
                  <a:lnTo>
                    <a:pt x="75" y="77"/>
                  </a:lnTo>
                  <a:lnTo>
                    <a:pt x="77" y="76"/>
                  </a:lnTo>
                  <a:lnTo>
                    <a:pt x="81" y="76"/>
                  </a:lnTo>
                  <a:lnTo>
                    <a:pt x="84" y="76"/>
                  </a:lnTo>
                  <a:lnTo>
                    <a:pt x="87" y="77"/>
                  </a:lnTo>
                  <a:lnTo>
                    <a:pt x="89" y="78"/>
                  </a:lnTo>
                  <a:lnTo>
                    <a:pt x="91" y="81"/>
                  </a:lnTo>
                  <a:lnTo>
                    <a:pt x="93" y="83"/>
                  </a:lnTo>
                  <a:lnTo>
                    <a:pt x="95" y="85"/>
                  </a:lnTo>
                  <a:lnTo>
                    <a:pt x="96" y="88"/>
                  </a:lnTo>
                  <a:lnTo>
                    <a:pt x="96" y="91"/>
                  </a:lnTo>
                  <a:lnTo>
                    <a:pt x="96" y="509"/>
                  </a:lnTo>
                  <a:lnTo>
                    <a:pt x="96" y="512"/>
                  </a:lnTo>
                  <a:lnTo>
                    <a:pt x="95" y="514"/>
                  </a:lnTo>
                  <a:lnTo>
                    <a:pt x="93" y="517"/>
                  </a:lnTo>
                  <a:lnTo>
                    <a:pt x="91" y="519"/>
                  </a:lnTo>
                  <a:lnTo>
                    <a:pt x="89" y="521"/>
                  </a:lnTo>
                  <a:lnTo>
                    <a:pt x="87" y="522"/>
                  </a:lnTo>
                  <a:lnTo>
                    <a:pt x="84" y="524"/>
                  </a:lnTo>
                  <a:lnTo>
                    <a:pt x="81" y="524"/>
                  </a:lnTo>
                  <a:lnTo>
                    <a:pt x="77" y="524"/>
                  </a:lnTo>
                  <a:lnTo>
                    <a:pt x="75" y="522"/>
                  </a:lnTo>
                  <a:lnTo>
                    <a:pt x="72" y="521"/>
                  </a:lnTo>
                  <a:lnTo>
                    <a:pt x="70" y="519"/>
                  </a:lnTo>
                  <a:lnTo>
                    <a:pt x="68" y="517"/>
                  </a:lnTo>
                  <a:lnTo>
                    <a:pt x="67" y="514"/>
                  </a:lnTo>
                  <a:lnTo>
                    <a:pt x="66" y="512"/>
                  </a:lnTo>
                  <a:lnTo>
                    <a:pt x="66" y="509"/>
                  </a:lnTo>
                  <a:lnTo>
                    <a:pt x="66" y="91"/>
                  </a:lnTo>
                  <a:close/>
                  <a:moveTo>
                    <a:pt x="181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8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767"/>
                  </a:lnTo>
                  <a:lnTo>
                    <a:pt x="1" y="770"/>
                  </a:lnTo>
                  <a:lnTo>
                    <a:pt x="1" y="773"/>
                  </a:lnTo>
                  <a:lnTo>
                    <a:pt x="3" y="776"/>
                  </a:lnTo>
                  <a:lnTo>
                    <a:pt x="4" y="778"/>
                  </a:lnTo>
                  <a:lnTo>
                    <a:pt x="8" y="780"/>
                  </a:lnTo>
                  <a:lnTo>
                    <a:pt x="10" y="781"/>
                  </a:lnTo>
                  <a:lnTo>
                    <a:pt x="13" y="782"/>
                  </a:lnTo>
                  <a:lnTo>
                    <a:pt x="15" y="782"/>
                  </a:lnTo>
                  <a:lnTo>
                    <a:pt x="181" y="782"/>
                  </a:lnTo>
                  <a:lnTo>
                    <a:pt x="185" y="782"/>
                  </a:lnTo>
                  <a:lnTo>
                    <a:pt x="187" y="781"/>
                  </a:lnTo>
                  <a:lnTo>
                    <a:pt x="190" y="780"/>
                  </a:lnTo>
                  <a:lnTo>
                    <a:pt x="192" y="778"/>
                  </a:lnTo>
                  <a:lnTo>
                    <a:pt x="193" y="776"/>
                  </a:lnTo>
                  <a:lnTo>
                    <a:pt x="195" y="773"/>
                  </a:lnTo>
                  <a:lnTo>
                    <a:pt x="196" y="770"/>
                  </a:lnTo>
                  <a:lnTo>
                    <a:pt x="196" y="767"/>
                  </a:lnTo>
                  <a:lnTo>
                    <a:pt x="196" y="15"/>
                  </a:lnTo>
                  <a:lnTo>
                    <a:pt x="196" y="12"/>
                  </a:lnTo>
                  <a:lnTo>
                    <a:pt x="195" y="9"/>
                  </a:lnTo>
                  <a:lnTo>
                    <a:pt x="193" y="7"/>
                  </a:lnTo>
                  <a:lnTo>
                    <a:pt x="192" y="4"/>
                  </a:lnTo>
                  <a:lnTo>
                    <a:pt x="190" y="2"/>
                  </a:lnTo>
                  <a:lnTo>
                    <a:pt x="187" y="1"/>
                  </a:lnTo>
                  <a:lnTo>
                    <a:pt x="185" y="0"/>
                  </a:lnTo>
                  <a:lnTo>
                    <a:pt x="1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643">
              <a:extLst>
                <a:ext uri="{FF2B5EF4-FFF2-40B4-BE49-F238E27FC236}">
                  <a16:creationId xmlns:a16="http://schemas.microsoft.com/office/drawing/2014/main" id="{14992842-0796-4464-B5AD-F9591BD77C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0700" y="844550"/>
              <a:ext cx="147638" cy="217488"/>
            </a:xfrm>
            <a:custGeom>
              <a:avLst/>
              <a:gdLst>
                <a:gd name="T0" fmla="*/ 61 w 469"/>
                <a:gd name="T1" fmla="*/ 632 h 684"/>
                <a:gd name="T2" fmla="*/ 53 w 469"/>
                <a:gd name="T3" fmla="*/ 627 h 684"/>
                <a:gd name="T4" fmla="*/ 49 w 469"/>
                <a:gd name="T5" fmla="*/ 620 h 684"/>
                <a:gd name="T6" fmla="*/ 50 w 469"/>
                <a:gd name="T7" fmla="*/ 611 h 684"/>
                <a:gd name="T8" fmla="*/ 55 w 469"/>
                <a:gd name="T9" fmla="*/ 605 h 684"/>
                <a:gd name="T10" fmla="*/ 64 w 469"/>
                <a:gd name="T11" fmla="*/ 602 h 684"/>
                <a:gd name="T12" fmla="*/ 147 w 469"/>
                <a:gd name="T13" fmla="*/ 603 h 684"/>
                <a:gd name="T14" fmla="*/ 154 w 469"/>
                <a:gd name="T15" fmla="*/ 609 h 684"/>
                <a:gd name="T16" fmla="*/ 157 w 469"/>
                <a:gd name="T17" fmla="*/ 617 h 684"/>
                <a:gd name="T18" fmla="*/ 154 w 469"/>
                <a:gd name="T19" fmla="*/ 625 h 684"/>
                <a:gd name="T20" fmla="*/ 147 w 469"/>
                <a:gd name="T21" fmla="*/ 631 h 684"/>
                <a:gd name="T22" fmla="*/ 74 w 469"/>
                <a:gd name="T23" fmla="*/ 252 h 684"/>
                <a:gd name="T24" fmla="*/ 77 w 469"/>
                <a:gd name="T25" fmla="*/ 243 h 684"/>
                <a:gd name="T26" fmla="*/ 83 w 469"/>
                <a:gd name="T27" fmla="*/ 238 h 684"/>
                <a:gd name="T28" fmla="*/ 93 w 469"/>
                <a:gd name="T29" fmla="*/ 237 h 684"/>
                <a:gd name="T30" fmla="*/ 100 w 469"/>
                <a:gd name="T31" fmla="*/ 241 h 684"/>
                <a:gd name="T32" fmla="*/ 104 w 469"/>
                <a:gd name="T33" fmla="*/ 249 h 684"/>
                <a:gd name="T34" fmla="*/ 104 w 469"/>
                <a:gd name="T35" fmla="*/ 542 h 684"/>
                <a:gd name="T36" fmla="*/ 100 w 469"/>
                <a:gd name="T37" fmla="*/ 549 h 684"/>
                <a:gd name="T38" fmla="*/ 93 w 469"/>
                <a:gd name="T39" fmla="*/ 553 h 684"/>
                <a:gd name="T40" fmla="*/ 83 w 469"/>
                <a:gd name="T41" fmla="*/ 553 h 684"/>
                <a:gd name="T42" fmla="*/ 77 w 469"/>
                <a:gd name="T43" fmla="*/ 547 h 684"/>
                <a:gd name="T44" fmla="*/ 74 w 469"/>
                <a:gd name="T45" fmla="*/ 539 h 684"/>
                <a:gd name="T46" fmla="*/ 260 w 469"/>
                <a:gd name="T47" fmla="*/ 11 h 684"/>
                <a:gd name="T48" fmla="*/ 255 w 469"/>
                <a:gd name="T49" fmla="*/ 3 h 684"/>
                <a:gd name="T50" fmla="*/ 247 w 469"/>
                <a:gd name="T51" fmla="*/ 0 h 684"/>
                <a:gd name="T52" fmla="*/ 150 w 469"/>
                <a:gd name="T53" fmla="*/ 33 h 684"/>
                <a:gd name="T54" fmla="*/ 143 w 469"/>
                <a:gd name="T55" fmla="*/ 38 h 684"/>
                <a:gd name="T56" fmla="*/ 140 w 469"/>
                <a:gd name="T57" fmla="*/ 46 h 684"/>
                <a:gd name="T58" fmla="*/ 180 w 469"/>
                <a:gd name="T59" fmla="*/ 170 h 684"/>
                <a:gd name="T60" fmla="*/ 9 w 469"/>
                <a:gd name="T61" fmla="*/ 171 h 684"/>
                <a:gd name="T62" fmla="*/ 3 w 469"/>
                <a:gd name="T63" fmla="*/ 177 h 684"/>
                <a:gd name="T64" fmla="*/ 0 w 469"/>
                <a:gd name="T65" fmla="*/ 185 h 684"/>
                <a:gd name="T66" fmla="*/ 2 w 469"/>
                <a:gd name="T67" fmla="*/ 673 h 684"/>
                <a:gd name="T68" fmla="*/ 7 w 469"/>
                <a:gd name="T69" fmla="*/ 680 h 684"/>
                <a:gd name="T70" fmla="*/ 15 w 469"/>
                <a:gd name="T71" fmla="*/ 682 h 684"/>
                <a:gd name="T72" fmla="*/ 202 w 469"/>
                <a:gd name="T73" fmla="*/ 681 h 684"/>
                <a:gd name="T74" fmla="*/ 209 w 469"/>
                <a:gd name="T75" fmla="*/ 676 h 684"/>
                <a:gd name="T76" fmla="*/ 211 w 469"/>
                <a:gd name="T77" fmla="*/ 667 h 684"/>
                <a:gd name="T78" fmla="*/ 350 w 469"/>
                <a:gd name="T79" fmla="*/ 677 h 684"/>
                <a:gd name="T80" fmla="*/ 357 w 469"/>
                <a:gd name="T81" fmla="*/ 683 h 684"/>
                <a:gd name="T82" fmla="*/ 366 w 469"/>
                <a:gd name="T83" fmla="*/ 684 h 684"/>
                <a:gd name="T84" fmla="*/ 463 w 469"/>
                <a:gd name="T85" fmla="*/ 650 h 684"/>
                <a:gd name="T86" fmla="*/ 468 w 469"/>
                <a:gd name="T87" fmla="*/ 643 h 684"/>
                <a:gd name="T88" fmla="*/ 469 w 469"/>
                <a:gd name="T89" fmla="*/ 635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9" h="684">
                  <a:moveTo>
                    <a:pt x="142" y="632"/>
                  </a:moveTo>
                  <a:lnTo>
                    <a:pt x="64" y="632"/>
                  </a:lnTo>
                  <a:lnTo>
                    <a:pt x="61" y="632"/>
                  </a:lnTo>
                  <a:lnTo>
                    <a:pt x="57" y="631"/>
                  </a:lnTo>
                  <a:lnTo>
                    <a:pt x="55" y="629"/>
                  </a:lnTo>
                  <a:lnTo>
                    <a:pt x="53" y="627"/>
                  </a:lnTo>
                  <a:lnTo>
                    <a:pt x="51" y="625"/>
                  </a:lnTo>
                  <a:lnTo>
                    <a:pt x="50" y="623"/>
                  </a:lnTo>
                  <a:lnTo>
                    <a:pt x="49" y="620"/>
                  </a:lnTo>
                  <a:lnTo>
                    <a:pt x="48" y="617"/>
                  </a:lnTo>
                  <a:lnTo>
                    <a:pt x="49" y="614"/>
                  </a:lnTo>
                  <a:lnTo>
                    <a:pt x="50" y="611"/>
                  </a:lnTo>
                  <a:lnTo>
                    <a:pt x="51" y="609"/>
                  </a:lnTo>
                  <a:lnTo>
                    <a:pt x="53" y="606"/>
                  </a:lnTo>
                  <a:lnTo>
                    <a:pt x="55" y="605"/>
                  </a:lnTo>
                  <a:lnTo>
                    <a:pt x="57" y="603"/>
                  </a:lnTo>
                  <a:lnTo>
                    <a:pt x="61" y="603"/>
                  </a:lnTo>
                  <a:lnTo>
                    <a:pt x="64" y="602"/>
                  </a:lnTo>
                  <a:lnTo>
                    <a:pt x="142" y="602"/>
                  </a:lnTo>
                  <a:lnTo>
                    <a:pt x="144" y="603"/>
                  </a:lnTo>
                  <a:lnTo>
                    <a:pt x="147" y="603"/>
                  </a:lnTo>
                  <a:lnTo>
                    <a:pt x="150" y="605"/>
                  </a:lnTo>
                  <a:lnTo>
                    <a:pt x="152" y="606"/>
                  </a:lnTo>
                  <a:lnTo>
                    <a:pt x="154" y="609"/>
                  </a:lnTo>
                  <a:lnTo>
                    <a:pt x="155" y="611"/>
                  </a:lnTo>
                  <a:lnTo>
                    <a:pt x="156" y="614"/>
                  </a:lnTo>
                  <a:lnTo>
                    <a:pt x="157" y="617"/>
                  </a:lnTo>
                  <a:lnTo>
                    <a:pt x="156" y="620"/>
                  </a:lnTo>
                  <a:lnTo>
                    <a:pt x="155" y="623"/>
                  </a:lnTo>
                  <a:lnTo>
                    <a:pt x="154" y="625"/>
                  </a:lnTo>
                  <a:lnTo>
                    <a:pt x="152" y="627"/>
                  </a:lnTo>
                  <a:lnTo>
                    <a:pt x="150" y="629"/>
                  </a:lnTo>
                  <a:lnTo>
                    <a:pt x="147" y="631"/>
                  </a:lnTo>
                  <a:lnTo>
                    <a:pt x="144" y="632"/>
                  </a:lnTo>
                  <a:lnTo>
                    <a:pt x="142" y="632"/>
                  </a:lnTo>
                  <a:close/>
                  <a:moveTo>
                    <a:pt x="74" y="252"/>
                  </a:moveTo>
                  <a:lnTo>
                    <a:pt x="74" y="249"/>
                  </a:lnTo>
                  <a:lnTo>
                    <a:pt x="76" y="247"/>
                  </a:lnTo>
                  <a:lnTo>
                    <a:pt x="77" y="243"/>
                  </a:lnTo>
                  <a:lnTo>
                    <a:pt x="79" y="241"/>
                  </a:lnTo>
                  <a:lnTo>
                    <a:pt x="81" y="239"/>
                  </a:lnTo>
                  <a:lnTo>
                    <a:pt x="83" y="238"/>
                  </a:lnTo>
                  <a:lnTo>
                    <a:pt x="86" y="237"/>
                  </a:lnTo>
                  <a:lnTo>
                    <a:pt x="89" y="237"/>
                  </a:lnTo>
                  <a:lnTo>
                    <a:pt x="93" y="237"/>
                  </a:lnTo>
                  <a:lnTo>
                    <a:pt x="95" y="238"/>
                  </a:lnTo>
                  <a:lnTo>
                    <a:pt x="98" y="239"/>
                  </a:lnTo>
                  <a:lnTo>
                    <a:pt x="100" y="241"/>
                  </a:lnTo>
                  <a:lnTo>
                    <a:pt x="102" y="243"/>
                  </a:lnTo>
                  <a:lnTo>
                    <a:pt x="103" y="247"/>
                  </a:lnTo>
                  <a:lnTo>
                    <a:pt x="104" y="249"/>
                  </a:lnTo>
                  <a:lnTo>
                    <a:pt x="104" y="252"/>
                  </a:lnTo>
                  <a:lnTo>
                    <a:pt x="104" y="539"/>
                  </a:lnTo>
                  <a:lnTo>
                    <a:pt x="104" y="542"/>
                  </a:lnTo>
                  <a:lnTo>
                    <a:pt x="103" y="545"/>
                  </a:lnTo>
                  <a:lnTo>
                    <a:pt x="102" y="547"/>
                  </a:lnTo>
                  <a:lnTo>
                    <a:pt x="100" y="549"/>
                  </a:lnTo>
                  <a:lnTo>
                    <a:pt x="98" y="551"/>
                  </a:lnTo>
                  <a:lnTo>
                    <a:pt x="95" y="553"/>
                  </a:lnTo>
                  <a:lnTo>
                    <a:pt x="93" y="553"/>
                  </a:lnTo>
                  <a:lnTo>
                    <a:pt x="89" y="554"/>
                  </a:lnTo>
                  <a:lnTo>
                    <a:pt x="86" y="553"/>
                  </a:lnTo>
                  <a:lnTo>
                    <a:pt x="83" y="553"/>
                  </a:lnTo>
                  <a:lnTo>
                    <a:pt x="81" y="551"/>
                  </a:lnTo>
                  <a:lnTo>
                    <a:pt x="79" y="549"/>
                  </a:lnTo>
                  <a:lnTo>
                    <a:pt x="77" y="547"/>
                  </a:lnTo>
                  <a:lnTo>
                    <a:pt x="76" y="545"/>
                  </a:lnTo>
                  <a:lnTo>
                    <a:pt x="74" y="542"/>
                  </a:lnTo>
                  <a:lnTo>
                    <a:pt x="74" y="539"/>
                  </a:lnTo>
                  <a:lnTo>
                    <a:pt x="74" y="252"/>
                  </a:lnTo>
                  <a:close/>
                  <a:moveTo>
                    <a:pt x="469" y="633"/>
                  </a:moveTo>
                  <a:lnTo>
                    <a:pt x="260" y="11"/>
                  </a:lnTo>
                  <a:lnTo>
                    <a:pt x="259" y="7"/>
                  </a:lnTo>
                  <a:lnTo>
                    <a:pt x="257" y="5"/>
                  </a:lnTo>
                  <a:lnTo>
                    <a:pt x="255" y="3"/>
                  </a:lnTo>
                  <a:lnTo>
                    <a:pt x="252" y="2"/>
                  </a:lnTo>
                  <a:lnTo>
                    <a:pt x="249" y="1"/>
                  </a:lnTo>
                  <a:lnTo>
                    <a:pt x="247" y="0"/>
                  </a:lnTo>
                  <a:lnTo>
                    <a:pt x="244" y="0"/>
                  </a:lnTo>
                  <a:lnTo>
                    <a:pt x="241" y="1"/>
                  </a:lnTo>
                  <a:lnTo>
                    <a:pt x="150" y="33"/>
                  </a:lnTo>
                  <a:lnTo>
                    <a:pt x="147" y="34"/>
                  </a:lnTo>
                  <a:lnTo>
                    <a:pt x="144" y="36"/>
                  </a:lnTo>
                  <a:lnTo>
                    <a:pt x="143" y="38"/>
                  </a:lnTo>
                  <a:lnTo>
                    <a:pt x="141" y="41"/>
                  </a:lnTo>
                  <a:lnTo>
                    <a:pt x="140" y="44"/>
                  </a:lnTo>
                  <a:lnTo>
                    <a:pt x="140" y="46"/>
                  </a:lnTo>
                  <a:lnTo>
                    <a:pt x="140" y="49"/>
                  </a:lnTo>
                  <a:lnTo>
                    <a:pt x="140" y="52"/>
                  </a:lnTo>
                  <a:lnTo>
                    <a:pt x="180" y="170"/>
                  </a:lnTo>
                  <a:lnTo>
                    <a:pt x="15" y="170"/>
                  </a:lnTo>
                  <a:lnTo>
                    <a:pt x="12" y="171"/>
                  </a:lnTo>
                  <a:lnTo>
                    <a:pt x="9" y="171"/>
                  </a:lnTo>
                  <a:lnTo>
                    <a:pt x="7" y="174"/>
                  </a:lnTo>
                  <a:lnTo>
                    <a:pt x="5" y="175"/>
                  </a:lnTo>
                  <a:lnTo>
                    <a:pt x="3" y="177"/>
                  </a:lnTo>
                  <a:lnTo>
                    <a:pt x="2" y="180"/>
                  </a:lnTo>
                  <a:lnTo>
                    <a:pt x="0" y="183"/>
                  </a:lnTo>
                  <a:lnTo>
                    <a:pt x="0" y="185"/>
                  </a:lnTo>
                  <a:lnTo>
                    <a:pt x="0" y="667"/>
                  </a:lnTo>
                  <a:lnTo>
                    <a:pt x="0" y="670"/>
                  </a:lnTo>
                  <a:lnTo>
                    <a:pt x="2" y="673"/>
                  </a:lnTo>
                  <a:lnTo>
                    <a:pt x="3" y="676"/>
                  </a:lnTo>
                  <a:lnTo>
                    <a:pt x="5" y="678"/>
                  </a:lnTo>
                  <a:lnTo>
                    <a:pt x="7" y="680"/>
                  </a:lnTo>
                  <a:lnTo>
                    <a:pt x="9" y="681"/>
                  </a:lnTo>
                  <a:lnTo>
                    <a:pt x="12" y="682"/>
                  </a:lnTo>
                  <a:lnTo>
                    <a:pt x="15" y="682"/>
                  </a:lnTo>
                  <a:lnTo>
                    <a:pt x="196" y="682"/>
                  </a:lnTo>
                  <a:lnTo>
                    <a:pt x="199" y="682"/>
                  </a:lnTo>
                  <a:lnTo>
                    <a:pt x="202" y="681"/>
                  </a:lnTo>
                  <a:lnTo>
                    <a:pt x="204" y="680"/>
                  </a:lnTo>
                  <a:lnTo>
                    <a:pt x="206" y="678"/>
                  </a:lnTo>
                  <a:lnTo>
                    <a:pt x="209" y="676"/>
                  </a:lnTo>
                  <a:lnTo>
                    <a:pt x="210" y="673"/>
                  </a:lnTo>
                  <a:lnTo>
                    <a:pt x="211" y="670"/>
                  </a:lnTo>
                  <a:lnTo>
                    <a:pt x="211" y="667"/>
                  </a:lnTo>
                  <a:lnTo>
                    <a:pt x="211" y="263"/>
                  </a:lnTo>
                  <a:lnTo>
                    <a:pt x="349" y="675"/>
                  </a:lnTo>
                  <a:lnTo>
                    <a:pt x="350" y="677"/>
                  </a:lnTo>
                  <a:lnTo>
                    <a:pt x="352" y="679"/>
                  </a:lnTo>
                  <a:lnTo>
                    <a:pt x="354" y="681"/>
                  </a:lnTo>
                  <a:lnTo>
                    <a:pt x="357" y="683"/>
                  </a:lnTo>
                  <a:lnTo>
                    <a:pt x="360" y="684"/>
                  </a:lnTo>
                  <a:lnTo>
                    <a:pt x="363" y="684"/>
                  </a:lnTo>
                  <a:lnTo>
                    <a:pt x="366" y="684"/>
                  </a:lnTo>
                  <a:lnTo>
                    <a:pt x="368" y="683"/>
                  </a:lnTo>
                  <a:lnTo>
                    <a:pt x="459" y="651"/>
                  </a:lnTo>
                  <a:lnTo>
                    <a:pt x="463" y="650"/>
                  </a:lnTo>
                  <a:lnTo>
                    <a:pt x="465" y="649"/>
                  </a:lnTo>
                  <a:lnTo>
                    <a:pt x="467" y="647"/>
                  </a:lnTo>
                  <a:lnTo>
                    <a:pt x="468" y="643"/>
                  </a:lnTo>
                  <a:lnTo>
                    <a:pt x="469" y="641"/>
                  </a:lnTo>
                  <a:lnTo>
                    <a:pt x="469" y="638"/>
                  </a:lnTo>
                  <a:lnTo>
                    <a:pt x="469" y="635"/>
                  </a:lnTo>
                  <a:lnTo>
                    <a:pt x="469" y="633"/>
                  </a:lnTo>
                  <a:lnTo>
                    <a:pt x="469" y="6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644">
              <a:extLst>
                <a:ext uri="{FF2B5EF4-FFF2-40B4-BE49-F238E27FC236}">
                  <a16:creationId xmlns:a16="http://schemas.microsoft.com/office/drawing/2014/main" id="{B1790E0A-CBF1-4CC4-8FC0-DD176DAAC3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65763" y="846138"/>
              <a:ext cx="52388" cy="214313"/>
            </a:xfrm>
            <a:custGeom>
              <a:avLst/>
              <a:gdLst>
                <a:gd name="T0" fmla="*/ 81 w 165"/>
                <a:gd name="T1" fmla="*/ 563 h 677"/>
                <a:gd name="T2" fmla="*/ 79 w 165"/>
                <a:gd name="T3" fmla="*/ 569 h 677"/>
                <a:gd name="T4" fmla="*/ 75 w 165"/>
                <a:gd name="T5" fmla="*/ 572 h 677"/>
                <a:gd name="T6" fmla="*/ 70 w 165"/>
                <a:gd name="T7" fmla="*/ 575 h 677"/>
                <a:gd name="T8" fmla="*/ 64 w 165"/>
                <a:gd name="T9" fmla="*/ 575 h 677"/>
                <a:gd name="T10" fmla="*/ 59 w 165"/>
                <a:gd name="T11" fmla="*/ 572 h 677"/>
                <a:gd name="T12" fmla="*/ 55 w 165"/>
                <a:gd name="T13" fmla="*/ 569 h 677"/>
                <a:gd name="T14" fmla="*/ 53 w 165"/>
                <a:gd name="T15" fmla="*/ 563 h 677"/>
                <a:gd name="T16" fmla="*/ 51 w 165"/>
                <a:gd name="T17" fmla="*/ 116 h 677"/>
                <a:gd name="T18" fmla="*/ 54 w 165"/>
                <a:gd name="T19" fmla="*/ 111 h 677"/>
                <a:gd name="T20" fmla="*/ 57 w 165"/>
                <a:gd name="T21" fmla="*/ 106 h 677"/>
                <a:gd name="T22" fmla="*/ 61 w 165"/>
                <a:gd name="T23" fmla="*/ 103 h 677"/>
                <a:gd name="T24" fmla="*/ 66 w 165"/>
                <a:gd name="T25" fmla="*/ 102 h 677"/>
                <a:gd name="T26" fmla="*/ 73 w 165"/>
                <a:gd name="T27" fmla="*/ 103 h 677"/>
                <a:gd name="T28" fmla="*/ 77 w 165"/>
                <a:gd name="T29" fmla="*/ 106 h 677"/>
                <a:gd name="T30" fmla="*/ 80 w 165"/>
                <a:gd name="T31" fmla="*/ 111 h 677"/>
                <a:gd name="T32" fmla="*/ 83 w 165"/>
                <a:gd name="T33" fmla="*/ 117 h 677"/>
                <a:gd name="T34" fmla="*/ 150 w 165"/>
                <a:gd name="T35" fmla="*/ 0 h 677"/>
                <a:gd name="T36" fmla="*/ 12 w 165"/>
                <a:gd name="T37" fmla="*/ 0 h 677"/>
                <a:gd name="T38" fmla="*/ 6 w 165"/>
                <a:gd name="T39" fmla="*/ 2 h 677"/>
                <a:gd name="T40" fmla="*/ 2 w 165"/>
                <a:gd name="T41" fmla="*/ 7 h 677"/>
                <a:gd name="T42" fmla="*/ 0 w 165"/>
                <a:gd name="T43" fmla="*/ 12 h 677"/>
                <a:gd name="T44" fmla="*/ 0 w 165"/>
                <a:gd name="T45" fmla="*/ 662 h 677"/>
                <a:gd name="T46" fmla="*/ 1 w 165"/>
                <a:gd name="T47" fmla="*/ 668 h 677"/>
                <a:gd name="T48" fmla="*/ 4 w 165"/>
                <a:gd name="T49" fmla="*/ 673 h 677"/>
                <a:gd name="T50" fmla="*/ 9 w 165"/>
                <a:gd name="T51" fmla="*/ 676 h 677"/>
                <a:gd name="T52" fmla="*/ 15 w 165"/>
                <a:gd name="T53" fmla="*/ 677 h 677"/>
                <a:gd name="T54" fmla="*/ 153 w 165"/>
                <a:gd name="T55" fmla="*/ 677 h 677"/>
                <a:gd name="T56" fmla="*/ 159 w 165"/>
                <a:gd name="T57" fmla="*/ 675 h 677"/>
                <a:gd name="T58" fmla="*/ 163 w 165"/>
                <a:gd name="T59" fmla="*/ 671 h 677"/>
                <a:gd name="T60" fmla="*/ 165 w 165"/>
                <a:gd name="T61" fmla="*/ 665 h 677"/>
                <a:gd name="T62" fmla="*/ 165 w 165"/>
                <a:gd name="T63" fmla="*/ 15 h 677"/>
                <a:gd name="T64" fmla="*/ 164 w 165"/>
                <a:gd name="T65" fmla="*/ 9 h 677"/>
                <a:gd name="T66" fmla="*/ 161 w 165"/>
                <a:gd name="T67" fmla="*/ 5 h 677"/>
                <a:gd name="T68" fmla="*/ 157 w 165"/>
                <a:gd name="T69" fmla="*/ 1 h 677"/>
                <a:gd name="T70" fmla="*/ 150 w 165"/>
                <a:gd name="T71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5" h="677">
                  <a:moveTo>
                    <a:pt x="83" y="560"/>
                  </a:moveTo>
                  <a:lnTo>
                    <a:pt x="81" y="563"/>
                  </a:lnTo>
                  <a:lnTo>
                    <a:pt x="80" y="565"/>
                  </a:lnTo>
                  <a:lnTo>
                    <a:pt x="79" y="569"/>
                  </a:lnTo>
                  <a:lnTo>
                    <a:pt x="77" y="571"/>
                  </a:lnTo>
                  <a:lnTo>
                    <a:pt x="75" y="572"/>
                  </a:lnTo>
                  <a:lnTo>
                    <a:pt x="73" y="574"/>
                  </a:lnTo>
                  <a:lnTo>
                    <a:pt x="70" y="575"/>
                  </a:lnTo>
                  <a:lnTo>
                    <a:pt x="66" y="575"/>
                  </a:lnTo>
                  <a:lnTo>
                    <a:pt x="64" y="575"/>
                  </a:lnTo>
                  <a:lnTo>
                    <a:pt x="61" y="574"/>
                  </a:lnTo>
                  <a:lnTo>
                    <a:pt x="59" y="572"/>
                  </a:lnTo>
                  <a:lnTo>
                    <a:pt x="57" y="571"/>
                  </a:lnTo>
                  <a:lnTo>
                    <a:pt x="55" y="569"/>
                  </a:lnTo>
                  <a:lnTo>
                    <a:pt x="54" y="565"/>
                  </a:lnTo>
                  <a:lnTo>
                    <a:pt x="53" y="563"/>
                  </a:lnTo>
                  <a:lnTo>
                    <a:pt x="51" y="560"/>
                  </a:lnTo>
                  <a:lnTo>
                    <a:pt x="51" y="116"/>
                  </a:lnTo>
                  <a:lnTo>
                    <a:pt x="53" y="114"/>
                  </a:lnTo>
                  <a:lnTo>
                    <a:pt x="54" y="111"/>
                  </a:lnTo>
                  <a:lnTo>
                    <a:pt x="55" y="109"/>
                  </a:lnTo>
                  <a:lnTo>
                    <a:pt x="57" y="106"/>
                  </a:lnTo>
                  <a:lnTo>
                    <a:pt x="59" y="104"/>
                  </a:lnTo>
                  <a:lnTo>
                    <a:pt x="61" y="103"/>
                  </a:lnTo>
                  <a:lnTo>
                    <a:pt x="64" y="102"/>
                  </a:lnTo>
                  <a:lnTo>
                    <a:pt x="66" y="102"/>
                  </a:lnTo>
                  <a:lnTo>
                    <a:pt x="70" y="102"/>
                  </a:lnTo>
                  <a:lnTo>
                    <a:pt x="73" y="103"/>
                  </a:lnTo>
                  <a:lnTo>
                    <a:pt x="75" y="104"/>
                  </a:lnTo>
                  <a:lnTo>
                    <a:pt x="77" y="106"/>
                  </a:lnTo>
                  <a:lnTo>
                    <a:pt x="79" y="109"/>
                  </a:lnTo>
                  <a:lnTo>
                    <a:pt x="80" y="111"/>
                  </a:lnTo>
                  <a:lnTo>
                    <a:pt x="81" y="114"/>
                  </a:lnTo>
                  <a:lnTo>
                    <a:pt x="83" y="117"/>
                  </a:lnTo>
                  <a:lnTo>
                    <a:pt x="83" y="560"/>
                  </a:lnTo>
                  <a:close/>
                  <a:moveTo>
                    <a:pt x="150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662"/>
                  </a:lnTo>
                  <a:lnTo>
                    <a:pt x="0" y="665"/>
                  </a:lnTo>
                  <a:lnTo>
                    <a:pt x="1" y="668"/>
                  </a:lnTo>
                  <a:lnTo>
                    <a:pt x="2" y="671"/>
                  </a:lnTo>
                  <a:lnTo>
                    <a:pt x="4" y="673"/>
                  </a:lnTo>
                  <a:lnTo>
                    <a:pt x="6" y="675"/>
                  </a:lnTo>
                  <a:lnTo>
                    <a:pt x="9" y="676"/>
                  </a:lnTo>
                  <a:lnTo>
                    <a:pt x="12" y="677"/>
                  </a:lnTo>
                  <a:lnTo>
                    <a:pt x="15" y="677"/>
                  </a:lnTo>
                  <a:lnTo>
                    <a:pt x="150" y="677"/>
                  </a:lnTo>
                  <a:lnTo>
                    <a:pt x="153" y="677"/>
                  </a:lnTo>
                  <a:lnTo>
                    <a:pt x="157" y="676"/>
                  </a:lnTo>
                  <a:lnTo>
                    <a:pt x="159" y="675"/>
                  </a:lnTo>
                  <a:lnTo>
                    <a:pt x="161" y="673"/>
                  </a:lnTo>
                  <a:lnTo>
                    <a:pt x="163" y="671"/>
                  </a:lnTo>
                  <a:lnTo>
                    <a:pt x="164" y="668"/>
                  </a:lnTo>
                  <a:lnTo>
                    <a:pt x="165" y="665"/>
                  </a:lnTo>
                  <a:lnTo>
                    <a:pt x="165" y="662"/>
                  </a:lnTo>
                  <a:lnTo>
                    <a:pt x="165" y="15"/>
                  </a:lnTo>
                  <a:lnTo>
                    <a:pt x="165" y="12"/>
                  </a:lnTo>
                  <a:lnTo>
                    <a:pt x="164" y="9"/>
                  </a:lnTo>
                  <a:lnTo>
                    <a:pt x="163" y="7"/>
                  </a:lnTo>
                  <a:lnTo>
                    <a:pt x="161" y="5"/>
                  </a:lnTo>
                  <a:lnTo>
                    <a:pt x="159" y="2"/>
                  </a:lnTo>
                  <a:lnTo>
                    <a:pt x="157" y="1"/>
                  </a:lnTo>
                  <a:lnTo>
                    <a:pt x="153" y="0"/>
                  </a:lnTo>
                  <a:lnTo>
                    <a:pt x="150" y="0"/>
                  </a:lnTo>
                  <a:lnTo>
                    <a:pt x="1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09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7D9EE7-1A4B-457E-8830-1107DB5E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56" y="347550"/>
            <a:ext cx="11615644" cy="1090011"/>
          </a:xfrm>
        </p:spPr>
        <p:txBody>
          <a:bodyPr/>
          <a:lstStyle/>
          <a:p>
            <a:endParaRPr lang="en-SG" sz="38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7A74B7-0836-4665-B62B-44C7347CC9B3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208056" y="892556"/>
            <a:ext cx="116156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E6A336FD-A32B-4E54-86A6-FDDFEECEF741}"/>
              </a:ext>
            </a:extLst>
          </p:cNvPr>
          <p:cNvGrpSpPr/>
          <p:nvPr/>
        </p:nvGrpSpPr>
        <p:grpSpPr>
          <a:xfrm>
            <a:off x="3858560" y="1689099"/>
            <a:ext cx="4474879" cy="3714183"/>
            <a:chOff x="3382527" y="1547847"/>
            <a:chExt cx="5582138" cy="467001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04EB28F-CB6B-431E-85F1-C7DDD357A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1275" y="2236873"/>
              <a:ext cx="3321358" cy="3321358"/>
            </a:xfrm>
            <a:prstGeom prst="ellipse">
              <a:avLst/>
            </a:prstGeom>
            <a:noFill/>
            <a:ln w="6350" cap="flat">
              <a:solidFill>
                <a:schemeClr val="tx1">
                  <a:lumMod val="65000"/>
                  <a:lumOff val="35000"/>
                </a:schemeClr>
              </a:solidFill>
              <a:prstDash val="dash"/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101">
              <a:extLst>
                <a:ext uri="{FF2B5EF4-FFF2-40B4-BE49-F238E27FC236}">
                  <a16:creationId xmlns:a16="http://schemas.microsoft.com/office/drawing/2014/main" id="{B69D3AFD-CE8C-4C64-8B50-8894C8AED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527" y="1547847"/>
              <a:ext cx="2746146" cy="1712924"/>
            </a:xfrm>
            <a:custGeom>
              <a:avLst/>
              <a:gdLst>
                <a:gd name="T0" fmla="*/ 569 w 594"/>
                <a:gd name="T1" fmla="*/ 114 h 370"/>
                <a:gd name="T2" fmla="*/ 540 w 594"/>
                <a:gd name="T3" fmla="*/ 141 h 370"/>
                <a:gd name="T4" fmla="*/ 428 w 594"/>
                <a:gd name="T5" fmla="*/ 29 h 370"/>
                <a:gd name="T6" fmla="*/ 378 w 594"/>
                <a:gd name="T7" fmla="*/ 5 h 370"/>
                <a:gd name="T8" fmla="*/ 42 w 594"/>
                <a:gd name="T9" fmla="*/ 5 h 370"/>
                <a:gd name="T10" fmla="*/ 0 w 594"/>
                <a:gd name="T11" fmla="*/ 25 h 370"/>
                <a:gd name="T12" fmla="*/ 83 w 594"/>
                <a:gd name="T13" fmla="*/ 37 h 370"/>
                <a:gd name="T14" fmla="*/ 360 w 594"/>
                <a:gd name="T15" fmla="*/ 308 h 370"/>
                <a:gd name="T16" fmla="*/ 317 w 594"/>
                <a:gd name="T17" fmla="*/ 347 h 370"/>
                <a:gd name="T18" fmla="*/ 326 w 594"/>
                <a:gd name="T19" fmla="*/ 370 h 370"/>
                <a:gd name="T20" fmla="*/ 560 w 594"/>
                <a:gd name="T21" fmla="*/ 370 h 370"/>
                <a:gd name="T22" fmla="*/ 594 w 594"/>
                <a:gd name="T23" fmla="*/ 336 h 370"/>
                <a:gd name="T24" fmla="*/ 594 w 594"/>
                <a:gd name="T25" fmla="*/ 125 h 370"/>
                <a:gd name="T26" fmla="*/ 569 w 594"/>
                <a:gd name="T27" fmla="*/ 11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4" h="370">
                  <a:moveTo>
                    <a:pt x="569" y="114"/>
                  </a:moveTo>
                  <a:cubicBezTo>
                    <a:pt x="540" y="141"/>
                    <a:pt x="540" y="141"/>
                    <a:pt x="540" y="141"/>
                  </a:cubicBezTo>
                  <a:cubicBezTo>
                    <a:pt x="428" y="29"/>
                    <a:pt x="428" y="29"/>
                    <a:pt x="428" y="29"/>
                  </a:cubicBezTo>
                  <a:cubicBezTo>
                    <a:pt x="428" y="29"/>
                    <a:pt x="408" y="4"/>
                    <a:pt x="378" y="5"/>
                  </a:cubicBezTo>
                  <a:cubicBezTo>
                    <a:pt x="348" y="6"/>
                    <a:pt x="42" y="5"/>
                    <a:pt x="42" y="5"/>
                  </a:cubicBezTo>
                  <a:cubicBezTo>
                    <a:pt x="42" y="5"/>
                    <a:pt x="14" y="4"/>
                    <a:pt x="0" y="25"/>
                  </a:cubicBezTo>
                  <a:cubicBezTo>
                    <a:pt x="0" y="25"/>
                    <a:pt x="43" y="0"/>
                    <a:pt x="83" y="37"/>
                  </a:cubicBezTo>
                  <a:cubicBezTo>
                    <a:pt x="122" y="73"/>
                    <a:pt x="360" y="308"/>
                    <a:pt x="360" y="308"/>
                  </a:cubicBezTo>
                  <a:cubicBezTo>
                    <a:pt x="317" y="347"/>
                    <a:pt x="317" y="347"/>
                    <a:pt x="317" y="347"/>
                  </a:cubicBezTo>
                  <a:cubicBezTo>
                    <a:pt x="304" y="359"/>
                    <a:pt x="308" y="370"/>
                    <a:pt x="326" y="370"/>
                  </a:cubicBezTo>
                  <a:cubicBezTo>
                    <a:pt x="560" y="370"/>
                    <a:pt x="560" y="370"/>
                    <a:pt x="560" y="370"/>
                  </a:cubicBezTo>
                  <a:cubicBezTo>
                    <a:pt x="579" y="370"/>
                    <a:pt x="594" y="354"/>
                    <a:pt x="594" y="336"/>
                  </a:cubicBezTo>
                  <a:cubicBezTo>
                    <a:pt x="594" y="125"/>
                    <a:pt x="594" y="125"/>
                    <a:pt x="594" y="125"/>
                  </a:cubicBezTo>
                  <a:cubicBezTo>
                    <a:pt x="594" y="106"/>
                    <a:pt x="583" y="101"/>
                    <a:pt x="569" y="114"/>
                  </a:cubicBezTo>
                  <a:close/>
                </a:path>
              </a:pathLst>
            </a:custGeom>
            <a:solidFill>
              <a:srgbClr val="F8AD94"/>
            </a:solidFill>
            <a:ln w="14288" cap="flat">
              <a:noFill/>
              <a:prstDash val="solid"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102">
              <a:extLst>
                <a:ext uri="{FF2B5EF4-FFF2-40B4-BE49-F238E27FC236}">
                  <a16:creationId xmlns:a16="http://schemas.microsoft.com/office/drawing/2014/main" id="{B9D821FF-DA87-4DEF-B61A-A7623B6BE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2659" y="1547847"/>
              <a:ext cx="2752006" cy="1712924"/>
            </a:xfrm>
            <a:custGeom>
              <a:avLst/>
              <a:gdLst>
                <a:gd name="T0" fmla="*/ 25 w 595"/>
                <a:gd name="T1" fmla="*/ 114 h 370"/>
                <a:gd name="T2" fmla="*/ 54 w 595"/>
                <a:gd name="T3" fmla="*/ 141 h 370"/>
                <a:gd name="T4" fmla="*/ 166 w 595"/>
                <a:gd name="T5" fmla="*/ 29 h 370"/>
                <a:gd name="T6" fmla="*/ 216 w 595"/>
                <a:gd name="T7" fmla="*/ 5 h 370"/>
                <a:gd name="T8" fmla="*/ 553 w 595"/>
                <a:gd name="T9" fmla="*/ 5 h 370"/>
                <a:gd name="T10" fmla="*/ 595 w 595"/>
                <a:gd name="T11" fmla="*/ 25 h 370"/>
                <a:gd name="T12" fmla="*/ 512 w 595"/>
                <a:gd name="T13" fmla="*/ 37 h 370"/>
                <a:gd name="T14" fmla="*/ 235 w 595"/>
                <a:gd name="T15" fmla="*/ 308 h 370"/>
                <a:gd name="T16" fmla="*/ 277 w 595"/>
                <a:gd name="T17" fmla="*/ 347 h 370"/>
                <a:gd name="T18" fmla="*/ 268 w 595"/>
                <a:gd name="T19" fmla="*/ 370 h 370"/>
                <a:gd name="T20" fmla="*/ 34 w 595"/>
                <a:gd name="T21" fmla="*/ 370 h 370"/>
                <a:gd name="T22" fmla="*/ 0 w 595"/>
                <a:gd name="T23" fmla="*/ 336 h 370"/>
                <a:gd name="T24" fmla="*/ 0 w 595"/>
                <a:gd name="T25" fmla="*/ 125 h 370"/>
                <a:gd name="T26" fmla="*/ 25 w 595"/>
                <a:gd name="T27" fmla="*/ 11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5" h="370">
                  <a:moveTo>
                    <a:pt x="25" y="114"/>
                  </a:moveTo>
                  <a:cubicBezTo>
                    <a:pt x="54" y="141"/>
                    <a:pt x="54" y="141"/>
                    <a:pt x="54" y="141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6" y="29"/>
                    <a:pt x="187" y="4"/>
                    <a:pt x="216" y="5"/>
                  </a:cubicBezTo>
                  <a:cubicBezTo>
                    <a:pt x="246" y="6"/>
                    <a:pt x="553" y="5"/>
                    <a:pt x="553" y="5"/>
                  </a:cubicBezTo>
                  <a:cubicBezTo>
                    <a:pt x="553" y="5"/>
                    <a:pt x="580" y="4"/>
                    <a:pt x="595" y="25"/>
                  </a:cubicBezTo>
                  <a:cubicBezTo>
                    <a:pt x="595" y="25"/>
                    <a:pt x="552" y="0"/>
                    <a:pt x="512" y="37"/>
                  </a:cubicBezTo>
                  <a:cubicBezTo>
                    <a:pt x="472" y="73"/>
                    <a:pt x="235" y="308"/>
                    <a:pt x="235" y="308"/>
                  </a:cubicBezTo>
                  <a:cubicBezTo>
                    <a:pt x="277" y="347"/>
                    <a:pt x="277" y="347"/>
                    <a:pt x="277" y="347"/>
                  </a:cubicBezTo>
                  <a:cubicBezTo>
                    <a:pt x="291" y="359"/>
                    <a:pt x="287" y="370"/>
                    <a:pt x="268" y="370"/>
                  </a:cubicBezTo>
                  <a:cubicBezTo>
                    <a:pt x="34" y="370"/>
                    <a:pt x="34" y="370"/>
                    <a:pt x="34" y="370"/>
                  </a:cubicBezTo>
                  <a:cubicBezTo>
                    <a:pt x="15" y="370"/>
                    <a:pt x="0" y="354"/>
                    <a:pt x="0" y="336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06"/>
                    <a:pt x="11" y="101"/>
                    <a:pt x="25" y="114"/>
                  </a:cubicBezTo>
                  <a:close/>
                </a:path>
              </a:pathLst>
            </a:custGeom>
            <a:solidFill>
              <a:srgbClr val="46B688"/>
            </a:solidFill>
            <a:ln w="14288" cap="flat">
              <a:noFill/>
              <a:prstDash val="solid"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103">
              <a:extLst>
                <a:ext uri="{FF2B5EF4-FFF2-40B4-BE49-F238E27FC236}">
                  <a16:creationId xmlns:a16="http://schemas.microsoft.com/office/drawing/2014/main" id="{A970B916-77E7-48D8-8E82-0E7D4FD62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527" y="4504933"/>
              <a:ext cx="2746146" cy="1712924"/>
            </a:xfrm>
            <a:custGeom>
              <a:avLst/>
              <a:gdLst>
                <a:gd name="T0" fmla="*/ 569 w 594"/>
                <a:gd name="T1" fmla="*/ 256 h 370"/>
                <a:gd name="T2" fmla="*/ 540 w 594"/>
                <a:gd name="T3" fmla="*/ 229 h 370"/>
                <a:gd name="T4" fmla="*/ 428 w 594"/>
                <a:gd name="T5" fmla="*/ 341 h 370"/>
                <a:gd name="T6" fmla="*/ 378 w 594"/>
                <a:gd name="T7" fmla="*/ 364 h 370"/>
                <a:gd name="T8" fmla="*/ 42 w 594"/>
                <a:gd name="T9" fmla="*/ 364 h 370"/>
                <a:gd name="T10" fmla="*/ 0 w 594"/>
                <a:gd name="T11" fmla="*/ 345 h 370"/>
                <a:gd name="T12" fmla="*/ 83 w 594"/>
                <a:gd name="T13" fmla="*/ 333 h 370"/>
                <a:gd name="T14" fmla="*/ 360 w 594"/>
                <a:gd name="T15" fmla="*/ 62 h 370"/>
                <a:gd name="T16" fmla="*/ 317 w 594"/>
                <a:gd name="T17" fmla="*/ 23 h 370"/>
                <a:gd name="T18" fmla="*/ 326 w 594"/>
                <a:gd name="T19" fmla="*/ 0 h 370"/>
                <a:gd name="T20" fmla="*/ 560 w 594"/>
                <a:gd name="T21" fmla="*/ 0 h 370"/>
                <a:gd name="T22" fmla="*/ 594 w 594"/>
                <a:gd name="T23" fmla="*/ 34 h 370"/>
                <a:gd name="T24" fmla="*/ 594 w 594"/>
                <a:gd name="T25" fmla="*/ 245 h 370"/>
                <a:gd name="T26" fmla="*/ 569 w 594"/>
                <a:gd name="T27" fmla="*/ 256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4" h="370">
                  <a:moveTo>
                    <a:pt x="569" y="256"/>
                  </a:moveTo>
                  <a:cubicBezTo>
                    <a:pt x="540" y="229"/>
                    <a:pt x="540" y="229"/>
                    <a:pt x="540" y="229"/>
                  </a:cubicBezTo>
                  <a:cubicBezTo>
                    <a:pt x="428" y="341"/>
                    <a:pt x="428" y="341"/>
                    <a:pt x="428" y="341"/>
                  </a:cubicBezTo>
                  <a:cubicBezTo>
                    <a:pt x="428" y="341"/>
                    <a:pt x="408" y="365"/>
                    <a:pt x="378" y="364"/>
                  </a:cubicBezTo>
                  <a:cubicBezTo>
                    <a:pt x="348" y="363"/>
                    <a:pt x="42" y="364"/>
                    <a:pt x="42" y="364"/>
                  </a:cubicBezTo>
                  <a:cubicBezTo>
                    <a:pt x="42" y="364"/>
                    <a:pt x="14" y="365"/>
                    <a:pt x="0" y="345"/>
                  </a:cubicBezTo>
                  <a:cubicBezTo>
                    <a:pt x="0" y="345"/>
                    <a:pt x="43" y="370"/>
                    <a:pt x="83" y="333"/>
                  </a:cubicBezTo>
                  <a:cubicBezTo>
                    <a:pt x="122" y="296"/>
                    <a:pt x="360" y="62"/>
                    <a:pt x="360" y="62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04" y="10"/>
                    <a:pt x="308" y="0"/>
                    <a:pt x="326" y="0"/>
                  </a:cubicBezTo>
                  <a:cubicBezTo>
                    <a:pt x="560" y="0"/>
                    <a:pt x="560" y="0"/>
                    <a:pt x="560" y="0"/>
                  </a:cubicBezTo>
                  <a:cubicBezTo>
                    <a:pt x="579" y="0"/>
                    <a:pt x="594" y="15"/>
                    <a:pt x="594" y="34"/>
                  </a:cubicBezTo>
                  <a:cubicBezTo>
                    <a:pt x="594" y="245"/>
                    <a:pt x="594" y="245"/>
                    <a:pt x="594" y="245"/>
                  </a:cubicBezTo>
                  <a:cubicBezTo>
                    <a:pt x="594" y="263"/>
                    <a:pt x="583" y="268"/>
                    <a:pt x="569" y="256"/>
                  </a:cubicBezTo>
                  <a:close/>
                </a:path>
              </a:pathLst>
            </a:custGeom>
            <a:solidFill>
              <a:srgbClr val="D16E83"/>
            </a:solidFill>
            <a:ln w="14288" cap="flat">
              <a:noFill/>
              <a:prstDash val="solid"/>
              <a:miter lim="800000"/>
              <a:headEnd/>
              <a:tailEnd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104">
              <a:extLst>
                <a:ext uri="{FF2B5EF4-FFF2-40B4-BE49-F238E27FC236}">
                  <a16:creationId xmlns:a16="http://schemas.microsoft.com/office/drawing/2014/main" id="{7AF5B83C-29ED-425F-A98C-012513708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2659" y="4504933"/>
              <a:ext cx="2752006" cy="1712924"/>
            </a:xfrm>
            <a:custGeom>
              <a:avLst/>
              <a:gdLst>
                <a:gd name="T0" fmla="*/ 25 w 595"/>
                <a:gd name="T1" fmla="*/ 256 h 370"/>
                <a:gd name="T2" fmla="*/ 54 w 595"/>
                <a:gd name="T3" fmla="*/ 229 h 370"/>
                <a:gd name="T4" fmla="*/ 166 w 595"/>
                <a:gd name="T5" fmla="*/ 341 h 370"/>
                <a:gd name="T6" fmla="*/ 216 w 595"/>
                <a:gd name="T7" fmla="*/ 364 h 370"/>
                <a:gd name="T8" fmla="*/ 553 w 595"/>
                <a:gd name="T9" fmla="*/ 364 h 370"/>
                <a:gd name="T10" fmla="*/ 595 w 595"/>
                <a:gd name="T11" fmla="*/ 345 h 370"/>
                <a:gd name="T12" fmla="*/ 512 w 595"/>
                <a:gd name="T13" fmla="*/ 333 h 370"/>
                <a:gd name="T14" fmla="*/ 235 w 595"/>
                <a:gd name="T15" fmla="*/ 62 h 370"/>
                <a:gd name="T16" fmla="*/ 277 w 595"/>
                <a:gd name="T17" fmla="*/ 23 h 370"/>
                <a:gd name="T18" fmla="*/ 268 w 595"/>
                <a:gd name="T19" fmla="*/ 0 h 370"/>
                <a:gd name="T20" fmla="*/ 34 w 595"/>
                <a:gd name="T21" fmla="*/ 0 h 370"/>
                <a:gd name="T22" fmla="*/ 0 w 595"/>
                <a:gd name="T23" fmla="*/ 34 h 370"/>
                <a:gd name="T24" fmla="*/ 0 w 595"/>
                <a:gd name="T25" fmla="*/ 245 h 370"/>
                <a:gd name="T26" fmla="*/ 25 w 595"/>
                <a:gd name="T27" fmla="*/ 256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5" h="370">
                  <a:moveTo>
                    <a:pt x="25" y="256"/>
                  </a:moveTo>
                  <a:cubicBezTo>
                    <a:pt x="54" y="229"/>
                    <a:pt x="54" y="229"/>
                    <a:pt x="54" y="229"/>
                  </a:cubicBezTo>
                  <a:cubicBezTo>
                    <a:pt x="166" y="341"/>
                    <a:pt x="166" y="341"/>
                    <a:pt x="166" y="341"/>
                  </a:cubicBezTo>
                  <a:cubicBezTo>
                    <a:pt x="166" y="341"/>
                    <a:pt x="187" y="365"/>
                    <a:pt x="216" y="364"/>
                  </a:cubicBezTo>
                  <a:cubicBezTo>
                    <a:pt x="246" y="363"/>
                    <a:pt x="553" y="364"/>
                    <a:pt x="553" y="364"/>
                  </a:cubicBezTo>
                  <a:cubicBezTo>
                    <a:pt x="553" y="364"/>
                    <a:pt x="580" y="365"/>
                    <a:pt x="595" y="345"/>
                  </a:cubicBezTo>
                  <a:cubicBezTo>
                    <a:pt x="595" y="345"/>
                    <a:pt x="552" y="370"/>
                    <a:pt x="512" y="333"/>
                  </a:cubicBezTo>
                  <a:cubicBezTo>
                    <a:pt x="472" y="296"/>
                    <a:pt x="235" y="62"/>
                    <a:pt x="235" y="62"/>
                  </a:cubicBezTo>
                  <a:cubicBezTo>
                    <a:pt x="277" y="23"/>
                    <a:pt x="277" y="23"/>
                    <a:pt x="277" y="23"/>
                  </a:cubicBezTo>
                  <a:cubicBezTo>
                    <a:pt x="291" y="10"/>
                    <a:pt x="287" y="0"/>
                    <a:pt x="26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63"/>
                    <a:pt x="11" y="268"/>
                    <a:pt x="25" y="256"/>
                  </a:cubicBezTo>
                  <a:close/>
                </a:path>
              </a:pathLst>
            </a:custGeom>
            <a:solidFill>
              <a:srgbClr val="355C7D"/>
            </a:solidFill>
            <a:ln w="14288" cap="flat">
              <a:noFill/>
              <a:prstDash val="solid"/>
              <a:miter lim="800000"/>
              <a:headEnd/>
              <a:tailEnd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F63E8D8-2A58-463E-B198-594DD74D27AC}"/>
              </a:ext>
            </a:extLst>
          </p:cNvPr>
          <p:cNvGrpSpPr/>
          <p:nvPr/>
        </p:nvGrpSpPr>
        <p:grpSpPr>
          <a:xfrm>
            <a:off x="1939457" y="1110050"/>
            <a:ext cx="703750" cy="632574"/>
            <a:chOff x="3173413" y="1952625"/>
            <a:chExt cx="285750" cy="249238"/>
          </a:xfrm>
          <a:solidFill>
            <a:srgbClr val="F8AD94"/>
          </a:solidFill>
        </p:grpSpPr>
        <p:sp>
          <p:nvSpPr>
            <p:cNvPr id="37" name="Freeform 83">
              <a:extLst>
                <a:ext uri="{FF2B5EF4-FFF2-40B4-BE49-F238E27FC236}">
                  <a16:creationId xmlns:a16="http://schemas.microsoft.com/office/drawing/2014/main" id="{1777BD89-D711-4F6D-B4C3-C888E2D80C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3413" y="1952625"/>
              <a:ext cx="225425" cy="249238"/>
            </a:xfrm>
            <a:custGeom>
              <a:avLst/>
              <a:gdLst>
                <a:gd name="T0" fmla="*/ 37 w 713"/>
                <a:gd name="T1" fmla="*/ 654 h 786"/>
                <a:gd name="T2" fmla="*/ 60 w 713"/>
                <a:gd name="T3" fmla="*/ 578 h 786"/>
                <a:gd name="T4" fmla="*/ 188 w 713"/>
                <a:gd name="T5" fmla="*/ 520 h 786"/>
                <a:gd name="T6" fmla="*/ 295 w 713"/>
                <a:gd name="T7" fmla="*/ 482 h 786"/>
                <a:gd name="T8" fmla="*/ 299 w 713"/>
                <a:gd name="T9" fmla="*/ 372 h 786"/>
                <a:gd name="T10" fmla="*/ 265 w 713"/>
                <a:gd name="T11" fmla="*/ 342 h 786"/>
                <a:gd name="T12" fmla="*/ 241 w 713"/>
                <a:gd name="T13" fmla="*/ 287 h 786"/>
                <a:gd name="T14" fmla="*/ 235 w 713"/>
                <a:gd name="T15" fmla="*/ 248 h 786"/>
                <a:gd name="T16" fmla="*/ 220 w 713"/>
                <a:gd name="T17" fmla="*/ 237 h 786"/>
                <a:gd name="T18" fmla="*/ 221 w 713"/>
                <a:gd name="T19" fmla="*/ 202 h 786"/>
                <a:gd name="T20" fmla="*/ 235 w 713"/>
                <a:gd name="T21" fmla="*/ 193 h 786"/>
                <a:gd name="T22" fmla="*/ 235 w 713"/>
                <a:gd name="T23" fmla="*/ 164 h 786"/>
                <a:gd name="T24" fmla="*/ 225 w 713"/>
                <a:gd name="T25" fmla="*/ 96 h 786"/>
                <a:gd name="T26" fmla="*/ 246 w 713"/>
                <a:gd name="T27" fmla="*/ 83 h 786"/>
                <a:gd name="T28" fmla="*/ 275 w 713"/>
                <a:gd name="T29" fmla="*/ 79 h 786"/>
                <a:gd name="T30" fmla="*/ 289 w 713"/>
                <a:gd name="T31" fmla="*/ 56 h 786"/>
                <a:gd name="T32" fmla="*/ 345 w 713"/>
                <a:gd name="T33" fmla="*/ 34 h 786"/>
                <a:gd name="T34" fmla="*/ 459 w 713"/>
                <a:gd name="T35" fmla="*/ 42 h 786"/>
                <a:gd name="T36" fmla="*/ 490 w 713"/>
                <a:gd name="T37" fmla="*/ 64 h 786"/>
                <a:gd name="T38" fmla="*/ 493 w 713"/>
                <a:gd name="T39" fmla="*/ 123 h 786"/>
                <a:gd name="T40" fmla="*/ 476 w 713"/>
                <a:gd name="T41" fmla="*/ 189 h 786"/>
                <a:gd name="T42" fmla="*/ 489 w 713"/>
                <a:gd name="T43" fmla="*/ 198 h 786"/>
                <a:gd name="T44" fmla="*/ 493 w 713"/>
                <a:gd name="T45" fmla="*/ 238 h 786"/>
                <a:gd name="T46" fmla="*/ 479 w 713"/>
                <a:gd name="T47" fmla="*/ 248 h 786"/>
                <a:gd name="T48" fmla="*/ 473 w 713"/>
                <a:gd name="T49" fmla="*/ 287 h 786"/>
                <a:gd name="T50" fmla="*/ 453 w 713"/>
                <a:gd name="T51" fmla="*/ 342 h 786"/>
                <a:gd name="T52" fmla="*/ 424 w 713"/>
                <a:gd name="T53" fmla="*/ 372 h 786"/>
                <a:gd name="T54" fmla="*/ 427 w 713"/>
                <a:gd name="T55" fmla="*/ 482 h 786"/>
                <a:gd name="T56" fmla="*/ 531 w 713"/>
                <a:gd name="T57" fmla="*/ 520 h 786"/>
                <a:gd name="T58" fmla="*/ 654 w 713"/>
                <a:gd name="T59" fmla="*/ 578 h 786"/>
                <a:gd name="T60" fmla="*/ 677 w 713"/>
                <a:gd name="T61" fmla="*/ 654 h 786"/>
                <a:gd name="T62" fmla="*/ 30 w 713"/>
                <a:gd name="T63" fmla="*/ 756 h 786"/>
                <a:gd name="T64" fmla="*/ 452 w 713"/>
                <a:gd name="T65" fmla="*/ 387 h 786"/>
                <a:gd name="T66" fmla="*/ 490 w 713"/>
                <a:gd name="T67" fmla="*/ 335 h 786"/>
                <a:gd name="T68" fmla="*/ 504 w 713"/>
                <a:gd name="T69" fmla="*/ 271 h 786"/>
                <a:gd name="T70" fmla="*/ 524 w 713"/>
                <a:gd name="T71" fmla="*/ 238 h 786"/>
                <a:gd name="T72" fmla="*/ 522 w 713"/>
                <a:gd name="T73" fmla="*/ 193 h 786"/>
                <a:gd name="T74" fmla="*/ 523 w 713"/>
                <a:gd name="T75" fmla="*/ 127 h 786"/>
                <a:gd name="T76" fmla="*/ 516 w 713"/>
                <a:gd name="T77" fmla="*/ 49 h 786"/>
                <a:gd name="T78" fmla="*/ 471 w 713"/>
                <a:gd name="T79" fmla="*/ 14 h 786"/>
                <a:gd name="T80" fmla="*/ 385 w 713"/>
                <a:gd name="T81" fmla="*/ 0 h 786"/>
                <a:gd name="T82" fmla="*/ 290 w 713"/>
                <a:gd name="T83" fmla="*/ 19 h 786"/>
                <a:gd name="T84" fmla="*/ 252 w 713"/>
                <a:gd name="T85" fmla="*/ 53 h 786"/>
                <a:gd name="T86" fmla="*/ 211 w 713"/>
                <a:gd name="T87" fmla="*/ 64 h 786"/>
                <a:gd name="T88" fmla="*/ 195 w 713"/>
                <a:gd name="T89" fmla="*/ 95 h 786"/>
                <a:gd name="T90" fmla="*/ 206 w 713"/>
                <a:gd name="T91" fmla="*/ 173 h 786"/>
                <a:gd name="T92" fmla="*/ 192 w 713"/>
                <a:gd name="T93" fmla="*/ 192 h 786"/>
                <a:gd name="T94" fmla="*/ 189 w 713"/>
                <a:gd name="T95" fmla="*/ 237 h 786"/>
                <a:gd name="T96" fmla="*/ 209 w 713"/>
                <a:gd name="T97" fmla="*/ 271 h 786"/>
                <a:gd name="T98" fmla="*/ 226 w 713"/>
                <a:gd name="T99" fmla="*/ 336 h 786"/>
                <a:gd name="T100" fmla="*/ 271 w 713"/>
                <a:gd name="T101" fmla="*/ 388 h 786"/>
                <a:gd name="T102" fmla="*/ 173 w 713"/>
                <a:gd name="T103" fmla="*/ 495 h 786"/>
                <a:gd name="T104" fmla="*/ 51 w 713"/>
                <a:gd name="T105" fmla="*/ 549 h 786"/>
                <a:gd name="T106" fmla="*/ 16 w 713"/>
                <a:gd name="T107" fmla="*/ 596 h 786"/>
                <a:gd name="T108" fmla="*/ 1 w 713"/>
                <a:gd name="T109" fmla="*/ 725 h 786"/>
                <a:gd name="T110" fmla="*/ 3 w 713"/>
                <a:gd name="T111" fmla="*/ 780 h 786"/>
                <a:gd name="T112" fmla="*/ 698 w 713"/>
                <a:gd name="T113" fmla="*/ 786 h 786"/>
                <a:gd name="T114" fmla="*/ 712 w 713"/>
                <a:gd name="T115" fmla="*/ 777 h 786"/>
                <a:gd name="T116" fmla="*/ 711 w 713"/>
                <a:gd name="T117" fmla="*/ 697 h 786"/>
                <a:gd name="T118" fmla="*/ 695 w 713"/>
                <a:gd name="T119" fmla="*/ 586 h 786"/>
                <a:gd name="T120" fmla="*/ 655 w 713"/>
                <a:gd name="T121" fmla="*/ 542 h 786"/>
                <a:gd name="T122" fmla="*/ 512 w 713"/>
                <a:gd name="T123" fmla="*/ 482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13" h="786">
                  <a:moveTo>
                    <a:pt x="30" y="756"/>
                  </a:moveTo>
                  <a:lnTo>
                    <a:pt x="31" y="740"/>
                  </a:lnTo>
                  <a:lnTo>
                    <a:pt x="31" y="722"/>
                  </a:lnTo>
                  <a:lnTo>
                    <a:pt x="32" y="700"/>
                  </a:lnTo>
                  <a:lnTo>
                    <a:pt x="34" y="678"/>
                  </a:lnTo>
                  <a:lnTo>
                    <a:pt x="37" y="654"/>
                  </a:lnTo>
                  <a:lnTo>
                    <a:pt x="40" y="632"/>
                  </a:lnTo>
                  <a:lnTo>
                    <a:pt x="43" y="613"/>
                  </a:lnTo>
                  <a:lnTo>
                    <a:pt x="47" y="595"/>
                  </a:lnTo>
                  <a:lnTo>
                    <a:pt x="51" y="589"/>
                  </a:lnTo>
                  <a:lnTo>
                    <a:pt x="55" y="584"/>
                  </a:lnTo>
                  <a:lnTo>
                    <a:pt x="60" y="578"/>
                  </a:lnTo>
                  <a:lnTo>
                    <a:pt x="68" y="573"/>
                  </a:lnTo>
                  <a:lnTo>
                    <a:pt x="86" y="562"/>
                  </a:lnTo>
                  <a:lnTo>
                    <a:pt x="107" y="551"/>
                  </a:lnTo>
                  <a:lnTo>
                    <a:pt x="133" y="541"/>
                  </a:lnTo>
                  <a:lnTo>
                    <a:pt x="160" y="531"/>
                  </a:lnTo>
                  <a:lnTo>
                    <a:pt x="188" y="520"/>
                  </a:lnTo>
                  <a:lnTo>
                    <a:pt x="216" y="511"/>
                  </a:lnTo>
                  <a:lnTo>
                    <a:pt x="235" y="504"/>
                  </a:lnTo>
                  <a:lnTo>
                    <a:pt x="254" y="498"/>
                  </a:lnTo>
                  <a:lnTo>
                    <a:pt x="273" y="491"/>
                  </a:lnTo>
                  <a:lnTo>
                    <a:pt x="292" y="484"/>
                  </a:lnTo>
                  <a:lnTo>
                    <a:pt x="295" y="482"/>
                  </a:lnTo>
                  <a:lnTo>
                    <a:pt x="298" y="479"/>
                  </a:lnTo>
                  <a:lnTo>
                    <a:pt x="300" y="474"/>
                  </a:lnTo>
                  <a:lnTo>
                    <a:pt x="301" y="470"/>
                  </a:lnTo>
                  <a:lnTo>
                    <a:pt x="301" y="380"/>
                  </a:lnTo>
                  <a:lnTo>
                    <a:pt x="300" y="376"/>
                  </a:lnTo>
                  <a:lnTo>
                    <a:pt x="299" y="372"/>
                  </a:lnTo>
                  <a:lnTo>
                    <a:pt x="296" y="369"/>
                  </a:lnTo>
                  <a:lnTo>
                    <a:pt x="293" y="366"/>
                  </a:lnTo>
                  <a:lnTo>
                    <a:pt x="290" y="365"/>
                  </a:lnTo>
                  <a:lnTo>
                    <a:pt x="283" y="361"/>
                  </a:lnTo>
                  <a:lnTo>
                    <a:pt x="275" y="353"/>
                  </a:lnTo>
                  <a:lnTo>
                    <a:pt x="265" y="342"/>
                  </a:lnTo>
                  <a:lnTo>
                    <a:pt x="261" y="335"/>
                  </a:lnTo>
                  <a:lnTo>
                    <a:pt x="255" y="327"/>
                  </a:lnTo>
                  <a:lnTo>
                    <a:pt x="251" y="319"/>
                  </a:lnTo>
                  <a:lnTo>
                    <a:pt x="247" y="309"/>
                  </a:lnTo>
                  <a:lnTo>
                    <a:pt x="244" y="298"/>
                  </a:lnTo>
                  <a:lnTo>
                    <a:pt x="241" y="287"/>
                  </a:lnTo>
                  <a:lnTo>
                    <a:pt x="239" y="273"/>
                  </a:lnTo>
                  <a:lnTo>
                    <a:pt x="239" y="259"/>
                  </a:lnTo>
                  <a:lnTo>
                    <a:pt x="239" y="256"/>
                  </a:lnTo>
                  <a:lnTo>
                    <a:pt x="238" y="253"/>
                  </a:lnTo>
                  <a:lnTo>
                    <a:pt x="236" y="250"/>
                  </a:lnTo>
                  <a:lnTo>
                    <a:pt x="235" y="248"/>
                  </a:lnTo>
                  <a:lnTo>
                    <a:pt x="233" y="246"/>
                  </a:lnTo>
                  <a:lnTo>
                    <a:pt x="230" y="245"/>
                  </a:lnTo>
                  <a:lnTo>
                    <a:pt x="227" y="244"/>
                  </a:lnTo>
                  <a:lnTo>
                    <a:pt x="224" y="244"/>
                  </a:lnTo>
                  <a:lnTo>
                    <a:pt x="222" y="243"/>
                  </a:lnTo>
                  <a:lnTo>
                    <a:pt x="220" y="237"/>
                  </a:lnTo>
                  <a:lnTo>
                    <a:pt x="218" y="231"/>
                  </a:lnTo>
                  <a:lnTo>
                    <a:pt x="217" y="221"/>
                  </a:lnTo>
                  <a:lnTo>
                    <a:pt x="217" y="216"/>
                  </a:lnTo>
                  <a:lnTo>
                    <a:pt x="218" y="210"/>
                  </a:lnTo>
                  <a:lnTo>
                    <a:pt x="219" y="206"/>
                  </a:lnTo>
                  <a:lnTo>
                    <a:pt x="221" y="202"/>
                  </a:lnTo>
                  <a:lnTo>
                    <a:pt x="222" y="200"/>
                  </a:lnTo>
                  <a:lnTo>
                    <a:pt x="224" y="198"/>
                  </a:lnTo>
                  <a:lnTo>
                    <a:pt x="227" y="198"/>
                  </a:lnTo>
                  <a:lnTo>
                    <a:pt x="230" y="197"/>
                  </a:lnTo>
                  <a:lnTo>
                    <a:pt x="233" y="195"/>
                  </a:lnTo>
                  <a:lnTo>
                    <a:pt x="235" y="193"/>
                  </a:lnTo>
                  <a:lnTo>
                    <a:pt x="236" y="191"/>
                  </a:lnTo>
                  <a:lnTo>
                    <a:pt x="238" y="189"/>
                  </a:lnTo>
                  <a:lnTo>
                    <a:pt x="239" y="186"/>
                  </a:lnTo>
                  <a:lnTo>
                    <a:pt x="239" y="183"/>
                  </a:lnTo>
                  <a:lnTo>
                    <a:pt x="238" y="176"/>
                  </a:lnTo>
                  <a:lnTo>
                    <a:pt x="235" y="164"/>
                  </a:lnTo>
                  <a:lnTo>
                    <a:pt x="231" y="147"/>
                  </a:lnTo>
                  <a:lnTo>
                    <a:pt x="225" y="126"/>
                  </a:lnTo>
                  <a:lnTo>
                    <a:pt x="224" y="114"/>
                  </a:lnTo>
                  <a:lnTo>
                    <a:pt x="224" y="104"/>
                  </a:lnTo>
                  <a:lnTo>
                    <a:pt x="224" y="100"/>
                  </a:lnTo>
                  <a:lnTo>
                    <a:pt x="225" y="96"/>
                  </a:lnTo>
                  <a:lnTo>
                    <a:pt x="227" y="91"/>
                  </a:lnTo>
                  <a:lnTo>
                    <a:pt x="229" y="88"/>
                  </a:lnTo>
                  <a:lnTo>
                    <a:pt x="231" y="87"/>
                  </a:lnTo>
                  <a:lnTo>
                    <a:pt x="233" y="85"/>
                  </a:lnTo>
                  <a:lnTo>
                    <a:pt x="238" y="83"/>
                  </a:lnTo>
                  <a:lnTo>
                    <a:pt x="246" y="83"/>
                  </a:lnTo>
                  <a:lnTo>
                    <a:pt x="252" y="83"/>
                  </a:lnTo>
                  <a:lnTo>
                    <a:pt x="259" y="84"/>
                  </a:lnTo>
                  <a:lnTo>
                    <a:pt x="265" y="84"/>
                  </a:lnTo>
                  <a:lnTo>
                    <a:pt x="270" y="82"/>
                  </a:lnTo>
                  <a:lnTo>
                    <a:pt x="273" y="81"/>
                  </a:lnTo>
                  <a:lnTo>
                    <a:pt x="275" y="79"/>
                  </a:lnTo>
                  <a:lnTo>
                    <a:pt x="276" y="75"/>
                  </a:lnTo>
                  <a:lnTo>
                    <a:pt x="277" y="73"/>
                  </a:lnTo>
                  <a:lnTo>
                    <a:pt x="278" y="68"/>
                  </a:lnTo>
                  <a:lnTo>
                    <a:pt x="281" y="64"/>
                  </a:lnTo>
                  <a:lnTo>
                    <a:pt x="284" y="59"/>
                  </a:lnTo>
                  <a:lnTo>
                    <a:pt x="289" y="56"/>
                  </a:lnTo>
                  <a:lnTo>
                    <a:pt x="293" y="52"/>
                  </a:lnTo>
                  <a:lnTo>
                    <a:pt x="298" y="49"/>
                  </a:lnTo>
                  <a:lnTo>
                    <a:pt x="305" y="45"/>
                  </a:lnTo>
                  <a:lnTo>
                    <a:pt x="312" y="42"/>
                  </a:lnTo>
                  <a:lnTo>
                    <a:pt x="327" y="37"/>
                  </a:lnTo>
                  <a:lnTo>
                    <a:pt x="345" y="34"/>
                  </a:lnTo>
                  <a:lnTo>
                    <a:pt x="365" y="30"/>
                  </a:lnTo>
                  <a:lnTo>
                    <a:pt x="385" y="30"/>
                  </a:lnTo>
                  <a:lnTo>
                    <a:pt x="407" y="30"/>
                  </a:lnTo>
                  <a:lnTo>
                    <a:pt x="426" y="34"/>
                  </a:lnTo>
                  <a:lnTo>
                    <a:pt x="443" y="37"/>
                  </a:lnTo>
                  <a:lnTo>
                    <a:pt x="459" y="42"/>
                  </a:lnTo>
                  <a:lnTo>
                    <a:pt x="466" y="45"/>
                  </a:lnTo>
                  <a:lnTo>
                    <a:pt x="472" y="49"/>
                  </a:lnTo>
                  <a:lnTo>
                    <a:pt x="477" y="52"/>
                  </a:lnTo>
                  <a:lnTo>
                    <a:pt x="483" y="56"/>
                  </a:lnTo>
                  <a:lnTo>
                    <a:pt x="487" y="59"/>
                  </a:lnTo>
                  <a:lnTo>
                    <a:pt x="490" y="64"/>
                  </a:lnTo>
                  <a:lnTo>
                    <a:pt x="492" y="68"/>
                  </a:lnTo>
                  <a:lnTo>
                    <a:pt x="494" y="73"/>
                  </a:lnTo>
                  <a:lnTo>
                    <a:pt x="496" y="85"/>
                  </a:lnTo>
                  <a:lnTo>
                    <a:pt x="497" y="98"/>
                  </a:lnTo>
                  <a:lnTo>
                    <a:pt x="496" y="111"/>
                  </a:lnTo>
                  <a:lnTo>
                    <a:pt x="493" y="123"/>
                  </a:lnTo>
                  <a:lnTo>
                    <a:pt x="487" y="145"/>
                  </a:lnTo>
                  <a:lnTo>
                    <a:pt x="481" y="163"/>
                  </a:lnTo>
                  <a:lnTo>
                    <a:pt x="476" y="175"/>
                  </a:lnTo>
                  <a:lnTo>
                    <a:pt x="474" y="183"/>
                  </a:lnTo>
                  <a:lnTo>
                    <a:pt x="475" y="186"/>
                  </a:lnTo>
                  <a:lnTo>
                    <a:pt x="476" y="189"/>
                  </a:lnTo>
                  <a:lnTo>
                    <a:pt x="477" y="191"/>
                  </a:lnTo>
                  <a:lnTo>
                    <a:pt x="479" y="193"/>
                  </a:lnTo>
                  <a:lnTo>
                    <a:pt x="482" y="195"/>
                  </a:lnTo>
                  <a:lnTo>
                    <a:pt x="484" y="197"/>
                  </a:lnTo>
                  <a:lnTo>
                    <a:pt x="487" y="198"/>
                  </a:lnTo>
                  <a:lnTo>
                    <a:pt x="489" y="198"/>
                  </a:lnTo>
                  <a:lnTo>
                    <a:pt x="491" y="200"/>
                  </a:lnTo>
                  <a:lnTo>
                    <a:pt x="493" y="204"/>
                  </a:lnTo>
                  <a:lnTo>
                    <a:pt x="496" y="210"/>
                  </a:lnTo>
                  <a:lnTo>
                    <a:pt x="497" y="221"/>
                  </a:lnTo>
                  <a:lnTo>
                    <a:pt x="496" y="231"/>
                  </a:lnTo>
                  <a:lnTo>
                    <a:pt x="493" y="238"/>
                  </a:lnTo>
                  <a:lnTo>
                    <a:pt x="491" y="243"/>
                  </a:lnTo>
                  <a:lnTo>
                    <a:pt x="489" y="244"/>
                  </a:lnTo>
                  <a:lnTo>
                    <a:pt x="487" y="244"/>
                  </a:lnTo>
                  <a:lnTo>
                    <a:pt x="484" y="245"/>
                  </a:lnTo>
                  <a:lnTo>
                    <a:pt x="482" y="246"/>
                  </a:lnTo>
                  <a:lnTo>
                    <a:pt x="479" y="248"/>
                  </a:lnTo>
                  <a:lnTo>
                    <a:pt x="477" y="250"/>
                  </a:lnTo>
                  <a:lnTo>
                    <a:pt x="476" y="253"/>
                  </a:lnTo>
                  <a:lnTo>
                    <a:pt x="475" y="256"/>
                  </a:lnTo>
                  <a:lnTo>
                    <a:pt x="474" y="259"/>
                  </a:lnTo>
                  <a:lnTo>
                    <a:pt x="474" y="273"/>
                  </a:lnTo>
                  <a:lnTo>
                    <a:pt x="473" y="287"/>
                  </a:lnTo>
                  <a:lnTo>
                    <a:pt x="471" y="298"/>
                  </a:lnTo>
                  <a:lnTo>
                    <a:pt x="468" y="309"/>
                  </a:lnTo>
                  <a:lnTo>
                    <a:pt x="464" y="319"/>
                  </a:lnTo>
                  <a:lnTo>
                    <a:pt x="460" y="327"/>
                  </a:lnTo>
                  <a:lnTo>
                    <a:pt x="457" y="336"/>
                  </a:lnTo>
                  <a:lnTo>
                    <a:pt x="453" y="342"/>
                  </a:lnTo>
                  <a:lnTo>
                    <a:pt x="444" y="353"/>
                  </a:lnTo>
                  <a:lnTo>
                    <a:pt x="437" y="361"/>
                  </a:lnTo>
                  <a:lnTo>
                    <a:pt x="431" y="365"/>
                  </a:lnTo>
                  <a:lnTo>
                    <a:pt x="429" y="367"/>
                  </a:lnTo>
                  <a:lnTo>
                    <a:pt x="426" y="369"/>
                  </a:lnTo>
                  <a:lnTo>
                    <a:pt x="424" y="372"/>
                  </a:lnTo>
                  <a:lnTo>
                    <a:pt x="423" y="376"/>
                  </a:lnTo>
                  <a:lnTo>
                    <a:pt x="422" y="380"/>
                  </a:lnTo>
                  <a:lnTo>
                    <a:pt x="422" y="470"/>
                  </a:lnTo>
                  <a:lnTo>
                    <a:pt x="423" y="474"/>
                  </a:lnTo>
                  <a:lnTo>
                    <a:pt x="425" y="479"/>
                  </a:lnTo>
                  <a:lnTo>
                    <a:pt x="427" y="482"/>
                  </a:lnTo>
                  <a:lnTo>
                    <a:pt x="431" y="484"/>
                  </a:lnTo>
                  <a:lnTo>
                    <a:pt x="449" y="490"/>
                  </a:lnTo>
                  <a:lnTo>
                    <a:pt x="467" y="497"/>
                  </a:lnTo>
                  <a:lnTo>
                    <a:pt x="485" y="503"/>
                  </a:lnTo>
                  <a:lnTo>
                    <a:pt x="502" y="510"/>
                  </a:lnTo>
                  <a:lnTo>
                    <a:pt x="531" y="520"/>
                  </a:lnTo>
                  <a:lnTo>
                    <a:pt x="559" y="530"/>
                  </a:lnTo>
                  <a:lnTo>
                    <a:pt x="586" y="541"/>
                  </a:lnTo>
                  <a:lnTo>
                    <a:pt x="609" y="551"/>
                  </a:lnTo>
                  <a:lnTo>
                    <a:pt x="631" y="562"/>
                  </a:lnTo>
                  <a:lnTo>
                    <a:pt x="647" y="573"/>
                  </a:lnTo>
                  <a:lnTo>
                    <a:pt x="654" y="578"/>
                  </a:lnTo>
                  <a:lnTo>
                    <a:pt x="660" y="584"/>
                  </a:lnTo>
                  <a:lnTo>
                    <a:pt x="663" y="589"/>
                  </a:lnTo>
                  <a:lnTo>
                    <a:pt x="666" y="595"/>
                  </a:lnTo>
                  <a:lnTo>
                    <a:pt x="670" y="613"/>
                  </a:lnTo>
                  <a:lnTo>
                    <a:pt x="675" y="632"/>
                  </a:lnTo>
                  <a:lnTo>
                    <a:pt x="677" y="654"/>
                  </a:lnTo>
                  <a:lnTo>
                    <a:pt x="679" y="678"/>
                  </a:lnTo>
                  <a:lnTo>
                    <a:pt x="681" y="700"/>
                  </a:lnTo>
                  <a:lnTo>
                    <a:pt x="682" y="722"/>
                  </a:lnTo>
                  <a:lnTo>
                    <a:pt x="682" y="740"/>
                  </a:lnTo>
                  <a:lnTo>
                    <a:pt x="683" y="756"/>
                  </a:lnTo>
                  <a:lnTo>
                    <a:pt x="30" y="756"/>
                  </a:lnTo>
                  <a:close/>
                  <a:moveTo>
                    <a:pt x="512" y="482"/>
                  </a:moveTo>
                  <a:lnTo>
                    <a:pt x="497" y="476"/>
                  </a:lnTo>
                  <a:lnTo>
                    <a:pt x="482" y="471"/>
                  </a:lnTo>
                  <a:lnTo>
                    <a:pt x="467" y="466"/>
                  </a:lnTo>
                  <a:lnTo>
                    <a:pt x="452" y="459"/>
                  </a:lnTo>
                  <a:lnTo>
                    <a:pt x="452" y="387"/>
                  </a:lnTo>
                  <a:lnTo>
                    <a:pt x="458" y="382"/>
                  </a:lnTo>
                  <a:lnTo>
                    <a:pt x="466" y="373"/>
                  </a:lnTo>
                  <a:lnTo>
                    <a:pt x="474" y="364"/>
                  </a:lnTo>
                  <a:lnTo>
                    <a:pt x="483" y="351"/>
                  </a:lnTo>
                  <a:lnTo>
                    <a:pt x="487" y="343"/>
                  </a:lnTo>
                  <a:lnTo>
                    <a:pt x="490" y="335"/>
                  </a:lnTo>
                  <a:lnTo>
                    <a:pt x="493" y="326"/>
                  </a:lnTo>
                  <a:lnTo>
                    <a:pt x="497" y="317"/>
                  </a:lnTo>
                  <a:lnTo>
                    <a:pt x="500" y="306"/>
                  </a:lnTo>
                  <a:lnTo>
                    <a:pt x="502" y="295"/>
                  </a:lnTo>
                  <a:lnTo>
                    <a:pt x="503" y="283"/>
                  </a:lnTo>
                  <a:lnTo>
                    <a:pt x="504" y="271"/>
                  </a:lnTo>
                  <a:lnTo>
                    <a:pt x="508" y="267"/>
                  </a:lnTo>
                  <a:lnTo>
                    <a:pt x="513" y="264"/>
                  </a:lnTo>
                  <a:lnTo>
                    <a:pt x="517" y="259"/>
                  </a:lnTo>
                  <a:lnTo>
                    <a:pt x="519" y="254"/>
                  </a:lnTo>
                  <a:lnTo>
                    <a:pt x="522" y="247"/>
                  </a:lnTo>
                  <a:lnTo>
                    <a:pt x="524" y="238"/>
                  </a:lnTo>
                  <a:lnTo>
                    <a:pt x="527" y="230"/>
                  </a:lnTo>
                  <a:lnTo>
                    <a:pt x="527" y="221"/>
                  </a:lnTo>
                  <a:lnTo>
                    <a:pt x="527" y="213"/>
                  </a:lnTo>
                  <a:lnTo>
                    <a:pt x="526" y="206"/>
                  </a:lnTo>
                  <a:lnTo>
                    <a:pt x="524" y="199"/>
                  </a:lnTo>
                  <a:lnTo>
                    <a:pt x="522" y="193"/>
                  </a:lnTo>
                  <a:lnTo>
                    <a:pt x="519" y="187"/>
                  </a:lnTo>
                  <a:lnTo>
                    <a:pt x="516" y="183"/>
                  </a:lnTo>
                  <a:lnTo>
                    <a:pt x="513" y="177"/>
                  </a:lnTo>
                  <a:lnTo>
                    <a:pt x="508" y="174"/>
                  </a:lnTo>
                  <a:lnTo>
                    <a:pt x="516" y="154"/>
                  </a:lnTo>
                  <a:lnTo>
                    <a:pt x="523" y="127"/>
                  </a:lnTo>
                  <a:lnTo>
                    <a:pt x="526" y="113"/>
                  </a:lnTo>
                  <a:lnTo>
                    <a:pt x="527" y="97"/>
                  </a:lnTo>
                  <a:lnTo>
                    <a:pt x="526" y="82"/>
                  </a:lnTo>
                  <a:lnTo>
                    <a:pt x="523" y="66"/>
                  </a:lnTo>
                  <a:lnTo>
                    <a:pt x="520" y="57"/>
                  </a:lnTo>
                  <a:lnTo>
                    <a:pt x="516" y="49"/>
                  </a:lnTo>
                  <a:lnTo>
                    <a:pt x="511" y="41"/>
                  </a:lnTo>
                  <a:lnTo>
                    <a:pt x="504" y="35"/>
                  </a:lnTo>
                  <a:lnTo>
                    <a:pt x="497" y="29"/>
                  </a:lnTo>
                  <a:lnTo>
                    <a:pt x="489" y="24"/>
                  </a:lnTo>
                  <a:lnTo>
                    <a:pt x="481" y="19"/>
                  </a:lnTo>
                  <a:lnTo>
                    <a:pt x="471" y="14"/>
                  </a:lnTo>
                  <a:lnTo>
                    <a:pt x="461" y="11"/>
                  </a:lnTo>
                  <a:lnTo>
                    <a:pt x="450" y="8"/>
                  </a:lnTo>
                  <a:lnTo>
                    <a:pt x="440" y="6"/>
                  </a:lnTo>
                  <a:lnTo>
                    <a:pt x="429" y="4"/>
                  </a:lnTo>
                  <a:lnTo>
                    <a:pt x="407" y="0"/>
                  </a:lnTo>
                  <a:lnTo>
                    <a:pt x="385" y="0"/>
                  </a:lnTo>
                  <a:lnTo>
                    <a:pt x="366" y="0"/>
                  </a:lnTo>
                  <a:lnTo>
                    <a:pt x="345" y="3"/>
                  </a:lnTo>
                  <a:lnTo>
                    <a:pt x="326" y="7"/>
                  </a:lnTo>
                  <a:lnTo>
                    <a:pt x="308" y="12"/>
                  </a:lnTo>
                  <a:lnTo>
                    <a:pt x="298" y="15"/>
                  </a:lnTo>
                  <a:lnTo>
                    <a:pt x="290" y="19"/>
                  </a:lnTo>
                  <a:lnTo>
                    <a:pt x="282" y="23"/>
                  </a:lnTo>
                  <a:lnTo>
                    <a:pt x="275" y="28"/>
                  </a:lnTo>
                  <a:lnTo>
                    <a:pt x="268" y="34"/>
                  </a:lnTo>
                  <a:lnTo>
                    <a:pt x="262" y="39"/>
                  </a:lnTo>
                  <a:lnTo>
                    <a:pt x="256" y="45"/>
                  </a:lnTo>
                  <a:lnTo>
                    <a:pt x="252" y="53"/>
                  </a:lnTo>
                  <a:lnTo>
                    <a:pt x="244" y="53"/>
                  </a:lnTo>
                  <a:lnTo>
                    <a:pt x="235" y="53"/>
                  </a:lnTo>
                  <a:lnTo>
                    <a:pt x="227" y="55"/>
                  </a:lnTo>
                  <a:lnTo>
                    <a:pt x="221" y="57"/>
                  </a:lnTo>
                  <a:lnTo>
                    <a:pt x="216" y="60"/>
                  </a:lnTo>
                  <a:lnTo>
                    <a:pt x="211" y="64"/>
                  </a:lnTo>
                  <a:lnTo>
                    <a:pt x="208" y="67"/>
                  </a:lnTo>
                  <a:lnTo>
                    <a:pt x="205" y="70"/>
                  </a:lnTo>
                  <a:lnTo>
                    <a:pt x="202" y="75"/>
                  </a:lnTo>
                  <a:lnTo>
                    <a:pt x="199" y="82"/>
                  </a:lnTo>
                  <a:lnTo>
                    <a:pt x="196" y="87"/>
                  </a:lnTo>
                  <a:lnTo>
                    <a:pt x="195" y="95"/>
                  </a:lnTo>
                  <a:lnTo>
                    <a:pt x="194" y="108"/>
                  </a:lnTo>
                  <a:lnTo>
                    <a:pt x="195" y="122"/>
                  </a:lnTo>
                  <a:lnTo>
                    <a:pt x="197" y="137"/>
                  </a:lnTo>
                  <a:lnTo>
                    <a:pt x="200" y="149"/>
                  </a:lnTo>
                  <a:lnTo>
                    <a:pt x="203" y="162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4"/>
                  </a:lnTo>
                  <a:lnTo>
                    <a:pt x="202" y="177"/>
                  </a:lnTo>
                  <a:lnTo>
                    <a:pt x="199" y="182"/>
                  </a:lnTo>
                  <a:lnTo>
                    <a:pt x="195" y="187"/>
                  </a:lnTo>
                  <a:lnTo>
                    <a:pt x="192" y="192"/>
                  </a:lnTo>
                  <a:lnTo>
                    <a:pt x="190" y="199"/>
                  </a:lnTo>
                  <a:lnTo>
                    <a:pt x="188" y="205"/>
                  </a:lnTo>
                  <a:lnTo>
                    <a:pt x="187" y="213"/>
                  </a:lnTo>
                  <a:lnTo>
                    <a:pt x="187" y="221"/>
                  </a:lnTo>
                  <a:lnTo>
                    <a:pt x="187" y="230"/>
                  </a:lnTo>
                  <a:lnTo>
                    <a:pt x="189" y="237"/>
                  </a:lnTo>
                  <a:lnTo>
                    <a:pt x="190" y="245"/>
                  </a:lnTo>
                  <a:lnTo>
                    <a:pt x="193" y="251"/>
                  </a:lnTo>
                  <a:lnTo>
                    <a:pt x="196" y="258"/>
                  </a:lnTo>
                  <a:lnTo>
                    <a:pt x="200" y="263"/>
                  </a:lnTo>
                  <a:lnTo>
                    <a:pt x="205" y="267"/>
                  </a:lnTo>
                  <a:lnTo>
                    <a:pt x="209" y="271"/>
                  </a:lnTo>
                  <a:lnTo>
                    <a:pt x="210" y="283"/>
                  </a:lnTo>
                  <a:lnTo>
                    <a:pt x="212" y="295"/>
                  </a:lnTo>
                  <a:lnTo>
                    <a:pt x="215" y="307"/>
                  </a:lnTo>
                  <a:lnTo>
                    <a:pt x="218" y="317"/>
                  </a:lnTo>
                  <a:lnTo>
                    <a:pt x="222" y="326"/>
                  </a:lnTo>
                  <a:lnTo>
                    <a:pt x="226" y="336"/>
                  </a:lnTo>
                  <a:lnTo>
                    <a:pt x="231" y="343"/>
                  </a:lnTo>
                  <a:lnTo>
                    <a:pt x="235" y="351"/>
                  </a:lnTo>
                  <a:lnTo>
                    <a:pt x="245" y="365"/>
                  </a:lnTo>
                  <a:lnTo>
                    <a:pt x="254" y="375"/>
                  </a:lnTo>
                  <a:lnTo>
                    <a:pt x="264" y="383"/>
                  </a:lnTo>
                  <a:lnTo>
                    <a:pt x="271" y="388"/>
                  </a:lnTo>
                  <a:lnTo>
                    <a:pt x="271" y="459"/>
                  </a:lnTo>
                  <a:lnTo>
                    <a:pt x="255" y="466"/>
                  </a:lnTo>
                  <a:lnTo>
                    <a:pt x="239" y="471"/>
                  </a:lnTo>
                  <a:lnTo>
                    <a:pt x="222" y="477"/>
                  </a:lnTo>
                  <a:lnTo>
                    <a:pt x="206" y="483"/>
                  </a:lnTo>
                  <a:lnTo>
                    <a:pt x="173" y="495"/>
                  </a:lnTo>
                  <a:lnTo>
                    <a:pt x="140" y="506"/>
                  </a:lnTo>
                  <a:lnTo>
                    <a:pt x="111" y="518"/>
                  </a:lnTo>
                  <a:lnTo>
                    <a:pt x="84" y="530"/>
                  </a:lnTo>
                  <a:lnTo>
                    <a:pt x="71" y="536"/>
                  </a:lnTo>
                  <a:lnTo>
                    <a:pt x="60" y="542"/>
                  </a:lnTo>
                  <a:lnTo>
                    <a:pt x="51" y="549"/>
                  </a:lnTo>
                  <a:lnTo>
                    <a:pt x="42" y="556"/>
                  </a:lnTo>
                  <a:lnTo>
                    <a:pt x="33" y="562"/>
                  </a:lnTo>
                  <a:lnTo>
                    <a:pt x="28" y="570"/>
                  </a:lnTo>
                  <a:lnTo>
                    <a:pt x="23" y="577"/>
                  </a:lnTo>
                  <a:lnTo>
                    <a:pt x="19" y="586"/>
                  </a:lnTo>
                  <a:lnTo>
                    <a:pt x="16" y="596"/>
                  </a:lnTo>
                  <a:lnTo>
                    <a:pt x="13" y="609"/>
                  </a:lnTo>
                  <a:lnTo>
                    <a:pt x="11" y="623"/>
                  </a:lnTo>
                  <a:lnTo>
                    <a:pt x="9" y="637"/>
                  </a:lnTo>
                  <a:lnTo>
                    <a:pt x="6" y="667"/>
                  </a:lnTo>
                  <a:lnTo>
                    <a:pt x="3" y="697"/>
                  </a:lnTo>
                  <a:lnTo>
                    <a:pt x="1" y="725"/>
                  </a:lnTo>
                  <a:lnTo>
                    <a:pt x="1" y="748"/>
                  </a:lnTo>
                  <a:lnTo>
                    <a:pt x="0" y="764"/>
                  </a:lnTo>
                  <a:lnTo>
                    <a:pt x="0" y="771"/>
                  </a:lnTo>
                  <a:lnTo>
                    <a:pt x="1" y="774"/>
                  </a:lnTo>
                  <a:lnTo>
                    <a:pt x="1" y="777"/>
                  </a:lnTo>
                  <a:lnTo>
                    <a:pt x="3" y="780"/>
                  </a:lnTo>
                  <a:lnTo>
                    <a:pt x="4" y="782"/>
                  </a:lnTo>
                  <a:lnTo>
                    <a:pt x="7" y="783"/>
                  </a:lnTo>
                  <a:lnTo>
                    <a:pt x="10" y="785"/>
                  </a:lnTo>
                  <a:lnTo>
                    <a:pt x="12" y="785"/>
                  </a:lnTo>
                  <a:lnTo>
                    <a:pt x="15" y="786"/>
                  </a:lnTo>
                  <a:lnTo>
                    <a:pt x="698" y="786"/>
                  </a:lnTo>
                  <a:lnTo>
                    <a:pt x="701" y="785"/>
                  </a:lnTo>
                  <a:lnTo>
                    <a:pt x="704" y="785"/>
                  </a:lnTo>
                  <a:lnTo>
                    <a:pt x="707" y="783"/>
                  </a:lnTo>
                  <a:lnTo>
                    <a:pt x="709" y="782"/>
                  </a:lnTo>
                  <a:lnTo>
                    <a:pt x="711" y="780"/>
                  </a:lnTo>
                  <a:lnTo>
                    <a:pt x="712" y="777"/>
                  </a:lnTo>
                  <a:lnTo>
                    <a:pt x="713" y="774"/>
                  </a:lnTo>
                  <a:lnTo>
                    <a:pt x="713" y="771"/>
                  </a:lnTo>
                  <a:lnTo>
                    <a:pt x="713" y="764"/>
                  </a:lnTo>
                  <a:lnTo>
                    <a:pt x="713" y="748"/>
                  </a:lnTo>
                  <a:lnTo>
                    <a:pt x="712" y="725"/>
                  </a:lnTo>
                  <a:lnTo>
                    <a:pt x="711" y="697"/>
                  </a:lnTo>
                  <a:lnTo>
                    <a:pt x="709" y="667"/>
                  </a:lnTo>
                  <a:lnTo>
                    <a:pt x="706" y="637"/>
                  </a:lnTo>
                  <a:lnTo>
                    <a:pt x="704" y="623"/>
                  </a:lnTo>
                  <a:lnTo>
                    <a:pt x="700" y="609"/>
                  </a:lnTo>
                  <a:lnTo>
                    <a:pt x="698" y="596"/>
                  </a:lnTo>
                  <a:lnTo>
                    <a:pt x="695" y="586"/>
                  </a:lnTo>
                  <a:lnTo>
                    <a:pt x="691" y="577"/>
                  </a:lnTo>
                  <a:lnTo>
                    <a:pt x="686" y="570"/>
                  </a:lnTo>
                  <a:lnTo>
                    <a:pt x="680" y="562"/>
                  </a:lnTo>
                  <a:lnTo>
                    <a:pt x="672" y="555"/>
                  </a:lnTo>
                  <a:lnTo>
                    <a:pt x="665" y="548"/>
                  </a:lnTo>
                  <a:lnTo>
                    <a:pt x="655" y="542"/>
                  </a:lnTo>
                  <a:lnTo>
                    <a:pt x="645" y="535"/>
                  </a:lnTo>
                  <a:lnTo>
                    <a:pt x="633" y="529"/>
                  </a:lnTo>
                  <a:lnTo>
                    <a:pt x="607" y="517"/>
                  </a:lnTo>
                  <a:lnTo>
                    <a:pt x="578" y="505"/>
                  </a:lnTo>
                  <a:lnTo>
                    <a:pt x="546" y="494"/>
                  </a:lnTo>
                  <a:lnTo>
                    <a:pt x="512" y="4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84">
              <a:extLst>
                <a:ext uri="{FF2B5EF4-FFF2-40B4-BE49-F238E27FC236}">
                  <a16:creationId xmlns:a16="http://schemas.microsoft.com/office/drawing/2014/main" id="{5880E758-4BBB-46F2-8BF4-CCBAC98FC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038" y="1954213"/>
              <a:ext cx="111125" cy="247650"/>
            </a:xfrm>
            <a:custGeom>
              <a:avLst/>
              <a:gdLst>
                <a:gd name="T0" fmla="*/ 315 w 353"/>
                <a:gd name="T1" fmla="*/ 553 h 782"/>
                <a:gd name="T2" fmla="*/ 265 w 353"/>
                <a:gd name="T3" fmla="*/ 517 h 782"/>
                <a:gd name="T4" fmla="*/ 129 w 353"/>
                <a:gd name="T5" fmla="*/ 458 h 782"/>
                <a:gd name="T6" fmla="*/ 90 w 353"/>
                <a:gd name="T7" fmla="*/ 394 h 782"/>
                <a:gd name="T8" fmla="*/ 124 w 353"/>
                <a:gd name="T9" fmla="*/ 358 h 782"/>
                <a:gd name="T10" fmla="*/ 139 w 353"/>
                <a:gd name="T11" fmla="*/ 321 h 782"/>
                <a:gd name="T12" fmla="*/ 148 w 353"/>
                <a:gd name="T13" fmla="*/ 283 h 782"/>
                <a:gd name="T14" fmla="*/ 162 w 353"/>
                <a:gd name="T15" fmla="*/ 261 h 782"/>
                <a:gd name="T16" fmla="*/ 166 w 353"/>
                <a:gd name="T17" fmla="*/ 228 h 782"/>
                <a:gd name="T18" fmla="*/ 159 w 353"/>
                <a:gd name="T19" fmla="*/ 202 h 782"/>
                <a:gd name="T20" fmla="*/ 148 w 353"/>
                <a:gd name="T21" fmla="*/ 188 h 782"/>
                <a:gd name="T22" fmla="*/ 165 w 353"/>
                <a:gd name="T23" fmla="*/ 122 h 782"/>
                <a:gd name="T24" fmla="*/ 159 w 353"/>
                <a:gd name="T25" fmla="*/ 64 h 782"/>
                <a:gd name="T26" fmla="*/ 129 w 353"/>
                <a:gd name="T27" fmla="*/ 26 h 782"/>
                <a:gd name="T28" fmla="*/ 83 w 353"/>
                <a:gd name="T29" fmla="*/ 3 h 782"/>
                <a:gd name="T30" fmla="*/ 38 w 353"/>
                <a:gd name="T31" fmla="*/ 2 h 782"/>
                <a:gd name="T32" fmla="*/ 5 w 353"/>
                <a:gd name="T33" fmla="*/ 17 h 782"/>
                <a:gd name="T34" fmla="*/ 0 w 353"/>
                <a:gd name="T35" fmla="*/ 27 h 782"/>
                <a:gd name="T36" fmla="*/ 5 w 353"/>
                <a:gd name="T37" fmla="*/ 38 h 782"/>
                <a:gd name="T38" fmla="*/ 15 w 353"/>
                <a:gd name="T39" fmla="*/ 42 h 782"/>
                <a:gd name="T40" fmla="*/ 32 w 353"/>
                <a:gd name="T41" fmla="*/ 35 h 782"/>
                <a:gd name="T42" fmla="*/ 65 w 353"/>
                <a:gd name="T43" fmla="*/ 30 h 782"/>
                <a:gd name="T44" fmla="*/ 93 w 353"/>
                <a:gd name="T45" fmla="*/ 39 h 782"/>
                <a:gd name="T46" fmla="*/ 124 w 353"/>
                <a:gd name="T47" fmla="*/ 64 h 782"/>
                <a:gd name="T48" fmla="*/ 135 w 353"/>
                <a:gd name="T49" fmla="*/ 94 h 782"/>
                <a:gd name="T50" fmla="*/ 127 w 353"/>
                <a:gd name="T51" fmla="*/ 158 h 782"/>
                <a:gd name="T52" fmla="*/ 115 w 353"/>
                <a:gd name="T53" fmla="*/ 201 h 782"/>
                <a:gd name="T54" fmla="*/ 120 w 353"/>
                <a:gd name="T55" fmla="*/ 211 h 782"/>
                <a:gd name="T56" fmla="*/ 131 w 353"/>
                <a:gd name="T57" fmla="*/ 214 h 782"/>
                <a:gd name="T58" fmla="*/ 136 w 353"/>
                <a:gd name="T59" fmla="*/ 241 h 782"/>
                <a:gd name="T60" fmla="*/ 131 w 353"/>
                <a:gd name="T61" fmla="*/ 258 h 782"/>
                <a:gd name="T62" fmla="*/ 120 w 353"/>
                <a:gd name="T63" fmla="*/ 261 h 782"/>
                <a:gd name="T64" fmla="*/ 115 w 353"/>
                <a:gd name="T65" fmla="*/ 271 h 782"/>
                <a:gd name="T66" fmla="*/ 110 w 353"/>
                <a:gd name="T67" fmla="*/ 313 h 782"/>
                <a:gd name="T68" fmla="*/ 93 w 353"/>
                <a:gd name="T69" fmla="*/ 348 h 782"/>
                <a:gd name="T70" fmla="*/ 65 w 353"/>
                <a:gd name="T71" fmla="*/ 376 h 782"/>
                <a:gd name="T72" fmla="*/ 53 w 353"/>
                <a:gd name="T73" fmla="*/ 387 h 782"/>
                <a:gd name="T74" fmla="*/ 55 w 353"/>
                <a:gd name="T75" fmla="*/ 460 h 782"/>
                <a:gd name="T76" fmla="*/ 112 w 353"/>
                <a:gd name="T77" fmla="*/ 484 h 782"/>
                <a:gd name="T78" fmla="*/ 239 w 353"/>
                <a:gd name="T79" fmla="*/ 538 h 782"/>
                <a:gd name="T80" fmla="*/ 289 w 353"/>
                <a:gd name="T81" fmla="*/ 569 h 782"/>
                <a:gd name="T82" fmla="*/ 310 w 353"/>
                <a:gd name="T83" fmla="*/ 609 h 782"/>
                <a:gd name="T84" fmla="*/ 321 w 353"/>
                <a:gd name="T85" fmla="*/ 696 h 782"/>
                <a:gd name="T86" fmla="*/ 262 w 353"/>
                <a:gd name="T87" fmla="*/ 752 h 782"/>
                <a:gd name="T88" fmla="*/ 251 w 353"/>
                <a:gd name="T89" fmla="*/ 756 h 782"/>
                <a:gd name="T90" fmla="*/ 247 w 353"/>
                <a:gd name="T91" fmla="*/ 767 h 782"/>
                <a:gd name="T92" fmla="*/ 251 w 353"/>
                <a:gd name="T93" fmla="*/ 778 h 782"/>
                <a:gd name="T94" fmla="*/ 262 w 353"/>
                <a:gd name="T95" fmla="*/ 782 h 782"/>
                <a:gd name="T96" fmla="*/ 347 w 353"/>
                <a:gd name="T97" fmla="*/ 779 h 782"/>
                <a:gd name="T98" fmla="*/ 353 w 353"/>
                <a:gd name="T99" fmla="*/ 770 h 782"/>
                <a:gd name="T100" fmla="*/ 352 w 353"/>
                <a:gd name="T101" fmla="*/ 721 h 782"/>
                <a:gd name="T102" fmla="*/ 342 w 353"/>
                <a:gd name="T103" fmla="*/ 619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3" h="782">
                  <a:moveTo>
                    <a:pt x="334" y="582"/>
                  </a:moveTo>
                  <a:lnTo>
                    <a:pt x="329" y="572"/>
                  </a:lnTo>
                  <a:lnTo>
                    <a:pt x="323" y="562"/>
                  </a:lnTo>
                  <a:lnTo>
                    <a:pt x="315" y="553"/>
                  </a:lnTo>
                  <a:lnTo>
                    <a:pt x="305" y="544"/>
                  </a:lnTo>
                  <a:lnTo>
                    <a:pt x="293" y="536"/>
                  </a:lnTo>
                  <a:lnTo>
                    <a:pt x="280" y="526"/>
                  </a:lnTo>
                  <a:lnTo>
                    <a:pt x="265" y="517"/>
                  </a:lnTo>
                  <a:lnTo>
                    <a:pt x="249" y="509"/>
                  </a:lnTo>
                  <a:lnTo>
                    <a:pt x="214" y="493"/>
                  </a:lnTo>
                  <a:lnTo>
                    <a:pt x="173" y="476"/>
                  </a:lnTo>
                  <a:lnTo>
                    <a:pt x="129" y="458"/>
                  </a:lnTo>
                  <a:lnTo>
                    <a:pt x="83" y="441"/>
                  </a:lnTo>
                  <a:lnTo>
                    <a:pt x="82" y="440"/>
                  </a:lnTo>
                  <a:lnTo>
                    <a:pt x="82" y="399"/>
                  </a:lnTo>
                  <a:lnTo>
                    <a:pt x="90" y="394"/>
                  </a:lnTo>
                  <a:lnTo>
                    <a:pt x="99" y="387"/>
                  </a:lnTo>
                  <a:lnTo>
                    <a:pt x="109" y="377"/>
                  </a:lnTo>
                  <a:lnTo>
                    <a:pt x="118" y="364"/>
                  </a:lnTo>
                  <a:lnTo>
                    <a:pt x="124" y="358"/>
                  </a:lnTo>
                  <a:lnTo>
                    <a:pt x="128" y="349"/>
                  </a:lnTo>
                  <a:lnTo>
                    <a:pt x="132" y="341"/>
                  </a:lnTo>
                  <a:lnTo>
                    <a:pt x="135" y="331"/>
                  </a:lnTo>
                  <a:lnTo>
                    <a:pt x="139" y="321"/>
                  </a:lnTo>
                  <a:lnTo>
                    <a:pt x="141" y="309"/>
                  </a:lnTo>
                  <a:lnTo>
                    <a:pt x="143" y="298"/>
                  </a:lnTo>
                  <a:lnTo>
                    <a:pt x="144" y="285"/>
                  </a:lnTo>
                  <a:lnTo>
                    <a:pt x="148" y="283"/>
                  </a:lnTo>
                  <a:lnTo>
                    <a:pt x="152" y="278"/>
                  </a:lnTo>
                  <a:lnTo>
                    <a:pt x="156" y="274"/>
                  </a:lnTo>
                  <a:lnTo>
                    <a:pt x="159" y="269"/>
                  </a:lnTo>
                  <a:lnTo>
                    <a:pt x="162" y="261"/>
                  </a:lnTo>
                  <a:lnTo>
                    <a:pt x="164" y="254"/>
                  </a:lnTo>
                  <a:lnTo>
                    <a:pt x="166" y="245"/>
                  </a:lnTo>
                  <a:lnTo>
                    <a:pt x="166" y="235"/>
                  </a:lnTo>
                  <a:lnTo>
                    <a:pt x="166" y="228"/>
                  </a:lnTo>
                  <a:lnTo>
                    <a:pt x="165" y="220"/>
                  </a:lnTo>
                  <a:lnTo>
                    <a:pt x="163" y="214"/>
                  </a:lnTo>
                  <a:lnTo>
                    <a:pt x="161" y="208"/>
                  </a:lnTo>
                  <a:lnTo>
                    <a:pt x="159" y="202"/>
                  </a:lnTo>
                  <a:lnTo>
                    <a:pt x="156" y="197"/>
                  </a:lnTo>
                  <a:lnTo>
                    <a:pt x="151" y="193"/>
                  </a:lnTo>
                  <a:lnTo>
                    <a:pt x="147" y="189"/>
                  </a:lnTo>
                  <a:lnTo>
                    <a:pt x="148" y="188"/>
                  </a:lnTo>
                  <a:lnTo>
                    <a:pt x="148" y="188"/>
                  </a:lnTo>
                  <a:lnTo>
                    <a:pt x="156" y="166"/>
                  </a:lnTo>
                  <a:lnTo>
                    <a:pt x="162" y="137"/>
                  </a:lnTo>
                  <a:lnTo>
                    <a:pt x="165" y="122"/>
                  </a:lnTo>
                  <a:lnTo>
                    <a:pt x="166" y="106"/>
                  </a:lnTo>
                  <a:lnTo>
                    <a:pt x="165" y="90"/>
                  </a:lnTo>
                  <a:lnTo>
                    <a:pt x="163" y="74"/>
                  </a:lnTo>
                  <a:lnTo>
                    <a:pt x="159" y="64"/>
                  </a:lnTo>
                  <a:lnTo>
                    <a:pt x="154" y="54"/>
                  </a:lnTo>
                  <a:lnTo>
                    <a:pt x="147" y="45"/>
                  </a:lnTo>
                  <a:lnTo>
                    <a:pt x="139" y="35"/>
                  </a:lnTo>
                  <a:lnTo>
                    <a:pt x="129" y="26"/>
                  </a:lnTo>
                  <a:lnTo>
                    <a:pt x="118" y="19"/>
                  </a:lnTo>
                  <a:lnTo>
                    <a:pt x="106" y="12"/>
                  </a:lnTo>
                  <a:lnTo>
                    <a:pt x="95" y="6"/>
                  </a:lnTo>
                  <a:lnTo>
                    <a:pt x="83" y="3"/>
                  </a:lnTo>
                  <a:lnTo>
                    <a:pt x="72" y="1"/>
                  </a:lnTo>
                  <a:lnTo>
                    <a:pt x="60" y="0"/>
                  </a:lnTo>
                  <a:lnTo>
                    <a:pt x="50" y="0"/>
                  </a:lnTo>
                  <a:lnTo>
                    <a:pt x="38" y="2"/>
                  </a:lnTo>
                  <a:lnTo>
                    <a:pt x="27" y="5"/>
                  </a:lnTo>
                  <a:lnTo>
                    <a:pt x="17" y="9"/>
                  </a:lnTo>
                  <a:lnTo>
                    <a:pt x="7" y="15"/>
                  </a:lnTo>
                  <a:lnTo>
                    <a:pt x="5" y="17"/>
                  </a:lnTo>
                  <a:lnTo>
                    <a:pt x="3" y="19"/>
                  </a:lnTo>
                  <a:lnTo>
                    <a:pt x="1" y="22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0" y="31"/>
                  </a:lnTo>
                  <a:lnTo>
                    <a:pt x="1" y="33"/>
                  </a:lnTo>
                  <a:lnTo>
                    <a:pt x="3" y="36"/>
                  </a:lnTo>
                  <a:lnTo>
                    <a:pt x="5" y="38"/>
                  </a:lnTo>
                  <a:lnTo>
                    <a:pt x="7" y="40"/>
                  </a:lnTo>
                  <a:lnTo>
                    <a:pt x="10" y="41"/>
                  </a:lnTo>
                  <a:lnTo>
                    <a:pt x="12" y="42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1" y="41"/>
                  </a:lnTo>
                  <a:lnTo>
                    <a:pt x="24" y="40"/>
                  </a:lnTo>
                  <a:lnTo>
                    <a:pt x="32" y="35"/>
                  </a:lnTo>
                  <a:lnTo>
                    <a:pt x="41" y="32"/>
                  </a:lnTo>
                  <a:lnTo>
                    <a:pt x="48" y="31"/>
                  </a:lnTo>
                  <a:lnTo>
                    <a:pt x="57" y="30"/>
                  </a:lnTo>
                  <a:lnTo>
                    <a:pt x="65" y="30"/>
                  </a:lnTo>
                  <a:lnTo>
                    <a:pt x="71" y="31"/>
                  </a:lnTo>
                  <a:lnTo>
                    <a:pt x="77" y="33"/>
                  </a:lnTo>
                  <a:lnTo>
                    <a:pt x="84" y="35"/>
                  </a:lnTo>
                  <a:lnTo>
                    <a:pt x="93" y="39"/>
                  </a:lnTo>
                  <a:lnTo>
                    <a:pt x="103" y="45"/>
                  </a:lnTo>
                  <a:lnTo>
                    <a:pt x="111" y="51"/>
                  </a:lnTo>
                  <a:lnTo>
                    <a:pt x="118" y="57"/>
                  </a:lnTo>
                  <a:lnTo>
                    <a:pt x="124" y="64"/>
                  </a:lnTo>
                  <a:lnTo>
                    <a:pt x="129" y="70"/>
                  </a:lnTo>
                  <a:lnTo>
                    <a:pt x="132" y="76"/>
                  </a:lnTo>
                  <a:lnTo>
                    <a:pt x="133" y="81"/>
                  </a:lnTo>
                  <a:lnTo>
                    <a:pt x="135" y="94"/>
                  </a:lnTo>
                  <a:lnTo>
                    <a:pt x="136" y="107"/>
                  </a:lnTo>
                  <a:lnTo>
                    <a:pt x="135" y="121"/>
                  </a:lnTo>
                  <a:lnTo>
                    <a:pt x="133" y="134"/>
                  </a:lnTo>
                  <a:lnTo>
                    <a:pt x="127" y="158"/>
                  </a:lnTo>
                  <a:lnTo>
                    <a:pt x="119" y="178"/>
                  </a:lnTo>
                  <a:lnTo>
                    <a:pt x="116" y="190"/>
                  </a:lnTo>
                  <a:lnTo>
                    <a:pt x="114" y="198"/>
                  </a:lnTo>
                  <a:lnTo>
                    <a:pt x="115" y="201"/>
                  </a:lnTo>
                  <a:lnTo>
                    <a:pt x="115" y="203"/>
                  </a:lnTo>
                  <a:lnTo>
                    <a:pt x="117" y="206"/>
                  </a:lnTo>
                  <a:lnTo>
                    <a:pt x="118" y="209"/>
                  </a:lnTo>
                  <a:lnTo>
                    <a:pt x="120" y="211"/>
                  </a:lnTo>
                  <a:lnTo>
                    <a:pt x="124" y="212"/>
                  </a:lnTo>
                  <a:lnTo>
                    <a:pt x="127" y="213"/>
                  </a:lnTo>
                  <a:lnTo>
                    <a:pt x="129" y="213"/>
                  </a:lnTo>
                  <a:lnTo>
                    <a:pt x="131" y="214"/>
                  </a:lnTo>
                  <a:lnTo>
                    <a:pt x="133" y="218"/>
                  </a:lnTo>
                  <a:lnTo>
                    <a:pt x="135" y="226"/>
                  </a:lnTo>
                  <a:lnTo>
                    <a:pt x="136" y="235"/>
                  </a:lnTo>
                  <a:lnTo>
                    <a:pt x="136" y="241"/>
                  </a:lnTo>
                  <a:lnTo>
                    <a:pt x="135" y="246"/>
                  </a:lnTo>
                  <a:lnTo>
                    <a:pt x="134" y="252"/>
                  </a:lnTo>
                  <a:lnTo>
                    <a:pt x="132" y="255"/>
                  </a:lnTo>
                  <a:lnTo>
                    <a:pt x="131" y="258"/>
                  </a:lnTo>
                  <a:lnTo>
                    <a:pt x="129" y="259"/>
                  </a:lnTo>
                  <a:lnTo>
                    <a:pt x="127" y="259"/>
                  </a:lnTo>
                  <a:lnTo>
                    <a:pt x="124" y="260"/>
                  </a:lnTo>
                  <a:lnTo>
                    <a:pt x="120" y="261"/>
                  </a:lnTo>
                  <a:lnTo>
                    <a:pt x="118" y="263"/>
                  </a:lnTo>
                  <a:lnTo>
                    <a:pt x="117" y="265"/>
                  </a:lnTo>
                  <a:lnTo>
                    <a:pt x="115" y="268"/>
                  </a:lnTo>
                  <a:lnTo>
                    <a:pt x="115" y="271"/>
                  </a:lnTo>
                  <a:lnTo>
                    <a:pt x="114" y="274"/>
                  </a:lnTo>
                  <a:lnTo>
                    <a:pt x="114" y="288"/>
                  </a:lnTo>
                  <a:lnTo>
                    <a:pt x="112" y="301"/>
                  </a:lnTo>
                  <a:lnTo>
                    <a:pt x="110" y="313"/>
                  </a:lnTo>
                  <a:lnTo>
                    <a:pt x="106" y="323"/>
                  </a:lnTo>
                  <a:lnTo>
                    <a:pt x="102" y="332"/>
                  </a:lnTo>
                  <a:lnTo>
                    <a:pt x="98" y="341"/>
                  </a:lnTo>
                  <a:lnTo>
                    <a:pt x="93" y="348"/>
                  </a:lnTo>
                  <a:lnTo>
                    <a:pt x="88" y="354"/>
                  </a:lnTo>
                  <a:lnTo>
                    <a:pt x="78" y="365"/>
                  </a:lnTo>
                  <a:lnTo>
                    <a:pt x="70" y="372"/>
                  </a:lnTo>
                  <a:lnTo>
                    <a:pt x="65" y="376"/>
                  </a:lnTo>
                  <a:lnTo>
                    <a:pt x="61" y="377"/>
                  </a:lnTo>
                  <a:lnTo>
                    <a:pt x="57" y="379"/>
                  </a:lnTo>
                  <a:lnTo>
                    <a:pt x="55" y="382"/>
                  </a:lnTo>
                  <a:lnTo>
                    <a:pt x="53" y="387"/>
                  </a:lnTo>
                  <a:lnTo>
                    <a:pt x="52" y="391"/>
                  </a:lnTo>
                  <a:lnTo>
                    <a:pt x="52" y="451"/>
                  </a:lnTo>
                  <a:lnTo>
                    <a:pt x="53" y="455"/>
                  </a:lnTo>
                  <a:lnTo>
                    <a:pt x="55" y="460"/>
                  </a:lnTo>
                  <a:lnTo>
                    <a:pt x="58" y="463"/>
                  </a:lnTo>
                  <a:lnTo>
                    <a:pt x="61" y="465"/>
                  </a:lnTo>
                  <a:lnTo>
                    <a:pt x="73" y="469"/>
                  </a:lnTo>
                  <a:lnTo>
                    <a:pt x="112" y="484"/>
                  </a:lnTo>
                  <a:lnTo>
                    <a:pt x="150" y="499"/>
                  </a:lnTo>
                  <a:lnTo>
                    <a:pt x="188" y="514"/>
                  </a:lnTo>
                  <a:lnTo>
                    <a:pt x="223" y="530"/>
                  </a:lnTo>
                  <a:lnTo>
                    <a:pt x="239" y="538"/>
                  </a:lnTo>
                  <a:lnTo>
                    <a:pt x="253" y="545"/>
                  </a:lnTo>
                  <a:lnTo>
                    <a:pt x="266" y="553"/>
                  </a:lnTo>
                  <a:lnTo>
                    <a:pt x="278" y="561"/>
                  </a:lnTo>
                  <a:lnTo>
                    <a:pt x="289" y="569"/>
                  </a:lnTo>
                  <a:lnTo>
                    <a:pt x="296" y="576"/>
                  </a:lnTo>
                  <a:lnTo>
                    <a:pt x="301" y="584"/>
                  </a:lnTo>
                  <a:lnTo>
                    <a:pt x="306" y="591"/>
                  </a:lnTo>
                  <a:lnTo>
                    <a:pt x="310" y="609"/>
                  </a:lnTo>
                  <a:lnTo>
                    <a:pt x="313" y="628"/>
                  </a:lnTo>
                  <a:lnTo>
                    <a:pt x="317" y="650"/>
                  </a:lnTo>
                  <a:lnTo>
                    <a:pt x="319" y="674"/>
                  </a:lnTo>
                  <a:lnTo>
                    <a:pt x="321" y="696"/>
                  </a:lnTo>
                  <a:lnTo>
                    <a:pt x="322" y="718"/>
                  </a:lnTo>
                  <a:lnTo>
                    <a:pt x="322" y="736"/>
                  </a:lnTo>
                  <a:lnTo>
                    <a:pt x="323" y="752"/>
                  </a:lnTo>
                  <a:lnTo>
                    <a:pt x="262" y="752"/>
                  </a:lnTo>
                  <a:lnTo>
                    <a:pt x="259" y="752"/>
                  </a:lnTo>
                  <a:lnTo>
                    <a:pt x="256" y="753"/>
                  </a:lnTo>
                  <a:lnTo>
                    <a:pt x="253" y="754"/>
                  </a:lnTo>
                  <a:lnTo>
                    <a:pt x="251" y="756"/>
                  </a:lnTo>
                  <a:lnTo>
                    <a:pt x="249" y="759"/>
                  </a:lnTo>
                  <a:lnTo>
                    <a:pt x="248" y="761"/>
                  </a:lnTo>
                  <a:lnTo>
                    <a:pt x="247" y="764"/>
                  </a:lnTo>
                  <a:lnTo>
                    <a:pt x="247" y="767"/>
                  </a:lnTo>
                  <a:lnTo>
                    <a:pt x="247" y="770"/>
                  </a:lnTo>
                  <a:lnTo>
                    <a:pt x="248" y="773"/>
                  </a:lnTo>
                  <a:lnTo>
                    <a:pt x="249" y="776"/>
                  </a:lnTo>
                  <a:lnTo>
                    <a:pt x="251" y="778"/>
                  </a:lnTo>
                  <a:lnTo>
                    <a:pt x="253" y="779"/>
                  </a:lnTo>
                  <a:lnTo>
                    <a:pt x="256" y="781"/>
                  </a:lnTo>
                  <a:lnTo>
                    <a:pt x="259" y="781"/>
                  </a:lnTo>
                  <a:lnTo>
                    <a:pt x="262" y="782"/>
                  </a:lnTo>
                  <a:lnTo>
                    <a:pt x="338" y="782"/>
                  </a:lnTo>
                  <a:lnTo>
                    <a:pt x="341" y="781"/>
                  </a:lnTo>
                  <a:lnTo>
                    <a:pt x="343" y="781"/>
                  </a:lnTo>
                  <a:lnTo>
                    <a:pt x="347" y="779"/>
                  </a:lnTo>
                  <a:lnTo>
                    <a:pt x="349" y="778"/>
                  </a:lnTo>
                  <a:lnTo>
                    <a:pt x="351" y="776"/>
                  </a:lnTo>
                  <a:lnTo>
                    <a:pt x="352" y="773"/>
                  </a:lnTo>
                  <a:lnTo>
                    <a:pt x="353" y="770"/>
                  </a:lnTo>
                  <a:lnTo>
                    <a:pt x="353" y="767"/>
                  </a:lnTo>
                  <a:lnTo>
                    <a:pt x="353" y="760"/>
                  </a:lnTo>
                  <a:lnTo>
                    <a:pt x="353" y="744"/>
                  </a:lnTo>
                  <a:lnTo>
                    <a:pt x="352" y="721"/>
                  </a:lnTo>
                  <a:lnTo>
                    <a:pt x="351" y="693"/>
                  </a:lnTo>
                  <a:lnTo>
                    <a:pt x="349" y="663"/>
                  </a:lnTo>
                  <a:lnTo>
                    <a:pt x="344" y="633"/>
                  </a:lnTo>
                  <a:lnTo>
                    <a:pt x="342" y="619"/>
                  </a:lnTo>
                  <a:lnTo>
                    <a:pt x="340" y="605"/>
                  </a:lnTo>
                  <a:lnTo>
                    <a:pt x="337" y="592"/>
                  </a:lnTo>
                  <a:lnTo>
                    <a:pt x="334" y="5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9" name="Shape 2879">
            <a:extLst>
              <a:ext uri="{FF2B5EF4-FFF2-40B4-BE49-F238E27FC236}">
                <a16:creationId xmlns:a16="http://schemas.microsoft.com/office/drawing/2014/main" id="{B450599A-6929-4241-9E89-BB976C36D642}"/>
              </a:ext>
            </a:extLst>
          </p:cNvPr>
          <p:cNvSpPr/>
          <p:nvPr/>
        </p:nvSpPr>
        <p:spPr>
          <a:xfrm>
            <a:off x="5744247" y="3232362"/>
            <a:ext cx="631480" cy="591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8" h="21600" extrusionOk="0">
                <a:moveTo>
                  <a:pt x="1845" y="5346"/>
                </a:moveTo>
                <a:cubicBezTo>
                  <a:pt x="1845" y="6207"/>
                  <a:pt x="2499" y="6889"/>
                  <a:pt x="3287" y="6889"/>
                </a:cubicBezTo>
                <a:lnTo>
                  <a:pt x="3304" y="6889"/>
                </a:lnTo>
                <a:cubicBezTo>
                  <a:pt x="4092" y="6889"/>
                  <a:pt x="4712" y="6207"/>
                  <a:pt x="4712" y="5382"/>
                </a:cubicBezTo>
                <a:cubicBezTo>
                  <a:pt x="4712" y="5364"/>
                  <a:pt x="4712" y="5364"/>
                  <a:pt x="4712" y="5364"/>
                </a:cubicBezTo>
                <a:cubicBezTo>
                  <a:pt x="4712" y="5364"/>
                  <a:pt x="4712" y="5364"/>
                  <a:pt x="4712" y="5346"/>
                </a:cubicBezTo>
                <a:cubicBezTo>
                  <a:pt x="4712" y="4485"/>
                  <a:pt x="4075" y="3821"/>
                  <a:pt x="3287" y="3821"/>
                </a:cubicBezTo>
                <a:cubicBezTo>
                  <a:pt x="2499" y="3821"/>
                  <a:pt x="1845" y="4485"/>
                  <a:pt x="1845" y="5346"/>
                </a:cubicBezTo>
                <a:close/>
                <a:moveTo>
                  <a:pt x="5635" y="5346"/>
                </a:moveTo>
                <a:cubicBezTo>
                  <a:pt x="5635" y="6207"/>
                  <a:pt x="6289" y="6889"/>
                  <a:pt x="7077" y="6889"/>
                </a:cubicBezTo>
                <a:cubicBezTo>
                  <a:pt x="7865" y="6889"/>
                  <a:pt x="8502" y="6189"/>
                  <a:pt x="8502" y="5346"/>
                </a:cubicBezTo>
                <a:cubicBezTo>
                  <a:pt x="8502" y="4485"/>
                  <a:pt x="7865" y="3821"/>
                  <a:pt x="7077" y="3821"/>
                </a:cubicBezTo>
                <a:cubicBezTo>
                  <a:pt x="6289" y="3821"/>
                  <a:pt x="5635" y="4503"/>
                  <a:pt x="5635" y="5346"/>
                </a:cubicBezTo>
                <a:close/>
                <a:moveTo>
                  <a:pt x="3689" y="1525"/>
                </a:moveTo>
                <a:cubicBezTo>
                  <a:pt x="3689" y="2386"/>
                  <a:pt x="4327" y="3068"/>
                  <a:pt x="5115" y="3068"/>
                </a:cubicBezTo>
                <a:cubicBezTo>
                  <a:pt x="5903" y="3068"/>
                  <a:pt x="6540" y="2386"/>
                  <a:pt x="6540" y="1525"/>
                </a:cubicBezTo>
                <a:cubicBezTo>
                  <a:pt x="6540" y="646"/>
                  <a:pt x="5903" y="0"/>
                  <a:pt x="5115" y="0"/>
                </a:cubicBezTo>
                <a:cubicBezTo>
                  <a:pt x="4327" y="0"/>
                  <a:pt x="3689" y="646"/>
                  <a:pt x="3689" y="1525"/>
                </a:cubicBezTo>
                <a:close/>
                <a:moveTo>
                  <a:pt x="7563" y="1525"/>
                </a:moveTo>
                <a:cubicBezTo>
                  <a:pt x="7563" y="2386"/>
                  <a:pt x="8201" y="3068"/>
                  <a:pt x="8989" y="3068"/>
                </a:cubicBezTo>
                <a:cubicBezTo>
                  <a:pt x="9777" y="3068"/>
                  <a:pt x="10414" y="2386"/>
                  <a:pt x="10414" y="1525"/>
                </a:cubicBezTo>
                <a:cubicBezTo>
                  <a:pt x="10414" y="646"/>
                  <a:pt x="9777" y="0"/>
                  <a:pt x="8989" y="0"/>
                </a:cubicBezTo>
                <a:cubicBezTo>
                  <a:pt x="8201" y="0"/>
                  <a:pt x="7563" y="646"/>
                  <a:pt x="7563" y="1525"/>
                </a:cubicBezTo>
                <a:close/>
                <a:moveTo>
                  <a:pt x="11219" y="1525"/>
                </a:moveTo>
                <a:cubicBezTo>
                  <a:pt x="11219" y="2386"/>
                  <a:pt x="11873" y="3068"/>
                  <a:pt x="12661" y="3068"/>
                </a:cubicBezTo>
                <a:cubicBezTo>
                  <a:pt x="13450" y="3068"/>
                  <a:pt x="14087" y="2386"/>
                  <a:pt x="14087" y="1525"/>
                </a:cubicBezTo>
                <a:cubicBezTo>
                  <a:pt x="14087" y="646"/>
                  <a:pt x="13450" y="0"/>
                  <a:pt x="12661" y="0"/>
                </a:cubicBezTo>
                <a:cubicBezTo>
                  <a:pt x="11873" y="0"/>
                  <a:pt x="11219" y="646"/>
                  <a:pt x="11219" y="1525"/>
                </a:cubicBezTo>
                <a:close/>
                <a:moveTo>
                  <a:pt x="14892" y="1525"/>
                </a:moveTo>
                <a:cubicBezTo>
                  <a:pt x="14892" y="2368"/>
                  <a:pt x="15529" y="3068"/>
                  <a:pt x="16334" y="3068"/>
                </a:cubicBezTo>
                <a:cubicBezTo>
                  <a:pt x="17139" y="3068"/>
                  <a:pt x="17760" y="2386"/>
                  <a:pt x="17760" y="1525"/>
                </a:cubicBezTo>
                <a:cubicBezTo>
                  <a:pt x="17760" y="646"/>
                  <a:pt x="17122" y="0"/>
                  <a:pt x="16334" y="0"/>
                </a:cubicBezTo>
                <a:cubicBezTo>
                  <a:pt x="15546" y="0"/>
                  <a:pt x="14892" y="700"/>
                  <a:pt x="14892" y="1525"/>
                </a:cubicBezTo>
                <a:close/>
                <a:moveTo>
                  <a:pt x="13131" y="5346"/>
                </a:moveTo>
                <a:cubicBezTo>
                  <a:pt x="13131" y="6207"/>
                  <a:pt x="13768" y="6889"/>
                  <a:pt x="14557" y="6889"/>
                </a:cubicBezTo>
                <a:cubicBezTo>
                  <a:pt x="15361" y="6889"/>
                  <a:pt x="15982" y="6189"/>
                  <a:pt x="15982" y="5346"/>
                </a:cubicBezTo>
                <a:cubicBezTo>
                  <a:pt x="15982" y="4485"/>
                  <a:pt x="15345" y="3821"/>
                  <a:pt x="14557" y="3821"/>
                </a:cubicBezTo>
                <a:cubicBezTo>
                  <a:pt x="13768" y="3821"/>
                  <a:pt x="13131" y="4503"/>
                  <a:pt x="13131" y="5346"/>
                </a:cubicBezTo>
                <a:close/>
                <a:moveTo>
                  <a:pt x="9224" y="5346"/>
                </a:moveTo>
                <a:cubicBezTo>
                  <a:pt x="9224" y="6207"/>
                  <a:pt x="9878" y="6889"/>
                  <a:pt x="10666" y="6889"/>
                </a:cubicBezTo>
                <a:cubicBezTo>
                  <a:pt x="11454" y="6889"/>
                  <a:pt x="12091" y="6189"/>
                  <a:pt x="12091" y="5346"/>
                </a:cubicBezTo>
                <a:cubicBezTo>
                  <a:pt x="12091" y="4485"/>
                  <a:pt x="11454" y="3821"/>
                  <a:pt x="10666" y="3821"/>
                </a:cubicBezTo>
                <a:cubicBezTo>
                  <a:pt x="9861" y="3821"/>
                  <a:pt x="9224" y="4503"/>
                  <a:pt x="9224" y="5346"/>
                </a:cubicBezTo>
                <a:close/>
                <a:moveTo>
                  <a:pt x="16888" y="5346"/>
                </a:moveTo>
                <a:cubicBezTo>
                  <a:pt x="16888" y="6207"/>
                  <a:pt x="17542" y="6889"/>
                  <a:pt x="18330" y="6889"/>
                </a:cubicBezTo>
                <a:cubicBezTo>
                  <a:pt x="19118" y="6889"/>
                  <a:pt x="19755" y="6189"/>
                  <a:pt x="19755" y="5346"/>
                </a:cubicBezTo>
                <a:cubicBezTo>
                  <a:pt x="19755" y="4485"/>
                  <a:pt x="19118" y="3821"/>
                  <a:pt x="18330" y="3821"/>
                </a:cubicBezTo>
                <a:cubicBezTo>
                  <a:pt x="17542" y="3821"/>
                  <a:pt x="16888" y="4503"/>
                  <a:pt x="16888" y="5346"/>
                </a:cubicBezTo>
                <a:close/>
                <a:moveTo>
                  <a:pt x="6490" y="9150"/>
                </a:moveTo>
                <a:lnTo>
                  <a:pt x="6490" y="14119"/>
                </a:lnTo>
                <a:cubicBezTo>
                  <a:pt x="6490" y="15016"/>
                  <a:pt x="5383" y="15016"/>
                  <a:pt x="5383" y="14119"/>
                </a:cubicBezTo>
                <a:lnTo>
                  <a:pt x="5383" y="9454"/>
                </a:lnTo>
                <a:cubicBezTo>
                  <a:pt x="5383" y="9365"/>
                  <a:pt x="5316" y="9257"/>
                  <a:pt x="5199" y="9257"/>
                </a:cubicBezTo>
                <a:cubicBezTo>
                  <a:pt x="5115" y="9257"/>
                  <a:pt x="5014" y="9329"/>
                  <a:pt x="5014" y="9454"/>
                </a:cubicBezTo>
                <a:lnTo>
                  <a:pt x="5014" y="20757"/>
                </a:lnTo>
                <a:cubicBezTo>
                  <a:pt x="5014" y="21241"/>
                  <a:pt x="4645" y="21600"/>
                  <a:pt x="4226" y="21600"/>
                </a:cubicBezTo>
                <a:cubicBezTo>
                  <a:pt x="3790" y="21600"/>
                  <a:pt x="3438" y="21205"/>
                  <a:pt x="3438" y="20757"/>
                </a:cubicBezTo>
                <a:lnTo>
                  <a:pt x="3438" y="15142"/>
                </a:lnTo>
                <a:cubicBezTo>
                  <a:pt x="3438" y="15070"/>
                  <a:pt x="3388" y="14962"/>
                  <a:pt x="3253" y="14962"/>
                </a:cubicBezTo>
                <a:lnTo>
                  <a:pt x="3220" y="14962"/>
                </a:lnTo>
                <a:cubicBezTo>
                  <a:pt x="3136" y="14962"/>
                  <a:pt x="3035" y="15016"/>
                  <a:pt x="3035" y="15142"/>
                </a:cubicBezTo>
                <a:lnTo>
                  <a:pt x="3035" y="20757"/>
                </a:lnTo>
                <a:cubicBezTo>
                  <a:pt x="3035" y="21241"/>
                  <a:pt x="2683" y="21600"/>
                  <a:pt x="2247" y="21600"/>
                </a:cubicBezTo>
                <a:cubicBezTo>
                  <a:pt x="1811" y="21600"/>
                  <a:pt x="1459" y="21205"/>
                  <a:pt x="1459" y="20757"/>
                </a:cubicBezTo>
                <a:lnTo>
                  <a:pt x="1459" y="9472"/>
                </a:lnTo>
                <a:cubicBezTo>
                  <a:pt x="1459" y="9365"/>
                  <a:pt x="1409" y="9275"/>
                  <a:pt x="1291" y="9275"/>
                </a:cubicBezTo>
                <a:cubicBezTo>
                  <a:pt x="1207" y="9275"/>
                  <a:pt x="1107" y="9347"/>
                  <a:pt x="1107" y="9472"/>
                </a:cubicBezTo>
                <a:lnTo>
                  <a:pt x="1107" y="14137"/>
                </a:lnTo>
                <a:cubicBezTo>
                  <a:pt x="1107" y="15034"/>
                  <a:pt x="0" y="15034"/>
                  <a:pt x="0" y="14137"/>
                </a:cubicBezTo>
                <a:lnTo>
                  <a:pt x="0" y="9167"/>
                </a:lnTo>
                <a:cubicBezTo>
                  <a:pt x="0" y="8073"/>
                  <a:pt x="620" y="7212"/>
                  <a:pt x="1593" y="7212"/>
                </a:cubicBezTo>
                <a:lnTo>
                  <a:pt x="4813" y="7212"/>
                </a:lnTo>
                <a:cubicBezTo>
                  <a:pt x="5903" y="7158"/>
                  <a:pt x="6507" y="8019"/>
                  <a:pt x="6490" y="9150"/>
                </a:cubicBezTo>
                <a:close/>
                <a:moveTo>
                  <a:pt x="13852" y="9150"/>
                </a:moveTo>
                <a:lnTo>
                  <a:pt x="13852" y="14119"/>
                </a:lnTo>
                <a:cubicBezTo>
                  <a:pt x="13852" y="15016"/>
                  <a:pt x="12745" y="15016"/>
                  <a:pt x="12745" y="14119"/>
                </a:cubicBezTo>
                <a:lnTo>
                  <a:pt x="12745" y="9454"/>
                </a:lnTo>
                <a:cubicBezTo>
                  <a:pt x="12745" y="9365"/>
                  <a:pt x="12678" y="9257"/>
                  <a:pt x="12561" y="9257"/>
                </a:cubicBezTo>
                <a:cubicBezTo>
                  <a:pt x="12477" y="9257"/>
                  <a:pt x="12376" y="9329"/>
                  <a:pt x="12376" y="9454"/>
                </a:cubicBezTo>
                <a:lnTo>
                  <a:pt x="12376" y="20757"/>
                </a:lnTo>
                <a:cubicBezTo>
                  <a:pt x="12376" y="21241"/>
                  <a:pt x="12007" y="21600"/>
                  <a:pt x="11588" y="21600"/>
                </a:cubicBezTo>
                <a:cubicBezTo>
                  <a:pt x="11152" y="21600"/>
                  <a:pt x="10800" y="21205"/>
                  <a:pt x="10800" y="20757"/>
                </a:cubicBezTo>
                <a:lnTo>
                  <a:pt x="10800" y="15142"/>
                </a:lnTo>
                <a:cubicBezTo>
                  <a:pt x="10800" y="15070"/>
                  <a:pt x="10750" y="14962"/>
                  <a:pt x="10616" y="14962"/>
                </a:cubicBezTo>
                <a:lnTo>
                  <a:pt x="10582" y="14962"/>
                </a:lnTo>
                <a:cubicBezTo>
                  <a:pt x="10498" y="14962"/>
                  <a:pt x="10398" y="15016"/>
                  <a:pt x="10398" y="15142"/>
                </a:cubicBezTo>
                <a:lnTo>
                  <a:pt x="10398" y="20757"/>
                </a:lnTo>
                <a:cubicBezTo>
                  <a:pt x="10398" y="21241"/>
                  <a:pt x="10045" y="21600"/>
                  <a:pt x="9609" y="21600"/>
                </a:cubicBezTo>
                <a:cubicBezTo>
                  <a:pt x="9173" y="21600"/>
                  <a:pt x="8821" y="21205"/>
                  <a:pt x="8821" y="20757"/>
                </a:cubicBezTo>
                <a:lnTo>
                  <a:pt x="8821" y="9472"/>
                </a:lnTo>
                <a:cubicBezTo>
                  <a:pt x="8821" y="9365"/>
                  <a:pt x="8771" y="9275"/>
                  <a:pt x="8653" y="9275"/>
                </a:cubicBezTo>
                <a:cubicBezTo>
                  <a:pt x="8570" y="9275"/>
                  <a:pt x="8469" y="9347"/>
                  <a:pt x="8469" y="9472"/>
                </a:cubicBezTo>
                <a:lnTo>
                  <a:pt x="8469" y="14137"/>
                </a:lnTo>
                <a:cubicBezTo>
                  <a:pt x="8469" y="15034"/>
                  <a:pt x="7362" y="15034"/>
                  <a:pt x="7362" y="14137"/>
                </a:cubicBezTo>
                <a:lnTo>
                  <a:pt x="7362" y="9167"/>
                </a:lnTo>
                <a:cubicBezTo>
                  <a:pt x="7362" y="8073"/>
                  <a:pt x="7983" y="7212"/>
                  <a:pt x="8955" y="7212"/>
                </a:cubicBezTo>
                <a:lnTo>
                  <a:pt x="12175" y="7212"/>
                </a:lnTo>
                <a:cubicBezTo>
                  <a:pt x="13282" y="7158"/>
                  <a:pt x="13886" y="8019"/>
                  <a:pt x="13852" y="9150"/>
                </a:cubicBezTo>
                <a:close/>
                <a:moveTo>
                  <a:pt x="21566" y="9150"/>
                </a:moveTo>
                <a:lnTo>
                  <a:pt x="21566" y="14119"/>
                </a:lnTo>
                <a:cubicBezTo>
                  <a:pt x="21566" y="15016"/>
                  <a:pt x="20460" y="15016"/>
                  <a:pt x="20460" y="14119"/>
                </a:cubicBezTo>
                <a:lnTo>
                  <a:pt x="20460" y="9454"/>
                </a:lnTo>
                <a:cubicBezTo>
                  <a:pt x="20460" y="9365"/>
                  <a:pt x="20409" y="9257"/>
                  <a:pt x="20275" y="9257"/>
                </a:cubicBezTo>
                <a:cubicBezTo>
                  <a:pt x="20208" y="9257"/>
                  <a:pt x="20107" y="9329"/>
                  <a:pt x="20107" y="9454"/>
                </a:cubicBezTo>
                <a:lnTo>
                  <a:pt x="20107" y="20757"/>
                </a:lnTo>
                <a:cubicBezTo>
                  <a:pt x="20107" y="21241"/>
                  <a:pt x="19739" y="21600"/>
                  <a:pt x="19319" y="21600"/>
                </a:cubicBezTo>
                <a:cubicBezTo>
                  <a:pt x="18866" y="21600"/>
                  <a:pt x="18531" y="21205"/>
                  <a:pt x="18531" y="20757"/>
                </a:cubicBezTo>
                <a:lnTo>
                  <a:pt x="18531" y="15142"/>
                </a:lnTo>
                <a:cubicBezTo>
                  <a:pt x="18531" y="15070"/>
                  <a:pt x="18464" y="14962"/>
                  <a:pt x="18347" y="14962"/>
                </a:cubicBezTo>
                <a:lnTo>
                  <a:pt x="18313" y="14962"/>
                </a:lnTo>
                <a:cubicBezTo>
                  <a:pt x="18229" y="14962"/>
                  <a:pt x="18129" y="15016"/>
                  <a:pt x="18129" y="15142"/>
                </a:cubicBezTo>
                <a:lnTo>
                  <a:pt x="18129" y="20757"/>
                </a:lnTo>
                <a:cubicBezTo>
                  <a:pt x="18129" y="21241"/>
                  <a:pt x="17760" y="21600"/>
                  <a:pt x="17340" y="21600"/>
                </a:cubicBezTo>
                <a:cubicBezTo>
                  <a:pt x="16888" y="21600"/>
                  <a:pt x="16552" y="21205"/>
                  <a:pt x="16552" y="20757"/>
                </a:cubicBezTo>
                <a:lnTo>
                  <a:pt x="16552" y="9472"/>
                </a:lnTo>
                <a:cubicBezTo>
                  <a:pt x="16552" y="9365"/>
                  <a:pt x="16485" y="9275"/>
                  <a:pt x="16368" y="9275"/>
                </a:cubicBezTo>
                <a:cubicBezTo>
                  <a:pt x="16284" y="9275"/>
                  <a:pt x="16183" y="9347"/>
                  <a:pt x="16183" y="9472"/>
                </a:cubicBezTo>
                <a:lnTo>
                  <a:pt x="16183" y="14137"/>
                </a:lnTo>
                <a:cubicBezTo>
                  <a:pt x="16183" y="15034"/>
                  <a:pt x="15076" y="15034"/>
                  <a:pt x="15076" y="14137"/>
                </a:cubicBezTo>
                <a:lnTo>
                  <a:pt x="15076" y="9167"/>
                </a:lnTo>
                <a:cubicBezTo>
                  <a:pt x="15076" y="8073"/>
                  <a:pt x="15697" y="7212"/>
                  <a:pt x="16670" y="7212"/>
                </a:cubicBezTo>
                <a:lnTo>
                  <a:pt x="19906" y="7212"/>
                </a:lnTo>
                <a:cubicBezTo>
                  <a:pt x="20996" y="7158"/>
                  <a:pt x="21600" y="8019"/>
                  <a:pt x="21566" y="9150"/>
                </a:cubicBezTo>
                <a:close/>
              </a:path>
            </a:pathLst>
          </a:custGeom>
          <a:solidFill>
            <a:schemeClr val="bg1"/>
          </a:solidFill>
          <a:ln w="3175">
            <a:miter lim="400000"/>
          </a:ln>
        </p:spPr>
        <p:txBody>
          <a:bodyPr lIns="45719" rIns="45719" anchor="ctr"/>
          <a:lstStyle/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Arial"/>
                <a:ea typeface="Arial"/>
                <a:cs typeface="Arial"/>
                <a:sym typeface="Arial"/>
              </a:defRPr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1359514-B1C6-40E8-A383-BC8760C0292F}"/>
              </a:ext>
            </a:extLst>
          </p:cNvPr>
          <p:cNvGrpSpPr/>
          <p:nvPr/>
        </p:nvGrpSpPr>
        <p:grpSpPr>
          <a:xfrm>
            <a:off x="9634227" y="1121274"/>
            <a:ext cx="703750" cy="632574"/>
            <a:chOff x="3173413" y="1952625"/>
            <a:chExt cx="285750" cy="249238"/>
          </a:xfrm>
          <a:solidFill>
            <a:srgbClr val="F8AD94"/>
          </a:solidFill>
        </p:grpSpPr>
        <p:sp>
          <p:nvSpPr>
            <p:cNvPr id="43" name="Freeform 83">
              <a:extLst>
                <a:ext uri="{FF2B5EF4-FFF2-40B4-BE49-F238E27FC236}">
                  <a16:creationId xmlns:a16="http://schemas.microsoft.com/office/drawing/2014/main" id="{DF13B1E2-31E9-4A71-AE08-7C81636437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3413" y="1952625"/>
              <a:ext cx="225425" cy="249238"/>
            </a:xfrm>
            <a:custGeom>
              <a:avLst/>
              <a:gdLst>
                <a:gd name="T0" fmla="*/ 37 w 713"/>
                <a:gd name="T1" fmla="*/ 654 h 786"/>
                <a:gd name="T2" fmla="*/ 60 w 713"/>
                <a:gd name="T3" fmla="*/ 578 h 786"/>
                <a:gd name="T4" fmla="*/ 188 w 713"/>
                <a:gd name="T5" fmla="*/ 520 h 786"/>
                <a:gd name="T6" fmla="*/ 295 w 713"/>
                <a:gd name="T7" fmla="*/ 482 h 786"/>
                <a:gd name="T8" fmla="*/ 299 w 713"/>
                <a:gd name="T9" fmla="*/ 372 h 786"/>
                <a:gd name="T10" fmla="*/ 265 w 713"/>
                <a:gd name="T11" fmla="*/ 342 h 786"/>
                <a:gd name="T12" fmla="*/ 241 w 713"/>
                <a:gd name="T13" fmla="*/ 287 h 786"/>
                <a:gd name="T14" fmla="*/ 235 w 713"/>
                <a:gd name="T15" fmla="*/ 248 h 786"/>
                <a:gd name="T16" fmla="*/ 220 w 713"/>
                <a:gd name="T17" fmla="*/ 237 h 786"/>
                <a:gd name="T18" fmla="*/ 221 w 713"/>
                <a:gd name="T19" fmla="*/ 202 h 786"/>
                <a:gd name="T20" fmla="*/ 235 w 713"/>
                <a:gd name="T21" fmla="*/ 193 h 786"/>
                <a:gd name="T22" fmla="*/ 235 w 713"/>
                <a:gd name="T23" fmla="*/ 164 h 786"/>
                <a:gd name="T24" fmla="*/ 225 w 713"/>
                <a:gd name="T25" fmla="*/ 96 h 786"/>
                <a:gd name="T26" fmla="*/ 246 w 713"/>
                <a:gd name="T27" fmla="*/ 83 h 786"/>
                <a:gd name="T28" fmla="*/ 275 w 713"/>
                <a:gd name="T29" fmla="*/ 79 h 786"/>
                <a:gd name="T30" fmla="*/ 289 w 713"/>
                <a:gd name="T31" fmla="*/ 56 h 786"/>
                <a:gd name="T32" fmla="*/ 345 w 713"/>
                <a:gd name="T33" fmla="*/ 34 h 786"/>
                <a:gd name="T34" fmla="*/ 459 w 713"/>
                <a:gd name="T35" fmla="*/ 42 h 786"/>
                <a:gd name="T36" fmla="*/ 490 w 713"/>
                <a:gd name="T37" fmla="*/ 64 h 786"/>
                <a:gd name="T38" fmla="*/ 493 w 713"/>
                <a:gd name="T39" fmla="*/ 123 h 786"/>
                <a:gd name="T40" fmla="*/ 476 w 713"/>
                <a:gd name="T41" fmla="*/ 189 h 786"/>
                <a:gd name="T42" fmla="*/ 489 w 713"/>
                <a:gd name="T43" fmla="*/ 198 h 786"/>
                <a:gd name="T44" fmla="*/ 493 w 713"/>
                <a:gd name="T45" fmla="*/ 238 h 786"/>
                <a:gd name="T46" fmla="*/ 479 w 713"/>
                <a:gd name="T47" fmla="*/ 248 h 786"/>
                <a:gd name="T48" fmla="*/ 473 w 713"/>
                <a:gd name="T49" fmla="*/ 287 h 786"/>
                <a:gd name="T50" fmla="*/ 453 w 713"/>
                <a:gd name="T51" fmla="*/ 342 h 786"/>
                <a:gd name="T52" fmla="*/ 424 w 713"/>
                <a:gd name="T53" fmla="*/ 372 h 786"/>
                <a:gd name="T54" fmla="*/ 427 w 713"/>
                <a:gd name="T55" fmla="*/ 482 h 786"/>
                <a:gd name="T56" fmla="*/ 531 w 713"/>
                <a:gd name="T57" fmla="*/ 520 h 786"/>
                <a:gd name="T58" fmla="*/ 654 w 713"/>
                <a:gd name="T59" fmla="*/ 578 h 786"/>
                <a:gd name="T60" fmla="*/ 677 w 713"/>
                <a:gd name="T61" fmla="*/ 654 h 786"/>
                <a:gd name="T62" fmla="*/ 30 w 713"/>
                <a:gd name="T63" fmla="*/ 756 h 786"/>
                <a:gd name="T64" fmla="*/ 452 w 713"/>
                <a:gd name="T65" fmla="*/ 387 h 786"/>
                <a:gd name="T66" fmla="*/ 490 w 713"/>
                <a:gd name="T67" fmla="*/ 335 h 786"/>
                <a:gd name="T68" fmla="*/ 504 w 713"/>
                <a:gd name="T69" fmla="*/ 271 h 786"/>
                <a:gd name="T70" fmla="*/ 524 w 713"/>
                <a:gd name="T71" fmla="*/ 238 h 786"/>
                <a:gd name="T72" fmla="*/ 522 w 713"/>
                <a:gd name="T73" fmla="*/ 193 h 786"/>
                <a:gd name="T74" fmla="*/ 523 w 713"/>
                <a:gd name="T75" fmla="*/ 127 h 786"/>
                <a:gd name="T76" fmla="*/ 516 w 713"/>
                <a:gd name="T77" fmla="*/ 49 h 786"/>
                <a:gd name="T78" fmla="*/ 471 w 713"/>
                <a:gd name="T79" fmla="*/ 14 h 786"/>
                <a:gd name="T80" fmla="*/ 385 w 713"/>
                <a:gd name="T81" fmla="*/ 0 h 786"/>
                <a:gd name="T82" fmla="*/ 290 w 713"/>
                <a:gd name="T83" fmla="*/ 19 h 786"/>
                <a:gd name="T84" fmla="*/ 252 w 713"/>
                <a:gd name="T85" fmla="*/ 53 h 786"/>
                <a:gd name="T86" fmla="*/ 211 w 713"/>
                <a:gd name="T87" fmla="*/ 64 h 786"/>
                <a:gd name="T88" fmla="*/ 195 w 713"/>
                <a:gd name="T89" fmla="*/ 95 h 786"/>
                <a:gd name="T90" fmla="*/ 206 w 713"/>
                <a:gd name="T91" fmla="*/ 173 h 786"/>
                <a:gd name="T92" fmla="*/ 192 w 713"/>
                <a:gd name="T93" fmla="*/ 192 h 786"/>
                <a:gd name="T94" fmla="*/ 189 w 713"/>
                <a:gd name="T95" fmla="*/ 237 h 786"/>
                <a:gd name="T96" fmla="*/ 209 w 713"/>
                <a:gd name="T97" fmla="*/ 271 h 786"/>
                <a:gd name="T98" fmla="*/ 226 w 713"/>
                <a:gd name="T99" fmla="*/ 336 h 786"/>
                <a:gd name="T100" fmla="*/ 271 w 713"/>
                <a:gd name="T101" fmla="*/ 388 h 786"/>
                <a:gd name="T102" fmla="*/ 173 w 713"/>
                <a:gd name="T103" fmla="*/ 495 h 786"/>
                <a:gd name="T104" fmla="*/ 51 w 713"/>
                <a:gd name="T105" fmla="*/ 549 h 786"/>
                <a:gd name="T106" fmla="*/ 16 w 713"/>
                <a:gd name="T107" fmla="*/ 596 h 786"/>
                <a:gd name="T108" fmla="*/ 1 w 713"/>
                <a:gd name="T109" fmla="*/ 725 h 786"/>
                <a:gd name="T110" fmla="*/ 3 w 713"/>
                <a:gd name="T111" fmla="*/ 780 h 786"/>
                <a:gd name="T112" fmla="*/ 698 w 713"/>
                <a:gd name="T113" fmla="*/ 786 h 786"/>
                <a:gd name="T114" fmla="*/ 712 w 713"/>
                <a:gd name="T115" fmla="*/ 777 h 786"/>
                <a:gd name="T116" fmla="*/ 711 w 713"/>
                <a:gd name="T117" fmla="*/ 697 h 786"/>
                <a:gd name="T118" fmla="*/ 695 w 713"/>
                <a:gd name="T119" fmla="*/ 586 h 786"/>
                <a:gd name="T120" fmla="*/ 655 w 713"/>
                <a:gd name="T121" fmla="*/ 542 h 786"/>
                <a:gd name="T122" fmla="*/ 512 w 713"/>
                <a:gd name="T123" fmla="*/ 482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13" h="786">
                  <a:moveTo>
                    <a:pt x="30" y="756"/>
                  </a:moveTo>
                  <a:lnTo>
                    <a:pt x="31" y="740"/>
                  </a:lnTo>
                  <a:lnTo>
                    <a:pt x="31" y="722"/>
                  </a:lnTo>
                  <a:lnTo>
                    <a:pt x="32" y="700"/>
                  </a:lnTo>
                  <a:lnTo>
                    <a:pt x="34" y="678"/>
                  </a:lnTo>
                  <a:lnTo>
                    <a:pt x="37" y="654"/>
                  </a:lnTo>
                  <a:lnTo>
                    <a:pt x="40" y="632"/>
                  </a:lnTo>
                  <a:lnTo>
                    <a:pt x="43" y="613"/>
                  </a:lnTo>
                  <a:lnTo>
                    <a:pt x="47" y="595"/>
                  </a:lnTo>
                  <a:lnTo>
                    <a:pt x="51" y="589"/>
                  </a:lnTo>
                  <a:lnTo>
                    <a:pt x="55" y="584"/>
                  </a:lnTo>
                  <a:lnTo>
                    <a:pt x="60" y="578"/>
                  </a:lnTo>
                  <a:lnTo>
                    <a:pt x="68" y="573"/>
                  </a:lnTo>
                  <a:lnTo>
                    <a:pt x="86" y="562"/>
                  </a:lnTo>
                  <a:lnTo>
                    <a:pt x="107" y="551"/>
                  </a:lnTo>
                  <a:lnTo>
                    <a:pt x="133" y="541"/>
                  </a:lnTo>
                  <a:lnTo>
                    <a:pt x="160" y="531"/>
                  </a:lnTo>
                  <a:lnTo>
                    <a:pt x="188" y="520"/>
                  </a:lnTo>
                  <a:lnTo>
                    <a:pt x="216" y="511"/>
                  </a:lnTo>
                  <a:lnTo>
                    <a:pt x="235" y="504"/>
                  </a:lnTo>
                  <a:lnTo>
                    <a:pt x="254" y="498"/>
                  </a:lnTo>
                  <a:lnTo>
                    <a:pt x="273" y="491"/>
                  </a:lnTo>
                  <a:lnTo>
                    <a:pt x="292" y="484"/>
                  </a:lnTo>
                  <a:lnTo>
                    <a:pt x="295" y="482"/>
                  </a:lnTo>
                  <a:lnTo>
                    <a:pt x="298" y="479"/>
                  </a:lnTo>
                  <a:lnTo>
                    <a:pt x="300" y="474"/>
                  </a:lnTo>
                  <a:lnTo>
                    <a:pt x="301" y="470"/>
                  </a:lnTo>
                  <a:lnTo>
                    <a:pt x="301" y="380"/>
                  </a:lnTo>
                  <a:lnTo>
                    <a:pt x="300" y="376"/>
                  </a:lnTo>
                  <a:lnTo>
                    <a:pt x="299" y="372"/>
                  </a:lnTo>
                  <a:lnTo>
                    <a:pt x="296" y="369"/>
                  </a:lnTo>
                  <a:lnTo>
                    <a:pt x="293" y="366"/>
                  </a:lnTo>
                  <a:lnTo>
                    <a:pt x="290" y="365"/>
                  </a:lnTo>
                  <a:lnTo>
                    <a:pt x="283" y="361"/>
                  </a:lnTo>
                  <a:lnTo>
                    <a:pt x="275" y="353"/>
                  </a:lnTo>
                  <a:lnTo>
                    <a:pt x="265" y="342"/>
                  </a:lnTo>
                  <a:lnTo>
                    <a:pt x="261" y="335"/>
                  </a:lnTo>
                  <a:lnTo>
                    <a:pt x="255" y="327"/>
                  </a:lnTo>
                  <a:lnTo>
                    <a:pt x="251" y="319"/>
                  </a:lnTo>
                  <a:lnTo>
                    <a:pt x="247" y="309"/>
                  </a:lnTo>
                  <a:lnTo>
                    <a:pt x="244" y="298"/>
                  </a:lnTo>
                  <a:lnTo>
                    <a:pt x="241" y="287"/>
                  </a:lnTo>
                  <a:lnTo>
                    <a:pt x="239" y="273"/>
                  </a:lnTo>
                  <a:lnTo>
                    <a:pt x="239" y="259"/>
                  </a:lnTo>
                  <a:lnTo>
                    <a:pt x="239" y="256"/>
                  </a:lnTo>
                  <a:lnTo>
                    <a:pt x="238" y="253"/>
                  </a:lnTo>
                  <a:lnTo>
                    <a:pt x="236" y="250"/>
                  </a:lnTo>
                  <a:lnTo>
                    <a:pt x="235" y="248"/>
                  </a:lnTo>
                  <a:lnTo>
                    <a:pt x="233" y="246"/>
                  </a:lnTo>
                  <a:lnTo>
                    <a:pt x="230" y="245"/>
                  </a:lnTo>
                  <a:lnTo>
                    <a:pt x="227" y="244"/>
                  </a:lnTo>
                  <a:lnTo>
                    <a:pt x="224" y="244"/>
                  </a:lnTo>
                  <a:lnTo>
                    <a:pt x="222" y="243"/>
                  </a:lnTo>
                  <a:lnTo>
                    <a:pt x="220" y="237"/>
                  </a:lnTo>
                  <a:lnTo>
                    <a:pt x="218" y="231"/>
                  </a:lnTo>
                  <a:lnTo>
                    <a:pt x="217" y="221"/>
                  </a:lnTo>
                  <a:lnTo>
                    <a:pt x="217" y="216"/>
                  </a:lnTo>
                  <a:lnTo>
                    <a:pt x="218" y="210"/>
                  </a:lnTo>
                  <a:lnTo>
                    <a:pt x="219" y="206"/>
                  </a:lnTo>
                  <a:lnTo>
                    <a:pt x="221" y="202"/>
                  </a:lnTo>
                  <a:lnTo>
                    <a:pt x="222" y="200"/>
                  </a:lnTo>
                  <a:lnTo>
                    <a:pt x="224" y="198"/>
                  </a:lnTo>
                  <a:lnTo>
                    <a:pt x="227" y="198"/>
                  </a:lnTo>
                  <a:lnTo>
                    <a:pt x="230" y="197"/>
                  </a:lnTo>
                  <a:lnTo>
                    <a:pt x="233" y="195"/>
                  </a:lnTo>
                  <a:lnTo>
                    <a:pt x="235" y="193"/>
                  </a:lnTo>
                  <a:lnTo>
                    <a:pt x="236" y="191"/>
                  </a:lnTo>
                  <a:lnTo>
                    <a:pt x="238" y="189"/>
                  </a:lnTo>
                  <a:lnTo>
                    <a:pt x="239" y="186"/>
                  </a:lnTo>
                  <a:lnTo>
                    <a:pt x="239" y="183"/>
                  </a:lnTo>
                  <a:lnTo>
                    <a:pt x="238" y="176"/>
                  </a:lnTo>
                  <a:lnTo>
                    <a:pt x="235" y="164"/>
                  </a:lnTo>
                  <a:lnTo>
                    <a:pt x="231" y="147"/>
                  </a:lnTo>
                  <a:lnTo>
                    <a:pt x="225" y="126"/>
                  </a:lnTo>
                  <a:lnTo>
                    <a:pt x="224" y="114"/>
                  </a:lnTo>
                  <a:lnTo>
                    <a:pt x="224" y="104"/>
                  </a:lnTo>
                  <a:lnTo>
                    <a:pt x="224" y="100"/>
                  </a:lnTo>
                  <a:lnTo>
                    <a:pt x="225" y="96"/>
                  </a:lnTo>
                  <a:lnTo>
                    <a:pt x="227" y="91"/>
                  </a:lnTo>
                  <a:lnTo>
                    <a:pt x="229" y="88"/>
                  </a:lnTo>
                  <a:lnTo>
                    <a:pt x="231" y="87"/>
                  </a:lnTo>
                  <a:lnTo>
                    <a:pt x="233" y="85"/>
                  </a:lnTo>
                  <a:lnTo>
                    <a:pt x="238" y="83"/>
                  </a:lnTo>
                  <a:lnTo>
                    <a:pt x="246" y="83"/>
                  </a:lnTo>
                  <a:lnTo>
                    <a:pt x="252" y="83"/>
                  </a:lnTo>
                  <a:lnTo>
                    <a:pt x="259" y="84"/>
                  </a:lnTo>
                  <a:lnTo>
                    <a:pt x="265" y="84"/>
                  </a:lnTo>
                  <a:lnTo>
                    <a:pt x="270" y="82"/>
                  </a:lnTo>
                  <a:lnTo>
                    <a:pt x="273" y="81"/>
                  </a:lnTo>
                  <a:lnTo>
                    <a:pt x="275" y="79"/>
                  </a:lnTo>
                  <a:lnTo>
                    <a:pt x="276" y="75"/>
                  </a:lnTo>
                  <a:lnTo>
                    <a:pt x="277" y="73"/>
                  </a:lnTo>
                  <a:lnTo>
                    <a:pt x="278" y="68"/>
                  </a:lnTo>
                  <a:lnTo>
                    <a:pt x="281" y="64"/>
                  </a:lnTo>
                  <a:lnTo>
                    <a:pt x="284" y="59"/>
                  </a:lnTo>
                  <a:lnTo>
                    <a:pt x="289" y="56"/>
                  </a:lnTo>
                  <a:lnTo>
                    <a:pt x="293" y="52"/>
                  </a:lnTo>
                  <a:lnTo>
                    <a:pt x="298" y="49"/>
                  </a:lnTo>
                  <a:lnTo>
                    <a:pt x="305" y="45"/>
                  </a:lnTo>
                  <a:lnTo>
                    <a:pt x="312" y="42"/>
                  </a:lnTo>
                  <a:lnTo>
                    <a:pt x="327" y="37"/>
                  </a:lnTo>
                  <a:lnTo>
                    <a:pt x="345" y="34"/>
                  </a:lnTo>
                  <a:lnTo>
                    <a:pt x="365" y="30"/>
                  </a:lnTo>
                  <a:lnTo>
                    <a:pt x="385" y="30"/>
                  </a:lnTo>
                  <a:lnTo>
                    <a:pt x="407" y="30"/>
                  </a:lnTo>
                  <a:lnTo>
                    <a:pt x="426" y="34"/>
                  </a:lnTo>
                  <a:lnTo>
                    <a:pt x="443" y="37"/>
                  </a:lnTo>
                  <a:lnTo>
                    <a:pt x="459" y="42"/>
                  </a:lnTo>
                  <a:lnTo>
                    <a:pt x="466" y="45"/>
                  </a:lnTo>
                  <a:lnTo>
                    <a:pt x="472" y="49"/>
                  </a:lnTo>
                  <a:lnTo>
                    <a:pt x="477" y="52"/>
                  </a:lnTo>
                  <a:lnTo>
                    <a:pt x="483" y="56"/>
                  </a:lnTo>
                  <a:lnTo>
                    <a:pt x="487" y="59"/>
                  </a:lnTo>
                  <a:lnTo>
                    <a:pt x="490" y="64"/>
                  </a:lnTo>
                  <a:lnTo>
                    <a:pt x="492" y="68"/>
                  </a:lnTo>
                  <a:lnTo>
                    <a:pt x="494" y="73"/>
                  </a:lnTo>
                  <a:lnTo>
                    <a:pt x="496" y="85"/>
                  </a:lnTo>
                  <a:lnTo>
                    <a:pt x="497" y="98"/>
                  </a:lnTo>
                  <a:lnTo>
                    <a:pt x="496" y="111"/>
                  </a:lnTo>
                  <a:lnTo>
                    <a:pt x="493" y="123"/>
                  </a:lnTo>
                  <a:lnTo>
                    <a:pt x="487" y="145"/>
                  </a:lnTo>
                  <a:lnTo>
                    <a:pt x="481" y="163"/>
                  </a:lnTo>
                  <a:lnTo>
                    <a:pt x="476" y="175"/>
                  </a:lnTo>
                  <a:lnTo>
                    <a:pt x="474" y="183"/>
                  </a:lnTo>
                  <a:lnTo>
                    <a:pt x="475" y="186"/>
                  </a:lnTo>
                  <a:lnTo>
                    <a:pt x="476" y="189"/>
                  </a:lnTo>
                  <a:lnTo>
                    <a:pt x="477" y="191"/>
                  </a:lnTo>
                  <a:lnTo>
                    <a:pt x="479" y="193"/>
                  </a:lnTo>
                  <a:lnTo>
                    <a:pt x="482" y="195"/>
                  </a:lnTo>
                  <a:lnTo>
                    <a:pt x="484" y="197"/>
                  </a:lnTo>
                  <a:lnTo>
                    <a:pt x="487" y="198"/>
                  </a:lnTo>
                  <a:lnTo>
                    <a:pt x="489" y="198"/>
                  </a:lnTo>
                  <a:lnTo>
                    <a:pt x="491" y="200"/>
                  </a:lnTo>
                  <a:lnTo>
                    <a:pt x="493" y="204"/>
                  </a:lnTo>
                  <a:lnTo>
                    <a:pt x="496" y="210"/>
                  </a:lnTo>
                  <a:lnTo>
                    <a:pt x="497" y="221"/>
                  </a:lnTo>
                  <a:lnTo>
                    <a:pt x="496" y="231"/>
                  </a:lnTo>
                  <a:lnTo>
                    <a:pt x="493" y="238"/>
                  </a:lnTo>
                  <a:lnTo>
                    <a:pt x="491" y="243"/>
                  </a:lnTo>
                  <a:lnTo>
                    <a:pt x="489" y="244"/>
                  </a:lnTo>
                  <a:lnTo>
                    <a:pt x="487" y="244"/>
                  </a:lnTo>
                  <a:lnTo>
                    <a:pt x="484" y="245"/>
                  </a:lnTo>
                  <a:lnTo>
                    <a:pt x="482" y="246"/>
                  </a:lnTo>
                  <a:lnTo>
                    <a:pt x="479" y="248"/>
                  </a:lnTo>
                  <a:lnTo>
                    <a:pt x="477" y="250"/>
                  </a:lnTo>
                  <a:lnTo>
                    <a:pt x="476" y="253"/>
                  </a:lnTo>
                  <a:lnTo>
                    <a:pt x="475" y="256"/>
                  </a:lnTo>
                  <a:lnTo>
                    <a:pt x="474" y="259"/>
                  </a:lnTo>
                  <a:lnTo>
                    <a:pt x="474" y="273"/>
                  </a:lnTo>
                  <a:lnTo>
                    <a:pt x="473" y="287"/>
                  </a:lnTo>
                  <a:lnTo>
                    <a:pt x="471" y="298"/>
                  </a:lnTo>
                  <a:lnTo>
                    <a:pt x="468" y="309"/>
                  </a:lnTo>
                  <a:lnTo>
                    <a:pt x="464" y="319"/>
                  </a:lnTo>
                  <a:lnTo>
                    <a:pt x="460" y="327"/>
                  </a:lnTo>
                  <a:lnTo>
                    <a:pt x="457" y="336"/>
                  </a:lnTo>
                  <a:lnTo>
                    <a:pt x="453" y="342"/>
                  </a:lnTo>
                  <a:lnTo>
                    <a:pt x="444" y="353"/>
                  </a:lnTo>
                  <a:lnTo>
                    <a:pt x="437" y="361"/>
                  </a:lnTo>
                  <a:lnTo>
                    <a:pt x="431" y="365"/>
                  </a:lnTo>
                  <a:lnTo>
                    <a:pt x="429" y="367"/>
                  </a:lnTo>
                  <a:lnTo>
                    <a:pt x="426" y="369"/>
                  </a:lnTo>
                  <a:lnTo>
                    <a:pt x="424" y="372"/>
                  </a:lnTo>
                  <a:lnTo>
                    <a:pt x="423" y="376"/>
                  </a:lnTo>
                  <a:lnTo>
                    <a:pt x="422" y="380"/>
                  </a:lnTo>
                  <a:lnTo>
                    <a:pt x="422" y="470"/>
                  </a:lnTo>
                  <a:lnTo>
                    <a:pt x="423" y="474"/>
                  </a:lnTo>
                  <a:lnTo>
                    <a:pt x="425" y="479"/>
                  </a:lnTo>
                  <a:lnTo>
                    <a:pt x="427" y="482"/>
                  </a:lnTo>
                  <a:lnTo>
                    <a:pt x="431" y="484"/>
                  </a:lnTo>
                  <a:lnTo>
                    <a:pt x="449" y="490"/>
                  </a:lnTo>
                  <a:lnTo>
                    <a:pt x="467" y="497"/>
                  </a:lnTo>
                  <a:lnTo>
                    <a:pt x="485" y="503"/>
                  </a:lnTo>
                  <a:lnTo>
                    <a:pt x="502" y="510"/>
                  </a:lnTo>
                  <a:lnTo>
                    <a:pt x="531" y="520"/>
                  </a:lnTo>
                  <a:lnTo>
                    <a:pt x="559" y="530"/>
                  </a:lnTo>
                  <a:lnTo>
                    <a:pt x="586" y="541"/>
                  </a:lnTo>
                  <a:lnTo>
                    <a:pt x="609" y="551"/>
                  </a:lnTo>
                  <a:lnTo>
                    <a:pt x="631" y="562"/>
                  </a:lnTo>
                  <a:lnTo>
                    <a:pt x="647" y="573"/>
                  </a:lnTo>
                  <a:lnTo>
                    <a:pt x="654" y="578"/>
                  </a:lnTo>
                  <a:lnTo>
                    <a:pt x="660" y="584"/>
                  </a:lnTo>
                  <a:lnTo>
                    <a:pt x="663" y="589"/>
                  </a:lnTo>
                  <a:lnTo>
                    <a:pt x="666" y="595"/>
                  </a:lnTo>
                  <a:lnTo>
                    <a:pt x="670" y="613"/>
                  </a:lnTo>
                  <a:lnTo>
                    <a:pt x="675" y="632"/>
                  </a:lnTo>
                  <a:lnTo>
                    <a:pt x="677" y="654"/>
                  </a:lnTo>
                  <a:lnTo>
                    <a:pt x="679" y="678"/>
                  </a:lnTo>
                  <a:lnTo>
                    <a:pt x="681" y="700"/>
                  </a:lnTo>
                  <a:lnTo>
                    <a:pt x="682" y="722"/>
                  </a:lnTo>
                  <a:lnTo>
                    <a:pt x="682" y="740"/>
                  </a:lnTo>
                  <a:lnTo>
                    <a:pt x="683" y="756"/>
                  </a:lnTo>
                  <a:lnTo>
                    <a:pt x="30" y="756"/>
                  </a:lnTo>
                  <a:close/>
                  <a:moveTo>
                    <a:pt x="512" y="482"/>
                  </a:moveTo>
                  <a:lnTo>
                    <a:pt x="497" y="476"/>
                  </a:lnTo>
                  <a:lnTo>
                    <a:pt x="482" y="471"/>
                  </a:lnTo>
                  <a:lnTo>
                    <a:pt x="467" y="466"/>
                  </a:lnTo>
                  <a:lnTo>
                    <a:pt x="452" y="459"/>
                  </a:lnTo>
                  <a:lnTo>
                    <a:pt x="452" y="387"/>
                  </a:lnTo>
                  <a:lnTo>
                    <a:pt x="458" y="382"/>
                  </a:lnTo>
                  <a:lnTo>
                    <a:pt x="466" y="373"/>
                  </a:lnTo>
                  <a:lnTo>
                    <a:pt x="474" y="364"/>
                  </a:lnTo>
                  <a:lnTo>
                    <a:pt x="483" y="351"/>
                  </a:lnTo>
                  <a:lnTo>
                    <a:pt x="487" y="343"/>
                  </a:lnTo>
                  <a:lnTo>
                    <a:pt x="490" y="335"/>
                  </a:lnTo>
                  <a:lnTo>
                    <a:pt x="493" y="326"/>
                  </a:lnTo>
                  <a:lnTo>
                    <a:pt x="497" y="317"/>
                  </a:lnTo>
                  <a:lnTo>
                    <a:pt x="500" y="306"/>
                  </a:lnTo>
                  <a:lnTo>
                    <a:pt x="502" y="295"/>
                  </a:lnTo>
                  <a:lnTo>
                    <a:pt x="503" y="283"/>
                  </a:lnTo>
                  <a:lnTo>
                    <a:pt x="504" y="271"/>
                  </a:lnTo>
                  <a:lnTo>
                    <a:pt x="508" y="267"/>
                  </a:lnTo>
                  <a:lnTo>
                    <a:pt x="513" y="264"/>
                  </a:lnTo>
                  <a:lnTo>
                    <a:pt x="517" y="259"/>
                  </a:lnTo>
                  <a:lnTo>
                    <a:pt x="519" y="254"/>
                  </a:lnTo>
                  <a:lnTo>
                    <a:pt x="522" y="247"/>
                  </a:lnTo>
                  <a:lnTo>
                    <a:pt x="524" y="238"/>
                  </a:lnTo>
                  <a:lnTo>
                    <a:pt x="527" y="230"/>
                  </a:lnTo>
                  <a:lnTo>
                    <a:pt x="527" y="221"/>
                  </a:lnTo>
                  <a:lnTo>
                    <a:pt x="527" y="213"/>
                  </a:lnTo>
                  <a:lnTo>
                    <a:pt x="526" y="206"/>
                  </a:lnTo>
                  <a:lnTo>
                    <a:pt x="524" y="199"/>
                  </a:lnTo>
                  <a:lnTo>
                    <a:pt x="522" y="193"/>
                  </a:lnTo>
                  <a:lnTo>
                    <a:pt x="519" y="187"/>
                  </a:lnTo>
                  <a:lnTo>
                    <a:pt x="516" y="183"/>
                  </a:lnTo>
                  <a:lnTo>
                    <a:pt x="513" y="177"/>
                  </a:lnTo>
                  <a:lnTo>
                    <a:pt x="508" y="174"/>
                  </a:lnTo>
                  <a:lnTo>
                    <a:pt x="516" y="154"/>
                  </a:lnTo>
                  <a:lnTo>
                    <a:pt x="523" y="127"/>
                  </a:lnTo>
                  <a:lnTo>
                    <a:pt x="526" y="113"/>
                  </a:lnTo>
                  <a:lnTo>
                    <a:pt x="527" y="97"/>
                  </a:lnTo>
                  <a:lnTo>
                    <a:pt x="526" y="82"/>
                  </a:lnTo>
                  <a:lnTo>
                    <a:pt x="523" y="66"/>
                  </a:lnTo>
                  <a:lnTo>
                    <a:pt x="520" y="57"/>
                  </a:lnTo>
                  <a:lnTo>
                    <a:pt x="516" y="49"/>
                  </a:lnTo>
                  <a:lnTo>
                    <a:pt x="511" y="41"/>
                  </a:lnTo>
                  <a:lnTo>
                    <a:pt x="504" y="35"/>
                  </a:lnTo>
                  <a:lnTo>
                    <a:pt x="497" y="29"/>
                  </a:lnTo>
                  <a:lnTo>
                    <a:pt x="489" y="24"/>
                  </a:lnTo>
                  <a:lnTo>
                    <a:pt x="481" y="19"/>
                  </a:lnTo>
                  <a:lnTo>
                    <a:pt x="471" y="14"/>
                  </a:lnTo>
                  <a:lnTo>
                    <a:pt x="461" y="11"/>
                  </a:lnTo>
                  <a:lnTo>
                    <a:pt x="450" y="8"/>
                  </a:lnTo>
                  <a:lnTo>
                    <a:pt x="440" y="6"/>
                  </a:lnTo>
                  <a:lnTo>
                    <a:pt x="429" y="4"/>
                  </a:lnTo>
                  <a:lnTo>
                    <a:pt x="407" y="0"/>
                  </a:lnTo>
                  <a:lnTo>
                    <a:pt x="385" y="0"/>
                  </a:lnTo>
                  <a:lnTo>
                    <a:pt x="366" y="0"/>
                  </a:lnTo>
                  <a:lnTo>
                    <a:pt x="345" y="3"/>
                  </a:lnTo>
                  <a:lnTo>
                    <a:pt x="326" y="7"/>
                  </a:lnTo>
                  <a:lnTo>
                    <a:pt x="308" y="12"/>
                  </a:lnTo>
                  <a:lnTo>
                    <a:pt x="298" y="15"/>
                  </a:lnTo>
                  <a:lnTo>
                    <a:pt x="290" y="19"/>
                  </a:lnTo>
                  <a:lnTo>
                    <a:pt x="282" y="23"/>
                  </a:lnTo>
                  <a:lnTo>
                    <a:pt x="275" y="28"/>
                  </a:lnTo>
                  <a:lnTo>
                    <a:pt x="268" y="34"/>
                  </a:lnTo>
                  <a:lnTo>
                    <a:pt x="262" y="39"/>
                  </a:lnTo>
                  <a:lnTo>
                    <a:pt x="256" y="45"/>
                  </a:lnTo>
                  <a:lnTo>
                    <a:pt x="252" y="53"/>
                  </a:lnTo>
                  <a:lnTo>
                    <a:pt x="244" y="53"/>
                  </a:lnTo>
                  <a:lnTo>
                    <a:pt x="235" y="53"/>
                  </a:lnTo>
                  <a:lnTo>
                    <a:pt x="227" y="55"/>
                  </a:lnTo>
                  <a:lnTo>
                    <a:pt x="221" y="57"/>
                  </a:lnTo>
                  <a:lnTo>
                    <a:pt x="216" y="60"/>
                  </a:lnTo>
                  <a:lnTo>
                    <a:pt x="211" y="64"/>
                  </a:lnTo>
                  <a:lnTo>
                    <a:pt x="208" y="67"/>
                  </a:lnTo>
                  <a:lnTo>
                    <a:pt x="205" y="70"/>
                  </a:lnTo>
                  <a:lnTo>
                    <a:pt x="202" y="75"/>
                  </a:lnTo>
                  <a:lnTo>
                    <a:pt x="199" y="82"/>
                  </a:lnTo>
                  <a:lnTo>
                    <a:pt x="196" y="87"/>
                  </a:lnTo>
                  <a:lnTo>
                    <a:pt x="195" y="95"/>
                  </a:lnTo>
                  <a:lnTo>
                    <a:pt x="194" y="108"/>
                  </a:lnTo>
                  <a:lnTo>
                    <a:pt x="195" y="122"/>
                  </a:lnTo>
                  <a:lnTo>
                    <a:pt x="197" y="137"/>
                  </a:lnTo>
                  <a:lnTo>
                    <a:pt x="200" y="149"/>
                  </a:lnTo>
                  <a:lnTo>
                    <a:pt x="203" y="162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4"/>
                  </a:lnTo>
                  <a:lnTo>
                    <a:pt x="202" y="177"/>
                  </a:lnTo>
                  <a:lnTo>
                    <a:pt x="199" y="182"/>
                  </a:lnTo>
                  <a:lnTo>
                    <a:pt x="195" y="187"/>
                  </a:lnTo>
                  <a:lnTo>
                    <a:pt x="192" y="192"/>
                  </a:lnTo>
                  <a:lnTo>
                    <a:pt x="190" y="199"/>
                  </a:lnTo>
                  <a:lnTo>
                    <a:pt x="188" y="205"/>
                  </a:lnTo>
                  <a:lnTo>
                    <a:pt x="187" y="213"/>
                  </a:lnTo>
                  <a:lnTo>
                    <a:pt x="187" y="221"/>
                  </a:lnTo>
                  <a:lnTo>
                    <a:pt x="187" y="230"/>
                  </a:lnTo>
                  <a:lnTo>
                    <a:pt x="189" y="237"/>
                  </a:lnTo>
                  <a:lnTo>
                    <a:pt x="190" y="245"/>
                  </a:lnTo>
                  <a:lnTo>
                    <a:pt x="193" y="251"/>
                  </a:lnTo>
                  <a:lnTo>
                    <a:pt x="196" y="258"/>
                  </a:lnTo>
                  <a:lnTo>
                    <a:pt x="200" y="263"/>
                  </a:lnTo>
                  <a:lnTo>
                    <a:pt x="205" y="267"/>
                  </a:lnTo>
                  <a:lnTo>
                    <a:pt x="209" y="271"/>
                  </a:lnTo>
                  <a:lnTo>
                    <a:pt x="210" y="283"/>
                  </a:lnTo>
                  <a:lnTo>
                    <a:pt x="212" y="295"/>
                  </a:lnTo>
                  <a:lnTo>
                    <a:pt x="215" y="307"/>
                  </a:lnTo>
                  <a:lnTo>
                    <a:pt x="218" y="317"/>
                  </a:lnTo>
                  <a:lnTo>
                    <a:pt x="222" y="326"/>
                  </a:lnTo>
                  <a:lnTo>
                    <a:pt x="226" y="336"/>
                  </a:lnTo>
                  <a:lnTo>
                    <a:pt x="231" y="343"/>
                  </a:lnTo>
                  <a:lnTo>
                    <a:pt x="235" y="351"/>
                  </a:lnTo>
                  <a:lnTo>
                    <a:pt x="245" y="365"/>
                  </a:lnTo>
                  <a:lnTo>
                    <a:pt x="254" y="375"/>
                  </a:lnTo>
                  <a:lnTo>
                    <a:pt x="264" y="383"/>
                  </a:lnTo>
                  <a:lnTo>
                    <a:pt x="271" y="388"/>
                  </a:lnTo>
                  <a:lnTo>
                    <a:pt x="271" y="459"/>
                  </a:lnTo>
                  <a:lnTo>
                    <a:pt x="255" y="466"/>
                  </a:lnTo>
                  <a:lnTo>
                    <a:pt x="239" y="471"/>
                  </a:lnTo>
                  <a:lnTo>
                    <a:pt x="222" y="477"/>
                  </a:lnTo>
                  <a:lnTo>
                    <a:pt x="206" y="483"/>
                  </a:lnTo>
                  <a:lnTo>
                    <a:pt x="173" y="495"/>
                  </a:lnTo>
                  <a:lnTo>
                    <a:pt x="140" y="506"/>
                  </a:lnTo>
                  <a:lnTo>
                    <a:pt x="111" y="518"/>
                  </a:lnTo>
                  <a:lnTo>
                    <a:pt x="84" y="530"/>
                  </a:lnTo>
                  <a:lnTo>
                    <a:pt x="71" y="536"/>
                  </a:lnTo>
                  <a:lnTo>
                    <a:pt x="60" y="542"/>
                  </a:lnTo>
                  <a:lnTo>
                    <a:pt x="51" y="549"/>
                  </a:lnTo>
                  <a:lnTo>
                    <a:pt x="42" y="556"/>
                  </a:lnTo>
                  <a:lnTo>
                    <a:pt x="33" y="562"/>
                  </a:lnTo>
                  <a:lnTo>
                    <a:pt x="28" y="570"/>
                  </a:lnTo>
                  <a:lnTo>
                    <a:pt x="23" y="577"/>
                  </a:lnTo>
                  <a:lnTo>
                    <a:pt x="19" y="586"/>
                  </a:lnTo>
                  <a:lnTo>
                    <a:pt x="16" y="596"/>
                  </a:lnTo>
                  <a:lnTo>
                    <a:pt x="13" y="609"/>
                  </a:lnTo>
                  <a:lnTo>
                    <a:pt x="11" y="623"/>
                  </a:lnTo>
                  <a:lnTo>
                    <a:pt x="9" y="637"/>
                  </a:lnTo>
                  <a:lnTo>
                    <a:pt x="6" y="667"/>
                  </a:lnTo>
                  <a:lnTo>
                    <a:pt x="3" y="697"/>
                  </a:lnTo>
                  <a:lnTo>
                    <a:pt x="1" y="725"/>
                  </a:lnTo>
                  <a:lnTo>
                    <a:pt x="1" y="748"/>
                  </a:lnTo>
                  <a:lnTo>
                    <a:pt x="0" y="764"/>
                  </a:lnTo>
                  <a:lnTo>
                    <a:pt x="0" y="771"/>
                  </a:lnTo>
                  <a:lnTo>
                    <a:pt x="1" y="774"/>
                  </a:lnTo>
                  <a:lnTo>
                    <a:pt x="1" y="777"/>
                  </a:lnTo>
                  <a:lnTo>
                    <a:pt x="3" y="780"/>
                  </a:lnTo>
                  <a:lnTo>
                    <a:pt x="4" y="782"/>
                  </a:lnTo>
                  <a:lnTo>
                    <a:pt x="7" y="783"/>
                  </a:lnTo>
                  <a:lnTo>
                    <a:pt x="10" y="785"/>
                  </a:lnTo>
                  <a:lnTo>
                    <a:pt x="12" y="785"/>
                  </a:lnTo>
                  <a:lnTo>
                    <a:pt x="15" y="786"/>
                  </a:lnTo>
                  <a:lnTo>
                    <a:pt x="698" y="786"/>
                  </a:lnTo>
                  <a:lnTo>
                    <a:pt x="701" y="785"/>
                  </a:lnTo>
                  <a:lnTo>
                    <a:pt x="704" y="785"/>
                  </a:lnTo>
                  <a:lnTo>
                    <a:pt x="707" y="783"/>
                  </a:lnTo>
                  <a:lnTo>
                    <a:pt x="709" y="782"/>
                  </a:lnTo>
                  <a:lnTo>
                    <a:pt x="711" y="780"/>
                  </a:lnTo>
                  <a:lnTo>
                    <a:pt x="712" y="777"/>
                  </a:lnTo>
                  <a:lnTo>
                    <a:pt x="713" y="774"/>
                  </a:lnTo>
                  <a:lnTo>
                    <a:pt x="713" y="771"/>
                  </a:lnTo>
                  <a:lnTo>
                    <a:pt x="713" y="764"/>
                  </a:lnTo>
                  <a:lnTo>
                    <a:pt x="713" y="748"/>
                  </a:lnTo>
                  <a:lnTo>
                    <a:pt x="712" y="725"/>
                  </a:lnTo>
                  <a:lnTo>
                    <a:pt x="711" y="697"/>
                  </a:lnTo>
                  <a:lnTo>
                    <a:pt x="709" y="667"/>
                  </a:lnTo>
                  <a:lnTo>
                    <a:pt x="706" y="637"/>
                  </a:lnTo>
                  <a:lnTo>
                    <a:pt x="704" y="623"/>
                  </a:lnTo>
                  <a:lnTo>
                    <a:pt x="700" y="609"/>
                  </a:lnTo>
                  <a:lnTo>
                    <a:pt x="698" y="596"/>
                  </a:lnTo>
                  <a:lnTo>
                    <a:pt x="695" y="586"/>
                  </a:lnTo>
                  <a:lnTo>
                    <a:pt x="691" y="577"/>
                  </a:lnTo>
                  <a:lnTo>
                    <a:pt x="686" y="570"/>
                  </a:lnTo>
                  <a:lnTo>
                    <a:pt x="680" y="562"/>
                  </a:lnTo>
                  <a:lnTo>
                    <a:pt x="672" y="555"/>
                  </a:lnTo>
                  <a:lnTo>
                    <a:pt x="665" y="548"/>
                  </a:lnTo>
                  <a:lnTo>
                    <a:pt x="655" y="542"/>
                  </a:lnTo>
                  <a:lnTo>
                    <a:pt x="645" y="535"/>
                  </a:lnTo>
                  <a:lnTo>
                    <a:pt x="633" y="529"/>
                  </a:lnTo>
                  <a:lnTo>
                    <a:pt x="607" y="517"/>
                  </a:lnTo>
                  <a:lnTo>
                    <a:pt x="578" y="505"/>
                  </a:lnTo>
                  <a:lnTo>
                    <a:pt x="546" y="494"/>
                  </a:lnTo>
                  <a:lnTo>
                    <a:pt x="512" y="4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84">
              <a:extLst>
                <a:ext uri="{FF2B5EF4-FFF2-40B4-BE49-F238E27FC236}">
                  <a16:creationId xmlns:a16="http://schemas.microsoft.com/office/drawing/2014/main" id="{1874B6FA-42CE-4156-B156-D60E81A0C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038" y="1954213"/>
              <a:ext cx="111125" cy="247650"/>
            </a:xfrm>
            <a:custGeom>
              <a:avLst/>
              <a:gdLst>
                <a:gd name="T0" fmla="*/ 315 w 353"/>
                <a:gd name="T1" fmla="*/ 553 h 782"/>
                <a:gd name="T2" fmla="*/ 265 w 353"/>
                <a:gd name="T3" fmla="*/ 517 h 782"/>
                <a:gd name="T4" fmla="*/ 129 w 353"/>
                <a:gd name="T5" fmla="*/ 458 h 782"/>
                <a:gd name="T6" fmla="*/ 90 w 353"/>
                <a:gd name="T7" fmla="*/ 394 h 782"/>
                <a:gd name="T8" fmla="*/ 124 w 353"/>
                <a:gd name="T9" fmla="*/ 358 h 782"/>
                <a:gd name="T10" fmla="*/ 139 w 353"/>
                <a:gd name="T11" fmla="*/ 321 h 782"/>
                <a:gd name="T12" fmla="*/ 148 w 353"/>
                <a:gd name="T13" fmla="*/ 283 h 782"/>
                <a:gd name="T14" fmla="*/ 162 w 353"/>
                <a:gd name="T15" fmla="*/ 261 h 782"/>
                <a:gd name="T16" fmla="*/ 166 w 353"/>
                <a:gd name="T17" fmla="*/ 228 h 782"/>
                <a:gd name="T18" fmla="*/ 159 w 353"/>
                <a:gd name="T19" fmla="*/ 202 h 782"/>
                <a:gd name="T20" fmla="*/ 148 w 353"/>
                <a:gd name="T21" fmla="*/ 188 h 782"/>
                <a:gd name="T22" fmla="*/ 165 w 353"/>
                <a:gd name="T23" fmla="*/ 122 h 782"/>
                <a:gd name="T24" fmla="*/ 159 w 353"/>
                <a:gd name="T25" fmla="*/ 64 h 782"/>
                <a:gd name="T26" fmla="*/ 129 w 353"/>
                <a:gd name="T27" fmla="*/ 26 h 782"/>
                <a:gd name="T28" fmla="*/ 83 w 353"/>
                <a:gd name="T29" fmla="*/ 3 h 782"/>
                <a:gd name="T30" fmla="*/ 38 w 353"/>
                <a:gd name="T31" fmla="*/ 2 h 782"/>
                <a:gd name="T32" fmla="*/ 5 w 353"/>
                <a:gd name="T33" fmla="*/ 17 h 782"/>
                <a:gd name="T34" fmla="*/ 0 w 353"/>
                <a:gd name="T35" fmla="*/ 27 h 782"/>
                <a:gd name="T36" fmla="*/ 5 w 353"/>
                <a:gd name="T37" fmla="*/ 38 h 782"/>
                <a:gd name="T38" fmla="*/ 15 w 353"/>
                <a:gd name="T39" fmla="*/ 42 h 782"/>
                <a:gd name="T40" fmla="*/ 32 w 353"/>
                <a:gd name="T41" fmla="*/ 35 h 782"/>
                <a:gd name="T42" fmla="*/ 65 w 353"/>
                <a:gd name="T43" fmla="*/ 30 h 782"/>
                <a:gd name="T44" fmla="*/ 93 w 353"/>
                <a:gd name="T45" fmla="*/ 39 h 782"/>
                <a:gd name="T46" fmla="*/ 124 w 353"/>
                <a:gd name="T47" fmla="*/ 64 h 782"/>
                <a:gd name="T48" fmla="*/ 135 w 353"/>
                <a:gd name="T49" fmla="*/ 94 h 782"/>
                <a:gd name="T50" fmla="*/ 127 w 353"/>
                <a:gd name="T51" fmla="*/ 158 h 782"/>
                <a:gd name="T52" fmla="*/ 115 w 353"/>
                <a:gd name="T53" fmla="*/ 201 h 782"/>
                <a:gd name="T54" fmla="*/ 120 w 353"/>
                <a:gd name="T55" fmla="*/ 211 h 782"/>
                <a:gd name="T56" fmla="*/ 131 w 353"/>
                <a:gd name="T57" fmla="*/ 214 h 782"/>
                <a:gd name="T58" fmla="*/ 136 w 353"/>
                <a:gd name="T59" fmla="*/ 241 h 782"/>
                <a:gd name="T60" fmla="*/ 131 w 353"/>
                <a:gd name="T61" fmla="*/ 258 h 782"/>
                <a:gd name="T62" fmla="*/ 120 w 353"/>
                <a:gd name="T63" fmla="*/ 261 h 782"/>
                <a:gd name="T64" fmla="*/ 115 w 353"/>
                <a:gd name="T65" fmla="*/ 271 h 782"/>
                <a:gd name="T66" fmla="*/ 110 w 353"/>
                <a:gd name="T67" fmla="*/ 313 h 782"/>
                <a:gd name="T68" fmla="*/ 93 w 353"/>
                <a:gd name="T69" fmla="*/ 348 h 782"/>
                <a:gd name="T70" fmla="*/ 65 w 353"/>
                <a:gd name="T71" fmla="*/ 376 h 782"/>
                <a:gd name="T72" fmla="*/ 53 w 353"/>
                <a:gd name="T73" fmla="*/ 387 h 782"/>
                <a:gd name="T74" fmla="*/ 55 w 353"/>
                <a:gd name="T75" fmla="*/ 460 h 782"/>
                <a:gd name="T76" fmla="*/ 112 w 353"/>
                <a:gd name="T77" fmla="*/ 484 h 782"/>
                <a:gd name="T78" fmla="*/ 239 w 353"/>
                <a:gd name="T79" fmla="*/ 538 h 782"/>
                <a:gd name="T80" fmla="*/ 289 w 353"/>
                <a:gd name="T81" fmla="*/ 569 h 782"/>
                <a:gd name="T82" fmla="*/ 310 w 353"/>
                <a:gd name="T83" fmla="*/ 609 h 782"/>
                <a:gd name="T84" fmla="*/ 321 w 353"/>
                <a:gd name="T85" fmla="*/ 696 h 782"/>
                <a:gd name="T86" fmla="*/ 262 w 353"/>
                <a:gd name="T87" fmla="*/ 752 h 782"/>
                <a:gd name="T88" fmla="*/ 251 w 353"/>
                <a:gd name="T89" fmla="*/ 756 h 782"/>
                <a:gd name="T90" fmla="*/ 247 w 353"/>
                <a:gd name="T91" fmla="*/ 767 h 782"/>
                <a:gd name="T92" fmla="*/ 251 w 353"/>
                <a:gd name="T93" fmla="*/ 778 h 782"/>
                <a:gd name="T94" fmla="*/ 262 w 353"/>
                <a:gd name="T95" fmla="*/ 782 h 782"/>
                <a:gd name="T96" fmla="*/ 347 w 353"/>
                <a:gd name="T97" fmla="*/ 779 h 782"/>
                <a:gd name="T98" fmla="*/ 353 w 353"/>
                <a:gd name="T99" fmla="*/ 770 h 782"/>
                <a:gd name="T100" fmla="*/ 352 w 353"/>
                <a:gd name="T101" fmla="*/ 721 h 782"/>
                <a:gd name="T102" fmla="*/ 342 w 353"/>
                <a:gd name="T103" fmla="*/ 619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3" h="782">
                  <a:moveTo>
                    <a:pt x="334" y="582"/>
                  </a:moveTo>
                  <a:lnTo>
                    <a:pt x="329" y="572"/>
                  </a:lnTo>
                  <a:lnTo>
                    <a:pt x="323" y="562"/>
                  </a:lnTo>
                  <a:lnTo>
                    <a:pt x="315" y="553"/>
                  </a:lnTo>
                  <a:lnTo>
                    <a:pt x="305" y="544"/>
                  </a:lnTo>
                  <a:lnTo>
                    <a:pt x="293" y="536"/>
                  </a:lnTo>
                  <a:lnTo>
                    <a:pt x="280" y="526"/>
                  </a:lnTo>
                  <a:lnTo>
                    <a:pt x="265" y="517"/>
                  </a:lnTo>
                  <a:lnTo>
                    <a:pt x="249" y="509"/>
                  </a:lnTo>
                  <a:lnTo>
                    <a:pt x="214" y="493"/>
                  </a:lnTo>
                  <a:lnTo>
                    <a:pt x="173" y="476"/>
                  </a:lnTo>
                  <a:lnTo>
                    <a:pt x="129" y="458"/>
                  </a:lnTo>
                  <a:lnTo>
                    <a:pt x="83" y="441"/>
                  </a:lnTo>
                  <a:lnTo>
                    <a:pt x="82" y="440"/>
                  </a:lnTo>
                  <a:lnTo>
                    <a:pt x="82" y="399"/>
                  </a:lnTo>
                  <a:lnTo>
                    <a:pt x="90" y="394"/>
                  </a:lnTo>
                  <a:lnTo>
                    <a:pt x="99" y="387"/>
                  </a:lnTo>
                  <a:lnTo>
                    <a:pt x="109" y="377"/>
                  </a:lnTo>
                  <a:lnTo>
                    <a:pt x="118" y="364"/>
                  </a:lnTo>
                  <a:lnTo>
                    <a:pt x="124" y="358"/>
                  </a:lnTo>
                  <a:lnTo>
                    <a:pt x="128" y="349"/>
                  </a:lnTo>
                  <a:lnTo>
                    <a:pt x="132" y="341"/>
                  </a:lnTo>
                  <a:lnTo>
                    <a:pt x="135" y="331"/>
                  </a:lnTo>
                  <a:lnTo>
                    <a:pt x="139" y="321"/>
                  </a:lnTo>
                  <a:lnTo>
                    <a:pt x="141" y="309"/>
                  </a:lnTo>
                  <a:lnTo>
                    <a:pt x="143" y="298"/>
                  </a:lnTo>
                  <a:lnTo>
                    <a:pt x="144" y="285"/>
                  </a:lnTo>
                  <a:lnTo>
                    <a:pt x="148" y="283"/>
                  </a:lnTo>
                  <a:lnTo>
                    <a:pt x="152" y="278"/>
                  </a:lnTo>
                  <a:lnTo>
                    <a:pt x="156" y="274"/>
                  </a:lnTo>
                  <a:lnTo>
                    <a:pt x="159" y="269"/>
                  </a:lnTo>
                  <a:lnTo>
                    <a:pt x="162" y="261"/>
                  </a:lnTo>
                  <a:lnTo>
                    <a:pt x="164" y="254"/>
                  </a:lnTo>
                  <a:lnTo>
                    <a:pt x="166" y="245"/>
                  </a:lnTo>
                  <a:lnTo>
                    <a:pt x="166" y="235"/>
                  </a:lnTo>
                  <a:lnTo>
                    <a:pt x="166" y="228"/>
                  </a:lnTo>
                  <a:lnTo>
                    <a:pt x="165" y="220"/>
                  </a:lnTo>
                  <a:lnTo>
                    <a:pt x="163" y="214"/>
                  </a:lnTo>
                  <a:lnTo>
                    <a:pt x="161" y="208"/>
                  </a:lnTo>
                  <a:lnTo>
                    <a:pt x="159" y="202"/>
                  </a:lnTo>
                  <a:lnTo>
                    <a:pt x="156" y="197"/>
                  </a:lnTo>
                  <a:lnTo>
                    <a:pt x="151" y="193"/>
                  </a:lnTo>
                  <a:lnTo>
                    <a:pt x="147" y="189"/>
                  </a:lnTo>
                  <a:lnTo>
                    <a:pt x="148" y="188"/>
                  </a:lnTo>
                  <a:lnTo>
                    <a:pt x="148" y="188"/>
                  </a:lnTo>
                  <a:lnTo>
                    <a:pt x="156" y="166"/>
                  </a:lnTo>
                  <a:lnTo>
                    <a:pt x="162" y="137"/>
                  </a:lnTo>
                  <a:lnTo>
                    <a:pt x="165" y="122"/>
                  </a:lnTo>
                  <a:lnTo>
                    <a:pt x="166" y="106"/>
                  </a:lnTo>
                  <a:lnTo>
                    <a:pt x="165" y="90"/>
                  </a:lnTo>
                  <a:lnTo>
                    <a:pt x="163" y="74"/>
                  </a:lnTo>
                  <a:lnTo>
                    <a:pt x="159" y="64"/>
                  </a:lnTo>
                  <a:lnTo>
                    <a:pt x="154" y="54"/>
                  </a:lnTo>
                  <a:lnTo>
                    <a:pt x="147" y="45"/>
                  </a:lnTo>
                  <a:lnTo>
                    <a:pt x="139" y="35"/>
                  </a:lnTo>
                  <a:lnTo>
                    <a:pt x="129" y="26"/>
                  </a:lnTo>
                  <a:lnTo>
                    <a:pt x="118" y="19"/>
                  </a:lnTo>
                  <a:lnTo>
                    <a:pt x="106" y="12"/>
                  </a:lnTo>
                  <a:lnTo>
                    <a:pt x="95" y="6"/>
                  </a:lnTo>
                  <a:lnTo>
                    <a:pt x="83" y="3"/>
                  </a:lnTo>
                  <a:lnTo>
                    <a:pt x="72" y="1"/>
                  </a:lnTo>
                  <a:lnTo>
                    <a:pt x="60" y="0"/>
                  </a:lnTo>
                  <a:lnTo>
                    <a:pt x="50" y="0"/>
                  </a:lnTo>
                  <a:lnTo>
                    <a:pt x="38" y="2"/>
                  </a:lnTo>
                  <a:lnTo>
                    <a:pt x="27" y="5"/>
                  </a:lnTo>
                  <a:lnTo>
                    <a:pt x="17" y="9"/>
                  </a:lnTo>
                  <a:lnTo>
                    <a:pt x="7" y="15"/>
                  </a:lnTo>
                  <a:lnTo>
                    <a:pt x="5" y="17"/>
                  </a:lnTo>
                  <a:lnTo>
                    <a:pt x="3" y="19"/>
                  </a:lnTo>
                  <a:lnTo>
                    <a:pt x="1" y="22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0" y="31"/>
                  </a:lnTo>
                  <a:lnTo>
                    <a:pt x="1" y="33"/>
                  </a:lnTo>
                  <a:lnTo>
                    <a:pt x="3" y="36"/>
                  </a:lnTo>
                  <a:lnTo>
                    <a:pt x="5" y="38"/>
                  </a:lnTo>
                  <a:lnTo>
                    <a:pt x="7" y="40"/>
                  </a:lnTo>
                  <a:lnTo>
                    <a:pt x="10" y="41"/>
                  </a:lnTo>
                  <a:lnTo>
                    <a:pt x="12" y="42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1" y="41"/>
                  </a:lnTo>
                  <a:lnTo>
                    <a:pt x="24" y="40"/>
                  </a:lnTo>
                  <a:lnTo>
                    <a:pt x="32" y="35"/>
                  </a:lnTo>
                  <a:lnTo>
                    <a:pt x="41" y="32"/>
                  </a:lnTo>
                  <a:lnTo>
                    <a:pt x="48" y="31"/>
                  </a:lnTo>
                  <a:lnTo>
                    <a:pt x="57" y="30"/>
                  </a:lnTo>
                  <a:lnTo>
                    <a:pt x="65" y="30"/>
                  </a:lnTo>
                  <a:lnTo>
                    <a:pt x="71" y="31"/>
                  </a:lnTo>
                  <a:lnTo>
                    <a:pt x="77" y="33"/>
                  </a:lnTo>
                  <a:lnTo>
                    <a:pt x="84" y="35"/>
                  </a:lnTo>
                  <a:lnTo>
                    <a:pt x="93" y="39"/>
                  </a:lnTo>
                  <a:lnTo>
                    <a:pt x="103" y="45"/>
                  </a:lnTo>
                  <a:lnTo>
                    <a:pt x="111" y="51"/>
                  </a:lnTo>
                  <a:lnTo>
                    <a:pt x="118" y="57"/>
                  </a:lnTo>
                  <a:lnTo>
                    <a:pt x="124" y="64"/>
                  </a:lnTo>
                  <a:lnTo>
                    <a:pt x="129" y="70"/>
                  </a:lnTo>
                  <a:lnTo>
                    <a:pt x="132" y="76"/>
                  </a:lnTo>
                  <a:lnTo>
                    <a:pt x="133" y="81"/>
                  </a:lnTo>
                  <a:lnTo>
                    <a:pt x="135" y="94"/>
                  </a:lnTo>
                  <a:lnTo>
                    <a:pt x="136" y="107"/>
                  </a:lnTo>
                  <a:lnTo>
                    <a:pt x="135" y="121"/>
                  </a:lnTo>
                  <a:lnTo>
                    <a:pt x="133" y="134"/>
                  </a:lnTo>
                  <a:lnTo>
                    <a:pt x="127" y="158"/>
                  </a:lnTo>
                  <a:lnTo>
                    <a:pt x="119" y="178"/>
                  </a:lnTo>
                  <a:lnTo>
                    <a:pt x="116" y="190"/>
                  </a:lnTo>
                  <a:lnTo>
                    <a:pt x="114" y="198"/>
                  </a:lnTo>
                  <a:lnTo>
                    <a:pt x="115" y="201"/>
                  </a:lnTo>
                  <a:lnTo>
                    <a:pt x="115" y="203"/>
                  </a:lnTo>
                  <a:lnTo>
                    <a:pt x="117" y="206"/>
                  </a:lnTo>
                  <a:lnTo>
                    <a:pt x="118" y="209"/>
                  </a:lnTo>
                  <a:lnTo>
                    <a:pt x="120" y="211"/>
                  </a:lnTo>
                  <a:lnTo>
                    <a:pt x="124" y="212"/>
                  </a:lnTo>
                  <a:lnTo>
                    <a:pt x="127" y="213"/>
                  </a:lnTo>
                  <a:lnTo>
                    <a:pt x="129" y="213"/>
                  </a:lnTo>
                  <a:lnTo>
                    <a:pt x="131" y="214"/>
                  </a:lnTo>
                  <a:lnTo>
                    <a:pt x="133" y="218"/>
                  </a:lnTo>
                  <a:lnTo>
                    <a:pt x="135" y="226"/>
                  </a:lnTo>
                  <a:lnTo>
                    <a:pt x="136" y="235"/>
                  </a:lnTo>
                  <a:lnTo>
                    <a:pt x="136" y="241"/>
                  </a:lnTo>
                  <a:lnTo>
                    <a:pt x="135" y="246"/>
                  </a:lnTo>
                  <a:lnTo>
                    <a:pt x="134" y="252"/>
                  </a:lnTo>
                  <a:lnTo>
                    <a:pt x="132" y="255"/>
                  </a:lnTo>
                  <a:lnTo>
                    <a:pt x="131" y="258"/>
                  </a:lnTo>
                  <a:lnTo>
                    <a:pt x="129" y="259"/>
                  </a:lnTo>
                  <a:lnTo>
                    <a:pt x="127" y="259"/>
                  </a:lnTo>
                  <a:lnTo>
                    <a:pt x="124" y="260"/>
                  </a:lnTo>
                  <a:lnTo>
                    <a:pt x="120" y="261"/>
                  </a:lnTo>
                  <a:lnTo>
                    <a:pt x="118" y="263"/>
                  </a:lnTo>
                  <a:lnTo>
                    <a:pt x="117" y="265"/>
                  </a:lnTo>
                  <a:lnTo>
                    <a:pt x="115" y="268"/>
                  </a:lnTo>
                  <a:lnTo>
                    <a:pt x="115" y="271"/>
                  </a:lnTo>
                  <a:lnTo>
                    <a:pt x="114" y="274"/>
                  </a:lnTo>
                  <a:lnTo>
                    <a:pt x="114" y="288"/>
                  </a:lnTo>
                  <a:lnTo>
                    <a:pt x="112" y="301"/>
                  </a:lnTo>
                  <a:lnTo>
                    <a:pt x="110" y="313"/>
                  </a:lnTo>
                  <a:lnTo>
                    <a:pt x="106" y="323"/>
                  </a:lnTo>
                  <a:lnTo>
                    <a:pt x="102" y="332"/>
                  </a:lnTo>
                  <a:lnTo>
                    <a:pt x="98" y="341"/>
                  </a:lnTo>
                  <a:lnTo>
                    <a:pt x="93" y="348"/>
                  </a:lnTo>
                  <a:lnTo>
                    <a:pt x="88" y="354"/>
                  </a:lnTo>
                  <a:lnTo>
                    <a:pt x="78" y="365"/>
                  </a:lnTo>
                  <a:lnTo>
                    <a:pt x="70" y="372"/>
                  </a:lnTo>
                  <a:lnTo>
                    <a:pt x="65" y="376"/>
                  </a:lnTo>
                  <a:lnTo>
                    <a:pt x="61" y="377"/>
                  </a:lnTo>
                  <a:lnTo>
                    <a:pt x="57" y="379"/>
                  </a:lnTo>
                  <a:lnTo>
                    <a:pt x="55" y="382"/>
                  </a:lnTo>
                  <a:lnTo>
                    <a:pt x="53" y="387"/>
                  </a:lnTo>
                  <a:lnTo>
                    <a:pt x="52" y="391"/>
                  </a:lnTo>
                  <a:lnTo>
                    <a:pt x="52" y="451"/>
                  </a:lnTo>
                  <a:lnTo>
                    <a:pt x="53" y="455"/>
                  </a:lnTo>
                  <a:lnTo>
                    <a:pt x="55" y="460"/>
                  </a:lnTo>
                  <a:lnTo>
                    <a:pt x="58" y="463"/>
                  </a:lnTo>
                  <a:lnTo>
                    <a:pt x="61" y="465"/>
                  </a:lnTo>
                  <a:lnTo>
                    <a:pt x="73" y="469"/>
                  </a:lnTo>
                  <a:lnTo>
                    <a:pt x="112" y="484"/>
                  </a:lnTo>
                  <a:lnTo>
                    <a:pt x="150" y="499"/>
                  </a:lnTo>
                  <a:lnTo>
                    <a:pt x="188" y="514"/>
                  </a:lnTo>
                  <a:lnTo>
                    <a:pt x="223" y="530"/>
                  </a:lnTo>
                  <a:lnTo>
                    <a:pt x="239" y="538"/>
                  </a:lnTo>
                  <a:lnTo>
                    <a:pt x="253" y="545"/>
                  </a:lnTo>
                  <a:lnTo>
                    <a:pt x="266" y="553"/>
                  </a:lnTo>
                  <a:lnTo>
                    <a:pt x="278" y="561"/>
                  </a:lnTo>
                  <a:lnTo>
                    <a:pt x="289" y="569"/>
                  </a:lnTo>
                  <a:lnTo>
                    <a:pt x="296" y="576"/>
                  </a:lnTo>
                  <a:lnTo>
                    <a:pt x="301" y="584"/>
                  </a:lnTo>
                  <a:lnTo>
                    <a:pt x="306" y="591"/>
                  </a:lnTo>
                  <a:lnTo>
                    <a:pt x="310" y="609"/>
                  </a:lnTo>
                  <a:lnTo>
                    <a:pt x="313" y="628"/>
                  </a:lnTo>
                  <a:lnTo>
                    <a:pt x="317" y="650"/>
                  </a:lnTo>
                  <a:lnTo>
                    <a:pt x="319" y="674"/>
                  </a:lnTo>
                  <a:lnTo>
                    <a:pt x="321" y="696"/>
                  </a:lnTo>
                  <a:lnTo>
                    <a:pt x="322" y="718"/>
                  </a:lnTo>
                  <a:lnTo>
                    <a:pt x="322" y="736"/>
                  </a:lnTo>
                  <a:lnTo>
                    <a:pt x="323" y="752"/>
                  </a:lnTo>
                  <a:lnTo>
                    <a:pt x="262" y="752"/>
                  </a:lnTo>
                  <a:lnTo>
                    <a:pt x="259" y="752"/>
                  </a:lnTo>
                  <a:lnTo>
                    <a:pt x="256" y="753"/>
                  </a:lnTo>
                  <a:lnTo>
                    <a:pt x="253" y="754"/>
                  </a:lnTo>
                  <a:lnTo>
                    <a:pt x="251" y="756"/>
                  </a:lnTo>
                  <a:lnTo>
                    <a:pt x="249" y="759"/>
                  </a:lnTo>
                  <a:lnTo>
                    <a:pt x="248" y="761"/>
                  </a:lnTo>
                  <a:lnTo>
                    <a:pt x="247" y="764"/>
                  </a:lnTo>
                  <a:lnTo>
                    <a:pt x="247" y="767"/>
                  </a:lnTo>
                  <a:lnTo>
                    <a:pt x="247" y="770"/>
                  </a:lnTo>
                  <a:lnTo>
                    <a:pt x="248" y="773"/>
                  </a:lnTo>
                  <a:lnTo>
                    <a:pt x="249" y="776"/>
                  </a:lnTo>
                  <a:lnTo>
                    <a:pt x="251" y="778"/>
                  </a:lnTo>
                  <a:lnTo>
                    <a:pt x="253" y="779"/>
                  </a:lnTo>
                  <a:lnTo>
                    <a:pt x="256" y="781"/>
                  </a:lnTo>
                  <a:lnTo>
                    <a:pt x="259" y="781"/>
                  </a:lnTo>
                  <a:lnTo>
                    <a:pt x="262" y="782"/>
                  </a:lnTo>
                  <a:lnTo>
                    <a:pt x="338" y="782"/>
                  </a:lnTo>
                  <a:lnTo>
                    <a:pt x="341" y="781"/>
                  </a:lnTo>
                  <a:lnTo>
                    <a:pt x="343" y="781"/>
                  </a:lnTo>
                  <a:lnTo>
                    <a:pt x="347" y="779"/>
                  </a:lnTo>
                  <a:lnTo>
                    <a:pt x="349" y="778"/>
                  </a:lnTo>
                  <a:lnTo>
                    <a:pt x="351" y="776"/>
                  </a:lnTo>
                  <a:lnTo>
                    <a:pt x="352" y="773"/>
                  </a:lnTo>
                  <a:lnTo>
                    <a:pt x="353" y="770"/>
                  </a:lnTo>
                  <a:lnTo>
                    <a:pt x="353" y="767"/>
                  </a:lnTo>
                  <a:lnTo>
                    <a:pt x="353" y="760"/>
                  </a:lnTo>
                  <a:lnTo>
                    <a:pt x="353" y="744"/>
                  </a:lnTo>
                  <a:lnTo>
                    <a:pt x="352" y="721"/>
                  </a:lnTo>
                  <a:lnTo>
                    <a:pt x="351" y="693"/>
                  </a:lnTo>
                  <a:lnTo>
                    <a:pt x="349" y="663"/>
                  </a:lnTo>
                  <a:lnTo>
                    <a:pt x="344" y="633"/>
                  </a:lnTo>
                  <a:lnTo>
                    <a:pt x="342" y="619"/>
                  </a:lnTo>
                  <a:lnTo>
                    <a:pt x="340" y="605"/>
                  </a:lnTo>
                  <a:lnTo>
                    <a:pt x="337" y="592"/>
                  </a:lnTo>
                  <a:lnTo>
                    <a:pt x="334" y="5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559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7D9EE7-1A4B-457E-8830-1107DB5E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56" y="347550"/>
            <a:ext cx="11615644" cy="1090011"/>
          </a:xfrm>
        </p:spPr>
        <p:txBody>
          <a:bodyPr/>
          <a:lstStyle/>
          <a:p>
            <a:endParaRPr lang="en-SG" sz="38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7A74B7-0836-4665-B62B-44C7347CC9B3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208056" y="892556"/>
            <a:ext cx="1161564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8C1A89D-0398-4207-BD40-8A9D17938CBD}"/>
              </a:ext>
            </a:extLst>
          </p:cNvPr>
          <p:cNvGrpSpPr/>
          <p:nvPr/>
        </p:nvGrpSpPr>
        <p:grpSpPr>
          <a:xfrm>
            <a:off x="2814480" y="1323778"/>
            <a:ext cx="6198237" cy="4335064"/>
            <a:chOff x="1456784" y="1768676"/>
            <a:chExt cx="9472021" cy="6794708"/>
          </a:xfrm>
          <a:solidFill>
            <a:srgbClr val="59A582"/>
          </a:solidFill>
        </p:grpSpPr>
        <p:sp>
          <p:nvSpPr>
            <p:cNvPr id="6" name="Shape 2005">
              <a:extLst>
                <a:ext uri="{FF2B5EF4-FFF2-40B4-BE49-F238E27FC236}">
                  <a16:creationId xmlns:a16="http://schemas.microsoft.com/office/drawing/2014/main" id="{7627EA51-B2DC-4028-A9BE-292313A9C67E}"/>
                </a:ext>
              </a:extLst>
            </p:cNvPr>
            <p:cNvSpPr/>
            <p:nvPr/>
          </p:nvSpPr>
          <p:spPr>
            <a:xfrm>
              <a:off x="3652618" y="1768676"/>
              <a:ext cx="5791990" cy="6794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54" h="21043" extrusionOk="0">
                  <a:moveTo>
                    <a:pt x="13059" y="20930"/>
                  </a:moveTo>
                  <a:cubicBezTo>
                    <a:pt x="11722" y="21117"/>
                    <a:pt x="5417" y="21015"/>
                    <a:pt x="1794" y="21015"/>
                  </a:cubicBezTo>
                  <a:cubicBezTo>
                    <a:pt x="2251" y="19082"/>
                    <a:pt x="2851" y="16600"/>
                    <a:pt x="2616" y="15821"/>
                  </a:cubicBezTo>
                  <a:cubicBezTo>
                    <a:pt x="2228" y="14497"/>
                    <a:pt x="1297" y="12722"/>
                    <a:pt x="828" y="11663"/>
                  </a:cubicBezTo>
                  <a:cubicBezTo>
                    <a:pt x="-1567" y="6279"/>
                    <a:pt x="1361" y="687"/>
                    <a:pt x="7988" y="65"/>
                  </a:cubicBezTo>
                  <a:cubicBezTo>
                    <a:pt x="13835" y="-483"/>
                    <a:pt x="17092" y="2502"/>
                    <a:pt x="17549" y="5588"/>
                  </a:cubicBezTo>
                  <a:cubicBezTo>
                    <a:pt x="17598" y="5916"/>
                    <a:pt x="17598" y="6696"/>
                    <a:pt x="17489" y="7273"/>
                  </a:cubicBezTo>
                  <a:cubicBezTo>
                    <a:pt x="18295" y="8403"/>
                    <a:pt x="19780" y="10448"/>
                    <a:pt x="19939" y="11244"/>
                  </a:cubicBezTo>
                  <a:cubicBezTo>
                    <a:pt x="20033" y="11723"/>
                    <a:pt x="19686" y="11808"/>
                    <a:pt x="19341" y="11942"/>
                  </a:cubicBezTo>
                  <a:cubicBezTo>
                    <a:pt x="19053" y="12028"/>
                    <a:pt x="18516" y="11930"/>
                    <a:pt x="18322" y="12142"/>
                  </a:cubicBezTo>
                  <a:cubicBezTo>
                    <a:pt x="18181" y="12300"/>
                    <a:pt x="18736" y="13384"/>
                    <a:pt x="18696" y="13676"/>
                  </a:cubicBezTo>
                  <a:cubicBezTo>
                    <a:pt x="18655" y="13925"/>
                    <a:pt x="18389" y="14059"/>
                    <a:pt x="18171" y="14212"/>
                  </a:cubicBezTo>
                  <a:cubicBezTo>
                    <a:pt x="18055" y="14293"/>
                    <a:pt x="18421" y="14387"/>
                    <a:pt x="18560" y="14520"/>
                  </a:cubicBezTo>
                  <a:cubicBezTo>
                    <a:pt x="18701" y="14656"/>
                    <a:pt x="18652" y="14797"/>
                    <a:pt x="18520" y="14939"/>
                  </a:cubicBezTo>
                  <a:cubicBezTo>
                    <a:pt x="18248" y="15220"/>
                    <a:pt x="18000" y="16060"/>
                    <a:pt x="18000" y="16060"/>
                  </a:cubicBezTo>
                  <a:cubicBezTo>
                    <a:pt x="18000" y="16060"/>
                    <a:pt x="18322" y="17538"/>
                    <a:pt x="18000" y="18017"/>
                  </a:cubicBezTo>
                  <a:cubicBezTo>
                    <a:pt x="17869" y="18282"/>
                    <a:pt x="17345" y="18610"/>
                    <a:pt x="16984" y="18586"/>
                  </a:cubicBezTo>
                  <a:cubicBezTo>
                    <a:pt x="15913" y="18586"/>
                    <a:pt x="14983" y="18416"/>
                    <a:pt x="13904" y="18416"/>
                  </a:cubicBezTo>
                  <a:cubicBezTo>
                    <a:pt x="13528" y="18712"/>
                    <a:pt x="13267" y="19658"/>
                    <a:pt x="13059" y="20930"/>
                  </a:cubicBezTo>
                </a:path>
              </a:pathLst>
            </a:custGeom>
            <a:grpFill/>
            <a:ln w="3175">
              <a:miter lim="400000"/>
            </a:ln>
          </p:spPr>
          <p:txBody>
            <a:bodyPr lIns="59013" tIns="59013" rIns="59013" bIns="59013" anchor="ctr"/>
            <a:lstStyle/>
            <a:p>
              <a:pPr marL="0" marR="0" lvl="0" indent="0" algn="l" defTabSz="590133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200">
                  <a:latin typeface="Arial"/>
                  <a:ea typeface="Arial"/>
                  <a:cs typeface="Arial"/>
                  <a:sym typeface="Arial"/>
                </a:defRPr>
              </a:pPr>
              <a:endParaRPr kumimoji="0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Shape 2006">
              <a:extLst>
                <a:ext uri="{FF2B5EF4-FFF2-40B4-BE49-F238E27FC236}">
                  <a16:creationId xmlns:a16="http://schemas.microsoft.com/office/drawing/2014/main" id="{60B2E610-66CC-4849-A3B7-ACC3DBC0516B}"/>
                </a:ext>
              </a:extLst>
            </p:cNvPr>
            <p:cNvSpPr/>
            <p:nvPr/>
          </p:nvSpPr>
          <p:spPr>
            <a:xfrm flipH="1">
              <a:off x="1456784" y="2162951"/>
              <a:ext cx="3739563" cy="2049"/>
            </a:xfrm>
            <a:prstGeom prst="line">
              <a:avLst/>
            </a:prstGeom>
            <a:grpFill/>
            <a:ln w="12700">
              <a:solidFill>
                <a:srgbClr val="F67A83"/>
              </a:solidFill>
              <a:miter/>
            </a:ln>
          </p:spPr>
          <p:txBody>
            <a:bodyPr lIns="59013" tIns="59013" rIns="59013" bIns="59013"/>
            <a:lstStyle/>
            <a:p>
              <a:pPr marL="0" marR="0" lvl="0" indent="0" algn="l" defTabSz="590133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2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kumimoji="0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" name="Shape 2008">
              <a:extLst>
                <a:ext uri="{FF2B5EF4-FFF2-40B4-BE49-F238E27FC236}">
                  <a16:creationId xmlns:a16="http://schemas.microsoft.com/office/drawing/2014/main" id="{2BEEB4E8-BAF1-4A7D-B0C3-A985D0A657EB}"/>
                </a:ext>
              </a:extLst>
            </p:cNvPr>
            <p:cNvSpPr/>
            <p:nvPr/>
          </p:nvSpPr>
          <p:spPr>
            <a:xfrm flipH="1">
              <a:off x="1978040" y="6331643"/>
              <a:ext cx="3739565" cy="2050"/>
            </a:xfrm>
            <a:prstGeom prst="line">
              <a:avLst/>
            </a:prstGeom>
            <a:grpFill/>
            <a:ln w="12700">
              <a:solidFill>
                <a:srgbClr val="F67A83"/>
              </a:solidFill>
              <a:miter/>
            </a:ln>
          </p:spPr>
          <p:txBody>
            <a:bodyPr lIns="59013" tIns="59013" rIns="59013" bIns="59013"/>
            <a:lstStyle/>
            <a:p>
              <a:pPr marL="0" marR="0" lvl="0" indent="0" algn="l" defTabSz="590133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2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kumimoji="0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" name="Shape 2013">
              <a:extLst>
                <a:ext uri="{FF2B5EF4-FFF2-40B4-BE49-F238E27FC236}">
                  <a16:creationId xmlns:a16="http://schemas.microsoft.com/office/drawing/2014/main" id="{C789626F-9991-4C70-8598-CB3028AFE57C}"/>
                </a:ext>
              </a:extLst>
            </p:cNvPr>
            <p:cNvSpPr/>
            <p:nvPr/>
          </p:nvSpPr>
          <p:spPr>
            <a:xfrm flipH="1">
              <a:off x="7189242" y="2097579"/>
              <a:ext cx="3739563" cy="2049"/>
            </a:xfrm>
            <a:prstGeom prst="line">
              <a:avLst/>
            </a:prstGeom>
            <a:grpFill/>
            <a:ln w="12700">
              <a:solidFill>
                <a:srgbClr val="F67A83"/>
              </a:solidFill>
              <a:miter/>
            </a:ln>
          </p:spPr>
          <p:txBody>
            <a:bodyPr lIns="59013" tIns="59013" rIns="59013" bIns="59013"/>
            <a:lstStyle/>
            <a:p>
              <a:pPr marL="0" marR="0" lvl="0" indent="0" algn="l" defTabSz="590133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2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kumimoji="0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F4FECA-B8B5-414C-A717-62F7AEA83F32}"/>
              </a:ext>
            </a:extLst>
          </p:cNvPr>
          <p:cNvGrpSpPr/>
          <p:nvPr/>
        </p:nvGrpSpPr>
        <p:grpSpPr>
          <a:xfrm>
            <a:off x="1821125" y="1216289"/>
            <a:ext cx="614299" cy="549605"/>
            <a:chOff x="2734355" y="5681852"/>
            <a:chExt cx="285750" cy="287338"/>
          </a:xfrm>
          <a:solidFill>
            <a:schemeClr val="accent1"/>
          </a:solidFill>
        </p:grpSpPr>
        <p:sp>
          <p:nvSpPr>
            <p:cNvPr id="25" name="Freeform 214">
              <a:extLst>
                <a:ext uri="{FF2B5EF4-FFF2-40B4-BE49-F238E27FC236}">
                  <a16:creationId xmlns:a16="http://schemas.microsoft.com/office/drawing/2014/main" id="{B082D226-A04C-4803-8311-800637E95C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34355" y="5777102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215">
              <a:extLst>
                <a:ext uri="{FF2B5EF4-FFF2-40B4-BE49-F238E27FC236}">
                  <a16:creationId xmlns:a16="http://schemas.microsoft.com/office/drawing/2014/main" id="{F42E11A1-94A4-42D8-934A-E62A6BAB28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3405" y="5681852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AFBC1A9-9BED-4391-A328-FFE02F170A43}"/>
              </a:ext>
            </a:extLst>
          </p:cNvPr>
          <p:cNvGrpSpPr/>
          <p:nvPr/>
        </p:nvGrpSpPr>
        <p:grpSpPr>
          <a:xfrm>
            <a:off x="9390284" y="973397"/>
            <a:ext cx="617316" cy="551472"/>
            <a:chOff x="885825" y="1925638"/>
            <a:chExt cx="287338" cy="287338"/>
          </a:xfrm>
          <a:solidFill>
            <a:schemeClr val="accent1"/>
          </a:solidFill>
        </p:grpSpPr>
        <p:sp>
          <p:nvSpPr>
            <p:cNvPr id="30" name="Freeform 50">
              <a:extLst>
                <a:ext uri="{FF2B5EF4-FFF2-40B4-BE49-F238E27FC236}">
                  <a16:creationId xmlns:a16="http://schemas.microsoft.com/office/drawing/2014/main" id="{41AAFB90-C453-4D0C-867C-458818F8CB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5825" y="1925638"/>
              <a:ext cx="228600" cy="287338"/>
            </a:xfrm>
            <a:custGeom>
              <a:avLst/>
              <a:gdLst>
                <a:gd name="T0" fmla="*/ 230 w 722"/>
                <a:gd name="T1" fmla="*/ 221 h 905"/>
                <a:gd name="T2" fmla="*/ 252 w 722"/>
                <a:gd name="T3" fmla="*/ 167 h 905"/>
                <a:gd name="T4" fmla="*/ 252 w 722"/>
                <a:gd name="T5" fmla="*/ 105 h 905"/>
                <a:gd name="T6" fmla="*/ 227 w 722"/>
                <a:gd name="T7" fmla="*/ 52 h 905"/>
                <a:gd name="T8" fmla="*/ 598 w 722"/>
                <a:gd name="T9" fmla="*/ 30 h 905"/>
                <a:gd name="T10" fmla="*/ 635 w 722"/>
                <a:gd name="T11" fmla="*/ 43 h 905"/>
                <a:gd name="T12" fmla="*/ 668 w 722"/>
                <a:gd name="T13" fmla="*/ 70 h 905"/>
                <a:gd name="T14" fmla="*/ 688 w 722"/>
                <a:gd name="T15" fmla="*/ 106 h 905"/>
                <a:gd name="T16" fmla="*/ 692 w 722"/>
                <a:gd name="T17" fmla="*/ 145 h 905"/>
                <a:gd name="T18" fmla="*/ 679 w 722"/>
                <a:gd name="T19" fmla="*/ 184 h 905"/>
                <a:gd name="T20" fmla="*/ 652 w 722"/>
                <a:gd name="T21" fmla="*/ 216 h 905"/>
                <a:gd name="T22" fmla="*/ 617 w 722"/>
                <a:gd name="T23" fmla="*/ 236 h 905"/>
                <a:gd name="T24" fmla="*/ 587 w 722"/>
                <a:gd name="T25" fmla="*/ 241 h 905"/>
                <a:gd name="T26" fmla="*/ 572 w 722"/>
                <a:gd name="T27" fmla="*/ 271 h 905"/>
                <a:gd name="T28" fmla="*/ 217 w 722"/>
                <a:gd name="T29" fmla="*/ 181 h 905"/>
                <a:gd name="T30" fmla="*/ 191 w 722"/>
                <a:gd name="T31" fmla="*/ 220 h 905"/>
                <a:gd name="T32" fmla="*/ 150 w 722"/>
                <a:gd name="T33" fmla="*/ 240 h 905"/>
                <a:gd name="T34" fmla="*/ 30 w 722"/>
                <a:gd name="T35" fmla="*/ 125 h 905"/>
                <a:gd name="T36" fmla="*/ 42 w 722"/>
                <a:gd name="T37" fmla="*/ 86 h 905"/>
                <a:gd name="T38" fmla="*/ 66 w 722"/>
                <a:gd name="T39" fmla="*/ 55 h 905"/>
                <a:gd name="T40" fmla="*/ 100 w 722"/>
                <a:gd name="T41" fmla="*/ 35 h 905"/>
                <a:gd name="T42" fmla="*/ 138 w 722"/>
                <a:gd name="T43" fmla="*/ 30 h 905"/>
                <a:gd name="T44" fmla="*/ 174 w 722"/>
                <a:gd name="T45" fmla="*/ 43 h 905"/>
                <a:gd name="T46" fmla="*/ 203 w 722"/>
                <a:gd name="T47" fmla="*/ 69 h 905"/>
                <a:gd name="T48" fmla="*/ 221 w 722"/>
                <a:gd name="T49" fmla="*/ 105 h 905"/>
                <a:gd name="T50" fmla="*/ 225 w 722"/>
                <a:gd name="T51" fmla="*/ 143 h 905"/>
                <a:gd name="T52" fmla="*/ 129 w 722"/>
                <a:gd name="T53" fmla="*/ 152 h 905"/>
                <a:gd name="T54" fmla="*/ 121 w 722"/>
                <a:gd name="T55" fmla="*/ 160 h 905"/>
                <a:gd name="T56" fmla="*/ 120 w 722"/>
                <a:gd name="T57" fmla="*/ 604 h 905"/>
                <a:gd name="T58" fmla="*/ 720 w 722"/>
                <a:gd name="T59" fmla="*/ 110 h 905"/>
                <a:gd name="T60" fmla="*/ 699 w 722"/>
                <a:gd name="T61" fmla="*/ 62 h 905"/>
                <a:gd name="T62" fmla="*/ 661 w 722"/>
                <a:gd name="T63" fmla="*/ 24 h 905"/>
                <a:gd name="T64" fmla="*/ 614 w 722"/>
                <a:gd name="T65" fmla="*/ 3 h 905"/>
                <a:gd name="T66" fmla="*/ 134 w 722"/>
                <a:gd name="T67" fmla="*/ 0 h 905"/>
                <a:gd name="T68" fmla="*/ 116 w 722"/>
                <a:gd name="T69" fmla="*/ 1 h 905"/>
                <a:gd name="T70" fmla="*/ 67 w 722"/>
                <a:gd name="T71" fmla="*/ 16 h 905"/>
                <a:gd name="T72" fmla="*/ 29 w 722"/>
                <a:gd name="T73" fmla="*/ 50 h 905"/>
                <a:gd name="T74" fmla="*/ 5 w 722"/>
                <a:gd name="T75" fmla="*/ 96 h 905"/>
                <a:gd name="T76" fmla="*/ 0 w 722"/>
                <a:gd name="T77" fmla="*/ 619 h 905"/>
                <a:gd name="T78" fmla="*/ 4 w 722"/>
                <a:gd name="T79" fmla="*/ 629 h 905"/>
                <a:gd name="T80" fmla="*/ 15 w 722"/>
                <a:gd name="T81" fmla="*/ 634 h 905"/>
                <a:gd name="T82" fmla="*/ 121 w 722"/>
                <a:gd name="T83" fmla="*/ 895 h 905"/>
                <a:gd name="T84" fmla="*/ 129 w 722"/>
                <a:gd name="T85" fmla="*/ 904 h 905"/>
                <a:gd name="T86" fmla="*/ 590 w 722"/>
                <a:gd name="T87" fmla="*/ 905 h 905"/>
                <a:gd name="T88" fmla="*/ 600 w 722"/>
                <a:gd name="T89" fmla="*/ 898 h 905"/>
                <a:gd name="T90" fmla="*/ 602 w 722"/>
                <a:gd name="T91" fmla="*/ 270 h 905"/>
                <a:gd name="T92" fmla="*/ 648 w 722"/>
                <a:gd name="T93" fmla="*/ 255 h 905"/>
                <a:gd name="T94" fmla="*/ 687 w 722"/>
                <a:gd name="T95" fmla="*/ 225 h 905"/>
                <a:gd name="T96" fmla="*/ 713 w 722"/>
                <a:gd name="T97" fmla="*/ 183 h 905"/>
                <a:gd name="T98" fmla="*/ 722 w 722"/>
                <a:gd name="T99" fmla="*/ 136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2" h="905">
                  <a:moveTo>
                    <a:pt x="587" y="241"/>
                  </a:moveTo>
                  <a:lnTo>
                    <a:pt x="211" y="241"/>
                  </a:lnTo>
                  <a:lnTo>
                    <a:pt x="221" y="231"/>
                  </a:lnTo>
                  <a:lnTo>
                    <a:pt x="230" y="221"/>
                  </a:lnTo>
                  <a:lnTo>
                    <a:pt x="237" y="209"/>
                  </a:lnTo>
                  <a:lnTo>
                    <a:pt x="244" y="195"/>
                  </a:lnTo>
                  <a:lnTo>
                    <a:pt x="249" y="182"/>
                  </a:lnTo>
                  <a:lnTo>
                    <a:pt x="252" y="167"/>
                  </a:lnTo>
                  <a:lnTo>
                    <a:pt x="254" y="152"/>
                  </a:lnTo>
                  <a:lnTo>
                    <a:pt x="256" y="136"/>
                  </a:lnTo>
                  <a:lnTo>
                    <a:pt x="254" y="120"/>
                  </a:lnTo>
                  <a:lnTo>
                    <a:pt x="252" y="105"/>
                  </a:lnTo>
                  <a:lnTo>
                    <a:pt x="248" y="91"/>
                  </a:lnTo>
                  <a:lnTo>
                    <a:pt x="243" y="77"/>
                  </a:lnTo>
                  <a:lnTo>
                    <a:pt x="235" y="64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07" y="30"/>
                  </a:lnTo>
                  <a:lnTo>
                    <a:pt x="587" y="30"/>
                  </a:lnTo>
                  <a:lnTo>
                    <a:pt x="598" y="30"/>
                  </a:lnTo>
                  <a:lnTo>
                    <a:pt x="607" y="33"/>
                  </a:lnTo>
                  <a:lnTo>
                    <a:pt x="617" y="36"/>
                  </a:lnTo>
                  <a:lnTo>
                    <a:pt x="627" y="39"/>
                  </a:lnTo>
                  <a:lnTo>
                    <a:pt x="635" y="43"/>
                  </a:lnTo>
                  <a:lnTo>
                    <a:pt x="645" y="50"/>
                  </a:lnTo>
                  <a:lnTo>
                    <a:pt x="652" y="56"/>
                  </a:lnTo>
                  <a:lnTo>
                    <a:pt x="660" y="63"/>
                  </a:lnTo>
                  <a:lnTo>
                    <a:pt x="668" y="70"/>
                  </a:lnTo>
                  <a:lnTo>
                    <a:pt x="674" y="79"/>
                  </a:lnTo>
                  <a:lnTo>
                    <a:pt x="679" y="87"/>
                  </a:lnTo>
                  <a:lnTo>
                    <a:pt x="684" y="96"/>
                  </a:lnTo>
                  <a:lnTo>
                    <a:pt x="688" y="106"/>
                  </a:lnTo>
                  <a:lnTo>
                    <a:pt x="690" y="115"/>
                  </a:lnTo>
                  <a:lnTo>
                    <a:pt x="692" y="126"/>
                  </a:lnTo>
                  <a:lnTo>
                    <a:pt x="692" y="136"/>
                  </a:lnTo>
                  <a:lnTo>
                    <a:pt x="692" y="145"/>
                  </a:lnTo>
                  <a:lnTo>
                    <a:pt x="690" y="156"/>
                  </a:lnTo>
                  <a:lnTo>
                    <a:pt x="688" y="166"/>
                  </a:lnTo>
                  <a:lnTo>
                    <a:pt x="684" y="176"/>
                  </a:lnTo>
                  <a:lnTo>
                    <a:pt x="679" y="184"/>
                  </a:lnTo>
                  <a:lnTo>
                    <a:pt x="674" y="193"/>
                  </a:lnTo>
                  <a:lnTo>
                    <a:pt x="668" y="201"/>
                  </a:lnTo>
                  <a:lnTo>
                    <a:pt x="660" y="209"/>
                  </a:lnTo>
                  <a:lnTo>
                    <a:pt x="652" y="216"/>
                  </a:lnTo>
                  <a:lnTo>
                    <a:pt x="645" y="222"/>
                  </a:lnTo>
                  <a:lnTo>
                    <a:pt x="635" y="228"/>
                  </a:lnTo>
                  <a:lnTo>
                    <a:pt x="627" y="233"/>
                  </a:lnTo>
                  <a:lnTo>
                    <a:pt x="617" y="236"/>
                  </a:lnTo>
                  <a:lnTo>
                    <a:pt x="607" y="239"/>
                  </a:lnTo>
                  <a:lnTo>
                    <a:pt x="598" y="241"/>
                  </a:lnTo>
                  <a:lnTo>
                    <a:pt x="587" y="241"/>
                  </a:lnTo>
                  <a:lnTo>
                    <a:pt x="587" y="241"/>
                  </a:lnTo>
                  <a:close/>
                  <a:moveTo>
                    <a:pt x="572" y="874"/>
                  </a:moveTo>
                  <a:lnTo>
                    <a:pt x="150" y="874"/>
                  </a:lnTo>
                  <a:lnTo>
                    <a:pt x="150" y="271"/>
                  </a:lnTo>
                  <a:lnTo>
                    <a:pt x="572" y="271"/>
                  </a:lnTo>
                  <a:lnTo>
                    <a:pt x="572" y="874"/>
                  </a:lnTo>
                  <a:close/>
                  <a:moveTo>
                    <a:pt x="150" y="240"/>
                  </a:moveTo>
                  <a:lnTo>
                    <a:pt x="150" y="181"/>
                  </a:lnTo>
                  <a:lnTo>
                    <a:pt x="217" y="181"/>
                  </a:lnTo>
                  <a:lnTo>
                    <a:pt x="211" y="192"/>
                  </a:lnTo>
                  <a:lnTo>
                    <a:pt x="206" y="201"/>
                  </a:lnTo>
                  <a:lnTo>
                    <a:pt x="199" y="211"/>
                  </a:lnTo>
                  <a:lnTo>
                    <a:pt x="191" y="220"/>
                  </a:lnTo>
                  <a:lnTo>
                    <a:pt x="182" y="226"/>
                  </a:lnTo>
                  <a:lnTo>
                    <a:pt x="172" y="233"/>
                  </a:lnTo>
                  <a:lnTo>
                    <a:pt x="161" y="237"/>
                  </a:lnTo>
                  <a:lnTo>
                    <a:pt x="150" y="240"/>
                  </a:lnTo>
                  <a:lnTo>
                    <a:pt x="150" y="240"/>
                  </a:lnTo>
                  <a:close/>
                  <a:moveTo>
                    <a:pt x="30" y="604"/>
                  </a:moveTo>
                  <a:lnTo>
                    <a:pt x="30" y="136"/>
                  </a:lnTo>
                  <a:lnTo>
                    <a:pt x="30" y="125"/>
                  </a:lnTo>
                  <a:lnTo>
                    <a:pt x="32" y="115"/>
                  </a:lnTo>
                  <a:lnTo>
                    <a:pt x="34" y="105"/>
                  </a:lnTo>
                  <a:lnTo>
                    <a:pt x="37" y="96"/>
                  </a:lnTo>
                  <a:lnTo>
                    <a:pt x="42" y="86"/>
                  </a:lnTo>
                  <a:lnTo>
                    <a:pt x="47" y="78"/>
                  </a:lnTo>
                  <a:lnTo>
                    <a:pt x="52" y="69"/>
                  </a:lnTo>
                  <a:lnTo>
                    <a:pt x="59" y="62"/>
                  </a:lnTo>
                  <a:lnTo>
                    <a:pt x="66" y="55"/>
                  </a:lnTo>
                  <a:lnTo>
                    <a:pt x="74" y="49"/>
                  </a:lnTo>
                  <a:lnTo>
                    <a:pt x="82" y="43"/>
                  </a:lnTo>
                  <a:lnTo>
                    <a:pt x="91" y="39"/>
                  </a:lnTo>
                  <a:lnTo>
                    <a:pt x="100" y="35"/>
                  </a:lnTo>
                  <a:lnTo>
                    <a:pt x="109" y="33"/>
                  </a:lnTo>
                  <a:lnTo>
                    <a:pt x="119" y="30"/>
                  </a:lnTo>
                  <a:lnTo>
                    <a:pt x="129" y="30"/>
                  </a:lnTo>
                  <a:lnTo>
                    <a:pt x="138" y="30"/>
                  </a:lnTo>
                  <a:lnTo>
                    <a:pt x="148" y="33"/>
                  </a:lnTo>
                  <a:lnTo>
                    <a:pt x="157" y="35"/>
                  </a:lnTo>
                  <a:lnTo>
                    <a:pt x="165" y="39"/>
                  </a:lnTo>
                  <a:lnTo>
                    <a:pt x="174" y="43"/>
                  </a:lnTo>
                  <a:lnTo>
                    <a:pt x="182" y="49"/>
                  </a:lnTo>
                  <a:lnTo>
                    <a:pt x="190" y="55"/>
                  </a:lnTo>
                  <a:lnTo>
                    <a:pt x="196" y="62"/>
                  </a:lnTo>
                  <a:lnTo>
                    <a:pt x="203" y="69"/>
                  </a:lnTo>
                  <a:lnTo>
                    <a:pt x="208" y="78"/>
                  </a:lnTo>
                  <a:lnTo>
                    <a:pt x="214" y="86"/>
                  </a:lnTo>
                  <a:lnTo>
                    <a:pt x="218" y="95"/>
                  </a:lnTo>
                  <a:lnTo>
                    <a:pt x="221" y="105"/>
                  </a:lnTo>
                  <a:lnTo>
                    <a:pt x="223" y="115"/>
                  </a:lnTo>
                  <a:lnTo>
                    <a:pt x="224" y="125"/>
                  </a:lnTo>
                  <a:lnTo>
                    <a:pt x="225" y="136"/>
                  </a:lnTo>
                  <a:lnTo>
                    <a:pt x="225" y="143"/>
                  </a:lnTo>
                  <a:lnTo>
                    <a:pt x="224" y="151"/>
                  </a:lnTo>
                  <a:lnTo>
                    <a:pt x="135" y="151"/>
                  </a:lnTo>
                  <a:lnTo>
                    <a:pt x="132" y="151"/>
                  </a:lnTo>
                  <a:lnTo>
                    <a:pt x="129" y="152"/>
                  </a:lnTo>
                  <a:lnTo>
                    <a:pt x="126" y="153"/>
                  </a:lnTo>
                  <a:lnTo>
                    <a:pt x="124" y="155"/>
                  </a:lnTo>
                  <a:lnTo>
                    <a:pt x="122" y="157"/>
                  </a:lnTo>
                  <a:lnTo>
                    <a:pt x="121" y="160"/>
                  </a:lnTo>
                  <a:lnTo>
                    <a:pt x="120" y="163"/>
                  </a:lnTo>
                  <a:lnTo>
                    <a:pt x="120" y="166"/>
                  </a:lnTo>
                  <a:lnTo>
                    <a:pt x="120" y="256"/>
                  </a:lnTo>
                  <a:lnTo>
                    <a:pt x="120" y="604"/>
                  </a:lnTo>
                  <a:lnTo>
                    <a:pt x="30" y="604"/>
                  </a:lnTo>
                  <a:close/>
                  <a:moveTo>
                    <a:pt x="722" y="136"/>
                  </a:moveTo>
                  <a:lnTo>
                    <a:pt x="722" y="123"/>
                  </a:lnTo>
                  <a:lnTo>
                    <a:pt x="720" y="110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2"/>
                  </a:lnTo>
                  <a:lnTo>
                    <a:pt x="691" y="51"/>
                  </a:lnTo>
                  <a:lnTo>
                    <a:pt x="682" y="41"/>
                  </a:lnTo>
                  <a:lnTo>
                    <a:pt x="672" y="33"/>
                  </a:lnTo>
                  <a:lnTo>
                    <a:pt x="661" y="24"/>
                  </a:lnTo>
                  <a:lnTo>
                    <a:pt x="650" y="17"/>
                  </a:lnTo>
                  <a:lnTo>
                    <a:pt x="638" y="11"/>
                  </a:lnTo>
                  <a:lnTo>
                    <a:pt x="626" y="7"/>
                  </a:lnTo>
                  <a:lnTo>
                    <a:pt x="614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135" y="0"/>
                  </a:lnTo>
                  <a:lnTo>
                    <a:pt x="134" y="0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3" y="2"/>
                  </a:lnTo>
                  <a:lnTo>
                    <a:pt x="90" y="7"/>
                  </a:lnTo>
                  <a:lnTo>
                    <a:pt x="78" y="11"/>
                  </a:lnTo>
                  <a:lnTo>
                    <a:pt x="67" y="16"/>
                  </a:lnTo>
                  <a:lnTo>
                    <a:pt x="57" y="24"/>
                  </a:lnTo>
                  <a:lnTo>
                    <a:pt x="47" y="31"/>
                  </a:lnTo>
                  <a:lnTo>
                    <a:pt x="37" y="40"/>
                  </a:lnTo>
                  <a:lnTo>
                    <a:pt x="29" y="50"/>
                  </a:lnTo>
                  <a:lnTo>
                    <a:pt x="21" y="60"/>
                  </a:lnTo>
                  <a:lnTo>
                    <a:pt x="15" y="71"/>
                  </a:lnTo>
                  <a:lnTo>
                    <a:pt x="9" y="83"/>
                  </a:lnTo>
                  <a:lnTo>
                    <a:pt x="5" y="96"/>
                  </a:lnTo>
                  <a:lnTo>
                    <a:pt x="2" y="109"/>
                  </a:lnTo>
                  <a:lnTo>
                    <a:pt x="0" y="122"/>
                  </a:lnTo>
                  <a:lnTo>
                    <a:pt x="0" y="136"/>
                  </a:lnTo>
                  <a:lnTo>
                    <a:pt x="0" y="619"/>
                  </a:lnTo>
                  <a:lnTo>
                    <a:pt x="0" y="621"/>
                  </a:lnTo>
                  <a:lnTo>
                    <a:pt x="1" y="624"/>
                  </a:lnTo>
                  <a:lnTo>
                    <a:pt x="2" y="626"/>
                  </a:lnTo>
                  <a:lnTo>
                    <a:pt x="4" y="629"/>
                  </a:lnTo>
                  <a:lnTo>
                    <a:pt x="6" y="630"/>
                  </a:lnTo>
                  <a:lnTo>
                    <a:pt x="8" y="633"/>
                  </a:lnTo>
                  <a:lnTo>
                    <a:pt x="11" y="633"/>
                  </a:lnTo>
                  <a:lnTo>
                    <a:pt x="15" y="634"/>
                  </a:lnTo>
                  <a:lnTo>
                    <a:pt x="120" y="634"/>
                  </a:lnTo>
                  <a:lnTo>
                    <a:pt x="120" y="890"/>
                  </a:lnTo>
                  <a:lnTo>
                    <a:pt x="120" y="893"/>
                  </a:lnTo>
                  <a:lnTo>
                    <a:pt x="121" y="895"/>
                  </a:lnTo>
                  <a:lnTo>
                    <a:pt x="122" y="898"/>
                  </a:lnTo>
                  <a:lnTo>
                    <a:pt x="124" y="900"/>
                  </a:lnTo>
                  <a:lnTo>
                    <a:pt x="126" y="902"/>
                  </a:lnTo>
                  <a:lnTo>
                    <a:pt x="129" y="904"/>
                  </a:lnTo>
                  <a:lnTo>
                    <a:pt x="132" y="905"/>
                  </a:lnTo>
                  <a:lnTo>
                    <a:pt x="135" y="905"/>
                  </a:lnTo>
                  <a:lnTo>
                    <a:pt x="587" y="905"/>
                  </a:lnTo>
                  <a:lnTo>
                    <a:pt x="590" y="905"/>
                  </a:lnTo>
                  <a:lnTo>
                    <a:pt x="593" y="904"/>
                  </a:lnTo>
                  <a:lnTo>
                    <a:pt x="595" y="902"/>
                  </a:lnTo>
                  <a:lnTo>
                    <a:pt x="598" y="900"/>
                  </a:lnTo>
                  <a:lnTo>
                    <a:pt x="600" y="898"/>
                  </a:lnTo>
                  <a:lnTo>
                    <a:pt x="601" y="895"/>
                  </a:lnTo>
                  <a:lnTo>
                    <a:pt x="602" y="893"/>
                  </a:lnTo>
                  <a:lnTo>
                    <a:pt x="602" y="890"/>
                  </a:lnTo>
                  <a:lnTo>
                    <a:pt x="602" y="270"/>
                  </a:lnTo>
                  <a:lnTo>
                    <a:pt x="615" y="268"/>
                  </a:lnTo>
                  <a:lnTo>
                    <a:pt x="626" y="265"/>
                  </a:lnTo>
                  <a:lnTo>
                    <a:pt x="637" y="260"/>
                  </a:lnTo>
                  <a:lnTo>
                    <a:pt x="648" y="255"/>
                  </a:lnTo>
                  <a:lnTo>
                    <a:pt x="659" y="249"/>
                  </a:lnTo>
                  <a:lnTo>
                    <a:pt x="669" y="241"/>
                  </a:lnTo>
                  <a:lnTo>
                    <a:pt x="678" y="234"/>
                  </a:lnTo>
                  <a:lnTo>
                    <a:pt x="687" y="225"/>
                  </a:lnTo>
                  <a:lnTo>
                    <a:pt x="694" y="215"/>
                  </a:lnTo>
                  <a:lnTo>
                    <a:pt x="702" y="206"/>
                  </a:lnTo>
                  <a:lnTo>
                    <a:pt x="708" y="195"/>
                  </a:lnTo>
                  <a:lnTo>
                    <a:pt x="713" y="183"/>
                  </a:lnTo>
                  <a:lnTo>
                    <a:pt x="717" y="172"/>
                  </a:lnTo>
                  <a:lnTo>
                    <a:pt x="720" y="160"/>
                  </a:lnTo>
                  <a:lnTo>
                    <a:pt x="722" y="148"/>
                  </a:lnTo>
                  <a:lnTo>
                    <a:pt x="722" y="136"/>
                  </a:lnTo>
                  <a:lnTo>
                    <a:pt x="722" y="1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51">
              <a:extLst>
                <a:ext uri="{FF2B5EF4-FFF2-40B4-BE49-F238E27FC236}">
                  <a16:creationId xmlns:a16="http://schemas.microsoft.com/office/drawing/2014/main" id="{B32A75DA-E0B4-4F5B-8968-A6B1BFBB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363" y="2051050"/>
              <a:ext cx="57150" cy="9525"/>
            </a:xfrm>
            <a:custGeom>
              <a:avLst/>
              <a:gdLst>
                <a:gd name="T0" fmla="*/ 15 w 181"/>
                <a:gd name="T1" fmla="*/ 30 h 30"/>
                <a:gd name="T2" fmla="*/ 166 w 181"/>
                <a:gd name="T3" fmla="*/ 30 h 30"/>
                <a:gd name="T4" fmla="*/ 169 w 181"/>
                <a:gd name="T5" fmla="*/ 30 h 30"/>
                <a:gd name="T6" fmla="*/ 172 w 181"/>
                <a:gd name="T7" fmla="*/ 29 h 30"/>
                <a:gd name="T8" fmla="*/ 174 w 181"/>
                <a:gd name="T9" fmla="*/ 28 h 30"/>
                <a:gd name="T10" fmla="*/ 176 w 181"/>
                <a:gd name="T11" fmla="*/ 25 h 30"/>
                <a:gd name="T12" fmla="*/ 178 w 181"/>
                <a:gd name="T13" fmla="*/ 23 h 30"/>
                <a:gd name="T14" fmla="*/ 180 w 181"/>
                <a:gd name="T15" fmla="*/ 21 h 30"/>
                <a:gd name="T16" fmla="*/ 181 w 181"/>
                <a:gd name="T17" fmla="*/ 18 h 30"/>
                <a:gd name="T18" fmla="*/ 181 w 181"/>
                <a:gd name="T19" fmla="*/ 15 h 30"/>
                <a:gd name="T20" fmla="*/ 181 w 181"/>
                <a:gd name="T21" fmla="*/ 13 h 30"/>
                <a:gd name="T22" fmla="*/ 180 w 181"/>
                <a:gd name="T23" fmla="*/ 9 h 30"/>
                <a:gd name="T24" fmla="*/ 178 w 181"/>
                <a:gd name="T25" fmla="*/ 7 h 30"/>
                <a:gd name="T26" fmla="*/ 176 w 181"/>
                <a:gd name="T27" fmla="*/ 4 h 30"/>
                <a:gd name="T28" fmla="*/ 174 w 181"/>
                <a:gd name="T29" fmla="*/ 3 h 30"/>
                <a:gd name="T30" fmla="*/ 172 w 181"/>
                <a:gd name="T31" fmla="*/ 1 h 30"/>
                <a:gd name="T32" fmla="*/ 169 w 181"/>
                <a:gd name="T33" fmla="*/ 1 h 30"/>
                <a:gd name="T34" fmla="*/ 166 w 181"/>
                <a:gd name="T35" fmla="*/ 0 h 30"/>
                <a:gd name="T36" fmla="*/ 15 w 181"/>
                <a:gd name="T37" fmla="*/ 0 h 30"/>
                <a:gd name="T38" fmla="*/ 12 w 181"/>
                <a:gd name="T39" fmla="*/ 1 h 30"/>
                <a:gd name="T40" fmla="*/ 10 w 181"/>
                <a:gd name="T41" fmla="*/ 1 h 30"/>
                <a:gd name="T42" fmla="*/ 6 w 181"/>
                <a:gd name="T43" fmla="*/ 3 h 30"/>
                <a:gd name="T44" fmla="*/ 4 w 181"/>
                <a:gd name="T45" fmla="*/ 4 h 30"/>
                <a:gd name="T46" fmla="*/ 2 w 181"/>
                <a:gd name="T47" fmla="*/ 7 h 30"/>
                <a:gd name="T48" fmla="*/ 1 w 181"/>
                <a:gd name="T49" fmla="*/ 9 h 30"/>
                <a:gd name="T50" fmla="*/ 0 w 181"/>
                <a:gd name="T51" fmla="*/ 13 h 30"/>
                <a:gd name="T52" fmla="*/ 0 w 181"/>
                <a:gd name="T53" fmla="*/ 15 h 30"/>
                <a:gd name="T54" fmla="*/ 0 w 181"/>
                <a:gd name="T55" fmla="*/ 18 h 30"/>
                <a:gd name="T56" fmla="*/ 1 w 181"/>
                <a:gd name="T57" fmla="*/ 21 h 30"/>
                <a:gd name="T58" fmla="*/ 2 w 181"/>
                <a:gd name="T59" fmla="*/ 23 h 30"/>
                <a:gd name="T60" fmla="*/ 4 w 181"/>
                <a:gd name="T61" fmla="*/ 25 h 30"/>
                <a:gd name="T62" fmla="*/ 6 w 181"/>
                <a:gd name="T63" fmla="*/ 28 h 30"/>
                <a:gd name="T64" fmla="*/ 10 w 181"/>
                <a:gd name="T65" fmla="*/ 29 h 30"/>
                <a:gd name="T66" fmla="*/ 12 w 181"/>
                <a:gd name="T67" fmla="*/ 30 h 30"/>
                <a:gd name="T68" fmla="*/ 15 w 181"/>
                <a:gd name="T6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1" h="30">
                  <a:moveTo>
                    <a:pt x="15" y="30"/>
                  </a:moveTo>
                  <a:lnTo>
                    <a:pt x="166" y="30"/>
                  </a:lnTo>
                  <a:lnTo>
                    <a:pt x="169" y="30"/>
                  </a:lnTo>
                  <a:lnTo>
                    <a:pt x="172" y="29"/>
                  </a:lnTo>
                  <a:lnTo>
                    <a:pt x="174" y="28"/>
                  </a:lnTo>
                  <a:lnTo>
                    <a:pt x="176" y="25"/>
                  </a:lnTo>
                  <a:lnTo>
                    <a:pt x="178" y="23"/>
                  </a:lnTo>
                  <a:lnTo>
                    <a:pt x="180" y="21"/>
                  </a:lnTo>
                  <a:lnTo>
                    <a:pt x="181" y="18"/>
                  </a:lnTo>
                  <a:lnTo>
                    <a:pt x="181" y="15"/>
                  </a:lnTo>
                  <a:lnTo>
                    <a:pt x="181" y="13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4"/>
                  </a:lnTo>
                  <a:lnTo>
                    <a:pt x="174" y="3"/>
                  </a:lnTo>
                  <a:lnTo>
                    <a:pt x="172" y="1"/>
                  </a:lnTo>
                  <a:lnTo>
                    <a:pt x="169" y="1"/>
                  </a:lnTo>
                  <a:lnTo>
                    <a:pt x="166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6" y="3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5"/>
                  </a:lnTo>
                  <a:lnTo>
                    <a:pt x="6" y="28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52">
              <a:extLst>
                <a:ext uri="{FF2B5EF4-FFF2-40B4-BE49-F238E27FC236}">
                  <a16:creationId xmlns:a16="http://schemas.microsoft.com/office/drawing/2014/main" id="{984B59E5-4BCE-48D0-9FCF-779D9A84D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363" y="2098675"/>
              <a:ext cx="57150" cy="9525"/>
            </a:xfrm>
            <a:custGeom>
              <a:avLst/>
              <a:gdLst>
                <a:gd name="T0" fmla="*/ 15 w 181"/>
                <a:gd name="T1" fmla="*/ 31 h 31"/>
                <a:gd name="T2" fmla="*/ 166 w 181"/>
                <a:gd name="T3" fmla="*/ 31 h 31"/>
                <a:gd name="T4" fmla="*/ 169 w 181"/>
                <a:gd name="T5" fmla="*/ 30 h 31"/>
                <a:gd name="T6" fmla="*/ 172 w 181"/>
                <a:gd name="T7" fmla="*/ 30 h 31"/>
                <a:gd name="T8" fmla="*/ 174 w 181"/>
                <a:gd name="T9" fmla="*/ 28 h 31"/>
                <a:gd name="T10" fmla="*/ 176 w 181"/>
                <a:gd name="T11" fmla="*/ 27 h 31"/>
                <a:gd name="T12" fmla="*/ 178 w 181"/>
                <a:gd name="T13" fmla="*/ 24 h 31"/>
                <a:gd name="T14" fmla="*/ 180 w 181"/>
                <a:gd name="T15" fmla="*/ 22 h 31"/>
                <a:gd name="T16" fmla="*/ 181 w 181"/>
                <a:gd name="T17" fmla="*/ 19 h 31"/>
                <a:gd name="T18" fmla="*/ 181 w 181"/>
                <a:gd name="T19" fmla="*/ 16 h 31"/>
                <a:gd name="T20" fmla="*/ 181 w 181"/>
                <a:gd name="T21" fmla="*/ 13 h 31"/>
                <a:gd name="T22" fmla="*/ 180 w 181"/>
                <a:gd name="T23" fmla="*/ 10 h 31"/>
                <a:gd name="T24" fmla="*/ 178 w 181"/>
                <a:gd name="T25" fmla="*/ 8 h 31"/>
                <a:gd name="T26" fmla="*/ 176 w 181"/>
                <a:gd name="T27" fmla="*/ 6 h 31"/>
                <a:gd name="T28" fmla="*/ 174 w 181"/>
                <a:gd name="T29" fmla="*/ 3 h 31"/>
                <a:gd name="T30" fmla="*/ 172 w 181"/>
                <a:gd name="T31" fmla="*/ 2 h 31"/>
                <a:gd name="T32" fmla="*/ 169 w 181"/>
                <a:gd name="T33" fmla="*/ 1 h 31"/>
                <a:gd name="T34" fmla="*/ 166 w 181"/>
                <a:gd name="T35" fmla="*/ 1 h 31"/>
                <a:gd name="T36" fmla="*/ 15 w 181"/>
                <a:gd name="T37" fmla="*/ 0 h 31"/>
                <a:gd name="T38" fmla="*/ 12 w 181"/>
                <a:gd name="T39" fmla="*/ 1 h 31"/>
                <a:gd name="T40" fmla="*/ 10 w 181"/>
                <a:gd name="T41" fmla="*/ 2 h 31"/>
                <a:gd name="T42" fmla="*/ 6 w 181"/>
                <a:gd name="T43" fmla="*/ 3 h 31"/>
                <a:gd name="T44" fmla="*/ 4 w 181"/>
                <a:gd name="T45" fmla="*/ 6 h 31"/>
                <a:gd name="T46" fmla="*/ 2 w 181"/>
                <a:gd name="T47" fmla="*/ 8 h 31"/>
                <a:gd name="T48" fmla="*/ 1 w 181"/>
                <a:gd name="T49" fmla="*/ 10 h 31"/>
                <a:gd name="T50" fmla="*/ 0 w 181"/>
                <a:gd name="T51" fmla="*/ 13 h 31"/>
                <a:gd name="T52" fmla="*/ 0 w 181"/>
                <a:gd name="T53" fmla="*/ 16 h 31"/>
                <a:gd name="T54" fmla="*/ 0 w 181"/>
                <a:gd name="T55" fmla="*/ 19 h 31"/>
                <a:gd name="T56" fmla="*/ 1 w 181"/>
                <a:gd name="T57" fmla="*/ 22 h 31"/>
                <a:gd name="T58" fmla="*/ 2 w 181"/>
                <a:gd name="T59" fmla="*/ 24 h 31"/>
                <a:gd name="T60" fmla="*/ 4 w 181"/>
                <a:gd name="T61" fmla="*/ 27 h 31"/>
                <a:gd name="T62" fmla="*/ 6 w 181"/>
                <a:gd name="T63" fmla="*/ 28 h 31"/>
                <a:gd name="T64" fmla="*/ 10 w 181"/>
                <a:gd name="T65" fmla="*/ 30 h 31"/>
                <a:gd name="T66" fmla="*/ 12 w 181"/>
                <a:gd name="T67" fmla="*/ 30 h 31"/>
                <a:gd name="T68" fmla="*/ 15 w 181"/>
                <a:gd name="T6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1" h="31">
                  <a:moveTo>
                    <a:pt x="15" y="31"/>
                  </a:moveTo>
                  <a:lnTo>
                    <a:pt x="166" y="31"/>
                  </a:lnTo>
                  <a:lnTo>
                    <a:pt x="169" y="30"/>
                  </a:lnTo>
                  <a:lnTo>
                    <a:pt x="172" y="30"/>
                  </a:lnTo>
                  <a:lnTo>
                    <a:pt x="174" y="28"/>
                  </a:lnTo>
                  <a:lnTo>
                    <a:pt x="176" y="27"/>
                  </a:lnTo>
                  <a:lnTo>
                    <a:pt x="178" y="24"/>
                  </a:lnTo>
                  <a:lnTo>
                    <a:pt x="180" y="22"/>
                  </a:lnTo>
                  <a:lnTo>
                    <a:pt x="181" y="19"/>
                  </a:lnTo>
                  <a:lnTo>
                    <a:pt x="181" y="16"/>
                  </a:lnTo>
                  <a:lnTo>
                    <a:pt x="181" y="13"/>
                  </a:lnTo>
                  <a:lnTo>
                    <a:pt x="180" y="10"/>
                  </a:lnTo>
                  <a:lnTo>
                    <a:pt x="178" y="8"/>
                  </a:lnTo>
                  <a:lnTo>
                    <a:pt x="176" y="6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1"/>
                  </a:lnTo>
                  <a:lnTo>
                    <a:pt x="166" y="1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6"/>
                  </a:lnTo>
                  <a:lnTo>
                    <a:pt x="2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4" y="27"/>
                  </a:lnTo>
                  <a:lnTo>
                    <a:pt x="6" y="28"/>
                  </a:lnTo>
                  <a:lnTo>
                    <a:pt x="10" y="30"/>
                  </a:lnTo>
                  <a:lnTo>
                    <a:pt x="12" y="30"/>
                  </a:lnTo>
                  <a:lnTo>
                    <a:pt x="15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53">
              <a:extLst>
                <a:ext uri="{FF2B5EF4-FFF2-40B4-BE49-F238E27FC236}">
                  <a16:creationId xmlns:a16="http://schemas.microsoft.com/office/drawing/2014/main" id="{18DD7976-0122-4657-9459-0A4218528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363" y="2146300"/>
              <a:ext cx="57150" cy="9525"/>
            </a:xfrm>
            <a:custGeom>
              <a:avLst/>
              <a:gdLst>
                <a:gd name="T0" fmla="*/ 15 w 181"/>
                <a:gd name="T1" fmla="*/ 30 h 30"/>
                <a:gd name="T2" fmla="*/ 166 w 181"/>
                <a:gd name="T3" fmla="*/ 30 h 30"/>
                <a:gd name="T4" fmla="*/ 169 w 181"/>
                <a:gd name="T5" fmla="*/ 30 h 30"/>
                <a:gd name="T6" fmla="*/ 172 w 181"/>
                <a:gd name="T7" fmla="*/ 29 h 30"/>
                <a:gd name="T8" fmla="*/ 174 w 181"/>
                <a:gd name="T9" fmla="*/ 27 h 30"/>
                <a:gd name="T10" fmla="*/ 176 w 181"/>
                <a:gd name="T11" fmla="*/ 26 h 30"/>
                <a:gd name="T12" fmla="*/ 178 w 181"/>
                <a:gd name="T13" fmla="*/ 23 h 30"/>
                <a:gd name="T14" fmla="*/ 180 w 181"/>
                <a:gd name="T15" fmla="*/ 20 h 30"/>
                <a:gd name="T16" fmla="*/ 181 w 181"/>
                <a:gd name="T17" fmla="*/ 18 h 30"/>
                <a:gd name="T18" fmla="*/ 181 w 181"/>
                <a:gd name="T19" fmla="*/ 15 h 30"/>
                <a:gd name="T20" fmla="*/ 181 w 181"/>
                <a:gd name="T21" fmla="*/ 12 h 30"/>
                <a:gd name="T22" fmla="*/ 180 w 181"/>
                <a:gd name="T23" fmla="*/ 8 h 30"/>
                <a:gd name="T24" fmla="*/ 178 w 181"/>
                <a:gd name="T25" fmla="*/ 6 h 30"/>
                <a:gd name="T26" fmla="*/ 176 w 181"/>
                <a:gd name="T27" fmla="*/ 4 h 30"/>
                <a:gd name="T28" fmla="*/ 174 w 181"/>
                <a:gd name="T29" fmla="*/ 2 h 30"/>
                <a:gd name="T30" fmla="*/ 172 w 181"/>
                <a:gd name="T31" fmla="*/ 1 h 30"/>
                <a:gd name="T32" fmla="*/ 169 w 181"/>
                <a:gd name="T33" fmla="*/ 0 h 30"/>
                <a:gd name="T34" fmla="*/ 166 w 181"/>
                <a:gd name="T35" fmla="*/ 0 h 30"/>
                <a:gd name="T36" fmla="*/ 15 w 181"/>
                <a:gd name="T37" fmla="*/ 0 h 30"/>
                <a:gd name="T38" fmla="*/ 12 w 181"/>
                <a:gd name="T39" fmla="*/ 0 h 30"/>
                <a:gd name="T40" fmla="*/ 10 w 181"/>
                <a:gd name="T41" fmla="*/ 1 h 30"/>
                <a:gd name="T42" fmla="*/ 6 w 181"/>
                <a:gd name="T43" fmla="*/ 2 h 30"/>
                <a:gd name="T44" fmla="*/ 4 w 181"/>
                <a:gd name="T45" fmla="*/ 4 h 30"/>
                <a:gd name="T46" fmla="*/ 2 w 181"/>
                <a:gd name="T47" fmla="*/ 6 h 30"/>
                <a:gd name="T48" fmla="*/ 1 w 181"/>
                <a:gd name="T49" fmla="*/ 8 h 30"/>
                <a:gd name="T50" fmla="*/ 0 w 181"/>
                <a:gd name="T51" fmla="*/ 12 h 30"/>
                <a:gd name="T52" fmla="*/ 0 w 181"/>
                <a:gd name="T53" fmla="*/ 15 h 30"/>
                <a:gd name="T54" fmla="*/ 0 w 181"/>
                <a:gd name="T55" fmla="*/ 18 h 30"/>
                <a:gd name="T56" fmla="*/ 1 w 181"/>
                <a:gd name="T57" fmla="*/ 20 h 30"/>
                <a:gd name="T58" fmla="*/ 2 w 181"/>
                <a:gd name="T59" fmla="*/ 23 h 30"/>
                <a:gd name="T60" fmla="*/ 4 w 181"/>
                <a:gd name="T61" fmla="*/ 26 h 30"/>
                <a:gd name="T62" fmla="*/ 6 w 181"/>
                <a:gd name="T63" fmla="*/ 27 h 30"/>
                <a:gd name="T64" fmla="*/ 10 w 181"/>
                <a:gd name="T65" fmla="*/ 29 h 30"/>
                <a:gd name="T66" fmla="*/ 12 w 181"/>
                <a:gd name="T67" fmla="*/ 30 h 30"/>
                <a:gd name="T68" fmla="*/ 15 w 181"/>
                <a:gd name="T6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1" h="30">
                  <a:moveTo>
                    <a:pt x="15" y="30"/>
                  </a:moveTo>
                  <a:lnTo>
                    <a:pt x="166" y="30"/>
                  </a:lnTo>
                  <a:lnTo>
                    <a:pt x="169" y="30"/>
                  </a:lnTo>
                  <a:lnTo>
                    <a:pt x="172" y="29"/>
                  </a:lnTo>
                  <a:lnTo>
                    <a:pt x="174" y="27"/>
                  </a:lnTo>
                  <a:lnTo>
                    <a:pt x="176" y="26"/>
                  </a:lnTo>
                  <a:lnTo>
                    <a:pt x="178" y="23"/>
                  </a:lnTo>
                  <a:lnTo>
                    <a:pt x="180" y="20"/>
                  </a:lnTo>
                  <a:lnTo>
                    <a:pt x="181" y="18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8"/>
                  </a:lnTo>
                  <a:lnTo>
                    <a:pt x="178" y="6"/>
                  </a:lnTo>
                  <a:lnTo>
                    <a:pt x="176" y="4"/>
                  </a:lnTo>
                  <a:lnTo>
                    <a:pt x="174" y="2"/>
                  </a:lnTo>
                  <a:lnTo>
                    <a:pt x="172" y="1"/>
                  </a:lnTo>
                  <a:lnTo>
                    <a:pt x="169" y="0"/>
                  </a:lnTo>
                  <a:lnTo>
                    <a:pt x="16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54">
              <a:extLst>
                <a:ext uri="{FF2B5EF4-FFF2-40B4-BE49-F238E27FC236}">
                  <a16:creationId xmlns:a16="http://schemas.microsoft.com/office/drawing/2014/main" id="{B1E6F8CA-A44A-4B0F-A50B-145C8F718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738" y="2022475"/>
              <a:ext cx="38100" cy="33338"/>
            </a:xfrm>
            <a:custGeom>
              <a:avLst/>
              <a:gdLst>
                <a:gd name="T0" fmla="*/ 20 w 121"/>
                <a:gd name="T1" fmla="*/ 101 h 106"/>
                <a:gd name="T2" fmla="*/ 22 w 121"/>
                <a:gd name="T3" fmla="*/ 104 h 106"/>
                <a:gd name="T4" fmla="*/ 25 w 121"/>
                <a:gd name="T5" fmla="*/ 105 h 106"/>
                <a:gd name="T6" fmla="*/ 27 w 121"/>
                <a:gd name="T7" fmla="*/ 106 h 106"/>
                <a:gd name="T8" fmla="*/ 30 w 121"/>
                <a:gd name="T9" fmla="*/ 106 h 106"/>
                <a:gd name="T10" fmla="*/ 36 w 121"/>
                <a:gd name="T11" fmla="*/ 105 h 106"/>
                <a:gd name="T12" fmla="*/ 41 w 121"/>
                <a:gd name="T13" fmla="*/ 101 h 106"/>
                <a:gd name="T14" fmla="*/ 116 w 121"/>
                <a:gd name="T15" fmla="*/ 26 h 106"/>
                <a:gd name="T16" fmla="*/ 119 w 121"/>
                <a:gd name="T17" fmla="*/ 24 h 106"/>
                <a:gd name="T18" fmla="*/ 120 w 121"/>
                <a:gd name="T19" fmla="*/ 21 h 106"/>
                <a:gd name="T20" fmla="*/ 121 w 121"/>
                <a:gd name="T21" fmla="*/ 19 h 106"/>
                <a:gd name="T22" fmla="*/ 121 w 121"/>
                <a:gd name="T23" fmla="*/ 15 h 106"/>
                <a:gd name="T24" fmla="*/ 121 w 121"/>
                <a:gd name="T25" fmla="*/ 13 h 106"/>
                <a:gd name="T26" fmla="*/ 120 w 121"/>
                <a:gd name="T27" fmla="*/ 10 h 106"/>
                <a:gd name="T28" fmla="*/ 119 w 121"/>
                <a:gd name="T29" fmla="*/ 8 h 106"/>
                <a:gd name="T30" fmla="*/ 116 w 121"/>
                <a:gd name="T31" fmla="*/ 5 h 106"/>
                <a:gd name="T32" fmla="*/ 114 w 121"/>
                <a:gd name="T33" fmla="*/ 4 h 106"/>
                <a:gd name="T34" fmla="*/ 111 w 121"/>
                <a:gd name="T35" fmla="*/ 1 h 106"/>
                <a:gd name="T36" fmla="*/ 109 w 121"/>
                <a:gd name="T37" fmla="*/ 0 h 106"/>
                <a:gd name="T38" fmla="*/ 106 w 121"/>
                <a:gd name="T39" fmla="*/ 0 h 106"/>
                <a:gd name="T40" fmla="*/ 103 w 121"/>
                <a:gd name="T41" fmla="*/ 0 h 106"/>
                <a:gd name="T42" fmla="*/ 100 w 121"/>
                <a:gd name="T43" fmla="*/ 1 h 106"/>
                <a:gd name="T44" fmla="*/ 97 w 121"/>
                <a:gd name="T45" fmla="*/ 4 h 106"/>
                <a:gd name="T46" fmla="*/ 95 w 121"/>
                <a:gd name="T47" fmla="*/ 5 h 106"/>
                <a:gd name="T48" fmla="*/ 30 w 121"/>
                <a:gd name="T49" fmla="*/ 69 h 106"/>
                <a:gd name="T50" fmla="*/ 26 w 121"/>
                <a:gd name="T51" fmla="*/ 65 h 106"/>
                <a:gd name="T52" fmla="*/ 24 w 121"/>
                <a:gd name="T53" fmla="*/ 64 h 106"/>
                <a:gd name="T54" fmla="*/ 21 w 121"/>
                <a:gd name="T55" fmla="*/ 62 h 106"/>
                <a:gd name="T56" fmla="*/ 18 w 121"/>
                <a:gd name="T57" fmla="*/ 62 h 106"/>
                <a:gd name="T58" fmla="*/ 15 w 121"/>
                <a:gd name="T59" fmla="*/ 61 h 106"/>
                <a:gd name="T60" fmla="*/ 12 w 121"/>
                <a:gd name="T61" fmla="*/ 62 h 106"/>
                <a:gd name="T62" fmla="*/ 10 w 121"/>
                <a:gd name="T63" fmla="*/ 62 h 106"/>
                <a:gd name="T64" fmla="*/ 7 w 121"/>
                <a:gd name="T65" fmla="*/ 64 h 106"/>
                <a:gd name="T66" fmla="*/ 5 w 121"/>
                <a:gd name="T67" fmla="*/ 65 h 106"/>
                <a:gd name="T68" fmla="*/ 2 w 121"/>
                <a:gd name="T69" fmla="*/ 68 h 106"/>
                <a:gd name="T70" fmla="*/ 1 w 121"/>
                <a:gd name="T71" fmla="*/ 70 h 106"/>
                <a:gd name="T72" fmla="*/ 0 w 121"/>
                <a:gd name="T73" fmla="*/ 73 h 106"/>
                <a:gd name="T74" fmla="*/ 0 w 121"/>
                <a:gd name="T75" fmla="*/ 76 h 106"/>
                <a:gd name="T76" fmla="*/ 0 w 121"/>
                <a:gd name="T77" fmla="*/ 79 h 106"/>
                <a:gd name="T78" fmla="*/ 1 w 121"/>
                <a:gd name="T79" fmla="*/ 82 h 106"/>
                <a:gd name="T80" fmla="*/ 2 w 121"/>
                <a:gd name="T81" fmla="*/ 84 h 106"/>
                <a:gd name="T82" fmla="*/ 5 w 121"/>
                <a:gd name="T83" fmla="*/ 86 h 106"/>
                <a:gd name="T84" fmla="*/ 20 w 121"/>
                <a:gd name="T85" fmla="*/ 10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1" h="106">
                  <a:moveTo>
                    <a:pt x="20" y="101"/>
                  </a:moveTo>
                  <a:lnTo>
                    <a:pt x="22" y="104"/>
                  </a:lnTo>
                  <a:lnTo>
                    <a:pt x="25" y="105"/>
                  </a:lnTo>
                  <a:lnTo>
                    <a:pt x="27" y="106"/>
                  </a:lnTo>
                  <a:lnTo>
                    <a:pt x="30" y="106"/>
                  </a:lnTo>
                  <a:lnTo>
                    <a:pt x="36" y="105"/>
                  </a:lnTo>
                  <a:lnTo>
                    <a:pt x="41" y="101"/>
                  </a:lnTo>
                  <a:lnTo>
                    <a:pt x="116" y="26"/>
                  </a:lnTo>
                  <a:lnTo>
                    <a:pt x="119" y="24"/>
                  </a:lnTo>
                  <a:lnTo>
                    <a:pt x="120" y="21"/>
                  </a:lnTo>
                  <a:lnTo>
                    <a:pt x="121" y="19"/>
                  </a:lnTo>
                  <a:lnTo>
                    <a:pt x="121" y="15"/>
                  </a:lnTo>
                  <a:lnTo>
                    <a:pt x="121" y="13"/>
                  </a:lnTo>
                  <a:lnTo>
                    <a:pt x="120" y="10"/>
                  </a:lnTo>
                  <a:lnTo>
                    <a:pt x="119" y="8"/>
                  </a:lnTo>
                  <a:lnTo>
                    <a:pt x="116" y="5"/>
                  </a:lnTo>
                  <a:lnTo>
                    <a:pt x="114" y="4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6" y="0"/>
                  </a:lnTo>
                  <a:lnTo>
                    <a:pt x="103" y="0"/>
                  </a:lnTo>
                  <a:lnTo>
                    <a:pt x="100" y="1"/>
                  </a:lnTo>
                  <a:lnTo>
                    <a:pt x="97" y="4"/>
                  </a:lnTo>
                  <a:lnTo>
                    <a:pt x="95" y="5"/>
                  </a:lnTo>
                  <a:lnTo>
                    <a:pt x="30" y="69"/>
                  </a:lnTo>
                  <a:lnTo>
                    <a:pt x="26" y="65"/>
                  </a:lnTo>
                  <a:lnTo>
                    <a:pt x="24" y="64"/>
                  </a:lnTo>
                  <a:lnTo>
                    <a:pt x="21" y="62"/>
                  </a:lnTo>
                  <a:lnTo>
                    <a:pt x="18" y="62"/>
                  </a:lnTo>
                  <a:lnTo>
                    <a:pt x="15" y="61"/>
                  </a:lnTo>
                  <a:lnTo>
                    <a:pt x="12" y="62"/>
                  </a:lnTo>
                  <a:lnTo>
                    <a:pt x="10" y="62"/>
                  </a:lnTo>
                  <a:lnTo>
                    <a:pt x="7" y="64"/>
                  </a:lnTo>
                  <a:lnTo>
                    <a:pt x="5" y="65"/>
                  </a:lnTo>
                  <a:lnTo>
                    <a:pt x="2" y="68"/>
                  </a:lnTo>
                  <a:lnTo>
                    <a:pt x="1" y="70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0" y="79"/>
                  </a:lnTo>
                  <a:lnTo>
                    <a:pt x="1" y="82"/>
                  </a:lnTo>
                  <a:lnTo>
                    <a:pt x="2" y="84"/>
                  </a:lnTo>
                  <a:lnTo>
                    <a:pt x="5" y="86"/>
                  </a:lnTo>
                  <a:lnTo>
                    <a:pt x="20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55">
              <a:extLst>
                <a:ext uri="{FF2B5EF4-FFF2-40B4-BE49-F238E27FC236}">
                  <a16:creationId xmlns:a16="http://schemas.microsoft.com/office/drawing/2014/main" id="{D6207B0A-15E7-4D5B-8A10-FBF9C98B2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738" y="2070100"/>
              <a:ext cx="38100" cy="33338"/>
            </a:xfrm>
            <a:custGeom>
              <a:avLst/>
              <a:gdLst>
                <a:gd name="T0" fmla="*/ 20 w 121"/>
                <a:gd name="T1" fmla="*/ 101 h 106"/>
                <a:gd name="T2" fmla="*/ 22 w 121"/>
                <a:gd name="T3" fmla="*/ 103 h 106"/>
                <a:gd name="T4" fmla="*/ 25 w 121"/>
                <a:gd name="T5" fmla="*/ 105 h 106"/>
                <a:gd name="T6" fmla="*/ 27 w 121"/>
                <a:gd name="T7" fmla="*/ 105 h 106"/>
                <a:gd name="T8" fmla="*/ 30 w 121"/>
                <a:gd name="T9" fmla="*/ 106 h 106"/>
                <a:gd name="T10" fmla="*/ 34 w 121"/>
                <a:gd name="T11" fmla="*/ 105 h 106"/>
                <a:gd name="T12" fmla="*/ 36 w 121"/>
                <a:gd name="T13" fmla="*/ 105 h 106"/>
                <a:gd name="T14" fmla="*/ 39 w 121"/>
                <a:gd name="T15" fmla="*/ 103 h 106"/>
                <a:gd name="T16" fmla="*/ 41 w 121"/>
                <a:gd name="T17" fmla="*/ 102 h 106"/>
                <a:gd name="T18" fmla="*/ 116 w 121"/>
                <a:gd name="T19" fmla="*/ 26 h 106"/>
                <a:gd name="T20" fmla="*/ 119 w 121"/>
                <a:gd name="T21" fmla="*/ 24 h 106"/>
                <a:gd name="T22" fmla="*/ 120 w 121"/>
                <a:gd name="T23" fmla="*/ 21 h 106"/>
                <a:gd name="T24" fmla="*/ 121 w 121"/>
                <a:gd name="T25" fmla="*/ 18 h 106"/>
                <a:gd name="T26" fmla="*/ 121 w 121"/>
                <a:gd name="T27" fmla="*/ 15 h 106"/>
                <a:gd name="T28" fmla="*/ 121 w 121"/>
                <a:gd name="T29" fmla="*/ 13 h 106"/>
                <a:gd name="T30" fmla="*/ 120 w 121"/>
                <a:gd name="T31" fmla="*/ 10 h 106"/>
                <a:gd name="T32" fmla="*/ 119 w 121"/>
                <a:gd name="T33" fmla="*/ 7 h 106"/>
                <a:gd name="T34" fmla="*/ 116 w 121"/>
                <a:gd name="T35" fmla="*/ 5 h 106"/>
                <a:gd name="T36" fmla="*/ 114 w 121"/>
                <a:gd name="T37" fmla="*/ 3 h 106"/>
                <a:gd name="T38" fmla="*/ 111 w 121"/>
                <a:gd name="T39" fmla="*/ 1 h 106"/>
                <a:gd name="T40" fmla="*/ 109 w 121"/>
                <a:gd name="T41" fmla="*/ 1 h 106"/>
                <a:gd name="T42" fmla="*/ 106 w 121"/>
                <a:gd name="T43" fmla="*/ 0 h 106"/>
                <a:gd name="T44" fmla="*/ 103 w 121"/>
                <a:gd name="T45" fmla="*/ 1 h 106"/>
                <a:gd name="T46" fmla="*/ 100 w 121"/>
                <a:gd name="T47" fmla="*/ 1 h 106"/>
                <a:gd name="T48" fmla="*/ 97 w 121"/>
                <a:gd name="T49" fmla="*/ 3 h 106"/>
                <a:gd name="T50" fmla="*/ 95 w 121"/>
                <a:gd name="T51" fmla="*/ 5 h 106"/>
                <a:gd name="T52" fmla="*/ 30 w 121"/>
                <a:gd name="T53" fmla="*/ 70 h 106"/>
                <a:gd name="T54" fmla="*/ 26 w 121"/>
                <a:gd name="T55" fmla="*/ 65 h 106"/>
                <a:gd name="T56" fmla="*/ 24 w 121"/>
                <a:gd name="T57" fmla="*/ 63 h 106"/>
                <a:gd name="T58" fmla="*/ 21 w 121"/>
                <a:gd name="T59" fmla="*/ 61 h 106"/>
                <a:gd name="T60" fmla="*/ 18 w 121"/>
                <a:gd name="T61" fmla="*/ 61 h 106"/>
                <a:gd name="T62" fmla="*/ 15 w 121"/>
                <a:gd name="T63" fmla="*/ 60 h 106"/>
                <a:gd name="T64" fmla="*/ 12 w 121"/>
                <a:gd name="T65" fmla="*/ 61 h 106"/>
                <a:gd name="T66" fmla="*/ 10 w 121"/>
                <a:gd name="T67" fmla="*/ 62 h 106"/>
                <a:gd name="T68" fmla="*/ 7 w 121"/>
                <a:gd name="T69" fmla="*/ 63 h 106"/>
                <a:gd name="T70" fmla="*/ 5 w 121"/>
                <a:gd name="T71" fmla="*/ 65 h 106"/>
                <a:gd name="T72" fmla="*/ 2 w 121"/>
                <a:gd name="T73" fmla="*/ 68 h 106"/>
                <a:gd name="T74" fmla="*/ 1 w 121"/>
                <a:gd name="T75" fmla="*/ 70 h 106"/>
                <a:gd name="T76" fmla="*/ 0 w 121"/>
                <a:gd name="T77" fmla="*/ 73 h 106"/>
                <a:gd name="T78" fmla="*/ 0 w 121"/>
                <a:gd name="T79" fmla="*/ 76 h 106"/>
                <a:gd name="T80" fmla="*/ 0 w 121"/>
                <a:gd name="T81" fmla="*/ 78 h 106"/>
                <a:gd name="T82" fmla="*/ 1 w 121"/>
                <a:gd name="T83" fmla="*/ 82 h 106"/>
                <a:gd name="T84" fmla="*/ 2 w 121"/>
                <a:gd name="T85" fmla="*/ 84 h 106"/>
                <a:gd name="T86" fmla="*/ 5 w 121"/>
                <a:gd name="T87" fmla="*/ 87 h 106"/>
                <a:gd name="T88" fmla="*/ 20 w 121"/>
                <a:gd name="T89" fmla="*/ 10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" h="106">
                  <a:moveTo>
                    <a:pt x="20" y="101"/>
                  </a:moveTo>
                  <a:lnTo>
                    <a:pt x="22" y="103"/>
                  </a:lnTo>
                  <a:lnTo>
                    <a:pt x="25" y="105"/>
                  </a:lnTo>
                  <a:lnTo>
                    <a:pt x="27" y="105"/>
                  </a:lnTo>
                  <a:lnTo>
                    <a:pt x="30" y="106"/>
                  </a:lnTo>
                  <a:lnTo>
                    <a:pt x="34" y="105"/>
                  </a:lnTo>
                  <a:lnTo>
                    <a:pt x="36" y="105"/>
                  </a:lnTo>
                  <a:lnTo>
                    <a:pt x="39" y="103"/>
                  </a:lnTo>
                  <a:lnTo>
                    <a:pt x="41" y="102"/>
                  </a:lnTo>
                  <a:lnTo>
                    <a:pt x="116" y="26"/>
                  </a:lnTo>
                  <a:lnTo>
                    <a:pt x="119" y="24"/>
                  </a:lnTo>
                  <a:lnTo>
                    <a:pt x="120" y="21"/>
                  </a:lnTo>
                  <a:lnTo>
                    <a:pt x="121" y="18"/>
                  </a:lnTo>
                  <a:lnTo>
                    <a:pt x="121" y="15"/>
                  </a:lnTo>
                  <a:lnTo>
                    <a:pt x="121" y="13"/>
                  </a:lnTo>
                  <a:lnTo>
                    <a:pt x="120" y="10"/>
                  </a:lnTo>
                  <a:lnTo>
                    <a:pt x="119" y="7"/>
                  </a:lnTo>
                  <a:lnTo>
                    <a:pt x="116" y="5"/>
                  </a:lnTo>
                  <a:lnTo>
                    <a:pt x="114" y="3"/>
                  </a:lnTo>
                  <a:lnTo>
                    <a:pt x="111" y="1"/>
                  </a:lnTo>
                  <a:lnTo>
                    <a:pt x="109" y="1"/>
                  </a:lnTo>
                  <a:lnTo>
                    <a:pt x="106" y="0"/>
                  </a:lnTo>
                  <a:lnTo>
                    <a:pt x="103" y="1"/>
                  </a:lnTo>
                  <a:lnTo>
                    <a:pt x="100" y="1"/>
                  </a:lnTo>
                  <a:lnTo>
                    <a:pt x="97" y="3"/>
                  </a:lnTo>
                  <a:lnTo>
                    <a:pt x="95" y="5"/>
                  </a:lnTo>
                  <a:lnTo>
                    <a:pt x="30" y="70"/>
                  </a:lnTo>
                  <a:lnTo>
                    <a:pt x="26" y="65"/>
                  </a:lnTo>
                  <a:lnTo>
                    <a:pt x="24" y="63"/>
                  </a:lnTo>
                  <a:lnTo>
                    <a:pt x="21" y="61"/>
                  </a:lnTo>
                  <a:lnTo>
                    <a:pt x="18" y="61"/>
                  </a:lnTo>
                  <a:lnTo>
                    <a:pt x="15" y="60"/>
                  </a:lnTo>
                  <a:lnTo>
                    <a:pt x="12" y="61"/>
                  </a:lnTo>
                  <a:lnTo>
                    <a:pt x="10" y="62"/>
                  </a:lnTo>
                  <a:lnTo>
                    <a:pt x="7" y="63"/>
                  </a:lnTo>
                  <a:lnTo>
                    <a:pt x="5" y="65"/>
                  </a:lnTo>
                  <a:lnTo>
                    <a:pt x="2" y="68"/>
                  </a:lnTo>
                  <a:lnTo>
                    <a:pt x="1" y="70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1" y="82"/>
                  </a:lnTo>
                  <a:lnTo>
                    <a:pt x="2" y="84"/>
                  </a:lnTo>
                  <a:lnTo>
                    <a:pt x="5" y="87"/>
                  </a:lnTo>
                  <a:lnTo>
                    <a:pt x="20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56">
              <a:extLst>
                <a:ext uri="{FF2B5EF4-FFF2-40B4-BE49-F238E27FC236}">
                  <a16:creationId xmlns:a16="http://schemas.microsoft.com/office/drawing/2014/main" id="{66D4608D-AB92-4FFD-93D9-59A37F0CB5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4900" y="1993900"/>
              <a:ext cx="68263" cy="219075"/>
            </a:xfrm>
            <a:custGeom>
              <a:avLst/>
              <a:gdLst>
                <a:gd name="T0" fmla="*/ 120 w 212"/>
                <a:gd name="T1" fmla="*/ 659 h 694"/>
                <a:gd name="T2" fmla="*/ 99 w 212"/>
                <a:gd name="T3" fmla="*/ 643 h 694"/>
                <a:gd name="T4" fmla="*/ 92 w 212"/>
                <a:gd name="T5" fmla="*/ 618 h 694"/>
                <a:gd name="T6" fmla="*/ 181 w 212"/>
                <a:gd name="T7" fmla="*/ 616 h 694"/>
                <a:gd name="T8" fmla="*/ 167 w 212"/>
                <a:gd name="T9" fmla="*/ 647 h 694"/>
                <a:gd name="T10" fmla="*/ 144 w 212"/>
                <a:gd name="T11" fmla="*/ 662 h 694"/>
                <a:gd name="T12" fmla="*/ 145 w 212"/>
                <a:gd name="T13" fmla="*/ 31 h 694"/>
                <a:gd name="T14" fmla="*/ 168 w 212"/>
                <a:gd name="T15" fmla="*/ 43 h 694"/>
                <a:gd name="T16" fmla="*/ 181 w 212"/>
                <a:gd name="T17" fmla="*/ 57 h 694"/>
                <a:gd name="T18" fmla="*/ 92 w 212"/>
                <a:gd name="T19" fmla="*/ 331 h 694"/>
                <a:gd name="T20" fmla="*/ 95 w 212"/>
                <a:gd name="T21" fmla="*/ 53 h 694"/>
                <a:gd name="T22" fmla="*/ 112 w 212"/>
                <a:gd name="T23" fmla="*/ 38 h 694"/>
                <a:gd name="T24" fmla="*/ 137 w 212"/>
                <a:gd name="T25" fmla="*/ 30 h 694"/>
                <a:gd name="T26" fmla="*/ 182 w 212"/>
                <a:gd name="T27" fmla="*/ 362 h 694"/>
                <a:gd name="T28" fmla="*/ 92 w 212"/>
                <a:gd name="T29" fmla="*/ 362 h 694"/>
                <a:gd name="T30" fmla="*/ 113 w 212"/>
                <a:gd name="T31" fmla="*/ 4 h 694"/>
                <a:gd name="T32" fmla="*/ 84 w 212"/>
                <a:gd name="T33" fmla="*/ 22 h 694"/>
                <a:gd name="T34" fmla="*/ 65 w 212"/>
                <a:gd name="T35" fmla="*/ 46 h 694"/>
                <a:gd name="T36" fmla="*/ 36 w 212"/>
                <a:gd name="T37" fmla="*/ 55 h 694"/>
                <a:gd name="T38" fmla="*/ 21 w 212"/>
                <a:gd name="T39" fmla="*/ 67 h 694"/>
                <a:gd name="T40" fmla="*/ 9 w 212"/>
                <a:gd name="T41" fmla="*/ 82 h 694"/>
                <a:gd name="T42" fmla="*/ 2 w 212"/>
                <a:gd name="T43" fmla="*/ 103 h 694"/>
                <a:gd name="T44" fmla="*/ 0 w 212"/>
                <a:gd name="T45" fmla="*/ 394 h 694"/>
                <a:gd name="T46" fmla="*/ 3 w 212"/>
                <a:gd name="T47" fmla="*/ 402 h 694"/>
                <a:gd name="T48" fmla="*/ 10 w 212"/>
                <a:gd name="T49" fmla="*/ 408 h 694"/>
                <a:gd name="T50" fmla="*/ 19 w 212"/>
                <a:gd name="T51" fmla="*/ 409 h 694"/>
                <a:gd name="T52" fmla="*/ 26 w 212"/>
                <a:gd name="T53" fmla="*/ 404 h 694"/>
                <a:gd name="T54" fmla="*/ 30 w 212"/>
                <a:gd name="T55" fmla="*/ 397 h 694"/>
                <a:gd name="T56" fmla="*/ 31 w 212"/>
                <a:gd name="T57" fmla="*/ 111 h 694"/>
                <a:gd name="T58" fmla="*/ 40 w 212"/>
                <a:gd name="T59" fmla="*/ 89 h 694"/>
                <a:gd name="T60" fmla="*/ 55 w 212"/>
                <a:gd name="T61" fmla="*/ 79 h 694"/>
                <a:gd name="T62" fmla="*/ 62 w 212"/>
                <a:gd name="T63" fmla="*/ 626 h 694"/>
                <a:gd name="T64" fmla="*/ 67 w 212"/>
                <a:gd name="T65" fmla="*/ 647 h 694"/>
                <a:gd name="T66" fmla="*/ 79 w 212"/>
                <a:gd name="T67" fmla="*/ 666 h 694"/>
                <a:gd name="T68" fmla="*/ 95 w 212"/>
                <a:gd name="T69" fmla="*/ 681 h 694"/>
                <a:gd name="T70" fmla="*/ 114 w 212"/>
                <a:gd name="T71" fmla="*/ 690 h 694"/>
                <a:gd name="T72" fmla="*/ 137 w 212"/>
                <a:gd name="T73" fmla="*/ 694 h 694"/>
                <a:gd name="T74" fmla="*/ 157 w 212"/>
                <a:gd name="T75" fmla="*/ 690 h 694"/>
                <a:gd name="T76" fmla="*/ 177 w 212"/>
                <a:gd name="T77" fmla="*/ 680 h 694"/>
                <a:gd name="T78" fmla="*/ 193 w 212"/>
                <a:gd name="T79" fmla="*/ 663 h 694"/>
                <a:gd name="T80" fmla="*/ 206 w 212"/>
                <a:gd name="T81" fmla="*/ 641 h 694"/>
                <a:gd name="T82" fmla="*/ 211 w 212"/>
                <a:gd name="T83" fmla="*/ 613 h 694"/>
                <a:gd name="T84" fmla="*/ 211 w 212"/>
                <a:gd name="T85" fmla="*/ 56 h 694"/>
                <a:gd name="T86" fmla="*/ 206 w 212"/>
                <a:gd name="T87" fmla="*/ 41 h 694"/>
                <a:gd name="T88" fmla="*/ 177 w 212"/>
                <a:gd name="T89" fmla="*/ 13 h 694"/>
                <a:gd name="T90" fmla="*/ 151 w 212"/>
                <a:gd name="T91" fmla="*/ 2 h 694"/>
                <a:gd name="T92" fmla="*/ 137 w 212"/>
                <a:gd name="T93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2" h="694">
                  <a:moveTo>
                    <a:pt x="137" y="663"/>
                  </a:moveTo>
                  <a:lnTo>
                    <a:pt x="128" y="662"/>
                  </a:lnTo>
                  <a:lnTo>
                    <a:pt x="120" y="659"/>
                  </a:lnTo>
                  <a:lnTo>
                    <a:pt x="112" y="655"/>
                  </a:lnTo>
                  <a:lnTo>
                    <a:pt x="105" y="650"/>
                  </a:lnTo>
                  <a:lnTo>
                    <a:pt x="99" y="643"/>
                  </a:lnTo>
                  <a:lnTo>
                    <a:pt x="95" y="636"/>
                  </a:lnTo>
                  <a:lnTo>
                    <a:pt x="92" y="627"/>
                  </a:lnTo>
                  <a:lnTo>
                    <a:pt x="92" y="618"/>
                  </a:lnTo>
                  <a:lnTo>
                    <a:pt x="92" y="603"/>
                  </a:lnTo>
                  <a:lnTo>
                    <a:pt x="182" y="603"/>
                  </a:lnTo>
                  <a:lnTo>
                    <a:pt x="181" y="616"/>
                  </a:lnTo>
                  <a:lnTo>
                    <a:pt x="178" y="628"/>
                  </a:lnTo>
                  <a:lnTo>
                    <a:pt x="173" y="639"/>
                  </a:lnTo>
                  <a:lnTo>
                    <a:pt x="167" y="647"/>
                  </a:lnTo>
                  <a:lnTo>
                    <a:pt x="161" y="654"/>
                  </a:lnTo>
                  <a:lnTo>
                    <a:pt x="153" y="659"/>
                  </a:lnTo>
                  <a:lnTo>
                    <a:pt x="144" y="662"/>
                  </a:lnTo>
                  <a:lnTo>
                    <a:pt x="137" y="663"/>
                  </a:lnTo>
                  <a:close/>
                  <a:moveTo>
                    <a:pt x="137" y="30"/>
                  </a:moveTo>
                  <a:lnTo>
                    <a:pt x="145" y="31"/>
                  </a:lnTo>
                  <a:lnTo>
                    <a:pt x="153" y="34"/>
                  </a:lnTo>
                  <a:lnTo>
                    <a:pt x="161" y="38"/>
                  </a:lnTo>
                  <a:lnTo>
                    <a:pt x="168" y="43"/>
                  </a:lnTo>
                  <a:lnTo>
                    <a:pt x="173" y="47"/>
                  </a:lnTo>
                  <a:lnTo>
                    <a:pt x="178" y="53"/>
                  </a:lnTo>
                  <a:lnTo>
                    <a:pt x="181" y="57"/>
                  </a:lnTo>
                  <a:lnTo>
                    <a:pt x="182" y="60"/>
                  </a:lnTo>
                  <a:lnTo>
                    <a:pt x="182" y="331"/>
                  </a:lnTo>
                  <a:lnTo>
                    <a:pt x="92" y="331"/>
                  </a:lnTo>
                  <a:lnTo>
                    <a:pt x="92" y="60"/>
                  </a:lnTo>
                  <a:lnTo>
                    <a:pt x="93" y="57"/>
                  </a:lnTo>
                  <a:lnTo>
                    <a:pt x="95" y="53"/>
                  </a:lnTo>
                  <a:lnTo>
                    <a:pt x="99" y="48"/>
                  </a:lnTo>
                  <a:lnTo>
                    <a:pt x="106" y="43"/>
                  </a:lnTo>
                  <a:lnTo>
                    <a:pt x="112" y="38"/>
                  </a:lnTo>
                  <a:lnTo>
                    <a:pt x="120" y="34"/>
                  </a:lnTo>
                  <a:lnTo>
                    <a:pt x="127" y="31"/>
                  </a:lnTo>
                  <a:lnTo>
                    <a:pt x="137" y="30"/>
                  </a:lnTo>
                  <a:lnTo>
                    <a:pt x="137" y="30"/>
                  </a:lnTo>
                  <a:close/>
                  <a:moveTo>
                    <a:pt x="92" y="362"/>
                  </a:moveTo>
                  <a:lnTo>
                    <a:pt x="182" y="362"/>
                  </a:lnTo>
                  <a:lnTo>
                    <a:pt x="182" y="573"/>
                  </a:lnTo>
                  <a:lnTo>
                    <a:pt x="92" y="573"/>
                  </a:lnTo>
                  <a:lnTo>
                    <a:pt x="92" y="362"/>
                  </a:lnTo>
                  <a:close/>
                  <a:moveTo>
                    <a:pt x="137" y="0"/>
                  </a:moveTo>
                  <a:lnTo>
                    <a:pt x="125" y="1"/>
                  </a:lnTo>
                  <a:lnTo>
                    <a:pt x="113" y="4"/>
                  </a:lnTo>
                  <a:lnTo>
                    <a:pt x="102" y="9"/>
                  </a:lnTo>
                  <a:lnTo>
                    <a:pt x="93" y="15"/>
                  </a:lnTo>
                  <a:lnTo>
                    <a:pt x="84" y="22"/>
                  </a:lnTo>
                  <a:lnTo>
                    <a:pt x="76" y="29"/>
                  </a:lnTo>
                  <a:lnTo>
                    <a:pt x="69" y="38"/>
                  </a:lnTo>
                  <a:lnTo>
                    <a:pt x="65" y="46"/>
                  </a:lnTo>
                  <a:lnTo>
                    <a:pt x="53" y="48"/>
                  </a:lnTo>
                  <a:lnTo>
                    <a:pt x="41" y="53"/>
                  </a:lnTo>
                  <a:lnTo>
                    <a:pt x="36" y="55"/>
                  </a:lnTo>
                  <a:lnTo>
                    <a:pt x="30" y="58"/>
                  </a:lnTo>
                  <a:lnTo>
                    <a:pt x="25" y="62"/>
                  </a:lnTo>
                  <a:lnTo>
                    <a:pt x="21" y="67"/>
                  </a:lnTo>
                  <a:lnTo>
                    <a:pt x="16" y="71"/>
                  </a:lnTo>
                  <a:lnTo>
                    <a:pt x="12" y="76"/>
                  </a:lnTo>
                  <a:lnTo>
                    <a:pt x="9" y="82"/>
                  </a:lnTo>
                  <a:lnTo>
                    <a:pt x="6" y="88"/>
                  </a:lnTo>
                  <a:lnTo>
                    <a:pt x="3" y="96"/>
                  </a:lnTo>
                  <a:lnTo>
                    <a:pt x="2" y="103"/>
                  </a:lnTo>
                  <a:lnTo>
                    <a:pt x="1" y="112"/>
                  </a:lnTo>
                  <a:lnTo>
                    <a:pt x="0" y="120"/>
                  </a:lnTo>
                  <a:lnTo>
                    <a:pt x="0" y="394"/>
                  </a:lnTo>
                  <a:lnTo>
                    <a:pt x="1" y="397"/>
                  </a:lnTo>
                  <a:lnTo>
                    <a:pt x="2" y="399"/>
                  </a:lnTo>
                  <a:lnTo>
                    <a:pt x="3" y="402"/>
                  </a:lnTo>
                  <a:lnTo>
                    <a:pt x="6" y="404"/>
                  </a:lnTo>
                  <a:lnTo>
                    <a:pt x="8" y="406"/>
                  </a:lnTo>
                  <a:lnTo>
                    <a:pt x="10" y="408"/>
                  </a:lnTo>
                  <a:lnTo>
                    <a:pt x="13" y="409"/>
                  </a:lnTo>
                  <a:lnTo>
                    <a:pt x="15" y="409"/>
                  </a:lnTo>
                  <a:lnTo>
                    <a:pt x="19" y="409"/>
                  </a:lnTo>
                  <a:lnTo>
                    <a:pt x="22" y="408"/>
                  </a:lnTo>
                  <a:lnTo>
                    <a:pt x="24" y="406"/>
                  </a:lnTo>
                  <a:lnTo>
                    <a:pt x="26" y="404"/>
                  </a:lnTo>
                  <a:lnTo>
                    <a:pt x="28" y="402"/>
                  </a:lnTo>
                  <a:lnTo>
                    <a:pt x="29" y="399"/>
                  </a:lnTo>
                  <a:lnTo>
                    <a:pt x="30" y="397"/>
                  </a:lnTo>
                  <a:lnTo>
                    <a:pt x="30" y="394"/>
                  </a:lnTo>
                  <a:lnTo>
                    <a:pt x="30" y="120"/>
                  </a:lnTo>
                  <a:lnTo>
                    <a:pt x="31" y="111"/>
                  </a:lnTo>
                  <a:lnTo>
                    <a:pt x="34" y="102"/>
                  </a:lnTo>
                  <a:lnTo>
                    <a:pt x="36" y="96"/>
                  </a:lnTo>
                  <a:lnTo>
                    <a:pt x="40" y="89"/>
                  </a:lnTo>
                  <a:lnTo>
                    <a:pt x="44" y="85"/>
                  </a:lnTo>
                  <a:lnTo>
                    <a:pt x="50" y="82"/>
                  </a:lnTo>
                  <a:lnTo>
                    <a:pt x="55" y="79"/>
                  </a:lnTo>
                  <a:lnTo>
                    <a:pt x="62" y="77"/>
                  </a:lnTo>
                  <a:lnTo>
                    <a:pt x="62" y="618"/>
                  </a:lnTo>
                  <a:lnTo>
                    <a:pt x="62" y="626"/>
                  </a:lnTo>
                  <a:lnTo>
                    <a:pt x="63" y="633"/>
                  </a:lnTo>
                  <a:lnTo>
                    <a:pt x="65" y="640"/>
                  </a:lnTo>
                  <a:lnTo>
                    <a:pt x="67" y="647"/>
                  </a:lnTo>
                  <a:lnTo>
                    <a:pt x="70" y="654"/>
                  </a:lnTo>
                  <a:lnTo>
                    <a:pt x="74" y="660"/>
                  </a:lnTo>
                  <a:lnTo>
                    <a:pt x="79" y="666"/>
                  </a:lnTo>
                  <a:lnTo>
                    <a:pt x="84" y="671"/>
                  </a:lnTo>
                  <a:lnTo>
                    <a:pt x="90" y="676"/>
                  </a:lnTo>
                  <a:lnTo>
                    <a:pt x="95" y="681"/>
                  </a:lnTo>
                  <a:lnTo>
                    <a:pt x="101" y="684"/>
                  </a:lnTo>
                  <a:lnTo>
                    <a:pt x="108" y="687"/>
                  </a:lnTo>
                  <a:lnTo>
                    <a:pt x="114" y="690"/>
                  </a:lnTo>
                  <a:lnTo>
                    <a:pt x="122" y="693"/>
                  </a:lnTo>
                  <a:lnTo>
                    <a:pt x="129" y="694"/>
                  </a:lnTo>
                  <a:lnTo>
                    <a:pt x="137" y="694"/>
                  </a:lnTo>
                  <a:lnTo>
                    <a:pt x="143" y="694"/>
                  </a:lnTo>
                  <a:lnTo>
                    <a:pt x="150" y="693"/>
                  </a:lnTo>
                  <a:lnTo>
                    <a:pt x="157" y="690"/>
                  </a:lnTo>
                  <a:lnTo>
                    <a:pt x="164" y="687"/>
                  </a:lnTo>
                  <a:lnTo>
                    <a:pt x="170" y="684"/>
                  </a:lnTo>
                  <a:lnTo>
                    <a:pt x="177" y="680"/>
                  </a:lnTo>
                  <a:lnTo>
                    <a:pt x="182" y="675"/>
                  </a:lnTo>
                  <a:lnTo>
                    <a:pt x="187" y="669"/>
                  </a:lnTo>
                  <a:lnTo>
                    <a:pt x="193" y="663"/>
                  </a:lnTo>
                  <a:lnTo>
                    <a:pt x="197" y="656"/>
                  </a:lnTo>
                  <a:lnTo>
                    <a:pt x="201" y="648"/>
                  </a:lnTo>
                  <a:lnTo>
                    <a:pt x="206" y="641"/>
                  </a:lnTo>
                  <a:lnTo>
                    <a:pt x="208" y="632"/>
                  </a:lnTo>
                  <a:lnTo>
                    <a:pt x="210" y="623"/>
                  </a:lnTo>
                  <a:lnTo>
                    <a:pt x="211" y="613"/>
                  </a:lnTo>
                  <a:lnTo>
                    <a:pt x="212" y="603"/>
                  </a:lnTo>
                  <a:lnTo>
                    <a:pt x="212" y="60"/>
                  </a:lnTo>
                  <a:lnTo>
                    <a:pt x="211" y="56"/>
                  </a:lnTo>
                  <a:lnTo>
                    <a:pt x="210" y="51"/>
                  </a:lnTo>
                  <a:lnTo>
                    <a:pt x="208" y="45"/>
                  </a:lnTo>
                  <a:lnTo>
                    <a:pt x="206" y="41"/>
                  </a:lnTo>
                  <a:lnTo>
                    <a:pt x="198" y="30"/>
                  </a:lnTo>
                  <a:lnTo>
                    <a:pt x="188" y="20"/>
                  </a:lnTo>
                  <a:lnTo>
                    <a:pt x="177" y="13"/>
                  </a:lnTo>
                  <a:lnTo>
                    <a:pt x="164" y="6"/>
                  </a:lnTo>
                  <a:lnTo>
                    <a:pt x="157" y="3"/>
                  </a:lnTo>
                  <a:lnTo>
                    <a:pt x="151" y="2"/>
                  </a:lnTo>
                  <a:lnTo>
                    <a:pt x="143" y="1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F3B6540-D7DB-4040-83E8-6A7FB0731E00}"/>
              </a:ext>
            </a:extLst>
          </p:cNvPr>
          <p:cNvGrpSpPr/>
          <p:nvPr/>
        </p:nvGrpSpPr>
        <p:grpSpPr>
          <a:xfrm>
            <a:off x="1895199" y="3909550"/>
            <a:ext cx="703750" cy="632574"/>
            <a:chOff x="3173413" y="1952625"/>
            <a:chExt cx="285750" cy="249238"/>
          </a:xfrm>
          <a:solidFill>
            <a:schemeClr val="accent1"/>
          </a:solidFill>
        </p:grpSpPr>
        <p:sp>
          <p:nvSpPr>
            <p:cNvPr id="40" name="Freeform 83">
              <a:extLst>
                <a:ext uri="{FF2B5EF4-FFF2-40B4-BE49-F238E27FC236}">
                  <a16:creationId xmlns:a16="http://schemas.microsoft.com/office/drawing/2014/main" id="{86A39F29-4A57-428C-A084-8101BC366D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3413" y="1952625"/>
              <a:ext cx="225425" cy="249238"/>
            </a:xfrm>
            <a:custGeom>
              <a:avLst/>
              <a:gdLst>
                <a:gd name="T0" fmla="*/ 37 w 713"/>
                <a:gd name="T1" fmla="*/ 654 h 786"/>
                <a:gd name="T2" fmla="*/ 60 w 713"/>
                <a:gd name="T3" fmla="*/ 578 h 786"/>
                <a:gd name="T4" fmla="*/ 188 w 713"/>
                <a:gd name="T5" fmla="*/ 520 h 786"/>
                <a:gd name="T6" fmla="*/ 295 w 713"/>
                <a:gd name="T7" fmla="*/ 482 h 786"/>
                <a:gd name="T8" fmla="*/ 299 w 713"/>
                <a:gd name="T9" fmla="*/ 372 h 786"/>
                <a:gd name="T10" fmla="*/ 265 w 713"/>
                <a:gd name="T11" fmla="*/ 342 h 786"/>
                <a:gd name="T12" fmla="*/ 241 w 713"/>
                <a:gd name="T13" fmla="*/ 287 h 786"/>
                <a:gd name="T14" fmla="*/ 235 w 713"/>
                <a:gd name="T15" fmla="*/ 248 h 786"/>
                <a:gd name="T16" fmla="*/ 220 w 713"/>
                <a:gd name="T17" fmla="*/ 237 h 786"/>
                <a:gd name="T18" fmla="*/ 221 w 713"/>
                <a:gd name="T19" fmla="*/ 202 h 786"/>
                <a:gd name="T20" fmla="*/ 235 w 713"/>
                <a:gd name="T21" fmla="*/ 193 h 786"/>
                <a:gd name="T22" fmla="*/ 235 w 713"/>
                <a:gd name="T23" fmla="*/ 164 h 786"/>
                <a:gd name="T24" fmla="*/ 225 w 713"/>
                <a:gd name="T25" fmla="*/ 96 h 786"/>
                <a:gd name="T26" fmla="*/ 246 w 713"/>
                <a:gd name="T27" fmla="*/ 83 h 786"/>
                <a:gd name="T28" fmla="*/ 275 w 713"/>
                <a:gd name="T29" fmla="*/ 79 h 786"/>
                <a:gd name="T30" fmla="*/ 289 w 713"/>
                <a:gd name="T31" fmla="*/ 56 h 786"/>
                <a:gd name="T32" fmla="*/ 345 w 713"/>
                <a:gd name="T33" fmla="*/ 34 h 786"/>
                <a:gd name="T34" fmla="*/ 459 w 713"/>
                <a:gd name="T35" fmla="*/ 42 h 786"/>
                <a:gd name="T36" fmla="*/ 490 w 713"/>
                <a:gd name="T37" fmla="*/ 64 h 786"/>
                <a:gd name="T38" fmla="*/ 493 w 713"/>
                <a:gd name="T39" fmla="*/ 123 h 786"/>
                <a:gd name="T40" fmla="*/ 476 w 713"/>
                <a:gd name="T41" fmla="*/ 189 h 786"/>
                <a:gd name="T42" fmla="*/ 489 w 713"/>
                <a:gd name="T43" fmla="*/ 198 h 786"/>
                <a:gd name="T44" fmla="*/ 493 w 713"/>
                <a:gd name="T45" fmla="*/ 238 h 786"/>
                <a:gd name="T46" fmla="*/ 479 w 713"/>
                <a:gd name="T47" fmla="*/ 248 h 786"/>
                <a:gd name="T48" fmla="*/ 473 w 713"/>
                <a:gd name="T49" fmla="*/ 287 h 786"/>
                <a:gd name="T50" fmla="*/ 453 w 713"/>
                <a:gd name="T51" fmla="*/ 342 h 786"/>
                <a:gd name="T52" fmla="*/ 424 w 713"/>
                <a:gd name="T53" fmla="*/ 372 h 786"/>
                <a:gd name="T54" fmla="*/ 427 w 713"/>
                <a:gd name="T55" fmla="*/ 482 h 786"/>
                <a:gd name="T56" fmla="*/ 531 w 713"/>
                <a:gd name="T57" fmla="*/ 520 h 786"/>
                <a:gd name="T58" fmla="*/ 654 w 713"/>
                <a:gd name="T59" fmla="*/ 578 h 786"/>
                <a:gd name="T60" fmla="*/ 677 w 713"/>
                <a:gd name="T61" fmla="*/ 654 h 786"/>
                <a:gd name="T62" fmla="*/ 30 w 713"/>
                <a:gd name="T63" fmla="*/ 756 h 786"/>
                <a:gd name="T64" fmla="*/ 452 w 713"/>
                <a:gd name="T65" fmla="*/ 387 h 786"/>
                <a:gd name="T66" fmla="*/ 490 w 713"/>
                <a:gd name="T67" fmla="*/ 335 h 786"/>
                <a:gd name="T68" fmla="*/ 504 w 713"/>
                <a:gd name="T69" fmla="*/ 271 h 786"/>
                <a:gd name="T70" fmla="*/ 524 w 713"/>
                <a:gd name="T71" fmla="*/ 238 h 786"/>
                <a:gd name="T72" fmla="*/ 522 w 713"/>
                <a:gd name="T73" fmla="*/ 193 h 786"/>
                <a:gd name="T74" fmla="*/ 523 w 713"/>
                <a:gd name="T75" fmla="*/ 127 h 786"/>
                <a:gd name="T76" fmla="*/ 516 w 713"/>
                <a:gd name="T77" fmla="*/ 49 h 786"/>
                <a:gd name="T78" fmla="*/ 471 w 713"/>
                <a:gd name="T79" fmla="*/ 14 h 786"/>
                <a:gd name="T80" fmla="*/ 385 w 713"/>
                <a:gd name="T81" fmla="*/ 0 h 786"/>
                <a:gd name="T82" fmla="*/ 290 w 713"/>
                <a:gd name="T83" fmla="*/ 19 h 786"/>
                <a:gd name="T84" fmla="*/ 252 w 713"/>
                <a:gd name="T85" fmla="*/ 53 h 786"/>
                <a:gd name="T86" fmla="*/ 211 w 713"/>
                <a:gd name="T87" fmla="*/ 64 h 786"/>
                <a:gd name="T88" fmla="*/ 195 w 713"/>
                <a:gd name="T89" fmla="*/ 95 h 786"/>
                <a:gd name="T90" fmla="*/ 206 w 713"/>
                <a:gd name="T91" fmla="*/ 173 h 786"/>
                <a:gd name="T92" fmla="*/ 192 w 713"/>
                <a:gd name="T93" fmla="*/ 192 h 786"/>
                <a:gd name="T94" fmla="*/ 189 w 713"/>
                <a:gd name="T95" fmla="*/ 237 h 786"/>
                <a:gd name="T96" fmla="*/ 209 w 713"/>
                <a:gd name="T97" fmla="*/ 271 h 786"/>
                <a:gd name="T98" fmla="*/ 226 w 713"/>
                <a:gd name="T99" fmla="*/ 336 h 786"/>
                <a:gd name="T100" fmla="*/ 271 w 713"/>
                <a:gd name="T101" fmla="*/ 388 h 786"/>
                <a:gd name="T102" fmla="*/ 173 w 713"/>
                <a:gd name="T103" fmla="*/ 495 h 786"/>
                <a:gd name="T104" fmla="*/ 51 w 713"/>
                <a:gd name="T105" fmla="*/ 549 h 786"/>
                <a:gd name="T106" fmla="*/ 16 w 713"/>
                <a:gd name="T107" fmla="*/ 596 h 786"/>
                <a:gd name="T108" fmla="*/ 1 w 713"/>
                <a:gd name="T109" fmla="*/ 725 h 786"/>
                <a:gd name="T110" fmla="*/ 3 w 713"/>
                <a:gd name="T111" fmla="*/ 780 h 786"/>
                <a:gd name="T112" fmla="*/ 698 w 713"/>
                <a:gd name="T113" fmla="*/ 786 h 786"/>
                <a:gd name="T114" fmla="*/ 712 w 713"/>
                <a:gd name="T115" fmla="*/ 777 h 786"/>
                <a:gd name="T116" fmla="*/ 711 w 713"/>
                <a:gd name="T117" fmla="*/ 697 h 786"/>
                <a:gd name="T118" fmla="*/ 695 w 713"/>
                <a:gd name="T119" fmla="*/ 586 h 786"/>
                <a:gd name="T120" fmla="*/ 655 w 713"/>
                <a:gd name="T121" fmla="*/ 542 h 786"/>
                <a:gd name="T122" fmla="*/ 512 w 713"/>
                <a:gd name="T123" fmla="*/ 482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13" h="786">
                  <a:moveTo>
                    <a:pt x="30" y="756"/>
                  </a:moveTo>
                  <a:lnTo>
                    <a:pt x="31" y="740"/>
                  </a:lnTo>
                  <a:lnTo>
                    <a:pt x="31" y="722"/>
                  </a:lnTo>
                  <a:lnTo>
                    <a:pt x="32" y="700"/>
                  </a:lnTo>
                  <a:lnTo>
                    <a:pt x="34" y="678"/>
                  </a:lnTo>
                  <a:lnTo>
                    <a:pt x="37" y="654"/>
                  </a:lnTo>
                  <a:lnTo>
                    <a:pt x="40" y="632"/>
                  </a:lnTo>
                  <a:lnTo>
                    <a:pt x="43" y="613"/>
                  </a:lnTo>
                  <a:lnTo>
                    <a:pt x="47" y="595"/>
                  </a:lnTo>
                  <a:lnTo>
                    <a:pt x="51" y="589"/>
                  </a:lnTo>
                  <a:lnTo>
                    <a:pt x="55" y="584"/>
                  </a:lnTo>
                  <a:lnTo>
                    <a:pt x="60" y="578"/>
                  </a:lnTo>
                  <a:lnTo>
                    <a:pt x="68" y="573"/>
                  </a:lnTo>
                  <a:lnTo>
                    <a:pt x="86" y="562"/>
                  </a:lnTo>
                  <a:lnTo>
                    <a:pt x="107" y="551"/>
                  </a:lnTo>
                  <a:lnTo>
                    <a:pt x="133" y="541"/>
                  </a:lnTo>
                  <a:lnTo>
                    <a:pt x="160" y="531"/>
                  </a:lnTo>
                  <a:lnTo>
                    <a:pt x="188" y="520"/>
                  </a:lnTo>
                  <a:lnTo>
                    <a:pt x="216" y="511"/>
                  </a:lnTo>
                  <a:lnTo>
                    <a:pt x="235" y="504"/>
                  </a:lnTo>
                  <a:lnTo>
                    <a:pt x="254" y="498"/>
                  </a:lnTo>
                  <a:lnTo>
                    <a:pt x="273" y="491"/>
                  </a:lnTo>
                  <a:lnTo>
                    <a:pt x="292" y="484"/>
                  </a:lnTo>
                  <a:lnTo>
                    <a:pt x="295" y="482"/>
                  </a:lnTo>
                  <a:lnTo>
                    <a:pt x="298" y="479"/>
                  </a:lnTo>
                  <a:lnTo>
                    <a:pt x="300" y="474"/>
                  </a:lnTo>
                  <a:lnTo>
                    <a:pt x="301" y="470"/>
                  </a:lnTo>
                  <a:lnTo>
                    <a:pt x="301" y="380"/>
                  </a:lnTo>
                  <a:lnTo>
                    <a:pt x="300" y="376"/>
                  </a:lnTo>
                  <a:lnTo>
                    <a:pt x="299" y="372"/>
                  </a:lnTo>
                  <a:lnTo>
                    <a:pt x="296" y="369"/>
                  </a:lnTo>
                  <a:lnTo>
                    <a:pt x="293" y="366"/>
                  </a:lnTo>
                  <a:lnTo>
                    <a:pt x="290" y="365"/>
                  </a:lnTo>
                  <a:lnTo>
                    <a:pt x="283" y="361"/>
                  </a:lnTo>
                  <a:lnTo>
                    <a:pt x="275" y="353"/>
                  </a:lnTo>
                  <a:lnTo>
                    <a:pt x="265" y="342"/>
                  </a:lnTo>
                  <a:lnTo>
                    <a:pt x="261" y="335"/>
                  </a:lnTo>
                  <a:lnTo>
                    <a:pt x="255" y="327"/>
                  </a:lnTo>
                  <a:lnTo>
                    <a:pt x="251" y="319"/>
                  </a:lnTo>
                  <a:lnTo>
                    <a:pt x="247" y="309"/>
                  </a:lnTo>
                  <a:lnTo>
                    <a:pt x="244" y="298"/>
                  </a:lnTo>
                  <a:lnTo>
                    <a:pt x="241" y="287"/>
                  </a:lnTo>
                  <a:lnTo>
                    <a:pt x="239" y="273"/>
                  </a:lnTo>
                  <a:lnTo>
                    <a:pt x="239" y="259"/>
                  </a:lnTo>
                  <a:lnTo>
                    <a:pt x="239" y="256"/>
                  </a:lnTo>
                  <a:lnTo>
                    <a:pt x="238" y="253"/>
                  </a:lnTo>
                  <a:lnTo>
                    <a:pt x="236" y="250"/>
                  </a:lnTo>
                  <a:lnTo>
                    <a:pt x="235" y="248"/>
                  </a:lnTo>
                  <a:lnTo>
                    <a:pt x="233" y="246"/>
                  </a:lnTo>
                  <a:lnTo>
                    <a:pt x="230" y="245"/>
                  </a:lnTo>
                  <a:lnTo>
                    <a:pt x="227" y="244"/>
                  </a:lnTo>
                  <a:lnTo>
                    <a:pt x="224" y="244"/>
                  </a:lnTo>
                  <a:lnTo>
                    <a:pt x="222" y="243"/>
                  </a:lnTo>
                  <a:lnTo>
                    <a:pt x="220" y="237"/>
                  </a:lnTo>
                  <a:lnTo>
                    <a:pt x="218" y="231"/>
                  </a:lnTo>
                  <a:lnTo>
                    <a:pt x="217" y="221"/>
                  </a:lnTo>
                  <a:lnTo>
                    <a:pt x="217" y="216"/>
                  </a:lnTo>
                  <a:lnTo>
                    <a:pt x="218" y="210"/>
                  </a:lnTo>
                  <a:lnTo>
                    <a:pt x="219" y="206"/>
                  </a:lnTo>
                  <a:lnTo>
                    <a:pt x="221" y="202"/>
                  </a:lnTo>
                  <a:lnTo>
                    <a:pt x="222" y="200"/>
                  </a:lnTo>
                  <a:lnTo>
                    <a:pt x="224" y="198"/>
                  </a:lnTo>
                  <a:lnTo>
                    <a:pt x="227" y="198"/>
                  </a:lnTo>
                  <a:lnTo>
                    <a:pt x="230" y="197"/>
                  </a:lnTo>
                  <a:lnTo>
                    <a:pt x="233" y="195"/>
                  </a:lnTo>
                  <a:lnTo>
                    <a:pt x="235" y="193"/>
                  </a:lnTo>
                  <a:lnTo>
                    <a:pt x="236" y="191"/>
                  </a:lnTo>
                  <a:lnTo>
                    <a:pt x="238" y="189"/>
                  </a:lnTo>
                  <a:lnTo>
                    <a:pt x="239" y="186"/>
                  </a:lnTo>
                  <a:lnTo>
                    <a:pt x="239" y="183"/>
                  </a:lnTo>
                  <a:lnTo>
                    <a:pt x="238" y="176"/>
                  </a:lnTo>
                  <a:lnTo>
                    <a:pt x="235" y="164"/>
                  </a:lnTo>
                  <a:lnTo>
                    <a:pt x="231" y="147"/>
                  </a:lnTo>
                  <a:lnTo>
                    <a:pt x="225" y="126"/>
                  </a:lnTo>
                  <a:lnTo>
                    <a:pt x="224" y="114"/>
                  </a:lnTo>
                  <a:lnTo>
                    <a:pt x="224" y="104"/>
                  </a:lnTo>
                  <a:lnTo>
                    <a:pt x="224" y="100"/>
                  </a:lnTo>
                  <a:lnTo>
                    <a:pt x="225" y="96"/>
                  </a:lnTo>
                  <a:lnTo>
                    <a:pt x="227" y="91"/>
                  </a:lnTo>
                  <a:lnTo>
                    <a:pt x="229" y="88"/>
                  </a:lnTo>
                  <a:lnTo>
                    <a:pt x="231" y="87"/>
                  </a:lnTo>
                  <a:lnTo>
                    <a:pt x="233" y="85"/>
                  </a:lnTo>
                  <a:lnTo>
                    <a:pt x="238" y="83"/>
                  </a:lnTo>
                  <a:lnTo>
                    <a:pt x="246" y="83"/>
                  </a:lnTo>
                  <a:lnTo>
                    <a:pt x="252" y="83"/>
                  </a:lnTo>
                  <a:lnTo>
                    <a:pt x="259" y="84"/>
                  </a:lnTo>
                  <a:lnTo>
                    <a:pt x="265" y="84"/>
                  </a:lnTo>
                  <a:lnTo>
                    <a:pt x="270" y="82"/>
                  </a:lnTo>
                  <a:lnTo>
                    <a:pt x="273" y="81"/>
                  </a:lnTo>
                  <a:lnTo>
                    <a:pt x="275" y="79"/>
                  </a:lnTo>
                  <a:lnTo>
                    <a:pt x="276" y="75"/>
                  </a:lnTo>
                  <a:lnTo>
                    <a:pt x="277" y="73"/>
                  </a:lnTo>
                  <a:lnTo>
                    <a:pt x="278" y="68"/>
                  </a:lnTo>
                  <a:lnTo>
                    <a:pt x="281" y="64"/>
                  </a:lnTo>
                  <a:lnTo>
                    <a:pt x="284" y="59"/>
                  </a:lnTo>
                  <a:lnTo>
                    <a:pt x="289" y="56"/>
                  </a:lnTo>
                  <a:lnTo>
                    <a:pt x="293" y="52"/>
                  </a:lnTo>
                  <a:lnTo>
                    <a:pt x="298" y="49"/>
                  </a:lnTo>
                  <a:lnTo>
                    <a:pt x="305" y="45"/>
                  </a:lnTo>
                  <a:lnTo>
                    <a:pt x="312" y="42"/>
                  </a:lnTo>
                  <a:lnTo>
                    <a:pt x="327" y="37"/>
                  </a:lnTo>
                  <a:lnTo>
                    <a:pt x="345" y="34"/>
                  </a:lnTo>
                  <a:lnTo>
                    <a:pt x="365" y="30"/>
                  </a:lnTo>
                  <a:lnTo>
                    <a:pt x="385" y="30"/>
                  </a:lnTo>
                  <a:lnTo>
                    <a:pt x="407" y="30"/>
                  </a:lnTo>
                  <a:lnTo>
                    <a:pt x="426" y="34"/>
                  </a:lnTo>
                  <a:lnTo>
                    <a:pt x="443" y="37"/>
                  </a:lnTo>
                  <a:lnTo>
                    <a:pt x="459" y="42"/>
                  </a:lnTo>
                  <a:lnTo>
                    <a:pt x="466" y="45"/>
                  </a:lnTo>
                  <a:lnTo>
                    <a:pt x="472" y="49"/>
                  </a:lnTo>
                  <a:lnTo>
                    <a:pt x="477" y="52"/>
                  </a:lnTo>
                  <a:lnTo>
                    <a:pt x="483" y="56"/>
                  </a:lnTo>
                  <a:lnTo>
                    <a:pt x="487" y="59"/>
                  </a:lnTo>
                  <a:lnTo>
                    <a:pt x="490" y="64"/>
                  </a:lnTo>
                  <a:lnTo>
                    <a:pt x="492" y="68"/>
                  </a:lnTo>
                  <a:lnTo>
                    <a:pt x="494" y="73"/>
                  </a:lnTo>
                  <a:lnTo>
                    <a:pt x="496" y="85"/>
                  </a:lnTo>
                  <a:lnTo>
                    <a:pt x="497" y="98"/>
                  </a:lnTo>
                  <a:lnTo>
                    <a:pt x="496" y="111"/>
                  </a:lnTo>
                  <a:lnTo>
                    <a:pt x="493" y="123"/>
                  </a:lnTo>
                  <a:lnTo>
                    <a:pt x="487" y="145"/>
                  </a:lnTo>
                  <a:lnTo>
                    <a:pt x="481" y="163"/>
                  </a:lnTo>
                  <a:lnTo>
                    <a:pt x="476" y="175"/>
                  </a:lnTo>
                  <a:lnTo>
                    <a:pt x="474" y="183"/>
                  </a:lnTo>
                  <a:lnTo>
                    <a:pt x="475" y="186"/>
                  </a:lnTo>
                  <a:lnTo>
                    <a:pt x="476" y="189"/>
                  </a:lnTo>
                  <a:lnTo>
                    <a:pt x="477" y="191"/>
                  </a:lnTo>
                  <a:lnTo>
                    <a:pt x="479" y="193"/>
                  </a:lnTo>
                  <a:lnTo>
                    <a:pt x="482" y="195"/>
                  </a:lnTo>
                  <a:lnTo>
                    <a:pt x="484" y="197"/>
                  </a:lnTo>
                  <a:lnTo>
                    <a:pt x="487" y="198"/>
                  </a:lnTo>
                  <a:lnTo>
                    <a:pt x="489" y="198"/>
                  </a:lnTo>
                  <a:lnTo>
                    <a:pt x="491" y="200"/>
                  </a:lnTo>
                  <a:lnTo>
                    <a:pt x="493" y="204"/>
                  </a:lnTo>
                  <a:lnTo>
                    <a:pt x="496" y="210"/>
                  </a:lnTo>
                  <a:lnTo>
                    <a:pt x="497" y="221"/>
                  </a:lnTo>
                  <a:lnTo>
                    <a:pt x="496" y="231"/>
                  </a:lnTo>
                  <a:lnTo>
                    <a:pt x="493" y="238"/>
                  </a:lnTo>
                  <a:lnTo>
                    <a:pt x="491" y="243"/>
                  </a:lnTo>
                  <a:lnTo>
                    <a:pt x="489" y="244"/>
                  </a:lnTo>
                  <a:lnTo>
                    <a:pt x="487" y="244"/>
                  </a:lnTo>
                  <a:lnTo>
                    <a:pt x="484" y="245"/>
                  </a:lnTo>
                  <a:lnTo>
                    <a:pt x="482" y="246"/>
                  </a:lnTo>
                  <a:lnTo>
                    <a:pt x="479" y="248"/>
                  </a:lnTo>
                  <a:lnTo>
                    <a:pt x="477" y="250"/>
                  </a:lnTo>
                  <a:lnTo>
                    <a:pt x="476" y="253"/>
                  </a:lnTo>
                  <a:lnTo>
                    <a:pt x="475" y="256"/>
                  </a:lnTo>
                  <a:lnTo>
                    <a:pt x="474" y="259"/>
                  </a:lnTo>
                  <a:lnTo>
                    <a:pt x="474" y="273"/>
                  </a:lnTo>
                  <a:lnTo>
                    <a:pt x="473" y="287"/>
                  </a:lnTo>
                  <a:lnTo>
                    <a:pt x="471" y="298"/>
                  </a:lnTo>
                  <a:lnTo>
                    <a:pt x="468" y="309"/>
                  </a:lnTo>
                  <a:lnTo>
                    <a:pt x="464" y="319"/>
                  </a:lnTo>
                  <a:lnTo>
                    <a:pt x="460" y="327"/>
                  </a:lnTo>
                  <a:lnTo>
                    <a:pt x="457" y="336"/>
                  </a:lnTo>
                  <a:lnTo>
                    <a:pt x="453" y="342"/>
                  </a:lnTo>
                  <a:lnTo>
                    <a:pt x="444" y="353"/>
                  </a:lnTo>
                  <a:lnTo>
                    <a:pt x="437" y="361"/>
                  </a:lnTo>
                  <a:lnTo>
                    <a:pt x="431" y="365"/>
                  </a:lnTo>
                  <a:lnTo>
                    <a:pt x="429" y="367"/>
                  </a:lnTo>
                  <a:lnTo>
                    <a:pt x="426" y="369"/>
                  </a:lnTo>
                  <a:lnTo>
                    <a:pt x="424" y="372"/>
                  </a:lnTo>
                  <a:lnTo>
                    <a:pt x="423" y="376"/>
                  </a:lnTo>
                  <a:lnTo>
                    <a:pt x="422" y="380"/>
                  </a:lnTo>
                  <a:lnTo>
                    <a:pt x="422" y="470"/>
                  </a:lnTo>
                  <a:lnTo>
                    <a:pt x="423" y="474"/>
                  </a:lnTo>
                  <a:lnTo>
                    <a:pt x="425" y="479"/>
                  </a:lnTo>
                  <a:lnTo>
                    <a:pt x="427" y="482"/>
                  </a:lnTo>
                  <a:lnTo>
                    <a:pt x="431" y="484"/>
                  </a:lnTo>
                  <a:lnTo>
                    <a:pt x="449" y="490"/>
                  </a:lnTo>
                  <a:lnTo>
                    <a:pt x="467" y="497"/>
                  </a:lnTo>
                  <a:lnTo>
                    <a:pt x="485" y="503"/>
                  </a:lnTo>
                  <a:lnTo>
                    <a:pt x="502" y="510"/>
                  </a:lnTo>
                  <a:lnTo>
                    <a:pt x="531" y="520"/>
                  </a:lnTo>
                  <a:lnTo>
                    <a:pt x="559" y="530"/>
                  </a:lnTo>
                  <a:lnTo>
                    <a:pt x="586" y="541"/>
                  </a:lnTo>
                  <a:lnTo>
                    <a:pt x="609" y="551"/>
                  </a:lnTo>
                  <a:lnTo>
                    <a:pt x="631" y="562"/>
                  </a:lnTo>
                  <a:lnTo>
                    <a:pt x="647" y="573"/>
                  </a:lnTo>
                  <a:lnTo>
                    <a:pt x="654" y="578"/>
                  </a:lnTo>
                  <a:lnTo>
                    <a:pt x="660" y="584"/>
                  </a:lnTo>
                  <a:lnTo>
                    <a:pt x="663" y="589"/>
                  </a:lnTo>
                  <a:lnTo>
                    <a:pt x="666" y="595"/>
                  </a:lnTo>
                  <a:lnTo>
                    <a:pt x="670" y="613"/>
                  </a:lnTo>
                  <a:lnTo>
                    <a:pt x="675" y="632"/>
                  </a:lnTo>
                  <a:lnTo>
                    <a:pt x="677" y="654"/>
                  </a:lnTo>
                  <a:lnTo>
                    <a:pt x="679" y="678"/>
                  </a:lnTo>
                  <a:lnTo>
                    <a:pt x="681" y="700"/>
                  </a:lnTo>
                  <a:lnTo>
                    <a:pt x="682" y="722"/>
                  </a:lnTo>
                  <a:lnTo>
                    <a:pt x="682" y="740"/>
                  </a:lnTo>
                  <a:lnTo>
                    <a:pt x="683" y="756"/>
                  </a:lnTo>
                  <a:lnTo>
                    <a:pt x="30" y="756"/>
                  </a:lnTo>
                  <a:close/>
                  <a:moveTo>
                    <a:pt x="512" y="482"/>
                  </a:moveTo>
                  <a:lnTo>
                    <a:pt x="497" y="476"/>
                  </a:lnTo>
                  <a:lnTo>
                    <a:pt x="482" y="471"/>
                  </a:lnTo>
                  <a:lnTo>
                    <a:pt x="467" y="466"/>
                  </a:lnTo>
                  <a:lnTo>
                    <a:pt x="452" y="459"/>
                  </a:lnTo>
                  <a:lnTo>
                    <a:pt x="452" y="387"/>
                  </a:lnTo>
                  <a:lnTo>
                    <a:pt x="458" y="382"/>
                  </a:lnTo>
                  <a:lnTo>
                    <a:pt x="466" y="373"/>
                  </a:lnTo>
                  <a:lnTo>
                    <a:pt x="474" y="364"/>
                  </a:lnTo>
                  <a:lnTo>
                    <a:pt x="483" y="351"/>
                  </a:lnTo>
                  <a:lnTo>
                    <a:pt x="487" y="343"/>
                  </a:lnTo>
                  <a:lnTo>
                    <a:pt x="490" y="335"/>
                  </a:lnTo>
                  <a:lnTo>
                    <a:pt x="493" y="326"/>
                  </a:lnTo>
                  <a:lnTo>
                    <a:pt x="497" y="317"/>
                  </a:lnTo>
                  <a:lnTo>
                    <a:pt x="500" y="306"/>
                  </a:lnTo>
                  <a:lnTo>
                    <a:pt x="502" y="295"/>
                  </a:lnTo>
                  <a:lnTo>
                    <a:pt x="503" y="283"/>
                  </a:lnTo>
                  <a:lnTo>
                    <a:pt x="504" y="271"/>
                  </a:lnTo>
                  <a:lnTo>
                    <a:pt x="508" y="267"/>
                  </a:lnTo>
                  <a:lnTo>
                    <a:pt x="513" y="264"/>
                  </a:lnTo>
                  <a:lnTo>
                    <a:pt x="517" y="259"/>
                  </a:lnTo>
                  <a:lnTo>
                    <a:pt x="519" y="254"/>
                  </a:lnTo>
                  <a:lnTo>
                    <a:pt x="522" y="247"/>
                  </a:lnTo>
                  <a:lnTo>
                    <a:pt x="524" y="238"/>
                  </a:lnTo>
                  <a:lnTo>
                    <a:pt x="527" y="230"/>
                  </a:lnTo>
                  <a:lnTo>
                    <a:pt x="527" y="221"/>
                  </a:lnTo>
                  <a:lnTo>
                    <a:pt x="527" y="213"/>
                  </a:lnTo>
                  <a:lnTo>
                    <a:pt x="526" y="206"/>
                  </a:lnTo>
                  <a:lnTo>
                    <a:pt x="524" y="199"/>
                  </a:lnTo>
                  <a:lnTo>
                    <a:pt x="522" y="193"/>
                  </a:lnTo>
                  <a:lnTo>
                    <a:pt x="519" y="187"/>
                  </a:lnTo>
                  <a:lnTo>
                    <a:pt x="516" y="183"/>
                  </a:lnTo>
                  <a:lnTo>
                    <a:pt x="513" y="177"/>
                  </a:lnTo>
                  <a:lnTo>
                    <a:pt x="508" y="174"/>
                  </a:lnTo>
                  <a:lnTo>
                    <a:pt x="516" y="154"/>
                  </a:lnTo>
                  <a:lnTo>
                    <a:pt x="523" y="127"/>
                  </a:lnTo>
                  <a:lnTo>
                    <a:pt x="526" y="113"/>
                  </a:lnTo>
                  <a:lnTo>
                    <a:pt x="527" y="97"/>
                  </a:lnTo>
                  <a:lnTo>
                    <a:pt x="526" y="82"/>
                  </a:lnTo>
                  <a:lnTo>
                    <a:pt x="523" y="66"/>
                  </a:lnTo>
                  <a:lnTo>
                    <a:pt x="520" y="57"/>
                  </a:lnTo>
                  <a:lnTo>
                    <a:pt x="516" y="49"/>
                  </a:lnTo>
                  <a:lnTo>
                    <a:pt x="511" y="41"/>
                  </a:lnTo>
                  <a:lnTo>
                    <a:pt x="504" y="35"/>
                  </a:lnTo>
                  <a:lnTo>
                    <a:pt x="497" y="29"/>
                  </a:lnTo>
                  <a:lnTo>
                    <a:pt x="489" y="24"/>
                  </a:lnTo>
                  <a:lnTo>
                    <a:pt x="481" y="19"/>
                  </a:lnTo>
                  <a:lnTo>
                    <a:pt x="471" y="14"/>
                  </a:lnTo>
                  <a:lnTo>
                    <a:pt x="461" y="11"/>
                  </a:lnTo>
                  <a:lnTo>
                    <a:pt x="450" y="8"/>
                  </a:lnTo>
                  <a:lnTo>
                    <a:pt x="440" y="6"/>
                  </a:lnTo>
                  <a:lnTo>
                    <a:pt x="429" y="4"/>
                  </a:lnTo>
                  <a:lnTo>
                    <a:pt x="407" y="0"/>
                  </a:lnTo>
                  <a:lnTo>
                    <a:pt x="385" y="0"/>
                  </a:lnTo>
                  <a:lnTo>
                    <a:pt x="366" y="0"/>
                  </a:lnTo>
                  <a:lnTo>
                    <a:pt x="345" y="3"/>
                  </a:lnTo>
                  <a:lnTo>
                    <a:pt x="326" y="7"/>
                  </a:lnTo>
                  <a:lnTo>
                    <a:pt x="308" y="12"/>
                  </a:lnTo>
                  <a:lnTo>
                    <a:pt x="298" y="15"/>
                  </a:lnTo>
                  <a:lnTo>
                    <a:pt x="290" y="19"/>
                  </a:lnTo>
                  <a:lnTo>
                    <a:pt x="282" y="23"/>
                  </a:lnTo>
                  <a:lnTo>
                    <a:pt x="275" y="28"/>
                  </a:lnTo>
                  <a:lnTo>
                    <a:pt x="268" y="34"/>
                  </a:lnTo>
                  <a:lnTo>
                    <a:pt x="262" y="39"/>
                  </a:lnTo>
                  <a:lnTo>
                    <a:pt x="256" y="45"/>
                  </a:lnTo>
                  <a:lnTo>
                    <a:pt x="252" y="53"/>
                  </a:lnTo>
                  <a:lnTo>
                    <a:pt x="244" y="53"/>
                  </a:lnTo>
                  <a:lnTo>
                    <a:pt x="235" y="53"/>
                  </a:lnTo>
                  <a:lnTo>
                    <a:pt x="227" y="55"/>
                  </a:lnTo>
                  <a:lnTo>
                    <a:pt x="221" y="57"/>
                  </a:lnTo>
                  <a:lnTo>
                    <a:pt x="216" y="60"/>
                  </a:lnTo>
                  <a:lnTo>
                    <a:pt x="211" y="64"/>
                  </a:lnTo>
                  <a:lnTo>
                    <a:pt x="208" y="67"/>
                  </a:lnTo>
                  <a:lnTo>
                    <a:pt x="205" y="70"/>
                  </a:lnTo>
                  <a:lnTo>
                    <a:pt x="202" y="75"/>
                  </a:lnTo>
                  <a:lnTo>
                    <a:pt x="199" y="82"/>
                  </a:lnTo>
                  <a:lnTo>
                    <a:pt x="196" y="87"/>
                  </a:lnTo>
                  <a:lnTo>
                    <a:pt x="195" y="95"/>
                  </a:lnTo>
                  <a:lnTo>
                    <a:pt x="194" y="108"/>
                  </a:lnTo>
                  <a:lnTo>
                    <a:pt x="195" y="122"/>
                  </a:lnTo>
                  <a:lnTo>
                    <a:pt x="197" y="137"/>
                  </a:lnTo>
                  <a:lnTo>
                    <a:pt x="200" y="149"/>
                  </a:lnTo>
                  <a:lnTo>
                    <a:pt x="203" y="162"/>
                  </a:lnTo>
                  <a:lnTo>
                    <a:pt x="206" y="173"/>
                  </a:lnTo>
                  <a:lnTo>
                    <a:pt x="206" y="173"/>
                  </a:lnTo>
                  <a:lnTo>
                    <a:pt x="206" y="174"/>
                  </a:lnTo>
                  <a:lnTo>
                    <a:pt x="202" y="177"/>
                  </a:lnTo>
                  <a:lnTo>
                    <a:pt x="199" y="182"/>
                  </a:lnTo>
                  <a:lnTo>
                    <a:pt x="195" y="187"/>
                  </a:lnTo>
                  <a:lnTo>
                    <a:pt x="192" y="192"/>
                  </a:lnTo>
                  <a:lnTo>
                    <a:pt x="190" y="199"/>
                  </a:lnTo>
                  <a:lnTo>
                    <a:pt x="188" y="205"/>
                  </a:lnTo>
                  <a:lnTo>
                    <a:pt x="187" y="213"/>
                  </a:lnTo>
                  <a:lnTo>
                    <a:pt x="187" y="221"/>
                  </a:lnTo>
                  <a:lnTo>
                    <a:pt x="187" y="230"/>
                  </a:lnTo>
                  <a:lnTo>
                    <a:pt x="189" y="237"/>
                  </a:lnTo>
                  <a:lnTo>
                    <a:pt x="190" y="245"/>
                  </a:lnTo>
                  <a:lnTo>
                    <a:pt x="193" y="251"/>
                  </a:lnTo>
                  <a:lnTo>
                    <a:pt x="196" y="258"/>
                  </a:lnTo>
                  <a:lnTo>
                    <a:pt x="200" y="263"/>
                  </a:lnTo>
                  <a:lnTo>
                    <a:pt x="205" y="267"/>
                  </a:lnTo>
                  <a:lnTo>
                    <a:pt x="209" y="271"/>
                  </a:lnTo>
                  <a:lnTo>
                    <a:pt x="210" y="283"/>
                  </a:lnTo>
                  <a:lnTo>
                    <a:pt x="212" y="295"/>
                  </a:lnTo>
                  <a:lnTo>
                    <a:pt x="215" y="307"/>
                  </a:lnTo>
                  <a:lnTo>
                    <a:pt x="218" y="317"/>
                  </a:lnTo>
                  <a:lnTo>
                    <a:pt x="222" y="326"/>
                  </a:lnTo>
                  <a:lnTo>
                    <a:pt x="226" y="336"/>
                  </a:lnTo>
                  <a:lnTo>
                    <a:pt x="231" y="343"/>
                  </a:lnTo>
                  <a:lnTo>
                    <a:pt x="235" y="351"/>
                  </a:lnTo>
                  <a:lnTo>
                    <a:pt x="245" y="365"/>
                  </a:lnTo>
                  <a:lnTo>
                    <a:pt x="254" y="375"/>
                  </a:lnTo>
                  <a:lnTo>
                    <a:pt x="264" y="383"/>
                  </a:lnTo>
                  <a:lnTo>
                    <a:pt x="271" y="388"/>
                  </a:lnTo>
                  <a:lnTo>
                    <a:pt x="271" y="459"/>
                  </a:lnTo>
                  <a:lnTo>
                    <a:pt x="255" y="466"/>
                  </a:lnTo>
                  <a:lnTo>
                    <a:pt x="239" y="471"/>
                  </a:lnTo>
                  <a:lnTo>
                    <a:pt x="222" y="477"/>
                  </a:lnTo>
                  <a:lnTo>
                    <a:pt x="206" y="483"/>
                  </a:lnTo>
                  <a:lnTo>
                    <a:pt x="173" y="495"/>
                  </a:lnTo>
                  <a:lnTo>
                    <a:pt x="140" y="506"/>
                  </a:lnTo>
                  <a:lnTo>
                    <a:pt x="111" y="518"/>
                  </a:lnTo>
                  <a:lnTo>
                    <a:pt x="84" y="530"/>
                  </a:lnTo>
                  <a:lnTo>
                    <a:pt x="71" y="536"/>
                  </a:lnTo>
                  <a:lnTo>
                    <a:pt x="60" y="542"/>
                  </a:lnTo>
                  <a:lnTo>
                    <a:pt x="51" y="549"/>
                  </a:lnTo>
                  <a:lnTo>
                    <a:pt x="42" y="556"/>
                  </a:lnTo>
                  <a:lnTo>
                    <a:pt x="33" y="562"/>
                  </a:lnTo>
                  <a:lnTo>
                    <a:pt x="28" y="570"/>
                  </a:lnTo>
                  <a:lnTo>
                    <a:pt x="23" y="577"/>
                  </a:lnTo>
                  <a:lnTo>
                    <a:pt x="19" y="586"/>
                  </a:lnTo>
                  <a:lnTo>
                    <a:pt x="16" y="596"/>
                  </a:lnTo>
                  <a:lnTo>
                    <a:pt x="13" y="609"/>
                  </a:lnTo>
                  <a:lnTo>
                    <a:pt x="11" y="623"/>
                  </a:lnTo>
                  <a:lnTo>
                    <a:pt x="9" y="637"/>
                  </a:lnTo>
                  <a:lnTo>
                    <a:pt x="6" y="667"/>
                  </a:lnTo>
                  <a:lnTo>
                    <a:pt x="3" y="697"/>
                  </a:lnTo>
                  <a:lnTo>
                    <a:pt x="1" y="725"/>
                  </a:lnTo>
                  <a:lnTo>
                    <a:pt x="1" y="748"/>
                  </a:lnTo>
                  <a:lnTo>
                    <a:pt x="0" y="764"/>
                  </a:lnTo>
                  <a:lnTo>
                    <a:pt x="0" y="771"/>
                  </a:lnTo>
                  <a:lnTo>
                    <a:pt x="1" y="774"/>
                  </a:lnTo>
                  <a:lnTo>
                    <a:pt x="1" y="777"/>
                  </a:lnTo>
                  <a:lnTo>
                    <a:pt x="3" y="780"/>
                  </a:lnTo>
                  <a:lnTo>
                    <a:pt x="4" y="782"/>
                  </a:lnTo>
                  <a:lnTo>
                    <a:pt x="7" y="783"/>
                  </a:lnTo>
                  <a:lnTo>
                    <a:pt x="10" y="785"/>
                  </a:lnTo>
                  <a:lnTo>
                    <a:pt x="12" y="785"/>
                  </a:lnTo>
                  <a:lnTo>
                    <a:pt x="15" y="786"/>
                  </a:lnTo>
                  <a:lnTo>
                    <a:pt x="698" y="786"/>
                  </a:lnTo>
                  <a:lnTo>
                    <a:pt x="701" y="785"/>
                  </a:lnTo>
                  <a:lnTo>
                    <a:pt x="704" y="785"/>
                  </a:lnTo>
                  <a:lnTo>
                    <a:pt x="707" y="783"/>
                  </a:lnTo>
                  <a:lnTo>
                    <a:pt x="709" y="782"/>
                  </a:lnTo>
                  <a:lnTo>
                    <a:pt x="711" y="780"/>
                  </a:lnTo>
                  <a:lnTo>
                    <a:pt x="712" y="777"/>
                  </a:lnTo>
                  <a:lnTo>
                    <a:pt x="713" y="774"/>
                  </a:lnTo>
                  <a:lnTo>
                    <a:pt x="713" y="771"/>
                  </a:lnTo>
                  <a:lnTo>
                    <a:pt x="713" y="764"/>
                  </a:lnTo>
                  <a:lnTo>
                    <a:pt x="713" y="748"/>
                  </a:lnTo>
                  <a:lnTo>
                    <a:pt x="712" y="725"/>
                  </a:lnTo>
                  <a:lnTo>
                    <a:pt x="711" y="697"/>
                  </a:lnTo>
                  <a:lnTo>
                    <a:pt x="709" y="667"/>
                  </a:lnTo>
                  <a:lnTo>
                    <a:pt x="706" y="637"/>
                  </a:lnTo>
                  <a:lnTo>
                    <a:pt x="704" y="623"/>
                  </a:lnTo>
                  <a:lnTo>
                    <a:pt x="700" y="609"/>
                  </a:lnTo>
                  <a:lnTo>
                    <a:pt x="698" y="596"/>
                  </a:lnTo>
                  <a:lnTo>
                    <a:pt x="695" y="586"/>
                  </a:lnTo>
                  <a:lnTo>
                    <a:pt x="691" y="577"/>
                  </a:lnTo>
                  <a:lnTo>
                    <a:pt x="686" y="570"/>
                  </a:lnTo>
                  <a:lnTo>
                    <a:pt x="680" y="562"/>
                  </a:lnTo>
                  <a:lnTo>
                    <a:pt x="672" y="555"/>
                  </a:lnTo>
                  <a:lnTo>
                    <a:pt x="665" y="548"/>
                  </a:lnTo>
                  <a:lnTo>
                    <a:pt x="655" y="542"/>
                  </a:lnTo>
                  <a:lnTo>
                    <a:pt x="645" y="535"/>
                  </a:lnTo>
                  <a:lnTo>
                    <a:pt x="633" y="529"/>
                  </a:lnTo>
                  <a:lnTo>
                    <a:pt x="607" y="517"/>
                  </a:lnTo>
                  <a:lnTo>
                    <a:pt x="578" y="505"/>
                  </a:lnTo>
                  <a:lnTo>
                    <a:pt x="546" y="494"/>
                  </a:lnTo>
                  <a:lnTo>
                    <a:pt x="512" y="4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84">
              <a:extLst>
                <a:ext uri="{FF2B5EF4-FFF2-40B4-BE49-F238E27FC236}">
                  <a16:creationId xmlns:a16="http://schemas.microsoft.com/office/drawing/2014/main" id="{51BA6811-3020-445A-8697-CCCE9413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038" y="1954213"/>
              <a:ext cx="111125" cy="247650"/>
            </a:xfrm>
            <a:custGeom>
              <a:avLst/>
              <a:gdLst>
                <a:gd name="T0" fmla="*/ 315 w 353"/>
                <a:gd name="T1" fmla="*/ 553 h 782"/>
                <a:gd name="T2" fmla="*/ 265 w 353"/>
                <a:gd name="T3" fmla="*/ 517 h 782"/>
                <a:gd name="T4" fmla="*/ 129 w 353"/>
                <a:gd name="T5" fmla="*/ 458 h 782"/>
                <a:gd name="T6" fmla="*/ 90 w 353"/>
                <a:gd name="T7" fmla="*/ 394 h 782"/>
                <a:gd name="T8" fmla="*/ 124 w 353"/>
                <a:gd name="T9" fmla="*/ 358 h 782"/>
                <a:gd name="T10" fmla="*/ 139 w 353"/>
                <a:gd name="T11" fmla="*/ 321 h 782"/>
                <a:gd name="T12" fmla="*/ 148 w 353"/>
                <a:gd name="T13" fmla="*/ 283 h 782"/>
                <a:gd name="T14" fmla="*/ 162 w 353"/>
                <a:gd name="T15" fmla="*/ 261 h 782"/>
                <a:gd name="T16" fmla="*/ 166 w 353"/>
                <a:gd name="T17" fmla="*/ 228 h 782"/>
                <a:gd name="T18" fmla="*/ 159 w 353"/>
                <a:gd name="T19" fmla="*/ 202 h 782"/>
                <a:gd name="T20" fmla="*/ 148 w 353"/>
                <a:gd name="T21" fmla="*/ 188 h 782"/>
                <a:gd name="T22" fmla="*/ 165 w 353"/>
                <a:gd name="T23" fmla="*/ 122 h 782"/>
                <a:gd name="T24" fmla="*/ 159 w 353"/>
                <a:gd name="T25" fmla="*/ 64 h 782"/>
                <a:gd name="T26" fmla="*/ 129 w 353"/>
                <a:gd name="T27" fmla="*/ 26 h 782"/>
                <a:gd name="T28" fmla="*/ 83 w 353"/>
                <a:gd name="T29" fmla="*/ 3 h 782"/>
                <a:gd name="T30" fmla="*/ 38 w 353"/>
                <a:gd name="T31" fmla="*/ 2 h 782"/>
                <a:gd name="T32" fmla="*/ 5 w 353"/>
                <a:gd name="T33" fmla="*/ 17 h 782"/>
                <a:gd name="T34" fmla="*/ 0 w 353"/>
                <a:gd name="T35" fmla="*/ 27 h 782"/>
                <a:gd name="T36" fmla="*/ 5 w 353"/>
                <a:gd name="T37" fmla="*/ 38 h 782"/>
                <a:gd name="T38" fmla="*/ 15 w 353"/>
                <a:gd name="T39" fmla="*/ 42 h 782"/>
                <a:gd name="T40" fmla="*/ 32 w 353"/>
                <a:gd name="T41" fmla="*/ 35 h 782"/>
                <a:gd name="T42" fmla="*/ 65 w 353"/>
                <a:gd name="T43" fmla="*/ 30 h 782"/>
                <a:gd name="T44" fmla="*/ 93 w 353"/>
                <a:gd name="T45" fmla="*/ 39 h 782"/>
                <a:gd name="T46" fmla="*/ 124 w 353"/>
                <a:gd name="T47" fmla="*/ 64 h 782"/>
                <a:gd name="T48" fmla="*/ 135 w 353"/>
                <a:gd name="T49" fmla="*/ 94 h 782"/>
                <a:gd name="T50" fmla="*/ 127 w 353"/>
                <a:gd name="T51" fmla="*/ 158 h 782"/>
                <a:gd name="T52" fmla="*/ 115 w 353"/>
                <a:gd name="T53" fmla="*/ 201 h 782"/>
                <a:gd name="T54" fmla="*/ 120 w 353"/>
                <a:gd name="T55" fmla="*/ 211 h 782"/>
                <a:gd name="T56" fmla="*/ 131 w 353"/>
                <a:gd name="T57" fmla="*/ 214 h 782"/>
                <a:gd name="T58" fmla="*/ 136 w 353"/>
                <a:gd name="T59" fmla="*/ 241 h 782"/>
                <a:gd name="T60" fmla="*/ 131 w 353"/>
                <a:gd name="T61" fmla="*/ 258 h 782"/>
                <a:gd name="T62" fmla="*/ 120 w 353"/>
                <a:gd name="T63" fmla="*/ 261 h 782"/>
                <a:gd name="T64" fmla="*/ 115 w 353"/>
                <a:gd name="T65" fmla="*/ 271 h 782"/>
                <a:gd name="T66" fmla="*/ 110 w 353"/>
                <a:gd name="T67" fmla="*/ 313 h 782"/>
                <a:gd name="T68" fmla="*/ 93 w 353"/>
                <a:gd name="T69" fmla="*/ 348 h 782"/>
                <a:gd name="T70" fmla="*/ 65 w 353"/>
                <a:gd name="T71" fmla="*/ 376 h 782"/>
                <a:gd name="T72" fmla="*/ 53 w 353"/>
                <a:gd name="T73" fmla="*/ 387 h 782"/>
                <a:gd name="T74" fmla="*/ 55 w 353"/>
                <a:gd name="T75" fmla="*/ 460 h 782"/>
                <a:gd name="T76" fmla="*/ 112 w 353"/>
                <a:gd name="T77" fmla="*/ 484 h 782"/>
                <a:gd name="T78" fmla="*/ 239 w 353"/>
                <a:gd name="T79" fmla="*/ 538 h 782"/>
                <a:gd name="T80" fmla="*/ 289 w 353"/>
                <a:gd name="T81" fmla="*/ 569 h 782"/>
                <a:gd name="T82" fmla="*/ 310 w 353"/>
                <a:gd name="T83" fmla="*/ 609 h 782"/>
                <a:gd name="T84" fmla="*/ 321 w 353"/>
                <a:gd name="T85" fmla="*/ 696 h 782"/>
                <a:gd name="T86" fmla="*/ 262 w 353"/>
                <a:gd name="T87" fmla="*/ 752 h 782"/>
                <a:gd name="T88" fmla="*/ 251 w 353"/>
                <a:gd name="T89" fmla="*/ 756 h 782"/>
                <a:gd name="T90" fmla="*/ 247 w 353"/>
                <a:gd name="T91" fmla="*/ 767 h 782"/>
                <a:gd name="T92" fmla="*/ 251 w 353"/>
                <a:gd name="T93" fmla="*/ 778 h 782"/>
                <a:gd name="T94" fmla="*/ 262 w 353"/>
                <a:gd name="T95" fmla="*/ 782 h 782"/>
                <a:gd name="T96" fmla="*/ 347 w 353"/>
                <a:gd name="T97" fmla="*/ 779 h 782"/>
                <a:gd name="T98" fmla="*/ 353 w 353"/>
                <a:gd name="T99" fmla="*/ 770 h 782"/>
                <a:gd name="T100" fmla="*/ 352 w 353"/>
                <a:gd name="T101" fmla="*/ 721 h 782"/>
                <a:gd name="T102" fmla="*/ 342 w 353"/>
                <a:gd name="T103" fmla="*/ 619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53" h="782">
                  <a:moveTo>
                    <a:pt x="334" y="582"/>
                  </a:moveTo>
                  <a:lnTo>
                    <a:pt x="329" y="572"/>
                  </a:lnTo>
                  <a:lnTo>
                    <a:pt x="323" y="562"/>
                  </a:lnTo>
                  <a:lnTo>
                    <a:pt x="315" y="553"/>
                  </a:lnTo>
                  <a:lnTo>
                    <a:pt x="305" y="544"/>
                  </a:lnTo>
                  <a:lnTo>
                    <a:pt x="293" y="536"/>
                  </a:lnTo>
                  <a:lnTo>
                    <a:pt x="280" y="526"/>
                  </a:lnTo>
                  <a:lnTo>
                    <a:pt x="265" y="517"/>
                  </a:lnTo>
                  <a:lnTo>
                    <a:pt x="249" y="509"/>
                  </a:lnTo>
                  <a:lnTo>
                    <a:pt x="214" y="493"/>
                  </a:lnTo>
                  <a:lnTo>
                    <a:pt x="173" y="476"/>
                  </a:lnTo>
                  <a:lnTo>
                    <a:pt x="129" y="458"/>
                  </a:lnTo>
                  <a:lnTo>
                    <a:pt x="83" y="441"/>
                  </a:lnTo>
                  <a:lnTo>
                    <a:pt x="82" y="440"/>
                  </a:lnTo>
                  <a:lnTo>
                    <a:pt x="82" y="399"/>
                  </a:lnTo>
                  <a:lnTo>
                    <a:pt x="90" y="394"/>
                  </a:lnTo>
                  <a:lnTo>
                    <a:pt x="99" y="387"/>
                  </a:lnTo>
                  <a:lnTo>
                    <a:pt x="109" y="377"/>
                  </a:lnTo>
                  <a:lnTo>
                    <a:pt x="118" y="364"/>
                  </a:lnTo>
                  <a:lnTo>
                    <a:pt x="124" y="358"/>
                  </a:lnTo>
                  <a:lnTo>
                    <a:pt x="128" y="349"/>
                  </a:lnTo>
                  <a:lnTo>
                    <a:pt x="132" y="341"/>
                  </a:lnTo>
                  <a:lnTo>
                    <a:pt x="135" y="331"/>
                  </a:lnTo>
                  <a:lnTo>
                    <a:pt x="139" y="321"/>
                  </a:lnTo>
                  <a:lnTo>
                    <a:pt x="141" y="309"/>
                  </a:lnTo>
                  <a:lnTo>
                    <a:pt x="143" y="298"/>
                  </a:lnTo>
                  <a:lnTo>
                    <a:pt x="144" y="285"/>
                  </a:lnTo>
                  <a:lnTo>
                    <a:pt x="148" y="283"/>
                  </a:lnTo>
                  <a:lnTo>
                    <a:pt x="152" y="278"/>
                  </a:lnTo>
                  <a:lnTo>
                    <a:pt x="156" y="274"/>
                  </a:lnTo>
                  <a:lnTo>
                    <a:pt x="159" y="269"/>
                  </a:lnTo>
                  <a:lnTo>
                    <a:pt x="162" y="261"/>
                  </a:lnTo>
                  <a:lnTo>
                    <a:pt x="164" y="254"/>
                  </a:lnTo>
                  <a:lnTo>
                    <a:pt x="166" y="245"/>
                  </a:lnTo>
                  <a:lnTo>
                    <a:pt x="166" y="235"/>
                  </a:lnTo>
                  <a:lnTo>
                    <a:pt x="166" y="228"/>
                  </a:lnTo>
                  <a:lnTo>
                    <a:pt x="165" y="220"/>
                  </a:lnTo>
                  <a:lnTo>
                    <a:pt x="163" y="214"/>
                  </a:lnTo>
                  <a:lnTo>
                    <a:pt x="161" y="208"/>
                  </a:lnTo>
                  <a:lnTo>
                    <a:pt x="159" y="202"/>
                  </a:lnTo>
                  <a:lnTo>
                    <a:pt x="156" y="197"/>
                  </a:lnTo>
                  <a:lnTo>
                    <a:pt x="151" y="193"/>
                  </a:lnTo>
                  <a:lnTo>
                    <a:pt x="147" y="189"/>
                  </a:lnTo>
                  <a:lnTo>
                    <a:pt x="148" y="188"/>
                  </a:lnTo>
                  <a:lnTo>
                    <a:pt x="148" y="188"/>
                  </a:lnTo>
                  <a:lnTo>
                    <a:pt x="156" y="166"/>
                  </a:lnTo>
                  <a:lnTo>
                    <a:pt x="162" y="137"/>
                  </a:lnTo>
                  <a:lnTo>
                    <a:pt x="165" y="122"/>
                  </a:lnTo>
                  <a:lnTo>
                    <a:pt x="166" y="106"/>
                  </a:lnTo>
                  <a:lnTo>
                    <a:pt x="165" y="90"/>
                  </a:lnTo>
                  <a:lnTo>
                    <a:pt x="163" y="74"/>
                  </a:lnTo>
                  <a:lnTo>
                    <a:pt x="159" y="64"/>
                  </a:lnTo>
                  <a:lnTo>
                    <a:pt x="154" y="54"/>
                  </a:lnTo>
                  <a:lnTo>
                    <a:pt x="147" y="45"/>
                  </a:lnTo>
                  <a:lnTo>
                    <a:pt x="139" y="35"/>
                  </a:lnTo>
                  <a:lnTo>
                    <a:pt x="129" y="26"/>
                  </a:lnTo>
                  <a:lnTo>
                    <a:pt x="118" y="19"/>
                  </a:lnTo>
                  <a:lnTo>
                    <a:pt x="106" y="12"/>
                  </a:lnTo>
                  <a:lnTo>
                    <a:pt x="95" y="6"/>
                  </a:lnTo>
                  <a:lnTo>
                    <a:pt x="83" y="3"/>
                  </a:lnTo>
                  <a:lnTo>
                    <a:pt x="72" y="1"/>
                  </a:lnTo>
                  <a:lnTo>
                    <a:pt x="60" y="0"/>
                  </a:lnTo>
                  <a:lnTo>
                    <a:pt x="50" y="0"/>
                  </a:lnTo>
                  <a:lnTo>
                    <a:pt x="38" y="2"/>
                  </a:lnTo>
                  <a:lnTo>
                    <a:pt x="27" y="5"/>
                  </a:lnTo>
                  <a:lnTo>
                    <a:pt x="17" y="9"/>
                  </a:lnTo>
                  <a:lnTo>
                    <a:pt x="7" y="15"/>
                  </a:lnTo>
                  <a:lnTo>
                    <a:pt x="5" y="17"/>
                  </a:lnTo>
                  <a:lnTo>
                    <a:pt x="3" y="19"/>
                  </a:lnTo>
                  <a:lnTo>
                    <a:pt x="1" y="22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0" y="31"/>
                  </a:lnTo>
                  <a:lnTo>
                    <a:pt x="1" y="33"/>
                  </a:lnTo>
                  <a:lnTo>
                    <a:pt x="3" y="36"/>
                  </a:lnTo>
                  <a:lnTo>
                    <a:pt x="5" y="38"/>
                  </a:lnTo>
                  <a:lnTo>
                    <a:pt x="7" y="40"/>
                  </a:lnTo>
                  <a:lnTo>
                    <a:pt x="10" y="41"/>
                  </a:lnTo>
                  <a:lnTo>
                    <a:pt x="12" y="42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1" y="41"/>
                  </a:lnTo>
                  <a:lnTo>
                    <a:pt x="24" y="40"/>
                  </a:lnTo>
                  <a:lnTo>
                    <a:pt x="32" y="35"/>
                  </a:lnTo>
                  <a:lnTo>
                    <a:pt x="41" y="32"/>
                  </a:lnTo>
                  <a:lnTo>
                    <a:pt x="48" y="31"/>
                  </a:lnTo>
                  <a:lnTo>
                    <a:pt x="57" y="30"/>
                  </a:lnTo>
                  <a:lnTo>
                    <a:pt x="65" y="30"/>
                  </a:lnTo>
                  <a:lnTo>
                    <a:pt x="71" y="31"/>
                  </a:lnTo>
                  <a:lnTo>
                    <a:pt x="77" y="33"/>
                  </a:lnTo>
                  <a:lnTo>
                    <a:pt x="84" y="35"/>
                  </a:lnTo>
                  <a:lnTo>
                    <a:pt x="93" y="39"/>
                  </a:lnTo>
                  <a:lnTo>
                    <a:pt x="103" y="45"/>
                  </a:lnTo>
                  <a:lnTo>
                    <a:pt x="111" y="51"/>
                  </a:lnTo>
                  <a:lnTo>
                    <a:pt x="118" y="57"/>
                  </a:lnTo>
                  <a:lnTo>
                    <a:pt x="124" y="64"/>
                  </a:lnTo>
                  <a:lnTo>
                    <a:pt x="129" y="70"/>
                  </a:lnTo>
                  <a:lnTo>
                    <a:pt x="132" y="76"/>
                  </a:lnTo>
                  <a:lnTo>
                    <a:pt x="133" y="81"/>
                  </a:lnTo>
                  <a:lnTo>
                    <a:pt x="135" y="94"/>
                  </a:lnTo>
                  <a:lnTo>
                    <a:pt x="136" y="107"/>
                  </a:lnTo>
                  <a:lnTo>
                    <a:pt x="135" y="121"/>
                  </a:lnTo>
                  <a:lnTo>
                    <a:pt x="133" y="134"/>
                  </a:lnTo>
                  <a:lnTo>
                    <a:pt x="127" y="158"/>
                  </a:lnTo>
                  <a:lnTo>
                    <a:pt x="119" y="178"/>
                  </a:lnTo>
                  <a:lnTo>
                    <a:pt x="116" y="190"/>
                  </a:lnTo>
                  <a:lnTo>
                    <a:pt x="114" y="198"/>
                  </a:lnTo>
                  <a:lnTo>
                    <a:pt x="115" y="201"/>
                  </a:lnTo>
                  <a:lnTo>
                    <a:pt x="115" y="203"/>
                  </a:lnTo>
                  <a:lnTo>
                    <a:pt x="117" y="206"/>
                  </a:lnTo>
                  <a:lnTo>
                    <a:pt x="118" y="209"/>
                  </a:lnTo>
                  <a:lnTo>
                    <a:pt x="120" y="211"/>
                  </a:lnTo>
                  <a:lnTo>
                    <a:pt x="124" y="212"/>
                  </a:lnTo>
                  <a:lnTo>
                    <a:pt x="127" y="213"/>
                  </a:lnTo>
                  <a:lnTo>
                    <a:pt x="129" y="213"/>
                  </a:lnTo>
                  <a:lnTo>
                    <a:pt x="131" y="214"/>
                  </a:lnTo>
                  <a:lnTo>
                    <a:pt x="133" y="218"/>
                  </a:lnTo>
                  <a:lnTo>
                    <a:pt x="135" y="226"/>
                  </a:lnTo>
                  <a:lnTo>
                    <a:pt x="136" y="235"/>
                  </a:lnTo>
                  <a:lnTo>
                    <a:pt x="136" y="241"/>
                  </a:lnTo>
                  <a:lnTo>
                    <a:pt x="135" y="246"/>
                  </a:lnTo>
                  <a:lnTo>
                    <a:pt x="134" y="252"/>
                  </a:lnTo>
                  <a:lnTo>
                    <a:pt x="132" y="255"/>
                  </a:lnTo>
                  <a:lnTo>
                    <a:pt x="131" y="258"/>
                  </a:lnTo>
                  <a:lnTo>
                    <a:pt x="129" y="259"/>
                  </a:lnTo>
                  <a:lnTo>
                    <a:pt x="127" y="259"/>
                  </a:lnTo>
                  <a:lnTo>
                    <a:pt x="124" y="260"/>
                  </a:lnTo>
                  <a:lnTo>
                    <a:pt x="120" y="261"/>
                  </a:lnTo>
                  <a:lnTo>
                    <a:pt x="118" y="263"/>
                  </a:lnTo>
                  <a:lnTo>
                    <a:pt x="117" y="265"/>
                  </a:lnTo>
                  <a:lnTo>
                    <a:pt x="115" y="268"/>
                  </a:lnTo>
                  <a:lnTo>
                    <a:pt x="115" y="271"/>
                  </a:lnTo>
                  <a:lnTo>
                    <a:pt x="114" y="274"/>
                  </a:lnTo>
                  <a:lnTo>
                    <a:pt x="114" y="288"/>
                  </a:lnTo>
                  <a:lnTo>
                    <a:pt x="112" y="301"/>
                  </a:lnTo>
                  <a:lnTo>
                    <a:pt x="110" y="313"/>
                  </a:lnTo>
                  <a:lnTo>
                    <a:pt x="106" y="323"/>
                  </a:lnTo>
                  <a:lnTo>
                    <a:pt x="102" y="332"/>
                  </a:lnTo>
                  <a:lnTo>
                    <a:pt x="98" y="341"/>
                  </a:lnTo>
                  <a:lnTo>
                    <a:pt x="93" y="348"/>
                  </a:lnTo>
                  <a:lnTo>
                    <a:pt x="88" y="354"/>
                  </a:lnTo>
                  <a:lnTo>
                    <a:pt x="78" y="365"/>
                  </a:lnTo>
                  <a:lnTo>
                    <a:pt x="70" y="372"/>
                  </a:lnTo>
                  <a:lnTo>
                    <a:pt x="65" y="376"/>
                  </a:lnTo>
                  <a:lnTo>
                    <a:pt x="61" y="377"/>
                  </a:lnTo>
                  <a:lnTo>
                    <a:pt x="57" y="379"/>
                  </a:lnTo>
                  <a:lnTo>
                    <a:pt x="55" y="382"/>
                  </a:lnTo>
                  <a:lnTo>
                    <a:pt x="53" y="387"/>
                  </a:lnTo>
                  <a:lnTo>
                    <a:pt x="52" y="391"/>
                  </a:lnTo>
                  <a:lnTo>
                    <a:pt x="52" y="451"/>
                  </a:lnTo>
                  <a:lnTo>
                    <a:pt x="53" y="455"/>
                  </a:lnTo>
                  <a:lnTo>
                    <a:pt x="55" y="460"/>
                  </a:lnTo>
                  <a:lnTo>
                    <a:pt x="58" y="463"/>
                  </a:lnTo>
                  <a:lnTo>
                    <a:pt x="61" y="465"/>
                  </a:lnTo>
                  <a:lnTo>
                    <a:pt x="73" y="469"/>
                  </a:lnTo>
                  <a:lnTo>
                    <a:pt x="112" y="484"/>
                  </a:lnTo>
                  <a:lnTo>
                    <a:pt x="150" y="499"/>
                  </a:lnTo>
                  <a:lnTo>
                    <a:pt x="188" y="514"/>
                  </a:lnTo>
                  <a:lnTo>
                    <a:pt x="223" y="530"/>
                  </a:lnTo>
                  <a:lnTo>
                    <a:pt x="239" y="538"/>
                  </a:lnTo>
                  <a:lnTo>
                    <a:pt x="253" y="545"/>
                  </a:lnTo>
                  <a:lnTo>
                    <a:pt x="266" y="553"/>
                  </a:lnTo>
                  <a:lnTo>
                    <a:pt x="278" y="561"/>
                  </a:lnTo>
                  <a:lnTo>
                    <a:pt x="289" y="569"/>
                  </a:lnTo>
                  <a:lnTo>
                    <a:pt x="296" y="576"/>
                  </a:lnTo>
                  <a:lnTo>
                    <a:pt x="301" y="584"/>
                  </a:lnTo>
                  <a:lnTo>
                    <a:pt x="306" y="591"/>
                  </a:lnTo>
                  <a:lnTo>
                    <a:pt x="310" y="609"/>
                  </a:lnTo>
                  <a:lnTo>
                    <a:pt x="313" y="628"/>
                  </a:lnTo>
                  <a:lnTo>
                    <a:pt x="317" y="650"/>
                  </a:lnTo>
                  <a:lnTo>
                    <a:pt x="319" y="674"/>
                  </a:lnTo>
                  <a:lnTo>
                    <a:pt x="321" y="696"/>
                  </a:lnTo>
                  <a:lnTo>
                    <a:pt x="322" y="718"/>
                  </a:lnTo>
                  <a:lnTo>
                    <a:pt x="322" y="736"/>
                  </a:lnTo>
                  <a:lnTo>
                    <a:pt x="323" y="752"/>
                  </a:lnTo>
                  <a:lnTo>
                    <a:pt x="262" y="752"/>
                  </a:lnTo>
                  <a:lnTo>
                    <a:pt x="259" y="752"/>
                  </a:lnTo>
                  <a:lnTo>
                    <a:pt x="256" y="753"/>
                  </a:lnTo>
                  <a:lnTo>
                    <a:pt x="253" y="754"/>
                  </a:lnTo>
                  <a:lnTo>
                    <a:pt x="251" y="756"/>
                  </a:lnTo>
                  <a:lnTo>
                    <a:pt x="249" y="759"/>
                  </a:lnTo>
                  <a:lnTo>
                    <a:pt x="248" y="761"/>
                  </a:lnTo>
                  <a:lnTo>
                    <a:pt x="247" y="764"/>
                  </a:lnTo>
                  <a:lnTo>
                    <a:pt x="247" y="767"/>
                  </a:lnTo>
                  <a:lnTo>
                    <a:pt x="247" y="770"/>
                  </a:lnTo>
                  <a:lnTo>
                    <a:pt x="248" y="773"/>
                  </a:lnTo>
                  <a:lnTo>
                    <a:pt x="249" y="776"/>
                  </a:lnTo>
                  <a:lnTo>
                    <a:pt x="251" y="778"/>
                  </a:lnTo>
                  <a:lnTo>
                    <a:pt x="253" y="779"/>
                  </a:lnTo>
                  <a:lnTo>
                    <a:pt x="256" y="781"/>
                  </a:lnTo>
                  <a:lnTo>
                    <a:pt x="259" y="781"/>
                  </a:lnTo>
                  <a:lnTo>
                    <a:pt x="262" y="782"/>
                  </a:lnTo>
                  <a:lnTo>
                    <a:pt x="338" y="782"/>
                  </a:lnTo>
                  <a:lnTo>
                    <a:pt x="341" y="781"/>
                  </a:lnTo>
                  <a:lnTo>
                    <a:pt x="343" y="781"/>
                  </a:lnTo>
                  <a:lnTo>
                    <a:pt x="347" y="779"/>
                  </a:lnTo>
                  <a:lnTo>
                    <a:pt x="349" y="778"/>
                  </a:lnTo>
                  <a:lnTo>
                    <a:pt x="351" y="776"/>
                  </a:lnTo>
                  <a:lnTo>
                    <a:pt x="352" y="773"/>
                  </a:lnTo>
                  <a:lnTo>
                    <a:pt x="353" y="770"/>
                  </a:lnTo>
                  <a:lnTo>
                    <a:pt x="353" y="767"/>
                  </a:lnTo>
                  <a:lnTo>
                    <a:pt x="353" y="760"/>
                  </a:lnTo>
                  <a:lnTo>
                    <a:pt x="353" y="744"/>
                  </a:lnTo>
                  <a:lnTo>
                    <a:pt x="352" y="721"/>
                  </a:lnTo>
                  <a:lnTo>
                    <a:pt x="351" y="693"/>
                  </a:lnTo>
                  <a:lnTo>
                    <a:pt x="349" y="663"/>
                  </a:lnTo>
                  <a:lnTo>
                    <a:pt x="344" y="633"/>
                  </a:lnTo>
                  <a:lnTo>
                    <a:pt x="342" y="619"/>
                  </a:lnTo>
                  <a:lnTo>
                    <a:pt x="340" y="605"/>
                  </a:lnTo>
                  <a:lnTo>
                    <a:pt x="337" y="592"/>
                  </a:lnTo>
                  <a:lnTo>
                    <a:pt x="334" y="5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84396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31</Words>
  <Application>Microsoft Office PowerPoint</Application>
  <PresentationFormat>Widescreen</PresentationFormat>
  <Paragraphs>22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Roboto Regular</vt:lpstr>
      <vt:lpstr>Times New Roman</vt:lpstr>
      <vt:lpstr>1_Office Theme</vt:lpstr>
      <vt:lpstr>    Hackomania     Gamifying the Future 2019     Introducing WinLOR!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Hackomania     Gamifying the Future 2019     Introducing WinLOR!</dc:title>
  <dc:creator>Muskaan Gupta</dc:creator>
  <cp:lastModifiedBy>Muskaan Gupta</cp:lastModifiedBy>
  <cp:revision>4</cp:revision>
  <dcterms:created xsi:type="dcterms:W3CDTF">2019-02-23T16:24:34Z</dcterms:created>
  <dcterms:modified xsi:type="dcterms:W3CDTF">2019-02-23T16:32:56Z</dcterms:modified>
</cp:coreProperties>
</file>