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6"/>
  </p:notesMasterIdLst>
  <p:sldIdLst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DCD"/>
    <a:srgbClr val="E2E5E6"/>
    <a:srgbClr val="3E3E3E"/>
    <a:srgbClr val="F8AD94"/>
    <a:srgbClr val="F4A6EB"/>
    <a:srgbClr val="CDCDCD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963" autoAdjust="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5FBA9-8227-42F7-8351-3479AD8CC614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1A14-1177-4ABD-A6FE-EAB04FD8B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48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CB85-E24D-414A-BA81-464861BE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8A0A-9465-49FE-BDF8-D0D8B353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E2EB-DCB8-4CC1-A9B6-60EECFD2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C357-75A0-4C5D-8427-BA4D4AFA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5117-45B3-444C-842D-784A4C1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67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174E-9057-4943-A9B9-F9E6306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51D6-EA83-48EA-AF40-2CDFA4BE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819F-E39C-4107-BD6C-8F109E3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EAB-4BBC-41B3-A241-3BAF7863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FD80-4F56-4A06-AEA2-A528C7CE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96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02AD5-7370-4656-862E-E47641E9C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B8C67-24A7-4CC1-AE9D-E4EF4DCA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E6B6-2A7A-4ECB-AA4E-92FB6489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9974-E95A-418A-8A94-1A0077B9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AB27-ABAB-447D-AC4B-0E744B5C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82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30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21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822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793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95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059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399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78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AA61-6DF9-4E3B-B683-97364A95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D69A-DCD2-46E8-8B4B-3E8481F1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091C-8B5C-4C4A-B0E1-34DBD64D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497-2803-4AAF-B7B1-17B39C8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205B-312D-41C8-8C92-D1677720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25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6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911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023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320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483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917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079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889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881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29A9-29A8-4508-8AC2-426B0907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54A2-540C-490A-8BC3-152F3F11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197C-30A6-4BE4-8897-E9F544D1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043-6245-4686-BA22-7A6F016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FBE2-AFA1-4A8F-A528-3F94871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662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167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366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678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14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728A-BC02-408D-B543-4D129A16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E50C-8B33-418E-99E9-A26220349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DCD41-6708-46B6-B7DE-A3A2AAF4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FB93-4B4E-4E27-B04D-D6F8153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6E8E-0188-4AF5-B7C7-22BA014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B6B98-273A-4F0B-B996-06CADFF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8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9849-2531-4A7E-9925-EDAA224F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3AB0-9184-4A47-B7AA-3C2C08DE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AE43-24EE-4844-9E18-89517329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70137-A45D-4F34-95E8-65C9F5F0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B3E6-9395-4408-9BF5-CD1C437A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BB6DF-39D6-4FF8-82EF-3B9F2276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DEFED-FD29-4CC1-8BAA-CB80DF9F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4EBB1-5063-4529-B022-EF6D747A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7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DE0-0BD9-4299-84CA-F539AC48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FC3C0-B4E7-4A2D-B4FA-8AA0C25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5D90-FFED-421C-A63F-2D9DAEA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9DA04-6B1F-4EE1-A3C0-782EF3F2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89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84C52-FC1B-4385-8D5B-E81917DE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D1294-8396-4131-B50D-027AAFBA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E1CF-93B5-4683-9949-1889B1CC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86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4B8F-CD2D-444F-8D30-2AC6C881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6D05-A247-42BF-BB5A-FE63951A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15822-9439-46A9-A9A0-1596B028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4FF4D-90DF-4AA3-8E16-5ECDC86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D365-CD4C-4ABD-B3C3-13D81582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57BB-0B2E-4ED3-B1D3-CFD5F0D6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6CF9-FF3D-499C-B576-098ECCFC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593D5-9467-4E6F-8E61-7329009C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C7FC7-A090-4F16-AC64-56037CEB1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59A2-9024-46F9-8F7F-5DB88AEC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052A6-F224-4445-97D6-B4BED6E1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02EB-090C-4587-BB57-A550E2C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4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A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FBFA-D218-43FF-90FD-A85302C7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FAC2-7D83-40C4-9177-E409C5F11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087A-1048-412C-9B13-1B9C75A7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4" descr="Image result for singlish background">
            <a:extLst>
              <a:ext uri="{FF2B5EF4-FFF2-40B4-BE49-F238E27FC236}">
                <a16:creationId xmlns:a16="http://schemas.microsoft.com/office/drawing/2014/main" id="{0B381F65-E1EB-48B9-A08D-BFA85789A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4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100"/>
                    </a14:imgEffect>
                    <a14:imgEffect>
                      <a14:brightnessContrast bright="-1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989428"/>
            <a:ext cx="4714875" cy="3810000"/>
          </a:xfrm>
          <a:prstGeom prst="rect">
            <a:avLst/>
          </a:prstGeom>
          <a:solidFill>
            <a:srgbClr val="3E3E3E">
              <a:alpha val="0"/>
            </a:srgbClr>
          </a:solidFill>
        </p:spPr>
      </p:pic>
    </p:spTree>
    <p:extLst>
      <p:ext uri="{BB962C8B-B14F-4D97-AF65-F5344CB8AC3E}">
        <p14:creationId xmlns:p14="http://schemas.microsoft.com/office/powerpoint/2010/main" val="33462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1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D8DE-44EB-4A85-9104-D8CC4B3F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42566"/>
            <a:ext cx="9144000" cy="827315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1"/>
                </a:solidFill>
              </a:rPr>
              <a:t>				</a:t>
            </a:r>
            <a:br>
              <a:rPr lang="en-SG" sz="1600" dirty="0">
                <a:solidFill>
                  <a:schemeClr val="bg1"/>
                </a:solidFill>
              </a:rPr>
            </a:br>
            <a:br>
              <a:rPr lang="en-SG" sz="133" dirty="0">
                <a:solidFill>
                  <a:schemeClr val="bg1"/>
                </a:solidFill>
              </a:rPr>
            </a:br>
            <a:br>
              <a:rPr lang="en-SG" dirty="0">
                <a:solidFill>
                  <a:schemeClr val="bg1"/>
                </a:solidFill>
              </a:rPr>
            </a:br>
            <a:r>
              <a:rPr lang="en-SG" b="1" dirty="0"/>
              <a:t>Introducing WinLOR!</a:t>
            </a:r>
          </a:p>
        </p:txBody>
      </p:sp>
    </p:spTree>
    <p:extLst>
      <p:ext uri="{BB962C8B-B14F-4D97-AF65-F5344CB8AC3E}">
        <p14:creationId xmlns:p14="http://schemas.microsoft.com/office/powerpoint/2010/main" val="33087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"/>
    </mc:Choice>
    <mc:Fallback xmlns="">
      <p:transition spd="slow"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5E546C-DDC0-4811-986C-0694F9CBDF64}"/>
              </a:ext>
            </a:extLst>
          </p:cNvPr>
          <p:cNvGrpSpPr/>
          <p:nvPr/>
        </p:nvGrpSpPr>
        <p:grpSpPr>
          <a:xfrm>
            <a:off x="2432288" y="1932484"/>
            <a:ext cx="4279424" cy="2993041"/>
            <a:chOff x="1456784" y="1768676"/>
            <a:chExt cx="9472021" cy="6794708"/>
          </a:xfrm>
          <a:solidFill>
            <a:srgbClr val="F8AD94"/>
          </a:solidFill>
        </p:grpSpPr>
        <p:sp>
          <p:nvSpPr>
            <p:cNvPr id="5" name="Shape 2005">
              <a:extLst>
                <a:ext uri="{FF2B5EF4-FFF2-40B4-BE49-F238E27FC236}">
                  <a16:creationId xmlns:a16="http://schemas.microsoft.com/office/drawing/2014/main" id="{B82D6081-7D7F-43D5-AF55-1E08FF2B3F02}"/>
                </a:ext>
              </a:extLst>
            </p:cNvPr>
            <p:cNvSpPr/>
            <p:nvPr/>
          </p:nvSpPr>
          <p:spPr>
            <a:xfrm>
              <a:off x="3652618" y="1768676"/>
              <a:ext cx="5791990" cy="67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4" h="21043" extrusionOk="0">
                  <a:moveTo>
                    <a:pt x="13059" y="20930"/>
                  </a:moveTo>
                  <a:cubicBezTo>
                    <a:pt x="11722" y="21117"/>
                    <a:pt x="5417" y="21015"/>
                    <a:pt x="1794" y="21015"/>
                  </a:cubicBezTo>
                  <a:cubicBezTo>
                    <a:pt x="2251" y="19082"/>
                    <a:pt x="2851" y="16600"/>
                    <a:pt x="2616" y="15821"/>
                  </a:cubicBezTo>
                  <a:cubicBezTo>
                    <a:pt x="2228" y="14497"/>
                    <a:pt x="1297" y="12722"/>
                    <a:pt x="828" y="11663"/>
                  </a:cubicBezTo>
                  <a:cubicBezTo>
                    <a:pt x="-1567" y="6279"/>
                    <a:pt x="1361" y="687"/>
                    <a:pt x="7988" y="65"/>
                  </a:cubicBezTo>
                  <a:cubicBezTo>
                    <a:pt x="13835" y="-483"/>
                    <a:pt x="17092" y="2502"/>
                    <a:pt x="17549" y="5588"/>
                  </a:cubicBezTo>
                  <a:cubicBezTo>
                    <a:pt x="17598" y="5916"/>
                    <a:pt x="17598" y="6696"/>
                    <a:pt x="17489" y="7273"/>
                  </a:cubicBezTo>
                  <a:cubicBezTo>
                    <a:pt x="18295" y="8403"/>
                    <a:pt x="19780" y="10448"/>
                    <a:pt x="19939" y="11244"/>
                  </a:cubicBezTo>
                  <a:cubicBezTo>
                    <a:pt x="20033" y="11723"/>
                    <a:pt x="19686" y="11808"/>
                    <a:pt x="19341" y="11942"/>
                  </a:cubicBezTo>
                  <a:cubicBezTo>
                    <a:pt x="19053" y="12028"/>
                    <a:pt x="18516" y="11930"/>
                    <a:pt x="18322" y="12142"/>
                  </a:cubicBezTo>
                  <a:cubicBezTo>
                    <a:pt x="18181" y="12300"/>
                    <a:pt x="18736" y="13384"/>
                    <a:pt x="18696" y="13676"/>
                  </a:cubicBezTo>
                  <a:cubicBezTo>
                    <a:pt x="18655" y="13925"/>
                    <a:pt x="18389" y="14059"/>
                    <a:pt x="18171" y="14212"/>
                  </a:cubicBezTo>
                  <a:cubicBezTo>
                    <a:pt x="18055" y="14293"/>
                    <a:pt x="18421" y="14387"/>
                    <a:pt x="18560" y="14520"/>
                  </a:cubicBezTo>
                  <a:cubicBezTo>
                    <a:pt x="18701" y="14656"/>
                    <a:pt x="18652" y="14797"/>
                    <a:pt x="18520" y="14939"/>
                  </a:cubicBezTo>
                  <a:cubicBezTo>
                    <a:pt x="18248" y="15220"/>
                    <a:pt x="18000" y="16060"/>
                    <a:pt x="18000" y="16060"/>
                  </a:cubicBezTo>
                  <a:cubicBezTo>
                    <a:pt x="18000" y="16060"/>
                    <a:pt x="18322" y="17538"/>
                    <a:pt x="18000" y="18017"/>
                  </a:cubicBezTo>
                  <a:cubicBezTo>
                    <a:pt x="17869" y="18282"/>
                    <a:pt x="17345" y="18610"/>
                    <a:pt x="16984" y="18586"/>
                  </a:cubicBezTo>
                  <a:cubicBezTo>
                    <a:pt x="15913" y="18586"/>
                    <a:pt x="14983" y="18416"/>
                    <a:pt x="13904" y="18416"/>
                  </a:cubicBezTo>
                  <a:cubicBezTo>
                    <a:pt x="13528" y="18712"/>
                    <a:pt x="13267" y="19658"/>
                    <a:pt x="13059" y="20930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defTabSz="590119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sz="2200"/>
            </a:p>
          </p:txBody>
        </p:sp>
        <p:sp>
          <p:nvSpPr>
            <p:cNvPr id="6" name="Shape 2006">
              <a:extLst>
                <a:ext uri="{FF2B5EF4-FFF2-40B4-BE49-F238E27FC236}">
                  <a16:creationId xmlns:a16="http://schemas.microsoft.com/office/drawing/2014/main" id="{B0952AB7-80CD-4F42-AC07-F7DCFE5C828E}"/>
                </a:ext>
              </a:extLst>
            </p:cNvPr>
            <p:cNvSpPr/>
            <p:nvPr/>
          </p:nvSpPr>
          <p:spPr>
            <a:xfrm flipH="1">
              <a:off x="1456784" y="2162951"/>
              <a:ext cx="3739563" cy="2049"/>
            </a:xfrm>
            <a:prstGeom prst="line">
              <a:avLst/>
            </a:prstGeom>
            <a:grpFill/>
            <a:ln w="12700">
              <a:solidFill>
                <a:srgbClr val="3E3E3E"/>
              </a:solidFill>
              <a:miter/>
            </a:ln>
          </p:spPr>
          <p:txBody>
            <a:bodyPr lIns="59013" tIns="59013" rIns="59013" bIns="59013"/>
            <a:lstStyle/>
            <a:p>
              <a:pPr defTabSz="590119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200"/>
            </a:p>
          </p:txBody>
        </p:sp>
        <p:sp>
          <p:nvSpPr>
            <p:cNvPr id="7" name="Shape 2008">
              <a:extLst>
                <a:ext uri="{FF2B5EF4-FFF2-40B4-BE49-F238E27FC236}">
                  <a16:creationId xmlns:a16="http://schemas.microsoft.com/office/drawing/2014/main" id="{22DF7DA7-DD97-46FA-BA28-AE900BB3DDDA}"/>
                </a:ext>
              </a:extLst>
            </p:cNvPr>
            <p:cNvSpPr/>
            <p:nvPr/>
          </p:nvSpPr>
          <p:spPr>
            <a:xfrm flipH="1">
              <a:off x="1978040" y="6331643"/>
              <a:ext cx="3739565" cy="2050"/>
            </a:xfrm>
            <a:prstGeom prst="line">
              <a:avLst/>
            </a:prstGeom>
            <a:grpFill/>
            <a:ln w="12700">
              <a:solidFill>
                <a:srgbClr val="3E3E3E"/>
              </a:solidFill>
              <a:miter/>
            </a:ln>
          </p:spPr>
          <p:txBody>
            <a:bodyPr lIns="59013" tIns="59013" rIns="59013" bIns="59013"/>
            <a:lstStyle/>
            <a:p>
              <a:pPr defTabSz="590119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200"/>
            </a:p>
          </p:txBody>
        </p:sp>
        <p:sp>
          <p:nvSpPr>
            <p:cNvPr id="8" name="Shape 2013">
              <a:extLst>
                <a:ext uri="{FF2B5EF4-FFF2-40B4-BE49-F238E27FC236}">
                  <a16:creationId xmlns:a16="http://schemas.microsoft.com/office/drawing/2014/main" id="{0DA59DF1-A2EC-4AFB-A206-3023C88CC225}"/>
                </a:ext>
              </a:extLst>
            </p:cNvPr>
            <p:cNvSpPr/>
            <p:nvPr/>
          </p:nvSpPr>
          <p:spPr>
            <a:xfrm flipH="1">
              <a:off x="7189242" y="2097579"/>
              <a:ext cx="3739563" cy="2049"/>
            </a:xfrm>
            <a:prstGeom prst="line">
              <a:avLst/>
            </a:prstGeom>
            <a:grpFill/>
            <a:ln w="12700">
              <a:solidFill>
                <a:srgbClr val="3E3E3E"/>
              </a:solidFill>
              <a:miter/>
            </a:ln>
          </p:spPr>
          <p:txBody>
            <a:bodyPr lIns="59013" tIns="59013" rIns="59013" bIns="59013"/>
            <a:lstStyle/>
            <a:p>
              <a:pPr defTabSz="590119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70B054-404A-46D1-8A9C-777BE3DE2A3C}"/>
              </a:ext>
            </a:extLst>
          </p:cNvPr>
          <p:cNvGrpSpPr/>
          <p:nvPr/>
        </p:nvGrpSpPr>
        <p:grpSpPr>
          <a:xfrm>
            <a:off x="1013022" y="1160458"/>
            <a:ext cx="614299" cy="549605"/>
            <a:chOff x="2734355" y="5681852"/>
            <a:chExt cx="285750" cy="287338"/>
          </a:xfrm>
          <a:solidFill>
            <a:schemeClr val="tx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C224D48A-6AF0-47A3-9D98-92E00BD7D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4355" y="5777102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9D479124-2348-4212-B2DA-F9F5DB99D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3405" y="5681852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7BE7E36-8DAE-4EDF-BA24-6D9400F62597}"/>
              </a:ext>
            </a:extLst>
          </p:cNvPr>
          <p:cNvSpPr txBox="1">
            <a:spLocks/>
          </p:cNvSpPr>
          <p:nvPr/>
        </p:nvSpPr>
        <p:spPr>
          <a:xfrm>
            <a:off x="208056" y="347550"/>
            <a:ext cx="8660173" cy="1090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800" dirty="0">
                <a:solidFill>
                  <a:schemeClr val="bg1"/>
                </a:solidFill>
              </a:rPr>
              <a:t>Our main idea</a:t>
            </a:r>
          </a:p>
          <a:p>
            <a:pPr algn="l"/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7E13B-7B54-4BDF-9DF1-4D7F721698B8}"/>
              </a:ext>
            </a:extLst>
          </p:cNvPr>
          <p:cNvCxnSpPr>
            <a:cxnSpLocks/>
            <a:stCxn id="22" idx="1"/>
            <a:endCxn id="22" idx="3"/>
          </p:cNvCxnSpPr>
          <p:nvPr/>
        </p:nvCxnSpPr>
        <p:spPr>
          <a:xfrm>
            <a:off x="208056" y="892556"/>
            <a:ext cx="8660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B719B6-F4DF-4B40-AA5A-75E5E1F0A110}"/>
              </a:ext>
            </a:extLst>
          </p:cNvPr>
          <p:cNvSpPr txBox="1"/>
          <p:nvPr/>
        </p:nvSpPr>
        <p:spPr>
          <a:xfrm>
            <a:off x="208056" y="1841500"/>
            <a:ext cx="2224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Users enter the App via a Room ID, after which they are redirected to a Telegram bot</a:t>
            </a:r>
          </a:p>
        </p:txBody>
      </p:sp>
    </p:spTree>
    <p:extLst>
      <p:ext uri="{BB962C8B-B14F-4D97-AF65-F5344CB8AC3E}">
        <p14:creationId xmlns:p14="http://schemas.microsoft.com/office/powerpoint/2010/main" val="30976306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22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2_Office Theme</vt:lpstr>
      <vt:lpstr>1_Office Theme</vt:lpstr>
      <vt:lpstr>3_Office Theme</vt:lpstr>
      <vt:lpstr>       Introducing WinLOR!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Hackomania     Gamifying the Future 2019     Introducing WinLOR!</dc:title>
  <dc:creator>Muskaan Gupta</dc:creator>
  <cp:lastModifiedBy>Muskaan Gupta</cp:lastModifiedBy>
  <cp:revision>12</cp:revision>
  <dcterms:created xsi:type="dcterms:W3CDTF">2019-02-23T16:24:34Z</dcterms:created>
  <dcterms:modified xsi:type="dcterms:W3CDTF">2019-02-23T18:30:12Z</dcterms:modified>
</cp:coreProperties>
</file>