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56" r:id="rId3"/>
    <p:sldId id="257" r:id="rId4"/>
    <p:sldId id="258" r:id="rId5"/>
    <p:sldId id="259" r:id="rId6"/>
    <p:sldId id="269" r:id="rId7"/>
    <p:sldId id="267" r:id="rId8"/>
    <p:sldId id="260" r:id="rId9"/>
    <p:sldId id="261" r:id="rId10"/>
    <p:sldId id="262" r:id="rId11"/>
    <p:sldId id="270" r:id="rId12"/>
    <p:sldId id="271" r:id="rId13"/>
    <p:sldId id="272" r:id="rId14"/>
    <p:sldId id="263" r:id="rId15"/>
    <p:sldId id="264" r:id="rId16"/>
    <p:sldId id="265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84" d="100"/>
          <a:sy n="84" d="100"/>
        </p:scale>
        <p:origin x="143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F682-434F-4B71-9515-06B7829A9BA5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F2C84-BD31-459B-AB37-855F83907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BD4B-340A-466E-9348-56AC94DB3B4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449C-9F39-4F14-918F-44B7DE57A50F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2C68-BFEF-4C3A-A282-C3E8303E300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6976-EBDF-424A-AA21-DAEAF66CEBDA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1627-0E3D-4369-8DC0-3014A8E3F568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B4DE-9853-44DA-A9C4-AF4CFD6B6BF4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9E43-0B99-4470-8A44-E39484B9F542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5382-2B88-466C-8190-E4D4AC589A3E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2E20-777B-48D3-BD5B-3D988282F83C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8403-54C7-4814-8F93-C977897A988F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CC48-132D-4F01-801F-8CAB85041894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7508-9911-48B0-9D35-03EE746B7EEB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flow.com/" TargetMode="External"/><Relationship Id="rId2" Type="http://schemas.openxmlformats.org/officeDocument/2006/relationships/hyperlink" Target="http://www.quo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btechsolutions4u.blogspot.com/" TargetMode="External"/><Relationship Id="rId4" Type="http://schemas.openxmlformats.org/officeDocument/2006/relationships/hyperlink" Target="http://www.geeksforgeeks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 Oriented Programming in C++</a:t>
            </a:r>
            <a:endParaRPr lang="en-US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08610"/>
            <a:ext cx="6400800" cy="3505200"/>
          </a:xfrm>
        </p:spPr>
        <p:txBody>
          <a:bodyPr>
            <a:normAutofit/>
          </a:bodyPr>
          <a:lstStyle/>
          <a:p>
            <a:endParaRPr lang="en-US" sz="3600" b="1" dirty="0" smtClean="0">
              <a:solidFill>
                <a:schemeClr val="tx2"/>
              </a:solidFill>
            </a:endParaRPr>
          </a:p>
          <a:p>
            <a:r>
              <a:rPr lang="en-US" sz="3600" b="1" dirty="0" smtClean="0">
                <a:solidFill>
                  <a:schemeClr val="tx2"/>
                </a:solidFill>
              </a:rPr>
              <a:t>Prepared by: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Muskaan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Pirani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83313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6396335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err="1" smtClean="0">
                <a:latin typeface="Times New Roman" pitchFamily="18" charset="0"/>
                <a:cs typeface="Times New Roman" pitchFamily="18" charset="0"/>
              </a:rPr>
              <a:t>Devang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 Patel Institute of Advance Technology and Research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7288" y="177800"/>
            <a:ext cx="43529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" y="5943600"/>
            <a:ext cx="2133600" cy="365125"/>
          </a:xfrm>
        </p:spPr>
        <p:txBody>
          <a:bodyPr/>
          <a:lstStyle/>
          <a:p>
            <a:fld id="{EA5FB40B-6EEA-4738-9C0F-D57ABDF06093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9436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SCREENSHOTS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menu: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3AED91BB-FD62-4ADE-88D6-728AC68F9627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 l="424" t="27947" r="56441" b="46932"/>
          <a:stretch>
            <a:fillRect/>
          </a:stretch>
        </p:blipFill>
        <p:spPr>
          <a:xfrm>
            <a:off x="914400" y="2652712"/>
            <a:ext cx="7315200" cy="3519488"/>
          </a:xfrm>
          <a:prstGeom prst="rect">
            <a:avLst/>
          </a:prstGeom>
        </p:spPr>
      </p:pic>
      <p:sp>
        <p:nvSpPr>
          <p:cNvPr id="9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Flight choice and passenger details: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 l="422" t="33819" r="57051" b="14530"/>
          <a:stretch>
            <a:fillRect/>
          </a:stretch>
        </p:blipFill>
        <p:spPr>
          <a:xfrm>
            <a:off x="1295400" y="2209800"/>
            <a:ext cx="6781800" cy="4176713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487ADC16-5801-4C8F-8478-48D4782C9222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Business/Economic class and Time of flight: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 l="389" t="9117" r="56571" b="45584"/>
          <a:stretch>
            <a:fillRect/>
          </a:stretch>
        </p:blipFill>
        <p:spPr>
          <a:xfrm>
            <a:off x="1524000" y="2438400"/>
            <a:ext cx="6934200" cy="38100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F25D521E-0B01-40AA-9760-3FF786429EFF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E-Ticket: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rcRect l="428" t="35199" r="56731" b="15954"/>
          <a:stretch>
            <a:fillRect/>
          </a:stretch>
        </p:blipFill>
        <p:spPr>
          <a:xfrm>
            <a:off x="1447800" y="2133600"/>
            <a:ext cx="6934200" cy="42672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79B91F5D-661D-4A90-AACD-0F1E4805F323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This software can be used for systematic storing of data.</a:t>
            </a:r>
          </a:p>
          <a:p>
            <a:endParaRPr lang="en-US" dirty="0" smtClean="0"/>
          </a:p>
          <a:p>
            <a:r>
              <a:rPr lang="en-US" dirty="0" smtClean="0"/>
              <a:t>Provides instant access </a:t>
            </a:r>
            <a:r>
              <a:rPr lang="en-US" dirty="0" smtClean="0"/>
              <a:t>of:</a:t>
            </a:r>
          </a:p>
          <a:p>
            <a:pPr lvl="1"/>
            <a:r>
              <a:rPr lang="en-US" dirty="0" smtClean="0"/>
              <a:t>Position </a:t>
            </a:r>
            <a:r>
              <a:rPr lang="en-US" dirty="0" smtClean="0"/>
              <a:t>and availability of flights.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AE04F5CE-CD07-4158-8C81-DD7FDF26F5B5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188075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01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including concept of file handling we can save more data.</a:t>
            </a:r>
          </a:p>
          <a:p>
            <a:endParaRPr lang="en-US" dirty="0" smtClean="0"/>
          </a:p>
          <a:p>
            <a:r>
              <a:rPr lang="en-US" dirty="0" smtClean="0"/>
              <a:t>By making it online, we can use it on a larger scale.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63881120-06C0-42F8-AA68-1F8DAA71540C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61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www.quora.com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www.stackoveflow.com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www.geeksforgeeks.com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btechsolutions4u.blogspot.com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ED1ECBA7-17FF-4EF7-ADCC-0FF841FD9A03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2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3CC55C4B-5755-4931-9DC0-850569BD7198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2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905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RESERVATION SYSTEM</a:t>
            </a:r>
            <a:endParaRPr lang="en-US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9600"/>
            <a:ext cx="4114800" cy="8382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188075"/>
            <a:ext cx="2133600" cy="365125"/>
          </a:xfrm>
        </p:spPr>
        <p:txBody>
          <a:bodyPr/>
          <a:lstStyle/>
          <a:p>
            <a:fld id="{9B778090-30EB-4FC4-9E1C-50E9D3C73F66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188075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1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Header Files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Minimum configuration</a:t>
            </a:r>
          </a:p>
          <a:p>
            <a:r>
              <a:rPr lang="en-US" dirty="0" smtClean="0"/>
              <a:t>Implemented Screenshots</a:t>
            </a:r>
          </a:p>
          <a:p>
            <a:r>
              <a:rPr lang="en-US" dirty="0" smtClean="0"/>
              <a:t>Application of project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scope 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188075"/>
            <a:ext cx="2133600" cy="365125"/>
          </a:xfrm>
        </p:spPr>
        <p:txBody>
          <a:bodyPr/>
          <a:lstStyle/>
          <a:p>
            <a:fld id="{294DAF05-09F4-4BBA-A1C5-35CCFEB6ECA1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188075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8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is used </a:t>
            </a:r>
            <a:r>
              <a:rPr lang="en-US" dirty="0"/>
              <a:t>to </a:t>
            </a:r>
            <a:r>
              <a:rPr lang="en-US" i="1" dirty="0"/>
              <a:t>store records </a:t>
            </a:r>
            <a:r>
              <a:rPr lang="en-US" dirty="0" smtClean="0"/>
              <a:t>about </a:t>
            </a:r>
            <a:r>
              <a:rPr lang="en-US" dirty="0"/>
              <a:t>the </a:t>
            </a:r>
            <a:r>
              <a:rPr lang="en-US" dirty="0" smtClean="0"/>
              <a:t>passenger and </a:t>
            </a:r>
            <a:r>
              <a:rPr lang="en-US" dirty="0"/>
              <a:t>flight details.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performs the following operations</a:t>
            </a:r>
            <a:r>
              <a:rPr lang="en-US" dirty="0" smtClean="0"/>
              <a:t>:-</a:t>
            </a:r>
          </a:p>
          <a:p>
            <a:pPr algn="just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1000" y="4114800"/>
            <a:ext cx="1676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114800"/>
            <a:ext cx="1676400" cy="929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5257800"/>
            <a:ext cx="1676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OPERATIONS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2057400" y="3505200"/>
            <a:ext cx="1295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2057400" y="4572000"/>
            <a:ext cx="129540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>
            <a:off x="2057400" y="4572000"/>
            <a:ext cx="12954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10200" y="3429000"/>
            <a:ext cx="219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Books a ticket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4495800"/>
            <a:ext cx="282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Cancels the ticket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5638800"/>
            <a:ext cx="3465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</a:t>
            </a:r>
            <a:r>
              <a:rPr lang="en-US" sz="2800" dirty="0"/>
              <a:t>see various </a:t>
            </a:r>
            <a:r>
              <a:rPr lang="en-US" sz="2800" dirty="0" smtClean="0"/>
              <a:t>records.</a:t>
            </a:r>
            <a:endParaRPr lang="en-US" sz="28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228600" y="6188075"/>
            <a:ext cx="2133600" cy="365125"/>
          </a:xfrm>
        </p:spPr>
        <p:txBody>
          <a:bodyPr/>
          <a:lstStyle/>
          <a:p>
            <a:fld id="{7B84F234-74A5-42A1-814D-64D508AA964D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781800" y="6188075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1"/>
          <p:cNvSpPr txBox="1">
            <a:spLocks noGrp="1"/>
          </p:cNvSpPr>
          <p:nvPr/>
        </p:nvSpPr>
        <p:spPr bwMode="auto">
          <a:xfrm>
            <a:off x="0" y="6553200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2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58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012"/>
            <a:ext cx="8229600" cy="5051988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manual system which mainly </a:t>
            </a:r>
            <a:r>
              <a:rPr lang="en-US" dirty="0" smtClean="0"/>
              <a:t>involves registering manually.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3200400"/>
            <a:ext cx="1981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2438400"/>
            <a:ext cx="2057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PILES OF RECORDS.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325761"/>
            <a:ext cx="2057400" cy="636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CONSUMING.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63065" y="4190999"/>
            <a:ext cx="2037735" cy="6096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CHANCES OF ERROR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5105400"/>
            <a:ext cx="19812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USING C++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5105400"/>
            <a:ext cx="2190135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BECOMES EASY TO HANDLE.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2971800" y="2743201"/>
            <a:ext cx="1295400" cy="87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2971800" y="3619500"/>
            <a:ext cx="1371600" cy="2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2971800" y="3619500"/>
            <a:ext cx="1295400" cy="9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 rot="5400000">
            <a:off x="1447800" y="4572000"/>
            <a:ext cx="1066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2971800" y="5562600"/>
            <a:ext cx="37338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4F4D8254-D2FB-47EE-BBBB-A6F9729ED7C5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2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45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97DAA776-A834-43C0-9CF2-2C8532806359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8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1905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MY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1828800"/>
            <a:ext cx="17526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SEARCH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1828800"/>
            <a:ext cx="19812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PASSANGER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4200" y="1828800"/>
            <a:ext cx="1905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MAIN1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3657600"/>
            <a:ext cx="1981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BOOKING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5410200"/>
            <a:ext cx="19812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LOCAL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5410200"/>
            <a:ext cx="19812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INTERNATIONAL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rot="5400000">
            <a:off x="3238500" y="3162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2667000" y="4343400"/>
            <a:ext cx="914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rot="16200000" flipH="1">
            <a:off x="3848100" y="4381500"/>
            <a:ext cx="914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03C545FB-7812-413F-BF18-EEBEBC43A8EA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1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2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CONFIGURATION</a:t>
            </a:r>
            <a:b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8129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Working System having 2GB of RAM.</a:t>
            </a:r>
          </a:p>
          <a:p>
            <a:endParaRPr lang="en-US" dirty="0"/>
          </a:p>
          <a:p>
            <a:r>
              <a:rPr lang="en-US" dirty="0" smtClean="0"/>
              <a:t>Code Blocks (Version 16.01).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D92AEE14-9209-42B9-9B5E-9EB8BFC7670E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72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be used for educational purposes.</a:t>
            </a:r>
          </a:p>
          <a:p>
            <a:endParaRPr lang="en-US" dirty="0" smtClean="0"/>
          </a:p>
          <a:p>
            <a:r>
              <a:rPr lang="en-US" dirty="0" smtClean="0"/>
              <a:t>Can be used at airports with further modification.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2133600" cy="365125"/>
          </a:xfrm>
        </p:spPr>
        <p:txBody>
          <a:bodyPr/>
          <a:lstStyle/>
          <a:p>
            <a:fld id="{46829D62-2D39-4895-963D-2EEBE60DE413}" type="datetime1">
              <a:rPr lang="en-US" b="1" smtClean="0">
                <a:solidFill>
                  <a:schemeClr val="tx1"/>
                </a:solidFill>
              </a:rPr>
              <a:t>2/2/2021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1722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b="1" smtClean="0">
                <a:solidFill>
                  <a:schemeClr val="tx1"/>
                </a:solidFill>
              </a:rPr>
              <a:pPr/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1"/>
          <p:cNvSpPr txBox="1">
            <a:spLocks noGrp="1"/>
          </p:cNvSpPr>
          <p:nvPr/>
        </p:nvSpPr>
        <p:spPr bwMode="auto">
          <a:xfrm>
            <a:off x="0" y="6554788"/>
            <a:ext cx="9144000" cy="300037"/>
          </a:xfrm>
          <a:prstGeom prst="rect">
            <a:avLst/>
          </a:prstGeom>
          <a:solidFill>
            <a:srgbClr val="0070C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mbria" pitchFamily="18" charset="0"/>
              </a:rPr>
              <a:t>AIRLINE RESERVATION SYSTEM</a:t>
            </a:r>
            <a:endParaRPr lang="en-US" altLang="en-US" sz="1400" dirty="0" smtClean="0">
              <a:solidFill>
                <a:schemeClr val="bg1"/>
              </a:solidFill>
              <a:latin typeface="Cambria" pitchFamily="18" charset="0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97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336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Office Theme</vt:lpstr>
      <vt:lpstr>Object Oriented Programming in C++</vt:lpstr>
      <vt:lpstr>AIRLINE RESERVATION SYSTEM</vt:lpstr>
      <vt:lpstr>OUTLINE</vt:lpstr>
      <vt:lpstr>INTRODUCTION</vt:lpstr>
      <vt:lpstr>MOTIVATION</vt:lpstr>
      <vt:lpstr>HEADER FILES</vt:lpstr>
      <vt:lpstr>FLOWCHART</vt:lpstr>
      <vt:lpstr>MINIMUM CONFIGURATION REQUIRED</vt:lpstr>
      <vt:lpstr>APPLICATION</vt:lpstr>
      <vt:lpstr>IMPLEMENTED SCREENSHOTS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DELL</cp:lastModifiedBy>
  <cp:revision>44</cp:revision>
  <dcterms:created xsi:type="dcterms:W3CDTF">2019-03-15T08:51:50Z</dcterms:created>
  <dcterms:modified xsi:type="dcterms:W3CDTF">2021-02-02T06:52:08Z</dcterms:modified>
</cp:coreProperties>
</file>