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0F16-6C5F-44B8-92F0-084E0148FC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EB7E-D1F9-4872-8249-13CF526C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70" y="258662"/>
            <a:ext cx="5195913" cy="3463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99"/>
            <a:ext cx="5112556" cy="3443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38315" r="49740" b="24726"/>
          <a:stretch/>
        </p:blipFill>
        <p:spPr>
          <a:xfrm>
            <a:off x="2751391" y="3553097"/>
            <a:ext cx="5391123" cy="3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8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</dc:creator>
  <cp:lastModifiedBy>muskan</cp:lastModifiedBy>
  <cp:revision>2</cp:revision>
  <dcterms:created xsi:type="dcterms:W3CDTF">2020-07-07T07:13:07Z</dcterms:created>
  <dcterms:modified xsi:type="dcterms:W3CDTF">2020-07-07T07:13:57Z</dcterms:modified>
</cp:coreProperties>
</file>