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F626-A219-4FC9-9A6C-31D2CFF8B04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0D33-138B-45AE-9F53-42F8B808F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0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F626-A219-4FC9-9A6C-31D2CFF8B04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0D33-138B-45AE-9F53-42F8B808F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2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F626-A219-4FC9-9A6C-31D2CFF8B04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0D33-138B-45AE-9F53-42F8B808F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5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F626-A219-4FC9-9A6C-31D2CFF8B04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0D33-138B-45AE-9F53-42F8B808F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0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F626-A219-4FC9-9A6C-31D2CFF8B04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0D33-138B-45AE-9F53-42F8B808F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F626-A219-4FC9-9A6C-31D2CFF8B04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0D33-138B-45AE-9F53-42F8B808F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7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F626-A219-4FC9-9A6C-31D2CFF8B04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0D33-138B-45AE-9F53-42F8B808F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3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F626-A219-4FC9-9A6C-31D2CFF8B04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0D33-138B-45AE-9F53-42F8B808F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7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F626-A219-4FC9-9A6C-31D2CFF8B04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0D33-138B-45AE-9F53-42F8B808F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1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F626-A219-4FC9-9A6C-31D2CFF8B04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0D33-138B-45AE-9F53-42F8B808F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1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F626-A219-4FC9-9A6C-31D2CFF8B04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0D33-138B-45AE-9F53-42F8B808F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7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BF626-A219-4FC9-9A6C-31D2CFF8B04E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0D33-138B-45AE-9F53-42F8B808F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5" t="40163" r="50130" b="22416"/>
          <a:stretch/>
        </p:blipFill>
        <p:spPr>
          <a:xfrm>
            <a:off x="483317" y="157625"/>
            <a:ext cx="5799917" cy="3545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 t="57027" r="45844" b="6275"/>
          <a:stretch/>
        </p:blipFill>
        <p:spPr>
          <a:xfrm>
            <a:off x="6096000" y="564783"/>
            <a:ext cx="5459214" cy="28911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5" t="51870" r="48441" b="9942"/>
          <a:stretch/>
        </p:blipFill>
        <p:spPr>
          <a:xfrm>
            <a:off x="944880" y="3892730"/>
            <a:ext cx="4704733" cy="2758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 t="52048" r="49220" b="10888"/>
          <a:stretch/>
        </p:blipFill>
        <p:spPr>
          <a:xfrm>
            <a:off x="6500948" y="3703235"/>
            <a:ext cx="4772297" cy="278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muskan</dc:creator>
  <cp:lastModifiedBy>muskan</cp:lastModifiedBy>
  <cp:revision>1</cp:revision>
  <dcterms:created xsi:type="dcterms:W3CDTF">2020-07-07T13:50:36Z</dcterms:created>
  <dcterms:modified xsi:type="dcterms:W3CDTF">2020-07-07T13:50:53Z</dcterms:modified>
</cp:coreProperties>
</file>