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2ED3-C627-37B8-E670-6484C2EE90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F Pro Display"/>
              </a:rPr>
              <a:t>Unlocking Olympic Data: SQL Insights into Decades of Games</a:t>
            </a:r>
            <a:br>
              <a:rPr lang="en-US" b="1" i="0" dirty="0">
                <a:solidFill>
                  <a:srgbClr val="FFFFFF"/>
                </a:solidFill>
                <a:effectLst/>
                <a:latin typeface="SF Pro Display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BB2C7-CD93-04F8-3174-9EFF49242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8267" y="3578086"/>
            <a:ext cx="8637072" cy="2154804"/>
          </a:xfrm>
        </p:spPr>
        <p:txBody>
          <a:bodyPr>
            <a:noAutofit/>
          </a:bodyPr>
          <a:lstStyle/>
          <a:p>
            <a:r>
              <a:rPr lang="en-US" sz="1200" b="0" i="0" dirty="0">
                <a:solidFill>
                  <a:srgbClr val="3A3850"/>
                </a:solidFill>
                <a:effectLst/>
                <a:latin typeface="SF Pro Display"/>
              </a:rPr>
              <a:t>This project focuses on analyzing the 120 years of Olympics history dataset using SQL queries. The dataset consists of two tables: "dataset_olympics.csv" and "noc_region.csv".</a:t>
            </a:r>
          </a:p>
          <a:p>
            <a:r>
              <a:rPr lang="en-US" sz="1200" b="0" i="0" dirty="0">
                <a:solidFill>
                  <a:srgbClr val="3A3850"/>
                </a:solidFill>
                <a:effectLst/>
                <a:latin typeface="SF Pro Display"/>
              </a:rPr>
              <a:t>The "</a:t>
            </a:r>
            <a:r>
              <a:rPr lang="en-US" sz="1200" b="0" i="0" dirty="0" err="1">
                <a:solidFill>
                  <a:srgbClr val="3A3850"/>
                </a:solidFill>
                <a:effectLst/>
                <a:latin typeface="SF Pro Display"/>
              </a:rPr>
              <a:t>dataset_olympics</a:t>
            </a:r>
            <a:r>
              <a:rPr lang="en-US" sz="1200" b="0" i="0" dirty="0">
                <a:solidFill>
                  <a:srgbClr val="3A3850"/>
                </a:solidFill>
                <a:effectLst/>
                <a:latin typeface="SF Pro Display"/>
              </a:rPr>
              <a:t>" table contains information about athletes, their teams, the Olympic Games they participated in, and the medals they won. </a:t>
            </a:r>
          </a:p>
          <a:p>
            <a:r>
              <a:rPr lang="en-US" sz="1200" b="0" i="0" dirty="0">
                <a:solidFill>
                  <a:srgbClr val="3A3850"/>
                </a:solidFill>
                <a:effectLst/>
                <a:latin typeface="SF Pro Display"/>
              </a:rPr>
              <a:t>The "</a:t>
            </a:r>
            <a:r>
              <a:rPr lang="en-US" sz="1200" b="0" i="0" dirty="0" err="1">
                <a:solidFill>
                  <a:srgbClr val="3A3850"/>
                </a:solidFill>
                <a:effectLst/>
                <a:latin typeface="SF Pro Display"/>
              </a:rPr>
              <a:t>noc_region</a:t>
            </a:r>
            <a:r>
              <a:rPr lang="en-US" sz="1200" b="0" i="0" dirty="0">
                <a:solidFill>
                  <a:srgbClr val="3A3850"/>
                </a:solidFill>
                <a:effectLst/>
                <a:latin typeface="SF Pro Display"/>
              </a:rPr>
              <a:t>" table provides the mapping between the National Olympic Committee codes (NOC) and the corresponding regions.</a:t>
            </a:r>
          </a:p>
          <a:p>
            <a:r>
              <a:rPr lang="en-US" sz="1200" b="0" i="0" dirty="0">
                <a:solidFill>
                  <a:srgbClr val="3A3850"/>
                </a:solidFill>
                <a:effectLst/>
                <a:latin typeface="SF Pro Display"/>
              </a:rPr>
              <a:t>By cleaning the dataset using Python and Pandas, the project aims to ensure data quality.  </a:t>
            </a:r>
          </a:p>
          <a:p>
            <a:r>
              <a:rPr lang="en-US" sz="1200" b="0" i="0" dirty="0">
                <a:solidFill>
                  <a:srgbClr val="3A3850"/>
                </a:solidFill>
                <a:effectLst/>
                <a:latin typeface="SF Pro Display"/>
              </a:rPr>
              <a:t>To extract insights based on the questions given, SQL queries will be written in module 2.</a:t>
            </a:r>
            <a:endParaRPr lang="en-IN" sz="1200" dirty="0"/>
          </a:p>
        </p:txBody>
      </p:sp>
      <p:pic>
        <p:nvPicPr>
          <p:cNvPr id="1026" name="Picture 2" descr="Olympic Symbol Images - Free Download on Freepik">
            <a:extLst>
              <a:ext uri="{FF2B5EF4-FFF2-40B4-BE49-F238E27FC236}">
                <a16:creationId xmlns:a16="http://schemas.microsoft.com/office/drawing/2014/main" id="{30F88807-2F8B-9D44-7070-554BBBC86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7" y="924547"/>
            <a:ext cx="22098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149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2ED3-C627-37B8-E670-6484C2EE9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8267" y="791653"/>
            <a:ext cx="8637073" cy="1940902"/>
          </a:xfrm>
        </p:spPr>
        <p:txBody>
          <a:bodyPr>
            <a:normAutofit fontScale="90000"/>
          </a:bodyPr>
          <a:lstStyle/>
          <a:p>
            <a:r>
              <a:rPr lang="en-US" sz="4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F Pro Display"/>
              </a:rPr>
              <a:t>MODULE 2: DATA PRE PROCESSING USING PYTHON</a:t>
            </a:r>
            <a:br>
              <a:rPr lang="en-US" b="1" i="0" dirty="0">
                <a:solidFill>
                  <a:srgbClr val="FFFFFF"/>
                </a:solidFill>
                <a:effectLst/>
                <a:latin typeface="SF Pro Display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BB2C7-CD93-04F8-3174-9EFF49242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292" y="2186138"/>
            <a:ext cx="8637072" cy="2154804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A3850"/>
                </a:solidFill>
                <a:effectLst/>
                <a:latin typeface="SF Pro Display"/>
              </a:rPr>
              <a:t>TASK 7: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Fetch the total number of sports played in each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olympic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games.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Order by no of sports by descending.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Olympic Symbol Images - Free Download on Freepik">
            <a:extLst>
              <a:ext uri="{FF2B5EF4-FFF2-40B4-BE49-F238E27FC236}">
                <a16:creationId xmlns:a16="http://schemas.microsoft.com/office/drawing/2014/main" id="{30F88807-2F8B-9D44-7070-554BBBC86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7" y="655798"/>
            <a:ext cx="22098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BF6753-8D8D-BA8A-7B96-177272C12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137" y="3630715"/>
            <a:ext cx="3133725" cy="619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6DEBEB-7D09-6A68-0DD5-93371BB64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346" y="4340942"/>
            <a:ext cx="2680673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49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2ED3-C627-37B8-E670-6484C2EE9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8267" y="791653"/>
            <a:ext cx="8637073" cy="1940902"/>
          </a:xfrm>
        </p:spPr>
        <p:txBody>
          <a:bodyPr>
            <a:normAutofit fontScale="90000"/>
          </a:bodyPr>
          <a:lstStyle/>
          <a:p>
            <a:r>
              <a:rPr lang="en-US" sz="4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F Pro Display"/>
              </a:rPr>
              <a:t>MODULE 2: DATA PRE PROCESSING USING PYTHON</a:t>
            </a:r>
            <a:br>
              <a:rPr lang="en-US" b="1" i="0" dirty="0">
                <a:solidFill>
                  <a:srgbClr val="FFFFFF"/>
                </a:solidFill>
                <a:effectLst/>
                <a:latin typeface="SF Pro Display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BB2C7-CD93-04F8-3174-9EFF49242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292" y="2186138"/>
            <a:ext cx="8637072" cy="2154804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A3850"/>
                </a:solidFill>
                <a:effectLst/>
                <a:latin typeface="SF Pro Display"/>
              </a:rPr>
              <a:t>TASK 8: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Fetch oldest athlete to win a gold medal.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Olympic Symbol Images - Free Download on Freepik">
            <a:extLst>
              <a:ext uri="{FF2B5EF4-FFF2-40B4-BE49-F238E27FC236}">
                <a16:creationId xmlns:a16="http://schemas.microsoft.com/office/drawing/2014/main" id="{30F88807-2F8B-9D44-7070-554BBBC86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7" y="655798"/>
            <a:ext cx="22098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994D5F-51BB-CC83-BED6-BBF739308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939" y="4318819"/>
            <a:ext cx="87344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5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2ED3-C627-37B8-E670-6484C2EE9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8267" y="791653"/>
            <a:ext cx="8637073" cy="1940902"/>
          </a:xfrm>
        </p:spPr>
        <p:txBody>
          <a:bodyPr>
            <a:normAutofit fontScale="90000"/>
          </a:bodyPr>
          <a:lstStyle/>
          <a:p>
            <a:r>
              <a:rPr lang="en-US" sz="4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F Pro Display"/>
              </a:rPr>
              <a:t>MODULE 2: DATA PRE PROCESSING USING PYTHON</a:t>
            </a:r>
            <a:br>
              <a:rPr lang="en-US" b="1" i="0" dirty="0">
                <a:solidFill>
                  <a:srgbClr val="FFFFFF"/>
                </a:solidFill>
                <a:effectLst/>
                <a:latin typeface="SF Pro Display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BB2C7-CD93-04F8-3174-9EFF49242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292" y="2186138"/>
            <a:ext cx="8637072" cy="2154804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A3850"/>
                </a:solidFill>
                <a:effectLst/>
                <a:latin typeface="SF Pro Display"/>
              </a:rPr>
              <a:t>TASK 9: </a:t>
            </a:r>
          </a:p>
          <a:p>
            <a:r>
              <a:rPr lang="en-US" b="0" i="0" dirty="0">
                <a:solidFill>
                  <a:srgbClr val="3A3850"/>
                </a:solidFill>
                <a:effectLst/>
                <a:latin typeface="SF Pro Display"/>
              </a:rPr>
              <a:t>Top 5 athletes who have won the most gold medals. </a:t>
            </a:r>
          </a:p>
          <a:p>
            <a:r>
              <a:rPr lang="en-US" b="0" i="0" dirty="0">
                <a:solidFill>
                  <a:srgbClr val="3A3850"/>
                </a:solidFill>
                <a:effectLst/>
                <a:latin typeface="SF Pro Display"/>
              </a:rPr>
              <a:t>Order the results by gold medals in descending.</a:t>
            </a:r>
          </a:p>
        </p:txBody>
      </p:sp>
      <p:pic>
        <p:nvPicPr>
          <p:cNvPr id="1026" name="Picture 2" descr="Olympic Symbol Images - Free Download on Freepik">
            <a:extLst>
              <a:ext uri="{FF2B5EF4-FFF2-40B4-BE49-F238E27FC236}">
                <a16:creationId xmlns:a16="http://schemas.microsoft.com/office/drawing/2014/main" id="{30F88807-2F8B-9D44-7070-554BBBC86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7" y="655798"/>
            <a:ext cx="22098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F8CE5E-AA82-4D4D-8D48-FE697DD6D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962" y="3635170"/>
            <a:ext cx="2886075" cy="590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5E7ED4-EA42-09E8-99C1-875B8DE8C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039" y="4428247"/>
            <a:ext cx="52292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67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2ED3-C627-37B8-E670-6484C2EE9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8267" y="791653"/>
            <a:ext cx="8637073" cy="1940902"/>
          </a:xfrm>
        </p:spPr>
        <p:txBody>
          <a:bodyPr>
            <a:normAutofit fontScale="90000"/>
          </a:bodyPr>
          <a:lstStyle/>
          <a:p>
            <a:r>
              <a:rPr lang="en-US" sz="4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F Pro Display"/>
              </a:rPr>
              <a:t>MODULE 2: DATA PRE PROCESSING USING PYTHON</a:t>
            </a:r>
            <a:br>
              <a:rPr lang="en-US" b="1" i="0" dirty="0">
                <a:solidFill>
                  <a:srgbClr val="FFFFFF"/>
                </a:solidFill>
                <a:effectLst/>
                <a:latin typeface="SF Pro Display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BB2C7-CD93-04F8-3174-9EFF49242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292" y="2186138"/>
            <a:ext cx="8637072" cy="2154804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A3850"/>
                </a:solidFill>
                <a:effectLst/>
                <a:latin typeface="SF Pro Display"/>
              </a:rPr>
              <a:t>TASK 10: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 5 athletes who have won the most medals (gold/silver/bronze). Order the results by medals in descending.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Olympic Symbol Images - Free Download on Freepik">
            <a:extLst>
              <a:ext uri="{FF2B5EF4-FFF2-40B4-BE49-F238E27FC236}">
                <a16:creationId xmlns:a16="http://schemas.microsoft.com/office/drawing/2014/main" id="{30F88807-2F8B-9D44-7070-554BBBC86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7" y="655798"/>
            <a:ext cx="22098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E11285-B1E6-56A1-F8F6-FE8D1B014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188" y="3655142"/>
            <a:ext cx="2828925" cy="685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1B5F6F-6F15-9B82-21BC-9C1452271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3790" y="4426556"/>
            <a:ext cx="5959719" cy="167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39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2ED3-C627-37B8-E670-6484C2EE9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8267" y="791653"/>
            <a:ext cx="8637073" cy="1940902"/>
          </a:xfrm>
        </p:spPr>
        <p:txBody>
          <a:bodyPr>
            <a:normAutofit fontScale="90000"/>
          </a:bodyPr>
          <a:lstStyle/>
          <a:p>
            <a:r>
              <a:rPr lang="en-US" sz="4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F Pro Display"/>
              </a:rPr>
              <a:t>MODULE 2: DATA PRE PROCESSING USING PYTHON</a:t>
            </a:r>
            <a:br>
              <a:rPr lang="en-US" b="1" i="0" dirty="0">
                <a:solidFill>
                  <a:srgbClr val="FFFFFF"/>
                </a:solidFill>
                <a:effectLst/>
                <a:latin typeface="SF Pro Display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BB2C7-CD93-04F8-3174-9EFF49242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292" y="2186138"/>
            <a:ext cx="8637072" cy="2154804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A3850"/>
                </a:solidFill>
                <a:effectLst/>
                <a:latin typeface="SF Pro Display"/>
              </a:rPr>
              <a:t>TASK 11: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 5 most successful countries in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olympics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Success is defined by no of medals won.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Olympic Symbol Images - Free Download on Freepik">
            <a:extLst>
              <a:ext uri="{FF2B5EF4-FFF2-40B4-BE49-F238E27FC236}">
                <a16:creationId xmlns:a16="http://schemas.microsoft.com/office/drawing/2014/main" id="{30F88807-2F8B-9D44-7070-554BBBC86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7" y="655798"/>
            <a:ext cx="22098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E11285-B1E6-56A1-F8F6-FE8D1B014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188" y="3655142"/>
            <a:ext cx="2828925" cy="68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753EB5-F6CB-08AC-04CB-8DE8FD4B8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188" y="4402394"/>
            <a:ext cx="2828925" cy="188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29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2ED3-C627-37B8-E670-6484C2EE9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8267" y="791653"/>
            <a:ext cx="8637073" cy="1940902"/>
          </a:xfrm>
        </p:spPr>
        <p:txBody>
          <a:bodyPr>
            <a:normAutofit fontScale="90000"/>
          </a:bodyPr>
          <a:lstStyle/>
          <a:p>
            <a:r>
              <a:rPr lang="en-US" sz="4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F Pro Display"/>
              </a:rPr>
              <a:t>MODULE 2: DATA PRE PROCESSING USING PYTHON</a:t>
            </a:r>
            <a:br>
              <a:rPr lang="en-US" b="1" i="0" dirty="0">
                <a:solidFill>
                  <a:srgbClr val="FFFFFF"/>
                </a:solidFill>
                <a:effectLst/>
                <a:latin typeface="SF Pro Display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BB2C7-CD93-04F8-3174-9EFF49242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292" y="2186138"/>
            <a:ext cx="8637072" cy="2154804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A3850"/>
                </a:solidFill>
                <a:effectLst/>
                <a:latin typeface="SF Pro Display"/>
              </a:rPr>
              <a:t>TASK 12: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which Sport/event, India has won highest medals.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Olympic Symbol Images - Free Download on Freepik">
            <a:extLst>
              <a:ext uri="{FF2B5EF4-FFF2-40B4-BE49-F238E27FC236}">
                <a16:creationId xmlns:a16="http://schemas.microsoft.com/office/drawing/2014/main" id="{30F88807-2F8B-9D44-7070-554BBBC86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7" y="655798"/>
            <a:ext cx="22098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6C870B-E0B7-2FF8-D853-28A1F8442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189" y="4493540"/>
            <a:ext cx="3965055" cy="85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736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2ED3-C627-37B8-E670-6484C2EE9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8267" y="791653"/>
            <a:ext cx="8637073" cy="1940902"/>
          </a:xfrm>
        </p:spPr>
        <p:txBody>
          <a:bodyPr>
            <a:normAutofit fontScale="90000"/>
          </a:bodyPr>
          <a:lstStyle/>
          <a:p>
            <a:r>
              <a:rPr lang="en-US" sz="4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F Pro Display"/>
              </a:rPr>
              <a:t>MODULE 2: DATA PRE PROCESSING USING PYTHON</a:t>
            </a:r>
            <a:br>
              <a:rPr lang="en-US" b="1" i="0" dirty="0">
                <a:solidFill>
                  <a:srgbClr val="FFFFFF"/>
                </a:solidFill>
                <a:effectLst/>
                <a:latin typeface="SF Pro Display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BB2C7-CD93-04F8-3174-9EFF49242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8802" y="1970642"/>
            <a:ext cx="8637072" cy="2154804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A3850"/>
                </a:solidFill>
                <a:effectLst/>
                <a:latin typeface="SF Pro Display"/>
              </a:rPr>
              <a:t>TASK 13:</a:t>
            </a:r>
          </a:p>
          <a:p>
            <a:r>
              <a:rPr lang="en-US" b="0" i="0" dirty="0">
                <a:solidFill>
                  <a:srgbClr val="3A3850"/>
                </a:solidFill>
                <a:effectLst/>
                <a:latin typeface="SF Pro Display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Break down all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olympic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games where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india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won medal for Hockey and how many medals in each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olympic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games and order the result by no of medals in descending.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Olympic Symbol Images - Free Download on Freepik">
            <a:extLst>
              <a:ext uri="{FF2B5EF4-FFF2-40B4-BE49-F238E27FC236}">
                <a16:creationId xmlns:a16="http://schemas.microsoft.com/office/drawing/2014/main" id="{30F88807-2F8B-9D44-7070-554BBBC86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7" y="655798"/>
            <a:ext cx="22098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9F40B8-C61C-4400-63CC-714683DB8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777" y="3601525"/>
            <a:ext cx="2819400" cy="638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1C82EB-22B7-D5D2-0922-E3EC9EFE51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05" b="9911"/>
          <a:stretch/>
        </p:blipFill>
        <p:spPr>
          <a:xfrm>
            <a:off x="4484585" y="4340942"/>
            <a:ext cx="4000653" cy="236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3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2ED3-C627-37B8-E670-6484C2EE9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9"/>
            <a:ext cx="8637073" cy="1940902"/>
          </a:xfrm>
        </p:spPr>
        <p:txBody>
          <a:bodyPr>
            <a:normAutofit fontScale="90000"/>
          </a:bodyPr>
          <a:lstStyle/>
          <a:p>
            <a:r>
              <a:rPr lang="en-US" sz="4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F Pro Display"/>
              </a:rPr>
              <a:t>MODULE 1: DATA PRE PROCESSING USING PYTHON</a:t>
            </a:r>
            <a:br>
              <a:rPr lang="en-US" b="1" i="0" dirty="0">
                <a:solidFill>
                  <a:srgbClr val="FFFFFF"/>
                </a:solidFill>
                <a:effectLst/>
                <a:latin typeface="SF Pro Display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BB2C7-CD93-04F8-3174-9EFF49242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0919" y="1959996"/>
            <a:ext cx="8637072" cy="2154804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A3850"/>
                </a:solidFill>
                <a:effectLst/>
                <a:latin typeface="SF Pro Display"/>
              </a:rPr>
              <a:t>TASK 1: </a:t>
            </a:r>
          </a:p>
          <a:p>
            <a:r>
              <a:rPr lang="en-US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The initial stage of the project involves preprocessing two distinct datasets that will be used('</a:t>
            </a:r>
            <a:r>
              <a:rPr lang="en-US" sz="12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dataset_olympics</a:t>
            </a:r>
            <a:r>
              <a:rPr lang="en-US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' and '</a:t>
            </a:r>
            <a:r>
              <a:rPr lang="en-US" sz="12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noc_region</a:t>
            </a:r>
            <a:r>
              <a:rPr lang="en-US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'). The data cleaning process is crucial before we can proceed to upload these datasets into the</a:t>
            </a:r>
            <a:endParaRPr lang="en-I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Olympic Symbol Images - Free Download on Freepik">
            <a:extLst>
              <a:ext uri="{FF2B5EF4-FFF2-40B4-BE49-F238E27FC236}">
                <a16:creationId xmlns:a16="http://schemas.microsoft.com/office/drawing/2014/main" id="{30F88807-2F8B-9D44-7070-554BBBC86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7" y="655798"/>
            <a:ext cx="22098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CD1D54-C9EC-44E0-5E38-1A74AE15F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618" y="3576791"/>
            <a:ext cx="3965472" cy="31111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871B21-52F6-53D7-128A-7433BECAF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0223" y="3576792"/>
            <a:ext cx="6505982" cy="311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34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2ED3-C627-37B8-E670-6484C2EE9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9"/>
            <a:ext cx="8637073" cy="1940902"/>
          </a:xfrm>
        </p:spPr>
        <p:txBody>
          <a:bodyPr>
            <a:normAutofit fontScale="90000"/>
          </a:bodyPr>
          <a:lstStyle/>
          <a:p>
            <a:r>
              <a:rPr lang="en-US" sz="4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F Pro Display"/>
              </a:rPr>
              <a:t>MODULE </a:t>
            </a:r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F Pro Display"/>
              </a:rPr>
              <a:t>1</a:t>
            </a:r>
            <a:r>
              <a:rPr lang="en-US" sz="4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F Pro Display"/>
              </a:rPr>
              <a:t>: DATA PRE PROCESSING USING PYTHON</a:t>
            </a:r>
            <a:br>
              <a:rPr lang="en-US" b="1" i="0" dirty="0">
                <a:solidFill>
                  <a:srgbClr val="FFFFFF"/>
                </a:solidFill>
                <a:effectLst/>
                <a:latin typeface="SF Pro Display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BB2C7-CD93-04F8-3174-9EFF49242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0919" y="1881338"/>
            <a:ext cx="8637072" cy="2154804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A3850"/>
                </a:solidFill>
                <a:effectLst/>
                <a:latin typeface="SF Pro Display"/>
              </a:rPr>
              <a:t>TASK 2: </a:t>
            </a:r>
          </a:p>
          <a:p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The </a:t>
            </a:r>
            <a:r>
              <a:rPr lang="en-US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data_cleaning</a:t>
            </a: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() function reads data from a noc_region.csv file and performs cleaning operations on the dataset. It creates a copy of the data and drops the 'notes' column. The function then renames specific columns, such as '</a:t>
            </a:r>
            <a:r>
              <a:rPr lang="en-US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noc_region</a:t>
            </a: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' to 'NOC' and 'reg' to 'region'. The cleaned dataset is saved to a new CSV file named 'olympics_history_noc_regions_cleaned.csv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Olympic Symbol Images - Free Download on Freepik">
            <a:extLst>
              <a:ext uri="{FF2B5EF4-FFF2-40B4-BE49-F238E27FC236}">
                <a16:creationId xmlns:a16="http://schemas.microsoft.com/office/drawing/2014/main" id="{30F88807-2F8B-9D44-7070-554BBBC86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7" y="655798"/>
            <a:ext cx="22098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CD1D54-C9EC-44E0-5E38-1A74AE15F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618" y="3576791"/>
            <a:ext cx="3965472" cy="31111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871B21-52F6-53D7-128A-7433BECAF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742" y="3576791"/>
            <a:ext cx="6505982" cy="311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2ED3-C627-37B8-E670-6484C2EE9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8267" y="791653"/>
            <a:ext cx="8637073" cy="1940902"/>
          </a:xfrm>
        </p:spPr>
        <p:txBody>
          <a:bodyPr>
            <a:normAutofit fontScale="90000"/>
          </a:bodyPr>
          <a:lstStyle/>
          <a:p>
            <a:r>
              <a:rPr lang="en-US" sz="4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F Pro Display"/>
              </a:rPr>
              <a:t>MODULE 2: DATA PRE PROCESSING USING PYTHON</a:t>
            </a:r>
            <a:br>
              <a:rPr lang="en-US" b="1" i="0" dirty="0">
                <a:solidFill>
                  <a:srgbClr val="FFFFFF"/>
                </a:solidFill>
                <a:effectLst/>
                <a:latin typeface="SF Pro Display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BB2C7-CD93-04F8-3174-9EFF49242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292" y="2186138"/>
            <a:ext cx="8637072" cy="2154804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A3850"/>
                </a:solidFill>
                <a:effectLst/>
                <a:latin typeface="SF Pro Display"/>
              </a:rPr>
              <a:t>TASK 1: </a:t>
            </a:r>
          </a:p>
          <a:p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How many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olympics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 games have been held?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Olympic Symbol Images - Free Download on Freepik">
            <a:extLst>
              <a:ext uri="{FF2B5EF4-FFF2-40B4-BE49-F238E27FC236}">
                <a16:creationId xmlns:a16="http://schemas.microsoft.com/office/drawing/2014/main" id="{30F88807-2F8B-9D44-7070-554BBBC86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7" y="655798"/>
            <a:ext cx="22098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79AADC-0E48-E861-6F6F-D045E370C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964" y="4591813"/>
            <a:ext cx="2919720" cy="114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29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2ED3-C627-37B8-E670-6484C2EE9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8267" y="791653"/>
            <a:ext cx="8637073" cy="1940902"/>
          </a:xfrm>
        </p:spPr>
        <p:txBody>
          <a:bodyPr>
            <a:normAutofit fontScale="90000"/>
          </a:bodyPr>
          <a:lstStyle/>
          <a:p>
            <a:r>
              <a:rPr lang="en-US" sz="4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F Pro Display"/>
              </a:rPr>
              <a:t>MODULE 2: DATA PRE PROCESSING USING PYTHON</a:t>
            </a:r>
            <a:br>
              <a:rPr lang="en-US" b="1" i="0" dirty="0">
                <a:solidFill>
                  <a:srgbClr val="FFFFFF"/>
                </a:solidFill>
                <a:effectLst/>
                <a:latin typeface="SF Pro Display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BB2C7-CD93-04F8-3174-9EFF49242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292" y="2186138"/>
            <a:ext cx="8637072" cy="2154804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A3850"/>
                </a:solidFill>
                <a:effectLst/>
                <a:latin typeface="SF Pro Display"/>
              </a:rPr>
              <a:t>TASK </a:t>
            </a:r>
            <a:r>
              <a:rPr lang="en-US" dirty="0">
                <a:solidFill>
                  <a:srgbClr val="3A3850"/>
                </a:solidFill>
                <a:latin typeface="SF Pro Display"/>
              </a:rPr>
              <a:t>2</a:t>
            </a:r>
            <a:r>
              <a:rPr lang="en-US" b="0" i="0" dirty="0">
                <a:solidFill>
                  <a:srgbClr val="3A3850"/>
                </a:solidFill>
                <a:effectLst/>
                <a:latin typeface="SF Pro Display"/>
              </a:rPr>
              <a:t>: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 down all Olympics games held so far. Order the result by year.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Olympic Symbol Images - Free Download on Freepik">
            <a:extLst>
              <a:ext uri="{FF2B5EF4-FFF2-40B4-BE49-F238E27FC236}">
                <a16:creationId xmlns:a16="http://schemas.microsoft.com/office/drawing/2014/main" id="{30F88807-2F8B-9D44-7070-554BBBC86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7" y="655798"/>
            <a:ext cx="22098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BB884A-8F3E-EA54-4611-2DB920605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31" b="40215"/>
          <a:stretch/>
        </p:blipFill>
        <p:spPr>
          <a:xfrm>
            <a:off x="4259442" y="4340941"/>
            <a:ext cx="3331062" cy="23843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4CCC41-A4BA-7BB8-AB03-A16174CC0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9085" y="3577053"/>
            <a:ext cx="27717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8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2ED3-C627-37B8-E670-6484C2EE9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8267" y="791653"/>
            <a:ext cx="8637073" cy="1940902"/>
          </a:xfrm>
        </p:spPr>
        <p:txBody>
          <a:bodyPr>
            <a:normAutofit fontScale="90000"/>
          </a:bodyPr>
          <a:lstStyle/>
          <a:p>
            <a:r>
              <a:rPr lang="en-US" sz="4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F Pro Display"/>
              </a:rPr>
              <a:t>MODULE 2: DATA PRE PROCESSING USING PYTHON</a:t>
            </a:r>
            <a:br>
              <a:rPr lang="en-US" b="1" i="0" dirty="0">
                <a:solidFill>
                  <a:srgbClr val="FFFFFF"/>
                </a:solidFill>
                <a:effectLst/>
                <a:latin typeface="SF Pro Display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BB2C7-CD93-04F8-3174-9EFF49242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292" y="2186138"/>
            <a:ext cx="8637072" cy="2154804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A3850"/>
                </a:solidFill>
                <a:effectLst/>
                <a:latin typeface="SF Pro Display"/>
              </a:rPr>
              <a:t>TASK 3: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Mention the total number of nations who participated in each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olympics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game? Order the results by games. 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Olympic Symbol Images - Free Download on Freepik">
            <a:extLst>
              <a:ext uri="{FF2B5EF4-FFF2-40B4-BE49-F238E27FC236}">
                <a16:creationId xmlns:a16="http://schemas.microsoft.com/office/drawing/2014/main" id="{30F88807-2F8B-9D44-7070-554BBBC86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7" y="655798"/>
            <a:ext cx="22098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719BEF-1F06-BE60-E2AC-5C4A9214A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915" y="3616522"/>
            <a:ext cx="2758529" cy="6314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24E070-EEA4-A30B-6651-28BA7C7159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-6216" b="38311"/>
          <a:stretch/>
        </p:blipFill>
        <p:spPr>
          <a:xfrm>
            <a:off x="4588915" y="4340942"/>
            <a:ext cx="3014170" cy="24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63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2ED3-C627-37B8-E670-6484C2EE9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8267" y="791653"/>
            <a:ext cx="8637073" cy="1940902"/>
          </a:xfrm>
        </p:spPr>
        <p:txBody>
          <a:bodyPr>
            <a:normAutofit fontScale="90000"/>
          </a:bodyPr>
          <a:lstStyle/>
          <a:p>
            <a:r>
              <a:rPr lang="en-US" sz="4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F Pro Display"/>
              </a:rPr>
              <a:t>MODULE 2: DATA PRE PROCESSING USING PYTHON</a:t>
            </a:r>
            <a:br>
              <a:rPr lang="en-US" b="1" i="0" dirty="0">
                <a:solidFill>
                  <a:srgbClr val="FFFFFF"/>
                </a:solidFill>
                <a:effectLst/>
                <a:latin typeface="SF Pro Display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BB2C7-CD93-04F8-3174-9EFF49242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292" y="2186138"/>
            <a:ext cx="8637072" cy="2154804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A3850"/>
                </a:solidFill>
                <a:effectLst/>
                <a:latin typeface="SF Pro Display"/>
              </a:rPr>
              <a:t>TASK 4: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Which nation has participated in all of the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olympic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games?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order the output by first column which is fetched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Olympic Symbol Images - Free Download on Freepik">
            <a:extLst>
              <a:ext uri="{FF2B5EF4-FFF2-40B4-BE49-F238E27FC236}">
                <a16:creationId xmlns:a16="http://schemas.microsoft.com/office/drawing/2014/main" id="{30F88807-2F8B-9D44-7070-554BBBC86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7" y="655798"/>
            <a:ext cx="22098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175C2E-0FE3-4306-96A3-EC37DD82A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419" y="4811027"/>
            <a:ext cx="4779856" cy="11350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5FE961-379E-4317-B406-3FC75D861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062" y="3688479"/>
            <a:ext cx="3376782" cy="65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12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2ED3-C627-37B8-E670-6484C2EE9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8267" y="791653"/>
            <a:ext cx="8637073" cy="1940902"/>
          </a:xfrm>
        </p:spPr>
        <p:txBody>
          <a:bodyPr>
            <a:normAutofit fontScale="90000"/>
          </a:bodyPr>
          <a:lstStyle/>
          <a:p>
            <a:r>
              <a:rPr lang="en-US" sz="4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F Pro Display"/>
              </a:rPr>
              <a:t>MODULE 2: DATA PRE PROCESSING USING PYTHON</a:t>
            </a:r>
            <a:br>
              <a:rPr lang="en-US" b="1" i="0" dirty="0">
                <a:solidFill>
                  <a:srgbClr val="FFFFFF"/>
                </a:solidFill>
                <a:effectLst/>
                <a:latin typeface="SF Pro Display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BB2C7-CD93-04F8-3174-9EFF49242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292" y="2186138"/>
            <a:ext cx="8637072" cy="2154804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A3850"/>
                </a:solidFill>
                <a:effectLst/>
                <a:latin typeface="SF Pro Display"/>
              </a:rPr>
              <a:t>TASK 5: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many unique athletes have won a gold medal in the Olympics?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Olympic Symbol Images - Free Download on Freepik">
            <a:extLst>
              <a:ext uri="{FF2B5EF4-FFF2-40B4-BE49-F238E27FC236}">
                <a16:creationId xmlns:a16="http://schemas.microsoft.com/office/drawing/2014/main" id="{30F88807-2F8B-9D44-7070-554BBBC86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7" y="655798"/>
            <a:ext cx="22098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448947-04AD-7950-8634-AE44F1E598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15" t="16218" r="4452" b="-1"/>
          <a:stretch/>
        </p:blipFill>
        <p:spPr>
          <a:xfrm>
            <a:off x="4109884" y="4945626"/>
            <a:ext cx="4129548" cy="81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03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2ED3-C627-37B8-E670-6484C2EE9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8267" y="791653"/>
            <a:ext cx="8637073" cy="1940902"/>
          </a:xfrm>
        </p:spPr>
        <p:txBody>
          <a:bodyPr>
            <a:normAutofit fontScale="90000"/>
          </a:bodyPr>
          <a:lstStyle/>
          <a:p>
            <a:r>
              <a:rPr lang="en-US" sz="4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F Pro Display"/>
              </a:rPr>
              <a:t>MODULE 2: DATA PRE PROCESSING USING PYTHON</a:t>
            </a:r>
            <a:br>
              <a:rPr lang="en-US" b="1" i="0" dirty="0">
                <a:solidFill>
                  <a:srgbClr val="FFFFFF"/>
                </a:solidFill>
                <a:effectLst/>
                <a:latin typeface="SF Pro Display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BB2C7-CD93-04F8-3174-9EFF49242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292" y="2186138"/>
            <a:ext cx="8637072" cy="2154804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A3850"/>
                </a:solidFill>
                <a:effectLst/>
                <a:latin typeface="SF Pro Display"/>
              </a:rPr>
              <a:t>TASK 6: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Which Sports were just played only once in the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olympics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 Order the output by Sports. output should include number of games.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Olympic Symbol Images - Free Download on Freepik">
            <a:extLst>
              <a:ext uri="{FF2B5EF4-FFF2-40B4-BE49-F238E27FC236}">
                <a16:creationId xmlns:a16="http://schemas.microsoft.com/office/drawing/2014/main" id="{30F88807-2F8B-9D44-7070-554BBBC86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7" y="655798"/>
            <a:ext cx="22098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D10998-6ABE-C7FE-0BC6-35C63D539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434" y="4399166"/>
            <a:ext cx="3848100" cy="2314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FF3CB2-A9DA-8709-4BD2-16E6C1DDB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587" y="3620267"/>
            <a:ext cx="27908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0063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77</TotalTime>
  <Words>671</Words>
  <Application>Microsoft Office PowerPoint</Application>
  <PresentationFormat>Widescreen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-apple-system</vt:lpstr>
      <vt:lpstr>Arial</vt:lpstr>
      <vt:lpstr>Gill Sans MT</vt:lpstr>
      <vt:lpstr>SF Pro Display</vt:lpstr>
      <vt:lpstr>Gallery</vt:lpstr>
      <vt:lpstr>Unlocking Olympic Data: SQL Insights into Decades of Games </vt:lpstr>
      <vt:lpstr>MODULE 1: DATA PRE PROCESSING USING PYTHON </vt:lpstr>
      <vt:lpstr>MODULE 1: DATA PRE PROCESSING USING PYTHON </vt:lpstr>
      <vt:lpstr>MODULE 2: DATA PRE PROCESSING USING PYTHON </vt:lpstr>
      <vt:lpstr>MODULE 2: DATA PRE PROCESSING USING PYTHON </vt:lpstr>
      <vt:lpstr>MODULE 2: DATA PRE PROCESSING USING PYTHON </vt:lpstr>
      <vt:lpstr>MODULE 2: DATA PRE PROCESSING USING PYTHON </vt:lpstr>
      <vt:lpstr>MODULE 2: DATA PRE PROCESSING USING PYTHON </vt:lpstr>
      <vt:lpstr>MODULE 2: DATA PRE PROCESSING USING PYTHON </vt:lpstr>
      <vt:lpstr>MODULE 2: DATA PRE PROCESSING USING PYTHON </vt:lpstr>
      <vt:lpstr>MODULE 2: DATA PRE PROCESSING USING PYTHON </vt:lpstr>
      <vt:lpstr>MODULE 2: DATA PRE PROCESSING USING PYTHON </vt:lpstr>
      <vt:lpstr>MODULE 2: DATA PRE PROCESSING USING PYTHON </vt:lpstr>
      <vt:lpstr>MODULE 2: DATA PRE PROCESSING USING PYTHON </vt:lpstr>
      <vt:lpstr>MODULE 2: DATA PRE PROCESSING USING PYTHON </vt:lpstr>
      <vt:lpstr>MODULE 2: DATA PRE PROCESSING USING PYTHON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Unlocking Olympic Data: SQL Insights into Decades of Games </dc:title>
  <dc:creator>Muskan Gupta</dc:creator>
  <cp:lastModifiedBy>Muskan Gupta</cp:lastModifiedBy>
  <cp:revision>1</cp:revision>
  <dcterms:created xsi:type="dcterms:W3CDTF">2023-07-27T16:57:01Z</dcterms:created>
  <dcterms:modified xsi:type="dcterms:W3CDTF">2023-07-27T18:14:13Z</dcterms:modified>
</cp:coreProperties>
</file>