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8F1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4" d="100"/>
          <a:sy n="94" d="100"/>
        </p:scale>
        <p:origin x="2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 gangwani" userId="45ea82599815487d" providerId="LiveId" clId="{28CFB23C-4AA6-4C55-8D5F-8B8C982A6770}"/>
    <pc:docChg chg="undo custSel addSld delSld modSld modMainMaster">
      <pc:chgData name="muskan gangwani" userId="45ea82599815487d" providerId="LiveId" clId="{28CFB23C-4AA6-4C55-8D5F-8B8C982A6770}" dt="2022-03-24T17:35:22.694" v="3271" actId="14100"/>
      <pc:docMkLst>
        <pc:docMk/>
      </pc:docMkLst>
      <pc:sldChg chg="addSp delSp modSp new mod modTransition">
        <pc:chgData name="muskan gangwani" userId="45ea82599815487d" providerId="LiveId" clId="{28CFB23C-4AA6-4C55-8D5F-8B8C982A6770}" dt="2022-03-24T17:08:47.024" v="2831"/>
        <pc:sldMkLst>
          <pc:docMk/>
          <pc:sldMk cId="764282867" sldId="256"/>
        </pc:sldMkLst>
        <pc:spChg chg="mod">
          <ac:chgData name="muskan gangwani" userId="45ea82599815487d" providerId="LiveId" clId="{28CFB23C-4AA6-4C55-8D5F-8B8C982A6770}" dt="2022-03-22T17:54:45.126" v="2664" actId="1076"/>
          <ac:spMkLst>
            <pc:docMk/>
            <pc:sldMk cId="764282867" sldId="256"/>
            <ac:spMk id="2" creationId="{E2383551-29AB-41E0-8059-2C00B125F1FC}"/>
          </ac:spMkLst>
        </pc:spChg>
        <pc:spChg chg="mod">
          <ac:chgData name="muskan gangwani" userId="45ea82599815487d" providerId="LiveId" clId="{28CFB23C-4AA6-4C55-8D5F-8B8C982A6770}" dt="2022-03-24T17:07:18.657" v="2829" actId="14100"/>
          <ac:spMkLst>
            <pc:docMk/>
            <pc:sldMk cId="764282867" sldId="256"/>
            <ac:spMk id="3" creationId="{3B5788C5-531B-473F-99D5-B43047CB2BE8}"/>
          </ac:spMkLst>
        </pc:spChg>
        <pc:spChg chg="add del mod">
          <ac:chgData name="muskan gangwani" userId="45ea82599815487d" providerId="LiveId" clId="{28CFB23C-4AA6-4C55-8D5F-8B8C982A6770}" dt="2022-03-22T17:54:42.369" v="2663"/>
          <ac:spMkLst>
            <pc:docMk/>
            <pc:sldMk cId="764282867" sldId="256"/>
            <ac:spMk id="4" creationId="{9CDD7505-1082-484A-B0C7-32D6C0B01307}"/>
          </ac:spMkLst>
        </pc:spChg>
        <pc:spChg chg="add mod">
          <ac:chgData name="muskan gangwani" userId="45ea82599815487d" providerId="LiveId" clId="{28CFB23C-4AA6-4C55-8D5F-8B8C982A6770}" dt="2022-03-24T16:58:23.928" v="2766" actId="14100"/>
          <ac:spMkLst>
            <pc:docMk/>
            <pc:sldMk cId="764282867" sldId="256"/>
            <ac:spMk id="5" creationId="{1B554589-C513-42E3-B50E-F18AF5DF0773}"/>
          </ac:spMkLst>
        </pc:spChg>
      </pc:sldChg>
      <pc:sldChg chg="del">
        <pc:chgData name="muskan gangwani" userId="45ea82599815487d" providerId="LiveId" clId="{28CFB23C-4AA6-4C55-8D5F-8B8C982A6770}" dt="2022-03-22T16:19:57.230" v="2" actId="2696"/>
        <pc:sldMkLst>
          <pc:docMk/>
          <pc:sldMk cId="4011976511" sldId="256"/>
        </pc:sldMkLst>
      </pc:sldChg>
      <pc:sldChg chg="addSp delSp modSp new mod modTransition setBg modClrScheme chgLayout">
        <pc:chgData name="muskan gangwani" userId="45ea82599815487d" providerId="LiveId" clId="{28CFB23C-4AA6-4C55-8D5F-8B8C982A6770}" dt="2022-03-24T17:08:47.024" v="2831"/>
        <pc:sldMkLst>
          <pc:docMk/>
          <pc:sldMk cId="1295015188" sldId="257"/>
        </pc:sldMkLst>
        <pc:spChg chg="del mod ord">
          <ac:chgData name="muskan gangwani" userId="45ea82599815487d" providerId="LiveId" clId="{28CFB23C-4AA6-4C55-8D5F-8B8C982A6770}" dt="2022-03-22T16:30:15.863" v="576" actId="700"/>
          <ac:spMkLst>
            <pc:docMk/>
            <pc:sldMk cId="1295015188" sldId="257"/>
            <ac:spMk id="2" creationId="{F700F0C4-426F-4B96-B210-3BFCECC4C322}"/>
          </ac:spMkLst>
        </pc:spChg>
        <pc:spChg chg="del mod ord">
          <ac:chgData name="muskan gangwani" userId="45ea82599815487d" providerId="LiveId" clId="{28CFB23C-4AA6-4C55-8D5F-8B8C982A6770}" dt="2022-03-22T16:30:15.863" v="576" actId="700"/>
          <ac:spMkLst>
            <pc:docMk/>
            <pc:sldMk cId="1295015188" sldId="257"/>
            <ac:spMk id="3" creationId="{1F67EB27-71B3-4923-98BD-D70092627344}"/>
          </ac:spMkLst>
        </pc:spChg>
        <pc:spChg chg="add del mod ord">
          <ac:chgData name="muskan gangwani" userId="45ea82599815487d" providerId="LiveId" clId="{28CFB23C-4AA6-4C55-8D5F-8B8C982A6770}" dt="2022-03-22T16:30:31.139" v="578" actId="21"/>
          <ac:spMkLst>
            <pc:docMk/>
            <pc:sldMk cId="1295015188" sldId="257"/>
            <ac:spMk id="4" creationId="{80958469-5E5E-469B-9288-0273C4DC9282}"/>
          </ac:spMkLst>
        </pc:spChg>
        <pc:spChg chg="add del mod ord">
          <ac:chgData name="muskan gangwani" userId="45ea82599815487d" providerId="LiveId" clId="{28CFB23C-4AA6-4C55-8D5F-8B8C982A6770}" dt="2022-03-22T16:33:17.758" v="600" actId="21"/>
          <ac:spMkLst>
            <pc:docMk/>
            <pc:sldMk cId="1295015188" sldId="257"/>
            <ac:spMk id="5" creationId="{28DA4336-4067-4847-A5A3-8B11BD164AE3}"/>
          </ac:spMkLst>
        </pc:spChg>
        <pc:spChg chg="add del mod ord">
          <ac:chgData name="muskan gangwani" userId="45ea82599815487d" providerId="LiveId" clId="{28CFB23C-4AA6-4C55-8D5F-8B8C982A6770}" dt="2022-03-22T16:31:12.629" v="579"/>
          <ac:spMkLst>
            <pc:docMk/>
            <pc:sldMk cId="1295015188" sldId="257"/>
            <ac:spMk id="6" creationId="{3F174890-9614-423D-80F1-98C192D9E066}"/>
          </ac:spMkLst>
        </pc:spChg>
        <pc:picChg chg="add mod">
          <ac:chgData name="muskan gangwani" userId="45ea82599815487d" providerId="LiveId" clId="{28CFB23C-4AA6-4C55-8D5F-8B8C982A6770}" dt="2022-03-22T17:31:46.828" v="2142" actId="1076"/>
          <ac:picMkLst>
            <pc:docMk/>
            <pc:sldMk cId="1295015188" sldId="257"/>
            <ac:picMk id="7" creationId="{3CBF078A-DB4E-402C-9B81-06144321BEAE}"/>
          </ac:picMkLst>
        </pc:picChg>
        <pc:picChg chg="add mod">
          <ac:chgData name="muskan gangwani" userId="45ea82599815487d" providerId="LiveId" clId="{28CFB23C-4AA6-4C55-8D5F-8B8C982A6770}" dt="2022-03-24T17:06:58.990" v="2828" actId="14100"/>
          <ac:picMkLst>
            <pc:docMk/>
            <pc:sldMk cId="1295015188" sldId="257"/>
            <ac:picMk id="8" creationId="{807348C3-7831-4B3D-BCB1-2CA59273010F}"/>
          </ac:picMkLst>
        </pc:picChg>
        <pc:picChg chg="add mod">
          <ac:chgData name="muskan gangwani" userId="45ea82599815487d" providerId="LiveId" clId="{28CFB23C-4AA6-4C55-8D5F-8B8C982A6770}" dt="2022-03-22T16:36:14.153" v="618" actId="14100"/>
          <ac:picMkLst>
            <pc:docMk/>
            <pc:sldMk cId="1295015188" sldId="257"/>
            <ac:picMk id="9" creationId="{16630EDA-F309-4754-89A9-6A7E35BCC508}"/>
          </ac:picMkLst>
        </pc:picChg>
        <pc:picChg chg="add mod">
          <ac:chgData name="muskan gangwani" userId="45ea82599815487d" providerId="LiveId" clId="{28CFB23C-4AA6-4C55-8D5F-8B8C982A6770}" dt="2022-03-22T16:36:41.718" v="621" actId="14100"/>
          <ac:picMkLst>
            <pc:docMk/>
            <pc:sldMk cId="1295015188" sldId="257"/>
            <ac:picMk id="10" creationId="{A9A1B383-F1AB-4D44-98A0-F8FC115839B7}"/>
          </ac:picMkLst>
        </pc:picChg>
      </pc:sldChg>
      <pc:sldChg chg="new del">
        <pc:chgData name="muskan gangwani" userId="45ea82599815487d" providerId="LiveId" clId="{28CFB23C-4AA6-4C55-8D5F-8B8C982A6770}" dt="2022-03-22T16:19:55.450" v="1" actId="2696"/>
        <pc:sldMkLst>
          <pc:docMk/>
          <pc:sldMk cId="2062922418" sldId="257"/>
        </pc:sldMkLst>
      </pc:sldChg>
      <pc:sldChg chg="addSp delSp modSp new mod modTransition modClrScheme chgLayout">
        <pc:chgData name="muskan gangwani" userId="45ea82599815487d" providerId="LiveId" clId="{28CFB23C-4AA6-4C55-8D5F-8B8C982A6770}" dt="2022-03-24T17:34:32.751" v="3263" actId="208"/>
        <pc:sldMkLst>
          <pc:docMk/>
          <pc:sldMk cId="1385516195" sldId="258"/>
        </pc:sldMkLst>
        <pc:spChg chg="del">
          <ac:chgData name="muskan gangwani" userId="45ea82599815487d" providerId="LiveId" clId="{28CFB23C-4AA6-4C55-8D5F-8B8C982A6770}" dt="2022-03-22T16:37:01.937" v="623" actId="700"/>
          <ac:spMkLst>
            <pc:docMk/>
            <pc:sldMk cId="1385516195" sldId="258"/>
            <ac:spMk id="2" creationId="{D1002B6F-F880-415C-AFF2-4D8071FA411D}"/>
          </ac:spMkLst>
        </pc:spChg>
        <pc:spChg chg="del">
          <ac:chgData name="muskan gangwani" userId="45ea82599815487d" providerId="LiveId" clId="{28CFB23C-4AA6-4C55-8D5F-8B8C982A6770}" dt="2022-03-22T16:37:01.937" v="623" actId="700"/>
          <ac:spMkLst>
            <pc:docMk/>
            <pc:sldMk cId="1385516195" sldId="258"/>
            <ac:spMk id="3" creationId="{190AFC6C-3535-45FA-8285-487C08D9E765}"/>
          </ac:spMkLst>
        </pc:spChg>
        <pc:spChg chg="del">
          <ac:chgData name="muskan gangwani" userId="45ea82599815487d" providerId="LiveId" clId="{28CFB23C-4AA6-4C55-8D5F-8B8C982A6770}" dt="2022-03-22T16:37:01.937" v="623" actId="700"/>
          <ac:spMkLst>
            <pc:docMk/>
            <pc:sldMk cId="1385516195" sldId="258"/>
            <ac:spMk id="4" creationId="{F0AEE027-BA1E-4C13-AC27-21C58987500C}"/>
          </ac:spMkLst>
        </pc:spChg>
        <pc:spChg chg="add del mod">
          <ac:chgData name="muskan gangwani" userId="45ea82599815487d" providerId="LiveId" clId="{28CFB23C-4AA6-4C55-8D5F-8B8C982A6770}" dt="2022-03-22T16:42:49.740" v="664"/>
          <ac:spMkLst>
            <pc:docMk/>
            <pc:sldMk cId="1385516195" sldId="258"/>
            <ac:spMk id="7" creationId="{5F93E54E-DA17-457E-8C2C-37BCDFAEDC64}"/>
          </ac:spMkLst>
        </pc:spChg>
        <pc:spChg chg="add del mod">
          <ac:chgData name="muskan gangwani" userId="45ea82599815487d" providerId="LiveId" clId="{28CFB23C-4AA6-4C55-8D5F-8B8C982A6770}" dt="2022-03-22T16:42:49.740" v="666"/>
          <ac:spMkLst>
            <pc:docMk/>
            <pc:sldMk cId="1385516195" sldId="258"/>
            <ac:spMk id="8" creationId="{B6A3CAD5-4972-4BF0-951D-FEA0D5C552BB}"/>
          </ac:spMkLst>
        </pc:spChg>
        <pc:spChg chg="add del mod">
          <ac:chgData name="muskan gangwani" userId="45ea82599815487d" providerId="LiveId" clId="{28CFB23C-4AA6-4C55-8D5F-8B8C982A6770}" dt="2022-03-22T16:47:02.803" v="789"/>
          <ac:spMkLst>
            <pc:docMk/>
            <pc:sldMk cId="1385516195" sldId="258"/>
            <ac:spMk id="9" creationId="{308C57C0-8719-4A34-BCE1-5DA8BD8BB405}"/>
          </ac:spMkLst>
        </pc:spChg>
        <pc:spChg chg="add mod">
          <ac:chgData name="muskan gangwani" userId="45ea82599815487d" providerId="LiveId" clId="{28CFB23C-4AA6-4C55-8D5F-8B8C982A6770}" dt="2022-03-24T17:29:31.181" v="3251" actId="20577"/>
          <ac:spMkLst>
            <pc:docMk/>
            <pc:sldMk cId="1385516195" sldId="258"/>
            <ac:spMk id="10" creationId="{2A0C2ACD-8E11-489A-A326-B48545D18EE6}"/>
          </ac:spMkLst>
        </pc:spChg>
        <pc:picChg chg="add del mod">
          <ac:chgData name="muskan gangwani" userId="45ea82599815487d" providerId="LiveId" clId="{28CFB23C-4AA6-4C55-8D5F-8B8C982A6770}" dt="2022-03-24T17:32:45.835" v="3252" actId="21"/>
          <ac:picMkLst>
            <pc:docMk/>
            <pc:sldMk cId="1385516195" sldId="258"/>
            <ac:picMk id="2" creationId="{0ABE8AF6-DDB2-4E02-B8E1-122514A9418F}"/>
          </ac:picMkLst>
        </pc:picChg>
        <pc:picChg chg="add mod">
          <ac:chgData name="muskan gangwani" userId="45ea82599815487d" providerId="LiveId" clId="{28CFB23C-4AA6-4C55-8D5F-8B8C982A6770}" dt="2022-03-24T17:34:26.756" v="3262" actId="208"/>
          <ac:picMkLst>
            <pc:docMk/>
            <pc:sldMk cId="1385516195" sldId="258"/>
            <ac:picMk id="3" creationId="{F78E9058-14BB-4387-8FB4-BF2937023164}"/>
          </ac:picMkLst>
        </pc:picChg>
        <pc:picChg chg="add del mod">
          <ac:chgData name="muskan gangwani" userId="45ea82599815487d" providerId="LiveId" clId="{28CFB23C-4AA6-4C55-8D5F-8B8C982A6770}" dt="2022-03-24T16:58:36.697" v="2767" actId="21"/>
          <ac:picMkLst>
            <pc:docMk/>
            <pc:sldMk cId="1385516195" sldId="258"/>
            <ac:picMk id="5" creationId="{74917EE1-937C-4B14-8C3B-6CE3BA35417B}"/>
          </ac:picMkLst>
        </pc:picChg>
        <pc:picChg chg="add mod">
          <ac:chgData name="muskan gangwani" userId="45ea82599815487d" providerId="LiveId" clId="{28CFB23C-4AA6-4C55-8D5F-8B8C982A6770}" dt="2022-03-24T17:34:32.751" v="3263" actId="208"/>
          <ac:picMkLst>
            <pc:docMk/>
            <pc:sldMk cId="1385516195" sldId="258"/>
            <ac:picMk id="6" creationId="{057C5845-690F-4301-8907-3FD384E5BB2C}"/>
          </ac:picMkLst>
        </pc:picChg>
      </pc:sldChg>
      <pc:sldChg chg="addSp delSp modSp new mod modTransition">
        <pc:chgData name="muskan gangwani" userId="45ea82599815487d" providerId="LiveId" clId="{28CFB23C-4AA6-4C55-8D5F-8B8C982A6770}" dt="2022-03-24T17:35:22.694" v="3271" actId="14100"/>
        <pc:sldMkLst>
          <pc:docMk/>
          <pc:sldMk cId="1211862049" sldId="259"/>
        </pc:sldMkLst>
        <pc:spChg chg="add del mod">
          <ac:chgData name="muskan gangwani" userId="45ea82599815487d" providerId="LiveId" clId="{28CFB23C-4AA6-4C55-8D5F-8B8C982A6770}" dt="2022-03-22T16:59:28.759" v="1167"/>
          <ac:spMkLst>
            <pc:docMk/>
            <pc:sldMk cId="1211862049" sldId="259"/>
            <ac:spMk id="3" creationId="{96FCC73E-79C6-4A5E-94C9-EEA16196C1F8}"/>
          </ac:spMkLst>
        </pc:spChg>
        <pc:spChg chg="add del mod">
          <ac:chgData name="muskan gangwani" userId="45ea82599815487d" providerId="LiveId" clId="{28CFB23C-4AA6-4C55-8D5F-8B8C982A6770}" dt="2022-03-22T16:59:28.760" v="1169"/>
          <ac:spMkLst>
            <pc:docMk/>
            <pc:sldMk cId="1211862049" sldId="259"/>
            <ac:spMk id="4" creationId="{B9F0086C-4568-48B2-BD2F-3407268EFB40}"/>
          </ac:spMkLst>
        </pc:spChg>
        <pc:spChg chg="add del mod">
          <ac:chgData name="muskan gangwani" userId="45ea82599815487d" providerId="LiveId" clId="{28CFB23C-4AA6-4C55-8D5F-8B8C982A6770}" dt="2022-03-22T17:02:05.194" v="1220"/>
          <ac:spMkLst>
            <pc:docMk/>
            <pc:sldMk cId="1211862049" sldId="259"/>
            <ac:spMk id="5" creationId="{1EE5A7F9-1A84-44F5-A4D3-66825EC35D0D}"/>
          </ac:spMkLst>
        </pc:spChg>
        <pc:spChg chg="add mod">
          <ac:chgData name="muskan gangwani" userId="45ea82599815487d" providerId="LiveId" clId="{28CFB23C-4AA6-4C55-8D5F-8B8C982A6770}" dt="2022-03-22T17:45:17.965" v="2641" actId="207"/>
          <ac:spMkLst>
            <pc:docMk/>
            <pc:sldMk cId="1211862049" sldId="259"/>
            <ac:spMk id="6" creationId="{9C7024FD-FDC4-4D8E-AF54-A16BCD7FAE74}"/>
          </ac:spMkLst>
        </pc:spChg>
        <pc:spChg chg="add mod">
          <ac:chgData name="muskan gangwani" userId="45ea82599815487d" providerId="LiveId" clId="{28CFB23C-4AA6-4C55-8D5F-8B8C982A6770}" dt="2022-03-24T17:22:46.213" v="2832" actId="1076"/>
          <ac:spMkLst>
            <pc:docMk/>
            <pc:sldMk cId="1211862049" sldId="259"/>
            <ac:spMk id="8" creationId="{6646FDA7-43A4-4FD7-B04E-CD4191608AF2}"/>
          </ac:spMkLst>
        </pc:spChg>
        <pc:picChg chg="add del mod">
          <ac:chgData name="muskan gangwani" userId="45ea82599815487d" providerId="LiveId" clId="{28CFB23C-4AA6-4C55-8D5F-8B8C982A6770}" dt="2022-03-24T16:59:22.099" v="2772" actId="21"/>
          <ac:picMkLst>
            <pc:docMk/>
            <pc:sldMk cId="1211862049" sldId="259"/>
            <ac:picMk id="2" creationId="{C97AEBC0-D066-4DFE-A8E2-427C702826D6}"/>
          </ac:picMkLst>
        </pc:picChg>
        <pc:picChg chg="add mod">
          <ac:chgData name="muskan gangwani" userId="45ea82599815487d" providerId="LiveId" clId="{28CFB23C-4AA6-4C55-8D5F-8B8C982A6770}" dt="2022-03-24T17:35:22.694" v="3271" actId="14100"/>
          <ac:picMkLst>
            <pc:docMk/>
            <pc:sldMk cId="1211862049" sldId="259"/>
            <ac:picMk id="2" creationId="{D8DC0D48-E1C3-477B-8C53-F643FB02209C}"/>
          </ac:picMkLst>
        </pc:picChg>
        <pc:picChg chg="add del mod">
          <ac:chgData name="muskan gangwani" userId="45ea82599815487d" providerId="LiveId" clId="{28CFB23C-4AA6-4C55-8D5F-8B8C982A6770}" dt="2022-03-24T17:34:42.464" v="3264" actId="21"/>
          <ac:picMkLst>
            <pc:docMk/>
            <pc:sldMk cId="1211862049" sldId="259"/>
            <ac:picMk id="3" creationId="{4B7A31E6-02D6-442B-81AD-EA3F11410A16}"/>
          </ac:picMkLst>
        </pc:picChg>
        <pc:picChg chg="add mod">
          <ac:chgData name="muskan gangwani" userId="45ea82599815487d" providerId="LiveId" clId="{28CFB23C-4AA6-4C55-8D5F-8B8C982A6770}" dt="2022-03-24T17:06:16.424" v="2825" actId="1076"/>
          <ac:picMkLst>
            <pc:docMk/>
            <pc:sldMk cId="1211862049" sldId="259"/>
            <ac:picMk id="4" creationId="{B7E51315-A35D-4E5B-82A9-F0FC83FB93E9}"/>
          </ac:picMkLst>
        </pc:picChg>
        <pc:picChg chg="add del mod">
          <ac:chgData name="muskan gangwani" userId="45ea82599815487d" providerId="LiveId" clId="{28CFB23C-4AA6-4C55-8D5F-8B8C982A6770}" dt="2022-03-24T17:05:54.307" v="2823" actId="21"/>
          <ac:picMkLst>
            <pc:docMk/>
            <pc:sldMk cId="1211862049" sldId="259"/>
            <ac:picMk id="7" creationId="{77284764-ACB8-4EA0-9C53-8A7FC0A1E778}"/>
          </ac:picMkLst>
        </pc:picChg>
      </pc:sldChg>
      <pc:sldChg chg="addSp delSp modSp new mod modTransition">
        <pc:chgData name="muskan gangwani" userId="45ea82599815487d" providerId="LiveId" clId="{28CFB23C-4AA6-4C55-8D5F-8B8C982A6770}" dt="2022-03-24T17:08:47.024" v="2831"/>
        <pc:sldMkLst>
          <pc:docMk/>
          <pc:sldMk cId="3904039593" sldId="260"/>
        </pc:sldMkLst>
        <pc:spChg chg="add del mod">
          <ac:chgData name="muskan gangwani" userId="45ea82599815487d" providerId="LiveId" clId="{28CFB23C-4AA6-4C55-8D5F-8B8C982A6770}" dt="2022-03-22T17:17:45.881" v="1695"/>
          <ac:spMkLst>
            <pc:docMk/>
            <pc:sldMk cId="3904039593" sldId="260"/>
            <ac:spMk id="3" creationId="{1DE76182-EA1A-4269-A347-C7D57BA63072}"/>
          </ac:spMkLst>
        </pc:spChg>
        <pc:spChg chg="add mod">
          <ac:chgData name="muskan gangwani" userId="45ea82599815487d" providerId="LiveId" clId="{28CFB23C-4AA6-4C55-8D5F-8B8C982A6770}" dt="2022-03-24T17:03:52.701" v="2811" actId="207"/>
          <ac:spMkLst>
            <pc:docMk/>
            <pc:sldMk cId="3904039593" sldId="260"/>
            <ac:spMk id="4" creationId="{2F9FCC28-F780-4945-9819-381D4017C647}"/>
          </ac:spMkLst>
        </pc:spChg>
        <pc:spChg chg="add del mod">
          <ac:chgData name="muskan gangwani" userId="45ea82599815487d" providerId="LiveId" clId="{28CFB23C-4AA6-4C55-8D5F-8B8C982A6770}" dt="2022-03-22T17:18:55.735" v="1703"/>
          <ac:spMkLst>
            <pc:docMk/>
            <pc:sldMk cId="3904039593" sldId="260"/>
            <ac:spMk id="4" creationId="{B417E6A6-5895-44ED-826E-CE053F8426AA}"/>
          </ac:spMkLst>
        </pc:spChg>
        <pc:spChg chg="add mod">
          <ac:chgData name="muskan gangwani" userId="45ea82599815487d" providerId="LiveId" clId="{28CFB23C-4AA6-4C55-8D5F-8B8C982A6770}" dt="2022-03-24T17:05:38.181" v="2822" actId="5793"/>
          <ac:spMkLst>
            <pc:docMk/>
            <pc:sldMk cId="3904039593" sldId="260"/>
            <ac:spMk id="5" creationId="{A4E2642F-B23D-426C-B98F-1C31AF126816}"/>
          </ac:spMkLst>
        </pc:spChg>
        <pc:picChg chg="add mod">
          <ac:chgData name="muskan gangwani" userId="45ea82599815487d" providerId="LiveId" clId="{28CFB23C-4AA6-4C55-8D5F-8B8C982A6770}" dt="2022-03-24T17:02:35.315" v="2806" actId="1076"/>
          <ac:picMkLst>
            <pc:docMk/>
            <pc:sldMk cId="3904039593" sldId="260"/>
            <ac:picMk id="2" creationId="{E2FE0594-844E-4E2E-9CDC-118BCD790B43}"/>
          </ac:picMkLst>
        </pc:picChg>
      </pc:sldChg>
      <pc:sldChg chg="addSp delSp modSp new del mod modClrScheme chgLayout">
        <pc:chgData name="muskan gangwani" userId="45ea82599815487d" providerId="LiveId" clId="{28CFB23C-4AA6-4C55-8D5F-8B8C982A6770}" dt="2022-03-24T17:04:07.617" v="2812" actId="2696"/>
        <pc:sldMkLst>
          <pc:docMk/>
          <pc:sldMk cId="7748493" sldId="261"/>
        </pc:sldMkLst>
        <pc:spChg chg="add mod">
          <ac:chgData name="muskan gangwani" userId="45ea82599815487d" providerId="LiveId" clId="{28CFB23C-4AA6-4C55-8D5F-8B8C982A6770}" dt="2022-03-24T17:00:45.840" v="2782" actId="14100"/>
          <ac:spMkLst>
            <pc:docMk/>
            <pc:sldMk cId="7748493" sldId="261"/>
            <ac:spMk id="2" creationId="{AFE64636-D09C-4996-919C-DF2E5E9AF852}"/>
          </ac:spMkLst>
        </pc:spChg>
        <pc:spChg chg="add del mod">
          <ac:chgData name="muskan gangwani" userId="45ea82599815487d" providerId="LiveId" clId="{28CFB23C-4AA6-4C55-8D5F-8B8C982A6770}" dt="2022-03-22T17:26:52.673" v="2015" actId="21"/>
          <ac:spMkLst>
            <pc:docMk/>
            <pc:sldMk cId="7748493" sldId="261"/>
            <ac:spMk id="3" creationId="{AB3B4F93-28EC-4742-9690-2643FC79604A}"/>
          </ac:spMkLst>
        </pc:spChg>
      </pc:sldChg>
      <pc:sldMasterChg chg="modTransition modSldLayout">
        <pc:chgData name="muskan gangwani" userId="45ea82599815487d" providerId="LiveId" clId="{28CFB23C-4AA6-4C55-8D5F-8B8C982A6770}" dt="2022-03-24T17:08:47.024" v="2831"/>
        <pc:sldMasterMkLst>
          <pc:docMk/>
          <pc:sldMasterMk cId="2700885442" sldId="2147483707"/>
        </pc:sldMasterMkLst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3574968675" sldId="2147483708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1816701539" sldId="2147483709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3489783543" sldId="2147483710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1766581562" sldId="2147483711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1866162877" sldId="2147483712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3856898090" sldId="2147483713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78145280" sldId="2147483714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1228041732" sldId="2147483715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4176657411" sldId="2147483716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3531877716" sldId="2147483717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3601342104" sldId="2147483718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2615804653" sldId="2147483719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2393034551" sldId="2147483720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2041634078" sldId="2147483721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2741531654" sldId="2147483722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4160557524" sldId="2147483723"/>
          </pc:sldLayoutMkLst>
        </pc:sldLayoutChg>
        <pc:sldLayoutChg chg="modTransition">
          <pc:chgData name="muskan gangwani" userId="45ea82599815487d" providerId="LiveId" clId="{28CFB23C-4AA6-4C55-8D5F-8B8C982A6770}" dt="2022-03-24T17:08:47.024" v="2831"/>
          <pc:sldLayoutMkLst>
            <pc:docMk/>
            <pc:sldMasterMk cId="2700885442" sldId="2147483707"/>
            <pc:sldLayoutMk cId="59026904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68675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77716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42104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804653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34551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34078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31654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57524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690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0153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8354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815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62877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89809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528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4173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57411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16B0-5D66-4CAF-9355-6F517067187C}" type="datetimeFigureOut">
              <a:rPr lang="en-IN" smtClean="0"/>
              <a:t>25-03-2022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717D8-917D-489A-BE80-D7EE06032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885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ransition spd="med">
    <p:pull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3551-29AB-41E0-8059-2C00B125F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947" y="261722"/>
            <a:ext cx="10116105" cy="182509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Bradley Hand ITC" panose="03070402050302030203" pitchFamily="66" charset="0"/>
              </a:rPr>
              <a:t>Capstone project -bdm</a:t>
            </a:r>
            <a:endParaRPr lang="en-IN" b="1" dirty="0">
              <a:solidFill>
                <a:schemeClr val="accent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788C5-531B-473F-99D5-B43047CB2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552" y="2555170"/>
            <a:ext cx="11061577" cy="27447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data in this project is collected from the retail cloth store named: Sanjay vastra bhandar which is located at Bharweli ,Balaghat.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store is owned by Mr. Ravindra.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data is collected by going to the shop on Sundays and Wednesdays.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data is for the complete month of February.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project includes analysis based on daily sales , daily revenue ,weekly incoming stock of 10 major products of the store.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54589-C513-42E3-B50E-F18AF5DF0773}"/>
              </a:ext>
            </a:extLst>
          </p:cNvPr>
          <p:cNvSpPr txBox="1"/>
          <p:nvPr/>
        </p:nvSpPr>
        <p:spPr>
          <a:xfrm>
            <a:off x="6634975" y="1902152"/>
            <a:ext cx="555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21f1005532@student.onlinedegree.iitm.ac.in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28286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BF078A-DB4E-402C-9B81-06144321BE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5290" y="1038671"/>
            <a:ext cx="3286123" cy="493496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7348C3-7831-4B3D-BCB1-2CA592730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162" y="1038671"/>
            <a:ext cx="3222838" cy="23903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30EDA-F309-4754-89A9-6A7E35BCC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162" y="3429000"/>
            <a:ext cx="3241888" cy="254463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A1B383-F1AB-4D44-98A0-F8FC11583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" y="1038671"/>
            <a:ext cx="5576101" cy="49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151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7C5845-690F-4301-8907-3FD384E5B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735" y="3359021"/>
            <a:ext cx="5747065" cy="348055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C2ACD-8E11-489A-A326-B48545D18EE6}"/>
              </a:ext>
            </a:extLst>
          </p:cNvPr>
          <p:cNvSpPr txBox="1"/>
          <p:nvPr/>
        </p:nvSpPr>
        <p:spPr>
          <a:xfrm>
            <a:off x="415610" y="1384199"/>
            <a:ext cx="57721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Revenue Analysis/observations: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major share of revenue is generated by sarees followed jeans.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traditional wears such as Kurtas and Sarees sales were comparatively higher on the day before Basant Panchami (4-2-2022) and on Mahashivratri (28-02-22).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revenue on 22-02-22 is zero because the store remains closed on 4</a:t>
            </a:r>
            <a:r>
              <a:rPr lang="en-US" b="1" baseline="30000" dirty="0">
                <a:solidFill>
                  <a:srgbClr val="FFFF00"/>
                </a:solidFill>
                <a:latin typeface="Bradley Hand ITC" panose="03070402050302030203" pitchFamily="66" charset="0"/>
              </a:rPr>
              <a:t>th</a:t>
            </a: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 Tuesday of every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salary of the staffs is Rs.5000 for each month (there are 4 staffs) and all the other expenses such as transportation of incoming stock from wholesale traders is approx.  Rs.15000 which gets excluded from the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  <a:p>
            <a:endParaRPr lang="en-US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CD30E3-265A-488A-AE88-57BBA870A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34" y="318066"/>
            <a:ext cx="5747065" cy="3040955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38551619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7024FD-FDC4-4D8E-AF54-A16BCD7FAE74}"/>
              </a:ext>
            </a:extLst>
          </p:cNvPr>
          <p:cNvSpPr txBox="1"/>
          <p:nvPr/>
        </p:nvSpPr>
        <p:spPr>
          <a:xfrm>
            <a:off x="685801" y="1397675"/>
            <a:ext cx="59702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Sales/quantity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quantity of sarees and inner wears ,T-shirts , Shirts, Jeans  is quite higher than the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increase in sales of T-shirts is observed in ending 10 days of February as days are getting hotter. </a:t>
            </a:r>
          </a:p>
          <a:p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6FDA7-43A4-4FD7-B04E-CD4191608AF2}"/>
              </a:ext>
            </a:extLst>
          </p:cNvPr>
          <p:cNvSpPr txBox="1"/>
          <p:nvPr/>
        </p:nvSpPr>
        <p:spPr>
          <a:xfrm>
            <a:off x="685801" y="3454705"/>
            <a:ext cx="5114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Profit  observations/analysis: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FF00"/>
                </a:solidFill>
                <a:latin typeface="Bradley Hand ITC" panose="03070402050302030203" pitchFamily="66" charset="0"/>
              </a:rPr>
              <a:t>The major share of profit is generated by sarees , jeans.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51315-A35D-4E5B-82A9-F0FC83FB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1" y="3454705"/>
            <a:ext cx="5139373" cy="33652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51EC4A-9ADC-4131-87C5-57C3ACFA6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269421"/>
            <a:ext cx="5139373" cy="3133874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21186204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FE0594-844E-4E2E-9CDC-118BCD79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745" y="533504"/>
            <a:ext cx="5887994" cy="321697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E2642F-B23D-426C-B98F-1C31AF126816}"/>
              </a:ext>
            </a:extLst>
          </p:cNvPr>
          <p:cNvSpPr txBox="1"/>
          <p:nvPr/>
        </p:nvSpPr>
        <p:spPr>
          <a:xfrm>
            <a:off x="815728" y="1258040"/>
            <a:ext cx="4162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FF00"/>
                </a:solidFill>
                <a:latin typeface="Bradley Hand ITC" panose="03070402050302030203" pitchFamily="66" charset="0"/>
              </a:rPr>
              <a:t>Weekly Stock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Bradley Hand ITC" panose="03070402050302030203" pitchFamily="66" charset="0"/>
              </a:rPr>
              <a:t>We can observe from the graph that </a:t>
            </a:r>
            <a:r>
              <a:rPr lang="en-IN" b="1" i="1" dirty="0">
                <a:solidFill>
                  <a:srgbClr val="FFFF00"/>
                </a:solidFill>
                <a:latin typeface="Bradley Hand ITC" panose="03070402050302030203" pitchFamily="66" charset="0"/>
              </a:rPr>
              <a:t>remaining stock is increasing week by week which is at times bad for the store as it will increase the dead stock.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FF00"/>
                </a:solidFill>
                <a:latin typeface="Bradley Hand ITC" panose="03070402050302030203" pitchFamily="66" charset="0"/>
              </a:rPr>
              <a:t>Because of the festival it can observed that incoming stock is more comparatively than the other weeks.</a:t>
            </a:r>
          </a:p>
          <a:p>
            <a:endParaRPr lang="en-US" b="1" i="1" dirty="0">
              <a:solidFill>
                <a:srgbClr val="FFFF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9FCC28-F780-4945-9819-381D4017C647}"/>
              </a:ext>
            </a:extLst>
          </p:cNvPr>
          <p:cNvSpPr txBox="1">
            <a:spLocks/>
          </p:cNvSpPr>
          <p:nvPr/>
        </p:nvSpPr>
        <p:spPr>
          <a:xfrm>
            <a:off x="586975" y="4190260"/>
            <a:ext cx="11133648" cy="321815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u="sng" dirty="0">
                <a:solidFill>
                  <a:srgbClr val="B9D8F1"/>
                </a:solidFill>
                <a:latin typeface="Bradley Hand ITC" panose="03070402050302030203" pitchFamily="66" charset="0"/>
              </a:rPr>
              <a:t>Recommendations:</a:t>
            </a:r>
            <a:b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</a:br>
            <a: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  <a:t>&gt;  variety in high selling items can be increased.</a:t>
            </a:r>
          </a:p>
          <a:p>
            <a:pPr algn="l"/>
            <a:b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</a:br>
            <a: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  <a:t>&gt;  festive times can have sale to attract more customers.</a:t>
            </a:r>
          </a:p>
          <a:p>
            <a:pPr algn="l"/>
            <a:b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</a:br>
            <a: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  <a:t>&gt; according to my observation ,the quantity of bags incoming  stock can be increased as the variety was low.</a:t>
            </a:r>
          </a:p>
          <a:p>
            <a:pPr algn="l"/>
            <a:b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</a:br>
            <a: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  <a:t>&gt; a website can be developed to attract more customers and can make pages on social media to advertise the store .</a:t>
            </a:r>
            <a:b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</a:br>
            <a:b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</a:br>
            <a:b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</a:br>
            <a:br>
              <a:rPr lang="en-US" sz="1600" b="1" dirty="0">
                <a:solidFill>
                  <a:srgbClr val="B9D8F1"/>
                </a:solidFill>
                <a:latin typeface="Bradley Hand ITC" panose="03070402050302030203" pitchFamily="66" charset="0"/>
              </a:rPr>
            </a:br>
            <a:endParaRPr lang="en-IN" sz="1600" b="1" dirty="0">
              <a:solidFill>
                <a:srgbClr val="B9D8F1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8996E3-F594-4A27-9978-AF5F78B2A604}"/>
              </a:ext>
            </a:extLst>
          </p:cNvPr>
          <p:cNvCxnSpPr>
            <a:cxnSpLocks/>
          </p:cNvCxnSpPr>
          <p:nvPr/>
        </p:nvCxnSpPr>
        <p:spPr>
          <a:xfrm>
            <a:off x="0" y="396551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3959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163</TotalTime>
  <Words>394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Bradley Hand ITC</vt:lpstr>
      <vt:lpstr>Century Gothic</vt:lpstr>
      <vt:lpstr>Vapor Trail</vt:lpstr>
      <vt:lpstr>Capstone project -bdm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bdm</dc:title>
  <dc:creator>muskan gangwani</dc:creator>
  <cp:lastModifiedBy>muskan gangwani</cp:lastModifiedBy>
  <cp:revision>11</cp:revision>
  <dcterms:created xsi:type="dcterms:W3CDTF">2022-03-22T09:42:43Z</dcterms:created>
  <dcterms:modified xsi:type="dcterms:W3CDTF">2022-03-25T13:16:47Z</dcterms:modified>
</cp:coreProperties>
</file>